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601200" cy="12801600" type="A3"/>
  <p:notesSz cx="6797675" cy="9926638"/>
  <p:defaultTextStyle>
    <a:defPPr>
      <a:defRPr lang="zh-TW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98" autoAdjust="0"/>
    <p:restoredTop sz="96400" autoAdjust="0"/>
  </p:normalViewPr>
  <p:slideViewPr>
    <p:cSldViewPr>
      <p:cViewPr>
        <p:scale>
          <a:sx n="75" d="100"/>
          <a:sy n="75" d="100"/>
        </p:scale>
        <p:origin x="3078" y="-70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a Hu" userId="ba95d54da56a4086" providerId="LiveId" clId="{82E4645E-E4D5-4CC0-8F51-2A6CE86BFC21}"/>
    <pc:docChg chg="addSld delSld modSld">
      <pc:chgData name="Joanna Hu" userId="ba95d54da56a4086" providerId="LiveId" clId="{82E4645E-E4D5-4CC0-8F51-2A6CE86BFC21}" dt="2025-03-26T14:41:56.568" v="40" actId="20577"/>
      <pc:docMkLst>
        <pc:docMk/>
      </pc:docMkLst>
      <pc:sldChg chg="modSp mod">
        <pc:chgData name="Joanna Hu" userId="ba95d54da56a4086" providerId="LiveId" clId="{82E4645E-E4D5-4CC0-8F51-2A6CE86BFC21}" dt="2025-03-26T14:41:56.568" v="40" actId="20577"/>
        <pc:sldMkLst>
          <pc:docMk/>
          <pc:sldMk cId="1175680997" sldId="265"/>
        </pc:sldMkLst>
        <pc:spChg chg="mod">
          <ac:chgData name="Joanna Hu" userId="ba95d54da56a4086" providerId="LiveId" clId="{82E4645E-E4D5-4CC0-8F51-2A6CE86BFC21}" dt="2025-03-26T14:40:53.518" v="34" actId="20577"/>
          <ac:spMkLst>
            <pc:docMk/>
            <pc:sldMk cId="1175680997" sldId="265"/>
            <ac:spMk id="6" creationId="{00000000-0000-0000-0000-000000000000}"/>
          </ac:spMkLst>
        </pc:spChg>
        <pc:graphicFrameChg chg="modGraphic">
          <ac:chgData name="Joanna Hu" userId="ba95d54da56a4086" providerId="LiveId" clId="{82E4645E-E4D5-4CC0-8F51-2A6CE86BFC21}" dt="2025-03-26T14:41:56.568" v="40" actId="20577"/>
          <ac:graphicFrameMkLst>
            <pc:docMk/>
            <pc:sldMk cId="1175680997" sldId="265"/>
            <ac:graphicFrameMk id="4" creationId="{00000000-0000-0000-0000-000000000000}"/>
          </ac:graphicFrameMkLst>
        </pc:graphicFrameChg>
      </pc:sldChg>
      <pc:sldChg chg="add del">
        <pc:chgData name="Joanna Hu" userId="ba95d54da56a4086" providerId="LiveId" clId="{82E4645E-E4D5-4CC0-8F51-2A6CE86BFC21}" dt="2025-03-26T13:25:58.100" v="1" actId="47"/>
        <pc:sldMkLst>
          <pc:docMk/>
          <pc:sldMk cId="699681638" sldId="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D0BFFFAD-C4EF-40A2-AC88-4CCFF9A8AA9A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188F6CD0-66EE-48C9-BD85-ED525C34A5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826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69664-7375-4AA3-9639-B656AB0D5E38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0273-2E43-4EC1-8843-6C883CF023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62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95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14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38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55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09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06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12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60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49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2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11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077F4-EA30-4A39-9D43-6AF3EEB2EEEF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B76D4-2DA8-482F-9530-612CE822D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91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68521"/>
              </p:ext>
            </p:extLst>
          </p:nvPr>
        </p:nvGraphicFramePr>
        <p:xfrm>
          <a:off x="552127" y="2224336"/>
          <a:ext cx="8496946" cy="8712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443">
                  <a:extLst>
                    <a:ext uri="{9D8B030D-6E8A-4147-A177-3AD203B41FA5}">
                      <a16:colId xmlns:a16="http://schemas.microsoft.com/office/drawing/2014/main" val="2583135579"/>
                    </a:ext>
                  </a:extLst>
                </a:gridCol>
                <a:gridCol w="1130750">
                  <a:extLst>
                    <a:ext uri="{9D8B030D-6E8A-4147-A177-3AD203B41FA5}">
                      <a16:colId xmlns:a16="http://schemas.microsoft.com/office/drawing/2014/main" val="228073412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091031086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874046459"/>
                    </a:ext>
                  </a:extLst>
                </a:gridCol>
                <a:gridCol w="3384377">
                  <a:extLst>
                    <a:ext uri="{9D8B030D-6E8A-4147-A177-3AD203B41FA5}">
                      <a16:colId xmlns:a16="http://schemas.microsoft.com/office/drawing/2014/main" val="3483654690"/>
                    </a:ext>
                  </a:extLst>
                </a:gridCol>
              </a:tblGrid>
              <a:tr h="5621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申請階段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Application State 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申請時間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Time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作業內容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Detail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說明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Explanation 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034237"/>
                  </a:ext>
                </a:extLst>
              </a:tr>
              <a:tr h="168638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</a:t>
                      </a:r>
                      <a:r>
                        <a:rPr lang="zh-TW" alt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補</a:t>
                      </a:r>
                      <a:r>
                        <a:rPr lang="zh-TW" alt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Waiting 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list </a:t>
                      </a:r>
                      <a:r>
                        <a:rPr lang="en-US" altLang="zh-TW" sz="1400" kern="1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Ⅱ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候補</a:t>
                      </a:r>
                      <a:r>
                        <a:rPr lang="zh-TW" alt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登記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作業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Dorm application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(Waiting list </a:t>
                      </a:r>
                      <a:r>
                        <a:rPr lang="en-US" altLang="zh-TW" sz="1400" kern="1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Ⅱ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/05/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12:30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/05/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12:00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學年度在學學生個人申請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Individual application (113</a:t>
                      </a:r>
                      <a:r>
                        <a:rPr lang="en-US" altLang="zh-TW" sz="1400" kern="100" baseline="300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Academic year students)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以個人為申請單位，選擇三個志願莊別，依「登記先後順序」決定。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Individual as the applicant unit, select three dorms by order of priority, results will be affected by registration order</a:t>
                      </a:r>
                      <a:endParaRPr lang="zh-TW" altLang="zh-TW" sz="1400" kern="10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55705"/>
                  </a:ext>
                </a:extLst>
              </a:tr>
              <a:tr h="19674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公告</a:t>
                      </a: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候補</a:t>
                      </a:r>
                      <a:r>
                        <a:rPr lang="zh-TW" alt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床位結果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Room announcement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(Waiting list </a:t>
                      </a:r>
                      <a:r>
                        <a:rPr lang="en-US" altLang="zh-TW" sz="1400" kern="1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Ⅱ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/05/1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12:00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可自行至申請網頁查詢床位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You can check the beds by yourself on the application website</a:t>
                      </a:r>
                      <a:endParaRPr lang="zh-TW" altLang="zh-TW" sz="14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未繳交保證金放棄之床位釋出，供</a:t>
                      </a: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候補</a:t>
                      </a: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</a:t>
                      </a: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遞補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The beds abandoned without paying the deposit will be released for replacement by Waiting List III.</a:t>
                      </a:r>
                      <a:endParaRPr lang="zh-TW" altLang="zh-TW" sz="14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168827"/>
                  </a:ext>
                </a:extLst>
              </a:tr>
              <a:tr h="19674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繳交</a:t>
                      </a:r>
                      <a:r>
                        <a:rPr 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候補</a:t>
                      </a:r>
                      <a:r>
                        <a:rPr lang="zh-TW" alt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二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住宿保證金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Pay the deposit (waiting list </a:t>
                      </a:r>
                      <a:r>
                        <a:rPr lang="en-US" altLang="zh-TW" sz="1400" kern="1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Ⅱ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/05/1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12:00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202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/05/</a:t>
                      </a:r>
                      <a:r>
                        <a:rPr lang="en-US" altLang="zh-TW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sz="14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四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24:00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候補床位成功的同學交住宿保證金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$2,000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Applicants need to pay the deposit of $2000 once granted a room.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請同學自行至臺銀系統繳費，</a:t>
                      </a:r>
                      <a:r>
                        <a:rPr lang="zh-TW" sz="1400" u="sng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未在期限內繳費者視同放棄。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Visit Taiwan Bank website to print the receipt. </a:t>
                      </a:r>
                      <a:r>
                        <a:rPr lang="en-US" altLang="zh-TW" sz="1400" u="sng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You will lose your room if you don’t pay on time.</a:t>
                      </a:r>
                      <a:endParaRPr lang="zh-TW" altLang="zh-TW" sz="1400" u="sng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195322"/>
                  </a:ext>
                </a:extLst>
              </a:tr>
              <a:tr h="2529572"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宿舍進住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Dormitory Opening</a:t>
                      </a:r>
                      <a:endParaRPr lang="zh-TW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月中旬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Mid-September, 2025</a:t>
                      </a:r>
                      <a:endParaRPr lang="zh-TW" altLang="zh-TW" sz="14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開學二週內，完成宿舍進住手續</a:t>
                      </a:r>
                      <a:endParaRPr lang="en-US" alt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Complete dormitory move-in procedures within two weeks of the start of the semester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依本校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alt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學年度行事曆規定辦理。</a:t>
                      </a: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based on the University's 114th Academic Year Calendar.</a:t>
                      </a:r>
                    </a:p>
                    <a:p>
                      <a:pPr marL="342900" marR="0" indent="-3429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逾期未完成進住手續者，將自動視同放棄住宿論，不得要求退費</a:t>
                      </a:r>
                      <a:r>
                        <a:rPr lang="zh-TW" altLang="en-US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r>
                        <a:rPr lang="en-US" altLang="zh-TW" sz="1400" kern="1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Latecomers will be automatically considered as having given up their beds and will not be eligible for a refund.</a:t>
                      </a:r>
                      <a:endParaRPr lang="zh-TW" altLang="zh-TW" sz="1400" kern="1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916" marR="391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7042421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52126" y="1216224"/>
            <a:ext cx="84969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zh-TW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國立東華大學</a:t>
            </a:r>
            <a:r>
              <a:rPr lang="en-US" altLang="zh-TW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000" b="1" kern="100" dirty="0">
                <a:solidFill>
                  <a:srgbClr val="000000"/>
                </a:solidFill>
                <a:latin typeface="標楷體" panose="03000509000000000000" pitchFamily="65" charset="-120"/>
              </a:rPr>
              <a:t>114</a:t>
            </a:r>
            <a:r>
              <a:rPr lang="zh-TW" altLang="zh-TW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學年度學生宿舍</a:t>
            </a:r>
            <a:r>
              <a:rPr lang="zh-TW" altLang="en-US" sz="20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候補二申請</a:t>
            </a:r>
            <a:r>
              <a:rPr lang="zh-TW" altLang="en-US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作業</a:t>
            </a:r>
            <a:endParaRPr lang="en-US" altLang="zh-TW" sz="2000" b="1" kern="10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>
              <a:spcAft>
                <a:spcPts val="0"/>
              </a:spcAft>
            </a:pPr>
            <a:r>
              <a:rPr lang="en-US" altLang="zh-TW" sz="1800" kern="100" dirty="0">
                <a:latin typeface="Times New Roman" panose="02020603050405020304" pitchFamily="18" charset="0"/>
              </a:rPr>
              <a:t>National Dong Hwa University 114th Academic Year </a:t>
            </a:r>
            <a:endParaRPr lang="en-US" altLang="zh-TW" sz="1800" kern="100" dirty="0" smtClean="0">
              <a:latin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800" kern="100" dirty="0" smtClean="0">
                <a:latin typeface="Times New Roman" panose="02020603050405020304" pitchFamily="18" charset="0"/>
              </a:rPr>
              <a:t>Dormitory </a:t>
            </a:r>
            <a:r>
              <a:rPr lang="en-US" altLang="zh-TW" sz="1800" kern="100" dirty="0">
                <a:latin typeface="Times New Roman" panose="02020603050405020304" pitchFamily="18" charset="0"/>
              </a:rPr>
              <a:t>Waiting List </a:t>
            </a:r>
            <a:r>
              <a:rPr lang="zh-TW" altLang="en-US" sz="1800" kern="100" dirty="0">
                <a:latin typeface="Times New Roman" panose="02020603050405020304" pitchFamily="18" charset="0"/>
              </a:rPr>
              <a:t> </a:t>
            </a:r>
            <a:r>
              <a:rPr lang="en-US" altLang="zh-TW" sz="1800" kern="100" dirty="0" smtClean="0">
                <a:latin typeface="Times New Roman" panose="02020603050405020304" pitchFamily="18" charset="0"/>
              </a:rPr>
              <a:t>Ⅱ</a:t>
            </a:r>
            <a:r>
              <a:rPr lang="zh-TW" altLang="en-US" sz="1800" kern="100" dirty="0" smtClean="0">
                <a:latin typeface="Times New Roman" panose="02020603050405020304" pitchFamily="18" charset="0"/>
              </a:rPr>
              <a:t> </a:t>
            </a:r>
            <a:r>
              <a:rPr lang="en-US" altLang="zh-TW" sz="1800" kern="100" dirty="0" smtClean="0">
                <a:latin typeface="Times New Roman" panose="02020603050405020304" pitchFamily="18" charset="0"/>
              </a:rPr>
              <a:t>Application </a:t>
            </a:r>
            <a:r>
              <a:rPr lang="en-US" altLang="zh-TW" sz="1800" kern="100" dirty="0">
                <a:latin typeface="Times New Roman" panose="02020603050405020304" pitchFamily="18" charset="0"/>
              </a:rPr>
              <a:t>Process</a:t>
            </a:r>
            <a:endParaRPr lang="zh-TW" altLang="zh-TW" sz="1800" kern="1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68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8696</TotalTime>
  <Words>368</Words>
  <Application>Microsoft Office PowerPoint</Application>
  <PresentationFormat>A3 紙張 (297x420 公釐)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Company>Food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122</cp:revision>
  <cp:lastPrinted>2025-02-05T05:00:56Z</cp:lastPrinted>
  <dcterms:created xsi:type="dcterms:W3CDTF">2019-03-11T05:36:12Z</dcterms:created>
  <dcterms:modified xsi:type="dcterms:W3CDTF">2025-04-22T07:19:07Z</dcterms:modified>
</cp:coreProperties>
</file>