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</p:sldIdLst>
  <p:sldSz cx="15113000" cy="21374100"/>
  <p:notesSz cx="6858000" cy="9144000"/>
  <p:embeddedFontLst>
    <p:embeddedFont>
      <p:font typeface="王漢宗特黑體" panose="02020500000000000000" charset="-12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微軟正黑體" panose="020B0604030504040204" pitchFamily="34" charset="-12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00000"/>
    <a:srgbClr val="FFD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5" d="100"/>
          <a:sy n="25" d="100"/>
        </p:scale>
        <p:origin x="256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59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5712">
            <a:off x="-4290466" y="11116564"/>
            <a:ext cx="14304099" cy="14161058"/>
          </a:xfrm>
          <a:custGeom>
            <a:avLst/>
            <a:gdLst/>
            <a:ahLst/>
            <a:cxnLst/>
            <a:rect l="l" t="t" r="r" b="b"/>
            <a:pathLst>
              <a:path w="14304099" h="14161058">
                <a:moveTo>
                  <a:pt x="0" y="0"/>
                </a:moveTo>
                <a:lnTo>
                  <a:pt x="14304100" y="0"/>
                </a:lnTo>
                <a:lnTo>
                  <a:pt x="14304100" y="14161058"/>
                </a:lnTo>
                <a:lnTo>
                  <a:pt x="0" y="14161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Freeform 3"/>
          <p:cNvSpPr/>
          <p:nvPr/>
        </p:nvSpPr>
        <p:spPr>
          <a:xfrm>
            <a:off x="1645543" y="16328035"/>
            <a:ext cx="2815932" cy="4452722"/>
          </a:xfrm>
          <a:custGeom>
            <a:avLst/>
            <a:gdLst/>
            <a:ahLst/>
            <a:cxnLst/>
            <a:rect l="l" t="t" r="r" b="b"/>
            <a:pathLst>
              <a:path w="2514600" h="3960000">
                <a:moveTo>
                  <a:pt x="0" y="0"/>
                </a:moveTo>
                <a:lnTo>
                  <a:pt x="2514600" y="0"/>
                </a:lnTo>
                <a:lnTo>
                  <a:pt x="2514600" y="3960000"/>
                </a:lnTo>
                <a:lnTo>
                  <a:pt x="0" y="396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895905" y="16867841"/>
            <a:ext cx="3591022" cy="3874816"/>
          </a:xfrm>
          <a:custGeom>
            <a:avLst/>
            <a:gdLst/>
            <a:ahLst/>
            <a:cxnLst/>
            <a:rect l="l" t="t" r="r" b="b"/>
            <a:pathLst>
              <a:path w="3507874" h="3240000">
                <a:moveTo>
                  <a:pt x="0" y="0"/>
                </a:moveTo>
                <a:lnTo>
                  <a:pt x="3507874" y="0"/>
                </a:lnTo>
                <a:lnTo>
                  <a:pt x="3507874" y="3240000"/>
                </a:lnTo>
                <a:lnTo>
                  <a:pt x="0" y="3240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31237" y="17091707"/>
            <a:ext cx="6934018" cy="3739811"/>
          </a:xfrm>
          <a:custGeom>
            <a:avLst/>
            <a:gdLst/>
            <a:ahLst/>
            <a:cxnLst/>
            <a:rect l="l" t="t" r="r" b="b"/>
            <a:pathLst>
              <a:path w="6971864" h="3581795">
                <a:moveTo>
                  <a:pt x="0" y="0"/>
                </a:moveTo>
                <a:lnTo>
                  <a:pt x="6971864" y="0"/>
                </a:lnTo>
                <a:lnTo>
                  <a:pt x="6971864" y="3581795"/>
                </a:lnTo>
                <a:lnTo>
                  <a:pt x="0" y="35817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06178" y="623366"/>
            <a:ext cx="8212995" cy="320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zh-TW" altLang="en-US" sz="9902" dirty="0">
                <a:solidFill>
                  <a:srgbClr val="525B51"/>
                </a:solidFill>
                <a:ea typeface="王漢宗特黑體"/>
              </a:rPr>
              <a:t>國立東華大學</a:t>
            </a:r>
            <a:endParaRPr lang="en-US" altLang="zh-TW" sz="9902" dirty="0">
              <a:solidFill>
                <a:srgbClr val="525B51"/>
              </a:solidFill>
              <a:ea typeface="王漢宗特黑體"/>
            </a:endParaRPr>
          </a:p>
          <a:p>
            <a:pPr algn="ctr">
              <a:lnSpc>
                <a:spcPts val="12500"/>
              </a:lnSpc>
            </a:pPr>
            <a:r>
              <a:rPr lang="zh-TW" altLang="en-US" sz="9902" dirty="0">
                <a:solidFill>
                  <a:srgbClr val="525B51"/>
                </a:solidFill>
                <a:ea typeface="王漢宗特黑體"/>
              </a:rPr>
              <a:t>數位學伴中心</a:t>
            </a:r>
            <a:endParaRPr lang="en-US" altLang="zh-TW" sz="9902" dirty="0">
              <a:solidFill>
                <a:srgbClr val="525B51"/>
              </a:solidFill>
              <a:ea typeface="王漢宗特黑體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1622" y="3511580"/>
            <a:ext cx="6997788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TW" sz="18000" dirty="0">
                <a:solidFill>
                  <a:srgbClr val="5271FF"/>
                </a:solidFill>
                <a:latin typeface="王漢宗特黑體"/>
              </a:rPr>
              <a:t>112-1</a:t>
            </a:r>
          </a:p>
        </p:txBody>
      </p:sp>
      <p:sp>
        <p:nvSpPr>
          <p:cNvPr id="8" name="Freeform 8"/>
          <p:cNvSpPr/>
          <p:nvPr/>
        </p:nvSpPr>
        <p:spPr>
          <a:xfrm>
            <a:off x="9107884" y="31377"/>
            <a:ext cx="6005116" cy="6219989"/>
          </a:xfrm>
          <a:custGeom>
            <a:avLst/>
            <a:gdLst/>
            <a:ahLst/>
            <a:cxnLst/>
            <a:rect l="l" t="t" r="r" b="b"/>
            <a:pathLst>
              <a:path w="6005116" h="6219989">
                <a:moveTo>
                  <a:pt x="0" y="0"/>
                </a:moveTo>
                <a:lnTo>
                  <a:pt x="6005117" y="0"/>
                </a:lnTo>
                <a:lnTo>
                  <a:pt x="6005117" y="6219989"/>
                </a:lnTo>
                <a:lnTo>
                  <a:pt x="0" y="62199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114884" y="4826416"/>
            <a:ext cx="6005116" cy="6219989"/>
          </a:xfrm>
          <a:custGeom>
            <a:avLst/>
            <a:gdLst/>
            <a:ahLst/>
            <a:cxnLst/>
            <a:rect l="l" t="t" r="r" b="b"/>
            <a:pathLst>
              <a:path w="6005116" h="6219989">
                <a:moveTo>
                  <a:pt x="0" y="0"/>
                </a:moveTo>
                <a:lnTo>
                  <a:pt x="6005116" y="0"/>
                </a:lnTo>
                <a:lnTo>
                  <a:pt x="6005116" y="6219989"/>
                </a:lnTo>
                <a:lnTo>
                  <a:pt x="0" y="62199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121884" y="9554400"/>
            <a:ext cx="6005116" cy="6219989"/>
          </a:xfrm>
          <a:custGeom>
            <a:avLst/>
            <a:gdLst/>
            <a:ahLst/>
            <a:cxnLst/>
            <a:rect l="l" t="t" r="r" b="b"/>
            <a:pathLst>
              <a:path w="6005116" h="6219989">
                <a:moveTo>
                  <a:pt x="0" y="0"/>
                </a:moveTo>
                <a:lnTo>
                  <a:pt x="6005117" y="0"/>
                </a:lnTo>
                <a:lnTo>
                  <a:pt x="6005117" y="6219989"/>
                </a:lnTo>
                <a:lnTo>
                  <a:pt x="0" y="62199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118929" y="286672"/>
            <a:ext cx="2432051" cy="12310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TW" altLang="en-US" sz="15999" dirty="0">
                <a:solidFill>
                  <a:srgbClr val="5271FF"/>
                </a:solidFill>
                <a:ea typeface="王漢宗特黑體"/>
              </a:rPr>
              <a:t>招募說明會</a:t>
            </a:r>
            <a:endParaRPr lang="en-US" altLang="zh-TW" sz="15999" dirty="0">
              <a:solidFill>
                <a:srgbClr val="5271FF"/>
              </a:solidFill>
              <a:ea typeface="王漢宗特黑體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7C1A1FF-3726-4F33-AA67-320BA129125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6149" r="5709" b="4875"/>
          <a:stretch/>
        </p:blipFill>
        <p:spPr>
          <a:xfrm>
            <a:off x="843341" y="6351728"/>
            <a:ext cx="3304314" cy="3200400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F961D277-7BD6-4EC2-8DD2-99510F5197B1}"/>
              </a:ext>
            </a:extLst>
          </p:cNvPr>
          <p:cNvSpPr txBox="1"/>
          <p:nvPr/>
        </p:nvSpPr>
        <p:spPr>
          <a:xfrm>
            <a:off x="633291" y="9692446"/>
            <a:ext cx="3724414" cy="110799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王漢宗特黑體" panose="02020500000000000000" charset="-120"/>
                <a:ea typeface="王漢宗特黑體" panose="02020500000000000000" charset="-120"/>
              </a:rPr>
              <a:t>112/09/14(</a:t>
            </a:r>
            <a:r>
              <a:rPr lang="zh-TW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王漢宗特黑體" panose="02020500000000000000" charset="-120"/>
                <a:ea typeface="王漢宗特黑體" panose="02020500000000000000" charset="-120"/>
              </a:rPr>
              <a:t>四</a:t>
            </a:r>
            <a:r>
              <a:rPr lang="en-US" altLang="zh-TW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王漢宗特黑體" panose="02020500000000000000" charset="-120"/>
                <a:ea typeface="王漢宗特黑體" panose="02020500000000000000" charset="-120"/>
              </a:rPr>
              <a:t>)</a:t>
            </a:r>
            <a:br>
              <a:rPr lang="en-US" altLang="zh-TW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王漢宗特黑體" panose="02020500000000000000" charset="-120"/>
                <a:ea typeface="王漢宗特黑體" panose="02020500000000000000" charset="-120"/>
              </a:rPr>
            </a:br>
            <a:r>
              <a:rPr lang="en-US" altLang="zh-TW" sz="3600" spc="350" dirty="0">
                <a:solidFill>
                  <a:schemeClr val="tx1">
                    <a:lumMod val="65000"/>
                    <a:lumOff val="35000"/>
                  </a:schemeClr>
                </a:solidFill>
                <a:latin typeface="王漢宗特黑體" panose="02020500000000000000" charset="-120"/>
                <a:ea typeface="王漢宗特黑體" panose="02020500000000000000" charset="-120"/>
              </a:rPr>
              <a:t>19:00~20:00</a:t>
            </a:r>
            <a:endParaRPr lang="en-US" sz="3600" spc="350" dirty="0">
              <a:solidFill>
                <a:schemeClr val="tx1">
                  <a:lumMod val="65000"/>
                  <a:lumOff val="35000"/>
                </a:schemeClr>
              </a:solidFill>
              <a:latin typeface="王漢宗特黑體" panose="02020500000000000000" charset="-120"/>
              <a:ea typeface="王漢宗特黑體" panose="02020500000000000000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60F3D50-1E29-4FED-9D32-7765A91D110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8174" r="7684" b="8115"/>
          <a:stretch/>
        </p:blipFill>
        <p:spPr>
          <a:xfrm>
            <a:off x="4499206" y="6354000"/>
            <a:ext cx="3230122" cy="3200400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9B18657C-28AC-499E-A94B-CB1BC3125F67}"/>
              </a:ext>
            </a:extLst>
          </p:cNvPr>
          <p:cNvSpPr txBox="1"/>
          <p:nvPr/>
        </p:nvSpPr>
        <p:spPr>
          <a:xfrm>
            <a:off x="4472385" y="9784631"/>
            <a:ext cx="3283763" cy="86177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zh-TW" altLang="en-US" sz="56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招募簡章</a:t>
            </a:r>
            <a:endParaRPr lang="en-US" sz="5600" b="1" spc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CD63DC71-B1C7-44EB-A74C-BDCC270988F8}"/>
              </a:ext>
            </a:extLst>
          </p:cNvPr>
          <p:cNvSpPr txBox="1"/>
          <p:nvPr/>
        </p:nvSpPr>
        <p:spPr>
          <a:xfrm>
            <a:off x="832475" y="12978098"/>
            <a:ext cx="990141" cy="8125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TW" altLang="en-US" sz="4800" b="1" kern="0" dirty="0">
                <a:solidFill>
                  <a:schemeClr val="accent3">
                    <a:lumMod val="50000"/>
                  </a:schemeClr>
                </a:solidFill>
                <a:latin typeface="華康鋼筆體 Std W2" panose="03000200000000000000" pitchFamily="66" charset="-120"/>
                <a:ea typeface="華康鋼筆體 Std W2" panose="03000200000000000000" pitchFamily="66" charset="-120"/>
              </a:rPr>
              <a:t>教育部</a:t>
            </a:r>
            <a:r>
              <a:rPr lang="en-US" altLang="zh-TW" sz="4800" b="1" kern="0" spc="-300" dirty="0">
                <a:solidFill>
                  <a:schemeClr val="accent3">
                    <a:lumMod val="50000"/>
                  </a:schemeClr>
                </a:solidFill>
                <a:latin typeface="華康鋼筆體 Std W2" panose="03000200000000000000" pitchFamily="66" charset="-120"/>
                <a:ea typeface="華康鋼筆體 Std W2" panose="03000200000000000000" pitchFamily="66" charset="-120"/>
              </a:rPr>
              <a:t>112</a:t>
            </a:r>
            <a:r>
              <a:rPr lang="zh-TW" altLang="en-US" sz="4800" b="1" kern="0" dirty="0">
                <a:solidFill>
                  <a:schemeClr val="accent3">
                    <a:lumMod val="50000"/>
                  </a:schemeClr>
                </a:solidFill>
                <a:latin typeface="華康鋼筆體 Std W2" panose="03000200000000000000" pitchFamily="66" charset="-120"/>
                <a:ea typeface="華康鋼筆體 Std W2" panose="03000200000000000000" pitchFamily="66" charset="-120"/>
              </a:rPr>
              <a:t>年數位學伴計畫</a:t>
            </a:r>
            <a:endParaRPr lang="en-US" altLang="zh-TW" sz="4800" b="1" kern="0" dirty="0">
              <a:solidFill>
                <a:schemeClr val="accent3">
                  <a:lumMod val="50000"/>
                </a:schemeClr>
              </a:solidFill>
              <a:latin typeface="華康鋼筆體 Std W2" panose="03000200000000000000" pitchFamily="66" charset="-120"/>
              <a:ea typeface="華康鋼筆體 Std W2" panose="03000200000000000000" pitchFamily="66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75E81DBC-E539-4B23-807A-2C5737FE311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83" y="11942051"/>
            <a:ext cx="1024233" cy="10315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27</Words>
  <Application>Microsoft Office PowerPoint</Application>
  <PresentationFormat>自訂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Calibri</vt:lpstr>
      <vt:lpstr>Arial</vt:lpstr>
      <vt:lpstr>華康鋼筆體 Std W2</vt:lpstr>
      <vt:lpstr>王漢宗特黑體</vt:lpstr>
      <vt:lpstr>微軟正黑體</vt:lpstr>
      <vt:lpstr>新細明體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國立東華大學 數位學伴中心</dc:title>
  <dc:creator>user</dc:creator>
  <cp:lastModifiedBy>user</cp:lastModifiedBy>
  <cp:revision>45</cp:revision>
  <dcterms:created xsi:type="dcterms:W3CDTF">2006-08-16T00:00:00Z</dcterms:created>
  <dcterms:modified xsi:type="dcterms:W3CDTF">2023-08-29T07:57:58Z</dcterms:modified>
  <dc:identifier>DAFC5qZe77Q</dc:identifier>
</cp:coreProperties>
</file>