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4"/>
  </p:notesMasterIdLst>
  <p:sldIdLst>
    <p:sldId id="260" r:id="rId2"/>
    <p:sldId id="261" r:id="rId3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B19"/>
    <a:srgbClr val="494091"/>
    <a:srgbClr val="A61F6B"/>
    <a:srgbClr val="DE531A"/>
    <a:srgbClr val="D01B43"/>
    <a:srgbClr val="1469AC"/>
    <a:srgbClr val="E2E0FC"/>
    <a:srgbClr val="DCD9F4"/>
    <a:srgbClr val="D3C9F5"/>
    <a:srgbClr val="E6DB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00" autoAdjust="0"/>
    <p:restoredTop sz="94660"/>
  </p:normalViewPr>
  <p:slideViewPr>
    <p:cSldViewPr snapToGrid="0">
      <p:cViewPr>
        <p:scale>
          <a:sx n="75" d="100"/>
          <a:sy n="75" d="100"/>
        </p:scale>
        <p:origin x="15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01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2985-A1C5-499F-9C1B-DEB19289B0FB}" type="datetimeFigureOut">
              <a:rPr lang="zh-TW" altLang="en-US" smtClean="0"/>
              <a:t>2023/6/28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F7F36-6817-420F-9247-4C5F9AE8C6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8123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D3CE-27EA-42C9-9DCA-E435E058FFDA}" type="datetimeFigureOut">
              <a:rPr lang="zh-TW" altLang="en-US" smtClean="0"/>
              <a:t>2023/6/28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B18B-05EA-45C8-8F7A-C1D18DFCCC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377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D3CE-27EA-42C9-9DCA-E435E058FFDA}" type="datetimeFigureOut">
              <a:rPr lang="zh-TW" altLang="en-US" smtClean="0"/>
              <a:t>2023/6/28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B18B-05EA-45C8-8F7A-C1D18DFCCC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2385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D3CE-27EA-42C9-9DCA-E435E058FFDA}" type="datetimeFigureOut">
              <a:rPr lang="zh-TW" altLang="en-US" smtClean="0"/>
              <a:t>2023/6/28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B18B-05EA-45C8-8F7A-C1D18DFCCC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721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106A302C-F61C-070E-00DF-89A9C641E2B4}"/>
              </a:ext>
            </a:extLst>
          </p:cNvPr>
          <p:cNvSpPr/>
          <p:nvPr userDrawn="1"/>
        </p:nvSpPr>
        <p:spPr>
          <a:xfrm>
            <a:off x="5565217" y="-4892"/>
            <a:ext cx="1533533" cy="1190625"/>
          </a:xfrm>
          <a:prstGeom prst="rect">
            <a:avLst/>
          </a:prstGeom>
          <a:solidFill>
            <a:srgbClr val="A61F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CAF14FA9-CE4F-4796-418B-5B4FEE21D37F}"/>
              </a:ext>
            </a:extLst>
          </p:cNvPr>
          <p:cNvCxnSpPr>
            <a:cxnSpLocks/>
          </p:cNvCxnSpPr>
          <p:nvPr userDrawn="1"/>
        </p:nvCxnSpPr>
        <p:spPr>
          <a:xfrm>
            <a:off x="478421" y="798653"/>
            <a:ext cx="4913850" cy="0"/>
          </a:xfrm>
          <a:prstGeom prst="line">
            <a:avLst/>
          </a:prstGeom>
          <a:ln w="19050">
            <a:solidFill>
              <a:srgbClr val="A61F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橢圓 4">
            <a:extLst>
              <a:ext uri="{FF2B5EF4-FFF2-40B4-BE49-F238E27FC236}">
                <a16:creationId xmlns:a16="http://schemas.microsoft.com/office/drawing/2014/main" id="{2210D5C3-BACB-DF54-0A35-67359AD0ABB5}"/>
              </a:ext>
            </a:extLst>
          </p:cNvPr>
          <p:cNvSpPr/>
          <p:nvPr userDrawn="1"/>
        </p:nvSpPr>
        <p:spPr>
          <a:xfrm>
            <a:off x="5338825" y="755566"/>
            <a:ext cx="80492" cy="80492"/>
          </a:xfrm>
          <a:prstGeom prst="ellipse">
            <a:avLst/>
          </a:prstGeom>
          <a:solidFill>
            <a:srgbClr val="A61F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264B941A-3181-EEB5-B8C7-AAF40DE330B8}"/>
              </a:ext>
            </a:extLst>
          </p:cNvPr>
          <p:cNvSpPr txBox="1"/>
          <p:nvPr userDrawn="1"/>
        </p:nvSpPr>
        <p:spPr>
          <a:xfrm>
            <a:off x="1035410" y="355076"/>
            <a:ext cx="3910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000" b="1" spc="300" dirty="0">
                <a:solidFill>
                  <a:schemeClr val="bg2">
                    <a:lumMod val="1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技術交流媒合會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F0969CF-0EAA-21FE-DB51-7CEA346AD018}"/>
              </a:ext>
            </a:extLst>
          </p:cNvPr>
          <p:cNvSpPr txBox="1"/>
          <p:nvPr userDrawn="1"/>
        </p:nvSpPr>
        <p:spPr>
          <a:xfrm>
            <a:off x="3835572" y="839440"/>
            <a:ext cx="1583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zh-TW" altLang="en-US" sz="1200" b="1" spc="200" dirty="0">
                <a:solidFill>
                  <a:schemeClr val="bg2">
                    <a:lumMod val="1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能源及環境科技</a:t>
            </a: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81C732B4-16A4-E2F6-658B-1175731DD092}"/>
              </a:ext>
            </a:extLst>
          </p:cNvPr>
          <p:cNvGrpSpPr/>
          <p:nvPr userDrawn="1"/>
        </p:nvGrpSpPr>
        <p:grpSpPr>
          <a:xfrm>
            <a:off x="470934" y="373646"/>
            <a:ext cx="567010" cy="339809"/>
            <a:chOff x="287201" y="222863"/>
            <a:chExt cx="826770" cy="495484"/>
          </a:xfrm>
          <a:solidFill>
            <a:srgbClr val="A61F6B"/>
          </a:solidFill>
        </p:grpSpPr>
        <p:sp>
          <p:nvSpPr>
            <p:cNvPr id="10" name="手繪多邊形 9">
              <a:extLst>
                <a:ext uri="{FF2B5EF4-FFF2-40B4-BE49-F238E27FC236}">
                  <a16:creationId xmlns:a16="http://schemas.microsoft.com/office/drawing/2014/main" id="{39897878-29F5-712B-4193-508D89F6E642}"/>
                </a:ext>
              </a:extLst>
            </p:cNvPr>
            <p:cNvSpPr/>
            <p:nvPr/>
          </p:nvSpPr>
          <p:spPr>
            <a:xfrm>
              <a:off x="650408" y="623217"/>
              <a:ext cx="74640" cy="80658"/>
            </a:xfrm>
            <a:custGeom>
              <a:avLst/>
              <a:gdLst>
                <a:gd name="connsiteX0" fmla="*/ 20651 w 74640"/>
                <a:gd name="connsiteY0" fmla="*/ 80659 h 80658"/>
                <a:gd name="connsiteX1" fmla="*/ 6364 w 74640"/>
                <a:gd name="connsiteY1" fmla="*/ 75896 h 80658"/>
                <a:gd name="connsiteX2" fmla="*/ 4459 w 74640"/>
                <a:gd name="connsiteY2" fmla="*/ 49226 h 80658"/>
                <a:gd name="connsiteX3" fmla="*/ 41606 w 74640"/>
                <a:gd name="connsiteY3" fmla="*/ 6364 h 80658"/>
                <a:gd name="connsiteX4" fmla="*/ 68276 w 74640"/>
                <a:gd name="connsiteY4" fmla="*/ 4459 h 80658"/>
                <a:gd name="connsiteX5" fmla="*/ 70181 w 74640"/>
                <a:gd name="connsiteY5" fmla="*/ 31129 h 80658"/>
                <a:gd name="connsiteX6" fmla="*/ 33034 w 74640"/>
                <a:gd name="connsiteY6" fmla="*/ 73991 h 80658"/>
                <a:gd name="connsiteX7" fmla="*/ 20651 w 74640"/>
                <a:gd name="connsiteY7" fmla="*/ 80659 h 8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640" h="80658">
                  <a:moveTo>
                    <a:pt x="20651" y="80659"/>
                  </a:moveTo>
                  <a:cubicBezTo>
                    <a:pt x="15889" y="80659"/>
                    <a:pt x="10174" y="79706"/>
                    <a:pt x="6364" y="75896"/>
                  </a:cubicBezTo>
                  <a:cubicBezTo>
                    <a:pt x="-1256" y="69229"/>
                    <a:pt x="-2209" y="56846"/>
                    <a:pt x="4459" y="49226"/>
                  </a:cubicBezTo>
                  <a:lnTo>
                    <a:pt x="41606" y="6364"/>
                  </a:lnTo>
                  <a:cubicBezTo>
                    <a:pt x="48274" y="-1256"/>
                    <a:pt x="60656" y="-2209"/>
                    <a:pt x="68276" y="4459"/>
                  </a:cubicBezTo>
                  <a:cubicBezTo>
                    <a:pt x="75896" y="11126"/>
                    <a:pt x="76849" y="23509"/>
                    <a:pt x="70181" y="31129"/>
                  </a:cubicBezTo>
                  <a:lnTo>
                    <a:pt x="33034" y="73991"/>
                  </a:lnTo>
                  <a:cubicBezTo>
                    <a:pt x="30176" y="77801"/>
                    <a:pt x="25414" y="79706"/>
                    <a:pt x="20651" y="806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1" name="手繪多邊形 10">
              <a:extLst>
                <a:ext uri="{FF2B5EF4-FFF2-40B4-BE49-F238E27FC236}">
                  <a16:creationId xmlns:a16="http://schemas.microsoft.com/office/drawing/2014/main" id="{E3428142-42A1-9BD9-D667-D228E8644FA8}"/>
                </a:ext>
              </a:extLst>
            </p:cNvPr>
            <p:cNvSpPr/>
            <p:nvPr/>
          </p:nvSpPr>
          <p:spPr>
            <a:xfrm>
              <a:off x="587078" y="584652"/>
              <a:ext cx="90810" cy="97554"/>
            </a:xfrm>
            <a:custGeom>
              <a:avLst/>
              <a:gdLst>
                <a:gd name="connsiteX0" fmla="*/ 25879 w 90810"/>
                <a:gd name="connsiteY0" fmla="*/ 97316 h 97554"/>
                <a:gd name="connsiteX1" fmla="*/ 7781 w 90810"/>
                <a:gd name="connsiteY1" fmla="*/ 91601 h 97554"/>
                <a:gd name="connsiteX2" fmla="*/ 5876 w 90810"/>
                <a:gd name="connsiteY2" fmla="*/ 58264 h 97554"/>
                <a:gd name="connsiteX3" fmla="*/ 49691 w 90810"/>
                <a:gd name="connsiteY3" fmla="*/ 7781 h 97554"/>
                <a:gd name="connsiteX4" fmla="*/ 83029 w 90810"/>
                <a:gd name="connsiteY4" fmla="*/ 5876 h 97554"/>
                <a:gd name="connsiteX5" fmla="*/ 84934 w 90810"/>
                <a:gd name="connsiteY5" fmla="*/ 39214 h 97554"/>
                <a:gd name="connsiteX6" fmla="*/ 41119 w 90810"/>
                <a:gd name="connsiteY6" fmla="*/ 89696 h 97554"/>
                <a:gd name="connsiteX7" fmla="*/ 25879 w 90810"/>
                <a:gd name="connsiteY7" fmla="*/ 97316 h 97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810" h="97554">
                  <a:moveTo>
                    <a:pt x="25879" y="97316"/>
                  </a:moveTo>
                  <a:cubicBezTo>
                    <a:pt x="19211" y="98269"/>
                    <a:pt x="13496" y="96364"/>
                    <a:pt x="7781" y="91601"/>
                  </a:cubicBezTo>
                  <a:cubicBezTo>
                    <a:pt x="-1744" y="83029"/>
                    <a:pt x="-2696" y="67789"/>
                    <a:pt x="5876" y="58264"/>
                  </a:cubicBezTo>
                  <a:lnTo>
                    <a:pt x="49691" y="7781"/>
                  </a:lnTo>
                  <a:cubicBezTo>
                    <a:pt x="58264" y="-1744"/>
                    <a:pt x="73504" y="-2696"/>
                    <a:pt x="83029" y="5876"/>
                  </a:cubicBezTo>
                  <a:cubicBezTo>
                    <a:pt x="92554" y="14449"/>
                    <a:pt x="93506" y="29689"/>
                    <a:pt x="84934" y="39214"/>
                  </a:cubicBezTo>
                  <a:lnTo>
                    <a:pt x="41119" y="89696"/>
                  </a:lnTo>
                  <a:cubicBezTo>
                    <a:pt x="37309" y="94459"/>
                    <a:pt x="31594" y="97316"/>
                    <a:pt x="25879" y="973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2" name="手繪多邊形 11">
              <a:extLst>
                <a:ext uri="{FF2B5EF4-FFF2-40B4-BE49-F238E27FC236}">
                  <a16:creationId xmlns:a16="http://schemas.microsoft.com/office/drawing/2014/main" id="{96642C36-CC94-5114-7D75-F25D8B0938EE}"/>
                </a:ext>
              </a:extLst>
            </p:cNvPr>
            <p:cNvSpPr/>
            <p:nvPr/>
          </p:nvSpPr>
          <p:spPr>
            <a:xfrm>
              <a:off x="522253" y="539830"/>
              <a:ext cx="100443" cy="107078"/>
            </a:xfrm>
            <a:custGeom>
              <a:avLst/>
              <a:gdLst>
                <a:gd name="connsiteX0" fmla="*/ 30696 w 100443"/>
                <a:gd name="connsiteY0" fmla="*/ 106896 h 107078"/>
                <a:gd name="connsiteX1" fmla="*/ 9741 w 100443"/>
                <a:gd name="connsiteY1" fmla="*/ 100228 h 107078"/>
                <a:gd name="connsiteX2" fmla="*/ 6883 w 100443"/>
                <a:gd name="connsiteY2" fmla="*/ 60223 h 107078"/>
                <a:gd name="connsiteX3" fmla="*/ 50698 w 100443"/>
                <a:gd name="connsiteY3" fmla="*/ 9741 h 107078"/>
                <a:gd name="connsiteX4" fmla="*/ 90703 w 100443"/>
                <a:gd name="connsiteY4" fmla="*/ 6883 h 107078"/>
                <a:gd name="connsiteX5" fmla="*/ 93561 w 100443"/>
                <a:gd name="connsiteY5" fmla="*/ 46888 h 107078"/>
                <a:gd name="connsiteX6" fmla="*/ 49746 w 100443"/>
                <a:gd name="connsiteY6" fmla="*/ 97371 h 107078"/>
                <a:gd name="connsiteX7" fmla="*/ 30696 w 100443"/>
                <a:gd name="connsiteY7" fmla="*/ 106896 h 10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443" h="107078">
                  <a:moveTo>
                    <a:pt x="30696" y="106896"/>
                  </a:moveTo>
                  <a:cubicBezTo>
                    <a:pt x="23076" y="107848"/>
                    <a:pt x="15456" y="104991"/>
                    <a:pt x="9741" y="100228"/>
                  </a:cubicBezTo>
                  <a:cubicBezTo>
                    <a:pt x="-1689" y="89751"/>
                    <a:pt x="-3594" y="71653"/>
                    <a:pt x="6883" y="60223"/>
                  </a:cubicBezTo>
                  <a:lnTo>
                    <a:pt x="50698" y="9741"/>
                  </a:lnTo>
                  <a:cubicBezTo>
                    <a:pt x="61176" y="-1689"/>
                    <a:pt x="79273" y="-3594"/>
                    <a:pt x="90703" y="6883"/>
                  </a:cubicBezTo>
                  <a:cubicBezTo>
                    <a:pt x="102133" y="17361"/>
                    <a:pt x="104038" y="35458"/>
                    <a:pt x="93561" y="46888"/>
                  </a:cubicBezTo>
                  <a:lnTo>
                    <a:pt x="49746" y="97371"/>
                  </a:lnTo>
                  <a:cubicBezTo>
                    <a:pt x="44983" y="103086"/>
                    <a:pt x="37363" y="106896"/>
                    <a:pt x="30696" y="10689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3" name="手繪多邊形 12">
              <a:extLst>
                <a:ext uri="{FF2B5EF4-FFF2-40B4-BE49-F238E27FC236}">
                  <a16:creationId xmlns:a16="http://schemas.microsoft.com/office/drawing/2014/main" id="{D2EF19DE-9680-1863-E6AE-D3B348CF96FE}"/>
                </a:ext>
              </a:extLst>
            </p:cNvPr>
            <p:cNvSpPr/>
            <p:nvPr/>
          </p:nvSpPr>
          <p:spPr>
            <a:xfrm>
              <a:off x="452721" y="497920"/>
              <a:ext cx="107111" cy="113745"/>
            </a:xfrm>
            <a:custGeom>
              <a:avLst/>
              <a:gdLst>
                <a:gd name="connsiteX0" fmla="*/ 30696 w 107111"/>
                <a:gd name="connsiteY0" fmla="*/ 113563 h 113745"/>
                <a:gd name="connsiteX1" fmla="*/ 9741 w 107111"/>
                <a:gd name="connsiteY1" fmla="*/ 106896 h 113745"/>
                <a:gd name="connsiteX2" fmla="*/ 6883 w 107111"/>
                <a:gd name="connsiteY2" fmla="*/ 66891 h 113745"/>
                <a:gd name="connsiteX3" fmla="*/ 57366 w 107111"/>
                <a:gd name="connsiteY3" fmla="*/ 9741 h 113745"/>
                <a:gd name="connsiteX4" fmla="*/ 97371 w 107111"/>
                <a:gd name="connsiteY4" fmla="*/ 6883 h 113745"/>
                <a:gd name="connsiteX5" fmla="*/ 100228 w 107111"/>
                <a:gd name="connsiteY5" fmla="*/ 46888 h 113745"/>
                <a:gd name="connsiteX6" fmla="*/ 49746 w 107111"/>
                <a:gd name="connsiteY6" fmla="*/ 104038 h 113745"/>
                <a:gd name="connsiteX7" fmla="*/ 30696 w 107111"/>
                <a:gd name="connsiteY7" fmla="*/ 113563 h 11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111" h="113745">
                  <a:moveTo>
                    <a:pt x="30696" y="113563"/>
                  </a:moveTo>
                  <a:cubicBezTo>
                    <a:pt x="23076" y="114516"/>
                    <a:pt x="15456" y="111658"/>
                    <a:pt x="9741" y="106896"/>
                  </a:cubicBezTo>
                  <a:cubicBezTo>
                    <a:pt x="-1689" y="96418"/>
                    <a:pt x="-3594" y="78321"/>
                    <a:pt x="6883" y="66891"/>
                  </a:cubicBezTo>
                  <a:lnTo>
                    <a:pt x="57366" y="9741"/>
                  </a:lnTo>
                  <a:cubicBezTo>
                    <a:pt x="67843" y="-1689"/>
                    <a:pt x="85941" y="-3594"/>
                    <a:pt x="97371" y="6883"/>
                  </a:cubicBezTo>
                  <a:cubicBezTo>
                    <a:pt x="108801" y="17361"/>
                    <a:pt x="110706" y="35458"/>
                    <a:pt x="100228" y="46888"/>
                  </a:cubicBezTo>
                  <a:lnTo>
                    <a:pt x="49746" y="104038"/>
                  </a:lnTo>
                  <a:cubicBezTo>
                    <a:pt x="44031" y="109753"/>
                    <a:pt x="37363" y="112611"/>
                    <a:pt x="30696" y="1135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4" name="手繪多邊形 13">
              <a:extLst>
                <a:ext uri="{FF2B5EF4-FFF2-40B4-BE49-F238E27FC236}">
                  <a16:creationId xmlns:a16="http://schemas.microsoft.com/office/drawing/2014/main" id="{ADC9DFAF-9611-27B5-070B-EF62910534DF}"/>
                </a:ext>
              </a:extLst>
            </p:cNvPr>
            <p:cNvSpPr/>
            <p:nvPr/>
          </p:nvSpPr>
          <p:spPr>
            <a:xfrm>
              <a:off x="287201" y="222863"/>
              <a:ext cx="190574" cy="226769"/>
            </a:xfrm>
            <a:custGeom>
              <a:avLst/>
              <a:gdLst>
                <a:gd name="connsiteX0" fmla="*/ 0 w 190574"/>
                <a:gd name="connsiteY0" fmla="*/ 179070 h 226769"/>
                <a:gd name="connsiteX1" fmla="*/ 73343 w 190574"/>
                <a:gd name="connsiteY1" fmla="*/ 223838 h 226769"/>
                <a:gd name="connsiteX2" fmla="*/ 99060 w 190574"/>
                <a:gd name="connsiteY2" fmla="*/ 217170 h 226769"/>
                <a:gd name="connsiteX3" fmla="*/ 187643 w 190574"/>
                <a:gd name="connsiteY3" fmla="*/ 70485 h 226769"/>
                <a:gd name="connsiteX4" fmla="*/ 180975 w 190574"/>
                <a:gd name="connsiteY4" fmla="*/ 44768 h 226769"/>
                <a:gd name="connsiteX5" fmla="*/ 108585 w 190574"/>
                <a:gd name="connsiteY5" fmla="*/ 0 h 226769"/>
                <a:gd name="connsiteX6" fmla="*/ 0 w 190574"/>
                <a:gd name="connsiteY6" fmla="*/ 179070 h 2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74" h="226769">
                  <a:moveTo>
                    <a:pt x="0" y="179070"/>
                  </a:moveTo>
                  <a:lnTo>
                    <a:pt x="73343" y="223838"/>
                  </a:lnTo>
                  <a:cubicBezTo>
                    <a:pt x="81915" y="229553"/>
                    <a:pt x="94298" y="226695"/>
                    <a:pt x="99060" y="217170"/>
                  </a:cubicBezTo>
                  <a:lnTo>
                    <a:pt x="187643" y="70485"/>
                  </a:lnTo>
                  <a:cubicBezTo>
                    <a:pt x="193358" y="61913"/>
                    <a:pt x="190500" y="49530"/>
                    <a:pt x="180975" y="44768"/>
                  </a:cubicBezTo>
                  <a:lnTo>
                    <a:pt x="108585" y="0"/>
                  </a:lnTo>
                  <a:lnTo>
                    <a:pt x="0" y="17907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5" name="手繪多邊形 14">
              <a:extLst>
                <a:ext uri="{FF2B5EF4-FFF2-40B4-BE49-F238E27FC236}">
                  <a16:creationId xmlns:a16="http://schemas.microsoft.com/office/drawing/2014/main" id="{B8752F48-FC76-D4C7-97D9-DFF3BFC6192D}"/>
                </a:ext>
              </a:extLst>
            </p:cNvPr>
            <p:cNvSpPr/>
            <p:nvPr/>
          </p:nvSpPr>
          <p:spPr>
            <a:xfrm>
              <a:off x="404359" y="308588"/>
              <a:ext cx="510700" cy="409759"/>
            </a:xfrm>
            <a:custGeom>
              <a:avLst/>
              <a:gdLst>
                <a:gd name="connsiteX0" fmla="*/ 500063 w 510700"/>
                <a:gd name="connsiteY0" fmla="*/ 218123 h 409759"/>
                <a:gd name="connsiteX1" fmla="*/ 346710 w 510700"/>
                <a:gd name="connsiteY1" fmla="*/ 86678 h 409759"/>
                <a:gd name="connsiteX2" fmla="*/ 336233 w 510700"/>
                <a:gd name="connsiteY2" fmla="*/ 77153 h 409759"/>
                <a:gd name="connsiteX3" fmla="*/ 270510 w 510700"/>
                <a:gd name="connsiteY3" fmla="*/ 152400 h 409759"/>
                <a:gd name="connsiteX4" fmla="*/ 232410 w 510700"/>
                <a:gd name="connsiteY4" fmla="*/ 171450 h 409759"/>
                <a:gd name="connsiteX5" fmla="*/ 227648 w 510700"/>
                <a:gd name="connsiteY5" fmla="*/ 171450 h 409759"/>
                <a:gd name="connsiteX6" fmla="*/ 190500 w 510700"/>
                <a:gd name="connsiteY6" fmla="*/ 157163 h 409759"/>
                <a:gd name="connsiteX7" fmla="*/ 184785 w 510700"/>
                <a:gd name="connsiteY7" fmla="*/ 76200 h 409759"/>
                <a:gd name="connsiteX8" fmla="*/ 240983 w 510700"/>
                <a:gd name="connsiteY8" fmla="*/ 11430 h 409759"/>
                <a:gd name="connsiteX9" fmla="*/ 82868 w 510700"/>
                <a:gd name="connsiteY9" fmla="*/ 0 h 409759"/>
                <a:gd name="connsiteX10" fmla="*/ 0 w 510700"/>
                <a:gd name="connsiteY10" fmla="*/ 137160 h 409759"/>
                <a:gd name="connsiteX11" fmla="*/ 64770 w 510700"/>
                <a:gd name="connsiteY11" fmla="*/ 212408 h 409759"/>
                <a:gd name="connsiteX12" fmla="*/ 89535 w 510700"/>
                <a:gd name="connsiteY12" fmla="*/ 183833 h 409759"/>
                <a:gd name="connsiteX13" fmla="*/ 125730 w 510700"/>
                <a:gd name="connsiteY13" fmla="*/ 167640 h 409759"/>
                <a:gd name="connsiteX14" fmla="*/ 125730 w 510700"/>
                <a:gd name="connsiteY14" fmla="*/ 167640 h 409759"/>
                <a:gd name="connsiteX15" fmla="*/ 157163 w 510700"/>
                <a:gd name="connsiteY15" fmla="*/ 179070 h 409759"/>
                <a:gd name="connsiteX16" fmla="*/ 173355 w 510700"/>
                <a:gd name="connsiteY16" fmla="*/ 213360 h 409759"/>
                <a:gd name="connsiteX17" fmla="*/ 189548 w 510700"/>
                <a:gd name="connsiteY17" fmla="*/ 210503 h 409759"/>
                <a:gd name="connsiteX18" fmla="*/ 220980 w 510700"/>
                <a:gd name="connsiteY18" fmla="*/ 221933 h 409759"/>
                <a:gd name="connsiteX19" fmla="*/ 237173 w 510700"/>
                <a:gd name="connsiteY19" fmla="*/ 257175 h 409759"/>
                <a:gd name="connsiteX20" fmla="*/ 249555 w 510700"/>
                <a:gd name="connsiteY20" fmla="*/ 255270 h 409759"/>
                <a:gd name="connsiteX21" fmla="*/ 249555 w 510700"/>
                <a:gd name="connsiteY21" fmla="*/ 255270 h 409759"/>
                <a:gd name="connsiteX22" fmla="*/ 278130 w 510700"/>
                <a:gd name="connsiteY22" fmla="*/ 265748 h 409759"/>
                <a:gd name="connsiteX23" fmla="*/ 292418 w 510700"/>
                <a:gd name="connsiteY23" fmla="*/ 295275 h 409759"/>
                <a:gd name="connsiteX24" fmla="*/ 302895 w 510700"/>
                <a:gd name="connsiteY24" fmla="*/ 293370 h 409759"/>
                <a:gd name="connsiteX25" fmla="*/ 302895 w 510700"/>
                <a:gd name="connsiteY25" fmla="*/ 293370 h 409759"/>
                <a:gd name="connsiteX26" fmla="*/ 327660 w 510700"/>
                <a:gd name="connsiteY26" fmla="*/ 302895 h 409759"/>
                <a:gd name="connsiteX27" fmla="*/ 340995 w 510700"/>
                <a:gd name="connsiteY27" fmla="*/ 328613 h 409759"/>
                <a:gd name="connsiteX28" fmla="*/ 331470 w 510700"/>
                <a:gd name="connsiteY28" fmla="*/ 356235 h 409759"/>
                <a:gd name="connsiteX29" fmla="*/ 299085 w 510700"/>
                <a:gd name="connsiteY29" fmla="*/ 393382 h 409759"/>
                <a:gd name="connsiteX30" fmla="*/ 312420 w 510700"/>
                <a:gd name="connsiteY30" fmla="*/ 403860 h 409759"/>
                <a:gd name="connsiteX31" fmla="*/ 335280 w 510700"/>
                <a:gd name="connsiteY31" fmla="*/ 409575 h 409759"/>
                <a:gd name="connsiteX32" fmla="*/ 369570 w 510700"/>
                <a:gd name="connsiteY32" fmla="*/ 368618 h 409759"/>
                <a:gd name="connsiteX33" fmla="*/ 369570 w 510700"/>
                <a:gd name="connsiteY33" fmla="*/ 367665 h 409759"/>
                <a:gd name="connsiteX34" fmla="*/ 379095 w 510700"/>
                <a:gd name="connsiteY34" fmla="*/ 368618 h 409759"/>
                <a:gd name="connsiteX35" fmla="*/ 413385 w 510700"/>
                <a:gd name="connsiteY35" fmla="*/ 327660 h 409759"/>
                <a:gd name="connsiteX36" fmla="*/ 413385 w 510700"/>
                <a:gd name="connsiteY36" fmla="*/ 326707 h 409759"/>
                <a:gd name="connsiteX37" fmla="*/ 422910 w 510700"/>
                <a:gd name="connsiteY37" fmla="*/ 327660 h 409759"/>
                <a:gd name="connsiteX38" fmla="*/ 457200 w 510700"/>
                <a:gd name="connsiteY38" fmla="*/ 286703 h 409759"/>
                <a:gd name="connsiteX39" fmla="*/ 456248 w 510700"/>
                <a:gd name="connsiteY39" fmla="*/ 280988 h 409759"/>
                <a:gd name="connsiteX40" fmla="*/ 476250 w 510700"/>
                <a:gd name="connsiteY40" fmla="*/ 284798 h 409759"/>
                <a:gd name="connsiteX41" fmla="*/ 510540 w 510700"/>
                <a:gd name="connsiteY41" fmla="*/ 243840 h 409759"/>
                <a:gd name="connsiteX42" fmla="*/ 500063 w 510700"/>
                <a:gd name="connsiteY42" fmla="*/ 218123 h 409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10700" h="409759">
                  <a:moveTo>
                    <a:pt x="500063" y="218123"/>
                  </a:moveTo>
                  <a:lnTo>
                    <a:pt x="346710" y="86678"/>
                  </a:lnTo>
                  <a:lnTo>
                    <a:pt x="336233" y="77153"/>
                  </a:lnTo>
                  <a:lnTo>
                    <a:pt x="270510" y="152400"/>
                  </a:lnTo>
                  <a:cubicBezTo>
                    <a:pt x="260985" y="163830"/>
                    <a:pt x="247650" y="170498"/>
                    <a:pt x="232410" y="171450"/>
                  </a:cubicBezTo>
                  <a:cubicBezTo>
                    <a:pt x="230505" y="171450"/>
                    <a:pt x="228600" y="171450"/>
                    <a:pt x="227648" y="171450"/>
                  </a:cubicBezTo>
                  <a:cubicBezTo>
                    <a:pt x="213360" y="171450"/>
                    <a:pt x="200025" y="166688"/>
                    <a:pt x="190500" y="157163"/>
                  </a:cubicBezTo>
                  <a:cubicBezTo>
                    <a:pt x="166688" y="136208"/>
                    <a:pt x="164783" y="100013"/>
                    <a:pt x="184785" y="76200"/>
                  </a:cubicBezTo>
                  <a:lnTo>
                    <a:pt x="240983" y="11430"/>
                  </a:lnTo>
                  <a:cubicBezTo>
                    <a:pt x="197167" y="5715"/>
                    <a:pt x="140970" y="28575"/>
                    <a:pt x="82868" y="0"/>
                  </a:cubicBezTo>
                  <a:lnTo>
                    <a:pt x="0" y="137160"/>
                  </a:lnTo>
                  <a:lnTo>
                    <a:pt x="64770" y="212408"/>
                  </a:lnTo>
                  <a:lnTo>
                    <a:pt x="89535" y="183833"/>
                  </a:lnTo>
                  <a:cubicBezTo>
                    <a:pt x="98108" y="173355"/>
                    <a:pt x="111443" y="167640"/>
                    <a:pt x="125730" y="167640"/>
                  </a:cubicBezTo>
                  <a:lnTo>
                    <a:pt x="125730" y="167640"/>
                  </a:lnTo>
                  <a:cubicBezTo>
                    <a:pt x="137160" y="167640"/>
                    <a:pt x="148590" y="171450"/>
                    <a:pt x="157163" y="179070"/>
                  </a:cubicBezTo>
                  <a:cubicBezTo>
                    <a:pt x="167640" y="187642"/>
                    <a:pt x="172403" y="200025"/>
                    <a:pt x="173355" y="213360"/>
                  </a:cubicBezTo>
                  <a:cubicBezTo>
                    <a:pt x="178117" y="211455"/>
                    <a:pt x="183833" y="210503"/>
                    <a:pt x="189548" y="210503"/>
                  </a:cubicBezTo>
                  <a:cubicBezTo>
                    <a:pt x="200978" y="210503"/>
                    <a:pt x="212408" y="214313"/>
                    <a:pt x="220980" y="221933"/>
                  </a:cubicBezTo>
                  <a:cubicBezTo>
                    <a:pt x="231458" y="231458"/>
                    <a:pt x="237173" y="243840"/>
                    <a:pt x="237173" y="257175"/>
                  </a:cubicBezTo>
                  <a:cubicBezTo>
                    <a:pt x="240983" y="256223"/>
                    <a:pt x="245745" y="255270"/>
                    <a:pt x="249555" y="255270"/>
                  </a:cubicBezTo>
                  <a:lnTo>
                    <a:pt x="249555" y="255270"/>
                  </a:lnTo>
                  <a:cubicBezTo>
                    <a:pt x="260033" y="255270"/>
                    <a:pt x="269558" y="259080"/>
                    <a:pt x="278130" y="265748"/>
                  </a:cubicBezTo>
                  <a:cubicBezTo>
                    <a:pt x="286703" y="273368"/>
                    <a:pt x="291465" y="283845"/>
                    <a:pt x="292418" y="295275"/>
                  </a:cubicBezTo>
                  <a:cubicBezTo>
                    <a:pt x="295275" y="294323"/>
                    <a:pt x="299085" y="293370"/>
                    <a:pt x="302895" y="293370"/>
                  </a:cubicBezTo>
                  <a:lnTo>
                    <a:pt x="302895" y="293370"/>
                  </a:lnTo>
                  <a:cubicBezTo>
                    <a:pt x="312420" y="293370"/>
                    <a:pt x="320993" y="296228"/>
                    <a:pt x="327660" y="302895"/>
                  </a:cubicBezTo>
                  <a:cubicBezTo>
                    <a:pt x="335280" y="309563"/>
                    <a:pt x="340043" y="319088"/>
                    <a:pt x="340995" y="328613"/>
                  </a:cubicBezTo>
                  <a:cubicBezTo>
                    <a:pt x="341948" y="339090"/>
                    <a:pt x="338138" y="348615"/>
                    <a:pt x="331470" y="356235"/>
                  </a:cubicBezTo>
                  <a:lnTo>
                    <a:pt x="299085" y="393382"/>
                  </a:lnTo>
                  <a:lnTo>
                    <a:pt x="312420" y="403860"/>
                  </a:lnTo>
                  <a:cubicBezTo>
                    <a:pt x="319088" y="407670"/>
                    <a:pt x="326708" y="410528"/>
                    <a:pt x="335280" y="409575"/>
                  </a:cubicBezTo>
                  <a:cubicBezTo>
                    <a:pt x="356235" y="407670"/>
                    <a:pt x="371475" y="389573"/>
                    <a:pt x="369570" y="368618"/>
                  </a:cubicBezTo>
                  <a:cubicBezTo>
                    <a:pt x="369570" y="368618"/>
                    <a:pt x="369570" y="367665"/>
                    <a:pt x="369570" y="367665"/>
                  </a:cubicBezTo>
                  <a:cubicBezTo>
                    <a:pt x="372428" y="368618"/>
                    <a:pt x="376238" y="368618"/>
                    <a:pt x="379095" y="368618"/>
                  </a:cubicBezTo>
                  <a:cubicBezTo>
                    <a:pt x="400050" y="366713"/>
                    <a:pt x="415290" y="348615"/>
                    <a:pt x="413385" y="327660"/>
                  </a:cubicBezTo>
                  <a:cubicBezTo>
                    <a:pt x="413385" y="327660"/>
                    <a:pt x="413385" y="326707"/>
                    <a:pt x="413385" y="326707"/>
                  </a:cubicBezTo>
                  <a:cubicBezTo>
                    <a:pt x="416243" y="327660"/>
                    <a:pt x="420053" y="327660"/>
                    <a:pt x="422910" y="327660"/>
                  </a:cubicBezTo>
                  <a:cubicBezTo>
                    <a:pt x="443865" y="325755"/>
                    <a:pt x="459105" y="307658"/>
                    <a:pt x="457200" y="286703"/>
                  </a:cubicBezTo>
                  <a:cubicBezTo>
                    <a:pt x="457200" y="284798"/>
                    <a:pt x="456248" y="282893"/>
                    <a:pt x="456248" y="280988"/>
                  </a:cubicBezTo>
                  <a:cubicBezTo>
                    <a:pt x="461963" y="283845"/>
                    <a:pt x="468630" y="285750"/>
                    <a:pt x="476250" y="284798"/>
                  </a:cubicBezTo>
                  <a:cubicBezTo>
                    <a:pt x="497205" y="282893"/>
                    <a:pt x="512445" y="264795"/>
                    <a:pt x="510540" y="243840"/>
                  </a:cubicBezTo>
                  <a:cubicBezTo>
                    <a:pt x="511493" y="233363"/>
                    <a:pt x="506730" y="224790"/>
                    <a:pt x="500063" y="2181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6" name="手繪多邊形 15">
              <a:extLst>
                <a:ext uri="{FF2B5EF4-FFF2-40B4-BE49-F238E27FC236}">
                  <a16:creationId xmlns:a16="http://schemas.microsoft.com/office/drawing/2014/main" id="{DD834BB4-ECD3-8614-8760-67908C1E2415}"/>
                </a:ext>
              </a:extLst>
            </p:cNvPr>
            <p:cNvSpPr/>
            <p:nvPr/>
          </p:nvSpPr>
          <p:spPr>
            <a:xfrm>
              <a:off x="923397" y="222863"/>
              <a:ext cx="190574" cy="226769"/>
            </a:xfrm>
            <a:custGeom>
              <a:avLst/>
              <a:gdLst>
                <a:gd name="connsiteX0" fmla="*/ 190575 w 190574"/>
                <a:gd name="connsiteY0" fmla="*/ 179070 h 226769"/>
                <a:gd name="connsiteX1" fmla="*/ 117232 w 190574"/>
                <a:gd name="connsiteY1" fmla="*/ 223838 h 226769"/>
                <a:gd name="connsiteX2" fmla="*/ 91515 w 190574"/>
                <a:gd name="connsiteY2" fmla="*/ 217170 h 226769"/>
                <a:gd name="connsiteX3" fmla="*/ 2932 w 190574"/>
                <a:gd name="connsiteY3" fmla="*/ 70485 h 226769"/>
                <a:gd name="connsiteX4" fmla="*/ 9600 w 190574"/>
                <a:gd name="connsiteY4" fmla="*/ 44768 h 226769"/>
                <a:gd name="connsiteX5" fmla="*/ 82942 w 190574"/>
                <a:gd name="connsiteY5" fmla="*/ 0 h 226769"/>
                <a:gd name="connsiteX6" fmla="*/ 190575 w 190574"/>
                <a:gd name="connsiteY6" fmla="*/ 179070 h 2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74" h="226769">
                  <a:moveTo>
                    <a:pt x="190575" y="179070"/>
                  </a:moveTo>
                  <a:lnTo>
                    <a:pt x="117232" y="223838"/>
                  </a:lnTo>
                  <a:cubicBezTo>
                    <a:pt x="108660" y="229553"/>
                    <a:pt x="96277" y="226695"/>
                    <a:pt x="91515" y="217170"/>
                  </a:cubicBezTo>
                  <a:lnTo>
                    <a:pt x="2932" y="70485"/>
                  </a:lnTo>
                  <a:cubicBezTo>
                    <a:pt x="-2783" y="61913"/>
                    <a:pt x="75" y="49530"/>
                    <a:pt x="9600" y="44768"/>
                  </a:cubicBezTo>
                  <a:lnTo>
                    <a:pt x="82942" y="0"/>
                  </a:lnTo>
                  <a:lnTo>
                    <a:pt x="190575" y="17907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7" name="手繪多邊形 16">
              <a:extLst>
                <a:ext uri="{FF2B5EF4-FFF2-40B4-BE49-F238E27FC236}">
                  <a16:creationId xmlns:a16="http://schemas.microsoft.com/office/drawing/2014/main" id="{5A9D17A1-0D58-2B45-1598-AC69AD21DF5B}"/>
                </a:ext>
              </a:extLst>
            </p:cNvPr>
            <p:cNvSpPr/>
            <p:nvPr/>
          </p:nvSpPr>
          <p:spPr>
            <a:xfrm>
              <a:off x="592854" y="299874"/>
              <a:ext cx="403007" cy="223979"/>
            </a:xfrm>
            <a:custGeom>
              <a:avLst/>
              <a:gdLst>
                <a:gd name="connsiteX0" fmla="*/ 322045 w 403007"/>
                <a:gd name="connsiteY0" fmla="*/ 12524 h 223979"/>
                <a:gd name="connsiteX1" fmla="*/ 122020 w 403007"/>
                <a:gd name="connsiteY1" fmla="*/ 1094 h 223979"/>
                <a:gd name="connsiteX2" fmla="*/ 117258 w 403007"/>
                <a:gd name="connsiteY2" fmla="*/ 142 h 223979"/>
                <a:gd name="connsiteX3" fmla="*/ 84873 w 403007"/>
                <a:gd name="connsiteY3" fmla="*/ 12524 h 223979"/>
                <a:gd name="connsiteX4" fmla="*/ 9625 w 403007"/>
                <a:gd name="connsiteY4" fmla="*/ 98249 h 223979"/>
                <a:gd name="connsiteX5" fmla="*/ 13435 w 403007"/>
                <a:gd name="connsiteY5" fmla="*/ 151589 h 223979"/>
                <a:gd name="connsiteX6" fmla="*/ 42010 w 403007"/>
                <a:gd name="connsiteY6" fmla="*/ 161114 h 223979"/>
                <a:gd name="connsiteX7" fmla="*/ 67728 w 403007"/>
                <a:gd name="connsiteY7" fmla="*/ 147779 h 223979"/>
                <a:gd name="connsiteX8" fmla="*/ 145833 w 403007"/>
                <a:gd name="connsiteY8" fmla="*/ 58244 h 223979"/>
                <a:gd name="connsiteX9" fmla="*/ 323950 w 403007"/>
                <a:gd name="connsiteY9" fmla="*/ 211597 h 223979"/>
                <a:gd name="connsiteX10" fmla="*/ 323950 w 403007"/>
                <a:gd name="connsiteY10" fmla="*/ 211597 h 223979"/>
                <a:gd name="connsiteX11" fmla="*/ 323950 w 403007"/>
                <a:gd name="connsiteY11" fmla="*/ 211597 h 223979"/>
                <a:gd name="connsiteX12" fmla="*/ 334428 w 403007"/>
                <a:gd name="connsiteY12" fmla="*/ 223979 h 223979"/>
                <a:gd name="connsiteX13" fmla="*/ 403008 w 403007"/>
                <a:gd name="connsiteY13" fmla="*/ 144922 h 223979"/>
                <a:gd name="connsiteX14" fmla="*/ 322045 w 403007"/>
                <a:gd name="connsiteY14" fmla="*/ 12524 h 223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03007" h="223979">
                  <a:moveTo>
                    <a:pt x="322045" y="12524"/>
                  </a:moveTo>
                  <a:cubicBezTo>
                    <a:pt x="242988" y="41099"/>
                    <a:pt x="185838" y="13477"/>
                    <a:pt x="122020" y="1094"/>
                  </a:cubicBezTo>
                  <a:cubicBezTo>
                    <a:pt x="121068" y="1094"/>
                    <a:pt x="117258" y="142"/>
                    <a:pt x="117258" y="142"/>
                  </a:cubicBezTo>
                  <a:cubicBezTo>
                    <a:pt x="105828" y="-811"/>
                    <a:pt x="93445" y="2999"/>
                    <a:pt x="84873" y="12524"/>
                  </a:cubicBezTo>
                  <a:lnTo>
                    <a:pt x="9625" y="98249"/>
                  </a:lnTo>
                  <a:cubicBezTo>
                    <a:pt x="-4662" y="114442"/>
                    <a:pt x="-2757" y="138254"/>
                    <a:pt x="13435" y="151589"/>
                  </a:cubicBezTo>
                  <a:cubicBezTo>
                    <a:pt x="22008" y="158257"/>
                    <a:pt x="31533" y="162067"/>
                    <a:pt x="42010" y="161114"/>
                  </a:cubicBezTo>
                  <a:cubicBezTo>
                    <a:pt x="51535" y="160162"/>
                    <a:pt x="61060" y="156352"/>
                    <a:pt x="67728" y="147779"/>
                  </a:cubicBezTo>
                  <a:cubicBezTo>
                    <a:pt x="67728" y="147779"/>
                    <a:pt x="145833" y="58244"/>
                    <a:pt x="145833" y="58244"/>
                  </a:cubicBezTo>
                  <a:lnTo>
                    <a:pt x="323950" y="211597"/>
                  </a:lnTo>
                  <a:lnTo>
                    <a:pt x="323950" y="211597"/>
                  </a:lnTo>
                  <a:lnTo>
                    <a:pt x="323950" y="211597"/>
                  </a:lnTo>
                  <a:cubicBezTo>
                    <a:pt x="328713" y="216359"/>
                    <a:pt x="330618" y="218264"/>
                    <a:pt x="334428" y="223979"/>
                  </a:cubicBezTo>
                  <a:lnTo>
                    <a:pt x="403008" y="144922"/>
                  </a:lnTo>
                  <a:lnTo>
                    <a:pt x="322045" y="1252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</p:grpSp>
      <p:sp>
        <p:nvSpPr>
          <p:cNvPr id="18" name="矩形 17">
            <a:extLst>
              <a:ext uri="{FF2B5EF4-FFF2-40B4-BE49-F238E27FC236}">
                <a16:creationId xmlns:a16="http://schemas.microsoft.com/office/drawing/2014/main" id="{D15BF403-D269-5343-744F-F8444EBD35E5}"/>
              </a:ext>
            </a:extLst>
          </p:cNvPr>
          <p:cNvSpPr/>
          <p:nvPr userDrawn="1"/>
        </p:nvSpPr>
        <p:spPr>
          <a:xfrm>
            <a:off x="0" y="10581215"/>
            <a:ext cx="7559664" cy="179870"/>
          </a:xfrm>
          <a:prstGeom prst="rect">
            <a:avLst/>
          </a:prstGeom>
          <a:solidFill>
            <a:srgbClr val="A61F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8C622ABC-5F1B-79DE-1C27-2F9CD032D974}"/>
              </a:ext>
            </a:extLst>
          </p:cNvPr>
          <p:cNvSpPr txBox="1"/>
          <p:nvPr userDrawn="1"/>
        </p:nvSpPr>
        <p:spPr>
          <a:xfrm>
            <a:off x="5585205" y="281365"/>
            <a:ext cx="15335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000" b="1" spc="4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研發技術</a:t>
            </a:r>
            <a:endParaRPr kumimoji="1" lang="en-US" altLang="zh-TW" sz="2000" b="1" spc="400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kumimoji="1" lang="zh-TW" altLang="en-US" sz="2000" b="1" spc="4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推   薦</a:t>
            </a:r>
          </a:p>
        </p:txBody>
      </p:sp>
    </p:spTree>
    <p:extLst>
      <p:ext uri="{BB962C8B-B14F-4D97-AF65-F5344CB8AC3E}">
        <p14:creationId xmlns:p14="http://schemas.microsoft.com/office/powerpoint/2010/main" val="159616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9794919-BCBF-0084-0D40-289A0A5035EF}"/>
              </a:ext>
            </a:extLst>
          </p:cNvPr>
          <p:cNvSpPr/>
          <p:nvPr userDrawn="1"/>
        </p:nvSpPr>
        <p:spPr>
          <a:xfrm>
            <a:off x="5565217" y="-4892"/>
            <a:ext cx="1533533" cy="1190625"/>
          </a:xfrm>
          <a:prstGeom prst="rect">
            <a:avLst/>
          </a:prstGeom>
          <a:solidFill>
            <a:srgbClr val="494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288F2920-8680-E5DC-09A9-46E7E2E8BC71}"/>
              </a:ext>
            </a:extLst>
          </p:cNvPr>
          <p:cNvCxnSpPr>
            <a:cxnSpLocks/>
          </p:cNvCxnSpPr>
          <p:nvPr userDrawn="1"/>
        </p:nvCxnSpPr>
        <p:spPr>
          <a:xfrm>
            <a:off x="478421" y="798653"/>
            <a:ext cx="4913850" cy="0"/>
          </a:xfrm>
          <a:prstGeom prst="line">
            <a:avLst/>
          </a:prstGeom>
          <a:ln w="19050">
            <a:solidFill>
              <a:srgbClr val="494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橢圓 5">
            <a:extLst>
              <a:ext uri="{FF2B5EF4-FFF2-40B4-BE49-F238E27FC236}">
                <a16:creationId xmlns:a16="http://schemas.microsoft.com/office/drawing/2014/main" id="{2A531CC2-3CCC-9204-66A5-372FAFEC2F9F}"/>
              </a:ext>
            </a:extLst>
          </p:cNvPr>
          <p:cNvSpPr/>
          <p:nvPr userDrawn="1"/>
        </p:nvSpPr>
        <p:spPr>
          <a:xfrm>
            <a:off x="5338825" y="755566"/>
            <a:ext cx="80492" cy="80492"/>
          </a:xfrm>
          <a:prstGeom prst="ellipse">
            <a:avLst/>
          </a:prstGeom>
          <a:solidFill>
            <a:srgbClr val="494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0BCBBE6-11D1-9BBB-A085-B41592DA6D07}"/>
              </a:ext>
            </a:extLst>
          </p:cNvPr>
          <p:cNvSpPr txBox="1"/>
          <p:nvPr userDrawn="1"/>
        </p:nvSpPr>
        <p:spPr>
          <a:xfrm>
            <a:off x="1035410" y="355076"/>
            <a:ext cx="3910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000" b="1" spc="300" dirty="0">
                <a:solidFill>
                  <a:schemeClr val="bg2">
                    <a:lumMod val="1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技術交流媒合會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E3C0AB1A-9DDD-42E9-73C1-C62DC4CF6E61}"/>
              </a:ext>
            </a:extLst>
          </p:cNvPr>
          <p:cNvSpPr txBox="1"/>
          <p:nvPr userDrawn="1"/>
        </p:nvSpPr>
        <p:spPr>
          <a:xfrm>
            <a:off x="3835572" y="839440"/>
            <a:ext cx="1583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zh-TW" altLang="en-US" sz="1200" b="1" spc="200" dirty="0">
                <a:solidFill>
                  <a:schemeClr val="bg2">
                    <a:lumMod val="1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管理及服務</a:t>
            </a:r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7C82C68B-31E7-3BBA-D294-3858938D32C1}"/>
              </a:ext>
            </a:extLst>
          </p:cNvPr>
          <p:cNvGrpSpPr/>
          <p:nvPr userDrawn="1"/>
        </p:nvGrpSpPr>
        <p:grpSpPr>
          <a:xfrm>
            <a:off x="470934" y="373646"/>
            <a:ext cx="567010" cy="339809"/>
            <a:chOff x="287201" y="222863"/>
            <a:chExt cx="826770" cy="495484"/>
          </a:xfrm>
          <a:solidFill>
            <a:srgbClr val="494091"/>
          </a:solidFill>
        </p:grpSpPr>
        <p:sp>
          <p:nvSpPr>
            <p:cNvPr id="11" name="手繪多邊形 10">
              <a:extLst>
                <a:ext uri="{FF2B5EF4-FFF2-40B4-BE49-F238E27FC236}">
                  <a16:creationId xmlns:a16="http://schemas.microsoft.com/office/drawing/2014/main" id="{6085FBE3-721B-297A-413F-8047A377A076}"/>
                </a:ext>
              </a:extLst>
            </p:cNvPr>
            <p:cNvSpPr/>
            <p:nvPr/>
          </p:nvSpPr>
          <p:spPr>
            <a:xfrm>
              <a:off x="650408" y="623217"/>
              <a:ext cx="74640" cy="80658"/>
            </a:xfrm>
            <a:custGeom>
              <a:avLst/>
              <a:gdLst>
                <a:gd name="connsiteX0" fmla="*/ 20651 w 74640"/>
                <a:gd name="connsiteY0" fmla="*/ 80659 h 80658"/>
                <a:gd name="connsiteX1" fmla="*/ 6364 w 74640"/>
                <a:gd name="connsiteY1" fmla="*/ 75896 h 80658"/>
                <a:gd name="connsiteX2" fmla="*/ 4459 w 74640"/>
                <a:gd name="connsiteY2" fmla="*/ 49226 h 80658"/>
                <a:gd name="connsiteX3" fmla="*/ 41606 w 74640"/>
                <a:gd name="connsiteY3" fmla="*/ 6364 h 80658"/>
                <a:gd name="connsiteX4" fmla="*/ 68276 w 74640"/>
                <a:gd name="connsiteY4" fmla="*/ 4459 h 80658"/>
                <a:gd name="connsiteX5" fmla="*/ 70181 w 74640"/>
                <a:gd name="connsiteY5" fmla="*/ 31129 h 80658"/>
                <a:gd name="connsiteX6" fmla="*/ 33034 w 74640"/>
                <a:gd name="connsiteY6" fmla="*/ 73991 h 80658"/>
                <a:gd name="connsiteX7" fmla="*/ 20651 w 74640"/>
                <a:gd name="connsiteY7" fmla="*/ 80659 h 8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640" h="80658">
                  <a:moveTo>
                    <a:pt x="20651" y="80659"/>
                  </a:moveTo>
                  <a:cubicBezTo>
                    <a:pt x="15889" y="80659"/>
                    <a:pt x="10174" y="79706"/>
                    <a:pt x="6364" y="75896"/>
                  </a:cubicBezTo>
                  <a:cubicBezTo>
                    <a:pt x="-1256" y="69229"/>
                    <a:pt x="-2209" y="56846"/>
                    <a:pt x="4459" y="49226"/>
                  </a:cubicBezTo>
                  <a:lnTo>
                    <a:pt x="41606" y="6364"/>
                  </a:lnTo>
                  <a:cubicBezTo>
                    <a:pt x="48274" y="-1256"/>
                    <a:pt x="60656" y="-2209"/>
                    <a:pt x="68276" y="4459"/>
                  </a:cubicBezTo>
                  <a:cubicBezTo>
                    <a:pt x="75896" y="11126"/>
                    <a:pt x="76849" y="23509"/>
                    <a:pt x="70181" y="31129"/>
                  </a:cubicBezTo>
                  <a:lnTo>
                    <a:pt x="33034" y="73991"/>
                  </a:lnTo>
                  <a:cubicBezTo>
                    <a:pt x="30176" y="77801"/>
                    <a:pt x="25414" y="79706"/>
                    <a:pt x="20651" y="806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2" name="手繪多邊形 11">
              <a:extLst>
                <a:ext uri="{FF2B5EF4-FFF2-40B4-BE49-F238E27FC236}">
                  <a16:creationId xmlns:a16="http://schemas.microsoft.com/office/drawing/2014/main" id="{7A647240-B208-49B8-E05C-B1B28246D958}"/>
                </a:ext>
              </a:extLst>
            </p:cNvPr>
            <p:cNvSpPr/>
            <p:nvPr/>
          </p:nvSpPr>
          <p:spPr>
            <a:xfrm>
              <a:off x="587078" y="584652"/>
              <a:ext cx="90810" cy="97554"/>
            </a:xfrm>
            <a:custGeom>
              <a:avLst/>
              <a:gdLst>
                <a:gd name="connsiteX0" fmla="*/ 25879 w 90810"/>
                <a:gd name="connsiteY0" fmla="*/ 97316 h 97554"/>
                <a:gd name="connsiteX1" fmla="*/ 7781 w 90810"/>
                <a:gd name="connsiteY1" fmla="*/ 91601 h 97554"/>
                <a:gd name="connsiteX2" fmla="*/ 5876 w 90810"/>
                <a:gd name="connsiteY2" fmla="*/ 58264 h 97554"/>
                <a:gd name="connsiteX3" fmla="*/ 49691 w 90810"/>
                <a:gd name="connsiteY3" fmla="*/ 7781 h 97554"/>
                <a:gd name="connsiteX4" fmla="*/ 83029 w 90810"/>
                <a:gd name="connsiteY4" fmla="*/ 5876 h 97554"/>
                <a:gd name="connsiteX5" fmla="*/ 84934 w 90810"/>
                <a:gd name="connsiteY5" fmla="*/ 39214 h 97554"/>
                <a:gd name="connsiteX6" fmla="*/ 41119 w 90810"/>
                <a:gd name="connsiteY6" fmla="*/ 89696 h 97554"/>
                <a:gd name="connsiteX7" fmla="*/ 25879 w 90810"/>
                <a:gd name="connsiteY7" fmla="*/ 97316 h 97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810" h="97554">
                  <a:moveTo>
                    <a:pt x="25879" y="97316"/>
                  </a:moveTo>
                  <a:cubicBezTo>
                    <a:pt x="19211" y="98269"/>
                    <a:pt x="13496" y="96364"/>
                    <a:pt x="7781" y="91601"/>
                  </a:cubicBezTo>
                  <a:cubicBezTo>
                    <a:pt x="-1744" y="83029"/>
                    <a:pt x="-2696" y="67789"/>
                    <a:pt x="5876" y="58264"/>
                  </a:cubicBezTo>
                  <a:lnTo>
                    <a:pt x="49691" y="7781"/>
                  </a:lnTo>
                  <a:cubicBezTo>
                    <a:pt x="58264" y="-1744"/>
                    <a:pt x="73504" y="-2696"/>
                    <a:pt x="83029" y="5876"/>
                  </a:cubicBezTo>
                  <a:cubicBezTo>
                    <a:pt x="92554" y="14449"/>
                    <a:pt x="93506" y="29689"/>
                    <a:pt x="84934" y="39214"/>
                  </a:cubicBezTo>
                  <a:lnTo>
                    <a:pt x="41119" y="89696"/>
                  </a:lnTo>
                  <a:cubicBezTo>
                    <a:pt x="37309" y="94459"/>
                    <a:pt x="31594" y="97316"/>
                    <a:pt x="25879" y="973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3" name="手繪多邊形 12">
              <a:extLst>
                <a:ext uri="{FF2B5EF4-FFF2-40B4-BE49-F238E27FC236}">
                  <a16:creationId xmlns:a16="http://schemas.microsoft.com/office/drawing/2014/main" id="{AF065C61-6546-B1B9-DC28-CBA1A6480990}"/>
                </a:ext>
              </a:extLst>
            </p:cNvPr>
            <p:cNvSpPr/>
            <p:nvPr/>
          </p:nvSpPr>
          <p:spPr>
            <a:xfrm>
              <a:off x="522253" y="539830"/>
              <a:ext cx="100443" cy="107078"/>
            </a:xfrm>
            <a:custGeom>
              <a:avLst/>
              <a:gdLst>
                <a:gd name="connsiteX0" fmla="*/ 30696 w 100443"/>
                <a:gd name="connsiteY0" fmla="*/ 106896 h 107078"/>
                <a:gd name="connsiteX1" fmla="*/ 9741 w 100443"/>
                <a:gd name="connsiteY1" fmla="*/ 100228 h 107078"/>
                <a:gd name="connsiteX2" fmla="*/ 6883 w 100443"/>
                <a:gd name="connsiteY2" fmla="*/ 60223 h 107078"/>
                <a:gd name="connsiteX3" fmla="*/ 50698 w 100443"/>
                <a:gd name="connsiteY3" fmla="*/ 9741 h 107078"/>
                <a:gd name="connsiteX4" fmla="*/ 90703 w 100443"/>
                <a:gd name="connsiteY4" fmla="*/ 6883 h 107078"/>
                <a:gd name="connsiteX5" fmla="*/ 93561 w 100443"/>
                <a:gd name="connsiteY5" fmla="*/ 46888 h 107078"/>
                <a:gd name="connsiteX6" fmla="*/ 49746 w 100443"/>
                <a:gd name="connsiteY6" fmla="*/ 97371 h 107078"/>
                <a:gd name="connsiteX7" fmla="*/ 30696 w 100443"/>
                <a:gd name="connsiteY7" fmla="*/ 106896 h 10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443" h="107078">
                  <a:moveTo>
                    <a:pt x="30696" y="106896"/>
                  </a:moveTo>
                  <a:cubicBezTo>
                    <a:pt x="23076" y="107848"/>
                    <a:pt x="15456" y="104991"/>
                    <a:pt x="9741" y="100228"/>
                  </a:cubicBezTo>
                  <a:cubicBezTo>
                    <a:pt x="-1689" y="89751"/>
                    <a:pt x="-3594" y="71653"/>
                    <a:pt x="6883" y="60223"/>
                  </a:cubicBezTo>
                  <a:lnTo>
                    <a:pt x="50698" y="9741"/>
                  </a:lnTo>
                  <a:cubicBezTo>
                    <a:pt x="61176" y="-1689"/>
                    <a:pt x="79273" y="-3594"/>
                    <a:pt x="90703" y="6883"/>
                  </a:cubicBezTo>
                  <a:cubicBezTo>
                    <a:pt x="102133" y="17361"/>
                    <a:pt x="104038" y="35458"/>
                    <a:pt x="93561" y="46888"/>
                  </a:cubicBezTo>
                  <a:lnTo>
                    <a:pt x="49746" y="97371"/>
                  </a:lnTo>
                  <a:cubicBezTo>
                    <a:pt x="44983" y="103086"/>
                    <a:pt x="37363" y="106896"/>
                    <a:pt x="30696" y="10689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4" name="手繪多邊形 13">
              <a:extLst>
                <a:ext uri="{FF2B5EF4-FFF2-40B4-BE49-F238E27FC236}">
                  <a16:creationId xmlns:a16="http://schemas.microsoft.com/office/drawing/2014/main" id="{621A917F-170D-F480-374E-69F0B11157D5}"/>
                </a:ext>
              </a:extLst>
            </p:cNvPr>
            <p:cNvSpPr/>
            <p:nvPr/>
          </p:nvSpPr>
          <p:spPr>
            <a:xfrm>
              <a:off x="452721" y="497920"/>
              <a:ext cx="107111" cy="113745"/>
            </a:xfrm>
            <a:custGeom>
              <a:avLst/>
              <a:gdLst>
                <a:gd name="connsiteX0" fmla="*/ 30696 w 107111"/>
                <a:gd name="connsiteY0" fmla="*/ 113563 h 113745"/>
                <a:gd name="connsiteX1" fmla="*/ 9741 w 107111"/>
                <a:gd name="connsiteY1" fmla="*/ 106896 h 113745"/>
                <a:gd name="connsiteX2" fmla="*/ 6883 w 107111"/>
                <a:gd name="connsiteY2" fmla="*/ 66891 h 113745"/>
                <a:gd name="connsiteX3" fmla="*/ 57366 w 107111"/>
                <a:gd name="connsiteY3" fmla="*/ 9741 h 113745"/>
                <a:gd name="connsiteX4" fmla="*/ 97371 w 107111"/>
                <a:gd name="connsiteY4" fmla="*/ 6883 h 113745"/>
                <a:gd name="connsiteX5" fmla="*/ 100228 w 107111"/>
                <a:gd name="connsiteY5" fmla="*/ 46888 h 113745"/>
                <a:gd name="connsiteX6" fmla="*/ 49746 w 107111"/>
                <a:gd name="connsiteY6" fmla="*/ 104038 h 113745"/>
                <a:gd name="connsiteX7" fmla="*/ 30696 w 107111"/>
                <a:gd name="connsiteY7" fmla="*/ 113563 h 11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111" h="113745">
                  <a:moveTo>
                    <a:pt x="30696" y="113563"/>
                  </a:moveTo>
                  <a:cubicBezTo>
                    <a:pt x="23076" y="114516"/>
                    <a:pt x="15456" y="111658"/>
                    <a:pt x="9741" y="106896"/>
                  </a:cubicBezTo>
                  <a:cubicBezTo>
                    <a:pt x="-1689" y="96418"/>
                    <a:pt x="-3594" y="78321"/>
                    <a:pt x="6883" y="66891"/>
                  </a:cubicBezTo>
                  <a:lnTo>
                    <a:pt x="57366" y="9741"/>
                  </a:lnTo>
                  <a:cubicBezTo>
                    <a:pt x="67843" y="-1689"/>
                    <a:pt x="85941" y="-3594"/>
                    <a:pt x="97371" y="6883"/>
                  </a:cubicBezTo>
                  <a:cubicBezTo>
                    <a:pt x="108801" y="17361"/>
                    <a:pt x="110706" y="35458"/>
                    <a:pt x="100228" y="46888"/>
                  </a:cubicBezTo>
                  <a:lnTo>
                    <a:pt x="49746" y="104038"/>
                  </a:lnTo>
                  <a:cubicBezTo>
                    <a:pt x="44031" y="109753"/>
                    <a:pt x="37363" y="112611"/>
                    <a:pt x="30696" y="1135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5" name="手繪多邊形 14">
              <a:extLst>
                <a:ext uri="{FF2B5EF4-FFF2-40B4-BE49-F238E27FC236}">
                  <a16:creationId xmlns:a16="http://schemas.microsoft.com/office/drawing/2014/main" id="{2A218ACA-F61C-7C78-AEB8-5E04D5EB6807}"/>
                </a:ext>
              </a:extLst>
            </p:cNvPr>
            <p:cNvSpPr/>
            <p:nvPr/>
          </p:nvSpPr>
          <p:spPr>
            <a:xfrm>
              <a:off x="287201" y="222863"/>
              <a:ext cx="190574" cy="226769"/>
            </a:xfrm>
            <a:custGeom>
              <a:avLst/>
              <a:gdLst>
                <a:gd name="connsiteX0" fmla="*/ 0 w 190574"/>
                <a:gd name="connsiteY0" fmla="*/ 179070 h 226769"/>
                <a:gd name="connsiteX1" fmla="*/ 73343 w 190574"/>
                <a:gd name="connsiteY1" fmla="*/ 223838 h 226769"/>
                <a:gd name="connsiteX2" fmla="*/ 99060 w 190574"/>
                <a:gd name="connsiteY2" fmla="*/ 217170 h 226769"/>
                <a:gd name="connsiteX3" fmla="*/ 187643 w 190574"/>
                <a:gd name="connsiteY3" fmla="*/ 70485 h 226769"/>
                <a:gd name="connsiteX4" fmla="*/ 180975 w 190574"/>
                <a:gd name="connsiteY4" fmla="*/ 44768 h 226769"/>
                <a:gd name="connsiteX5" fmla="*/ 108585 w 190574"/>
                <a:gd name="connsiteY5" fmla="*/ 0 h 226769"/>
                <a:gd name="connsiteX6" fmla="*/ 0 w 190574"/>
                <a:gd name="connsiteY6" fmla="*/ 179070 h 2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74" h="226769">
                  <a:moveTo>
                    <a:pt x="0" y="179070"/>
                  </a:moveTo>
                  <a:lnTo>
                    <a:pt x="73343" y="223838"/>
                  </a:lnTo>
                  <a:cubicBezTo>
                    <a:pt x="81915" y="229553"/>
                    <a:pt x="94298" y="226695"/>
                    <a:pt x="99060" y="217170"/>
                  </a:cubicBezTo>
                  <a:lnTo>
                    <a:pt x="187643" y="70485"/>
                  </a:lnTo>
                  <a:cubicBezTo>
                    <a:pt x="193358" y="61913"/>
                    <a:pt x="190500" y="49530"/>
                    <a:pt x="180975" y="44768"/>
                  </a:cubicBezTo>
                  <a:lnTo>
                    <a:pt x="108585" y="0"/>
                  </a:lnTo>
                  <a:lnTo>
                    <a:pt x="0" y="17907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6" name="手繪多邊形 15">
              <a:extLst>
                <a:ext uri="{FF2B5EF4-FFF2-40B4-BE49-F238E27FC236}">
                  <a16:creationId xmlns:a16="http://schemas.microsoft.com/office/drawing/2014/main" id="{DCD293AE-D951-D9AA-10B9-A51D4E8C02E8}"/>
                </a:ext>
              </a:extLst>
            </p:cNvPr>
            <p:cNvSpPr/>
            <p:nvPr/>
          </p:nvSpPr>
          <p:spPr>
            <a:xfrm>
              <a:off x="404359" y="308588"/>
              <a:ext cx="510700" cy="409759"/>
            </a:xfrm>
            <a:custGeom>
              <a:avLst/>
              <a:gdLst>
                <a:gd name="connsiteX0" fmla="*/ 500063 w 510700"/>
                <a:gd name="connsiteY0" fmla="*/ 218123 h 409759"/>
                <a:gd name="connsiteX1" fmla="*/ 346710 w 510700"/>
                <a:gd name="connsiteY1" fmla="*/ 86678 h 409759"/>
                <a:gd name="connsiteX2" fmla="*/ 336233 w 510700"/>
                <a:gd name="connsiteY2" fmla="*/ 77153 h 409759"/>
                <a:gd name="connsiteX3" fmla="*/ 270510 w 510700"/>
                <a:gd name="connsiteY3" fmla="*/ 152400 h 409759"/>
                <a:gd name="connsiteX4" fmla="*/ 232410 w 510700"/>
                <a:gd name="connsiteY4" fmla="*/ 171450 h 409759"/>
                <a:gd name="connsiteX5" fmla="*/ 227648 w 510700"/>
                <a:gd name="connsiteY5" fmla="*/ 171450 h 409759"/>
                <a:gd name="connsiteX6" fmla="*/ 190500 w 510700"/>
                <a:gd name="connsiteY6" fmla="*/ 157163 h 409759"/>
                <a:gd name="connsiteX7" fmla="*/ 184785 w 510700"/>
                <a:gd name="connsiteY7" fmla="*/ 76200 h 409759"/>
                <a:gd name="connsiteX8" fmla="*/ 240983 w 510700"/>
                <a:gd name="connsiteY8" fmla="*/ 11430 h 409759"/>
                <a:gd name="connsiteX9" fmla="*/ 82868 w 510700"/>
                <a:gd name="connsiteY9" fmla="*/ 0 h 409759"/>
                <a:gd name="connsiteX10" fmla="*/ 0 w 510700"/>
                <a:gd name="connsiteY10" fmla="*/ 137160 h 409759"/>
                <a:gd name="connsiteX11" fmla="*/ 64770 w 510700"/>
                <a:gd name="connsiteY11" fmla="*/ 212408 h 409759"/>
                <a:gd name="connsiteX12" fmla="*/ 89535 w 510700"/>
                <a:gd name="connsiteY12" fmla="*/ 183833 h 409759"/>
                <a:gd name="connsiteX13" fmla="*/ 125730 w 510700"/>
                <a:gd name="connsiteY13" fmla="*/ 167640 h 409759"/>
                <a:gd name="connsiteX14" fmla="*/ 125730 w 510700"/>
                <a:gd name="connsiteY14" fmla="*/ 167640 h 409759"/>
                <a:gd name="connsiteX15" fmla="*/ 157163 w 510700"/>
                <a:gd name="connsiteY15" fmla="*/ 179070 h 409759"/>
                <a:gd name="connsiteX16" fmla="*/ 173355 w 510700"/>
                <a:gd name="connsiteY16" fmla="*/ 213360 h 409759"/>
                <a:gd name="connsiteX17" fmla="*/ 189548 w 510700"/>
                <a:gd name="connsiteY17" fmla="*/ 210503 h 409759"/>
                <a:gd name="connsiteX18" fmla="*/ 220980 w 510700"/>
                <a:gd name="connsiteY18" fmla="*/ 221933 h 409759"/>
                <a:gd name="connsiteX19" fmla="*/ 237173 w 510700"/>
                <a:gd name="connsiteY19" fmla="*/ 257175 h 409759"/>
                <a:gd name="connsiteX20" fmla="*/ 249555 w 510700"/>
                <a:gd name="connsiteY20" fmla="*/ 255270 h 409759"/>
                <a:gd name="connsiteX21" fmla="*/ 249555 w 510700"/>
                <a:gd name="connsiteY21" fmla="*/ 255270 h 409759"/>
                <a:gd name="connsiteX22" fmla="*/ 278130 w 510700"/>
                <a:gd name="connsiteY22" fmla="*/ 265748 h 409759"/>
                <a:gd name="connsiteX23" fmla="*/ 292418 w 510700"/>
                <a:gd name="connsiteY23" fmla="*/ 295275 h 409759"/>
                <a:gd name="connsiteX24" fmla="*/ 302895 w 510700"/>
                <a:gd name="connsiteY24" fmla="*/ 293370 h 409759"/>
                <a:gd name="connsiteX25" fmla="*/ 302895 w 510700"/>
                <a:gd name="connsiteY25" fmla="*/ 293370 h 409759"/>
                <a:gd name="connsiteX26" fmla="*/ 327660 w 510700"/>
                <a:gd name="connsiteY26" fmla="*/ 302895 h 409759"/>
                <a:gd name="connsiteX27" fmla="*/ 340995 w 510700"/>
                <a:gd name="connsiteY27" fmla="*/ 328613 h 409759"/>
                <a:gd name="connsiteX28" fmla="*/ 331470 w 510700"/>
                <a:gd name="connsiteY28" fmla="*/ 356235 h 409759"/>
                <a:gd name="connsiteX29" fmla="*/ 299085 w 510700"/>
                <a:gd name="connsiteY29" fmla="*/ 393382 h 409759"/>
                <a:gd name="connsiteX30" fmla="*/ 312420 w 510700"/>
                <a:gd name="connsiteY30" fmla="*/ 403860 h 409759"/>
                <a:gd name="connsiteX31" fmla="*/ 335280 w 510700"/>
                <a:gd name="connsiteY31" fmla="*/ 409575 h 409759"/>
                <a:gd name="connsiteX32" fmla="*/ 369570 w 510700"/>
                <a:gd name="connsiteY32" fmla="*/ 368618 h 409759"/>
                <a:gd name="connsiteX33" fmla="*/ 369570 w 510700"/>
                <a:gd name="connsiteY33" fmla="*/ 367665 h 409759"/>
                <a:gd name="connsiteX34" fmla="*/ 379095 w 510700"/>
                <a:gd name="connsiteY34" fmla="*/ 368618 h 409759"/>
                <a:gd name="connsiteX35" fmla="*/ 413385 w 510700"/>
                <a:gd name="connsiteY35" fmla="*/ 327660 h 409759"/>
                <a:gd name="connsiteX36" fmla="*/ 413385 w 510700"/>
                <a:gd name="connsiteY36" fmla="*/ 326707 h 409759"/>
                <a:gd name="connsiteX37" fmla="*/ 422910 w 510700"/>
                <a:gd name="connsiteY37" fmla="*/ 327660 h 409759"/>
                <a:gd name="connsiteX38" fmla="*/ 457200 w 510700"/>
                <a:gd name="connsiteY38" fmla="*/ 286703 h 409759"/>
                <a:gd name="connsiteX39" fmla="*/ 456248 w 510700"/>
                <a:gd name="connsiteY39" fmla="*/ 280988 h 409759"/>
                <a:gd name="connsiteX40" fmla="*/ 476250 w 510700"/>
                <a:gd name="connsiteY40" fmla="*/ 284798 h 409759"/>
                <a:gd name="connsiteX41" fmla="*/ 510540 w 510700"/>
                <a:gd name="connsiteY41" fmla="*/ 243840 h 409759"/>
                <a:gd name="connsiteX42" fmla="*/ 500063 w 510700"/>
                <a:gd name="connsiteY42" fmla="*/ 218123 h 409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10700" h="409759">
                  <a:moveTo>
                    <a:pt x="500063" y="218123"/>
                  </a:moveTo>
                  <a:lnTo>
                    <a:pt x="346710" y="86678"/>
                  </a:lnTo>
                  <a:lnTo>
                    <a:pt x="336233" y="77153"/>
                  </a:lnTo>
                  <a:lnTo>
                    <a:pt x="270510" y="152400"/>
                  </a:lnTo>
                  <a:cubicBezTo>
                    <a:pt x="260985" y="163830"/>
                    <a:pt x="247650" y="170498"/>
                    <a:pt x="232410" y="171450"/>
                  </a:cubicBezTo>
                  <a:cubicBezTo>
                    <a:pt x="230505" y="171450"/>
                    <a:pt x="228600" y="171450"/>
                    <a:pt x="227648" y="171450"/>
                  </a:cubicBezTo>
                  <a:cubicBezTo>
                    <a:pt x="213360" y="171450"/>
                    <a:pt x="200025" y="166688"/>
                    <a:pt x="190500" y="157163"/>
                  </a:cubicBezTo>
                  <a:cubicBezTo>
                    <a:pt x="166688" y="136208"/>
                    <a:pt x="164783" y="100013"/>
                    <a:pt x="184785" y="76200"/>
                  </a:cubicBezTo>
                  <a:lnTo>
                    <a:pt x="240983" y="11430"/>
                  </a:lnTo>
                  <a:cubicBezTo>
                    <a:pt x="197167" y="5715"/>
                    <a:pt x="140970" y="28575"/>
                    <a:pt x="82868" y="0"/>
                  </a:cubicBezTo>
                  <a:lnTo>
                    <a:pt x="0" y="137160"/>
                  </a:lnTo>
                  <a:lnTo>
                    <a:pt x="64770" y="212408"/>
                  </a:lnTo>
                  <a:lnTo>
                    <a:pt x="89535" y="183833"/>
                  </a:lnTo>
                  <a:cubicBezTo>
                    <a:pt x="98108" y="173355"/>
                    <a:pt x="111443" y="167640"/>
                    <a:pt x="125730" y="167640"/>
                  </a:cubicBezTo>
                  <a:lnTo>
                    <a:pt x="125730" y="167640"/>
                  </a:lnTo>
                  <a:cubicBezTo>
                    <a:pt x="137160" y="167640"/>
                    <a:pt x="148590" y="171450"/>
                    <a:pt x="157163" y="179070"/>
                  </a:cubicBezTo>
                  <a:cubicBezTo>
                    <a:pt x="167640" y="187642"/>
                    <a:pt x="172403" y="200025"/>
                    <a:pt x="173355" y="213360"/>
                  </a:cubicBezTo>
                  <a:cubicBezTo>
                    <a:pt x="178117" y="211455"/>
                    <a:pt x="183833" y="210503"/>
                    <a:pt x="189548" y="210503"/>
                  </a:cubicBezTo>
                  <a:cubicBezTo>
                    <a:pt x="200978" y="210503"/>
                    <a:pt x="212408" y="214313"/>
                    <a:pt x="220980" y="221933"/>
                  </a:cubicBezTo>
                  <a:cubicBezTo>
                    <a:pt x="231458" y="231458"/>
                    <a:pt x="237173" y="243840"/>
                    <a:pt x="237173" y="257175"/>
                  </a:cubicBezTo>
                  <a:cubicBezTo>
                    <a:pt x="240983" y="256223"/>
                    <a:pt x="245745" y="255270"/>
                    <a:pt x="249555" y="255270"/>
                  </a:cubicBezTo>
                  <a:lnTo>
                    <a:pt x="249555" y="255270"/>
                  </a:lnTo>
                  <a:cubicBezTo>
                    <a:pt x="260033" y="255270"/>
                    <a:pt x="269558" y="259080"/>
                    <a:pt x="278130" y="265748"/>
                  </a:cubicBezTo>
                  <a:cubicBezTo>
                    <a:pt x="286703" y="273368"/>
                    <a:pt x="291465" y="283845"/>
                    <a:pt x="292418" y="295275"/>
                  </a:cubicBezTo>
                  <a:cubicBezTo>
                    <a:pt x="295275" y="294323"/>
                    <a:pt x="299085" y="293370"/>
                    <a:pt x="302895" y="293370"/>
                  </a:cubicBezTo>
                  <a:lnTo>
                    <a:pt x="302895" y="293370"/>
                  </a:lnTo>
                  <a:cubicBezTo>
                    <a:pt x="312420" y="293370"/>
                    <a:pt x="320993" y="296228"/>
                    <a:pt x="327660" y="302895"/>
                  </a:cubicBezTo>
                  <a:cubicBezTo>
                    <a:pt x="335280" y="309563"/>
                    <a:pt x="340043" y="319088"/>
                    <a:pt x="340995" y="328613"/>
                  </a:cubicBezTo>
                  <a:cubicBezTo>
                    <a:pt x="341948" y="339090"/>
                    <a:pt x="338138" y="348615"/>
                    <a:pt x="331470" y="356235"/>
                  </a:cubicBezTo>
                  <a:lnTo>
                    <a:pt x="299085" y="393382"/>
                  </a:lnTo>
                  <a:lnTo>
                    <a:pt x="312420" y="403860"/>
                  </a:lnTo>
                  <a:cubicBezTo>
                    <a:pt x="319088" y="407670"/>
                    <a:pt x="326708" y="410528"/>
                    <a:pt x="335280" y="409575"/>
                  </a:cubicBezTo>
                  <a:cubicBezTo>
                    <a:pt x="356235" y="407670"/>
                    <a:pt x="371475" y="389573"/>
                    <a:pt x="369570" y="368618"/>
                  </a:cubicBezTo>
                  <a:cubicBezTo>
                    <a:pt x="369570" y="368618"/>
                    <a:pt x="369570" y="367665"/>
                    <a:pt x="369570" y="367665"/>
                  </a:cubicBezTo>
                  <a:cubicBezTo>
                    <a:pt x="372428" y="368618"/>
                    <a:pt x="376238" y="368618"/>
                    <a:pt x="379095" y="368618"/>
                  </a:cubicBezTo>
                  <a:cubicBezTo>
                    <a:pt x="400050" y="366713"/>
                    <a:pt x="415290" y="348615"/>
                    <a:pt x="413385" y="327660"/>
                  </a:cubicBezTo>
                  <a:cubicBezTo>
                    <a:pt x="413385" y="327660"/>
                    <a:pt x="413385" y="326707"/>
                    <a:pt x="413385" y="326707"/>
                  </a:cubicBezTo>
                  <a:cubicBezTo>
                    <a:pt x="416243" y="327660"/>
                    <a:pt x="420053" y="327660"/>
                    <a:pt x="422910" y="327660"/>
                  </a:cubicBezTo>
                  <a:cubicBezTo>
                    <a:pt x="443865" y="325755"/>
                    <a:pt x="459105" y="307658"/>
                    <a:pt x="457200" y="286703"/>
                  </a:cubicBezTo>
                  <a:cubicBezTo>
                    <a:pt x="457200" y="284798"/>
                    <a:pt x="456248" y="282893"/>
                    <a:pt x="456248" y="280988"/>
                  </a:cubicBezTo>
                  <a:cubicBezTo>
                    <a:pt x="461963" y="283845"/>
                    <a:pt x="468630" y="285750"/>
                    <a:pt x="476250" y="284798"/>
                  </a:cubicBezTo>
                  <a:cubicBezTo>
                    <a:pt x="497205" y="282893"/>
                    <a:pt x="512445" y="264795"/>
                    <a:pt x="510540" y="243840"/>
                  </a:cubicBezTo>
                  <a:cubicBezTo>
                    <a:pt x="511493" y="233363"/>
                    <a:pt x="506730" y="224790"/>
                    <a:pt x="500063" y="2181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7" name="手繪多邊形 16">
              <a:extLst>
                <a:ext uri="{FF2B5EF4-FFF2-40B4-BE49-F238E27FC236}">
                  <a16:creationId xmlns:a16="http://schemas.microsoft.com/office/drawing/2014/main" id="{780ADB3C-CD0F-C0DC-3B2D-73F4F1F0C95A}"/>
                </a:ext>
              </a:extLst>
            </p:cNvPr>
            <p:cNvSpPr/>
            <p:nvPr/>
          </p:nvSpPr>
          <p:spPr>
            <a:xfrm>
              <a:off x="923397" y="222863"/>
              <a:ext cx="190574" cy="226769"/>
            </a:xfrm>
            <a:custGeom>
              <a:avLst/>
              <a:gdLst>
                <a:gd name="connsiteX0" fmla="*/ 190575 w 190574"/>
                <a:gd name="connsiteY0" fmla="*/ 179070 h 226769"/>
                <a:gd name="connsiteX1" fmla="*/ 117232 w 190574"/>
                <a:gd name="connsiteY1" fmla="*/ 223838 h 226769"/>
                <a:gd name="connsiteX2" fmla="*/ 91515 w 190574"/>
                <a:gd name="connsiteY2" fmla="*/ 217170 h 226769"/>
                <a:gd name="connsiteX3" fmla="*/ 2932 w 190574"/>
                <a:gd name="connsiteY3" fmla="*/ 70485 h 226769"/>
                <a:gd name="connsiteX4" fmla="*/ 9600 w 190574"/>
                <a:gd name="connsiteY4" fmla="*/ 44768 h 226769"/>
                <a:gd name="connsiteX5" fmla="*/ 82942 w 190574"/>
                <a:gd name="connsiteY5" fmla="*/ 0 h 226769"/>
                <a:gd name="connsiteX6" fmla="*/ 190575 w 190574"/>
                <a:gd name="connsiteY6" fmla="*/ 179070 h 2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74" h="226769">
                  <a:moveTo>
                    <a:pt x="190575" y="179070"/>
                  </a:moveTo>
                  <a:lnTo>
                    <a:pt x="117232" y="223838"/>
                  </a:lnTo>
                  <a:cubicBezTo>
                    <a:pt x="108660" y="229553"/>
                    <a:pt x="96277" y="226695"/>
                    <a:pt x="91515" y="217170"/>
                  </a:cubicBezTo>
                  <a:lnTo>
                    <a:pt x="2932" y="70485"/>
                  </a:lnTo>
                  <a:cubicBezTo>
                    <a:pt x="-2783" y="61913"/>
                    <a:pt x="75" y="49530"/>
                    <a:pt x="9600" y="44768"/>
                  </a:cubicBezTo>
                  <a:lnTo>
                    <a:pt x="82942" y="0"/>
                  </a:lnTo>
                  <a:lnTo>
                    <a:pt x="190575" y="17907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8" name="手繪多邊形 17">
              <a:extLst>
                <a:ext uri="{FF2B5EF4-FFF2-40B4-BE49-F238E27FC236}">
                  <a16:creationId xmlns:a16="http://schemas.microsoft.com/office/drawing/2014/main" id="{206102AA-A5A6-A7A2-497C-BC515C213ABC}"/>
                </a:ext>
              </a:extLst>
            </p:cNvPr>
            <p:cNvSpPr/>
            <p:nvPr/>
          </p:nvSpPr>
          <p:spPr>
            <a:xfrm>
              <a:off x="592854" y="299874"/>
              <a:ext cx="403007" cy="223979"/>
            </a:xfrm>
            <a:custGeom>
              <a:avLst/>
              <a:gdLst>
                <a:gd name="connsiteX0" fmla="*/ 322045 w 403007"/>
                <a:gd name="connsiteY0" fmla="*/ 12524 h 223979"/>
                <a:gd name="connsiteX1" fmla="*/ 122020 w 403007"/>
                <a:gd name="connsiteY1" fmla="*/ 1094 h 223979"/>
                <a:gd name="connsiteX2" fmla="*/ 117258 w 403007"/>
                <a:gd name="connsiteY2" fmla="*/ 142 h 223979"/>
                <a:gd name="connsiteX3" fmla="*/ 84873 w 403007"/>
                <a:gd name="connsiteY3" fmla="*/ 12524 h 223979"/>
                <a:gd name="connsiteX4" fmla="*/ 9625 w 403007"/>
                <a:gd name="connsiteY4" fmla="*/ 98249 h 223979"/>
                <a:gd name="connsiteX5" fmla="*/ 13435 w 403007"/>
                <a:gd name="connsiteY5" fmla="*/ 151589 h 223979"/>
                <a:gd name="connsiteX6" fmla="*/ 42010 w 403007"/>
                <a:gd name="connsiteY6" fmla="*/ 161114 h 223979"/>
                <a:gd name="connsiteX7" fmla="*/ 67728 w 403007"/>
                <a:gd name="connsiteY7" fmla="*/ 147779 h 223979"/>
                <a:gd name="connsiteX8" fmla="*/ 145833 w 403007"/>
                <a:gd name="connsiteY8" fmla="*/ 58244 h 223979"/>
                <a:gd name="connsiteX9" fmla="*/ 323950 w 403007"/>
                <a:gd name="connsiteY9" fmla="*/ 211597 h 223979"/>
                <a:gd name="connsiteX10" fmla="*/ 323950 w 403007"/>
                <a:gd name="connsiteY10" fmla="*/ 211597 h 223979"/>
                <a:gd name="connsiteX11" fmla="*/ 323950 w 403007"/>
                <a:gd name="connsiteY11" fmla="*/ 211597 h 223979"/>
                <a:gd name="connsiteX12" fmla="*/ 334428 w 403007"/>
                <a:gd name="connsiteY12" fmla="*/ 223979 h 223979"/>
                <a:gd name="connsiteX13" fmla="*/ 403008 w 403007"/>
                <a:gd name="connsiteY13" fmla="*/ 144922 h 223979"/>
                <a:gd name="connsiteX14" fmla="*/ 322045 w 403007"/>
                <a:gd name="connsiteY14" fmla="*/ 12524 h 223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03007" h="223979">
                  <a:moveTo>
                    <a:pt x="322045" y="12524"/>
                  </a:moveTo>
                  <a:cubicBezTo>
                    <a:pt x="242988" y="41099"/>
                    <a:pt x="185838" y="13477"/>
                    <a:pt x="122020" y="1094"/>
                  </a:cubicBezTo>
                  <a:cubicBezTo>
                    <a:pt x="121068" y="1094"/>
                    <a:pt x="117258" y="142"/>
                    <a:pt x="117258" y="142"/>
                  </a:cubicBezTo>
                  <a:cubicBezTo>
                    <a:pt x="105828" y="-811"/>
                    <a:pt x="93445" y="2999"/>
                    <a:pt x="84873" y="12524"/>
                  </a:cubicBezTo>
                  <a:lnTo>
                    <a:pt x="9625" y="98249"/>
                  </a:lnTo>
                  <a:cubicBezTo>
                    <a:pt x="-4662" y="114442"/>
                    <a:pt x="-2757" y="138254"/>
                    <a:pt x="13435" y="151589"/>
                  </a:cubicBezTo>
                  <a:cubicBezTo>
                    <a:pt x="22008" y="158257"/>
                    <a:pt x="31533" y="162067"/>
                    <a:pt x="42010" y="161114"/>
                  </a:cubicBezTo>
                  <a:cubicBezTo>
                    <a:pt x="51535" y="160162"/>
                    <a:pt x="61060" y="156352"/>
                    <a:pt x="67728" y="147779"/>
                  </a:cubicBezTo>
                  <a:cubicBezTo>
                    <a:pt x="67728" y="147779"/>
                    <a:pt x="145833" y="58244"/>
                    <a:pt x="145833" y="58244"/>
                  </a:cubicBezTo>
                  <a:lnTo>
                    <a:pt x="323950" y="211597"/>
                  </a:lnTo>
                  <a:lnTo>
                    <a:pt x="323950" y="211597"/>
                  </a:lnTo>
                  <a:lnTo>
                    <a:pt x="323950" y="211597"/>
                  </a:lnTo>
                  <a:cubicBezTo>
                    <a:pt x="328713" y="216359"/>
                    <a:pt x="330618" y="218264"/>
                    <a:pt x="334428" y="223979"/>
                  </a:cubicBezTo>
                  <a:lnTo>
                    <a:pt x="403008" y="144922"/>
                  </a:lnTo>
                  <a:lnTo>
                    <a:pt x="322045" y="1252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E4C0629D-6E3B-B3E2-CADA-7884914A29FC}"/>
              </a:ext>
            </a:extLst>
          </p:cNvPr>
          <p:cNvSpPr/>
          <p:nvPr userDrawn="1"/>
        </p:nvSpPr>
        <p:spPr>
          <a:xfrm>
            <a:off x="0" y="10581215"/>
            <a:ext cx="7559664" cy="179870"/>
          </a:xfrm>
          <a:prstGeom prst="rect">
            <a:avLst/>
          </a:prstGeom>
          <a:solidFill>
            <a:srgbClr val="494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D4209F93-D526-1ECD-E03A-D313D8BD19C3}"/>
              </a:ext>
            </a:extLst>
          </p:cNvPr>
          <p:cNvSpPr txBox="1"/>
          <p:nvPr userDrawn="1"/>
        </p:nvSpPr>
        <p:spPr>
          <a:xfrm>
            <a:off x="5585205" y="281365"/>
            <a:ext cx="15335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000" b="1" spc="4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研發技術</a:t>
            </a:r>
            <a:endParaRPr kumimoji="1" lang="en-US" altLang="zh-TW" sz="2000" b="1" spc="400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kumimoji="1" lang="zh-TW" altLang="en-US" sz="2000" b="1" spc="4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推   薦</a:t>
            </a:r>
          </a:p>
        </p:txBody>
      </p:sp>
    </p:spTree>
    <p:extLst>
      <p:ext uri="{BB962C8B-B14F-4D97-AF65-F5344CB8AC3E}">
        <p14:creationId xmlns:p14="http://schemas.microsoft.com/office/powerpoint/2010/main" val="224488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D3CE-27EA-42C9-9DCA-E435E058FFDA}" type="datetimeFigureOut">
              <a:rPr lang="zh-TW" altLang="en-US" smtClean="0"/>
              <a:t>2023/6/28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B18B-05EA-45C8-8F7A-C1D18DFCCC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47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D3CE-27EA-42C9-9DCA-E435E058FFDA}" type="datetimeFigureOut">
              <a:rPr lang="zh-TW" altLang="en-US" smtClean="0"/>
              <a:t>2023/6/28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B18B-05EA-45C8-8F7A-C1D18DFCCC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080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D3CE-27EA-42C9-9DCA-E435E058FFDA}" type="datetimeFigureOut">
              <a:rPr lang="zh-TW" altLang="en-US" smtClean="0"/>
              <a:t>2023/6/28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B18B-05EA-45C8-8F7A-C1D18DFCCC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819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D3CE-27EA-42C9-9DCA-E435E058FFDA}" type="datetimeFigureOut">
              <a:rPr lang="zh-TW" altLang="en-US" smtClean="0"/>
              <a:t>2023/6/28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B18B-05EA-45C8-8F7A-C1D18DFCCC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7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D3CE-27EA-42C9-9DCA-E435E058FFDA}" type="datetimeFigureOut">
              <a:rPr lang="zh-TW" altLang="en-US" smtClean="0"/>
              <a:t>2023/6/28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B18B-05EA-45C8-8F7A-C1D18DFCCC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085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D3CE-27EA-42C9-9DCA-E435E058FFDA}" type="datetimeFigureOut">
              <a:rPr lang="zh-TW" altLang="en-US" smtClean="0"/>
              <a:t>2023/6/28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B18B-05EA-45C8-8F7A-C1D18DFCCC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652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D3CE-27EA-42C9-9DCA-E435E058FFDA}" type="datetimeFigureOut">
              <a:rPr lang="zh-TW" altLang="en-US" smtClean="0"/>
              <a:t>2023/6/28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B18B-05EA-45C8-8F7A-C1D18DFCCC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94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D3CE-27EA-42C9-9DCA-E435E058FFDA}" type="datetimeFigureOut">
              <a:rPr lang="zh-TW" altLang="en-US" smtClean="0"/>
              <a:t>2023/6/28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B18B-05EA-45C8-8F7A-C1D18DFCCC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50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FD3CE-27EA-42C9-9DCA-E435E058FFDA}" type="datetimeFigureOut">
              <a:rPr lang="zh-TW" altLang="en-US" smtClean="0"/>
              <a:t>2023/6/28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B18B-05EA-45C8-8F7A-C1D18DFCCC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634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31" r:id="rId12"/>
    <p:sldLayoutId id="2147483732" r:id="rId1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群組 13">
            <a:extLst>
              <a:ext uri="{FF2B5EF4-FFF2-40B4-BE49-F238E27FC236}">
                <a16:creationId xmlns:a16="http://schemas.microsoft.com/office/drawing/2014/main" id="{E7C453A5-DE4E-1853-69E9-5E8538BE50E0}"/>
              </a:ext>
            </a:extLst>
          </p:cNvPr>
          <p:cNvGrpSpPr/>
          <p:nvPr/>
        </p:nvGrpSpPr>
        <p:grpSpPr>
          <a:xfrm>
            <a:off x="387188" y="9532085"/>
            <a:ext cx="4298159" cy="946413"/>
            <a:chOff x="3329487" y="6855604"/>
            <a:chExt cx="4298159" cy="946413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0FA01CEE-A6C3-2B9A-35E6-4D9B8522B009}"/>
                </a:ext>
              </a:extLst>
            </p:cNvPr>
            <p:cNvSpPr/>
            <p:nvPr/>
          </p:nvSpPr>
          <p:spPr>
            <a:xfrm>
              <a:off x="3329487" y="6859700"/>
              <a:ext cx="80021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1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聯絡窗口</a:t>
              </a: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C4B1D856-F130-6ACF-96F3-F2E746CD4FE4}"/>
                </a:ext>
              </a:extLst>
            </p:cNvPr>
            <p:cNvSpPr/>
            <p:nvPr/>
          </p:nvSpPr>
          <p:spPr>
            <a:xfrm>
              <a:off x="4183681" y="6855604"/>
              <a:ext cx="3443965" cy="9464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單位名稱：</a:t>
              </a:r>
            </a:p>
            <a:p>
              <a:pPr>
                <a:spcBef>
                  <a:spcPts val="300"/>
                </a:spcBef>
              </a:pP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聯絡人：</a:t>
              </a:r>
            </a:p>
            <a:p>
              <a:pPr>
                <a:spcBef>
                  <a:spcPts val="300"/>
                </a:spcBef>
              </a:pP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電話：</a:t>
              </a:r>
            </a:p>
            <a:p>
              <a:pPr>
                <a:spcBef>
                  <a:spcPts val="300"/>
                </a:spcBef>
              </a:pP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電子郵件：</a:t>
              </a:r>
            </a:p>
          </p:txBody>
        </p:sp>
        <p:cxnSp>
          <p:nvCxnSpPr>
            <p:cNvPr id="17" name="直線接點 16">
              <a:extLst>
                <a:ext uri="{FF2B5EF4-FFF2-40B4-BE49-F238E27FC236}">
                  <a16:creationId xmlns:a16="http://schemas.microsoft.com/office/drawing/2014/main" id="{241D75BA-6E84-AFA8-AB3E-B57577FDDDF0}"/>
                </a:ext>
              </a:extLst>
            </p:cNvPr>
            <p:cNvCxnSpPr>
              <a:cxnSpLocks/>
            </p:cNvCxnSpPr>
            <p:nvPr/>
          </p:nvCxnSpPr>
          <p:spPr>
            <a:xfrm>
              <a:off x="4161456" y="6923847"/>
              <a:ext cx="0" cy="812800"/>
            </a:xfrm>
            <a:prstGeom prst="line">
              <a:avLst/>
            </a:prstGeom>
            <a:ln w="76200">
              <a:solidFill>
                <a:srgbClr val="A61F6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A912376C-4652-A484-77C3-BD97CB177935}"/>
              </a:ext>
            </a:extLst>
          </p:cNvPr>
          <p:cNvSpPr txBox="1"/>
          <p:nvPr/>
        </p:nvSpPr>
        <p:spPr>
          <a:xfrm>
            <a:off x="813589" y="1600484"/>
            <a:ext cx="1215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1800" b="1" dirty="0">
                <a:solidFill>
                  <a:srgbClr val="A61F6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技術名稱</a:t>
            </a:r>
          </a:p>
        </p:txBody>
      </p:sp>
      <p:graphicFrame>
        <p:nvGraphicFramePr>
          <p:cNvPr id="23" name="表格 22">
            <a:extLst>
              <a:ext uri="{FF2B5EF4-FFF2-40B4-BE49-F238E27FC236}">
                <a16:creationId xmlns:a16="http://schemas.microsoft.com/office/drawing/2014/main" id="{7B7555E0-993A-6FC4-6DA7-7587D8C3D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822906"/>
              </p:ext>
            </p:extLst>
          </p:nvPr>
        </p:nvGraphicFramePr>
        <p:xfrm>
          <a:off x="457976" y="2168129"/>
          <a:ext cx="6643864" cy="59224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608977">
                  <a:extLst>
                    <a:ext uri="{9D8B030D-6E8A-4147-A177-3AD203B41FA5}">
                      <a16:colId xmlns:a16="http://schemas.microsoft.com/office/drawing/2014/main" val="2534418098"/>
                    </a:ext>
                  </a:extLst>
                </a:gridCol>
                <a:gridCol w="5034887">
                  <a:extLst>
                    <a:ext uri="{9D8B030D-6E8A-4147-A177-3AD203B41FA5}">
                      <a16:colId xmlns:a16="http://schemas.microsoft.com/office/drawing/2014/main" val="3189570751"/>
                    </a:ext>
                  </a:extLst>
                </a:gridCol>
              </a:tblGrid>
              <a:tr h="1809012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技術摘要</a:t>
                      </a:r>
                    </a:p>
                  </a:txBody>
                  <a:tcPr anchor="ctr">
                    <a:lnR w="19050" cap="flat" cmpd="sng" algn="ctr">
                      <a:solidFill>
                        <a:srgbClr val="A61F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1F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</a:pPr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A61F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A61F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551600"/>
                  </a:ext>
                </a:extLst>
              </a:tr>
              <a:tr h="1320304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</a:t>
                      </a: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現有技術描述、</a:t>
                      </a: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問題及其缺陷</a:t>
                      </a:r>
                    </a:p>
                  </a:txBody>
                  <a:tcPr anchor="ctr">
                    <a:lnR w="19050" cap="flat" cmpd="sng" algn="ctr">
                      <a:solidFill>
                        <a:srgbClr val="A61F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rgbClr val="F7EC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A61F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218973"/>
                  </a:ext>
                </a:extLst>
              </a:tr>
              <a:tr h="1320304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本技術發明之目的及達成功效</a:t>
                      </a:r>
                    </a:p>
                  </a:txBody>
                  <a:tcPr anchor="ctr">
                    <a:lnR w="19050" cap="flat" cmpd="sng" algn="ctr">
                      <a:solidFill>
                        <a:srgbClr val="A61F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A61F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479330"/>
                  </a:ext>
                </a:extLst>
              </a:tr>
              <a:tr h="730571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適用產業類別</a:t>
                      </a:r>
                    </a:p>
                  </a:txBody>
                  <a:tcPr anchor="ctr">
                    <a:lnR w="19050" cap="flat" cmpd="sng" algn="ctr">
                      <a:solidFill>
                        <a:srgbClr val="A61F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7EC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A61F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765718"/>
                  </a:ext>
                </a:extLst>
              </a:tr>
              <a:tr h="34288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關鍵字</a:t>
                      </a:r>
                    </a:p>
                  </a:txBody>
                  <a:tcPr anchor="ctr">
                    <a:lnR w="19050" cap="flat" cmpd="sng" algn="ctr">
                      <a:solidFill>
                        <a:srgbClr val="A61F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A61F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420037"/>
                  </a:ext>
                </a:extLst>
              </a:tr>
              <a:tr h="38408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相關專利號碼</a:t>
                      </a:r>
                    </a:p>
                  </a:txBody>
                  <a:tcPr anchor="ctr">
                    <a:lnR w="19050" cap="flat" cmpd="sng" algn="ctr">
                      <a:solidFill>
                        <a:srgbClr val="A61F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A61F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C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A61F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rgbClr val="A61F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11666"/>
                  </a:ext>
                </a:extLst>
              </a:tr>
            </a:tbl>
          </a:graphicData>
        </a:graphic>
      </p:graphicFrame>
      <p:sp>
        <p:nvSpPr>
          <p:cNvPr id="24" name="矩形 23">
            <a:extLst>
              <a:ext uri="{FF2B5EF4-FFF2-40B4-BE49-F238E27FC236}">
                <a16:creationId xmlns:a16="http://schemas.microsoft.com/office/drawing/2014/main" id="{CBF7686C-106C-0D78-D15E-F0972BF5C0AA}"/>
              </a:ext>
            </a:extLst>
          </p:cNvPr>
          <p:cNvSpPr/>
          <p:nvPr/>
        </p:nvSpPr>
        <p:spPr>
          <a:xfrm>
            <a:off x="2086984" y="1576313"/>
            <a:ext cx="5011766" cy="394636"/>
          </a:xfrm>
          <a:prstGeom prst="rect">
            <a:avLst/>
          </a:prstGeom>
          <a:solidFill>
            <a:srgbClr val="F7EC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b="1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橢圓 28">
            <a:extLst>
              <a:ext uri="{FF2B5EF4-FFF2-40B4-BE49-F238E27FC236}">
                <a16:creationId xmlns:a16="http://schemas.microsoft.com/office/drawing/2014/main" id="{2259F19E-48DB-BC5E-8968-0A2BD8B3354A}"/>
              </a:ext>
            </a:extLst>
          </p:cNvPr>
          <p:cNvSpPr/>
          <p:nvPr/>
        </p:nvSpPr>
        <p:spPr>
          <a:xfrm>
            <a:off x="487574" y="1613535"/>
            <a:ext cx="189020" cy="189020"/>
          </a:xfrm>
          <a:prstGeom prst="ellipse">
            <a:avLst/>
          </a:prstGeom>
          <a:noFill/>
          <a:ln w="22225">
            <a:solidFill>
              <a:srgbClr val="A61F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0" name="橢圓 29">
            <a:extLst>
              <a:ext uri="{FF2B5EF4-FFF2-40B4-BE49-F238E27FC236}">
                <a16:creationId xmlns:a16="http://schemas.microsoft.com/office/drawing/2014/main" id="{63E72BF1-0223-F47E-164C-CAB8B32BC75A}"/>
              </a:ext>
            </a:extLst>
          </p:cNvPr>
          <p:cNvSpPr/>
          <p:nvPr/>
        </p:nvSpPr>
        <p:spPr>
          <a:xfrm>
            <a:off x="579589" y="1654969"/>
            <a:ext cx="234000" cy="234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64B975C9-3552-A855-21AD-739EF47B7CEE}"/>
              </a:ext>
            </a:extLst>
          </p:cNvPr>
          <p:cNvSpPr/>
          <p:nvPr/>
        </p:nvSpPr>
        <p:spPr>
          <a:xfrm>
            <a:off x="4393596" y="8258623"/>
            <a:ext cx="2705154" cy="2174421"/>
          </a:xfrm>
          <a:prstGeom prst="rect">
            <a:avLst/>
          </a:prstGeom>
          <a:noFill/>
          <a:ln>
            <a:solidFill>
              <a:srgbClr val="A61F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圖片區</a:t>
            </a:r>
          </a:p>
        </p:txBody>
      </p:sp>
    </p:spTree>
    <p:extLst>
      <p:ext uri="{BB962C8B-B14F-4D97-AF65-F5344CB8AC3E}">
        <p14:creationId xmlns:p14="http://schemas.microsoft.com/office/powerpoint/2010/main" val="191778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群組 13">
            <a:extLst>
              <a:ext uri="{FF2B5EF4-FFF2-40B4-BE49-F238E27FC236}">
                <a16:creationId xmlns:a16="http://schemas.microsoft.com/office/drawing/2014/main" id="{87F7F919-2637-8D79-1365-4A5B16050218}"/>
              </a:ext>
            </a:extLst>
          </p:cNvPr>
          <p:cNvGrpSpPr/>
          <p:nvPr/>
        </p:nvGrpSpPr>
        <p:grpSpPr>
          <a:xfrm>
            <a:off x="387188" y="9532085"/>
            <a:ext cx="4298159" cy="946413"/>
            <a:chOff x="3329487" y="6855604"/>
            <a:chExt cx="4298159" cy="946413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64DF5906-73D3-E682-622E-449A522DA1C6}"/>
                </a:ext>
              </a:extLst>
            </p:cNvPr>
            <p:cNvSpPr/>
            <p:nvPr/>
          </p:nvSpPr>
          <p:spPr>
            <a:xfrm>
              <a:off x="3329487" y="6859700"/>
              <a:ext cx="80021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1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聯絡窗口</a:t>
              </a: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49501CC7-32B7-5A1A-4A71-559C3D377C2C}"/>
                </a:ext>
              </a:extLst>
            </p:cNvPr>
            <p:cNvSpPr/>
            <p:nvPr/>
          </p:nvSpPr>
          <p:spPr>
            <a:xfrm>
              <a:off x="4183681" y="6855604"/>
              <a:ext cx="3443965" cy="9464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單位名稱：</a:t>
              </a:r>
            </a:p>
            <a:p>
              <a:pPr>
                <a:spcBef>
                  <a:spcPts val="300"/>
                </a:spcBef>
              </a:pP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聯絡人：</a:t>
              </a:r>
            </a:p>
            <a:p>
              <a:pPr>
                <a:spcBef>
                  <a:spcPts val="300"/>
                </a:spcBef>
              </a:pP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電話：</a:t>
              </a:r>
            </a:p>
            <a:p>
              <a:pPr>
                <a:spcBef>
                  <a:spcPts val="300"/>
                </a:spcBef>
              </a:pP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電子郵件：</a:t>
              </a:r>
            </a:p>
          </p:txBody>
        </p:sp>
        <p:cxnSp>
          <p:nvCxnSpPr>
            <p:cNvPr id="17" name="直線接點 16">
              <a:extLst>
                <a:ext uri="{FF2B5EF4-FFF2-40B4-BE49-F238E27FC236}">
                  <a16:creationId xmlns:a16="http://schemas.microsoft.com/office/drawing/2014/main" id="{5EB8D0C9-4078-E266-0B16-45E0D24A1EA2}"/>
                </a:ext>
              </a:extLst>
            </p:cNvPr>
            <p:cNvCxnSpPr>
              <a:cxnSpLocks/>
            </p:cNvCxnSpPr>
            <p:nvPr/>
          </p:nvCxnSpPr>
          <p:spPr>
            <a:xfrm>
              <a:off x="4161456" y="6923847"/>
              <a:ext cx="0" cy="812800"/>
            </a:xfrm>
            <a:prstGeom prst="line">
              <a:avLst/>
            </a:prstGeom>
            <a:ln w="76200">
              <a:solidFill>
                <a:srgbClr val="49409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6FEC8DC0-B0D3-BC34-6F47-3E6709962C84}"/>
              </a:ext>
            </a:extLst>
          </p:cNvPr>
          <p:cNvSpPr txBox="1"/>
          <p:nvPr/>
        </p:nvSpPr>
        <p:spPr>
          <a:xfrm>
            <a:off x="813589" y="1600484"/>
            <a:ext cx="1215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1800" b="1" dirty="0">
                <a:solidFill>
                  <a:srgbClr val="49409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技術名稱</a:t>
            </a:r>
          </a:p>
        </p:txBody>
      </p:sp>
      <p:graphicFrame>
        <p:nvGraphicFramePr>
          <p:cNvPr id="23" name="表格 22">
            <a:extLst>
              <a:ext uri="{FF2B5EF4-FFF2-40B4-BE49-F238E27FC236}">
                <a16:creationId xmlns:a16="http://schemas.microsoft.com/office/drawing/2014/main" id="{67786941-41E3-9254-33B9-BD1E25153D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203290"/>
              </p:ext>
            </p:extLst>
          </p:nvPr>
        </p:nvGraphicFramePr>
        <p:xfrm>
          <a:off x="457976" y="2168129"/>
          <a:ext cx="6643864" cy="59224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608977">
                  <a:extLst>
                    <a:ext uri="{9D8B030D-6E8A-4147-A177-3AD203B41FA5}">
                      <a16:colId xmlns:a16="http://schemas.microsoft.com/office/drawing/2014/main" val="2534418098"/>
                    </a:ext>
                  </a:extLst>
                </a:gridCol>
                <a:gridCol w="5034887">
                  <a:extLst>
                    <a:ext uri="{9D8B030D-6E8A-4147-A177-3AD203B41FA5}">
                      <a16:colId xmlns:a16="http://schemas.microsoft.com/office/drawing/2014/main" val="3189570751"/>
                    </a:ext>
                  </a:extLst>
                </a:gridCol>
              </a:tblGrid>
              <a:tr h="1809012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技術摘要</a:t>
                      </a:r>
                    </a:p>
                  </a:txBody>
                  <a:tcPr anchor="ctr">
                    <a:lnR w="19050" cap="flat" cmpd="sng" algn="ctr">
                      <a:solidFill>
                        <a:srgbClr val="494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4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</a:pPr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94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494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551600"/>
                  </a:ext>
                </a:extLst>
              </a:tr>
              <a:tr h="1320304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</a:t>
                      </a: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現有技術描述、</a:t>
                      </a: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問題及其缺陷</a:t>
                      </a:r>
                    </a:p>
                  </a:txBody>
                  <a:tcPr anchor="ctr">
                    <a:lnR w="19050" cap="flat" cmpd="sng" algn="ctr">
                      <a:solidFill>
                        <a:srgbClr val="494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rgbClr val="E2E0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94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0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218973"/>
                  </a:ext>
                </a:extLst>
              </a:tr>
              <a:tr h="1320304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本技術發明之目的及達成功效</a:t>
                      </a:r>
                    </a:p>
                  </a:txBody>
                  <a:tcPr anchor="ctr">
                    <a:lnR w="19050" cap="flat" cmpd="sng" algn="ctr">
                      <a:solidFill>
                        <a:srgbClr val="494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94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479330"/>
                  </a:ext>
                </a:extLst>
              </a:tr>
              <a:tr h="730571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適用產業類別</a:t>
                      </a:r>
                    </a:p>
                  </a:txBody>
                  <a:tcPr anchor="ctr">
                    <a:lnR w="19050" cap="flat" cmpd="sng" algn="ctr">
                      <a:solidFill>
                        <a:srgbClr val="494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2E0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94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2E0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765718"/>
                  </a:ext>
                </a:extLst>
              </a:tr>
              <a:tr h="34288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關鍵字</a:t>
                      </a:r>
                    </a:p>
                  </a:txBody>
                  <a:tcPr anchor="ctr">
                    <a:lnR w="19050" cap="flat" cmpd="sng" algn="ctr">
                      <a:solidFill>
                        <a:srgbClr val="494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94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420037"/>
                  </a:ext>
                </a:extLst>
              </a:tr>
              <a:tr h="38408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相關專利號碼</a:t>
                      </a:r>
                    </a:p>
                  </a:txBody>
                  <a:tcPr anchor="ctr">
                    <a:lnR w="19050" cap="flat" cmpd="sng" algn="ctr">
                      <a:solidFill>
                        <a:srgbClr val="494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494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0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94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rgbClr val="494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0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11666"/>
                  </a:ext>
                </a:extLst>
              </a:tr>
            </a:tbl>
          </a:graphicData>
        </a:graphic>
      </p:graphicFrame>
      <p:sp>
        <p:nvSpPr>
          <p:cNvPr id="24" name="矩形 23">
            <a:extLst>
              <a:ext uri="{FF2B5EF4-FFF2-40B4-BE49-F238E27FC236}">
                <a16:creationId xmlns:a16="http://schemas.microsoft.com/office/drawing/2014/main" id="{E537BF69-55C5-09E7-7F09-ED1A3F1838D7}"/>
              </a:ext>
            </a:extLst>
          </p:cNvPr>
          <p:cNvSpPr/>
          <p:nvPr/>
        </p:nvSpPr>
        <p:spPr>
          <a:xfrm>
            <a:off x="2086984" y="1576313"/>
            <a:ext cx="5011766" cy="394636"/>
          </a:xfrm>
          <a:prstGeom prst="rect">
            <a:avLst/>
          </a:prstGeom>
          <a:solidFill>
            <a:srgbClr val="E2E0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b="1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03DDFEDB-DB9C-F6E9-66C5-E8F7D06D731C}"/>
              </a:ext>
            </a:extLst>
          </p:cNvPr>
          <p:cNvSpPr/>
          <p:nvPr/>
        </p:nvSpPr>
        <p:spPr>
          <a:xfrm>
            <a:off x="487574" y="1613535"/>
            <a:ext cx="189020" cy="189020"/>
          </a:xfrm>
          <a:prstGeom prst="ellipse">
            <a:avLst/>
          </a:prstGeom>
          <a:noFill/>
          <a:ln w="22225">
            <a:solidFill>
              <a:srgbClr val="494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橢圓 26">
            <a:extLst>
              <a:ext uri="{FF2B5EF4-FFF2-40B4-BE49-F238E27FC236}">
                <a16:creationId xmlns:a16="http://schemas.microsoft.com/office/drawing/2014/main" id="{0B0297EF-9069-A7D8-ABC2-836D378E4071}"/>
              </a:ext>
            </a:extLst>
          </p:cNvPr>
          <p:cNvSpPr/>
          <p:nvPr/>
        </p:nvSpPr>
        <p:spPr>
          <a:xfrm>
            <a:off x="579589" y="1654969"/>
            <a:ext cx="234000" cy="234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FD6204C9-5256-EFC9-0474-39146D556EB2}"/>
              </a:ext>
            </a:extLst>
          </p:cNvPr>
          <p:cNvSpPr/>
          <p:nvPr/>
        </p:nvSpPr>
        <p:spPr>
          <a:xfrm>
            <a:off x="4393596" y="8258623"/>
            <a:ext cx="2705154" cy="2174421"/>
          </a:xfrm>
          <a:prstGeom prst="rect">
            <a:avLst/>
          </a:prstGeom>
          <a:noFill/>
          <a:ln>
            <a:solidFill>
              <a:srgbClr val="494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圖片區</a:t>
            </a:r>
          </a:p>
        </p:txBody>
      </p:sp>
    </p:spTree>
    <p:extLst>
      <p:ext uri="{BB962C8B-B14F-4D97-AF65-F5344CB8AC3E}">
        <p14:creationId xmlns:p14="http://schemas.microsoft.com/office/powerpoint/2010/main" val="346545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2124</TotalTime>
  <Words>74</Words>
  <Application>Microsoft Office PowerPoint</Application>
  <PresentationFormat>自訂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Microsoft JhengHei</vt:lpstr>
      <vt:lpstr>Microsoft JhengHei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Yu-Shan Tsai</dc:creator>
  <cp:lastModifiedBy>Lucy H.</cp:lastModifiedBy>
  <cp:revision>41</cp:revision>
  <cp:lastPrinted>2020-12-15T05:29:39Z</cp:lastPrinted>
  <dcterms:created xsi:type="dcterms:W3CDTF">2020-12-01T08:29:34Z</dcterms:created>
  <dcterms:modified xsi:type="dcterms:W3CDTF">2023-06-28T03:24:36Z</dcterms:modified>
</cp:coreProperties>
</file>