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8" r:id="rId2"/>
    <p:sldId id="260" r:id="rId3"/>
    <p:sldId id="262" r:id="rId4"/>
    <p:sldId id="259" r:id="rId5"/>
    <p:sldId id="257" r:id="rId6"/>
    <p:sldId id="261" r:id="rId7"/>
    <p:sldId id="263" r:id="rId8"/>
  </p:sldIdLst>
  <p:sldSz cx="7559675" cy="10691813"/>
  <p:notesSz cx="6858000" cy="9144000"/>
  <p:defaultTextStyle>
    <a:defPPr>
      <a:defRPr lang="zh-TW"/>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9AC"/>
    <a:srgbClr val="2473B1"/>
    <a:srgbClr val="F4AC1A"/>
    <a:srgbClr val="E6A735"/>
    <a:srgbClr val="484191"/>
    <a:srgbClr val="1E9B92"/>
    <a:srgbClr val="A8206C"/>
    <a:srgbClr val="DE531A"/>
    <a:srgbClr val="D11D4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248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368A6-6D24-40F4-8AEE-89AB4CEC970F}" type="datetimeFigureOut">
              <a:rPr lang="zh-TW" altLang="en-US" smtClean="0"/>
              <a:t>2023/5/1</a:t>
            </a:fld>
            <a:endParaRPr lang="zh-TW" altLang="en-US"/>
          </a:p>
        </p:txBody>
      </p:sp>
      <p:sp>
        <p:nvSpPr>
          <p:cNvPr id="4" name="投影片圖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BA907-4D73-4AD7-996F-46F2F6108CDC}" type="slidenum">
              <a:rPr lang="zh-TW" altLang="en-US" smtClean="0"/>
              <a:t>‹#›</a:t>
            </a:fld>
            <a:endParaRPr lang="zh-TW" altLang="en-US"/>
          </a:p>
        </p:txBody>
      </p:sp>
    </p:spTree>
    <p:extLst>
      <p:ext uri="{BB962C8B-B14F-4D97-AF65-F5344CB8AC3E}">
        <p14:creationId xmlns:p14="http://schemas.microsoft.com/office/powerpoint/2010/main" val="303558633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1</a:t>
            </a:fld>
            <a:endParaRPr lang="zh-TW" altLang="en-US"/>
          </a:p>
        </p:txBody>
      </p:sp>
    </p:spTree>
    <p:extLst>
      <p:ext uri="{BB962C8B-B14F-4D97-AF65-F5344CB8AC3E}">
        <p14:creationId xmlns:p14="http://schemas.microsoft.com/office/powerpoint/2010/main" val="238697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338388" y="1143000"/>
            <a:ext cx="2181225"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2</a:t>
            </a:fld>
            <a:endParaRPr lang="zh-TW" altLang="en-US"/>
          </a:p>
        </p:txBody>
      </p:sp>
    </p:spTree>
    <p:extLst>
      <p:ext uri="{BB962C8B-B14F-4D97-AF65-F5344CB8AC3E}">
        <p14:creationId xmlns:p14="http://schemas.microsoft.com/office/powerpoint/2010/main" val="169686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3</a:t>
            </a:fld>
            <a:endParaRPr lang="zh-TW" altLang="en-US"/>
          </a:p>
        </p:txBody>
      </p:sp>
    </p:spTree>
    <p:extLst>
      <p:ext uri="{BB962C8B-B14F-4D97-AF65-F5344CB8AC3E}">
        <p14:creationId xmlns:p14="http://schemas.microsoft.com/office/powerpoint/2010/main" val="105117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4</a:t>
            </a:fld>
            <a:endParaRPr lang="zh-TW" altLang="en-US"/>
          </a:p>
        </p:txBody>
      </p:sp>
    </p:spTree>
    <p:extLst>
      <p:ext uri="{BB962C8B-B14F-4D97-AF65-F5344CB8AC3E}">
        <p14:creationId xmlns:p14="http://schemas.microsoft.com/office/powerpoint/2010/main" val="5605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5</a:t>
            </a:fld>
            <a:endParaRPr lang="zh-TW" altLang="en-US"/>
          </a:p>
        </p:txBody>
      </p:sp>
    </p:spTree>
    <p:extLst>
      <p:ext uri="{BB962C8B-B14F-4D97-AF65-F5344CB8AC3E}">
        <p14:creationId xmlns:p14="http://schemas.microsoft.com/office/powerpoint/2010/main" val="307981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6</a:t>
            </a:fld>
            <a:endParaRPr lang="zh-TW" altLang="en-US"/>
          </a:p>
        </p:txBody>
      </p:sp>
    </p:spTree>
    <p:extLst>
      <p:ext uri="{BB962C8B-B14F-4D97-AF65-F5344CB8AC3E}">
        <p14:creationId xmlns:p14="http://schemas.microsoft.com/office/powerpoint/2010/main" val="72276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5F4F19C-1293-4F21-9596-A9F3EB6C2299}" type="slidenum">
              <a:rPr lang="zh-TW" altLang="en-US" smtClean="0"/>
              <a:t>7</a:t>
            </a:fld>
            <a:endParaRPr lang="zh-TW" altLang="en-US"/>
          </a:p>
        </p:txBody>
      </p:sp>
    </p:spTree>
    <p:extLst>
      <p:ext uri="{BB962C8B-B14F-4D97-AF65-F5344CB8AC3E}">
        <p14:creationId xmlns:p14="http://schemas.microsoft.com/office/powerpoint/2010/main" val="273631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48225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228423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387726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0257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76557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353969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smtClean="0"/>
              <a:t>按一下以編輯母片文字樣式</a:t>
            </a:r>
          </a:p>
        </p:txBody>
      </p:sp>
      <p:sp>
        <p:nvSpPr>
          <p:cNvPr id="4" name="Content Placeholder 3"/>
          <p:cNvSpPr>
            <a:spLocks noGrp="1"/>
          </p:cNvSpPr>
          <p:nvPr>
            <p:ph sz="half" idx="2"/>
          </p:nvPr>
        </p:nvSpPr>
        <p:spPr>
          <a:xfrm>
            <a:off x="520713" y="3905482"/>
            <a:ext cx="3198096"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smtClean="0"/>
              <a:t>按一下以編輯母片文字樣式</a:t>
            </a:r>
          </a:p>
        </p:txBody>
      </p:sp>
      <p:sp>
        <p:nvSpPr>
          <p:cNvPr id="6" name="Content Placeholder 5"/>
          <p:cNvSpPr>
            <a:spLocks noGrp="1"/>
          </p:cNvSpPr>
          <p:nvPr>
            <p:ph sz="quarter" idx="4"/>
          </p:nvPr>
        </p:nvSpPr>
        <p:spPr>
          <a:xfrm>
            <a:off x="3827086" y="3905482"/>
            <a:ext cx="3213847"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309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67739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25020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90534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24F697D-2CE1-4F17-A974-4E57A5D50F69}" type="datetimeFigureOut">
              <a:rPr lang="zh-TW" altLang="en-US" smtClean="0"/>
              <a:t>2023/5/1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379576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24F697D-2CE1-4F17-A974-4E57A5D50F69}" type="datetimeFigureOut">
              <a:rPr lang="zh-TW" altLang="en-US" smtClean="0"/>
              <a:t>2023/5/1</a:t>
            </a:fld>
            <a:endParaRPr lang="zh-TW"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A3FF3E9-0B83-452E-A6A3-E26B06A4C57C}" type="slidenum">
              <a:rPr lang="zh-TW" altLang="en-US" smtClean="0"/>
              <a:t>‹#›</a:t>
            </a:fld>
            <a:endParaRPr lang="zh-TW" altLang="en-US"/>
          </a:p>
        </p:txBody>
      </p:sp>
    </p:spTree>
    <p:extLst>
      <p:ext uri="{BB962C8B-B14F-4D97-AF65-F5344CB8AC3E}">
        <p14:creationId xmlns:p14="http://schemas.microsoft.com/office/powerpoint/2010/main" val="1266243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a:blip r:embed="rId3"/>
          <a:stretch>
            <a:fillRect/>
          </a:stretch>
        </p:blipFill>
        <p:spPr>
          <a:xfrm>
            <a:off x="-553452" y="5807574"/>
            <a:ext cx="1237999" cy="1729419"/>
          </a:xfrm>
          <a:prstGeom prst="rect">
            <a:avLst/>
          </a:prstGeom>
        </p:spPr>
      </p:pic>
      <p:sp>
        <p:nvSpPr>
          <p:cNvPr id="89" name="矩形 88"/>
          <p:cNvSpPr/>
          <p:nvPr/>
        </p:nvSpPr>
        <p:spPr>
          <a:xfrm>
            <a:off x="-29207" y="-17915"/>
            <a:ext cx="7584508" cy="3448800"/>
          </a:xfrm>
          <a:prstGeom prst="rect">
            <a:avLst/>
          </a:prstGeom>
          <a:gradFill flip="none" rotWithShape="1">
            <a:gsLst>
              <a:gs pos="0">
                <a:schemeClr val="accent1">
                  <a:lumMod val="20000"/>
                  <a:lumOff val="80000"/>
                </a:schemeClr>
              </a:gs>
              <a:gs pos="43000">
                <a:srgbClr val="1469AC">
                  <a:alpha val="82000"/>
                </a:srgbClr>
              </a:gs>
              <a:gs pos="75000">
                <a:srgbClr val="1469AC"/>
              </a:gs>
              <a:gs pos="97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6"/>
          <p:cNvPicPr>
            <a:picLocks noChangeAspect="1"/>
          </p:cNvPicPr>
          <p:nvPr/>
        </p:nvPicPr>
        <p:blipFill>
          <a:blip r:embed="rId4"/>
          <a:stretch>
            <a:fillRect/>
          </a:stretch>
        </p:blipFill>
        <p:spPr>
          <a:xfrm>
            <a:off x="5489666" y="-431751"/>
            <a:ext cx="2539432" cy="2246931"/>
          </a:xfrm>
          <a:prstGeom prst="rect">
            <a:avLst/>
          </a:prstGeom>
        </p:spPr>
      </p:pic>
      <p:sp>
        <p:nvSpPr>
          <p:cNvPr id="96" name="矩形 95"/>
          <p:cNvSpPr/>
          <p:nvPr/>
        </p:nvSpPr>
        <p:spPr>
          <a:xfrm>
            <a:off x="5762624" y="156960"/>
            <a:ext cx="1805563" cy="439472"/>
          </a:xfrm>
          <a:prstGeom prst="rect">
            <a:avLst/>
          </a:prstGeom>
          <a:solidFill>
            <a:srgbClr val="4186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電資通訊</a:t>
            </a: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Electronics and ICT</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80" name="Rectangle 27"/>
          <p:cNvSpPr>
            <a:spLocks noChangeArrowheads="1"/>
          </p:cNvSpPr>
          <p:nvPr/>
        </p:nvSpPr>
        <p:spPr bwMode="auto">
          <a:xfrm>
            <a:off x="2" y="9969987"/>
            <a:ext cx="7559675" cy="465241"/>
          </a:xfrm>
          <a:prstGeom prst="rect">
            <a:avLst/>
          </a:prstGeom>
          <a:solidFill>
            <a:srgbClr val="1469AC">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48" name="Oval 5"/>
          <p:cNvSpPr>
            <a:spLocks noChangeArrowheads="1"/>
          </p:cNvSpPr>
          <p:nvPr/>
        </p:nvSpPr>
        <p:spPr bwMode="auto">
          <a:xfrm>
            <a:off x="370674" y="3988357"/>
            <a:ext cx="438928" cy="443328"/>
          </a:xfrm>
          <a:prstGeom prst="ellipse">
            <a:avLst/>
          </a:prstGeom>
          <a:solidFill>
            <a:srgbClr val="1469A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49" name="Rectangle 6"/>
          <p:cNvSpPr>
            <a:spLocks noChangeArrowheads="1"/>
          </p:cNvSpPr>
          <p:nvPr/>
        </p:nvSpPr>
        <p:spPr bwMode="auto">
          <a:xfrm>
            <a:off x="529834" y="4401547"/>
            <a:ext cx="1398587" cy="68262"/>
          </a:xfrm>
          <a:prstGeom prst="rect">
            <a:avLst/>
          </a:prstGeom>
          <a:solidFill>
            <a:srgbClr val="1469A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7" y="4436472"/>
            <a:ext cx="1774825" cy="0"/>
          </a:xfrm>
          <a:prstGeom prst="line">
            <a:avLst/>
          </a:prstGeom>
          <a:noFill/>
          <a:ln w="2222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2" name="文字方塊 51">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0" name="Oval 5"/>
          <p:cNvSpPr>
            <a:spLocks noChangeArrowheads="1"/>
          </p:cNvSpPr>
          <p:nvPr/>
        </p:nvSpPr>
        <p:spPr bwMode="auto">
          <a:xfrm>
            <a:off x="4020286" y="3988357"/>
            <a:ext cx="438928" cy="443328"/>
          </a:xfrm>
          <a:prstGeom prst="ellipse">
            <a:avLst/>
          </a:prstGeom>
          <a:solidFill>
            <a:srgbClr val="1469A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1469A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4" name="文字方塊 63">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6" name="Oval 5"/>
          <p:cNvSpPr>
            <a:spLocks noChangeArrowheads="1"/>
          </p:cNvSpPr>
          <p:nvPr/>
        </p:nvSpPr>
        <p:spPr bwMode="auto">
          <a:xfrm>
            <a:off x="370674" y="6472869"/>
            <a:ext cx="438928" cy="443328"/>
          </a:xfrm>
          <a:prstGeom prst="ellipse">
            <a:avLst/>
          </a:prstGeom>
          <a:solidFill>
            <a:srgbClr val="1469A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1469A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0" name="文字方塊 69">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 name="Oval 5"/>
          <p:cNvSpPr>
            <a:spLocks noChangeArrowheads="1"/>
          </p:cNvSpPr>
          <p:nvPr/>
        </p:nvSpPr>
        <p:spPr bwMode="auto">
          <a:xfrm>
            <a:off x="4021257" y="6472869"/>
            <a:ext cx="438928" cy="443328"/>
          </a:xfrm>
          <a:prstGeom prst="ellipse">
            <a:avLst/>
          </a:prstGeom>
          <a:solidFill>
            <a:srgbClr val="1469A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1469A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6" name="文字方塊 75">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1469AC"/>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86" name="群組 85"/>
          <p:cNvGrpSpPr/>
          <p:nvPr/>
        </p:nvGrpSpPr>
        <p:grpSpPr>
          <a:xfrm>
            <a:off x="323329" y="10083747"/>
            <a:ext cx="256190" cy="268810"/>
            <a:chOff x="8944002" y="5820575"/>
            <a:chExt cx="322263" cy="338138"/>
          </a:xfrm>
        </p:grpSpPr>
        <p:sp>
          <p:nvSpPr>
            <p:cNvPr id="84" name="Oval 31"/>
            <p:cNvSpPr>
              <a:spLocks noChangeArrowheads="1"/>
            </p:cNvSpPr>
            <p:nvPr/>
          </p:nvSpPr>
          <p:spPr bwMode="auto">
            <a:xfrm>
              <a:off x="8944002" y="5820575"/>
              <a:ext cx="322263" cy="338138"/>
            </a:xfrm>
            <a:prstGeom prst="ellipse">
              <a:avLst/>
            </a:prstGeom>
            <a:noFill/>
            <a:ln w="15875" cap="flat">
              <a:solidFill>
                <a:srgbClr val="146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8975752" y="5844387"/>
              <a:ext cx="247650" cy="306388"/>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146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95" name="群組 94"/>
          <p:cNvGrpSpPr/>
          <p:nvPr/>
        </p:nvGrpSpPr>
        <p:grpSpPr>
          <a:xfrm>
            <a:off x="2591533" y="10075809"/>
            <a:ext cx="256190" cy="268810"/>
            <a:chOff x="9215438" y="5897587"/>
            <a:chExt cx="322263" cy="338138"/>
          </a:xfrm>
        </p:grpSpPr>
        <p:sp>
          <p:nvSpPr>
            <p:cNvPr id="90" name="Freeform 36"/>
            <p:cNvSpPr>
              <a:spLocks/>
            </p:cNvSpPr>
            <p:nvPr/>
          </p:nvSpPr>
          <p:spPr bwMode="auto">
            <a:xfrm>
              <a:off x="9266238" y="6018237"/>
              <a:ext cx="161925" cy="158750"/>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146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9363076" y="5943624"/>
              <a:ext cx="127000" cy="131763"/>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146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9363076" y="5983312"/>
              <a:ext cx="93663" cy="92075"/>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146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9363076" y="6018237"/>
              <a:ext cx="61913" cy="61913"/>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146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9215438" y="5897587"/>
              <a:ext cx="322263" cy="338138"/>
            </a:xfrm>
            <a:prstGeom prst="ellipse">
              <a:avLst/>
            </a:prstGeom>
            <a:noFill/>
            <a:ln w="15875" cap="flat">
              <a:solidFill>
                <a:srgbClr val="146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105" name="群組 104"/>
          <p:cNvGrpSpPr/>
          <p:nvPr/>
        </p:nvGrpSpPr>
        <p:grpSpPr>
          <a:xfrm>
            <a:off x="4591336" y="10073640"/>
            <a:ext cx="254928" cy="267548"/>
            <a:chOff x="9022427" y="8772106"/>
            <a:chExt cx="320675" cy="336550"/>
          </a:xfrm>
        </p:grpSpPr>
        <p:sp>
          <p:nvSpPr>
            <p:cNvPr id="99" name="Oval 44"/>
            <p:cNvSpPr>
              <a:spLocks noChangeArrowheads="1"/>
            </p:cNvSpPr>
            <p:nvPr/>
          </p:nvSpPr>
          <p:spPr bwMode="auto">
            <a:xfrm>
              <a:off x="9022427" y="8772106"/>
              <a:ext cx="320675" cy="336550"/>
            </a:xfrm>
            <a:prstGeom prst="ellipse">
              <a:avLst/>
            </a:prstGeom>
            <a:noFill/>
            <a:ln w="15875" cap="flat">
              <a:solidFill>
                <a:srgbClr val="146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9068464" y="8864181"/>
              <a:ext cx="228600" cy="155575"/>
            </a:xfrm>
            <a:prstGeom prst="rect">
              <a:avLst/>
            </a:prstGeom>
            <a:noFill/>
            <a:ln w="15875" cap="flat">
              <a:solidFill>
                <a:srgbClr val="146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9068464" y="8864181"/>
              <a:ext cx="228600" cy="809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1469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9068464" y="8934031"/>
              <a:ext cx="93663" cy="73025"/>
            </a:xfrm>
            <a:prstGeom prst="line">
              <a:avLst/>
            </a:prstGeom>
            <a:noFill/>
            <a:ln w="1587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9203402" y="8934031"/>
              <a:ext cx="93663" cy="73025"/>
            </a:xfrm>
            <a:prstGeom prst="line">
              <a:avLst/>
            </a:prstGeom>
            <a:noFill/>
            <a:ln w="15875" cap="flat">
              <a:solidFill>
                <a:srgbClr val="1469A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2" name="群組 1"/>
          <p:cNvGrpSpPr/>
          <p:nvPr/>
        </p:nvGrpSpPr>
        <p:grpSpPr>
          <a:xfrm>
            <a:off x="7158526" y="3608163"/>
            <a:ext cx="387351" cy="695325"/>
            <a:chOff x="7158526" y="3608163"/>
            <a:chExt cx="387351" cy="695325"/>
          </a:xfrm>
        </p:grpSpPr>
        <p:sp>
          <p:nvSpPr>
            <p:cNvPr id="110" name="Oval 52"/>
            <p:cNvSpPr>
              <a:spLocks noChangeArrowheads="1"/>
            </p:cNvSpPr>
            <p:nvPr/>
          </p:nvSpPr>
          <p:spPr bwMode="auto">
            <a:xfrm>
              <a:off x="7158526" y="3608163"/>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9" y="3608163"/>
              <a:ext cx="47625"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9" y="3771675"/>
              <a:ext cx="47625"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9" y="3928838"/>
              <a:ext cx="47625"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9" y="4092350"/>
              <a:ext cx="47625"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9" y="4254275"/>
              <a:ext cx="47625"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4" y="3608163"/>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4" y="3771675"/>
              <a:ext cx="49213"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4" y="3928838"/>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4" y="4092350"/>
              <a:ext cx="49213" cy="47625"/>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4" y="4254275"/>
              <a:ext cx="49213" cy="49213"/>
            </a:xfrm>
            <a:prstGeom prst="ellipse">
              <a:avLst/>
            </a:pr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128" name="矩形 127"/>
          <p:cNvSpPr/>
          <p:nvPr/>
        </p:nvSpPr>
        <p:spPr>
          <a:xfrm>
            <a:off x="-6350" y="10450236"/>
            <a:ext cx="7566025" cy="257821"/>
          </a:xfrm>
          <a:prstGeom prst="rect">
            <a:avLst/>
          </a:prstGeom>
          <a:solidFill>
            <a:srgbClr val="1469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smtClean="0">
                <a:latin typeface="微軟正黑體" panose="020B0604030504040204" pitchFamily="34" charset="-120"/>
                <a:ea typeface="微軟正黑體" panose="020B0604030504040204" pitchFamily="34" charset="-120"/>
              </a:rPr>
              <a:t>國立</a:t>
            </a:r>
            <a:r>
              <a:rPr lang="zh-TW" altLang="en-US" sz="1200" dirty="0">
                <a:latin typeface="微軟正黑體" panose="020B0604030504040204" pitchFamily="34" charset="-120"/>
                <a:ea typeface="微軟正黑體" panose="020B0604030504040204" pitchFamily="34" charset="-120"/>
              </a:rPr>
              <a:t>東華</a:t>
            </a:r>
            <a:r>
              <a:rPr lang="zh-TW" altLang="en-US" sz="1200" dirty="0" smtClean="0">
                <a:latin typeface="微軟正黑體" panose="020B0604030504040204" pitchFamily="34" charset="-120"/>
                <a:ea typeface="微軟正黑體" panose="020B0604030504040204" pitchFamily="34" charset="-120"/>
              </a:rPr>
              <a:t>大學  </a:t>
            </a:r>
            <a:r>
              <a:rPr lang="en-US" altLang="zh-TW" sz="1200" dirty="0" smtClean="0">
                <a:latin typeface="微軟正黑體" panose="020B0604030504040204" pitchFamily="34" charset="-120"/>
                <a:ea typeface="微軟正黑體" panose="020B0604030504040204" pitchFamily="34" charset="-120"/>
              </a:rPr>
              <a:t>XXX</a:t>
            </a:r>
            <a:r>
              <a:rPr lang="zh-TW" altLang="en-US" sz="1200" dirty="0" smtClean="0">
                <a:latin typeface="微軟正黑體" panose="020B0604030504040204" pitchFamily="34" charset="-120"/>
                <a:ea typeface="微軟正黑體" panose="020B0604030504040204" pitchFamily="34" charset="-120"/>
              </a:rPr>
              <a:t>中心     網址：</a:t>
            </a:r>
            <a:endParaRPr lang="zh-TW" altLang="en-US" sz="1200" dirty="0">
              <a:latin typeface="微軟正黑體" panose="020B0604030504040204" pitchFamily="34" charset="-120"/>
              <a:ea typeface="微軟正黑體" panose="020B0604030504040204" pitchFamily="34" charset="-120"/>
            </a:endParaRPr>
          </a:p>
        </p:txBody>
      </p:sp>
      <p:cxnSp>
        <p:nvCxnSpPr>
          <p:cNvPr id="202" name="直線接點 201"/>
          <p:cNvCxnSpPr/>
          <p:nvPr/>
        </p:nvCxnSpPr>
        <p:spPr>
          <a:xfrm>
            <a:off x="4440896" y="10058404"/>
            <a:ext cx="0" cy="307875"/>
          </a:xfrm>
          <a:prstGeom prst="line">
            <a:avLst/>
          </a:prstGeom>
          <a:ln w="12700">
            <a:solidFill>
              <a:srgbClr val="1469AC"/>
            </a:solidFill>
          </a:ln>
        </p:spPr>
        <p:style>
          <a:lnRef idx="1">
            <a:schemeClr val="accent1"/>
          </a:lnRef>
          <a:fillRef idx="0">
            <a:schemeClr val="accent1"/>
          </a:fillRef>
          <a:effectRef idx="0">
            <a:schemeClr val="accent1"/>
          </a:effectRef>
          <a:fontRef idx="minor">
            <a:schemeClr val="tx1"/>
          </a:fontRef>
        </p:style>
      </p:cxnSp>
      <p:cxnSp>
        <p:nvCxnSpPr>
          <p:cNvPr id="219" name="直線接點 218"/>
          <p:cNvCxnSpPr/>
          <p:nvPr/>
        </p:nvCxnSpPr>
        <p:spPr>
          <a:xfrm>
            <a:off x="2431121" y="10058404"/>
            <a:ext cx="0" cy="307875"/>
          </a:xfrm>
          <a:prstGeom prst="line">
            <a:avLst/>
          </a:prstGeom>
          <a:ln w="12700">
            <a:solidFill>
              <a:srgbClr val="1469AC"/>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188" y="3403092"/>
            <a:ext cx="7560000" cy="138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1"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2"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pic>
        <p:nvPicPr>
          <p:cNvPr id="106" name="圖片 105"/>
          <p:cNvPicPr>
            <a:picLocks noChangeAspect="1"/>
          </p:cNvPicPr>
          <p:nvPr/>
        </p:nvPicPr>
        <p:blipFill>
          <a:blip r:embed="rId5" cstate="print">
            <a:extLst>
              <a:ext uri="{28A0092B-C50C-407E-A947-70E740481C1C}">
                <a14:useLocalDpi xmlns:a14="http://schemas.microsoft.com/office/drawing/2010/main" val="0"/>
              </a:ext>
            </a:extLst>
          </a:blip>
          <a:srcRect l="26111" r="28329" b="1193"/>
          <a:stretch>
            <a:fillRect/>
          </a:stretch>
        </p:blipFill>
        <p:spPr>
          <a:xfrm>
            <a:off x="-29207" y="-69204"/>
            <a:ext cx="3495557" cy="4084691"/>
          </a:xfrm>
          <a:custGeom>
            <a:avLst/>
            <a:gdLst>
              <a:gd name="connsiteX0" fmla="*/ 0 w 3495557"/>
              <a:gd name="connsiteY0" fmla="*/ 0 h 4084691"/>
              <a:gd name="connsiteX1" fmla="*/ 543811 w 3495557"/>
              <a:gd name="connsiteY1" fmla="*/ 0 h 4084691"/>
              <a:gd name="connsiteX2" fmla="*/ 566509 w 3495557"/>
              <a:gd name="connsiteY2" fmla="*/ 26476 h 4084691"/>
              <a:gd name="connsiteX3" fmla="*/ 1088605 w 3495557"/>
              <a:gd name="connsiteY3" fmla="*/ 17626 h 4084691"/>
              <a:gd name="connsiteX4" fmla="*/ 1113887 w 3495557"/>
              <a:gd name="connsiteY4" fmla="*/ 0 h 4084691"/>
              <a:gd name="connsiteX5" fmla="*/ 2220637 w 3495557"/>
              <a:gd name="connsiteY5" fmla="*/ 0 h 4084691"/>
              <a:gd name="connsiteX6" fmla="*/ 2198612 w 3495557"/>
              <a:gd name="connsiteY6" fmla="*/ 76817 h 4084691"/>
              <a:gd name="connsiteX7" fmla="*/ 2123949 w 3495557"/>
              <a:gd name="connsiteY7" fmla="*/ 265455 h 4084691"/>
              <a:gd name="connsiteX8" fmla="*/ 2535431 w 3495557"/>
              <a:gd name="connsiteY8" fmla="*/ 672605 h 4084691"/>
              <a:gd name="connsiteX9" fmla="*/ 3022131 w 3495557"/>
              <a:gd name="connsiteY9" fmla="*/ 508860 h 4084691"/>
              <a:gd name="connsiteX10" fmla="*/ 3420340 w 3495557"/>
              <a:gd name="connsiteY10" fmla="*/ 1265627 h 4084691"/>
              <a:gd name="connsiteX11" fmla="*/ 3013282 w 3495557"/>
              <a:gd name="connsiteY11" fmla="*/ 1513457 h 4084691"/>
              <a:gd name="connsiteX12" fmla="*/ 3030980 w 3495557"/>
              <a:gd name="connsiteY12" fmla="*/ 2013542 h 4084691"/>
              <a:gd name="connsiteX13" fmla="*/ 3495557 w 3495557"/>
              <a:gd name="connsiteY13" fmla="*/ 2234818 h 4084691"/>
              <a:gd name="connsiteX14" fmla="*/ 3194688 w 3495557"/>
              <a:gd name="connsiteY14" fmla="*/ 2991585 h 4084691"/>
              <a:gd name="connsiteX15" fmla="*/ 2721262 w 3495557"/>
              <a:gd name="connsiteY15" fmla="*/ 2885372 h 4084691"/>
              <a:gd name="connsiteX16" fmla="*/ 2309779 w 3495557"/>
              <a:gd name="connsiteY16" fmla="*/ 3252691 h 4084691"/>
              <a:gd name="connsiteX17" fmla="*/ 2460214 w 3495557"/>
              <a:gd name="connsiteY17" fmla="*/ 3646563 h 4084691"/>
              <a:gd name="connsiteX18" fmla="*/ 1610701 w 3495557"/>
              <a:gd name="connsiteY18" fmla="*/ 4062564 h 4084691"/>
              <a:gd name="connsiteX19" fmla="*/ 1371776 w 3495557"/>
              <a:gd name="connsiteY19" fmla="*/ 3664266 h 4084691"/>
              <a:gd name="connsiteX20" fmla="*/ 801010 w 3495557"/>
              <a:gd name="connsiteY20" fmla="*/ 3673117 h 4084691"/>
              <a:gd name="connsiteX21" fmla="*/ 562084 w 3495557"/>
              <a:gd name="connsiteY21" fmla="*/ 4084691 h 4084691"/>
              <a:gd name="connsiteX22" fmla="*/ 87553 w 3495557"/>
              <a:gd name="connsiteY22" fmla="*/ 3981245 h 4084691"/>
              <a:gd name="connsiteX23" fmla="*/ 0 w 3495557"/>
              <a:gd name="connsiteY23" fmla="*/ 3948794 h 40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5557" h="4084691">
                <a:moveTo>
                  <a:pt x="0" y="0"/>
                </a:moveTo>
                <a:lnTo>
                  <a:pt x="543811" y="0"/>
                </a:lnTo>
                <a:lnTo>
                  <a:pt x="566509" y="26476"/>
                </a:lnTo>
                <a:cubicBezTo>
                  <a:pt x="725792" y="8775"/>
                  <a:pt x="885077" y="-8928"/>
                  <a:pt x="1088605" y="17626"/>
                </a:cubicBezTo>
                <a:lnTo>
                  <a:pt x="1113887" y="0"/>
                </a:lnTo>
                <a:lnTo>
                  <a:pt x="2220637" y="0"/>
                </a:lnTo>
                <a:lnTo>
                  <a:pt x="2198612" y="76817"/>
                </a:lnTo>
                <a:cubicBezTo>
                  <a:pt x="2173724" y="139327"/>
                  <a:pt x="2141646" y="194647"/>
                  <a:pt x="2123949" y="265455"/>
                </a:cubicBezTo>
                <a:cubicBezTo>
                  <a:pt x="2185892" y="460179"/>
                  <a:pt x="2415968" y="522136"/>
                  <a:pt x="2535431" y="672605"/>
                </a:cubicBezTo>
                <a:cubicBezTo>
                  <a:pt x="2747809" y="668179"/>
                  <a:pt x="2818603" y="522136"/>
                  <a:pt x="3022131" y="508860"/>
                </a:cubicBezTo>
                <a:cubicBezTo>
                  <a:pt x="3212386" y="712434"/>
                  <a:pt x="3349547" y="964690"/>
                  <a:pt x="3420340" y="1265627"/>
                </a:cubicBezTo>
                <a:cubicBezTo>
                  <a:pt x="3358397" y="1420520"/>
                  <a:pt x="3101773" y="1385115"/>
                  <a:pt x="3013282" y="1513457"/>
                </a:cubicBezTo>
                <a:cubicBezTo>
                  <a:pt x="2946914" y="1610818"/>
                  <a:pt x="3039829" y="1845372"/>
                  <a:pt x="3030980" y="2013542"/>
                </a:cubicBezTo>
                <a:cubicBezTo>
                  <a:pt x="3150442" y="2115329"/>
                  <a:pt x="3389369" y="2119755"/>
                  <a:pt x="3495557" y="2234818"/>
                </a:cubicBezTo>
                <a:cubicBezTo>
                  <a:pt x="3442463" y="2535754"/>
                  <a:pt x="3327425" y="2770308"/>
                  <a:pt x="3194688" y="2991585"/>
                </a:cubicBezTo>
                <a:cubicBezTo>
                  <a:pt x="3066377" y="3053542"/>
                  <a:pt x="2853998" y="2934052"/>
                  <a:pt x="2721262" y="2885372"/>
                </a:cubicBezTo>
                <a:cubicBezTo>
                  <a:pt x="2544281" y="2969457"/>
                  <a:pt x="2446940" y="3133202"/>
                  <a:pt x="2309779" y="3252691"/>
                </a:cubicBezTo>
                <a:cubicBezTo>
                  <a:pt x="2300930" y="3429712"/>
                  <a:pt x="2415968" y="3509372"/>
                  <a:pt x="2460214" y="3646563"/>
                </a:cubicBezTo>
                <a:cubicBezTo>
                  <a:pt x="2300930" y="3903245"/>
                  <a:pt x="1920419" y="3947500"/>
                  <a:pt x="1610701" y="4062564"/>
                </a:cubicBezTo>
                <a:cubicBezTo>
                  <a:pt x="1482390" y="3965202"/>
                  <a:pt x="1451418" y="3797032"/>
                  <a:pt x="1371776" y="3664266"/>
                </a:cubicBezTo>
                <a:cubicBezTo>
                  <a:pt x="1137275" y="3620010"/>
                  <a:pt x="1031086" y="3704095"/>
                  <a:pt x="801010" y="3673117"/>
                </a:cubicBezTo>
                <a:cubicBezTo>
                  <a:pt x="650576" y="3735075"/>
                  <a:pt x="663849" y="3965202"/>
                  <a:pt x="562084" y="4084691"/>
                </a:cubicBezTo>
                <a:cubicBezTo>
                  <a:pt x="371829" y="4075840"/>
                  <a:pt x="225820" y="4031585"/>
                  <a:pt x="87553" y="3981245"/>
                </a:cubicBezTo>
                <a:lnTo>
                  <a:pt x="0" y="3948794"/>
                </a:lnTo>
                <a:close/>
              </a:path>
            </a:pathLst>
          </a:custGeom>
        </p:spPr>
      </p:pic>
      <p:sp>
        <p:nvSpPr>
          <p:cNvPr id="22" name="Freeform 9"/>
          <p:cNvSpPr>
            <a:spLocks/>
          </p:cNvSpPr>
          <p:nvPr/>
        </p:nvSpPr>
        <p:spPr bwMode="auto">
          <a:xfrm>
            <a:off x="-1672348" y="-581553"/>
            <a:ext cx="5221337" cy="4624612"/>
          </a:xfrm>
          <a:custGeom>
            <a:avLst/>
            <a:gdLst>
              <a:gd name="T0" fmla="*/ 867 w 1153"/>
              <a:gd name="T1" fmla="*/ 63 h 1021"/>
              <a:gd name="T2" fmla="*/ 843 w 1153"/>
              <a:gd name="T3" fmla="*/ 158 h 1021"/>
              <a:gd name="T4" fmla="*/ 936 w 1153"/>
              <a:gd name="T5" fmla="*/ 250 h 1021"/>
              <a:gd name="T6" fmla="*/ 1046 w 1153"/>
              <a:gd name="T7" fmla="*/ 213 h 1021"/>
              <a:gd name="T8" fmla="*/ 1136 w 1153"/>
              <a:gd name="T9" fmla="*/ 384 h 1021"/>
              <a:gd name="T10" fmla="*/ 1044 w 1153"/>
              <a:gd name="T11" fmla="*/ 440 h 1021"/>
              <a:gd name="T12" fmla="*/ 1048 w 1153"/>
              <a:gd name="T13" fmla="*/ 553 h 1021"/>
              <a:gd name="T14" fmla="*/ 1153 w 1153"/>
              <a:gd name="T15" fmla="*/ 603 h 1021"/>
              <a:gd name="T16" fmla="*/ 1085 w 1153"/>
              <a:gd name="T17" fmla="*/ 774 h 1021"/>
              <a:gd name="T18" fmla="*/ 978 w 1153"/>
              <a:gd name="T19" fmla="*/ 750 h 1021"/>
              <a:gd name="T20" fmla="*/ 885 w 1153"/>
              <a:gd name="T21" fmla="*/ 833 h 1021"/>
              <a:gd name="T22" fmla="*/ 919 w 1153"/>
              <a:gd name="T23" fmla="*/ 922 h 1021"/>
              <a:gd name="T24" fmla="*/ 727 w 1153"/>
              <a:gd name="T25" fmla="*/ 1016 h 1021"/>
              <a:gd name="T26" fmla="*/ 673 w 1153"/>
              <a:gd name="T27" fmla="*/ 926 h 1021"/>
              <a:gd name="T28" fmla="*/ 544 w 1153"/>
              <a:gd name="T29" fmla="*/ 928 h 1021"/>
              <a:gd name="T30" fmla="*/ 490 w 1153"/>
              <a:gd name="T31" fmla="*/ 1021 h 1021"/>
              <a:gd name="T32" fmla="*/ 286 w 1153"/>
              <a:gd name="T33" fmla="*/ 966 h 1021"/>
              <a:gd name="T34" fmla="*/ 311 w 1153"/>
              <a:gd name="T35" fmla="*/ 871 h 1021"/>
              <a:gd name="T36" fmla="*/ 218 w 1153"/>
              <a:gd name="T37" fmla="*/ 779 h 1021"/>
              <a:gd name="T38" fmla="*/ 118 w 1153"/>
              <a:gd name="T39" fmla="*/ 808 h 1021"/>
              <a:gd name="T40" fmla="*/ 18 w 1153"/>
              <a:gd name="T41" fmla="*/ 646 h 1021"/>
              <a:gd name="T42" fmla="*/ 110 w 1153"/>
              <a:gd name="T43" fmla="*/ 589 h 1021"/>
              <a:gd name="T44" fmla="*/ 115 w 1153"/>
              <a:gd name="T45" fmla="*/ 485 h 1021"/>
              <a:gd name="T46" fmla="*/ 0 w 1153"/>
              <a:gd name="T47" fmla="*/ 426 h 1021"/>
              <a:gd name="T48" fmla="*/ 69 w 1153"/>
              <a:gd name="T49" fmla="*/ 247 h 1021"/>
              <a:gd name="T50" fmla="*/ 176 w 1153"/>
              <a:gd name="T51" fmla="*/ 270 h 1021"/>
              <a:gd name="T52" fmla="*/ 270 w 1153"/>
              <a:gd name="T53" fmla="*/ 188 h 1021"/>
              <a:gd name="T54" fmla="*/ 235 w 1153"/>
              <a:gd name="T55" fmla="*/ 99 h 1021"/>
              <a:gd name="T56" fmla="*/ 417 w 1153"/>
              <a:gd name="T57" fmla="*/ 13 h 1021"/>
              <a:gd name="T58" fmla="*/ 491 w 1153"/>
              <a:gd name="T59" fmla="*/ 104 h 1021"/>
              <a:gd name="T60" fmla="*/ 609 w 1153"/>
              <a:gd name="T61" fmla="*/ 102 h 1021"/>
              <a:gd name="T62" fmla="*/ 674 w 1153"/>
              <a:gd name="T63" fmla="*/ 0 h 1021"/>
              <a:gd name="T64" fmla="*/ 867 w 1153"/>
              <a:gd name="T65" fmla="*/ 6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3" h="1021">
                <a:moveTo>
                  <a:pt x="867" y="63"/>
                </a:moveTo>
                <a:cubicBezTo>
                  <a:pt x="872" y="108"/>
                  <a:pt x="851" y="126"/>
                  <a:pt x="843" y="158"/>
                </a:cubicBezTo>
                <a:cubicBezTo>
                  <a:pt x="857" y="202"/>
                  <a:pt x="909" y="216"/>
                  <a:pt x="936" y="250"/>
                </a:cubicBezTo>
                <a:cubicBezTo>
                  <a:pt x="984" y="249"/>
                  <a:pt x="1000" y="216"/>
                  <a:pt x="1046" y="213"/>
                </a:cubicBezTo>
                <a:cubicBezTo>
                  <a:pt x="1089" y="259"/>
                  <a:pt x="1120" y="316"/>
                  <a:pt x="1136" y="384"/>
                </a:cubicBezTo>
                <a:cubicBezTo>
                  <a:pt x="1122" y="419"/>
                  <a:pt x="1064" y="411"/>
                  <a:pt x="1044" y="440"/>
                </a:cubicBezTo>
                <a:cubicBezTo>
                  <a:pt x="1029" y="462"/>
                  <a:pt x="1050" y="515"/>
                  <a:pt x="1048" y="553"/>
                </a:cubicBezTo>
                <a:cubicBezTo>
                  <a:pt x="1075" y="576"/>
                  <a:pt x="1129" y="577"/>
                  <a:pt x="1153" y="603"/>
                </a:cubicBezTo>
                <a:cubicBezTo>
                  <a:pt x="1141" y="671"/>
                  <a:pt x="1115" y="724"/>
                  <a:pt x="1085" y="774"/>
                </a:cubicBezTo>
                <a:cubicBezTo>
                  <a:pt x="1056" y="788"/>
                  <a:pt x="1008" y="761"/>
                  <a:pt x="978" y="750"/>
                </a:cubicBezTo>
                <a:cubicBezTo>
                  <a:pt x="938" y="769"/>
                  <a:pt x="916" y="806"/>
                  <a:pt x="885" y="833"/>
                </a:cubicBezTo>
                <a:cubicBezTo>
                  <a:pt x="883" y="873"/>
                  <a:pt x="909" y="891"/>
                  <a:pt x="919" y="922"/>
                </a:cubicBezTo>
                <a:cubicBezTo>
                  <a:pt x="883" y="980"/>
                  <a:pt x="797" y="990"/>
                  <a:pt x="727" y="1016"/>
                </a:cubicBezTo>
                <a:cubicBezTo>
                  <a:pt x="698" y="994"/>
                  <a:pt x="691" y="956"/>
                  <a:pt x="673" y="926"/>
                </a:cubicBezTo>
                <a:cubicBezTo>
                  <a:pt x="620" y="916"/>
                  <a:pt x="596" y="935"/>
                  <a:pt x="544" y="928"/>
                </a:cubicBezTo>
                <a:cubicBezTo>
                  <a:pt x="510" y="942"/>
                  <a:pt x="513" y="994"/>
                  <a:pt x="490" y="1021"/>
                </a:cubicBezTo>
                <a:cubicBezTo>
                  <a:pt x="404" y="1017"/>
                  <a:pt x="358" y="981"/>
                  <a:pt x="286" y="966"/>
                </a:cubicBezTo>
                <a:cubicBezTo>
                  <a:pt x="285" y="925"/>
                  <a:pt x="298" y="898"/>
                  <a:pt x="311" y="871"/>
                </a:cubicBezTo>
                <a:cubicBezTo>
                  <a:pt x="300" y="824"/>
                  <a:pt x="247" y="811"/>
                  <a:pt x="218" y="779"/>
                </a:cubicBezTo>
                <a:cubicBezTo>
                  <a:pt x="171" y="775"/>
                  <a:pt x="162" y="809"/>
                  <a:pt x="118" y="808"/>
                </a:cubicBezTo>
                <a:cubicBezTo>
                  <a:pt x="59" y="774"/>
                  <a:pt x="38" y="710"/>
                  <a:pt x="18" y="646"/>
                </a:cubicBezTo>
                <a:cubicBezTo>
                  <a:pt x="27" y="605"/>
                  <a:pt x="86" y="615"/>
                  <a:pt x="110" y="589"/>
                </a:cubicBezTo>
                <a:cubicBezTo>
                  <a:pt x="112" y="555"/>
                  <a:pt x="114" y="520"/>
                  <a:pt x="115" y="485"/>
                </a:cubicBezTo>
                <a:cubicBezTo>
                  <a:pt x="103" y="445"/>
                  <a:pt x="31" y="452"/>
                  <a:pt x="0" y="426"/>
                </a:cubicBezTo>
                <a:cubicBezTo>
                  <a:pt x="11" y="355"/>
                  <a:pt x="41" y="301"/>
                  <a:pt x="69" y="247"/>
                </a:cubicBezTo>
                <a:cubicBezTo>
                  <a:pt x="120" y="243"/>
                  <a:pt x="133" y="269"/>
                  <a:pt x="176" y="270"/>
                </a:cubicBezTo>
                <a:cubicBezTo>
                  <a:pt x="221" y="256"/>
                  <a:pt x="245" y="222"/>
                  <a:pt x="270" y="188"/>
                </a:cubicBezTo>
                <a:cubicBezTo>
                  <a:pt x="275" y="145"/>
                  <a:pt x="239" y="134"/>
                  <a:pt x="235" y="99"/>
                </a:cubicBezTo>
                <a:cubicBezTo>
                  <a:pt x="274" y="48"/>
                  <a:pt x="350" y="35"/>
                  <a:pt x="417" y="13"/>
                </a:cubicBezTo>
                <a:cubicBezTo>
                  <a:pt x="464" y="25"/>
                  <a:pt x="462" y="77"/>
                  <a:pt x="491" y="104"/>
                </a:cubicBezTo>
                <a:cubicBezTo>
                  <a:pt x="527" y="100"/>
                  <a:pt x="563" y="96"/>
                  <a:pt x="609" y="102"/>
                </a:cubicBezTo>
                <a:cubicBezTo>
                  <a:pt x="647" y="84"/>
                  <a:pt x="641" y="23"/>
                  <a:pt x="674" y="0"/>
                </a:cubicBezTo>
                <a:cubicBezTo>
                  <a:pt x="744" y="17"/>
                  <a:pt x="807" y="39"/>
                  <a:pt x="867" y="63"/>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8" name="文字方塊 87">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97" name="文字方塊 96">
            <a:extLst>
              <a:ext uri="{FF2B5EF4-FFF2-40B4-BE49-F238E27FC236}">
                <a16:creationId xmlns:a16="http://schemas.microsoft.com/office/drawing/2014/main" id="{EEB8A071-43B6-40AC-9ED4-B88E5F8FA31C}"/>
              </a:ext>
            </a:extLst>
          </p:cNvPr>
          <p:cNvSpPr txBox="1"/>
          <p:nvPr/>
        </p:nvSpPr>
        <p:spPr>
          <a:xfrm>
            <a:off x="4080159" y="4581462"/>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98" name="文字方塊 97">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104" name="文字方塊 103">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sp>
        <p:nvSpPr>
          <p:cNvPr id="107" name="文字方塊 106">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08" name="文字方塊 107">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5" name="矩形 124"/>
          <p:cNvSpPr/>
          <p:nvPr/>
        </p:nvSpPr>
        <p:spPr>
          <a:xfrm>
            <a:off x="6452463" y="8843404"/>
            <a:ext cx="875922" cy="875922"/>
          </a:xfrm>
          <a:prstGeom prst="rect">
            <a:avLst/>
          </a:prstGeom>
          <a:solidFill>
            <a:schemeClr val="bg1"/>
          </a:solidFill>
          <a:ln>
            <a:solidFill>
              <a:srgbClr val="1469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6" name="矩形 125"/>
          <p:cNvSpPr/>
          <p:nvPr/>
        </p:nvSpPr>
        <p:spPr>
          <a:xfrm>
            <a:off x="309799" y="8737600"/>
            <a:ext cx="1837736" cy="981726"/>
          </a:xfrm>
          <a:prstGeom prst="rect">
            <a:avLst/>
          </a:prstGeom>
          <a:solidFill>
            <a:schemeClr val="bg1"/>
          </a:solidFill>
          <a:ln>
            <a:solidFill>
              <a:srgbClr val="1469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129" name="矩形 128"/>
          <p:cNvSpPr/>
          <p:nvPr/>
        </p:nvSpPr>
        <p:spPr>
          <a:xfrm>
            <a:off x="2225684" y="8737600"/>
            <a:ext cx="1837736" cy="981726"/>
          </a:xfrm>
          <a:prstGeom prst="rect">
            <a:avLst/>
          </a:prstGeom>
          <a:solidFill>
            <a:schemeClr val="bg1"/>
          </a:solidFill>
          <a:ln>
            <a:solidFill>
              <a:srgbClr val="1469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130" name="矩形 129"/>
          <p:cNvSpPr/>
          <p:nvPr/>
        </p:nvSpPr>
        <p:spPr>
          <a:xfrm>
            <a:off x="4141569" y="8737600"/>
            <a:ext cx="1837736" cy="981726"/>
          </a:xfrm>
          <a:prstGeom prst="rect">
            <a:avLst/>
          </a:prstGeom>
          <a:solidFill>
            <a:schemeClr val="bg1"/>
          </a:solidFill>
          <a:ln>
            <a:solidFill>
              <a:srgbClr val="1469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131" name="文字方塊 130">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2" name="文字方塊 131">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33" name="文字方塊 132">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241988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13986" y="-17915"/>
            <a:ext cx="7573661" cy="3448800"/>
          </a:xfrm>
          <a:prstGeom prst="rect">
            <a:avLst/>
          </a:prstGeom>
          <a:gradFill flip="none" rotWithShape="1">
            <a:gsLst>
              <a:gs pos="0">
                <a:srgbClr val="FC9A9A"/>
              </a:gs>
              <a:gs pos="43000">
                <a:srgbClr val="D11D44"/>
              </a:gs>
              <a:gs pos="75000">
                <a:srgbClr val="D11D44"/>
              </a:gs>
              <a:gs pos="97000">
                <a:srgbClr val="B8141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7" name="圖片 96"/>
          <p:cNvPicPr>
            <a:picLocks noChangeAspect="1"/>
          </p:cNvPicPr>
          <p:nvPr/>
        </p:nvPicPr>
        <p:blipFill>
          <a:blip r:embed="rId3" cstate="print">
            <a:extLst>
              <a:ext uri="{28A0092B-C50C-407E-A947-70E740481C1C}">
                <a14:useLocalDpi xmlns:a14="http://schemas.microsoft.com/office/drawing/2010/main" val="0"/>
              </a:ext>
            </a:extLst>
          </a:blip>
          <a:srcRect l="23892" r="1504" b="34517"/>
          <a:stretch>
            <a:fillRect/>
          </a:stretch>
        </p:blipFill>
        <p:spPr>
          <a:xfrm>
            <a:off x="-440978" y="-707015"/>
            <a:ext cx="5639790" cy="2751478"/>
          </a:xfrm>
          <a:custGeom>
            <a:avLst/>
            <a:gdLst>
              <a:gd name="connsiteX0" fmla="*/ 0 w 5639790"/>
              <a:gd name="connsiteY0" fmla="*/ 0 h 2751478"/>
              <a:gd name="connsiteX1" fmla="*/ 5639790 w 5639790"/>
              <a:gd name="connsiteY1" fmla="*/ 0 h 2751478"/>
              <a:gd name="connsiteX2" fmla="*/ 5581625 w 5639790"/>
              <a:gd name="connsiteY2" fmla="*/ 58228 h 2751478"/>
              <a:gd name="connsiteX3" fmla="*/ 2947710 w 5639790"/>
              <a:gd name="connsiteY3" fmla="*/ 2694979 h 2751478"/>
              <a:gd name="connsiteX4" fmla="*/ 2819955 w 5639790"/>
              <a:gd name="connsiteY4" fmla="*/ 2751478 h 2751478"/>
              <a:gd name="connsiteX5" fmla="*/ 2688443 w 5639790"/>
              <a:gd name="connsiteY5" fmla="*/ 2694979 h 2751478"/>
              <a:gd name="connsiteX6" fmla="*/ 163929 w 5639790"/>
              <a:gd name="connsiteY6" fmla="*/ 164327 h 275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9790" h="2751478">
                <a:moveTo>
                  <a:pt x="0" y="0"/>
                </a:moveTo>
                <a:lnTo>
                  <a:pt x="5639790" y="0"/>
                </a:lnTo>
                <a:lnTo>
                  <a:pt x="5581625" y="58228"/>
                </a:lnTo>
                <a:cubicBezTo>
                  <a:pt x="5337241" y="302875"/>
                  <a:pt x="4685551" y="955267"/>
                  <a:pt x="2947710" y="2694979"/>
                </a:cubicBezTo>
                <a:cubicBezTo>
                  <a:pt x="2913892" y="2732645"/>
                  <a:pt x="2865045" y="2751478"/>
                  <a:pt x="2819955" y="2751478"/>
                </a:cubicBezTo>
                <a:cubicBezTo>
                  <a:pt x="2771108" y="2751478"/>
                  <a:pt x="2726018" y="2732645"/>
                  <a:pt x="2688443" y="2694979"/>
                </a:cubicBezTo>
                <a:cubicBezTo>
                  <a:pt x="2688443" y="2694979"/>
                  <a:pt x="2688443" y="2694979"/>
                  <a:pt x="163929" y="164327"/>
                </a:cubicBezTo>
                <a:close/>
              </a:path>
            </a:pathLst>
          </a:custGeom>
        </p:spPr>
      </p:pic>
      <p:sp>
        <p:nvSpPr>
          <p:cNvPr id="50" name="Line 7"/>
          <p:cNvSpPr>
            <a:spLocks noChangeShapeType="1"/>
          </p:cNvSpPr>
          <p:nvPr/>
        </p:nvSpPr>
        <p:spPr bwMode="auto">
          <a:xfrm>
            <a:off x="1728397" y="4436472"/>
            <a:ext cx="1774825" cy="0"/>
          </a:xfrm>
          <a:prstGeom prst="line">
            <a:avLst/>
          </a:prstGeom>
          <a:noFill/>
          <a:ln w="2222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矩形 16"/>
          <p:cNvSpPr/>
          <p:nvPr/>
        </p:nvSpPr>
        <p:spPr>
          <a:xfrm>
            <a:off x="-12700" y="3403092"/>
            <a:ext cx="7572376" cy="13816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圖片 22"/>
          <p:cNvPicPr>
            <a:picLocks noChangeAspect="1"/>
          </p:cNvPicPr>
          <p:nvPr/>
        </p:nvPicPr>
        <p:blipFill>
          <a:blip r:embed="rId4"/>
          <a:stretch>
            <a:fillRect/>
          </a:stretch>
        </p:blipFill>
        <p:spPr>
          <a:xfrm>
            <a:off x="-134211" y="6359125"/>
            <a:ext cx="910390" cy="1864549"/>
          </a:xfrm>
          <a:prstGeom prst="rect">
            <a:avLst/>
          </a:prstGeom>
        </p:spPr>
      </p:pic>
      <p:pic>
        <p:nvPicPr>
          <p:cNvPr id="22" name="圖片 21"/>
          <p:cNvPicPr>
            <a:picLocks noChangeAspect="1"/>
          </p:cNvPicPr>
          <p:nvPr/>
        </p:nvPicPr>
        <p:blipFill>
          <a:blip r:embed="rId5"/>
          <a:stretch>
            <a:fillRect/>
          </a:stretch>
        </p:blipFill>
        <p:spPr>
          <a:xfrm>
            <a:off x="5769480" y="-234529"/>
            <a:ext cx="2396250" cy="1181250"/>
          </a:xfrm>
          <a:prstGeom prst="rect">
            <a:avLst/>
          </a:prstGeom>
        </p:spPr>
      </p:pic>
      <p:sp>
        <p:nvSpPr>
          <p:cNvPr id="48" name="Oval 5"/>
          <p:cNvSpPr>
            <a:spLocks noChangeArrowheads="1"/>
          </p:cNvSpPr>
          <p:nvPr/>
        </p:nvSpPr>
        <p:spPr bwMode="auto">
          <a:xfrm>
            <a:off x="370674" y="3988357"/>
            <a:ext cx="438928" cy="443328"/>
          </a:xfrm>
          <a:prstGeom prst="ellipse">
            <a:avLst/>
          </a:prstGeom>
          <a:solidFill>
            <a:srgbClr val="D11D44">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0" name="Oval 5"/>
          <p:cNvSpPr>
            <a:spLocks noChangeArrowheads="1"/>
          </p:cNvSpPr>
          <p:nvPr/>
        </p:nvSpPr>
        <p:spPr bwMode="auto">
          <a:xfrm>
            <a:off x="4020286" y="3988357"/>
            <a:ext cx="438928" cy="443328"/>
          </a:xfrm>
          <a:prstGeom prst="ellipse">
            <a:avLst/>
          </a:prstGeom>
          <a:solidFill>
            <a:srgbClr val="D11D44">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D11D44">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57" y="6472869"/>
            <a:ext cx="438928" cy="443328"/>
          </a:xfrm>
          <a:prstGeom prst="ellipse">
            <a:avLst/>
          </a:prstGeom>
          <a:solidFill>
            <a:srgbClr val="D11D44">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6" name="矩形 95"/>
          <p:cNvSpPr/>
          <p:nvPr/>
        </p:nvSpPr>
        <p:spPr>
          <a:xfrm>
            <a:off x="5762624" y="156960"/>
            <a:ext cx="1806577" cy="439472"/>
          </a:xfrm>
          <a:prstGeom prst="rect">
            <a:avLst/>
          </a:prstGeom>
          <a:solidFill>
            <a:srgbClr val="D11D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機械及製造</a:t>
            </a: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Machinery and Manufacturing</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80" name="Rectangle 27"/>
          <p:cNvSpPr>
            <a:spLocks noChangeArrowheads="1"/>
          </p:cNvSpPr>
          <p:nvPr/>
        </p:nvSpPr>
        <p:spPr bwMode="auto">
          <a:xfrm>
            <a:off x="2" y="9969987"/>
            <a:ext cx="7559675" cy="465241"/>
          </a:xfrm>
          <a:prstGeom prst="rect">
            <a:avLst/>
          </a:prstGeom>
          <a:solidFill>
            <a:srgbClr val="D11D44">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 name="文字方塊 10">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 name="文字方塊 1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 name="文字方塊 1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49" name="Rectangle 6"/>
          <p:cNvSpPr>
            <a:spLocks noChangeArrowheads="1"/>
          </p:cNvSpPr>
          <p:nvPr/>
        </p:nvSpPr>
        <p:spPr bwMode="auto">
          <a:xfrm>
            <a:off x="529834" y="4401547"/>
            <a:ext cx="1398587" cy="68262"/>
          </a:xfrm>
          <a:prstGeom prst="rect">
            <a:avLst/>
          </a:pr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4" name="Oval 31"/>
          <p:cNvSpPr>
            <a:spLocks noChangeArrowheads="1"/>
          </p:cNvSpPr>
          <p:nvPr/>
        </p:nvSpPr>
        <p:spPr bwMode="auto">
          <a:xfrm>
            <a:off x="323329" y="10083747"/>
            <a:ext cx="256190" cy="268810"/>
          </a:xfrm>
          <a:prstGeom prst="ellipse">
            <a:avLst/>
          </a:prstGeom>
          <a:noFill/>
          <a:ln w="15875" cap="flat">
            <a:solidFill>
              <a:srgbClr val="D11D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348569" y="10102677"/>
            <a:ext cx="196875" cy="243570"/>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0" name="Freeform 36"/>
          <p:cNvSpPr>
            <a:spLocks/>
          </p:cNvSpPr>
          <p:nvPr/>
        </p:nvSpPr>
        <p:spPr bwMode="auto">
          <a:xfrm>
            <a:off x="2631918" y="10171722"/>
            <a:ext cx="128726" cy="126202"/>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2708905" y="10112407"/>
            <a:ext cx="100961" cy="104748"/>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2708905" y="10143962"/>
            <a:ext cx="74459" cy="73197"/>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2708905" y="10171726"/>
            <a:ext cx="49219" cy="49219"/>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D11D44"/>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2591533" y="10075809"/>
            <a:ext cx="256190" cy="268810"/>
          </a:xfrm>
          <a:prstGeom prst="ellipse">
            <a:avLst/>
          </a:prstGeom>
          <a:noFill/>
          <a:ln w="15875" cap="flat">
            <a:solidFill>
              <a:srgbClr val="D11D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9" name="Oval 44"/>
          <p:cNvSpPr>
            <a:spLocks noChangeArrowheads="1"/>
          </p:cNvSpPr>
          <p:nvPr/>
        </p:nvSpPr>
        <p:spPr bwMode="auto">
          <a:xfrm>
            <a:off x="4591336" y="10073640"/>
            <a:ext cx="254928" cy="267548"/>
          </a:xfrm>
          <a:prstGeom prst="ellipse">
            <a:avLst/>
          </a:prstGeom>
          <a:noFill/>
          <a:ln w="15875" cap="flat">
            <a:solidFill>
              <a:srgbClr val="D11D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4627938" y="10146837"/>
            <a:ext cx="181731" cy="123678"/>
          </a:xfrm>
          <a:prstGeom prst="rect">
            <a:avLst/>
          </a:prstGeom>
          <a:noFill/>
          <a:ln w="15875" cap="flat">
            <a:solidFill>
              <a:srgbClr val="D11D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4627938" y="10146841"/>
            <a:ext cx="181731" cy="643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D11D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4627934" y="10202370"/>
            <a:ext cx="74460" cy="58053"/>
          </a:xfrm>
          <a:prstGeom prst="line">
            <a:avLst/>
          </a:prstGeom>
          <a:noFill/>
          <a:ln w="1587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4735206" y="10202370"/>
            <a:ext cx="74460" cy="58053"/>
          </a:xfrm>
          <a:prstGeom prst="line">
            <a:avLst/>
          </a:prstGeom>
          <a:noFill/>
          <a:ln w="15875" cap="flat">
            <a:solidFill>
              <a:srgbClr val="D11D4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7158526" y="3608159"/>
            <a:ext cx="387347" cy="695329"/>
            <a:chOff x="7158526" y="3608159"/>
            <a:chExt cx="387347" cy="695329"/>
          </a:xfrm>
        </p:grpSpPr>
        <p:sp>
          <p:nvSpPr>
            <p:cNvPr id="110" name="Oval 52"/>
            <p:cNvSpPr>
              <a:spLocks noChangeArrowheads="1"/>
            </p:cNvSpPr>
            <p:nvPr/>
          </p:nvSpPr>
          <p:spPr bwMode="auto">
            <a:xfrm>
              <a:off x="7158526" y="3608163"/>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1" name="Oval 53"/>
            <p:cNvSpPr>
              <a:spLocks noChangeArrowheads="1"/>
            </p:cNvSpPr>
            <p:nvPr/>
          </p:nvSpPr>
          <p:spPr bwMode="auto">
            <a:xfrm>
              <a:off x="7158526" y="3771675"/>
              <a:ext cx="49213"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2" name="Oval 54"/>
            <p:cNvSpPr>
              <a:spLocks noChangeArrowheads="1"/>
            </p:cNvSpPr>
            <p:nvPr/>
          </p:nvSpPr>
          <p:spPr bwMode="auto">
            <a:xfrm>
              <a:off x="7158526" y="3928838"/>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3" name="Oval 55"/>
            <p:cNvSpPr>
              <a:spLocks noChangeArrowheads="1"/>
            </p:cNvSpPr>
            <p:nvPr/>
          </p:nvSpPr>
          <p:spPr bwMode="auto">
            <a:xfrm>
              <a:off x="7158526" y="4092350"/>
              <a:ext cx="49213"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4" name="Oval 56"/>
            <p:cNvSpPr>
              <a:spLocks noChangeArrowheads="1"/>
            </p:cNvSpPr>
            <p:nvPr/>
          </p:nvSpPr>
          <p:spPr bwMode="auto">
            <a:xfrm>
              <a:off x="7158526" y="4254275"/>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5" name="Oval 57"/>
            <p:cNvSpPr>
              <a:spLocks noChangeArrowheads="1"/>
            </p:cNvSpPr>
            <p:nvPr/>
          </p:nvSpPr>
          <p:spPr bwMode="auto">
            <a:xfrm>
              <a:off x="7328385" y="3608159"/>
              <a:ext cx="47625"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6" name="Oval 58"/>
            <p:cNvSpPr>
              <a:spLocks noChangeArrowheads="1"/>
            </p:cNvSpPr>
            <p:nvPr/>
          </p:nvSpPr>
          <p:spPr bwMode="auto">
            <a:xfrm>
              <a:off x="7328385" y="3771671"/>
              <a:ext cx="47625"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7" name="Oval 59"/>
            <p:cNvSpPr>
              <a:spLocks noChangeArrowheads="1"/>
            </p:cNvSpPr>
            <p:nvPr/>
          </p:nvSpPr>
          <p:spPr bwMode="auto">
            <a:xfrm>
              <a:off x="7328385" y="3928834"/>
              <a:ext cx="47625"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8" name="Oval 60"/>
            <p:cNvSpPr>
              <a:spLocks noChangeArrowheads="1"/>
            </p:cNvSpPr>
            <p:nvPr/>
          </p:nvSpPr>
          <p:spPr bwMode="auto">
            <a:xfrm>
              <a:off x="7328385" y="4092346"/>
              <a:ext cx="47625"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19" name="Oval 61"/>
            <p:cNvSpPr>
              <a:spLocks noChangeArrowheads="1"/>
            </p:cNvSpPr>
            <p:nvPr/>
          </p:nvSpPr>
          <p:spPr bwMode="auto">
            <a:xfrm>
              <a:off x="7328385" y="4254271"/>
              <a:ext cx="47625"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20" name="Oval 62"/>
            <p:cNvSpPr>
              <a:spLocks noChangeArrowheads="1"/>
            </p:cNvSpPr>
            <p:nvPr/>
          </p:nvSpPr>
          <p:spPr bwMode="auto">
            <a:xfrm>
              <a:off x="7496660" y="3608159"/>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21" name="Oval 63"/>
            <p:cNvSpPr>
              <a:spLocks noChangeArrowheads="1"/>
            </p:cNvSpPr>
            <p:nvPr/>
          </p:nvSpPr>
          <p:spPr bwMode="auto">
            <a:xfrm>
              <a:off x="7496660" y="3771671"/>
              <a:ext cx="49213"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22" name="Oval 64"/>
            <p:cNvSpPr>
              <a:spLocks noChangeArrowheads="1"/>
            </p:cNvSpPr>
            <p:nvPr/>
          </p:nvSpPr>
          <p:spPr bwMode="auto">
            <a:xfrm>
              <a:off x="7496660" y="3928834"/>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23" name="Oval 65"/>
            <p:cNvSpPr>
              <a:spLocks noChangeArrowheads="1"/>
            </p:cNvSpPr>
            <p:nvPr/>
          </p:nvSpPr>
          <p:spPr bwMode="auto">
            <a:xfrm>
              <a:off x="7496660" y="4092346"/>
              <a:ext cx="49213" cy="47625"/>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sp>
          <p:nvSpPr>
            <p:cNvPr id="124" name="Oval 66"/>
            <p:cNvSpPr>
              <a:spLocks noChangeArrowheads="1"/>
            </p:cNvSpPr>
            <p:nvPr/>
          </p:nvSpPr>
          <p:spPr bwMode="auto">
            <a:xfrm>
              <a:off x="7496660" y="4254271"/>
              <a:ext cx="49213" cy="49213"/>
            </a:xfrm>
            <a:prstGeom prst="ellipse">
              <a:avLst/>
            </a:prstGeom>
            <a:solidFill>
              <a:srgbClr val="FEC6D6"/>
            </a:solidFill>
            <a:ln>
              <a:noFill/>
            </a:ln>
          </p:spPr>
          <p:txBody>
            <a:bodyPr vert="horz" wrap="square" lIns="91440" tIns="45720" rIns="91440" bIns="45720" numCol="1" anchor="t" anchorCtr="0" compatLnSpc="1">
              <a:prstTxWarp prst="textNoShape">
                <a:avLst/>
              </a:prstTxWarp>
            </a:bodyPr>
            <a:lstStyle/>
            <a:p>
              <a:endParaRPr lang="zh-TW" altLang="en-US">
                <a:solidFill>
                  <a:srgbClr val="FF9999"/>
                </a:solidFill>
              </a:endParaRPr>
            </a:p>
          </p:txBody>
        </p:sp>
      </p:grpSp>
      <p:sp>
        <p:nvSpPr>
          <p:cNvPr id="127" name="矩形 126"/>
          <p:cNvSpPr/>
          <p:nvPr/>
        </p:nvSpPr>
        <p:spPr>
          <a:xfrm>
            <a:off x="6452463" y="8843404"/>
            <a:ext cx="875922" cy="875922"/>
          </a:xfrm>
          <a:prstGeom prst="rect">
            <a:avLst/>
          </a:prstGeom>
          <a:solidFill>
            <a:schemeClr val="bg1"/>
          </a:solidFill>
          <a:ln>
            <a:solidFill>
              <a:srgbClr val="D11D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D11D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err="1">
                <a:latin typeface="微軟正黑體" panose="020B0604030504040204" pitchFamily="34" charset="-120"/>
                <a:ea typeface="微軟正黑體" panose="020B0604030504040204" pitchFamily="34" charset="-120"/>
              </a:rPr>
              <a:t>xxxxxx</a:t>
            </a:r>
            <a:r>
              <a:rPr lang="zh-TW" altLang="en-US" sz="1200" dirty="0">
                <a:latin typeface="微軟正黑體" panose="020B0604030504040204" pitchFamily="34" charset="-120"/>
                <a:ea typeface="微軟正黑體" panose="020B0604030504040204" pitchFamily="34" charset="-120"/>
              </a:rPr>
              <a:t>中心   網址：</a:t>
            </a:r>
          </a:p>
        </p:txBody>
      </p:sp>
      <p:cxnSp>
        <p:nvCxnSpPr>
          <p:cNvPr id="202" name="直線接點 201"/>
          <p:cNvCxnSpPr/>
          <p:nvPr/>
        </p:nvCxnSpPr>
        <p:spPr>
          <a:xfrm>
            <a:off x="4440896" y="10058404"/>
            <a:ext cx="0" cy="307875"/>
          </a:xfrm>
          <a:prstGeom prst="line">
            <a:avLst/>
          </a:prstGeom>
          <a:ln w="12700">
            <a:solidFill>
              <a:srgbClr val="D11D44"/>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380" y="8737600"/>
            <a:ext cx="1837736" cy="981726"/>
          </a:xfrm>
          <a:prstGeom prst="rect">
            <a:avLst/>
          </a:prstGeom>
          <a:solidFill>
            <a:schemeClr val="bg1"/>
          </a:solidFill>
          <a:ln>
            <a:solidFill>
              <a:srgbClr val="D11D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D11D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D11D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D11D44"/>
            </a:solidFill>
          </a:ln>
        </p:spPr>
        <p:style>
          <a:lnRef idx="1">
            <a:schemeClr val="accent1"/>
          </a:lnRef>
          <a:fillRef idx="0">
            <a:schemeClr val="accent1"/>
          </a:fillRef>
          <a:effectRef idx="0">
            <a:schemeClr val="accent1"/>
          </a:effectRef>
          <a:fontRef idx="minor">
            <a:schemeClr val="tx1"/>
          </a:fontRef>
        </p:style>
      </p:cxnSp>
      <p:sp>
        <p:nvSpPr>
          <p:cNvPr id="31" name="Freeform 5"/>
          <p:cNvSpPr>
            <a:spLocks/>
          </p:cNvSpPr>
          <p:nvPr/>
        </p:nvSpPr>
        <p:spPr bwMode="auto">
          <a:xfrm>
            <a:off x="-1898076" y="-150404"/>
            <a:ext cx="5816600" cy="2840038"/>
          </a:xfrm>
          <a:custGeom>
            <a:avLst/>
            <a:gdLst>
              <a:gd name="T0" fmla="*/ 0 w 1548"/>
              <a:gd name="T1" fmla="*/ 0 h 754"/>
              <a:gd name="T2" fmla="*/ 739 w 1548"/>
              <a:gd name="T3" fmla="*/ 739 h 754"/>
              <a:gd name="T4" fmla="*/ 774 w 1548"/>
              <a:gd name="T5" fmla="*/ 754 h 754"/>
              <a:gd name="T6" fmla="*/ 808 w 1548"/>
              <a:gd name="T7" fmla="*/ 739 h 754"/>
              <a:gd name="T8" fmla="*/ 1548 w 1548"/>
              <a:gd name="T9" fmla="*/ 0 h 754"/>
              <a:gd name="T10" fmla="*/ 0 w 1548"/>
              <a:gd name="T11" fmla="*/ 0 h 754"/>
            </a:gdLst>
            <a:ahLst/>
            <a:cxnLst>
              <a:cxn ang="0">
                <a:pos x="T0" y="T1"/>
              </a:cxn>
              <a:cxn ang="0">
                <a:pos x="T2" y="T3"/>
              </a:cxn>
              <a:cxn ang="0">
                <a:pos x="T4" y="T5"/>
              </a:cxn>
              <a:cxn ang="0">
                <a:pos x="T6" y="T7"/>
              </a:cxn>
              <a:cxn ang="0">
                <a:pos x="T8" y="T9"/>
              </a:cxn>
              <a:cxn ang="0">
                <a:pos x="T10" y="T11"/>
              </a:cxn>
            </a:cxnLst>
            <a:rect l="0" t="0" r="r" b="b"/>
            <a:pathLst>
              <a:path w="1548" h="754">
                <a:moveTo>
                  <a:pt x="0" y="0"/>
                </a:moveTo>
                <a:cubicBezTo>
                  <a:pt x="739" y="739"/>
                  <a:pt x="739" y="739"/>
                  <a:pt x="739" y="739"/>
                </a:cubicBezTo>
                <a:cubicBezTo>
                  <a:pt x="749" y="749"/>
                  <a:pt x="761" y="754"/>
                  <a:pt x="774" y="754"/>
                </a:cubicBezTo>
                <a:cubicBezTo>
                  <a:pt x="786" y="754"/>
                  <a:pt x="799" y="749"/>
                  <a:pt x="808" y="739"/>
                </a:cubicBezTo>
                <a:cubicBezTo>
                  <a:pt x="1548" y="0"/>
                  <a:pt x="1548" y="0"/>
                  <a:pt x="1548" y="0"/>
                </a:cubicBezTo>
                <a:cubicBezTo>
                  <a:pt x="0" y="0"/>
                  <a:pt x="0" y="0"/>
                  <a:pt x="0" y="0"/>
                </a:cubicBezTo>
              </a:path>
            </a:pathLst>
          </a:custGeom>
          <a:solidFill>
            <a:srgbClr val="FFFFFF">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1"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2"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pic>
        <p:nvPicPr>
          <p:cNvPr id="107" name="圖片 106"/>
          <p:cNvPicPr>
            <a:picLocks noChangeAspect="1"/>
          </p:cNvPicPr>
          <p:nvPr/>
        </p:nvPicPr>
        <p:blipFill>
          <a:blip r:embed="rId3" cstate="print">
            <a:extLst>
              <a:ext uri="{28A0092B-C50C-407E-A947-70E740481C1C}">
                <a14:useLocalDpi xmlns:a14="http://schemas.microsoft.com/office/drawing/2010/main" val="0"/>
              </a:ext>
            </a:extLst>
          </a:blip>
          <a:srcRect l="36760" t="35303" r="30575" b="6541"/>
          <a:stretch>
            <a:fillRect/>
          </a:stretch>
        </p:blipFill>
        <p:spPr>
          <a:xfrm>
            <a:off x="-23512" y="-18534"/>
            <a:ext cx="3719084" cy="3680361"/>
          </a:xfrm>
          <a:custGeom>
            <a:avLst/>
            <a:gdLst>
              <a:gd name="connsiteX0" fmla="*/ 0 w 3719084"/>
              <a:gd name="connsiteY0" fmla="*/ 0 h 3680361"/>
              <a:gd name="connsiteX1" fmla="*/ 32801 w 3719084"/>
              <a:gd name="connsiteY1" fmla="*/ 10187 h 3680361"/>
              <a:gd name="connsiteX2" fmla="*/ 112712 w 3719084"/>
              <a:gd name="connsiteY2" fmla="*/ 65221 h 3680361"/>
              <a:gd name="connsiteX3" fmla="*/ 3719084 w 3719084"/>
              <a:gd name="connsiteY3" fmla="*/ 3680361 h 3680361"/>
              <a:gd name="connsiteX4" fmla="*/ 116890 w 3719084"/>
              <a:gd name="connsiteY4" fmla="*/ 3680361 h 3680361"/>
              <a:gd name="connsiteX5" fmla="*/ 0 w 3719084"/>
              <a:gd name="connsiteY5" fmla="*/ 3680361 h 368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9084" h="3680361">
                <a:moveTo>
                  <a:pt x="0" y="0"/>
                </a:moveTo>
                <a:lnTo>
                  <a:pt x="32801" y="10187"/>
                </a:lnTo>
                <a:cubicBezTo>
                  <a:pt x="61471" y="22417"/>
                  <a:pt x="88312" y="40762"/>
                  <a:pt x="112712" y="65221"/>
                </a:cubicBezTo>
                <a:cubicBezTo>
                  <a:pt x="112712" y="65221"/>
                  <a:pt x="112712" y="65221"/>
                  <a:pt x="3719084" y="3680361"/>
                </a:cubicBezTo>
                <a:cubicBezTo>
                  <a:pt x="3719084" y="3680361"/>
                  <a:pt x="3719084" y="3680361"/>
                  <a:pt x="116890" y="3680361"/>
                </a:cubicBezTo>
                <a:lnTo>
                  <a:pt x="0" y="3680361"/>
                </a:lnTo>
                <a:close/>
              </a:path>
            </a:pathLst>
          </a:custGeom>
          <a:noFill/>
          <a:ln>
            <a:noFill/>
          </a:ln>
        </p:spPr>
      </p:pic>
      <p:sp>
        <p:nvSpPr>
          <p:cNvPr id="95" name="Freeform 5"/>
          <p:cNvSpPr>
            <a:spLocks/>
          </p:cNvSpPr>
          <p:nvPr/>
        </p:nvSpPr>
        <p:spPr bwMode="auto">
          <a:xfrm rot="10800000">
            <a:off x="-3474190" y="-277351"/>
            <a:ext cx="7554349" cy="3688519"/>
          </a:xfrm>
          <a:custGeom>
            <a:avLst/>
            <a:gdLst>
              <a:gd name="T0" fmla="*/ 0 w 1548"/>
              <a:gd name="T1" fmla="*/ 0 h 754"/>
              <a:gd name="T2" fmla="*/ 739 w 1548"/>
              <a:gd name="T3" fmla="*/ 739 h 754"/>
              <a:gd name="T4" fmla="*/ 774 w 1548"/>
              <a:gd name="T5" fmla="*/ 754 h 754"/>
              <a:gd name="T6" fmla="*/ 808 w 1548"/>
              <a:gd name="T7" fmla="*/ 739 h 754"/>
              <a:gd name="T8" fmla="*/ 1548 w 1548"/>
              <a:gd name="T9" fmla="*/ 0 h 754"/>
              <a:gd name="T10" fmla="*/ 0 w 1548"/>
              <a:gd name="T11" fmla="*/ 0 h 754"/>
            </a:gdLst>
            <a:ahLst/>
            <a:cxnLst>
              <a:cxn ang="0">
                <a:pos x="T0" y="T1"/>
              </a:cxn>
              <a:cxn ang="0">
                <a:pos x="T2" y="T3"/>
              </a:cxn>
              <a:cxn ang="0">
                <a:pos x="T4" y="T5"/>
              </a:cxn>
              <a:cxn ang="0">
                <a:pos x="T6" y="T7"/>
              </a:cxn>
              <a:cxn ang="0">
                <a:pos x="T8" y="T9"/>
              </a:cxn>
              <a:cxn ang="0">
                <a:pos x="T10" y="T11"/>
              </a:cxn>
            </a:cxnLst>
            <a:rect l="0" t="0" r="r" b="b"/>
            <a:pathLst>
              <a:path w="1548" h="754">
                <a:moveTo>
                  <a:pt x="0" y="0"/>
                </a:moveTo>
                <a:cubicBezTo>
                  <a:pt x="739" y="739"/>
                  <a:pt x="739" y="739"/>
                  <a:pt x="739" y="739"/>
                </a:cubicBezTo>
                <a:cubicBezTo>
                  <a:pt x="749" y="749"/>
                  <a:pt x="761" y="754"/>
                  <a:pt x="774" y="754"/>
                </a:cubicBezTo>
                <a:cubicBezTo>
                  <a:pt x="786" y="754"/>
                  <a:pt x="799" y="749"/>
                  <a:pt x="808" y="739"/>
                </a:cubicBezTo>
                <a:cubicBezTo>
                  <a:pt x="1548" y="0"/>
                  <a:pt x="1548" y="0"/>
                  <a:pt x="1548" y="0"/>
                </a:cubicBezTo>
                <a:cubicBezTo>
                  <a:pt x="0" y="0"/>
                  <a:pt x="0" y="0"/>
                  <a:pt x="0" y="0"/>
                </a:cubicBezTo>
              </a:path>
            </a:pathLst>
          </a:custGeom>
          <a:solidFill>
            <a:srgbClr val="FFFFFF">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 name="文字方塊 107">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109" name="文字方塊 108">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sp>
        <p:nvSpPr>
          <p:cNvPr id="81" name="文字方塊 80">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2" name="文字方塊 81">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7" name="文字方塊 86">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8" name="文字方塊 87">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D11D44"/>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9" name="文字方塊 88">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98" name="文字方塊 97">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04" name="文字方塊 103">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06" name="矩形 105"/>
          <p:cNvSpPr/>
          <p:nvPr/>
        </p:nvSpPr>
        <p:spPr>
          <a:xfrm>
            <a:off x="7721492" y="9924116"/>
            <a:ext cx="4710446" cy="61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&gt;&gt;&gt;</a:t>
            </a:r>
            <a:r>
              <a:rPr lang="zh-TW" altLang="en-US" b="1" dirty="0" smtClean="0">
                <a:solidFill>
                  <a:srgbClr val="FF0000"/>
                </a:solidFill>
                <a:latin typeface="微軟正黑體" panose="020B0604030504040204" pitchFamily="34" charset="-120"/>
                <a:ea typeface="微軟正黑體" panose="020B0604030504040204" pitchFamily="34" charset="-120"/>
              </a:rPr>
              <a:t>請</a:t>
            </a:r>
            <a:r>
              <a:rPr lang="zh-TW" altLang="en-US" b="1" dirty="0">
                <a:solidFill>
                  <a:srgbClr val="FF0000"/>
                </a:solidFill>
                <a:latin typeface="微軟正黑體" panose="020B0604030504040204" pitchFamily="34" charset="-120"/>
                <a:ea typeface="微軟正黑體" panose="020B0604030504040204" pitchFamily="34" charset="-120"/>
              </a:rPr>
              <a:t>自行填</a:t>
            </a:r>
            <a:r>
              <a:rPr lang="zh-TW" altLang="en-US" b="1" dirty="0" smtClean="0">
                <a:solidFill>
                  <a:srgbClr val="FF0000"/>
                </a:solidFill>
                <a:latin typeface="微軟正黑體" panose="020B0604030504040204" pitchFamily="34" charset="-120"/>
                <a:ea typeface="微軟正黑體" panose="020B0604030504040204" pitchFamily="34" charset="-120"/>
              </a:rPr>
              <a:t>上</a:t>
            </a:r>
            <a:r>
              <a:rPr lang="zh-TW" altLang="en-US" b="1" dirty="0">
                <a:solidFill>
                  <a:srgbClr val="FF0000"/>
                </a:solidFill>
                <a:latin typeface="微軟正黑體" panose="020B0604030504040204" pitchFamily="34" charset="-120"/>
                <a:ea typeface="微軟正黑體" panose="020B0604030504040204" pitchFamily="34" charset="-120"/>
              </a:rPr>
              <a:t>聯絡</a:t>
            </a:r>
            <a:r>
              <a:rPr lang="zh-TW" altLang="en-US" b="1" dirty="0" smtClean="0">
                <a:solidFill>
                  <a:srgbClr val="FF0000"/>
                </a:solidFill>
                <a:latin typeface="微軟正黑體" panose="020B0604030504040204" pitchFamily="34" charset="-120"/>
                <a:ea typeface="微軟正黑體" panose="020B0604030504040204" pitchFamily="34" charset="-120"/>
              </a:rPr>
              <a:t>資訊</a:t>
            </a:r>
            <a:r>
              <a:rPr lang="en-US" altLang="zh-TW" b="1" dirty="0" smtClean="0">
                <a:solidFill>
                  <a:srgbClr val="FF0000"/>
                </a:solidFill>
                <a:latin typeface="微軟正黑體" panose="020B0604030504040204" pitchFamily="34" charset="-120"/>
                <a:ea typeface="微軟正黑體" panose="020B0604030504040204" pitchFamily="34" charset="-120"/>
              </a:rPr>
              <a:t>&amp;</a:t>
            </a:r>
            <a:r>
              <a:rPr lang="zh-TW" altLang="en-US" b="1" dirty="0" smtClean="0">
                <a:solidFill>
                  <a:srgbClr val="FF0000"/>
                </a:solidFill>
                <a:latin typeface="微軟正黑體" panose="020B0604030504040204" pitchFamily="34" charset="-120"/>
                <a:ea typeface="微軟正黑體" panose="020B0604030504040204" pitchFamily="34" charset="-120"/>
              </a:rPr>
              <a:t>負責單位</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963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21643" y="-17915"/>
            <a:ext cx="7581318" cy="3448800"/>
          </a:xfrm>
          <a:prstGeom prst="rect">
            <a:avLst/>
          </a:prstGeom>
          <a:gradFill flip="none" rotWithShape="1">
            <a:gsLst>
              <a:gs pos="0">
                <a:schemeClr val="accent2">
                  <a:lumMod val="40000"/>
                  <a:lumOff val="60000"/>
                </a:schemeClr>
              </a:gs>
              <a:gs pos="43000">
                <a:srgbClr val="DE531A"/>
              </a:gs>
              <a:gs pos="75000">
                <a:srgbClr val="DE531A"/>
              </a:gs>
              <a:gs pos="97000">
                <a:srgbClr val="B8541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p:cNvPicPr>
            <a:picLocks noChangeAspect="1"/>
          </p:cNvPicPr>
          <p:nvPr/>
        </p:nvPicPr>
        <p:blipFill>
          <a:blip r:embed="rId3"/>
          <a:stretch>
            <a:fillRect/>
          </a:stretch>
        </p:blipFill>
        <p:spPr>
          <a:xfrm>
            <a:off x="5979305" y="-737199"/>
            <a:ext cx="1962696" cy="1928661"/>
          </a:xfrm>
          <a:prstGeom prst="rect">
            <a:avLst/>
          </a:prstGeom>
        </p:spPr>
      </p:pic>
      <p:sp>
        <p:nvSpPr>
          <p:cNvPr id="96" name="矩形 95"/>
          <p:cNvSpPr/>
          <p:nvPr/>
        </p:nvSpPr>
        <p:spPr>
          <a:xfrm>
            <a:off x="5762624" y="156960"/>
            <a:ext cx="1806577" cy="439472"/>
          </a:xfrm>
          <a:prstGeom prst="rect">
            <a:avLst/>
          </a:prstGeom>
          <a:solidFill>
            <a:srgbClr val="DF56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smtClean="0">
                <a:solidFill>
                  <a:schemeClr val="bg1"/>
                </a:solidFill>
                <a:latin typeface="微軟正黑體" panose="020B0604030504040204" pitchFamily="34" charset="-120"/>
                <a:ea typeface="微軟正黑體" panose="020B0604030504040204" pitchFamily="34" charset="-120"/>
              </a:rPr>
              <a:t>材料科技</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Materials Technology</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48" name="Oval 5"/>
          <p:cNvSpPr>
            <a:spLocks noChangeArrowheads="1"/>
          </p:cNvSpPr>
          <p:nvPr/>
        </p:nvSpPr>
        <p:spPr bwMode="auto">
          <a:xfrm>
            <a:off x="370674" y="3988357"/>
            <a:ext cx="438928" cy="443328"/>
          </a:xfrm>
          <a:prstGeom prst="ellipse">
            <a:avLst/>
          </a:prstGeom>
          <a:solidFill>
            <a:srgbClr val="DE53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0" name="Oval 5"/>
          <p:cNvSpPr>
            <a:spLocks noChangeArrowheads="1"/>
          </p:cNvSpPr>
          <p:nvPr/>
        </p:nvSpPr>
        <p:spPr bwMode="auto">
          <a:xfrm>
            <a:off x="4020286" y="3988357"/>
            <a:ext cx="438928" cy="443328"/>
          </a:xfrm>
          <a:prstGeom prst="ellipse">
            <a:avLst/>
          </a:prstGeom>
          <a:solidFill>
            <a:srgbClr val="DE53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DE53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57" y="6472869"/>
            <a:ext cx="438928" cy="443328"/>
          </a:xfrm>
          <a:prstGeom prst="ellipse">
            <a:avLst/>
          </a:prstGeom>
          <a:solidFill>
            <a:srgbClr val="DE53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7" y="4436472"/>
            <a:ext cx="1774825" cy="0"/>
          </a:xfrm>
          <a:prstGeom prst="line">
            <a:avLst/>
          </a:prstGeom>
          <a:noFill/>
          <a:ln w="2222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0" name="Rectangle 27"/>
          <p:cNvSpPr>
            <a:spLocks noChangeArrowheads="1"/>
          </p:cNvSpPr>
          <p:nvPr/>
        </p:nvSpPr>
        <p:spPr bwMode="auto">
          <a:xfrm>
            <a:off x="2" y="9969987"/>
            <a:ext cx="7559675" cy="465241"/>
          </a:xfrm>
          <a:prstGeom prst="rect">
            <a:avLst/>
          </a:prstGeom>
          <a:solidFill>
            <a:srgbClr val="DE531A">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 name="文字方塊 10">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 name="文字方塊 1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 name="文字方塊 1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49" name="Rectangle 6"/>
          <p:cNvSpPr>
            <a:spLocks noChangeArrowheads="1"/>
          </p:cNvSpPr>
          <p:nvPr/>
        </p:nvSpPr>
        <p:spPr bwMode="auto">
          <a:xfrm>
            <a:off x="529834" y="4401547"/>
            <a:ext cx="1398587" cy="68262"/>
          </a:xfrm>
          <a:prstGeom prst="rect">
            <a:avLst/>
          </a:pr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4" name="Oval 31"/>
          <p:cNvSpPr>
            <a:spLocks noChangeArrowheads="1"/>
          </p:cNvSpPr>
          <p:nvPr/>
        </p:nvSpPr>
        <p:spPr bwMode="auto">
          <a:xfrm>
            <a:off x="323329" y="10083747"/>
            <a:ext cx="256190" cy="268810"/>
          </a:xfrm>
          <a:prstGeom prst="ellipse">
            <a:avLst/>
          </a:prstGeom>
          <a:noFill/>
          <a:ln w="15875" cap="flat">
            <a:solidFill>
              <a:srgbClr val="DE53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348569" y="10102677"/>
            <a:ext cx="196875" cy="243570"/>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0" name="Freeform 36"/>
          <p:cNvSpPr>
            <a:spLocks/>
          </p:cNvSpPr>
          <p:nvPr/>
        </p:nvSpPr>
        <p:spPr bwMode="auto">
          <a:xfrm>
            <a:off x="2631918" y="10171722"/>
            <a:ext cx="128726" cy="126202"/>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2708905" y="10112407"/>
            <a:ext cx="100961" cy="104748"/>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2708905" y="10143962"/>
            <a:ext cx="74459" cy="73197"/>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2708905" y="10171726"/>
            <a:ext cx="49219" cy="49219"/>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DE53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2591533" y="10075809"/>
            <a:ext cx="256190" cy="268810"/>
          </a:xfrm>
          <a:prstGeom prst="ellipse">
            <a:avLst/>
          </a:prstGeom>
          <a:noFill/>
          <a:ln w="15875" cap="flat">
            <a:solidFill>
              <a:srgbClr val="DE53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9" name="Oval 44"/>
          <p:cNvSpPr>
            <a:spLocks noChangeArrowheads="1"/>
          </p:cNvSpPr>
          <p:nvPr/>
        </p:nvSpPr>
        <p:spPr bwMode="auto">
          <a:xfrm>
            <a:off x="4591336" y="10073640"/>
            <a:ext cx="254928" cy="267548"/>
          </a:xfrm>
          <a:prstGeom prst="ellipse">
            <a:avLst/>
          </a:prstGeom>
          <a:noFill/>
          <a:ln w="15875" cap="flat">
            <a:solidFill>
              <a:srgbClr val="DE53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4627938" y="10146837"/>
            <a:ext cx="181731" cy="123678"/>
          </a:xfrm>
          <a:prstGeom prst="rect">
            <a:avLst/>
          </a:prstGeom>
          <a:noFill/>
          <a:ln w="15875" cap="flat">
            <a:solidFill>
              <a:srgbClr val="DE53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4627938" y="10146841"/>
            <a:ext cx="181731" cy="643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DE53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4627934" y="10202370"/>
            <a:ext cx="74460" cy="58053"/>
          </a:xfrm>
          <a:prstGeom prst="line">
            <a:avLst/>
          </a:prstGeom>
          <a:noFill/>
          <a:ln w="1587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4735206" y="10202370"/>
            <a:ext cx="74460" cy="58053"/>
          </a:xfrm>
          <a:prstGeom prst="line">
            <a:avLst/>
          </a:prstGeom>
          <a:noFill/>
          <a:ln w="15875" cap="flat">
            <a:solidFill>
              <a:srgbClr val="DE53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7158526" y="3608159"/>
            <a:ext cx="387347" cy="695329"/>
            <a:chOff x="7158526" y="3608159"/>
            <a:chExt cx="387347" cy="695329"/>
          </a:xfrm>
        </p:grpSpPr>
        <p:sp>
          <p:nvSpPr>
            <p:cNvPr id="110" name="Oval 52"/>
            <p:cNvSpPr>
              <a:spLocks noChangeArrowheads="1"/>
            </p:cNvSpPr>
            <p:nvPr/>
          </p:nvSpPr>
          <p:spPr bwMode="auto">
            <a:xfrm>
              <a:off x="7158526" y="3608163"/>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5" y="3608159"/>
              <a:ext cx="47625"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5" y="3771671"/>
              <a:ext cx="47625"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5" y="3928834"/>
              <a:ext cx="47625"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5" y="4092346"/>
              <a:ext cx="47625"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5" y="4254271"/>
              <a:ext cx="47625"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0" y="3608159"/>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0" y="3771671"/>
              <a:ext cx="49213"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0" y="3928834"/>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0" y="4092346"/>
              <a:ext cx="49213" cy="47625"/>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0" y="4254271"/>
              <a:ext cx="49213" cy="49213"/>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127" name="矩形 126"/>
          <p:cNvSpPr/>
          <p:nvPr/>
        </p:nvSpPr>
        <p:spPr>
          <a:xfrm>
            <a:off x="6452463" y="8843404"/>
            <a:ext cx="875922" cy="875922"/>
          </a:xfrm>
          <a:prstGeom prst="rect">
            <a:avLst/>
          </a:prstGeom>
          <a:solidFill>
            <a:schemeClr val="bg1"/>
          </a:solidFill>
          <a:ln>
            <a:solidFill>
              <a:srgbClr val="DE53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DE53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err="1">
                <a:latin typeface="微軟正黑體" panose="020B0604030504040204" pitchFamily="34" charset="-120"/>
                <a:ea typeface="微軟正黑體" panose="020B0604030504040204" pitchFamily="34" charset="-120"/>
              </a:rPr>
              <a:t>xxxxxx</a:t>
            </a:r>
            <a:r>
              <a:rPr lang="zh-TW" altLang="en-US" sz="1200" dirty="0">
                <a:latin typeface="微軟正黑體" panose="020B0604030504040204" pitchFamily="34" charset="-120"/>
                <a:ea typeface="微軟正黑體" panose="020B0604030504040204" pitchFamily="34" charset="-120"/>
              </a:rPr>
              <a:t>中心   網址：</a:t>
            </a:r>
          </a:p>
        </p:txBody>
      </p:sp>
      <p:cxnSp>
        <p:nvCxnSpPr>
          <p:cNvPr id="202" name="直線接點 201"/>
          <p:cNvCxnSpPr/>
          <p:nvPr/>
        </p:nvCxnSpPr>
        <p:spPr>
          <a:xfrm>
            <a:off x="4440896" y="10058404"/>
            <a:ext cx="0" cy="307875"/>
          </a:xfrm>
          <a:prstGeom prst="line">
            <a:avLst/>
          </a:prstGeom>
          <a:ln w="12700">
            <a:solidFill>
              <a:srgbClr val="471D0D"/>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380" y="8734923"/>
            <a:ext cx="1837736" cy="981726"/>
          </a:xfrm>
          <a:prstGeom prst="rect">
            <a:avLst/>
          </a:prstGeom>
          <a:solidFill>
            <a:schemeClr val="bg1"/>
          </a:solidFill>
          <a:ln>
            <a:solidFill>
              <a:srgbClr val="DE53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DE53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DE53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471D0D"/>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12700" y="3403092"/>
            <a:ext cx="7572376" cy="138160"/>
          </a:xfrm>
          <a:prstGeom prst="rect">
            <a:avLst/>
          </a:prstGeom>
          <a:solidFill>
            <a:srgbClr val="B85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1"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2"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sp>
        <p:nvSpPr>
          <p:cNvPr id="95" name="Freeform 6"/>
          <p:cNvSpPr>
            <a:spLocks/>
          </p:cNvSpPr>
          <p:nvPr/>
        </p:nvSpPr>
        <p:spPr bwMode="auto">
          <a:xfrm>
            <a:off x="-1495427" y="-1664765"/>
            <a:ext cx="6083301" cy="5976938"/>
          </a:xfrm>
          <a:custGeom>
            <a:avLst/>
            <a:gdLst>
              <a:gd name="T0" fmla="*/ 3324 w 3832"/>
              <a:gd name="T1" fmla="*/ 3530 h 3765"/>
              <a:gd name="T2" fmla="*/ 2078 w 3832"/>
              <a:gd name="T3" fmla="*/ 3025 h 3765"/>
              <a:gd name="T4" fmla="*/ 955 w 3832"/>
              <a:gd name="T5" fmla="*/ 3765 h 3765"/>
              <a:gd name="T6" fmla="*/ 1049 w 3832"/>
              <a:gd name="T7" fmla="*/ 2422 h 3765"/>
              <a:gd name="T8" fmla="*/ 0 w 3832"/>
              <a:gd name="T9" fmla="*/ 1584 h 3765"/>
              <a:gd name="T10" fmla="*/ 1305 w 3832"/>
              <a:gd name="T11" fmla="*/ 1261 h 3765"/>
              <a:gd name="T12" fmla="*/ 1778 w 3832"/>
              <a:gd name="T13" fmla="*/ 0 h 3765"/>
              <a:gd name="T14" fmla="*/ 2489 w 3832"/>
              <a:gd name="T15" fmla="*/ 1143 h 3765"/>
              <a:gd name="T16" fmla="*/ 3832 w 3832"/>
              <a:gd name="T17" fmla="*/ 1202 h 3765"/>
              <a:gd name="T18" fmla="*/ 2965 w 3832"/>
              <a:gd name="T19" fmla="*/ 2234 h 3765"/>
              <a:gd name="T20" fmla="*/ 3324 w 3832"/>
              <a:gd name="T21" fmla="*/ 3530 h 3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2" h="3765">
                <a:moveTo>
                  <a:pt x="3324" y="3530"/>
                </a:moveTo>
                <a:lnTo>
                  <a:pt x="2078" y="3025"/>
                </a:lnTo>
                <a:lnTo>
                  <a:pt x="955" y="3765"/>
                </a:lnTo>
                <a:lnTo>
                  <a:pt x="1049" y="2422"/>
                </a:lnTo>
                <a:lnTo>
                  <a:pt x="0" y="1584"/>
                </a:lnTo>
                <a:lnTo>
                  <a:pt x="1305" y="1261"/>
                </a:lnTo>
                <a:lnTo>
                  <a:pt x="1778" y="0"/>
                </a:lnTo>
                <a:lnTo>
                  <a:pt x="2489" y="1143"/>
                </a:lnTo>
                <a:lnTo>
                  <a:pt x="3832" y="1202"/>
                </a:lnTo>
                <a:lnTo>
                  <a:pt x="2965" y="2234"/>
                </a:lnTo>
                <a:lnTo>
                  <a:pt x="3324" y="3530"/>
                </a:lnTo>
                <a:close/>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4" name="文字方塊 103">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105" name="文字方塊 104">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pic>
        <p:nvPicPr>
          <p:cNvPr id="106" name="圖片 105"/>
          <p:cNvPicPr>
            <a:picLocks noChangeAspect="1"/>
          </p:cNvPicPr>
          <p:nvPr/>
        </p:nvPicPr>
        <p:blipFill>
          <a:blip r:embed="rId4"/>
          <a:stretch>
            <a:fillRect/>
          </a:stretch>
        </p:blipFill>
        <p:spPr>
          <a:xfrm>
            <a:off x="-86154" y="5773896"/>
            <a:ext cx="698868" cy="1431335"/>
          </a:xfrm>
          <a:prstGeom prst="rect">
            <a:avLst/>
          </a:prstGeom>
        </p:spPr>
      </p:pic>
      <p:sp>
        <p:nvSpPr>
          <p:cNvPr id="79" name="Freeform 6"/>
          <p:cNvSpPr>
            <a:spLocks/>
          </p:cNvSpPr>
          <p:nvPr/>
        </p:nvSpPr>
        <p:spPr bwMode="auto">
          <a:xfrm>
            <a:off x="-1373102" y="-1550457"/>
            <a:ext cx="6083301" cy="5976938"/>
          </a:xfrm>
          <a:custGeom>
            <a:avLst/>
            <a:gdLst>
              <a:gd name="T0" fmla="*/ 3324 w 3832"/>
              <a:gd name="T1" fmla="*/ 3530 h 3765"/>
              <a:gd name="T2" fmla="*/ 2078 w 3832"/>
              <a:gd name="T3" fmla="*/ 3025 h 3765"/>
              <a:gd name="T4" fmla="*/ 955 w 3832"/>
              <a:gd name="T5" fmla="*/ 3765 h 3765"/>
              <a:gd name="T6" fmla="*/ 1049 w 3832"/>
              <a:gd name="T7" fmla="*/ 2422 h 3765"/>
              <a:gd name="T8" fmla="*/ 0 w 3832"/>
              <a:gd name="T9" fmla="*/ 1584 h 3765"/>
              <a:gd name="T10" fmla="*/ 1305 w 3832"/>
              <a:gd name="T11" fmla="*/ 1261 h 3765"/>
              <a:gd name="T12" fmla="*/ 1778 w 3832"/>
              <a:gd name="T13" fmla="*/ 0 h 3765"/>
              <a:gd name="T14" fmla="*/ 2489 w 3832"/>
              <a:gd name="T15" fmla="*/ 1143 h 3765"/>
              <a:gd name="T16" fmla="*/ 3832 w 3832"/>
              <a:gd name="T17" fmla="*/ 1202 h 3765"/>
              <a:gd name="T18" fmla="*/ 2965 w 3832"/>
              <a:gd name="T19" fmla="*/ 2234 h 3765"/>
              <a:gd name="T20" fmla="*/ 3324 w 3832"/>
              <a:gd name="T21" fmla="*/ 3530 h 3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2" h="3765">
                <a:moveTo>
                  <a:pt x="3324" y="3530"/>
                </a:moveTo>
                <a:lnTo>
                  <a:pt x="2078" y="3025"/>
                </a:lnTo>
                <a:lnTo>
                  <a:pt x="955" y="3765"/>
                </a:lnTo>
                <a:lnTo>
                  <a:pt x="1049" y="2422"/>
                </a:lnTo>
                <a:lnTo>
                  <a:pt x="0" y="1584"/>
                </a:lnTo>
                <a:lnTo>
                  <a:pt x="1305" y="1261"/>
                </a:lnTo>
                <a:lnTo>
                  <a:pt x="1778" y="0"/>
                </a:lnTo>
                <a:lnTo>
                  <a:pt x="2489" y="1143"/>
                </a:lnTo>
                <a:lnTo>
                  <a:pt x="3832" y="1202"/>
                </a:lnTo>
                <a:lnTo>
                  <a:pt x="2965" y="2234"/>
                </a:lnTo>
                <a:lnTo>
                  <a:pt x="3324" y="3530"/>
                </a:lnTo>
                <a:close/>
              </a:path>
            </a:pathLst>
          </a:custGeom>
          <a:solidFill>
            <a:schemeClr val="bg1">
              <a:alpha val="25000"/>
            </a:schemeClr>
          </a:solidFill>
          <a:ln w="23813"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TW" altLang="en-US"/>
          </a:p>
        </p:txBody>
      </p:sp>
      <p:pic>
        <p:nvPicPr>
          <p:cNvPr id="98" name="圖片 97"/>
          <p:cNvPicPr>
            <a:picLocks noChangeAspect="1"/>
          </p:cNvPicPr>
          <p:nvPr/>
        </p:nvPicPr>
        <p:blipFill>
          <a:blip r:embed="rId5" cstate="print">
            <a:extLst>
              <a:ext uri="{28A0092B-C50C-407E-A947-70E740481C1C}">
                <a14:useLocalDpi xmlns:a14="http://schemas.microsoft.com/office/drawing/2010/main" val="0"/>
              </a:ext>
            </a:extLst>
          </a:blip>
          <a:srcRect l="19928" t="22563" r="20983" b="6888"/>
          <a:stretch>
            <a:fillRect/>
          </a:stretch>
        </p:blipFill>
        <p:spPr>
          <a:xfrm>
            <a:off x="-47164" y="-75026"/>
            <a:ext cx="4466886" cy="4267165"/>
          </a:xfrm>
          <a:custGeom>
            <a:avLst/>
            <a:gdLst>
              <a:gd name="connsiteX0" fmla="*/ 589631 w 4466886"/>
              <a:gd name="connsiteY0" fmla="*/ 0 h 4267165"/>
              <a:gd name="connsiteX1" fmla="*/ 2228586 w 4466886"/>
              <a:gd name="connsiteY1" fmla="*/ 0 h 4267165"/>
              <a:gd name="connsiteX2" fmla="*/ 2334873 w 4466886"/>
              <a:gd name="connsiteY2" fmla="*/ 170867 h 4267165"/>
              <a:gd name="connsiteX3" fmla="*/ 4466886 w 4466886"/>
              <a:gd name="connsiteY3" fmla="*/ 264529 h 4267165"/>
              <a:gd name="connsiteX4" fmla="*/ 3090523 w 4466886"/>
              <a:gd name="connsiteY4" fmla="*/ 1902829 h 4267165"/>
              <a:gd name="connsiteX5" fmla="*/ 3660436 w 4466886"/>
              <a:gd name="connsiteY5" fmla="*/ 3960230 h 4267165"/>
              <a:gd name="connsiteX6" fmla="*/ 1682411 w 4466886"/>
              <a:gd name="connsiteY6" fmla="*/ 3158542 h 4267165"/>
              <a:gd name="connsiteX7" fmla="*/ 0 w 4466886"/>
              <a:gd name="connsiteY7" fmla="*/ 4267165 h 4267165"/>
              <a:gd name="connsiteX8" fmla="*/ 0 w 4466886"/>
              <a:gd name="connsiteY8" fmla="*/ 2899540 h 4267165"/>
              <a:gd name="connsiteX9" fmla="*/ 48873 w 4466886"/>
              <a:gd name="connsiteY9" fmla="*/ 2201279 h 4267165"/>
              <a:gd name="connsiteX10" fmla="*/ 0 w 4466886"/>
              <a:gd name="connsiteY10" fmla="*/ 2162237 h 4267165"/>
              <a:gd name="connsiteX11" fmla="*/ 0 w 4466886"/>
              <a:gd name="connsiteY11" fmla="*/ 470877 h 4267165"/>
              <a:gd name="connsiteX12" fmla="*/ 455273 w 4466886"/>
              <a:gd name="connsiteY12" fmla="*/ 358192 h 426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6886" h="4267165">
                <a:moveTo>
                  <a:pt x="589631" y="0"/>
                </a:moveTo>
                <a:lnTo>
                  <a:pt x="2228586" y="0"/>
                </a:lnTo>
                <a:lnTo>
                  <a:pt x="2334873" y="170867"/>
                </a:lnTo>
                <a:lnTo>
                  <a:pt x="4466886" y="264529"/>
                </a:lnTo>
                <a:lnTo>
                  <a:pt x="3090523" y="1902829"/>
                </a:lnTo>
                <a:lnTo>
                  <a:pt x="3660436" y="3960230"/>
                </a:lnTo>
                <a:lnTo>
                  <a:pt x="1682411" y="3158542"/>
                </a:lnTo>
                <a:lnTo>
                  <a:pt x="0" y="4267165"/>
                </a:lnTo>
                <a:lnTo>
                  <a:pt x="0" y="2899540"/>
                </a:lnTo>
                <a:lnTo>
                  <a:pt x="48873" y="2201279"/>
                </a:lnTo>
                <a:lnTo>
                  <a:pt x="0" y="2162237"/>
                </a:lnTo>
                <a:lnTo>
                  <a:pt x="0" y="470877"/>
                </a:lnTo>
                <a:lnTo>
                  <a:pt x="455273" y="358192"/>
                </a:lnTo>
                <a:close/>
              </a:path>
            </a:pathLst>
          </a:custGeom>
        </p:spPr>
      </p:pic>
      <p:sp>
        <p:nvSpPr>
          <p:cNvPr id="132" name="文字方塊 131">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3" name="文字方塊 132">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4" name="文字方塊 133">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5" name="文字方塊 134">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DE53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6" name="文字方塊 135">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137" name="文字方塊 136">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38" name="文字方塊 137">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40" name="矩形 139"/>
          <p:cNvSpPr/>
          <p:nvPr/>
        </p:nvSpPr>
        <p:spPr>
          <a:xfrm>
            <a:off x="7611688" y="10114739"/>
            <a:ext cx="4710446" cy="61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&gt;&gt;&gt;</a:t>
            </a:r>
            <a:r>
              <a:rPr lang="zh-TW" altLang="en-US" b="1" dirty="0" smtClean="0">
                <a:solidFill>
                  <a:srgbClr val="FF0000"/>
                </a:solidFill>
                <a:latin typeface="微軟正黑體" panose="020B0604030504040204" pitchFamily="34" charset="-120"/>
                <a:ea typeface="微軟正黑體" panose="020B0604030504040204" pitchFamily="34" charset="-120"/>
              </a:rPr>
              <a:t>請</a:t>
            </a:r>
            <a:r>
              <a:rPr lang="zh-TW" altLang="en-US" b="1" dirty="0">
                <a:solidFill>
                  <a:srgbClr val="FF0000"/>
                </a:solidFill>
                <a:latin typeface="微軟正黑體" panose="020B0604030504040204" pitchFamily="34" charset="-120"/>
                <a:ea typeface="微軟正黑體" panose="020B0604030504040204" pitchFamily="34" charset="-120"/>
              </a:rPr>
              <a:t>自行填</a:t>
            </a:r>
            <a:r>
              <a:rPr lang="zh-TW" altLang="en-US" b="1" dirty="0" smtClean="0">
                <a:solidFill>
                  <a:srgbClr val="FF0000"/>
                </a:solidFill>
                <a:latin typeface="微軟正黑體" panose="020B0604030504040204" pitchFamily="34" charset="-120"/>
                <a:ea typeface="微軟正黑體" panose="020B0604030504040204" pitchFamily="34" charset="-120"/>
              </a:rPr>
              <a:t>上</a:t>
            </a:r>
            <a:r>
              <a:rPr lang="zh-TW" altLang="en-US" b="1" dirty="0">
                <a:solidFill>
                  <a:srgbClr val="FF0000"/>
                </a:solidFill>
                <a:latin typeface="微軟正黑體" panose="020B0604030504040204" pitchFamily="34" charset="-120"/>
                <a:ea typeface="微軟正黑體" panose="020B0604030504040204" pitchFamily="34" charset="-120"/>
              </a:rPr>
              <a:t>聯絡</a:t>
            </a:r>
            <a:r>
              <a:rPr lang="zh-TW" altLang="en-US" b="1" dirty="0" smtClean="0">
                <a:solidFill>
                  <a:srgbClr val="FF0000"/>
                </a:solidFill>
                <a:latin typeface="微軟正黑體" panose="020B0604030504040204" pitchFamily="34" charset="-120"/>
                <a:ea typeface="微軟正黑體" panose="020B0604030504040204" pitchFamily="34" charset="-120"/>
              </a:rPr>
              <a:t>資訊</a:t>
            </a:r>
            <a:r>
              <a:rPr lang="en-US" altLang="zh-TW" b="1" dirty="0" smtClean="0">
                <a:solidFill>
                  <a:srgbClr val="FF0000"/>
                </a:solidFill>
                <a:latin typeface="微軟正黑體" panose="020B0604030504040204" pitchFamily="34" charset="-120"/>
                <a:ea typeface="微軟正黑體" panose="020B0604030504040204" pitchFamily="34" charset="-120"/>
              </a:rPr>
              <a:t>&amp;</a:t>
            </a:r>
            <a:r>
              <a:rPr lang="zh-TW" altLang="en-US" b="1" dirty="0" smtClean="0">
                <a:solidFill>
                  <a:srgbClr val="FF0000"/>
                </a:solidFill>
                <a:latin typeface="微軟正黑體" panose="020B0604030504040204" pitchFamily="34" charset="-120"/>
                <a:ea typeface="微軟正黑體" panose="020B0604030504040204" pitchFamily="34" charset="-120"/>
              </a:rPr>
              <a:t>負責單位</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906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a:blip r:embed="rId3"/>
          <a:stretch>
            <a:fillRect/>
          </a:stretch>
        </p:blipFill>
        <p:spPr>
          <a:xfrm>
            <a:off x="-360570" y="6122458"/>
            <a:ext cx="1473750" cy="2058750"/>
          </a:xfrm>
          <a:prstGeom prst="rect">
            <a:avLst/>
          </a:prstGeom>
        </p:spPr>
      </p:pic>
      <p:sp>
        <p:nvSpPr>
          <p:cNvPr id="88" name="矩形 87"/>
          <p:cNvSpPr/>
          <p:nvPr/>
        </p:nvSpPr>
        <p:spPr>
          <a:xfrm>
            <a:off x="-1" y="-17915"/>
            <a:ext cx="7573661" cy="3448800"/>
          </a:xfrm>
          <a:prstGeom prst="rect">
            <a:avLst/>
          </a:prstGeom>
          <a:gradFill flip="none" rotWithShape="1">
            <a:gsLst>
              <a:gs pos="0">
                <a:srgbClr val="E0B1E5"/>
              </a:gs>
              <a:gs pos="43000">
                <a:srgbClr val="A8206C"/>
              </a:gs>
              <a:gs pos="75000">
                <a:srgbClr val="A8206C"/>
              </a:gs>
              <a:gs pos="97000">
                <a:srgbClr val="98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4"/>
          <a:stretch>
            <a:fillRect/>
          </a:stretch>
        </p:blipFill>
        <p:spPr>
          <a:xfrm>
            <a:off x="6012282" y="-555327"/>
            <a:ext cx="2070000" cy="2058750"/>
          </a:xfrm>
          <a:prstGeom prst="rect">
            <a:avLst/>
          </a:prstGeom>
        </p:spPr>
      </p:pic>
      <p:sp>
        <p:nvSpPr>
          <p:cNvPr id="96" name="矩形 95"/>
          <p:cNvSpPr/>
          <p:nvPr/>
        </p:nvSpPr>
        <p:spPr>
          <a:xfrm>
            <a:off x="5743574" y="156960"/>
            <a:ext cx="1828205" cy="439472"/>
          </a:xfrm>
          <a:prstGeom prst="rect">
            <a:avLst/>
          </a:prstGeom>
          <a:solidFill>
            <a:srgbClr val="A922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618536" y="126042"/>
            <a:ext cx="1947490" cy="393954"/>
          </a:xfrm>
          <a:prstGeom prst="rect">
            <a:avLst/>
          </a:prstGeom>
          <a:noFill/>
        </p:spPr>
        <p:txBody>
          <a:bodyPr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能源及環境科技</a:t>
            </a:r>
          </a:p>
        </p:txBody>
      </p:sp>
      <p:sp>
        <p:nvSpPr>
          <p:cNvPr id="5" name="文字方塊 4">
            <a:extLst>
              <a:ext uri="{FF2B5EF4-FFF2-40B4-BE49-F238E27FC236}">
                <a16:creationId xmlns:a16="http://schemas.microsoft.com/office/drawing/2014/main" id="{82D329B0-41E2-4259-90CD-FC2D487F4DB7}"/>
              </a:ext>
            </a:extLst>
          </p:cNvPr>
          <p:cNvSpPr txBox="1"/>
          <p:nvPr/>
        </p:nvSpPr>
        <p:spPr>
          <a:xfrm>
            <a:off x="5631657" y="386646"/>
            <a:ext cx="1923256" cy="200055"/>
          </a:xfrm>
          <a:prstGeom prst="rect">
            <a:avLst/>
          </a:prstGeom>
          <a:noFill/>
        </p:spPr>
        <p:txBody>
          <a:bodyPr wrap="square" rtlCol="0">
            <a:spAutoFit/>
          </a:bodyPr>
          <a:lstStyle/>
          <a:p>
            <a:pPr algn="dist"/>
            <a:r>
              <a:rPr lang="en-US" altLang="zh-TW" sz="700" b="1" dirty="0">
                <a:solidFill>
                  <a:schemeClr val="bg1"/>
                </a:solidFill>
                <a:latin typeface="微軟正黑體" panose="020B0604030504040204" pitchFamily="34" charset="-120"/>
                <a:ea typeface="微軟正黑體" panose="020B0604030504040204" pitchFamily="34" charset="-120"/>
              </a:rPr>
              <a:t>Energy and Environmental Technology</a:t>
            </a:r>
            <a:endParaRPr lang="zh-TW" altLang="en-US" sz="700" b="1" dirty="0">
              <a:solidFill>
                <a:schemeClr val="bg1"/>
              </a:solidFill>
              <a:latin typeface="微軟正黑體" panose="020B0604030504040204" pitchFamily="34" charset="-120"/>
              <a:ea typeface="微軟正黑體" panose="020B0604030504040204" pitchFamily="34" charset="-120"/>
            </a:endParaRPr>
          </a:p>
        </p:txBody>
      </p:sp>
      <p:sp>
        <p:nvSpPr>
          <p:cNvPr id="80" name="Rectangle 27"/>
          <p:cNvSpPr>
            <a:spLocks noChangeArrowheads="1"/>
          </p:cNvSpPr>
          <p:nvPr/>
        </p:nvSpPr>
        <p:spPr bwMode="auto">
          <a:xfrm>
            <a:off x="2" y="9969987"/>
            <a:ext cx="7559675" cy="465241"/>
          </a:xfrm>
          <a:prstGeom prst="rect">
            <a:avLst/>
          </a:prstGeom>
          <a:solidFill>
            <a:srgbClr val="A8206C">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48" name="Oval 5"/>
          <p:cNvSpPr>
            <a:spLocks noChangeArrowheads="1"/>
          </p:cNvSpPr>
          <p:nvPr/>
        </p:nvSpPr>
        <p:spPr bwMode="auto">
          <a:xfrm>
            <a:off x="370674" y="3988357"/>
            <a:ext cx="438928" cy="443328"/>
          </a:xfrm>
          <a:prstGeom prst="ellipse">
            <a:avLst/>
          </a:prstGeom>
          <a:solidFill>
            <a:srgbClr val="A8206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49" name="Rectangle 6"/>
          <p:cNvSpPr>
            <a:spLocks noChangeArrowheads="1"/>
          </p:cNvSpPr>
          <p:nvPr/>
        </p:nvSpPr>
        <p:spPr bwMode="auto">
          <a:xfrm>
            <a:off x="529834" y="4401547"/>
            <a:ext cx="1398587" cy="68262"/>
          </a:xfrm>
          <a:prstGeom prst="rect">
            <a:avLst/>
          </a:pr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7" y="4436472"/>
            <a:ext cx="1774825" cy="0"/>
          </a:xfrm>
          <a:prstGeom prst="line">
            <a:avLst/>
          </a:prstGeom>
          <a:noFill/>
          <a:ln w="2222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0" name="Oval 5"/>
          <p:cNvSpPr>
            <a:spLocks noChangeArrowheads="1"/>
          </p:cNvSpPr>
          <p:nvPr/>
        </p:nvSpPr>
        <p:spPr bwMode="auto">
          <a:xfrm>
            <a:off x="4020286" y="3988357"/>
            <a:ext cx="438928" cy="443328"/>
          </a:xfrm>
          <a:prstGeom prst="ellipse">
            <a:avLst/>
          </a:prstGeom>
          <a:solidFill>
            <a:srgbClr val="A8206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A8206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57" y="6472869"/>
            <a:ext cx="438928" cy="443328"/>
          </a:xfrm>
          <a:prstGeom prst="ellipse">
            <a:avLst/>
          </a:prstGeom>
          <a:solidFill>
            <a:srgbClr val="A8206C">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4" name="Oval 31"/>
          <p:cNvSpPr>
            <a:spLocks noChangeArrowheads="1"/>
          </p:cNvSpPr>
          <p:nvPr/>
        </p:nvSpPr>
        <p:spPr bwMode="auto">
          <a:xfrm>
            <a:off x="323329" y="10083747"/>
            <a:ext cx="256190" cy="268810"/>
          </a:xfrm>
          <a:prstGeom prst="ellipse">
            <a:avLst/>
          </a:prstGeom>
          <a:noFill/>
          <a:ln w="15875" cap="flat">
            <a:solidFill>
              <a:srgbClr val="A820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348569" y="10102677"/>
            <a:ext cx="196875" cy="243570"/>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0" name="Freeform 36"/>
          <p:cNvSpPr>
            <a:spLocks/>
          </p:cNvSpPr>
          <p:nvPr/>
        </p:nvSpPr>
        <p:spPr bwMode="auto">
          <a:xfrm>
            <a:off x="2631918" y="10171722"/>
            <a:ext cx="128726" cy="126202"/>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2708905" y="10112407"/>
            <a:ext cx="100961" cy="104748"/>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2708905" y="10143962"/>
            <a:ext cx="74459" cy="73197"/>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2708905" y="10171726"/>
            <a:ext cx="49219" cy="49219"/>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A8206C"/>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2591533" y="10075809"/>
            <a:ext cx="256190" cy="268810"/>
          </a:xfrm>
          <a:prstGeom prst="ellipse">
            <a:avLst/>
          </a:prstGeom>
          <a:noFill/>
          <a:ln w="15875" cap="flat">
            <a:solidFill>
              <a:srgbClr val="A820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6" name="群組 25"/>
          <p:cNvGrpSpPr/>
          <p:nvPr/>
        </p:nvGrpSpPr>
        <p:grpSpPr>
          <a:xfrm>
            <a:off x="4591336" y="10073640"/>
            <a:ext cx="254928" cy="267548"/>
            <a:chOff x="4591336" y="10073640"/>
            <a:chExt cx="254928" cy="267548"/>
          </a:xfrm>
        </p:grpSpPr>
        <p:sp>
          <p:nvSpPr>
            <p:cNvPr id="99" name="Oval 44"/>
            <p:cNvSpPr>
              <a:spLocks noChangeArrowheads="1"/>
            </p:cNvSpPr>
            <p:nvPr/>
          </p:nvSpPr>
          <p:spPr bwMode="auto">
            <a:xfrm>
              <a:off x="4591336" y="10073640"/>
              <a:ext cx="254928" cy="267548"/>
            </a:xfrm>
            <a:prstGeom prst="ellipse">
              <a:avLst/>
            </a:prstGeom>
            <a:noFill/>
            <a:ln w="15875" cap="flat">
              <a:solidFill>
                <a:srgbClr val="A820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4627938" y="10146837"/>
              <a:ext cx="181731" cy="123678"/>
            </a:xfrm>
            <a:prstGeom prst="rect">
              <a:avLst/>
            </a:prstGeom>
            <a:noFill/>
            <a:ln w="15875" cap="flat">
              <a:solidFill>
                <a:srgbClr val="A820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4627938" y="10146841"/>
              <a:ext cx="181731" cy="643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A820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4627934" y="10202370"/>
              <a:ext cx="74460" cy="58053"/>
            </a:xfrm>
            <a:prstGeom prst="line">
              <a:avLst/>
            </a:prstGeom>
            <a:noFill/>
            <a:ln w="1587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4735206" y="10202370"/>
              <a:ext cx="74460" cy="58053"/>
            </a:xfrm>
            <a:prstGeom prst="line">
              <a:avLst/>
            </a:prstGeom>
            <a:noFill/>
            <a:ln w="15875" cap="flat">
              <a:solidFill>
                <a:srgbClr val="A820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2" name="群組 1"/>
          <p:cNvGrpSpPr/>
          <p:nvPr/>
        </p:nvGrpSpPr>
        <p:grpSpPr>
          <a:xfrm>
            <a:off x="7158526" y="3608159"/>
            <a:ext cx="387347" cy="695329"/>
            <a:chOff x="7158526" y="3608159"/>
            <a:chExt cx="387347" cy="695329"/>
          </a:xfrm>
        </p:grpSpPr>
        <p:sp>
          <p:nvSpPr>
            <p:cNvPr id="110" name="Oval 52"/>
            <p:cNvSpPr>
              <a:spLocks noChangeArrowheads="1"/>
            </p:cNvSpPr>
            <p:nvPr/>
          </p:nvSpPr>
          <p:spPr bwMode="auto">
            <a:xfrm>
              <a:off x="7158526" y="3608163"/>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5" y="3608159"/>
              <a:ext cx="47625"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5" y="3771671"/>
              <a:ext cx="47625"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5" y="3928834"/>
              <a:ext cx="47625"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5" y="4092346"/>
              <a:ext cx="47625"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5" y="4254271"/>
              <a:ext cx="47625"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0" y="3608159"/>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0" y="3771671"/>
              <a:ext cx="49213"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0" y="3928834"/>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0" y="4092346"/>
              <a:ext cx="49213" cy="47625"/>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0" y="4254271"/>
              <a:ext cx="49213" cy="49213"/>
            </a:xfrm>
            <a:prstGeom prst="ellipse">
              <a:avLst/>
            </a:prstGeom>
            <a:solidFill>
              <a:srgbClr val="E0B1E5"/>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127" name="矩形 126"/>
          <p:cNvSpPr/>
          <p:nvPr/>
        </p:nvSpPr>
        <p:spPr>
          <a:xfrm>
            <a:off x="6452463" y="8843404"/>
            <a:ext cx="875922" cy="875922"/>
          </a:xfrm>
          <a:prstGeom prst="rect">
            <a:avLst/>
          </a:prstGeom>
          <a:solidFill>
            <a:schemeClr val="bg1"/>
          </a:solidFill>
          <a:ln>
            <a:solidFill>
              <a:srgbClr val="A820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A820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smtClean="0">
                <a:latin typeface="微軟正黑體" panose="020B0604030504040204" pitchFamily="34" charset="-120"/>
                <a:ea typeface="微軟正黑體" panose="020B0604030504040204" pitchFamily="34" charset="-120"/>
              </a:rPr>
              <a:t>XXX</a:t>
            </a:r>
            <a:r>
              <a:rPr lang="zh-TW" altLang="en-US" sz="1200" dirty="0" smtClean="0">
                <a:latin typeface="微軟正黑體" panose="020B0604030504040204" pitchFamily="34" charset="-120"/>
                <a:ea typeface="微軟正黑體" panose="020B0604030504040204" pitchFamily="34" charset="-120"/>
              </a:rPr>
              <a:t>中心   </a:t>
            </a:r>
            <a:r>
              <a:rPr lang="zh-TW" altLang="en-US" sz="1200" dirty="0">
                <a:latin typeface="微軟正黑體" panose="020B0604030504040204" pitchFamily="34" charset="-120"/>
                <a:ea typeface="微軟正黑體" panose="020B0604030504040204" pitchFamily="34" charset="-120"/>
              </a:rPr>
              <a:t>網址</a:t>
            </a:r>
            <a:r>
              <a:rPr lang="zh-TW" altLang="en-US"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cxnSp>
        <p:nvCxnSpPr>
          <p:cNvPr id="202" name="直線接點 201"/>
          <p:cNvCxnSpPr/>
          <p:nvPr/>
        </p:nvCxnSpPr>
        <p:spPr>
          <a:xfrm>
            <a:off x="4440896" y="10058404"/>
            <a:ext cx="0" cy="307875"/>
          </a:xfrm>
          <a:prstGeom prst="line">
            <a:avLst/>
          </a:prstGeom>
          <a:ln w="12700">
            <a:solidFill>
              <a:srgbClr val="A8206C"/>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799" y="8737600"/>
            <a:ext cx="1837736" cy="981726"/>
          </a:xfrm>
          <a:prstGeom prst="rect">
            <a:avLst/>
          </a:prstGeom>
          <a:solidFill>
            <a:schemeClr val="bg1"/>
          </a:solidFill>
          <a:ln>
            <a:solidFill>
              <a:srgbClr val="A820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A820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A820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A8206C"/>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188" y="3403092"/>
            <a:ext cx="7560000" cy="138160"/>
          </a:xfrm>
          <a:prstGeom prst="rect">
            <a:avLst/>
          </a:prstGeom>
          <a:solidFill>
            <a:srgbClr val="84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Freeform 5"/>
          <p:cNvSpPr>
            <a:spLocks/>
          </p:cNvSpPr>
          <p:nvPr/>
        </p:nvSpPr>
        <p:spPr bwMode="auto">
          <a:xfrm>
            <a:off x="990600" y="-18747"/>
            <a:ext cx="3637334" cy="3428468"/>
          </a:xfrm>
          <a:custGeom>
            <a:avLst/>
            <a:gdLst>
              <a:gd name="T0" fmla="*/ 2142 w 2142"/>
              <a:gd name="T1" fmla="*/ 0 h 2019"/>
              <a:gd name="T2" fmla="*/ 0 w 2142"/>
              <a:gd name="T3" fmla="*/ 0 h 2019"/>
              <a:gd name="T4" fmla="*/ 2 w 2142"/>
              <a:gd name="T5" fmla="*/ 2019 h 2019"/>
              <a:gd name="T6" fmla="*/ 1142 w 2142"/>
              <a:gd name="T7" fmla="*/ 2019 h 2019"/>
              <a:gd name="T8" fmla="*/ 2142 w 2142"/>
              <a:gd name="T9" fmla="*/ 0 h 2019"/>
            </a:gdLst>
            <a:ahLst/>
            <a:cxnLst>
              <a:cxn ang="0">
                <a:pos x="T0" y="T1"/>
              </a:cxn>
              <a:cxn ang="0">
                <a:pos x="T2" y="T3"/>
              </a:cxn>
              <a:cxn ang="0">
                <a:pos x="T4" y="T5"/>
              </a:cxn>
              <a:cxn ang="0">
                <a:pos x="T6" y="T7"/>
              </a:cxn>
              <a:cxn ang="0">
                <a:pos x="T8" y="T9"/>
              </a:cxn>
            </a:cxnLst>
            <a:rect l="0" t="0" r="r" b="b"/>
            <a:pathLst>
              <a:path w="2142" h="2019">
                <a:moveTo>
                  <a:pt x="2142" y="0"/>
                </a:moveTo>
                <a:lnTo>
                  <a:pt x="0" y="0"/>
                </a:lnTo>
                <a:lnTo>
                  <a:pt x="2" y="2019"/>
                </a:lnTo>
                <a:lnTo>
                  <a:pt x="1142" y="2019"/>
                </a:lnTo>
                <a:lnTo>
                  <a:pt x="2142" y="0"/>
                </a:lnTo>
                <a:close/>
              </a:path>
            </a:pathLst>
          </a:custGeom>
          <a:solidFill>
            <a:srgbClr val="FFFFFF">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2" name="Freeform 5"/>
          <p:cNvSpPr>
            <a:spLocks/>
          </p:cNvSpPr>
          <p:nvPr/>
        </p:nvSpPr>
        <p:spPr bwMode="auto">
          <a:xfrm>
            <a:off x="723900" y="143178"/>
            <a:ext cx="3637334" cy="3428468"/>
          </a:xfrm>
          <a:custGeom>
            <a:avLst/>
            <a:gdLst>
              <a:gd name="T0" fmla="*/ 2142 w 2142"/>
              <a:gd name="T1" fmla="*/ 0 h 2019"/>
              <a:gd name="T2" fmla="*/ 0 w 2142"/>
              <a:gd name="T3" fmla="*/ 0 h 2019"/>
              <a:gd name="T4" fmla="*/ 2 w 2142"/>
              <a:gd name="T5" fmla="*/ 2019 h 2019"/>
              <a:gd name="T6" fmla="*/ 1142 w 2142"/>
              <a:gd name="T7" fmla="*/ 2019 h 2019"/>
              <a:gd name="T8" fmla="*/ 2142 w 2142"/>
              <a:gd name="T9" fmla="*/ 0 h 2019"/>
            </a:gdLst>
            <a:ahLst/>
            <a:cxnLst>
              <a:cxn ang="0">
                <a:pos x="T0" y="T1"/>
              </a:cxn>
              <a:cxn ang="0">
                <a:pos x="T2" y="T3"/>
              </a:cxn>
              <a:cxn ang="0">
                <a:pos x="T4" y="T5"/>
              </a:cxn>
              <a:cxn ang="0">
                <a:pos x="T6" y="T7"/>
              </a:cxn>
              <a:cxn ang="0">
                <a:pos x="T8" y="T9"/>
              </a:cxn>
            </a:cxnLst>
            <a:rect l="0" t="0" r="r" b="b"/>
            <a:pathLst>
              <a:path w="2142" h="2019">
                <a:moveTo>
                  <a:pt x="2142" y="0"/>
                </a:moveTo>
                <a:lnTo>
                  <a:pt x="0" y="0"/>
                </a:lnTo>
                <a:lnTo>
                  <a:pt x="2" y="2019"/>
                </a:lnTo>
                <a:lnTo>
                  <a:pt x="1142" y="2019"/>
                </a:lnTo>
                <a:lnTo>
                  <a:pt x="2142" y="0"/>
                </a:lnTo>
                <a:close/>
              </a:path>
            </a:pathLst>
          </a:custGeom>
          <a:solidFill>
            <a:srgbClr val="FFFFFF">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2775"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387"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2775"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358"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pic>
        <p:nvPicPr>
          <p:cNvPr id="89" name="圖片 88"/>
          <p:cNvPicPr>
            <a:picLocks noChangeAspect="1"/>
          </p:cNvPicPr>
          <p:nvPr/>
        </p:nvPicPr>
        <p:blipFill>
          <a:blip r:embed="rId5" cstate="print">
            <a:extLst>
              <a:ext uri="{28A0092B-C50C-407E-A947-70E740481C1C}">
                <a14:useLocalDpi xmlns:a14="http://schemas.microsoft.com/office/drawing/2010/main" val="0"/>
              </a:ext>
            </a:extLst>
          </a:blip>
          <a:srcRect l="14146" t="2962" r="18401" b="9624"/>
          <a:stretch>
            <a:fillRect/>
          </a:stretch>
        </p:blipFill>
        <p:spPr>
          <a:xfrm>
            <a:off x="-6350" y="-18748"/>
            <a:ext cx="4026636" cy="3795416"/>
          </a:xfrm>
          <a:custGeom>
            <a:avLst/>
            <a:gdLst>
              <a:gd name="connsiteX0" fmla="*/ 0 w 3637334"/>
              <a:gd name="connsiteY0" fmla="*/ 0 h 3428468"/>
              <a:gd name="connsiteX1" fmla="*/ 3637334 w 3637334"/>
              <a:gd name="connsiteY1" fmla="*/ 0 h 3428468"/>
              <a:gd name="connsiteX2" fmla="*/ 1939232 w 3637334"/>
              <a:gd name="connsiteY2" fmla="*/ 3428468 h 3428468"/>
              <a:gd name="connsiteX3" fmla="*/ 3396 w 3637334"/>
              <a:gd name="connsiteY3" fmla="*/ 3428468 h 3428468"/>
            </a:gdLst>
            <a:ahLst/>
            <a:cxnLst>
              <a:cxn ang="0">
                <a:pos x="connsiteX0" y="connsiteY0"/>
              </a:cxn>
              <a:cxn ang="0">
                <a:pos x="connsiteX1" y="connsiteY1"/>
              </a:cxn>
              <a:cxn ang="0">
                <a:pos x="connsiteX2" y="connsiteY2"/>
              </a:cxn>
              <a:cxn ang="0">
                <a:pos x="connsiteX3" y="connsiteY3"/>
              </a:cxn>
            </a:cxnLst>
            <a:rect l="l" t="t" r="r" b="b"/>
            <a:pathLst>
              <a:path w="3637334" h="3428468">
                <a:moveTo>
                  <a:pt x="0" y="0"/>
                </a:moveTo>
                <a:lnTo>
                  <a:pt x="3637334" y="0"/>
                </a:lnTo>
                <a:lnTo>
                  <a:pt x="1939232" y="3428468"/>
                </a:lnTo>
                <a:lnTo>
                  <a:pt x="3396" y="3428468"/>
                </a:lnTo>
                <a:close/>
              </a:path>
            </a:pathLst>
          </a:custGeom>
        </p:spPr>
      </p:pic>
      <p:sp>
        <p:nvSpPr>
          <p:cNvPr id="83" name="Freeform 5"/>
          <p:cNvSpPr>
            <a:spLocks/>
          </p:cNvSpPr>
          <p:nvPr/>
        </p:nvSpPr>
        <p:spPr bwMode="auto">
          <a:xfrm>
            <a:off x="-8231" y="-3386"/>
            <a:ext cx="4026929" cy="3775058"/>
          </a:xfrm>
          <a:custGeom>
            <a:avLst/>
            <a:gdLst>
              <a:gd name="T0" fmla="*/ 2142 w 2142"/>
              <a:gd name="T1" fmla="*/ 0 h 2019"/>
              <a:gd name="T2" fmla="*/ 0 w 2142"/>
              <a:gd name="T3" fmla="*/ 0 h 2019"/>
              <a:gd name="T4" fmla="*/ 2 w 2142"/>
              <a:gd name="T5" fmla="*/ 2019 h 2019"/>
              <a:gd name="T6" fmla="*/ 1142 w 2142"/>
              <a:gd name="T7" fmla="*/ 2019 h 2019"/>
              <a:gd name="T8" fmla="*/ 2142 w 2142"/>
              <a:gd name="T9" fmla="*/ 0 h 2019"/>
            </a:gdLst>
            <a:ahLst/>
            <a:cxnLst>
              <a:cxn ang="0">
                <a:pos x="T0" y="T1"/>
              </a:cxn>
              <a:cxn ang="0">
                <a:pos x="T2" y="T3"/>
              </a:cxn>
              <a:cxn ang="0">
                <a:pos x="T4" y="T5"/>
              </a:cxn>
              <a:cxn ang="0">
                <a:pos x="T6" y="T7"/>
              </a:cxn>
              <a:cxn ang="0">
                <a:pos x="T8" y="T9"/>
              </a:cxn>
            </a:cxnLst>
            <a:rect l="0" t="0" r="r" b="b"/>
            <a:pathLst>
              <a:path w="2142" h="2019">
                <a:moveTo>
                  <a:pt x="2142" y="0"/>
                </a:moveTo>
                <a:lnTo>
                  <a:pt x="0" y="0"/>
                </a:lnTo>
                <a:lnTo>
                  <a:pt x="2" y="2019"/>
                </a:lnTo>
                <a:lnTo>
                  <a:pt x="1142" y="2019"/>
                </a:lnTo>
                <a:lnTo>
                  <a:pt x="2142" y="0"/>
                </a:lnTo>
                <a:close/>
              </a:path>
            </a:pathLst>
          </a:custGeom>
          <a:solidFill>
            <a:srgbClr val="FFCCCC">
              <a:alpha val="29804"/>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5" name="文字方塊 94">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7" name="文字方塊 96">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5" name="文字方塊 104">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6" name="文字方塊 105">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A8206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7" name="文字方塊 106">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5" name="文字方塊 124">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126" name="文字方塊 125">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29" name="文字方塊 128">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30" name="文字方塊 129">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131" name="文字方塊 130">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sp>
        <p:nvSpPr>
          <p:cNvPr id="132" name="文字方塊 13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3" name="文字方塊 13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34" name="文字方塊 13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277404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3"/>
          <a:stretch>
            <a:fillRect/>
          </a:stretch>
        </p:blipFill>
        <p:spPr>
          <a:xfrm>
            <a:off x="-608648" y="4927591"/>
            <a:ext cx="1473750" cy="2058750"/>
          </a:xfrm>
          <a:prstGeom prst="rect">
            <a:avLst/>
          </a:prstGeom>
        </p:spPr>
      </p:pic>
      <p:sp>
        <p:nvSpPr>
          <p:cNvPr id="24" name="矩形 23"/>
          <p:cNvSpPr/>
          <p:nvPr/>
        </p:nvSpPr>
        <p:spPr>
          <a:xfrm>
            <a:off x="-17212" y="-17915"/>
            <a:ext cx="7584508" cy="3448800"/>
          </a:xfrm>
          <a:prstGeom prst="rect">
            <a:avLst/>
          </a:prstGeom>
          <a:gradFill flip="none" rotWithShape="1">
            <a:gsLst>
              <a:gs pos="0">
                <a:srgbClr val="D0F8F6"/>
              </a:gs>
              <a:gs pos="46000">
                <a:srgbClr val="1E9B92">
                  <a:alpha val="88000"/>
                  <a:lumMod val="100000"/>
                </a:srgbClr>
              </a:gs>
              <a:gs pos="64000">
                <a:srgbClr val="1E9B92"/>
              </a:gs>
              <a:gs pos="97000">
                <a:srgbClr val="258F8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8" name="圖片 197"/>
          <p:cNvPicPr>
            <a:picLocks noChangeAspect="1"/>
          </p:cNvPicPr>
          <p:nvPr/>
        </p:nvPicPr>
        <p:blipFill>
          <a:blip r:embed="rId4"/>
          <a:stretch>
            <a:fillRect/>
          </a:stretch>
        </p:blipFill>
        <p:spPr>
          <a:xfrm>
            <a:off x="5131385" y="-23367"/>
            <a:ext cx="2460904" cy="1591562"/>
          </a:xfrm>
          <a:prstGeom prst="rect">
            <a:avLst/>
          </a:prstGeom>
        </p:spPr>
      </p:pic>
      <p:sp>
        <p:nvSpPr>
          <p:cNvPr id="106" name="矩形 105"/>
          <p:cNvSpPr/>
          <p:nvPr/>
        </p:nvSpPr>
        <p:spPr>
          <a:xfrm>
            <a:off x="5743574" y="156960"/>
            <a:ext cx="1828205" cy="439472"/>
          </a:xfrm>
          <a:prstGeom prst="rect">
            <a:avLst/>
          </a:prstGeom>
          <a:solidFill>
            <a:srgbClr val="45AD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生技醫療</a:t>
            </a: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Biotechnology and Healthcare</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80" name="Rectangle 27"/>
          <p:cNvSpPr>
            <a:spLocks noChangeArrowheads="1"/>
          </p:cNvSpPr>
          <p:nvPr/>
        </p:nvSpPr>
        <p:spPr bwMode="auto">
          <a:xfrm>
            <a:off x="2" y="9969987"/>
            <a:ext cx="7559675" cy="465241"/>
          </a:xfrm>
          <a:prstGeom prst="rect">
            <a:avLst/>
          </a:prstGeom>
          <a:solidFill>
            <a:srgbClr val="1E9B92">
              <a:alpha val="20000"/>
            </a:srgbClr>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6" name="文字方塊 5">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7" name="文字方塊 6">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sp>
        <p:nvSpPr>
          <p:cNvPr id="11" name="文字方塊 10">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 name="文字方塊 1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 name="文字方塊 1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smtClean="0">
                <a:latin typeface="微軟正黑體" panose="020B0604030504040204" pitchFamily="34" charset="-120"/>
                <a:ea typeface="微軟正黑體" panose="020B0604030504040204" pitchFamily="34" charset="-120"/>
              </a:rPr>
              <a:t>123456789@XXXX</a:t>
            </a:r>
            <a:r>
              <a:rPr lang="zh-TW" altLang="en-US"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60" name="Oval 5"/>
          <p:cNvSpPr>
            <a:spLocks noChangeArrowheads="1"/>
          </p:cNvSpPr>
          <p:nvPr/>
        </p:nvSpPr>
        <p:spPr bwMode="auto">
          <a:xfrm>
            <a:off x="4020290" y="3988357"/>
            <a:ext cx="438928" cy="443328"/>
          </a:xfrm>
          <a:prstGeom prst="ellipse">
            <a:avLst/>
          </a:prstGeom>
          <a:solidFill>
            <a:srgbClr val="1E9B92">
              <a:alpha val="30000"/>
            </a:srgbClr>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1E9B92"/>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1E9B92">
              <a:alpha val="30000"/>
            </a:srgbClr>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0" y="6886059"/>
            <a:ext cx="1398587" cy="68262"/>
          </a:xfrm>
          <a:prstGeom prst="rect">
            <a:avLst/>
          </a:prstGeom>
          <a:solidFill>
            <a:srgbClr val="1E9B92"/>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3" y="6920984"/>
            <a:ext cx="1774825" cy="0"/>
          </a:xfrm>
          <a:prstGeom prst="line">
            <a:avLst/>
          </a:prstGeom>
          <a:noFill/>
          <a:ln w="2222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61" y="6472869"/>
            <a:ext cx="438928" cy="443328"/>
          </a:xfrm>
          <a:prstGeom prst="ellipse">
            <a:avLst/>
          </a:prstGeom>
          <a:solidFill>
            <a:srgbClr val="1E9B92">
              <a:alpha val="30000"/>
            </a:srgbClr>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1E9B92"/>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86" name="群組 85"/>
          <p:cNvGrpSpPr/>
          <p:nvPr/>
        </p:nvGrpSpPr>
        <p:grpSpPr>
          <a:xfrm>
            <a:off x="323329" y="10083747"/>
            <a:ext cx="256190" cy="268810"/>
            <a:chOff x="8944002" y="5820575"/>
            <a:chExt cx="322263" cy="338138"/>
          </a:xfrm>
        </p:grpSpPr>
        <p:sp>
          <p:nvSpPr>
            <p:cNvPr id="84" name="Oval 31"/>
            <p:cNvSpPr>
              <a:spLocks noChangeArrowheads="1"/>
            </p:cNvSpPr>
            <p:nvPr/>
          </p:nvSpPr>
          <p:spPr bwMode="auto">
            <a:xfrm>
              <a:off x="8944002" y="5820575"/>
              <a:ext cx="322263" cy="338138"/>
            </a:xfrm>
            <a:prstGeom prst="ellipse">
              <a:avLst/>
            </a:prstGeom>
            <a:noFill/>
            <a:ln w="15875" cap="flat">
              <a:solidFill>
                <a:srgbClr val="1E9B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8975752" y="5844387"/>
              <a:ext cx="247650" cy="306388"/>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1E9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95" name="群組 94"/>
          <p:cNvGrpSpPr/>
          <p:nvPr/>
        </p:nvGrpSpPr>
        <p:grpSpPr>
          <a:xfrm>
            <a:off x="2591533" y="10075809"/>
            <a:ext cx="256190" cy="268810"/>
            <a:chOff x="9215438" y="5897587"/>
            <a:chExt cx="322263" cy="338138"/>
          </a:xfrm>
        </p:grpSpPr>
        <p:sp>
          <p:nvSpPr>
            <p:cNvPr id="90" name="Freeform 36"/>
            <p:cNvSpPr>
              <a:spLocks/>
            </p:cNvSpPr>
            <p:nvPr/>
          </p:nvSpPr>
          <p:spPr bwMode="auto">
            <a:xfrm>
              <a:off x="9266238" y="6018237"/>
              <a:ext cx="161925" cy="158750"/>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1E9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9363076" y="5943624"/>
              <a:ext cx="127000" cy="131763"/>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1E9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9363076" y="5983312"/>
              <a:ext cx="93663" cy="92075"/>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1E9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9363076" y="6018237"/>
              <a:ext cx="61913" cy="61913"/>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1E9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9215438" y="5897587"/>
              <a:ext cx="322263" cy="338138"/>
            </a:xfrm>
            <a:prstGeom prst="ellipse">
              <a:avLst/>
            </a:prstGeom>
            <a:noFill/>
            <a:ln w="15875" cap="flat">
              <a:solidFill>
                <a:srgbClr val="1E9B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105" name="群組 104"/>
          <p:cNvGrpSpPr/>
          <p:nvPr/>
        </p:nvGrpSpPr>
        <p:grpSpPr>
          <a:xfrm>
            <a:off x="4591336" y="10073640"/>
            <a:ext cx="254928" cy="267548"/>
            <a:chOff x="9022427" y="8772106"/>
            <a:chExt cx="320675" cy="336550"/>
          </a:xfrm>
        </p:grpSpPr>
        <p:sp>
          <p:nvSpPr>
            <p:cNvPr id="99" name="Oval 44"/>
            <p:cNvSpPr>
              <a:spLocks noChangeArrowheads="1"/>
            </p:cNvSpPr>
            <p:nvPr/>
          </p:nvSpPr>
          <p:spPr bwMode="auto">
            <a:xfrm>
              <a:off x="9022427" y="8772106"/>
              <a:ext cx="320675" cy="336550"/>
            </a:xfrm>
            <a:prstGeom prst="ellipse">
              <a:avLst/>
            </a:prstGeom>
            <a:noFill/>
            <a:ln w="15875" cap="flat">
              <a:solidFill>
                <a:srgbClr val="1E9B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9068464" y="8864181"/>
              <a:ext cx="228600" cy="155575"/>
            </a:xfrm>
            <a:prstGeom prst="rect">
              <a:avLst/>
            </a:prstGeom>
            <a:noFill/>
            <a:ln w="15875" cap="flat">
              <a:solidFill>
                <a:srgbClr val="1E9B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9068464" y="8864181"/>
              <a:ext cx="228600" cy="809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1E9B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9068464" y="8934031"/>
              <a:ext cx="93663" cy="73025"/>
            </a:xfrm>
            <a:prstGeom prst="line">
              <a:avLst/>
            </a:prstGeom>
            <a:noFill/>
            <a:ln w="1587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9203402" y="8934031"/>
              <a:ext cx="93663" cy="73025"/>
            </a:xfrm>
            <a:prstGeom prst="line">
              <a:avLst/>
            </a:prstGeom>
            <a:noFill/>
            <a:ln w="1587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2" name="群組 1"/>
          <p:cNvGrpSpPr/>
          <p:nvPr/>
        </p:nvGrpSpPr>
        <p:grpSpPr>
          <a:xfrm>
            <a:off x="7158526" y="3608163"/>
            <a:ext cx="387351" cy="695325"/>
            <a:chOff x="7158526" y="3608163"/>
            <a:chExt cx="387351" cy="695325"/>
          </a:xfrm>
        </p:grpSpPr>
        <p:sp>
          <p:nvSpPr>
            <p:cNvPr id="110" name="Oval 52"/>
            <p:cNvSpPr>
              <a:spLocks noChangeArrowheads="1"/>
            </p:cNvSpPr>
            <p:nvPr/>
          </p:nvSpPr>
          <p:spPr bwMode="auto">
            <a:xfrm>
              <a:off x="7158526" y="3608163"/>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9" y="3608163"/>
              <a:ext cx="47625"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9" y="3771675"/>
              <a:ext cx="47625"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9" y="3928838"/>
              <a:ext cx="47625"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9" y="4092350"/>
              <a:ext cx="47625"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9" y="4254275"/>
              <a:ext cx="47625"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4" y="3608163"/>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4" y="3771675"/>
              <a:ext cx="49213"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4" y="3928838"/>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4" y="4092350"/>
              <a:ext cx="49213" cy="47625"/>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4" y="4254275"/>
              <a:ext cx="49213" cy="49213"/>
            </a:xfrm>
            <a:prstGeom prst="ellipse">
              <a:avLst/>
            </a:prstGeom>
            <a:solidFill>
              <a:srgbClr val="72C7C1"/>
            </a:solidFill>
            <a:ln>
              <a:noFill/>
            </a:ln>
            <a:extLst/>
          </p:spPr>
          <p:txBody>
            <a:bodyPr vert="horz" wrap="square" lIns="91440" tIns="45720" rIns="91440" bIns="45720" numCol="1" anchor="t" anchorCtr="0" compatLnSpc="1">
              <a:prstTxWarp prst="textNoShape">
                <a:avLst/>
              </a:prstTxWarp>
            </a:bodyPr>
            <a:lstStyle/>
            <a:p>
              <a:endParaRPr lang="zh-TW" altLang="en-US"/>
            </a:p>
          </p:txBody>
        </p:sp>
      </p:grpSp>
      <p:sp>
        <p:nvSpPr>
          <p:cNvPr id="127" name="矩形 126"/>
          <p:cNvSpPr/>
          <p:nvPr/>
        </p:nvSpPr>
        <p:spPr>
          <a:xfrm>
            <a:off x="6452463" y="8843404"/>
            <a:ext cx="875922" cy="875922"/>
          </a:xfrm>
          <a:prstGeom prst="rect">
            <a:avLst/>
          </a:prstGeom>
          <a:solidFill>
            <a:schemeClr val="bg1"/>
          </a:solidFill>
          <a:ln>
            <a:solidFill>
              <a:srgbClr val="1E9B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1E9B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err="1">
                <a:latin typeface="微軟正黑體" panose="020B0604030504040204" pitchFamily="34" charset="-120"/>
                <a:ea typeface="微軟正黑體" panose="020B0604030504040204" pitchFamily="34" charset="-120"/>
              </a:rPr>
              <a:t>xxxxxx</a:t>
            </a:r>
            <a:r>
              <a:rPr lang="zh-TW" altLang="en-US" sz="1200" dirty="0">
                <a:latin typeface="微軟正黑體" panose="020B0604030504040204" pitchFamily="34" charset="-120"/>
                <a:ea typeface="微軟正黑體" panose="020B0604030504040204" pitchFamily="34" charset="-120"/>
              </a:rPr>
              <a:t>中心   網址：</a:t>
            </a:r>
          </a:p>
        </p:txBody>
      </p:sp>
      <p:sp>
        <p:nvSpPr>
          <p:cNvPr id="129" name="矩形 128"/>
          <p:cNvSpPr/>
          <p:nvPr/>
        </p:nvSpPr>
        <p:spPr>
          <a:xfrm>
            <a:off x="7721492" y="9924116"/>
            <a:ext cx="4710446" cy="61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&gt;&gt;&gt;</a:t>
            </a:r>
            <a:r>
              <a:rPr lang="zh-TW" altLang="en-US" b="1" dirty="0" smtClean="0">
                <a:solidFill>
                  <a:srgbClr val="FF0000"/>
                </a:solidFill>
                <a:latin typeface="微軟正黑體" panose="020B0604030504040204" pitchFamily="34" charset="-120"/>
                <a:ea typeface="微軟正黑體" panose="020B0604030504040204" pitchFamily="34" charset="-120"/>
              </a:rPr>
              <a:t>請</a:t>
            </a:r>
            <a:r>
              <a:rPr lang="zh-TW" altLang="en-US" b="1" dirty="0">
                <a:solidFill>
                  <a:srgbClr val="FF0000"/>
                </a:solidFill>
                <a:latin typeface="微軟正黑體" panose="020B0604030504040204" pitchFamily="34" charset="-120"/>
                <a:ea typeface="微軟正黑體" panose="020B0604030504040204" pitchFamily="34" charset="-120"/>
              </a:rPr>
              <a:t>自行填</a:t>
            </a:r>
            <a:r>
              <a:rPr lang="zh-TW" altLang="en-US" b="1" dirty="0" smtClean="0">
                <a:solidFill>
                  <a:srgbClr val="FF0000"/>
                </a:solidFill>
                <a:latin typeface="微軟正黑體" panose="020B0604030504040204" pitchFamily="34" charset="-120"/>
                <a:ea typeface="微軟正黑體" panose="020B0604030504040204" pitchFamily="34" charset="-120"/>
              </a:rPr>
              <a:t>上</a:t>
            </a:r>
            <a:r>
              <a:rPr lang="zh-TW" altLang="en-US" b="1" dirty="0">
                <a:solidFill>
                  <a:srgbClr val="FF0000"/>
                </a:solidFill>
                <a:latin typeface="微軟正黑體" panose="020B0604030504040204" pitchFamily="34" charset="-120"/>
                <a:ea typeface="微軟正黑體" panose="020B0604030504040204" pitchFamily="34" charset="-120"/>
              </a:rPr>
              <a:t>聯絡</a:t>
            </a:r>
            <a:r>
              <a:rPr lang="zh-TW" altLang="en-US" b="1" dirty="0" smtClean="0">
                <a:solidFill>
                  <a:srgbClr val="FF0000"/>
                </a:solidFill>
                <a:latin typeface="微軟正黑體" panose="020B0604030504040204" pitchFamily="34" charset="-120"/>
                <a:ea typeface="微軟正黑體" panose="020B0604030504040204" pitchFamily="34" charset="-120"/>
              </a:rPr>
              <a:t>資訊</a:t>
            </a:r>
            <a:r>
              <a:rPr lang="en-US" altLang="zh-TW" b="1" dirty="0" smtClean="0">
                <a:solidFill>
                  <a:srgbClr val="FF0000"/>
                </a:solidFill>
                <a:latin typeface="微軟正黑體" panose="020B0604030504040204" pitchFamily="34" charset="-120"/>
                <a:ea typeface="微軟正黑體" panose="020B0604030504040204" pitchFamily="34" charset="-120"/>
              </a:rPr>
              <a:t>&amp;</a:t>
            </a:r>
            <a:r>
              <a:rPr lang="zh-TW" altLang="en-US" b="1" dirty="0" smtClean="0">
                <a:solidFill>
                  <a:srgbClr val="FF0000"/>
                </a:solidFill>
                <a:latin typeface="微軟正黑體" panose="020B0604030504040204" pitchFamily="34" charset="-120"/>
                <a:ea typeface="微軟正黑體" panose="020B0604030504040204" pitchFamily="34" charset="-120"/>
              </a:rPr>
              <a:t>負責單位</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cxnSp>
        <p:nvCxnSpPr>
          <p:cNvPr id="202" name="直線接點 201"/>
          <p:cNvCxnSpPr/>
          <p:nvPr/>
        </p:nvCxnSpPr>
        <p:spPr>
          <a:xfrm>
            <a:off x="4440896" y="10058404"/>
            <a:ext cx="0" cy="307875"/>
          </a:xfrm>
          <a:prstGeom prst="line">
            <a:avLst/>
          </a:prstGeom>
          <a:ln w="12700">
            <a:solidFill>
              <a:srgbClr val="1E9B92"/>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799" y="8737600"/>
            <a:ext cx="1837736" cy="981726"/>
          </a:xfrm>
          <a:prstGeom prst="rect">
            <a:avLst/>
          </a:prstGeom>
          <a:solidFill>
            <a:schemeClr val="bg1"/>
          </a:solidFill>
          <a:ln>
            <a:solidFill>
              <a:srgbClr val="1E9B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1E9B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1E9B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1E9B92"/>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7212" y="3403092"/>
            <a:ext cx="7584508" cy="138160"/>
          </a:xfrm>
          <a:prstGeom prst="rect">
            <a:avLst/>
          </a:prstGeom>
          <a:solidFill>
            <a:srgbClr val="14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Freeform 71"/>
          <p:cNvSpPr>
            <a:spLocks/>
          </p:cNvSpPr>
          <p:nvPr/>
        </p:nvSpPr>
        <p:spPr bwMode="auto">
          <a:xfrm>
            <a:off x="465073" y="260165"/>
            <a:ext cx="3911066" cy="3880996"/>
          </a:xfrm>
          <a:custGeom>
            <a:avLst/>
            <a:gdLst>
              <a:gd name="T0" fmla="*/ 440 w 878"/>
              <a:gd name="T1" fmla="*/ 0 h 871"/>
              <a:gd name="T2" fmla="*/ 0 w 878"/>
              <a:gd name="T3" fmla="*/ 0 h 871"/>
              <a:gd name="T4" fmla="*/ 0 w 878"/>
              <a:gd name="T5" fmla="*/ 871 h 871"/>
              <a:gd name="T6" fmla="*/ 456 w 878"/>
              <a:gd name="T7" fmla="*/ 871 h 871"/>
              <a:gd name="T8" fmla="*/ 868 w 878"/>
              <a:gd name="T9" fmla="*/ 462 h 871"/>
              <a:gd name="T10" fmla="*/ 867 w 878"/>
              <a:gd name="T11" fmla="*/ 424 h 871"/>
              <a:gd name="T12" fmla="*/ 440 w 878"/>
              <a:gd name="T13" fmla="*/ 0 h 871"/>
            </a:gdLst>
            <a:ahLst/>
            <a:cxnLst>
              <a:cxn ang="0">
                <a:pos x="T0" y="T1"/>
              </a:cxn>
              <a:cxn ang="0">
                <a:pos x="T2" y="T3"/>
              </a:cxn>
              <a:cxn ang="0">
                <a:pos x="T4" y="T5"/>
              </a:cxn>
              <a:cxn ang="0">
                <a:pos x="T6" y="T7"/>
              </a:cxn>
              <a:cxn ang="0">
                <a:pos x="T8" y="T9"/>
              </a:cxn>
              <a:cxn ang="0">
                <a:pos x="T10" y="T11"/>
              </a:cxn>
              <a:cxn ang="0">
                <a:pos x="T12" y="T13"/>
              </a:cxn>
            </a:cxnLst>
            <a:rect l="0" t="0" r="r" b="b"/>
            <a:pathLst>
              <a:path w="878" h="871">
                <a:moveTo>
                  <a:pt x="440" y="0"/>
                </a:moveTo>
                <a:cubicBezTo>
                  <a:pt x="0" y="0"/>
                  <a:pt x="0" y="0"/>
                  <a:pt x="0" y="0"/>
                </a:cubicBezTo>
                <a:cubicBezTo>
                  <a:pt x="0" y="871"/>
                  <a:pt x="0" y="871"/>
                  <a:pt x="0" y="871"/>
                </a:cubicBezTo>
                <a:cubicBezTo>
                  <a:pt x="456" y="871"/>
                  <a:pt x="456" y="871"/>
                  <a:pt x="456" y="871"/>
                </a:cubicBezTo>
                <a:cubicBezTo>
                  <a:pt x="868" y="462"/>
                  <a:pt x="868" y="462"/>
                  <a:pt x="868" y="462"/>
                </a:cubicBezTo>
                <a:cubicBezTo>
                  <a:pt x="878" y="452"/>
                  <a:pt x="878" y="434"/>
                  <a:pt x="867" y="424"/>
                </a:cubicBezTo>
                <a:cubicBezTo>
                  <a:pt x="440" y="0"/>
                  <a:pt x="440" y="0"/>
                  <a:pt x="440" y="0"/>
                </a:cubicBezTo>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8" name="Freeform 71"/>
          <p:cNvSpPr>
            <a:spLocks/>
          </p:cNvSpPr>
          <p:nvPr/>
        </p:nvSpPr>
        <p:spPr bwMode="auto">
          <a:xfrm>
            <a:off x="399036" y="-36748"/>
            <a:ext cx="3911066" cy="3880996"/>
          </a:xfrm>
          <a:custGeom>
            <a:avLst/>
            <a:gdLst>
              <a:gd name="T0" fmla="*/ 440 w 878"/>
              <a:gd name="T1" fmla="*/ 0 h 871"/>
              <a:gd name="T2" fmla="*/ 0 w 878"/>
              <a:gd name="T3" fmla="*/ 0 h 871"/>
              <a:gd name="T4" fmla="*/ 0 w 878"/>
              <a:gd name="T5" fmla="*/ 871 h 871"/>
              <a:gd name="T6" fmla="*/ 456 w 878"/>
              <a:gd name="T7" fmla="*/ 871 h 871"/>
              <a:gd name="T8" fmla="*/ 868 w 878"/>
              <a:gd name="T9" fmla="*/ 462 h 871"/>
              <a:gd name="T10" fmla="*/ 867 w 878"/>
              <a:gd name="T11" fmla="*/ 424 h 871"/>
              <a:gd name="T12" fmla="*/ 440 w 878"/>
              <a:gd name="T13" fmla="*/ 0 h 871"/>
            </a:gdLst>
            <a:ahLst/>
            <a:cxnLst>
              <a:cxn ang="0">
                <a:pos x="T0" y="T1"/>
              </a:cxn>
              <a:cxn ang="0">
                <a:pos x="T2" y="T3"/>
              </a:cxn>
              <a:cxn ang="0">
                <a:pos x="T4" y="T5"/>
              </a:cxn>
              <a:cxn ang="0">
                <a:pos x="T6" y="T7"/>
              </a:cxn>
              <a:cxn ang="0">
                <a:pos x="T8" y="T9"/>
              </a:cxn>
              <a:cxn ang="0">
                <a:pos x="T10" y="T11"/>
              </a:cxn>
              <a:cxn ang="0">
                <a:pos x="T12" y="T13"/>
              </a:cxn>
            </a:cxnLst>
            <a:rect l="0" t="0" r="r" b="b"/>
            <a:pathLst>
              <a:path w="878" h="871">
                <a:moveTo>
                  <a:pt x="440" y="0"/>
                </a:moveTo>
                <a:cubicBezTo>
                  <a:pt x="0" y="0"/>
                  <a:pt x="0" y="0"/>
                  <a:pt x="0" y="0"/>
                </a:cubicBezTo>
                <a:cubicBezTo>
                  <a:pt x="0" y="871"/>
                  <a:pt x="0" y="871"/>
                  <a:pt x="0" y="871"/>
                </a:cubicBezTo>
                <a:cubicBezTo>
                  <a:pt x="456" y="871"/>
                  <a:pt x="456" y="871"/>
                  <a:pt x="456" y="871"/>
                </a:cubicBezTo>
                <a:cubicBezTo>
                  <a:pt x="868" y="462"/>
                  <a:pt x="868" y="462"/>
                  <a:pt x="868" y="462"/>
                </a:cubicBezTo>
                <a:cubicBezTo>
                  <a:pt x="878" y="452"/>
                  <a:pt x="878" y="434"/>
                  <a:pt x="867" y="424"/>
                </a:cubicBezTo>
                <a:cubicBezTo>
                  <a:pt x="440" y="0"/>
                  <a:pt x="440" y="0"/>
                  <a:pt x="440" y="0"/>
                </a:cubicBezTo>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48" name="Oval 5"/>
          <p:cNvSpPr>
            <a:spLocks noChangeArrowheads="1"/>
          </p:cNvSpPr>
          <p:nvPr/>
        </p:nvSpPr>
        <p:spPr bwMode="auto">
          <a:xfrm>
            <a:off x="370674" y="3988357"/>
            <a:ext cx="438928" cy="443328"/>
          </a:xfrm>
          <a:prstGeom prst="ellipse">
            <a:avLst/>
          </a:prstGeom>
          <a:solidFill>
            <a:srgbClr val="1E9B92">
              <a:alpha val="30000"/>
            </a:srgbClr>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49" name="Rectangle 6"/>
          <p:cNvSpPr>
            <a:spLocks noChangeArrowheads="1"/>
          </p:cNvSpPr>
          <p:nvPr/>
        </p:nvSpPr>
        <p:spPr bwMode="auto">
          <a:xfrm>
            <a:off x="529830" y="4401547"/>
            <a:ext cx="1398587" cy="68262"/>
          </a:xfrm>
          <a:prstGeom prst="rect">
            <a:avLst/>
          </a:prstGeom>
          <a:solidFill>
            <a:srgbClr val="1E9B92"/>
          </a:solidFill>
          <a:ln>
            <a:noFill/>
          </a:ln>
          <a:extLst/>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3" y="4436472"/>
            <a:ext cx="1774825" cy="0"/>
          </a:xfrm>
          <a:prstGeom prst="line">
            <a:avLst/>
          </a:prstGeom>
          <a:noFill/>
          <a:ln w="22225" cap="flat">
            <a:solidFill>
              <a:srgbClr val="1E9B9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5"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6"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pic>
        <p:nvPicPr>
          <p:cNvPr id="97" name="圖片 96"/>
          <p:cNvPicPr>
            <a:picLocks noChangeAspect="1"/>
          </p:cNvPicPr>
          <p:nvPr/>
        </p:nvPicPr>
        <p:blipFill>
          <a:blip r:embed="rId5" cstate="print">
            <a:extLst>
              <a:ext uri="{28A0092B-C50C-407E-A947-70E740481C1C}">
                <a14:useLocalDpi xmlns:a14="http://schemas.microsoft.com/office/drawing/2010/main" val="0"/>
              </a:ext>
            </a:extLst>
          </a:blip>
          <a:srcRect l="34688" t="5874" r="8285" b="9077"/>
          <a:stretch>
            <a:fillRect/>
          </a:stretch>
        </p:blipFill>
        <p:spPr>
          <a:xfrm>
            <a:off x="-6350" y="1744"/>
            <a:ext cx="3908918" cy="3880996"/>
          </a:xfrm>
          <a:custGeom>
            <a:avLst/>
            <a:gdLst>
              <a:gd name="connsiteX0" fmla="*/ 0 w 3899392"/>
              <a:gd name="connsiteY0" fmla="*/ 0 h 3880996"/>
              <a:gd name="connsiteX1" fmla="*/ 1959987 w 3899392"/>
              <a:gd name="connsiteY1" fmla="*/ 0 h 3880996"/>
              <a:gd name="connsiteX2" fmla="*/ 3862066 w 3899392"/>
              <a:gd name="connsiteY2" fmla="*/ 1889257 h 3880996"/>
              <a:gd name="connsiteX3" fmla="*/ 3866521 w 3899392"/>
              <a:gd name="connsiteY3" fmla="*/ 2058577 h 3880996"/>
              <a:gd name="connsiteX4" fmla="*/ 2031260 w 3899392"/>
              <a:gd name="connsiteY4" fmla="*/ 3880996 h 3880996"/>
              <a:gd name="connsiteX5" fmla="*/ 0 w 3899392"/>
              <a:gd name="connsiteY5" fmla="*/ 3880996 h 3880996"/>
              <a:gd name="connsiteX6" fmla="*/ 0 w 3899392"/>
              <a:gd name="connsiteY6" fmla="*/ 0 h 388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392" h="3880996">
                <a:moveTo>
                  <a:pt x="0" y="0"/>
                </a:moveTo>
                <a:cubicBezTo>
                  <a:pt x="0" y="0"/>
                  <a:pt x="0" y="0"/>
                  <a:pt x="1959987" y="0"/>
                </a:cubicBezTo>
                <a:cubicBezTo>
                  <a:pt x="1959987" y="0"/>
                  <a:pt x="1959987" y="0"/>
                  <a:pt x="3862066" y="1889257"/>
                </a:cubicBezTo>
                <a:cubicBezTo>
                  <a:pt x="3911066" y="1933815"/>
                  <a:pt x="3911066" y="2014019"/>
                  <a:pt x="3866521" y="2058577"/>
                </a:cubicBezTo>
                <a:cubicBezTo>
                  <a:pt x="3866521" y="2058577"/>
                  <a:pt x="3866521" y="2058577"/>
                  <a:pt x="2031260" y="3880996"/>
                </a:cubicBezTo>
                <a:cubicBezTo>
                  <a:pt x="2031260" y="3880996"/>
                  <a:pt x="2031260" y="3880996"/>
                  <a:pt x="0" y="3880996"/>
                </a:cubicBezTo>
                <a:cubicBezTo>
                  <a:pt x="0" y="3880996"/>
                  <a:pt x="0" y="3880996"/>
                  <a:pt x="0" y="0"/>
                </a:cubicBezTo>
                <a:close/>
              </a:path>
            </a:pathLst>
          </a:custGeom>
        </p:spPr>
      </p:pic>
      <p:sp>
        <p:nvSpPr>
          <p:cNvPr id="83" name="文字方塊 82">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7" name="文字方塊 86">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9" name="文字方塊 88">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8" name="文字方塊 97">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1E9B92"/>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4" name="文字方塊 103">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107" name="文字方塊 106">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08" name="文字方塊 107">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7812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21642" y="-17915"/>
            <a:ext cx="7581318" cy="3448800"/>
          </a:xfrm>
          <a:prstGeom prst="rect">
            <a:avLst/>
          </a:prstGeom>
          <a:gradFill flip="none" rotWithShape="1">
            <a:gsLst>
              <a:gs pos="0">
                <a:srgbClr val="CEADE9"/>
              </a:gs>
              <a:gs pos="43000">
                <a:srgbClr val="484191"/>
              </a:gs>
              <a:gs pos="75000">
                <a:srgbClr val="484191"/>
              </a:gs>
              <a:gs pos="97000">
                <a:srgbClr val="47225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 name="圖片 25"/>
          <p:cNvPicPr>
            <a:picLocks noChangeAspect="1"/>
          </p:cNvPicPr>
          <p:nvPr/>
        </p:nvPicPr>
        <p:blipFill>
          <a:blip r:embed="rId3"/>
          <a:stretch>
            <a:fillRect/>
          </a:stretch>
        </p:blipFill>
        <p:spPr>
          <a:xfrm>
            <a:off x="5734050" y="-256839"/>
            <a:ext cx="1856250" cy="1563750"/>
          </a:xfrm>
          <a:prstGeom prst="rect">
            <a:avLst/>
          </a:prstGeom>
        </p:spPr>
      </p:pic>
      <p:sp>
        <p:nvSpPr>
          <p:cNvPr id="96" name="矩形 95"/>
          <p:cNvSpPr/>
          <p:nvPr/>
        </p:nvSpPr>
        <p:spPr>
          <a:xfrm>
            <a:off x="5762624" y="156960"/>
            <a:ext cx="1806577" cy="439472"/>
          </a:xfrm>
          <a:prstGeom prst="rect">
            <a:avLst/>
          </a:prstGeom>
          <a:solidFill>
            <a:srgbClr val="4D4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管理及服務</a:t>
            </a: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Management and Services</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48" name="Oval 5"/>
          <p:cNvSpPr>
            <a:spLocks noChangeArrowheads="1"/>
          </p:cNvSpPr>
          <p:nvPr/>
        </p:nvSpPr>
        <p:spPr bwMode="auto">
          <a:xfrm>
            <a:off x="370674" y="3988357"/>
            <a:ext cx="438928" cy="443328"/>
          </a:xfrm>
          <a:prstGeom prst="ellipse">
            <a:avLst/>
          </a:prstGeom>
          <a:solidFill>
            <a:srgbClr val="484191">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0" name="Oval 5"/>
          <p:cNvSpPr>
            <a:spLocks noChangeArrowheads="1"/>
          </p:cNvSpPr>
          <p:nvPr/>
        </p:nvSpPr>
        <p:spPr bwMode="auto">
          <a:xfrm>
            <a:off x="4020286" y="3988357"/>
            <a:ext cx="438928" cy="443328"/>
          </a:xfrm>
          <a:prstGeom prst="ellipse">
            <a:avLst/>
          </a:prstGeom>
          <a:solidFill>
            <a:srgbClr val="484191">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484191">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57" y="6472869"/>
            <a:ext cx="438928" cy="443328"/>
          </a:xfrm>
          <a:prstGeom prst="ellipse">
            <a:avLst/>
          </a:prstGeom>
          <a:solidFill>
            <a:srgbClr val="484191">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7" y="4436472"/>
            <a:ext cx="1774825" cy="0"/>
          </a:xfrm>
          <a:prstGeom prst="line">
            <a:avLst/>
          </a:prstGeom>
          <a:noFill/>
          <a:ln w="2222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4" name="Line 7"/>
          <p:cNvSpPr>
            <a:spLocks noChangeShapeType="1"/>
          </p:cNvSpPr>
          <p:nvPr/>
        </p:nvSpPr>
        <p:spPr bwMode="auto">
          <a:xfrm>
            <a:off x="5378980" y="6920984"/>
            <a:ext cx="1774825" cy="0"/>
          </a:xfrm>
          <a:prstGeom prst="line">
            <a:avLst/>
          </a:prstGeom>
          <a:noFill/>
          <a:ln w="2222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0" name="Rectangle 27"/>
          <p:cNvSpPr>
            <a:spLocks noChangeArrowheads="1"/>
          </p:cNvSpPr>
          <p:nvPr/>
        </p:nvSpPr>
        <p:spPr bwMode="auto">
          <a:xfrm>
            <a:off x="2" y="9969987"/>
            <a:ext cx="7559675" cy="465241"/>
          </a:xfrm>
          <a:prstGeom prst="rect">
            <a:avLst/>
          </a:prstGeom>
          <a:solidFill>
            <a:srgbClr val="484191">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 name="文字方塊 10">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 name="文字方塊 1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 name="文字方塊 1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49" name="Rectangle 6"/>
          <p:cNvSpPr>
            <a:spLocks noChangeArrowheads="1"/>
          </p:cNvSpPr>
          <p:nvPr/>
        </p:nvSpPr>
        <p:spPr bwMode="auto">
          <a:xfrm>
            <a:off x="529834" y="4401547"/>
            <a:ext cx="1398587" cy="68262"/>
          </a:xfrm>
          <a:prstGeom prst="rect">
            <a:avLst/>
          </a:pr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4" name="Oval 31"/>
          <p:cNvSpPr>
            <a:spLocks noChangeArrowheads="1"/>
          </p:cNvSpPr>
          <p:nvPr/>
        </p:nvSpPr>
        <p:spPr bwMode="auto">
          <a:xfrm>
            <a:off x="323329" y="10083747"/>
            <a:ext cx="256190" cy="268810"/>
          </a:xfrm>
          <a:prstGeom prst="ellipse">
            <a:avLst/>
          </a:prstGeom>
          <a:noFill/>
          <a:ln w="15875" cap="flat">
            <a:solidFill>
              <a:srgbClr val="4841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348569" y="10102677"/>
            <a:ext cx="196875" cy="243570"/>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0" name="Freeform 36"/>
          <p:cNvSpPr>
            <a:spLocks/>
          </p:cNvSpPr>
          <p:nvPr/>
        </p:nvSpPr>
        <p:spPr bwMode="auto">
          <a:xfrm>
            <a:off x="2631918" y="10171722"/>
            <a:ext cx="128726" cy="126202"/>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2708905" y="10112407"/>
            <a:ext cx="100961" cy="104748"/>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2708905" y="10143962"/>
            <a:ext cx="74459" cy="73197"/>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2708905" y="10171726"/>
            <a:ext cx="49219" cy="49219"/>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48419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2591533" y="10075809"/>
            <a:ext cx="256190" cy="268810"/>
          </a:xfrm>
          <a:prstGeom prst="ellipse">
            <a:avLst/>
          </a:prstGeom>
          <a:noFill/>
          <a:ln w="15875" cap="flat">
            <a:solidFill>
              <a:srgbClr val="4841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9" name="Oval 44"/>
          <p:cNvSpPr>
            <a:spLocks noChangeArrowheads="1"/>
          </p:cNvSpPr>
          <p:nvPr/>
        </p:nvSpPr>
        <p:spPr bwMode="auto">
          <a:xfrm>
            <a:off x="4591336" y="10073640"/>
            <a:ext cx="254928" cy="267548"/>
          </a:xfrm>
          <a:prstGeom prst="ellipse">
            <a:avLst/>
          </a:prstGeom>
          <a:noFill/>
          <a:ln w="15875" cap="flat">
            <a:solidFill>
              <a:srgbClr val="4841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4627938" y="10146837"/>
            <a:ext cx="181731" cy="123678"/>
          </a:xfrm>
          <a:prstGeom prst="rect">
            <a:avLst/>
          </a:prstGeom>
          <a:noFill/>
          <a:ln w="15875" cap="flat">
            <a:solidFill>
              <a:srgbClr val="4841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4627938" y="10146841"/>
            <a:ext cx="181731" cy="643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48419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4627934" y="10202370"/>
            <a:ext cx="74460" cy="58053"/>
          </a:xfrm>
          <a:prstGeom prst="line">
            <a:avLst/>
          </a:prstGeom>
          <a:noFill/>
          <a:ln w="1587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4735206" y="10202370"/>
            <a:ext cx="74460" cy="58053"/>
          </a:xfrm>
          <a:prstGeom prst="line">
            <a:avLst/>
          </a:prstGeom>
          <a:noFill/>
          <a:ln w="15875" cap="flat">
            <a:solidFill>
              <a:srgbClr val="48419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7158526" y="3608159"/>
            <a:ext cx="387347" cy="695329"/>
            <a:chOff x="7158526" y="3608159"/>
            <a:chExt cx="387347" cy="695329"/>
          </a:xfrm>
        </p:grpSpPr>
        <p:sp>
          <p:nvSpPr>
            <p:cNvPr id="110" name="Oval 52"/>
            <p:cNvSpPr>
              <a:spLocks noChangeArrowheads="1"/>
            </p:cNvSpPr>
            <p:nvPr/>
          </p:nvSpPr>
          <p:spPr bwMode="auto">
            <a:xfrm>
              <a:off x="7158526" y="3608163"/>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5" y="3608159"/>
              <a:ext cx="47625"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5" y="3771671"/>
              <a:ext cx="47625"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5" y="3928834"/>
              <a:ext cx="47625"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5" y="4092346"/>
              <a:ext cx="47625"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5" y="4254271"/>
              <a:ext cx="47625"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0" y="3608159"/>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0" y="3771671"/>
              <a:ext cx="49213"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0" y="3928834"/>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0" y="4092346"/>
              <a:ext cx="49213" cy="47625"/>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0" y="4254271"/>
              <a:ext cx="49213" cy="49213"/>
            </a:xfrm>
            <a:prstGeom prst="ellipse">
              <a:avLst/>
            </a:prstGeom>
            <a:solidFill>
              <a:srgbClr val="C4A9E1"/>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127" name="矩形 126"/>
          <p:cNvSpPr/>
          <p:nvPr/>
        </p:nvSpPr>
        <p:spPr>
          <a:xfrm>
            <a:off x="6452463" y="8843404"/>
            <a:ext cx="875922" cy="875922"/>
          </a:xfrm>
          <a:prstGeom prst="rect">
            <a:avLst/>
          </a:prstGeom>
          <a:solidFill>
            <a:schemeClr val="bg1"/>
          </a:solidFill>
          <a:ln>
            <a:solidFill>
              <a:srgbClr val="4841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4841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err="1">
                <a:latin typeface="微軟正黑體" panose="020B0604030504040204" pitchFamily="34" charset="-120"/>
                <a:ea typeface="微軟正黑體" panose="020B0604030504040204" pitchFamily="34" charset="-120"/>
              </a:rPr>
              <a:t>xxxxxx</a:t>
            </a:r>
            <a:r>
              <a:rPr lang="zh-TW" altLang="en-US" sz="1200" dirty="0">
                <a:latin typeface="微軟正黑體" panose="020B0604030504040204" pitchFamily="34" charset="-120"/>
                <a:ea typeface="微軟正黑體" panose="020B0604030504040204" pitchFamily="34" charset="-120"/>
              </a:rPr>
              <a:t>中心   網址：</a:t>
            </a:r>
          </a:p>
        </p:txBody>
      </p:sp>
      <p:cxnSp>
        <p:nvCxnSpPr>
          <p:cNvPr id="202" name="直線接點 201"/>
          <p:cNvCxnSpPr/>
          <p:nvPr/>
        </p:nvCxnSpPr>
        <p:spPr>
          <a:xfrm>
            <a:off x="4440896" y="10058404"/>
            <a:ext cx="0" cy="307875"/>
          </a:xfrm>
          <a:prstGeom prst="line">
            <a:avLst/>
          </a:prstGeom>
          <a:ln w="12700">
            <a:solidFill>
              <a:srgbClr val="471D0D"/>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380" y="8734923"/>
            <a:ext cx="1837736" cy="981726"/>
          </a:xfrm>
          <a:prstGeom prst="rect">
            <a:avLst/>
          </a:prstGeom>
          <a:solidFill>
            <a:schemeClr val="bg1"/>
          </a:solidFill>
          <a:ln>
            <a:solidFill>
              <a:srgbClr val="4841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4841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4841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471D0D"/>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12700" y="3403092"/>
            <a:ext cx="7572376" cy="138160"/>
          </a:xfrm>
          <a:prstGeom prst="rect">
            <a:avLst/>
          </a:prstGeom>
          <a:solidFill>
            <a:srgbClr val="472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Oval 5"/>
          <p:cNvSpPr>
            <a:spLocks noChangeArrowheads="1"/>
          </p:cNvSpPr>
          <p:nvPr/>
        </p:nvSpPr>
        <p:spPr bwMode="auto">
          <a:xfrm>
            <a:off x="-2143813" y="-2027698"/>
            <a:ext cx="6413447" cy="579853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1"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2"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pic>
        <p:nvPicPr>
          <p:cNvPr id="25" name="圖片 24"/>
          <p:cNvPicPr>
            <a:picLocks noChangeAspect="1"/>
          </p:cNvPicPr>
          <p:nvPr/>
        </p:nvPicPr>
        <p:blipFill>
          <a:blip r:embed="rId4"/>
          <a:stretch>
            <a:fillRect/>
          </a:stretch>
        </p:blipFill>
        <p:spPr>
          <a:xfrm>
            <a:off x="2" y="6977812"/>
            <a:ext cx="398526" cy="1542443"/>
          </a:xfrm>
          <a:prstGeom prst="rect">
            <a:avLst/>
          </a:prstGeom>
        </p:spPr>
      </p:pic>
      <p:pic>
        <p:nvPicPr>
          <p:cNvPr id="97" name="圖片 96"/>
          <p:cNvPicPr>
            <a:picLocks noChangeAspect="1"/>
          </p:cNvPicPr>
          <p:nvPr/>
        </p:nvPicPr>
        <p:blipFill>
          <a:blip r:embed="rId5" cstate="print">
            <a:extLst>
              <a:ext uri="{28A0092B-C50C-407E-A947-70E740481C1C}">
                <a14:useLocalDpi xmlns:a14="http://schemas.microsoft.com/office/drawing/2010/main" val="0"/>
              </a:ext>
            </a:extLst>
          </a:blip>
          <a:srcRect l="27003" r="1588" b="3216"/>
          <a:stretch>
            <a:fillRect/>
          </a:stretch>
        </p:blipFill>
        <p:spPr>
          <a:xfrm>
            <a:off x="-22747" y="-143689"/>
            <a:ext cx="4149471" cy="3825155"/>
          </a:xfrm>
          <a:custGeom>
            <a:avLst/>
            <a:gdLst>
              <a:gd name="connsiteX0" fmla="*/ 0 w 4149471"/>
              <a:gd name="connsiteY0" fmla="*/ 0 h 3825155"/>
              <a:gd name="connsiteX1" fmla="*/ 3979503 w 4149471"/>
              <a:gd name="connsiteY1" fmla="*/ 0 h 3825155"/>
              <a:gd name="connsiteX2" fmla="*/ 4005303 w 4149471"/>
              <a:gd name="connsiteY2" fmla="*/ 63733 h 3825155"/>
              <a:gd name="connsiteX3" fmla="*/ 4149471 w 4149471"/>
              <a:gd name="connsiteY3" fmla="*/ 925887 h 3825155"/>
              <a:gd name="connsiteX4" fmla="*/ 942747 w 4149471"/>
              <a:gd name="connsiteY4" fmla="*/ 3825155 h 3825155"/>
              <a:gd name="connsiteX5" fmla="*/ 45869 w 4149471"/>
              <a:gd name="connsiteY5" fmla="*/ 3710234 h 3825155"/>
              <a:gd name="connsiteX6" fmla="*/ 0 w 4149471"/>
              <a:gd name="connsiteY6" fmla="*/ 3696913 h 382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471" h="3825155">
                <a:moveTo>
                  <a:pt x="0" y="0"/>
                </a:moveTo>
                <a:lnTo>
                  <a:pt x="3979503" y="0"/>
                </a:lnTo>
                <a:lnTo>
                  <a:pt x="4005303" y="63733"/>
                </a:lnTo>
                <a:cubicBezTo>
                  <a:pt x="4098997" y="336087"/>
                  <a:pt x="4149471" y="625658"/>
                  <a:pt x="4149471" y="925887"/>
                </a:cubicBezTo>
                <a:cubicBezTo>
                  <a:pt x="4149471" y="2527109"/>
                  <a:pt x="2713772" y="3825155"/>
                  <a:pt x="942747" y="3825155"/>
                </a:cubicBezTo>
                <a:cubicBezTo>
                  <a:pt x="631434" y="3825155"/>
                  <a:pt x="330483" y="3785047"/>
                  <a:pt x="45869" y="3710234"/>
                </a:cubicBezTo>
                <a:lnTo>
                  <a:pt x="0" y="3696913"/>
                </a:lnTo>
                <a:close/>
              </a:path>
            </a:pathLst>
          </a:custGeom>
        </p:spPr>
      </p:pic>
      <p:sp>
        <p:nvSpPr>
          <p:cNvPr id="98" name="文字方塊 97">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smtClean="0">
                <a:solidFill>
                  <a:schemeClr val="bg1"/>
                </a:solidFill>
                <a:latin typeface="微軟正黑體" panose="020B0604030504040204" pitchFamily="34" charset="-120"/>
                <a:ea typeface="微軟正黑體" panose="020B0604030504040204" pitchFamily="34" charset="-120"/>
              </a:rPr>
              <a:t>中心名稱</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104" name="文字方塊 103">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smtClean="0">
                <a:solidFill>
                  <a:schemeClr val="bg1"/>
                </a:solidFill>
                <a:latin typeface="微軟正黑體" panose="020B0604030504040204" pitchFamily="34" charset="-120"/>
                <a:ea typeface="微軟正黑體" panose="020B0604030504040204" pitchFamily="34" charset="-120"/>
              </a:rPr>
              <a:t>英文中心名稱</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81" name="文字方塊 80">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2" name="文字方塊 81">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8" name="文字方塊 87">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9" name="文字方塊 88">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48419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5" name="文字方塊 94">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105" name="文字方塊 104">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06" name="文字方塊 105">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07" name="矩形 106"/>
          <p:cNvSpPr/>
          <p:nvPr/>
        </p:nvSpPr>
        <p:spPr>
          <a:xfrm>
            <a:off x="7721492" y="9924116"/>
            <a:ext cx="4710446" cy="61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&gt;&gt;&gt;</a:t>
            </a:r>
            <a:r>
              <a:rPr lang="zh-TW" altLang="en-US" b="1" dirty="0" smtClean="0">
                <a:solidFill>
                  <a:srgbClr val="FF0000"/>
                </a:solidFill>
                <a:latin typeface="微軟正黑體" panose="020B0604030504040204" pitchFamily="34" charset="-120"/>
                <a:ea typeface="微軟正黑體" panose="020B0604030504040204" pitchFamily="34" charset="-120"/>
              </a:rPr>
              <a:t>請</a:t>
            </a:r>
            <a:r>
              <a:rPr lang="zh-TW" altLang="en-US" b="1" dirty="0">
                <a:solidFill>
                  <a:srgbClr val="FF0000"/>
                </a:solidFill>
                <a:latin typeface="微軟正黑體" panose="020B0604030504040204" pitchFamily="34" charset="-120"/>
                <a:ea typeface="微軟正黑體" panose="020B0604030504040204" pitchFamily="34" charset="-120"/>
              </a:rPr>
              <a:t>自行填</a:t>
            </a:r>
            <a:r>
              <a:rPr lang="zh-TW" altLang="en-US" b="1" dirty="0" smtClean="0">
                <a:solidFill>
                  <a:srgbClr val="FF0000"/>
                </a:solidFill>
                <a:latin typeface="微軟正黑體" panose="020B0604030504040204" pitchFamily="34" charset="-120"/>
                <a:ea typeface="微軟正黑體" panose="020B0604030504040204" pitchFamily="34" charset="-120"/>
              </a:rPr>
              <a:t>上</a:t>
            </a:r>
            <a:r>
              <a:rPr lang="zh-TW" altLang="en-US" b="1" dirty="0">
                <a:solidFill>
                  <a:srgbClr val="FF0000"/>
                </a:solidFill>
                <a:latin typeface="微軟正黑體" panose="020B0604030504040204" pitchFamily="34" charset="-120"/>
                <a:ea typeface="微軟正黑體" panose="020B0604030504040204" pitchFamily="34" charset="-120"/>
              </a:rPr>
              <a:t>聯絡</a:t>
            </a:r>
            <a:r>
              <a:rPr lang="zh-TW" altLang="en-US" b="1" dirty="0" smtClean="0">
                <a:solidFill>
                  <a:srgbClr val="FF0000"/>
                </a:solidFill>
                <a:latin typeface="微軟正黑體" panose="020B0604030504040204" pitchFamily="34" charset="-120"/>
                <a:ea typeface="微軟正黑體" panose="020B0604030504040204" pitchFamily="34" charset="-120"/>
              </a:rPr>
              <a:t>資訊</a:t>
            </a:r>
            <a:r>
              <a:rPr lang="en-US" altLang="zh-TW" b="1" dirty="0" smtClean="0">
                <a:solidFill>
                  <a:srgbClr val="FF0000"/>
                </a:solidFill>
                <a:latin typeface="微軟正黑體" panose="020B0604030504040204" pitchFamily="34" charset="-120"/>
                <a:ea typeface="微軟正黑體" panose="020B0604030504040204" pitchFamily="34" charset="-120"/>
              </a:rPr>
              <a:t>&amp;</a:t>
            </a:r>
            <a:r>
              <a:rPr lang="zh-TW" altLang="en-US" b="1" dirty="0" smtClean="0">
                <a:solidFill>
                  <a:srgbClr val="FF0000"/>
                </a:solidFill>
                <a:latin typeface="微軟正黑體" panose="020B0604030504040204" pitchFamily="34" charset="-120"/>
                <a:ea typeface="微軟正黑體" panose="020B0604030504040204" pitchFamily="34" charset="-120"/>
              </a:rPr>
              <a:t>負責單位</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842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21643" y="-17915"/>
            <a:ext cx="7581318" cy="3448800"/>
          </a:xfrm>
          <a:prstGeom prst="rect">
            <a:avLst/>
          </a:prstGeom>
          <a:gradFill flip="none" rotWithShape="1">
            <a:gsLst>
              <a:gs pos="0">
                <a:schemeClr val="accent4">
                  <a:lumMod val="40000"/>
                  <a:lumOff val="60000"/>
                </a:schemeClr>
              </a:gs>
              <a:gs pos="43000">
                <a:srgbClr val="F4AC1A"/>
              </a:gs>
              <a:gs pos="75000">
                <a:srgbClr val="F4AC1A"/>
              </a:gs>
              <a:gs pos="97000">
                <a:srgbClr val="EFA00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3"/>
          <a:stretch>
            <a:fillRect/>
          </a:stretch>
        </p:blipFill>
        <p:spPr>
          <a:xfrm>
            <a:off x="5682234" y="-1208776"/>
            <a:ext cx="2148750" cy="2216250"/>
          </a:xfrm>
          <a:prstGeom prst="rect">
            <a:avLst/>
          </a:prstGeom>
        </p:spPr>
      </p:pic>
      <p:pic>
        <p:nvPicPr>
          <p:cNvPr id="20" name="圖片 19"/>
          <p:cNvPicPr>
            <a:picLocks noChangeAspect="1"/>
          </p:cNvPicPr>
          <p:nvPr/>
        </p:nvPicPr>
        <p:blipFill>
          <a:blip r:embed="rId4"/>
          <a:stretch>
            <a:fillRect/>
          </a:stretch>
        </p:blipFill>
        <p:spPr>
          <a:xfrm>
            <a:off x="-162792" y="6269489"/>
            <a:ext cx="967556" cy="1981629"/>
          </a:xfrm>
          <a:prstGeom prst="rect">
            <a:avLst/>
          </a:prstGeom>
        </p:spPr>
      </p:pic>
      <p:sp>
        <p:nvSpPr>
          <p:cNvPr id="96" name="矩形 95"/>
          <p:cNvSpPr/>
          <p:nvPr/>
        </p:nvSpPr>
        <p:spPr>
          <a:xfrm>
            <a:off x="5762624" y="156960"/>
            <a:ext cx="1806577" cy="439472"/>
          </a:xfrm>
          <a:prstGeom prst="rect">
            <a:avLst/>
          </a:prstGeom>
          <a:solidFill>
            <a:srgbClr val="F4AD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文字方塊 3">
            <a:extLst>
              <a:ext uri="{FF2B5EF4-FFF2-40B4-BE49-F238E27FC236}">
                <a16:creationId xmlns:a16="http://schemas.microsoft.com/office/drawing/2014/main" id="{236FCAC8-2019-4D87-AEAB-8729665E1385}"/>
              </a:ext>
            </a:extLst>
          </p:cNvPr>
          <p:cNvSpPr txBox="1"/>
          <p:nvPr/>
        </p:nvSpPr>
        <p:spPr>
          <a:xfrm>
            <a:off x="5734050" y="126042"/>
            <a:ext cx="1825625" cy="369332"/>
          </a:xfrm>
          <a:prstGeom prst="rect">
            <a:avLst/>
          </a:prstGeom>
          <a:noFill/>
        </p:spPr>
        <p:txBody>
          <a:bodyPr wrap="square" rtlCol="0">
            <a:spAutoFit/>
          </a:bodyPr>
          <a:lstStyle/>
          <a:p>
            <a:pPr algn="dist"/>
            <a:r>
              <a:rPr lang="zh-TW" altLang="en-US" b="1" dirty="0" smtClean="0">
                <a:solidFill>
                  <a:schemeClr val="bg1"/>
                </a:solidFill>
                <a:latin typeface="微軟正黑體" panose="020B0604030504040204" pitchFamily="34" charset="-120"/>
                <a:ea typeface="微軟正黑體" panose="020B0604030504040204" pitchFamily="34" charset="-120"/>
              </a:rPr>
              <a:t>文創及設計</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2D329B0-41E2-4259-90CD-FC2D487F4DB7}"/>
              </a:ext>
            </a:extLst>
          </p:cNvPr>
          <p:cNvSpPr txBox="1"/>
          <p:nvPr/>
        </p:nvSpPr>
        <p:spPr>
          <a:xfrm>
            <a:off x="5734050" y="386646"/>
            <a:ext cx="1825625" cy="215444"/>
          </a:xfrm>
          <a:prstGeom prst="rect">
            <a:avLst/>
          </a:prstGeom>
          <a:noFill/>
        </p:spPr>
        <p:txBody>
          <a:bodyPr wrap="square" rtlCol="0">
            <a:spAutoFit/>
          </a:bodyPr>
          <a:lstStyle/>
          <a:p>
            <a:pPr algn="dist"/>
            <a:r>
              <a:rPr lang="en-US" altLang="zh-TW" sz="800" b="1" dirty="0">
                <a:solidFill>
                  <a:schemeClr val="bg1"/>
                </a:solidFill>
                <a:latin typeface="微軟正黑體" panose="020B0604030504040204" pitchFamily="34" charset="-120"/>
                <a:ea typeface="微軟正黑體" panose="020B0604030504040204" pitchFamily="34" charset="-120"/>
              </a:rPr>
              <a:t>Culture, Creativity and Design</a:t>
            </a:r>
            <a:endParaRPr lang="zh-TW" altLang="en-US" sz="800" b="1" dirty="0">
              <a:solidFill>
                <a:schemeClr val="bg1"/>
              </a:solidFill>
              <a:latin typeface="微軟正黑體" panose="020B0604030504040204" pitchFamily="34" charset="-120"/>
              <a:ea typeface="微軟正黑體" panose="020B0604030504040204" pitchFamily="34" charset="-120"/>
            </a:endParaRPr>
          </a:p>
        </p:txBody>
      </p:sp>
      <p:sp>
        <p:nvSpPr>
          <p:cNvPr id="48" name="Oval 5"/>
          <p:cNvSpPr>
            <a:spLocks noChangeArrowheads="1"/>
          </p:cNvSpPr>
          <p:nvPr/>
        </p:nvSpPr>
        <p:spPr bwMode="auto">
          <a:xfrm>
            <a:off x="370674" y="3988357"/>
            <a:ext cx="438928" cy="443328"/>
          </a:xfrm>
          <a:prstGeom prst="ellipse">
            <a:avLst/>
          </a:prstGeom>
          <a:solidFill>
            <a:srgbClr val="F4AC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0" name="Oval 5"/>
          <p:cNvSpPr>
            <a:spLocks noChangeArrowheads="1"/>
          </p:cNvSpPr>
          <p:nvPr/>
        </p:nvSpPr>
        <p:spPr bwMode="auto">
          <a:xfrm>
            <a:off x="4020286" y="3988357"/>
            <a:ext cx="438928" cy="443328"/>
          </a:xfrm>
          <a:prstGeom prst="ellipse">
            <a:avLst/>
          </a:prstGeom>
          <a:solidFill>
            <a:srgbClr val="F4AC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6" name="Oval 5"/>
          <p:cNvSpPr>
            <a:spLocks noChangeArrowheads="1"/>
          </p:cNvSpPr>
          <p:nvPr/>
        </p:nvSpPr>
        <p:spPr bwMode="auto">
          <a:xfrm>
            <a:off x="370674" y="6472869"/>
            <a:ext cx="438928" cy="443328"/>
          </a:xfrm>
          <a:prstGeom prst="ellipse">
            <a:avLst/>
          </a:prstGeom>
          <a:solidFill>
            <a:srgbClr val="F4AC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2" name="Oval 5"/>
          <p:cNvSpPr>
            <a:spLocks noChangeArrowheads="1"/>
          </p:cNvSpPr>
          <p:nvPr/>
        </p:nvSpPr>
        <p:spPr bwMode="auto">
          <a:xfrm>
            <a:off x="4021257" y="6472869"/>
            <a:ext cx="438928" cy="443328"/>
          </a:xfrm>
          <a:prstGeom prst="ellipse">
            <a:avLst/>
          </a:prstGeom>
          <a:solidFill>
            <a:srgbClr val="F4AC1A">
              <a:alpha val="3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50" name="Line 7"/>
          <p:cNvSpPr>
            <a:spLocks noChangeShapeType="1"/>
          </p:cNvSpPr>
          <p:nvPr/>
        </p:nvSpPr>
        <p:spPr bwMode="auto">
          <a:xfrm>
            <a:off x="1728397" y="4436472"/>
            <a:ext cx="1774825" cy="0"/>
          </a:xfrm>
          <a:prstGeom prst="line">
            <a:avLst/>
          </a:prstGeom>
          <a:noFill/>
          <a:ln w="2222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2" name="Line 7"/>
          <p:cNvSpPr>
            <a:spLocks noChangeShapeType="1"/>
          </p:cNvSpPr>
          <p:nvPr/>
        </p:nvSpPr>
        <p:spPr bwMode="auto">
          <a:xfrm>
            <a:off x="5378009" y="4436472"/>
            <a:ext cx="1774825" cy="0"/>
          </a:xfrm>
          <a:prstGeom prst="line">
            <a:avLst/>
          </a:prstGeom>
          <a:noFill/>
          <a:ln w="2222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8" name="Line 7"/>
          <p:cNvSpPr>
            <a:spLocks noChangeShapeType="1"/>
          </p:cNvSpPr>
          <p:nvPr/>
        </p:nvSpPr>
        <p:spPr bwMode="auto">
          <a:xfrm>
            <a:off x="1728397" y="6920984"/>
            <a:ext cx="1774825" cy="0"/>
          </a:xfrm>
          <a:prstGeom prst="line">
            <a:avLst/>
          </a:prstGeom>
          <a:noFill/>
          <a:ln w="2222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0" name="Rectangle 27"/>
          <p:cNvSpPr>
            <a:spLocks noChangeArrowheads="1"/>
          </p:cNvSpPr>
          <p:nvPr/>
        </p:nvSpPr>
        <p:spPr bwMode="auto">
          <a:xfrm>
            <a:off x="2" y="9969987"/>
            <a:ext cx="7559675" cy="465241"/>
          </a:xfrm>
          <a:prstGeom prst="rect">
            <a:avLst/>
          </a:prstGeom>
          <a:solidFill>
            <a:srgbClr val="F4AC1A">
              <a:alpha val="20000"/>
            </a:srgb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 name="文字方塊 10">
            <a:extLst>
              <a:ext uri="{FF2B5EF4-FFF2-40B4-BE49-F238E27FC236}">
                <a16:creationId xmlns:a16="http://schemas.microsoft.com/office/drawing/2014/main" id="{D7F3BE58-AE13-4F93-A2E9-3D19F62E2700}"/>
              </a:ext>
            </a:extLst>
          </p:cNvPr>
          <p:cNvSpPr txBox="1"/>
          <p:nvPr/>
        </p:nvSpPr>
        <p:spPr>
          <a:xfrm>
            <a:off x="4080159" y="7079769"/>
            <a:ext cx="798576"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中心位置</a:t>
            </a:r>
          </a:p>
        </p:txBody>
      </p:sp>
      <p:sp>
        <p:nvSpPr>
          <p:cNvPr id="12" name="文字方塊 11">
            <a:extLst>
              <a:ext uri="{FF2B5EF4-FFF2-40B4-BE49-F238E27FC236}">
                <a16:creationId xmlns:a16="http://schemas.microsoft.com/office/drawing/2014/main" id="{74F6E65D-C981-4E1E-9270-026302CFA6EB}"/>
              </a:ext>
            </a:extLst>
          </p:cNvPr>
          <p:cNvSpPr txBox="1"/>
          <p:nvPr/>
        </p:nvSpPr>
        <p:spPr>
          <a:xfrm>
            <a:off x="615736" y="10079746"/>
            <a:ext cx="798576"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主任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p>
        </p:txBody>
      </p:sp>
      <p:sp>
        <p:nvSpPr>
          <p:cNvPr id="13" name="文字方塊 12">
            <a:extLst>
              <a:ext uri="{FF2B5EF4-FFF2-40B4-BE49-F238E27FC236}">
                <a16:creationId xmlns:a16="http://schemas.microsoft.com/office/drawing/2014/main" id="{D89843E1-1185-41CF-B9D9-703EF106CA25}"/>
              </a:ext>
            </a:extLst>
          </p:cNvPr>
          <p:cNvSpPr txBox="1"/>
          <p:nvPr/>
        </p:nvSpPr>
        <p:spPr>
          <a:xfrm>
            <a:off x="2899736" y="10079746"/>
            <a:ext cx="1639506"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0X-XXXXXXX</a:t>
            </a:r>
            <a:endParaRPr lang="zh-TW" altLang="en-US" sz="12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3BD1123-9E83-4826-A1BE-02EC825B264A}"/>
              </a:ext>
            </a:extLst>
          </p:cNvPr>
          <p:cNvSpPr txBox="1"/>
          <p:nvPr/>
        </p:nvSpPr>
        <p:spPr>
          <a:xfrm>
            <a:off x="4871740" y="10079746"/>
            <a:ext cx="2281093"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123456789@XXXX</a:t>
            </a:r>
            <a:r>
              <a:rPr lang="zh-TW" altLang="en-US" sz="1200" dirty="0">
                <a:latin typeface="微軟正黑體" panose="020B0604030504040204" pitchFamily="34" charset="-120"/>
                <a:ea typeface="微軟正黑體" panose="020B0604030504040204" pitchFamily="34" charset="-120"/>
              </a:rPr>
              <a:t> </a:t>
            </a:r>
          </a:p>
        </p:txBody>
      </p:sp>
      <p:sp>
        <p:nvSpPr>
          <p:cNvPr id="15" name="文字方塊 14">
            <a:extLst>
              <a:ext uri="{FF2B5EF4-FFF2-40B4-BE49-F238E27FC236}">
                <a16:creationId xmlns:a16="http://schemas.microsoft.com/office/drawing/2014/main" id="{CAB55FE2-61F3-452B-8D36-2ED518888A90}"/>
              </a:ext>
            </a:extLst>
          </p:cNvPr>
          <p:cNvSpPr txBox="1"/>
          <p:nvPr/>
        </p:nvSpPr>
        <p:spPr>
          <a:xfrm>
            <a:off x="6419128" y="9263436"/>
            <a:ext cx="810728" cy="276999"/>
          </a:xfrm>
          <a:prstGeom prst="rect">
            <a:avLst/>
          </a:prstGeom>
          <a:noFill/>
        </p:spPr>
        <p:txBody>
          <a:bodyPr wrap="square" rtlCol="0">
            <a:spAutoFit/>
          </a:bodyPr>
          <a:lstStyle/>
          <a:p>
            <a:pPr algn="ctr"/>
            <a:r>
              <a:rPr lang="en-US" altLang="zh-TW" sz="1200" b="1" dirty="0" err="1">
                <a:latin typeface="微軟正黑體" panose="020B0604030504040204" pitchFamily="34" charset="-120"/>
                <a:ea typeface="微軟正黑體" panose="020B0604030504040204" pitchFamily="34" charset="-120"/>
              </a:rPr>
              <a:t>ORcode</a:t>
            </a:r>
            <a:endParaRPr lang="zh-TW" altLang="en-US" sz="1200" b="1" dirty="0">
              <a:latin typeface="微軟正黑體" panose="020B0604030504040204" pitchFamily="34" charset="-120"/>
              <a:ea typeface="微軟正黑體" panose="020B0604030504040204" pitchFamily="34" charset="-120"/>
            </a:endParaRPr>
          </a:p>
        </p:txBody>
      </p:sp>
      <p:sp>
        <p:nvSpPr>
          <p:cNvPr id="49" name="Rectangle 6"/>
          <p:cNvSpPr>
            <a:spLocks noChangeArrowheads="1"/>
          </p:cNvSpPr>
          <p:nvPr/>
        </p:nvSpPr>
        <p:spPr bwMode="auto">
          <a:xfrm>
            <a:off x="529834" y="4401547"/>
            <a:ext cx="1398587" cy="68262"/>
          </a:xfrm>
          <a:prstGeom prst="rect">
            <a:avLst/>
          </a:pr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1" name="Rectangle 6"/>
          <p:cNvSpPr>
            <a:spLocks noChangeArrowheads="1"/>
          </p:cNvSpPr>
          <p:nvPr/>
        </p:nvSpPr>
        <p:spPr bwMode="auto">
          <a:xfrm>
            <a:off x="4179446" y="4401547"/>
            <a:ext cx="1398587" cy="68262"/>
          </a:xfrm>
          <a:prstGeom prst="rect">
            <a:avLst/>
          </a:pr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7" name="Rectangle 6"/>
          <p:cNvSpPr>
            <a:spLocks noChangeArrowheads="1"/>
          </p:cNvSpPr>
          <p:nvPr/>
        </p:nvSpPr>
        <p:spPr bwMode="auto">
          <a:xfrm>
            <a:off x="529834" y="6886059"/>
            <a:ext cx="1398587" cy="68262"/>
          </a:xfrm>
          <a:prstGeom prst="rect">
            <a:avLst/>
          </a:pr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3" name="Rectangle 6"/>
          <p:cNvSpPr>
            <a:spLocks noChangeArrowheads="1"/>
          </p:cNvSpPr>
          <p:nvPr/>
        </p:nvSpPr>
        <p:spPr bwMode="auto">
          <a:xfrm>
            <a:off x="4180417" y="6886059"/>
            <a:ext cx="1398587" cy="68262"/>
          </a:xfrm>
          <a:prstGeom prst="rect">
            <a:avLst/>
          </a:pr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84" name="Oval 31"/>
          <p:cNvSpPr>
            <a:spLocks noChangeArrowheads="1"/>
          </p:cNvSpPr>
          <p:nvPr/>
        </p:nvSpPr>
        <p:spPr bwMode="auto">
          <a:xfrm>
            <a:off x="323329" y="10083747"/>
            <a:ext cx="256190" cy="268810"/>
          </a:xfrm>
          <a:prstGeom prst="ellipse">
            <a:avLst/>
          </a:prstGeom>
          <a:noFill/>
          <a:ln w="15875" cap="flat">
            <a:solidFill>
              <a:srgbClr val="F4AC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5" name="Freeform 32"/>
          <p:cNvSpPr>
            <a:spLocks/>
          </p:cNvSpPr>
          <p:nvPr/>
        </p:nvSpPr>
        <p:spPr bwMode="auto">
          <a:xfrm>
            <a:off x="348569" y="10102677"/>
            <a:ext cx="196875" cy="243570"/>
          </a:xfrm>
          <a:custGeom>
            <a:avLst/>
            <a:gdLst>
              <a:gd name="T0" fmla="*/ 18 w 64"/>
              <a:gd name="T1" fmla="*/ 49 h 79"/>
              <a:gd name="T2" fmla="*/ 26 w 64"/>
              <a:gd name="T3" fmla="*/ 45 h 79"/>
              <a:gd name="T4" fmla="*/ 23 w 64"/>
              <a:gd name="T5" fmla="*/ 38 h 79"/>
              <a:gd name="T6" fmla="*/ 20 w 64"/>
              <a:gd name="T7" fmla="*/ 29 h 79"/>
              <a:gd name="T8" fmla="*/ 21 w 64"/>
              <a:gd name="T9" fmla="*/ 10 h 79"/>
              <a:gd name="T10" fmla="*/ 48 w 64"/>
              <a:gd name="T11" fmla="*/ 15 h 79"/>
              <a:gd name="T12" fmla="*/ 48 w 64"/>
              <a:gd name="T13" fmla="*/ 22 h 79"/>
              <a:gd name="T14" fmla="*/ 46 w 64"/>
              <a:gd name="T15" fmla="*/ 30 h 79"/>
              <a:gd name="T16" fmla="*/ 42 w 64"/>
              <a:gd name="T17" fmla="*/ 40 h 79"/>
              <a:gd name="T18" fmla="*/ 42 w 64"/>
              <a:gd name="T19" fmla="*/ 45 h 79"/>
              <a:gd name="T20" fmla="*/ 48 w 64"/>
              <a:gd name="T21" fmla="*/ 49 h 79"/>
              <a:gd name="T22" fmla="*/ 62 w 64"/>
              <a:gd name="T23" fmla="*/ 56 h 79"/>
              <a:gd name="T24" fmla="*/ 62 w 64"/>
              <a:gd name="T25" fmla="*/ 63 h 79"/>
              <a:gd name="T26" fmla="*/ 47 w 64"/>
              <a:gd name="T27" fmla="*/ 73 h 79"/>
              <a:gd name="T28" fmla="*/ 5 w 64"/>
              <a:gd name="T29" fmla="*/ 63 h 79"/>
              <a:gd name="T30" fmla="*/ 3 w 64"/>
              <a:gd name="T31" fmla="*/ 59 h 79"/>
              <a:gd name="T32" fmla="*/ 18 w 64"/>
              <a:gd name="T33"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9">
                <a:moveTo>
                  <a:pt x="18" y="49"/>
                </a:moveTo>
                <a:cubicBezTo>
                  <a:pt x="21" y="48"/>
                  <a:pt x="24" y="47"/>
                  <a:pt x="26" y="45"/>
                </a:cubicBezTo>
                <a:cubicBezTo>
                  <a:pt x="27" y="43"/>
                  <a:pt x="25" y="40"/>
                  <a:pt x="23" y="38"/>
                </a:cubicBezTo>
                <a:cubicBezTo>
                  <a:pt x="22" y="35"/>
                  <a:pt x="21" y="32"/>
                  <a:pt x="20" y="29"/>
                </a:cubicBezTo>
                <a:cubicBezTo>
                  <a:pt x="18" y="23"/>
                  <a:pt x="17" y="15"/>
                  <a:pt x="21" y="10"/>
                </a:cubicBezTo>
                <a:cubicBezTo>
                  <a:pt x="28" y="0"/>
                  <a:pt x="46" y="3"/>
                  <a:pt x="48" y="15"/>
                </a:cubicBezTo>
                <a:cubicBezTo>
                  <a:pt x="48" y="18"/>
                  <a:pt x="48" y="20"/>
                  <a:pt x="48" y="22"/>
                </a:cubicBezTo>
                <a:cubicBezTo>
                  <a:pt x="47" y="25"/>
                  <a:pt x="47" y="28"/>
                  <a:pt x="46" y="30"/>
                </a:cubicBezTo>
                <a:cubicBezTo>
                  <a:pt x="45" y="31"/>
                  <a:pt x="42" y="40"/>
                  <a:pt x="42" y="40"/>
                </a:cubicBezTo>
                <a:cubicBezTo>
                  <a:pt x="41" y="40"/>
                  <a:pt x="41" y="44"/>
                  <a:pt x="42" y="45"/>
                </a:cubicBezTo>
                <a:cubicBezTo>
                  <a:pt x="42" y="47"/>
                  <a:pt x="45" y="48"/>
                  <a:pt x="48" y="49"/>
                </a:cubicBezTo>
                <a:cubicBezTo>
                  <a:pt x="52" y="51"/>
                  <a:pt x="57" y="53"/>
                  <a:pt x="62" y="56"/>
                </a:cubicBezTo>
                <a:cubicBezTo>
                  <a:pt x="64" y="57"/>
                  <a:pt x="63" y="61"/>
                  <a:pt x="62" y="63"/>
                </a:cubicBezTo>
                <a:cubicBezTo>
                  <a:pt x="58" y="67"/>
                  <a:pt x="52" y="72"/>
                  <a:pt x="47" y="73"/>
                </a:cubicBezTo>
                <a:cubicBezTo>
                  <a:pt x="33" y="79"/>
                  <a:pt x="14" y="76"/>
                  <a:pt x="5" y="63"/>
                </a:cubicBezTo>
                <a:cubicBezTo>
                  <a:pt x="5" y="62"/>
                  <a:pt x="3" y="60"/>
                  <a:pt x="3" y="59"/>
                </a:cubicBezTo>
                <a:cubicBezTo>
                  <a:pt x="4" y="59"/>
                  <a:pt x="0" y="57"/>
                  <a:pt x="18" y="49"/>
                </a:cubicBezTo>
                <a:close/>
              </a:path>
            </a:pathLst>
          </a:cu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0" name="Freeform 36"/>
          <p:cNvSpPr>
            <a:spLocks/>
          </p:cNvSpPr>
          <p:nvPr/>
        </p:nvSpPr>
        <p:spPr bwMode="auto">
          <a:xfrm>
            <a:off x="2631918" y="10171722"/>
            <a:ext cx="128726" cy="126202"/>
          </a:xfrm>
          <a:custGeom>
            <a:avLst/>
            <a:gdLst>
              <a:gd name="T0" fmla="*/ 8 w 42"/>
              <a:gd name="T1" fmla="*/ 0 h 41"/>
              <a:gd name="T2" fmla="*/ 12 w 42"/>
              <a:gd name="T3" fmla="*/ 3 h 41"/>
              <a:gd name="T4" fmla="*/ 15 w 42"/>
              <a:gd name="T5" fmla="*/ 10 h 41"/>
              <a:gd name="T6" fmla="*/ 14 w 42"/>
              <a:gd name="T7" fmla="*/ 12 h 41"/>
              <a:gd name="T8" fmla="*/ 12 w 42"/>
              <a:gd name="T9" fmla="*/ 16 h 41"/>
              <a:gd name="T10" fmla="*/ 12 w 42"/>
              <a:gd name="T11" fmla="*/ 18 h 41"/>
              <a:gd name="T12" fmla="*/ 24 w 42"/>
              <a:gd name="T13" fmla="*/ 30 h 41"/>
              <a:gd name="T14" fmla="*/ 27 w 42"/>
              <a:gd name="T15" fmla="*/ 30 h 41"/>
              <a:gd name="T16" fmla="*/ 30 w 42"/>
              <a:gd name="T17" fmla="*/ 27 h 41"/>
              <a:gd name="T18" fmla="*/ 32 w 42"/>
              <a:gd name="T19" fmla="*/ 27 h 41"/>
              <a:gd name="T20" fmla="*/ 40 w 42"/>
              <a:gd name="T21" fmla="*/ 30 h 41"/>
              <a:gd name="T22" fmla="*/ 41 w 42"/>
              <a:gd name="T23" fmla="*/ 32 h 41"/>
              <a:gd name="T24" fmla="*/ 41 w 42"/>
              <a:gd name="T25" fmla="*/ 32 h 41"/>
              <a:gd name="T26" fmla="*/ 40 w 42"/>
              <a:gd name="T27" fmla="*/ 38 h 41"/>
              <a:gd name="T28" fmla="*/ 29 w 42"/>
              <a:gd name="T29" fmla="*/ 40 h 41"/>
              <a:gd name="T30" fmla="*/ 14 w 42"/>
              <a:gd name="T31" fmla="*/ 33 h 41"/>
              <a:gd name="T32" fmla="*/ 2 w 42"/>
              <a:gd name="T33" fmla="*/ 16 h 41"/>
              <a:gd name="T34" fmla="*/ 1 w 42"/>
              <a:gd name="T35" fmla="*/ 5 h 41"/>
              <a:gd name="T36" fmla="*/ 3 w 42"/>
              <a:gd name="T37" fmla="*/ 3 h 41"/>
              <a:gd name="T38" fmla="*/ 8 w 42"/>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8" y="0"/>
                </a:moveTo>
                <a:cubicBezTo>
                  <a:pt x="12" y="0"/>
                  <a:pt x="11" y="0"/>
                  <a:pt x="12" y="3"/>
                </a:cubicBezTo>
                <a:cubicBezTo>
                  <a:pt x="13" y="5"/>
                  <a:pt x="14" y="7"/>
                  <a:pt x="15" y="10"/>
                </a:cubicBezTo>
                <a:cubicBezTo>
                  <a:pt x="15" y="11"/>
                  <a:pt x="15" y="11"/>
                  <a:pt x="14" y="12"/>
                </a:cubicBezTo>
                <a:cubicBezTo>
                  <a:pt x="13" y="13"/>
                  <a:pt x="13" y="14"/>
                  <a:pt x="12" y="16"/>
                </a:cubicBezTo>
                <a:cubicBezTo>
                  <a:pt x="11" y="16"/>
                  <a:pt x="11" y="17"/>
                  <a:pt x="12" y="18"/>
                </a:cubicBezTo>
                <a:cubicBezTo>
                  <a:pt x="15" y="23"/>
                  <a:pt x="19" y="28"/>
                  <a:pt x="24" y="30"/>
                </a:cubicBezTo>
                <a:cubicBezTo>
                  <a:pt x="25" y="31"/>
                  <a:pt x="26" y="30"/>
                  <a:pt x="27" y="30"/>
                </a:cubicBezTo>
                <a:cubicBezTo>
                  <a:pt x="28" y="29"/>
                  <a:pt x="29" y="28"/>
                  <a:pt x="30" y="27"/>
                </a:cubicBezTo>
                <a:cubicBezTo>
                  <a:pt x="31" y="27"/>
                  <a:pt x="31" y="27"/>
                  <a:pt x="32" y="27"/>
                </a:cubicBezTo>
                <a:cubicBezTo>
                  <a:pt x="35" y="28"/>
                  <a:pt x="37" y="29"/>
                  <a:pt x="40" y="30"/>
                </a:cubicBezTo>
                <a:cubicBezTo>
                  <a:pt x="41" y="31"/>
                  <a:pt x="41" y="31"/>
                  <a:pt x="41" y="32"/>
                </a:cubicBezTo>
                <a:cubicBezTo>
                  <a:pt x="41" y="32"/>
                  <a:pt x="41" y="32"/>
                  <a:pt x="41" y="32"/>
                </a:cubicBezTo>
                <a:cubicBezTo>
                  <a:pt x="42" y="35"/>
                  <a:pt x="41" y="36"/>
                  <a:pt x="40" y="38"/>
                </a:cubicBezTo>
                <a:cubicBezTo>
                  <a:pt x="36" y="41"/>
                  <a:pt x="33" y="41"/>
                  <a:pt x="29" y="40"/>
                </a:cubicBezTo>
                <a:cubicBezTo>
                  <a:pt x="23" y="39"/>
                  <a:pt x="19" y="36"/>
                  <a:pt x="14" y="33"/>
                </a:cubicBezTo>
                <a:cubicBezTo>
                  <a:pt x="9" y="28"/>
                  <a:pt x="5" y="22"/>
                  <a:pt x="2" y="16"/>
                </a:cubicBezTo>
                <a:cubicBezTo>
                  <a:pt x="0" y="12"/>
                  <a:pt x="0" y="9"/>
                  <a:pt x="1" y="5"/>
                </a:cubicBezTo>
                <a:cubicBezTo>
                  <a:pt x="2" y="5"/>
                  <a:pt x="2" y="4"/>
                  <a:pt x="3" y="3"/>
                </a:cubicBezTo>
                <a:cubicBezTo>
                  <a:pt x="4" y="1"/>
                  <a:pt x="6" y="0"/>
                  <a:pt x="8" y="0"/>
                </a:cubicBezTo>
              </a:path>
            </a:pathLst>
          </a:cu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1" name="Freeform 37"/>
          <p:cNvSpPr>
            <a:spLocks/>
          </p:cNvSpPr>
          <p:nvPr/>
        </p:nvSpPr>
        <p:spPr bwMode="auto">
          <a:xfrm>
            <a:off x="2708905" y="10112407"/>
            <a:ext cx="100961" cy="104748"/>
          </a:xfrm>
          <a:custGeom>
            <a:avLst/>
            <a:gdLst>
              <a:gd name="T0" fmla="*/ 33 w 33"/>
              <a:gd name="T1" fmla="*/ 29 h 34"/>
              <a:gd name="T2" fmla="*/ 33 w 33"/>
              <a:gd name="T3" fmla="*/ 32 h 34"/>
              <a:gd name="T4" fmla="*/ 31 w 33"/>
              <a:gd name="T5" fmla="*/ 34 h 34"/>
              <a:gd name="T6" fmla="*/ 28 w 33"/>
              <a:gd name="T7" fmla="*/ 32 h 34"/>
              <a:gd name="T8" fmla="*/ 28 w 33"/>
              <a:gd name="T9" fmla="*/ 25 h 34"/>
              <a:gd name="T10" fmla="*/ 9 w 33"/>
              <a:gd name="T11" fmla="*/ 6 h 34"/>
              <a:gd name="T12" fmla="*/ 3 w 33"/>
              <a:gd name="T13" fmla="*/ 6 h 34"/>
              <a:gd name="T14" fmla="*/ 0 w 33"/>
              <a:gd name="T15" fmla="*/ 4 h 34"/>
              <a:gd name="T16" fmla="*/ 3 w 33"/>
              <a:gd name="T17" fmla="*/ 1 h 34"/>
              <a:gd name="T18" fmla="*/ 33 w 33"/>
              <a:gd name="T19" fmla="*/ 25 h 34"/>
              <a:gd name="T20" fmla="*/ 33 w 33"/>
              <a:gd name="T2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29"/>
                </a:moveTo>
                <a:cubicBezTo>
                  <a:pt x="33" y="30"/>
                  <a:pt x="33" y="31"/>
                  <a:pt x="33" y="32"/>
                </a:cubicBezTo>
                <a:cubicBezTo>
                  <a:pt x="33" y="33"/>
                  <a:pt x="32" y="34"/>
                  <a:pt x="31" y="34"/>
                </a:cubicBezTo>
                <a:cubicBezTo>
                  <a:pt x="29" y="34"/>
                  <a:pt x="28" y="33"/>
                  <a:pt x="28" y="32"/>
                </a:cubicBezTo>
                <a:cubicBezTo>
                  <a:pt x="28" y="30"/>
                  <a:pt x="28" y="27"/>
                  <a:pt x="28" y="25"/>
                </a:cubicBezTo>
                <a:cubicBezTo>
                  <a:pt x="26" y="16"/>
                  <a:pt x="18" y="8"/>
                  <a:pt x="9" y="6"/>
                </a:cubicBezTo>
                <a:cubicBezTo>
                  <a:pt x="7" y="6"/>
                  <a:pt x="5" y="6"/>
                  <a:pt x="3" y="6"/>
                </a:cubicBezTo>
                <a:cubicBezTo>
                  <a:pt x="1" y="6"/>
                  <a:pt x="0" y="5"/>
                  <a:pt x="0" y="4"/>
                </a:cubicBezTo>
                <a:cubicBezTo>
                  <a:pt x="0" y="2"/>
                  <a:pt x="1" y="1"/>
                  <a:pt x="3" y="1"/>
                </a:cubicBezTo>
                <a:cubicBezTo>
                  <a:pt x="17" y="0"/>
                  <a:pt x="30" y="11"/>
                  <a:pt x="33" y="25"/>
                </a:cubicBezTo>
                <a:cubicBezTo>
                  <a:pt x="33" y="26"/>
                  <a:pt x="33" y="28"/>
                  <a:pt x="33" y="29"/>
                </a:cubicBezTo>
              </a:path>
            </a:pathLst>
          </a:cu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2" name="Freeform 38"/>
          <p:cNvSpPr>
            <a:spLocks/>
          </p:cNvSpPr>
          <p:nvPr/>
        </p:nvSpPr>
        <p:spPr bwMode="auto">
          <a:xfrm>
            <a:off x="2708905" y="10143962"/>
            <a:ext cx="74459" cy="73197"/>
          </a:xfrm>
          <a:custGeom>
            <a:avLst/>
            <a:gdLst>
              <a:gd name="T0" fmla="*/ 24 w 24"/>
              <a:gd name="T1" fmla="*/ 20 h 24"/>
              <a:gd name="T2" fmla="*/ 24 w 24"/>
              <a:gd name="T3" fmla="*/ 21 h 24"/>
              <a:gd name="T4" fmla="*/ 22 w 24"/>
              <a:gd name="T5" fmla="*/ 24 h 24"/>
              <a:gd name="T6" fmla="*/ 19 w 24"/>
              <a:gd name="T7" fmla="*/ 21 h 24"/>
              <a:gd name="T8" fmla="*/ 12 w 24"/>
              <a:gd name="T9" fmla="*/ 7 h 24"/>
              <a:gd name="T10" fmla="*/ 3 w 24"/>
              <a:gd name="T11" fmla="*/ 5 h 24"/>
              <a:gd name="T12" fmla="*/ 0 w 24"/>
              <a:gd name="T13" fmla="*/ 3 h 24"/>
              <a:gd name="T14" fmla="*/ 1 w 24"/>
              <a:gd name="T15" fmla="*/ 1 h 24"/>
              <a:gd name="T16" fmla="*/ 3 w 24"/>
              <a:gd name="T17" fmla="*/ 0 h 24"/>
              <a:gd name="T18" fmla="*/ 24 w 24"/>
              <a:gd name="T19" fmla="*/ 17 h 24"/>
              <a:gd name="T20" fmla="*/ 24 w 24"/>
              <a:gd name="T21" fmla="*/ 20 h 24"/>
              <a:gd name="T22" fmla="*/ 24 w 24"/>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20"/>
                </a:moveTo>
                <a:cubicBezTo>
                  <a:pt x="24" y="21"/>
                  <a:pt x="24" y="21"/>
                  <a:pt x="24" y="21"/>
                </a:cubicBezTo>
                <a:cubicBezTo>
                  <a:pt x="24" y="23"/>
                  <a:pt x="23" y="24"/>
                  <a:pt x="22" y="24"/>
                </a:cubicBezTo>
                <a:cubicBezTo>
                  <a:pt x="20" y="24"/>
                  <a:pt x="19" y="23"/>
                  <a:pt x="19" y="21"/>
                </a:cubicBezTo>
                <a:cubicBezTo>
                  <a:pt x="19" y="15"/>
                  <a:pt x="17" y="10"/>
                  <a:pt x="12" y="7"/>
                </a:cubicBezTo>
                <a:cubicBezTo>
                  <a:pt x="9" y="5"/>
                  <a:pt x="6" y="5"/>
                  <a:pt x="3" y="5"/>
                </a:cubicBezTo>
                <a:cubicBezTo>
                  <a:pt x="1" y="5"/>
                  <a:pt x="1" y="4"/>
                  <a:pt x="0" y="3"/>
                </a:cubicBezTo>
                <a:cubicBezTo>
                  <a:pt x="0" y="2"/>
                  <a:pt x="0" y="1"/>
                  <a:pt x="1" y="1"/>
                </a:cubicBezTo>
                <a:cubicBezTo>
                  <a:pt x="2" y="0"/>
                  <a:pt x="2" y="0"/>
                  <a:pt x="3" y="0"/>
                </a:cubicBezTo>
                <a:cubicBezTo>
                  <a:pt x="13" y="0"/>
                  <a:pt x="22" y="6"/>
                  <a:pt x="24" y="17"/>
                </a:cubicBezTo>
                <a:cubicBezTo>
                  <a:pt x="24" y="18"/>
                  <a:pt x="24" y="19"/>
                  <a:pt x="24" y="20"/>
                </a:cubicBezTo>
                <a:cubicBezTo>
                  <a:pt x="24" y="20"/>
                  <a:pt x="24" y="20"/>
                  <a:pt x="24" y="20"/>
                </a:cubicBezTo>
              </a:path>
            </a:pathLst>
          </a:cu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3" name="Freeform 39"/>
          <p:cNvSpPr>
            <a:spLocks/>
          </p:cNvSpPr>
          <p:nvPr/>
        </p:nvSpPr>
        <p:spPr bwMode="auto">
          <a:xfrm>
            <a:off x="2708905" y="10171726"/>
            <a:ext cx="49219" cy="49219"/>
          </a:xfrm>
          <a:custGeom>
            <a:avLst/>
            <a:gdLst>
              <a:gd name="T0" fmla="*/ 3 w 16"/>
              <a:gd name="T1" fmla="*/ 5 h 16"/>
              <a:gd name="T2" fmla="*/ 0 w 16"/>
              <a:gd name="T3" fmla="*/ 3 h 16"/>
              <a:gd name="T4" fmla="*/ 3 w 16"/>
              <a:gd name="T5" fmla="*/ 0 h 16"/>
              <a:gd name="T6" fmla="*/ 6 w 16"/>
              <a:gd name="T7" fmla="*/ 0 h 16"/>
              <a:gd name="T8" fmla="*/ 15 w 16"/>
              <a:gd name="T9" fmla="*/ 12 h 16"/>
              <a:gd name="T10" fmla="*/ 12 w 16"/>
              <a:gd name="T11" fmla="*/ 15 h 16"/>
              <a:gd name="T12" fmla="*/ 10 w 16"/>
              <a:gd name="T13" fmla="*/ 12 h 16"/>
              <a:gd name="T14" fmla="*/ 7 w 16"/>
              <a:gd name="T15" fmla="*/ 6 h 16"/>
              <a:gd name="T16" fmla="*/ 3 w 16"/>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3" y="5"/>
                </a:moveTo>
                <a:cubicBezTo>
                  <a:pt x="1" y="5"/>
                  <a:pt x="0" y="4"/>
                  <a:pt x="0" y="3"/>
                </a:cubicBezTo>
                <a:cubicBezTo>
                  <a:pt x="0" y="1"/>
                  <a:pt x="1" y="0"/>
                  <a:pt x="3" y="0"/>
                </a:cubicBezTo>
                <a:cubicBezTo>
                  <a:pt x="4" y="0"/>
                  <a:pt x="5" y="0"/>
                  <a:pt x="6" y="0"/>
                </a:cubicBezTo>
                <a:cubicBezTo>
                  <a:pt x="11" y="1"/>
                  <a:pt x="16" y="7"/>
                  <a:pt x="15" y="12"/>
                </a:cubicBezTo>
                <a:cubicBezTo>
                  <a:pt x="15" y="14"/>
                  <a:pt x="13" y="16"/>
                  <a:pt x="12" y="15"/>
                </a:cubicBezTo>
                <a:cubicBezTo>
                  <a:pt x="11" y="14"/>
                  <a:pt x="10" y="14"/>
                  <a:pt x="10" y="12"/>
                </a:cubicBezTo>
                <a:cubicBezTo>
                  <a:pt x="10" y="10"/>
                  <a:pt x="9" y="8"/>
                  <a:pt x="7" y="6"/>
                </a:cubicBezTo>
                <a:cubicBezTo>
                  <a:pt x="6" y="5"/>
                  <a:pt x="5" y="5"/>
                  <a:pt x="3" y="5"/>
                </a:cubicBezTo>
              </a:path>
            </a:pathLst>
          </a:custGeom>
          <a:solidFill>
            <a:srgbClr val="F4AC1A"/>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4" name="Oval 40"/>
          <p:cNvSpPr>
            <a:spLocks noChangeArrowheads="1"/>
          </p:cNvSpPr>
          <p:nvPr/>
        </p:nvSpPr>
        <p:spPr bwMode="auto">
          <a:xfrm>
            <a:off x="2591533" y="10075809"/>
            <a:ext cx="256190" cy="268810"/>
          </a:xfrm>
          <a:prstGeom prst="ellipse">
            <a:avLst/>
          </a:prstGeom>
          <a:noFill/>
          <a:ln w="15875" cap="flat">
            <a:solidFill>
              <a:srgbClr val="F4AC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9" name="Oval 44"/>
          <p:cNvSpPr>
            <a:spLocks noChangeArrowheads="1"/>
          </p:cNvSpPr>
          <p:nvPr/>
        </p:nvSpPr>
        <p:spPr bwMode="auto">
          <a:xfrm>
            <a:off x="4591336" y="10073640"/>
            <a:ext cx="254928" cy="267548"/>
          </a:xfrm>
          <a:prstGeom prst="ellipse">
            <a:avLst/>
          </a:prstGeom>
          <a:noFill/>
          <a:ln w="15875" cap="flat">
            <a:solidFill>
              <a:srgbClr val="F4AC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0" name="Rectangle 45"/>
          <p:cNvSpPr>
            <a:spLocks noChangeArrowheads="1"/>
          </p:cNvSpPr>
          <p:nvPr/>
        </p:nvSpPr>
        <p:spPr bwMode="auto">
          <a:xfrm>
            <a:off x="4627938" y="10146837"/>
            <a:ext cx="181731" cy="123678"/>
          </a:xfrm>
          <a:prstGeom prst="rect">
            <a:avLst/>
          </a:prstGeom>
          <a:noFill/>
          <a:ln w="15875" cap="flat">
            <a:solidFill>
              <a:srgbClr val="F4AC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1" name="Freeform 46"/>
          <p:cNvSpPr>
            <a:spLocks/>
          </p:cNvSpPr>
          <p:nvPr/>
        </p:nvSpPr>
        <p:spPr bwMode="auto">
          <a:xfrm>
            <a:off x="4627938" y="10146841"/>
            <a:ext cx="181731" cy="64363"/>
          </a:xfrm>
          <a:custGeom>
            <a:avLst/>
            <a:gdLst>
              <a:gd name="T0" fmla="*/ 0 w 144"/>
              <a:gd name="T1" fmla="*/ 0 h 51"/>
              <a:gd name="T2" fmla="*/ 71 w 144"/>
              <a:gd name="T3" fmla="*/ 51 h 51"/>
              <a:gd name="T4" fmla="*/ 144 w 144"/>
              <a:gd name="T5" fmla="*/ 0 h 51"/>
              <a:gd name="T6" fmla="*/ 0 w 144"/>
              <a:gd name="T7" fmla="*/ 0 h 51"/>
            </a:gdLst>
            <a:ahLst/>
            <a:cxnLst>
              <a:cxn ang="0">
                <a:pos x="T0" y="T1"/>
              </a:cxn>
              <a:cxn ang="0">
                <a:pos x="T2" y="T3"/>
              </a:cxn>
              <a:cxn ang="0">
                <a:pos x="T4" y="T5"/>
              </a:cxn>
              <a:cxn ang="0">
                <a:pos x="T6" y="T7"/>
              </a:cxn>
            </a:cxnLst>
            <a:rect l="0" t="0" r="r" b="b"/>
            <a:pathLst>
              <a:path w="144" h="51">
                <a:moveTo>
                  <a:pt x="0" y="0"/>
                </a:moveTo>
                <a:lnTo>
                  <a:pt x="71" y="51"/>
                </a:lnTo>
                <a:lnTo>
                  <a:pt x="144" y="0"/>
                </a:lnTo>
                <a:lnTo>
                  <a:pt x="0" y="0"/>
                </a:lnTo>
                <a:close/>
              </a:path>
            </a:pathLst>
          </a:custGeom>
          <a:noFill/>
          <a:ln w="15875" cap="flat">
            <a:solidFill>
              <a:srgbClr val="F4AC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2" name="Line 47"/>
          <p:cNvSpPr>
            <a:spLocks noChangeShapeType="1"/>
          </p:cNvSpPr>
          <p:nvPr/>
        </p:nvSpPr>
        <p:spPr bwMode="auto">
          <a:xfrm flipH="1">
            <a:off x="4627934" y="10202370"/>
            <a:ext cx="74460" cy="58053"/>
          </a:xfrm>
          <a:prstGeom prst="line">
            <a:avLst/>
          </a:prstGeom>
          <a:noFill/>
          <a:ln w="1587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3" name="Line 48"/>
          <p:cNvSpPr>
            <a:spLocks noChangeShapeType="1"/>
          </p:cNvSpPr>
          <p:nvPr/>
        </p:nvSpPr>
        <p:spPr bwMode="auto">
          <a:xfrm>
            <a:off x="4735206" y="10202370"/>
            <a:ext cx="74460" cy="58053"/>
          </a:xfrm>
          <a:prstGeom prst="line">
            <a:avLst/>
          </a:prstGeom>
          <a:noFill/>
          <a:ln w="1587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7158526" y="3608159"/>
            <a:ext cx="387347" cy="695329"/>
            <a:chOff x="7158526" y="3608159"/>
            <a:chExt cx="387347" cy="695329"/>
          </a:xfrm>
        </p:grpSpPr>
        <p:sp>
          <p:nvSpPr>
            <p:cNvPr id="110" name="Oval 52"/>
            <p:cNvSpPr>
              <a:spLocks noChangeArrowheads="1"/>
            </p:cNvSpPr>
            <p:nvPr/>
          </p:nvSpPr>
          <p:spPr bwMode="auto">
            <a:xfrm>
              <a:off x="7158526" y="3608163"/>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1" name="Oval 53"/>
            <p:cNvSpPr>
              <a:spLocks noChangeArrowheads="1"/>
            </p:cNvSpPr>
            <p:nvPr/>
          </p:nvSpPr>
          <p:spPr bwMode="auto">
            <a:xfrm>
              <a:off x="7158526" y="3771675"/>
              <a:ext cx="49213"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2" name="Oval 54"/>
            <p:cNvSpPr>
              <a:spLocks noChangeArrowheads="1"/>
            </p:cNvSpPr>
            <p:nvPr/>
          </p:nvSpPr>
          <p:spPr bwMode="auto">
            <a:xfrm>
              <a:off x="7158526" y="3928838"/>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3" name="Oval 55"/>
            <p:cNvSpPr>
              <a:spLocks noChangeArrowheads="1"/>
            </p:cNvSpPr>
            <p:nvPr/>
          </p:nvSpPr>
          <p:spPr bwMode="auto">
            <a:xfrm>
              <a:off x="7158526" y="4092350"/>
              <a:ext cx="49213"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4" name="Oval 56"/>
            <p:cNvSpPr>
              <a:spLocks noChangeArrowheads="1"/>
            </p:cNvSpPr>
            <p:nvPr/>
          </p:nvSpPr>
          <p:spPr bwMode="auto">
            <a:xfrm>
              <a:off x="7158526" y="4254275"/>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5" name="Oval 57"/>
            <p:cNvSpPr>
              <a:spLocks noChangeArrowheads="1"/>
            </p:cNvSpPr>
            <p:nvPr/>
          </p:nvSpPr>
          <p:spPr bwMode="auto">
            <a:xfrm>
              <a:off x="7328385" y="3608159"/>
              <a:ext cx="47625"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6" name="Oval 58"/>
            <p:cNvSpPr>
              <a:spLocks noChangeArrowheads="1"/>
            </p:cNvSpPr>
            <p:nvPr/>
          </p:nvSpPr>
          <p:spPr bwMode="auto">
            <a:xfrm>
              <a:off x="7328385" y="3771671"/>
              <a:ext cx="47625"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7" name="Oval 59"/>
            <p:cNvSpPr>
              <a:spLocks noChangeArrowheads="1"/>
            </p:cNvSpPr>
            <p:nvPr/>
          </p:nvSpPr>
          <p:spPr bwMode="auto">
            <a:xfrm>
              <a:off x="7328385" y="3928834"/>
              <a:ext cx="47625"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8" name="Oval 60"/>
            <p:cNvSpPr>
              <a:spLocks noChangeArrowheads="1"/>
            </p:cNvSpPr>
            <p:nvPr/>
          </p:nvSpPr>
          <p:spPr bwMode="auto">
            <a:xfrm>
              <a:off x="7328385" y="4092346"/>
              <a:ext cx="47625"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9" name="Oval 61"/>
            <p:cNvSpPr>
              <a:spLocks noChangeArrowheads="1"/>
            </p:cNvSpPr>
            <p:nvPr/>
          </p:nvSpPr>
          <p:spPr bwMode="auto">
            <a:xfrm>
              <a:off x="7328385" y="4254271"/>
              <a:ext cx="47625"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0" name="Oval 62"/>
            <p:cNvSpPr>
              <a:spLocks noChangeArrowheads="1"/>
            </p:cNvSpPr>
            <p:nvPr/>
          </p:nvSpPr>
          <p:spPr bwMode="auto">
            <a:xfrm>
              <a:off x="7496660" y="3608159"/>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1" name="Oval 63"/>
            <p:cNvSpPr>
              <a:spLocks noChangeArrowheads="1"/>
            </p:cNvSpPr>
            <p:nvPr/>
          </p:nvSpPr>
          <p:spPr bwMode="auto">
            <a:xfrm>
              <a:off x="7496660" y="3771671"/>
              <a:ext cx="49213"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2" name="Oval 64"/>
            <p:cNvSpPr>
              <a:spLocks noChangeArrowheads="1"/>
            </p:cNvSpPr>
            <p:nvPr/>
          </p:nvSpPr>
          <p:spPr bwMode="auto">
            <a:xfrm>
              <a:off x="7496660" y="3928834"/>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3" name="Oval 65"/>
            <p:cNvSpPr>
              <a:spLocks noChangeArrowheads="1"/>
            </p:cNvSpPr>
            <p:nvPr/>
          </p:nvSpPr>
          <p:spPr bwMode="auto">
            <a:xfrm>
              <a:off x="7496660" y="4092346"/>
              <a:ext cx="49213" cy="47625"/>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4" name="Oval 66"/>
            <p:cNvSpPr>
              <a:spLocks noChangeArrowheads="1"/>
            </p:cNvSpPr>
            <p:nvPr/>
          </p:nvSpPr>
          <p:spPr bwMode="auto">
            <a:xfrm>
              <a:off x="7496660" y="4254271"/>
              <a:ext cx="49213" cy="49213"/>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127" name="矩形 126"/>
          <p:cNvSpPr/>
          <p:nvPr/>
        </p:nvSpPr>
        <p:spPr>
          <a:xfrm>
            <a:off x="6452463" y="8843404"/>
            <a:ext cx="875922" cy="875922"/>
          </a:xfrm>
          <a:prstGeom prst="rect">
            <a:avLst/>
          </a:prstGeom>
          <a:solidFill>
            <a:schemeClr val="bg1"/>
          </a:solidFill>
          <a:ln>
            <a:solidFill>
              <a:srgbClr val="F4AC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b="1" dirty="0" err="1">
                <a:solidFill>
                  <a:schemeClr val="bg2">
                    <a:lumMod val="25000"/>
                  </a:schemeClr>
                </a:solidFill>
                <a:latin typeface="微軟正黑體" panose="020B0604030504040204" pitchFamily="34" charset="-120"/>
                <a:ea typeface="微軟正黑體" panose="020B0604030504040204" pitchFamily="34" charset="-120"/>
              </a:rPr>
              <a:t>ORcode</a:t>
            </a:r>
            <a:endParaRPr lang="zh-TW" altLang="en-US" sz="1400" dirty="0">
              <a:solidFill>
                <a:schemeClr val="bg2">
                  <a:lumMod val="25000"/>
                </a:schemeClr>
              </a:solidFill>
            </a:endParaRPr>
          </a:p>
        </p:txBody>
      </p:sp>
      <p:sp>
        <p:nvSpPr>
          <p:cNvPr id="128" name="矩形 127"/>
          <p:cNvSpPr/>
          <p:nvPr/>
        </p:nvSpPr>
        <p:spPr>
          <a:xfrm>
            <a:off x="-6350" y="10433992"/>
            <a:ext cx="7566025" cy="257821"/>
          </a:xfrm>
          <a:prstGeom prst="rect">
            <a:avLst/>
          </a:prstGeom>
          <a:solidFill>
            <a:srgbClr val="F4AC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200" dirty="0">
                <a:latin typeface="微軟正黑體" panose="020B0604030504040204" pitchFamily="34" charset="-120"/>
                <a:ea typeface="微軟正黑體" panose="020B0604030504040204" pitchFamily="34" charset="-120"/>
              </a:rPr>
              <a:t>國立東華大學      </a:t>
            </a:r>
            <a:r>
              <a:rPr lang="en-US" altLang="zh-TW" sz="1200" dirty="0" err="1">
                <a:latin typeface="微軟正黑體" panose="020B0604030504040204" pitchFamily="34" charset="-120"/>
                <a:ea typeface="微軟正黑體" panose="020B0604030504040204" pitchFamily="34" charset="-120"/>
              </a:rPr>
              <a:t>xxxxxx</a:t>
            </a:r>
            <a:r>
              <a:rPr lang="zh-TW" altLang="en-US" sz="1200" dirty="0">
                <a:latin typeface="微軟正黑體" panose="020B0604030504040204" pitchFamily="34" charset="-120"/>
                <a:ea typeface="微軟正黑體" panose="020B0604030504040204" pitchFamily="34" charset="-120"/>
              </a:rPr>
              <a:t>中心   網址：</a:t>
            </a:r>
          </a:p>
        </p:txBody>
      </p:sp>
      <p:cxnSp>
        <p:nvCxnSpPr>
          <p:cNvPr id="202" name="直線接點 201"/>
          <p:cNvCxnSpPr/>
          <p:nvPr/>
        </p:nvCxnSpPr>
        <p:spPr>
          <a:xfrm>
            <a:off x="4440896" y="10058404"/>
            <a:ext cx="0" cy="307875"/>
          </a:xfrm>
          <a:prstGeom prst="line">
            <a:avLst/>
          </a:prstGeom>
          <a:ln w="12700">
            <a:solidFill>
              <a:srgbClr val="F4AC1A"/>
            </a:solidFill>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309380" y="8734923"/>
            <a:ext cx="1837736" cy="981726"/>
          </a:xfrm>
          <a:prstGeom prst="rect">
            <a:avLst/>
          </a:prstGeom>
          <a:solidFill>
            <a:schemeClr val="bg1"/>
          </a:solidFill>
          <a:ln>
            <a:solidFill>
              <a:srgbClr val="F4AC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6" name="矩形 205"/>
          <p:cNvSpPr/>
          <p:nvPr/>
        </p:nvSpPr>
        <p:spPr>
          <a:xfrm>
            <a:off x="2225684" y="8737600"/>
            <a:ext cx="1837736" cy="981726"/>
          </a:xfrm>
          <a:prstGeom prst="rect">
            <a:avLst/>
          </a:prstGeom>
          <a:solidFill>
            <a:schemeClr val="bg1"/>
          </a:solidFill>
          <a:ln>
            <a:solidFill>
              <a:srgbClr val="F4AC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sp>
        <p:nvSpPr>
          <p:cNvPr id="207" name="矩形 206"/>
          <p:cNvSpPr/>
          <p:nvPr/>
        </p:nvSpPr>
        <p:spPr>
          <a:xfrm>
            <a:off x="4141569" y="8737600"/>
            <a:ext cx="1837736" cy="981726"/>
          </a:xfrm>
          <a:prstGeom prst="rect">
            <a:avLst/>
          </a:prstGeom>
          <a:solidFill>
            <a:schemeClr val="bg1"/>
          </a:solidFill>
          <a:ln>
            <a:solidFill>
              <a:srgbClr val="F4AC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rPr>
              <a:t>可任意增添照片</a:t>
            </a:r>
            <a:endParaRPr lang="zh-TW" altLang="en-US" sz="1400" dirty="0">
              <a:solidFill>
                <a:schemeClr val="bg2">
                  <a:lumMod val="25000"/>
                </a:schemeClr>
              </a:solidFill>
            </a:endParaRPr>
          </a:p>
        </p:txBody>
      </p:sp>
      <p:cxnSp>
        <p:nvCxnSpPr>
          <p:cNvPr id="219" name="直線接點 218"/>
          <p:cNvCxnSpPr/>
          <p:nvPr/>
        </p:nvCxnSpPr>
        <p:spPr>
          <a:xfrm>
            <a:off x="2431121" y="10058404"/>
            <a:ext cx="0" cy="307875"/>
          </a:xfrm>
          <a:prstGeom prst="line">
            <a:avLst/>
          </a:prstGeom>
          <a:ln w="12700">
            <a:solidFill>
              <a:srgbClr val="F4AC1A"/>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12700" y="3403092"/>
            <a:ext cx="7572376" cy="138160"/>
          </a:xfrm>
          <a:prstGeom prst="rect">
            <a:avLst/>
          </a:prstGeom>
          <a:solidFill>
            <a:srgbClr val="EFA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六邊形 80"/>
          <p:cNvSpPr/>
          <p:nvPr/>
        </p:nvSpPr>
        <p:spPr>
          <a:xfrm rot="4436981">
            <a:off x="-367640" y="-193997"/>
            <a:ext cx="4645418" cy="4004671"/>
          </a:xfrm>
          <a:prstGeom prst="hexagon">
            <a:avLst/>
          </a:prstGeom>
          <a:solidFill>
            <a:schemeClr val="bg1">
              <a:alpha val="3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六邊形 81"/>
          <p:cNvSpPr/>
          <p:nvPr/>
        </p:nvSpPr>
        <p:spPr>
          <a:xfrm rot="4436981">
            <a:off x="-206902" y="-851690"/>
            <a:ext cx="4645418" cy="4004671"/>
          </a:xfrm>
          <a:prstGeom prst="hexagon">
            <a:avLst/>
          </a:prstGeom>
          <a:solidFill>
            <a:schemeClr val="bg1">
              <a:alpha val="3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9" name="圖片 78"/>
          <p:cNvPicPr>
            <a:picLocks noChangeAspect="1"/>
          </p:cNvPicPr>
          <p:nvPr/>
        </p:nvPicPr>
        <p:blipFill>
          <a:blip r:embed="rId5" cstate="print">
            <a:extLst>
              <a:ext uri="{28A0092B-C50C-407E-A947-70E740481C1C}">
                <a14:useLocalDpi xmlns:a14="http://schemas.microsoft.com/office/drawing/2010/main" val="0"/>
              </a:ext>
            </a:extLst>
          </a:blip>
          <a:srcRect l="297" t="8340" r="3730" b="16810"/>
          <a:stretch>
            <a:fillRect/>
          </a:stretch>
        </p:blipFill>
        <p:spPr>
          <a:xfrm>
            <a:off x="-576312" y="-481388"/>
            <a:ext cx="4579327" cy="4464336"/>
          </a:xfrm>
          <a:custGeom>
            <a:avLst/>
            <a:gdLst>
              <a:gd name="connsiteX0" fmla="*/ 1647477 w 4579327"/>
              <a:gd name="connsiteY0" fmla="*/ 0 h 4464336"/>
              <a:gd name="connsiteX1" fmla="*/ 3848564 w 4579327"/>
              <a:gd name="connsiteY1" fmla="*/ 408533 h 4464336"/>
              <a:gd name="connsiteX2" fmla="*/ 4579327 w 4579327"/>
              <a:gd name="connsiteY2" fmla="*/ 2948586 h 4464336"/>
              <a:gd name="connsiteX3" fmla="*/ 2931849 w 4579327"/>
              <a:gd name="connsiteY3" fmla="*/ 4464336 h 4464336"/>
              <a:gd name="connsiteX4" fmla="*/ 730763 w 4579327"/>
              <a:gd name="connsiteY4" fmla="*/ 4055802 h 4464336"/>
              <a:gd name="connsiteX5" fmla="*/ 0 w 4579327"/>
              <a:gd name="connsiteY5" fmla="*/ 1515750 h 446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9327" h="4464336">
                <a:moveTo>
                  <a:pt x="1647477" y="0"/>
                </a:moveTo>
                <a:lnTo>
                  <a:pt x="3848564" y="408533"/>
                </a:lnTo>
                <a:lnTo>
                  <a:pt x="4579327" y="2948586"/>
                </a:lnTo>
                <a:lnTo>
                  <a:pt x="2931849" y="4464336"/>
                </a:lnTo>
                <a:lnTo>
                  <a:pt x="730763" y="4055802"/>
                </a:lnTo>
                <a:lnTo>
                  <a:pt x="0" y="1515750"/>
                </a:lnTo>
                <a:close/>
              </a:path>
            </a:pathLst>
          </a:custGeom>
        </p:spPr>
      </p:pic>
      <p:sp>
        <p:nvSpPr>
          <p:cNvPr id="51" name="文字方塊 50">
            <a:extLst>
              <a:ext uri="{FF2B5EF4-FFF2-40B4-BE49-F238E27FC236}">
                <a16:creationId xmlns:a16="http://schemas.microsoft.com/office/drawing/2014/main" id="{244917AD-202C-4C33-B561-57AE7F503571}"/>
              </a:ext>
            </a:extLst>
          </p:cNvPr>
          <p:cNvSpPr txBox="1"/>
          <p:nvPr/>
        </p:nvSpPr>
        <p:spPr>
          <a:xfrm>
            <a:off x="223159" y="3996193"/>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中心介紹</a:t>
            </a:r>
          </a:p>
        </p:txBody>
      </p:sp>
      <p:sp>
        <p:nvSpPr>
          <p:cNvPr id="63" name="文字方塊 62">
            <a:extLst>
              <a:ext uri="{FF2B5EF4-FFF2-40B4-BE49-F238E27FC236}">
                <a16:creationId xmlns:a16="http://schemas.microsoft.com/office/drawing/2014/main" id="{244917AD-202C-4C33-B561-57AE7F503571}"/>
              </a:ext>
            </a:extLst>
          </p:cNvPr>
          <p:cNvSpPr txBox="1"/>
          <p:nvPr/>
        </p:nvSpPr>
        <p:spPr>
          <a:xfrm>
            <a:off x="3872771" y="3996197"/>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服務項目</a:t>
            </a:r>
          </a:p>
        </p:txBody>
      </p:sp>
      <p:sp>
        <p:nvSpPr>
          <p:cNvPr id="69" name="文字方塊 68">
            <a:extLst>
              <a:ext uri="{FF2B5EF4-FFF2-40B4-BE49-F238E27FC236}">
                <a16:creationId xmlns:a16="http://schemas.microsoft.com/office/drawing/2014/main" id="{244917AD-202C-4C33-B561-57AE7F503571}"/>
              </a:ext>
            </a:extLst>
          </p:cNvPr>
          <p:cNvSpPr txBox="1"/>
          <p:nvPr/>
        </p:nvSpPr>
        <p:spPr>
          <a:xfrm>
            <a:off x="223159" y="6480705"/>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發展方向</a:t>
            </a:r>
          </a:p>
        </p:txBody>
      </p:sp>
      <p:sp>
        <p:nvSpPr>
          <p:cNvPr id="75" name="文字方塊 74">
            <a:extLst>
              <a:ext uri="{FF2B5EF4-FFF2-40B4-BE49-F238E27FC236}">
                <a16:creationId xmlns:a16="http://schemas.microsoft.com/office/drawing/2014/main" id="{244917AD-202C-4C33-B561-57AE7F503571}"/>
              </a:ext>
            </a:extLst>
          </p:cNvPr>
          <p:cNvSpPr txBox="1"/>
          <p:nvPr/>
        </p:nvSpPr>
        <p:spPr>
          <a:xfrm>
            <a:off x="3873742" y="6480709"/>
            <a:ext cx="1653064" cy="430887"/>
          </a:xfrm>
          <a:prstGeom prst="rect">
            <a:avLst/>
          </a:prstGeom>
          <a:noFill/>
        </p:spPr>
        <p:txBody>
          <a:bodyPr wrap="square" rtlCol="0">
            <a:spAutoFit/>
          </a:bodyPr>
          <a:lstStyle/>
          <a:p>
            <a:pPr algn="r"/>
            <a:r>
              <a:rPr lang="zh-TW" altLang="en-US" sz="2200" b="1" dirty="0">
                <a:solidFill>
                  <a:schemeClr val="bg2">
                    <a:lumMod val="25000"/>
                  </a:schemeClr>
                </a:solidFill>
                <a:latin typeface="微軟正黑體" panose="020B0604030504040204" pitchFamily="34" charset="-120"/>
                <a:ea typeface="微軟正黑體" panose="020B0604030504040204" pitchFamily="34" charset="-120"/>
              </a:rPr>
              <a:t>中心位置</a:t>
            </a:r>
          </a:p>
        </p:txBody>
      </p:sp>
      <p:sp>
        <p:nvSpPr>
          <p:cNvPr id="88" name="文字方塊 87">
            <a:extLst>
              <a:ext uri="{FF2B5EF4-FFF2-40B4-BE49-F238E27FC236}">
                <a16:creationId xmlns:a16="http://schemas.microsoft.com/office/drawing/2014/main" id="{244917AD-202C-4C33-B561-57AE7F503571}"/>
              </a:ext>
            </a:extLst>
          </p:cNvPr>
          <p:cNvSpPr txBox="1"/>
          <p:nvPr/>
        </p:nvSpPr>
        <p:spPr>
          <a:xfrm>
            <a:off x="3615225" y="2093682"/>
            <a:ext cx="3779839" cy="646331"/>
          </a:xfrm>
          <a:prstGeom prst="rect">
            <a:avLst/>
          </a:prstGeom>
          <a:noFill/>
        </p:spPr>
        <p:txBody>
          <a:bodyPr wrap="square" rtlCol="0">
            <a:spAutoFit/>
          </a:bodyPr>
          <a:lstStyle/>
          <a:p>
            <a:pPr algn="r"/>
            <a:r>
              <a:rPr lang="zh-TW" altLang="en-US" sz="3600" b="1" dirty="0">
                <a:solidFill>
                  <a:schemeClr val="bg1"/>
                </a:solidFill>
                <a:latin typeface="微軟正黑體" panose="020B0604030504040204" pitchFamily="34" charset="-120"/>
                <a:ea typeface="微軟正黑體" panose="020B0604030504040204" pitchFamily="34" charset="-120"/>
              </a:rPr>
              <a:t>中心名稱</a:t>
            </a:r>
          </a:p>
        </p:txBody>
      </p:sp>
      <p:sp>
        <p:nvSpPr>
          <p:cNvPr id="89" name="文字方塊 88">
            <a:extLst>
              <a:ext uri="{FF2B5EF4-FFF2-40B4-BE49-F238E27FC236}">
                <a16:creationId xmlns:a16="http://schemas.microsoft.com/office/drawing/2014/main" id="{DBBA9FC6-6191-4D90-B494-BC9E301E6DC5}"/>
              </a:ext>
            </a:extLst>
          </p:cNvPr>
          <p:cNvSpPr txBox="1"/>
          <p:nvPr/>
        </p:nvSpPr>
        <p:spPr>
          <a:xfrm>
            <a:off x="3596175" y="2740013"/>
            <a:ext cx="3779839" cy="307777"/>
          </a:xfrm>
          <a:prstGeom prst="rect">
            <a:avLst/>
          </a:prstGeom>
          <a:noFill/>
        </p:spPr>
        <p:txBody>
          <a:bodyPr wrap="square" rtlCol="0">
            <a:spAutoFit/>
          </a:bodyPr>
          <a:lstStyle/>
          <a:p>
            <a:pPr algn="r"/>
            <a:r>
              <a:rPr lang="zh-TW" altLang="en-US" sz="1400" b="1" dirty="0">
                <a:solidFill>
                  <a:schemeClr val="bg1"/>
                </a:solidFill>
                <a:latin typeface="微軟正黑體" panose="020B0604030504040204" pitchFamily="34" charset="-120"/>
                <a:ea typeface="微軟正黑體" panose="020B0604030504040204" pitchFamily="34" charset="-120"/>
              </a:rPr>
              <a:t>英文中心名稱</a:t>
            </a:r>
          </a:p>
        </p:txBody>
      </p:sp>
      <p:sp>
        <p:nvSpPr>
          <p:cNvPr id="95" name="文字方塊 94">
            <a:extLst>
              <a:ext uri="{FF2B5EF4-FFF2-40B4-BE49-F238E27FC236}">
                <a16:creationId xmlns:a16="http://schemas.microsoft.com/office/drawing/2014/main" id="{244917AD-202C-4C33-B561-57AE7F503571}"/>
              </a:ext>
            </a:extLst>
          </p:cNvPr>
          <p:cNvSpPr txBox="1"/>
          <p:nvPr/>
        </p:nvSpPr>
        <p:spPr>
          <a:xfrm>
            <a:off x="1918257" y="4154596"/>
            <a:ext cx="2220912" cy="307777"/>
          </a:xfrm>
          <a:prstGeom prst="rect">
            <a:avLst/>
          </a:prstGeom>
          <a:noFill/>
        </p:spPr>
        <p:txBody>
          <a:bodyPr wrap="square" rtlCol="0">
            <a:spAutoFit/>
          </a:bodyPr>
          <a:lstStyle/>
          <a:p>
            <a:r>
              <a:rPr lang="en-US" altLang="zh-TW"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rPr>
              <a:t>Introduction</a:t>
            </a:r>
            <a:endParaRPr lang="zh-TW" altLang="en-US"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7" name="文字方塊 96">
            <a:extLst>
              <a:ext uri="{FF2B5EF4-FFF2-40B4-BE49-F238E27FC236}">
                <a16:creationId xmlns:a16="http://schemas.microsoft.com/office/drawing/2014/main" id="{244917AD-202C-4C33-B561-57AE7F503571}"/>
              </a:ext>
            </a:extLst>
          </p:cNvPr>
          <p:cNvSpPr txBox="1"/>
          <p:nvPr/>
        </p:nvSpPr>
        <p:spPr>
          <a:xfrm>
            <a:off x="5567869" y="4154596"/>
            <a:ext cx="2220912" cy="307777"/>
          </a:xfrm>
          <a:prstGeom prst="rect">
            <a:avLst/>
          </a:prstGeom>
          <a:noFill/>
        </p:spPr>
        <p:txBody>
          <a:bodyPr wrap="square" rtlCol="0">
            <a:spAutoFit/>
          </a:bodyPr>
          <a:lstStyle/>
          <a:p>
            <a:r>
              <a:rPr lang="en-US" altLang="zh-TW"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rPr>
              <a:t>Service items</a:t>
            </a:r>
            <a:endParaRPr lang="zh-TW" altLang="en-US"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8" name="文字方塊 97">
            <a:extLst>
              <a:ext uri="{FF2B5EF4-FFF2-40B4-BE49-F238E27FC236}">
                <a16:creationId xmlns:a16="http://schemas.microsoft.com/office/drawing/2014/main" id="{244917AD-202C-4C33-B561-57AE7F503571}"/>
              </a:ext>
            </a:extLst>
          </p:cNvPr>
          <p:cNvSpPr txBox="1"/>
          <p:nvPr/>
        </p:nvSpPr>
        <p:spPr>
          <a:xfrm>
            <a:off x="1814982" y="6540041"/>
            <a:ext cx="1774825" cy="425758"/>
          </a:xfrm>
          <a:prstGeom prst="rect">
            <a:avLst/>
          </a:prstGeom>
          <a:noFill/>
        </p:spPr>
        <p:txBody>
          <a:bodyPr wrap="square" rtlCol="0">
            <a:spAutoFit/>
          </a:bodyPr>
          <a:lstStyle/>
          <a:p>
            <a:pPr>
              <a:lnSpc>
                <a:spcPts val="1300"/>
              </a:lnSpc>
            </a:pPr>
            <a:r>
              <a:rPr lang="en-US" altLang="zh-TW"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rPr>
              <a:t>Development</a:t>
            </a:r>
          </a:p>
          <a:p>
            <a:pPr algn="r">
              <a:lnSpc>
                <a:spcPts val="1300"/>
              </a:lnSpc>
            </a:pPr>
            <a:r>
              <a:rPr lang="en-US" altLang="zh-TW"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rPr>
              <a:t>direction</a:t>
            </a:r>
            <a:endParaRPr lang="zh-TW" altLang="en-US"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5" name="Line 7"/>
          <p:cNvSpPr>
            <a:spLocks noChangeShapeType="1"/>
          </p:cNvSpPr>
          <p:nvPr/>
        </p:nvSpPr>
        <p:spPr bwMode="auto">
          <a:xfrm>
            <a:off x="5378980" y="6920984"/>
            <a:ext cx="1774825" cy="0"/>
          </a:xfrm>
          <a:prstGeom prst="line">
            <a:avLst/>
          </a:prstGeom>
          <a:noFill/>
          <a:ln w="22225" cap="flat">
            <a:solidFill>
              <a:srgbClr val="F4AC1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 name="文字方塊 105">
            <a:extLst>
              <a:ext uri="{FF2B5EF4-FFF2-40B4-BE49-F238E27FC236}">
                <a16:creationId xmlns:a16="http://schemas.microsoft.com/office/drawing/2014/main" id="{244917AD-202C-4C33-B561-57AE7F503571}"/>
              </a:ext>
            </a:extLst>
          </p:cNvPr>
          <p:cNvSpPr txBox="1"/>
          <p:nvPr/>
        </p:nvSpPr>
        <p:spPr>
          <a:xfrm>
            <a:off x="5568840" y="6639108"/>
            <a:ext cx="2220912" cy="307777"/>
          </a:xfrm>
          <a:prstGeom prst="rect">
            <a:avLst/>
          </a:prstGeom>
          <a:noFill/>
        </p:spPr>
        <p:txBody>
          <a:bodyPr wrap="square" rtlCol="0">
            <a:spAutoFit/>
          </a:bodyPr>
          <a:lstStyle/>
          <a:p>
            <a:r>
              <a:rPr lang="en-US" altLang="zh-TW"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rPr>
              <a:t>Location</a:t>
            </a:r>
            <a:endParaRPr lang="zh-TW" altLang="en-US" sz="1400" spc="100" dirty="0">
              <a:solidFill>
                <a:srgbClr val="F4AC1A"/>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7" name="文字方塊 106">
            <a:extLst>
              <a:ext uri="{FF2B5EF4-FFF2-40B4-BE49-F238E27FC236}">
                <a16:creationId xmlns:a16="http://schemas.microsoft.com/office/drawing/2014/main" id="{B713EAA6-9C14-40E1-8B54-2056F47D3631}"/>
              </a:ext>
            </a:extLst>
          </p:cNvPr>
          <p:cNvSpPr txBox="1"/>
          <p:nvPr/>
        </p:nvSpPr>
        <p:spPr>
          <a:xfrm>
            <a:off x="374991" y="4621642"/>
            <a:ext cx="3439245"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內文內文內文內文內文</a:t>
            </a:r>
          </a:p>
          <a:p>
            <a:endParaRPr lang="zh-TW" altLang="en-US" sz="1100" b="1" dirty="0">
              <a:latin typeface="微軟正黑體" panose="020B0604030504040204" pitchFamily="34" charset="-120"/>
              <a:ea typeface="微軟正黑體" panose="020B0604030504040204" pitchFamily="34" charset="-120"/>
            </a:endParaRPr>
          </a:p>
        </p:txBody>
      </p:sp>
      <p:sp>
        <p:nvSpPr>
          <p:cNvPr id="108" name="文字方塊 107">
            <a:extLst>
              <a:ext uri="{FF2B5EF4-FFF2-40B4-BE49-F238E27FC236}">
                <a16:creationId xmlns:a16="http://schemas.microsoft.com/office/drawing/2014/main" id="{EEB8A071-43B6-40AC-9ED4-B88E5F8FA31C}"/>
              </a:ext>
            </a:extLst>
          </p:cNvPr>
          <p:cNvSpPr txBox="1"/>
          <p:nvPr/>
        </p:nvSpPr>
        <p:spPr>
          <a:xfrm>
            <a:off x="3918524" y="4621638"/>
            <a:ext cx="3234309" cy="1738938"/>
          </a:xfrm>
          <a:prstGeom prst="rect">
            <a:avLst/>
          </a:prstGeom>
          <a:noFill/>
        </p:spPr>
        <p:txBody>
          <a:bodyPr wrap="square" rtlCol="0">
            <a:spAutoFit/>
          </a:bodyPr>
          <a:lstStyle/>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a:t>
            </a:r>
            <a:r>
              <a:rPr lang="zh-TW" altLang="en-US" sz="1200" b="1" dirty="0" smtClean="0">
                <a:latin typeface="微軟正黑體" panose="020B0604030504040204" pitchFamily="34" charset="-120"/>
                <a:ea typeface="微軟正黑體" panose="020B0604030504040204" pitchFamily="34" charset="-120"/>
              </a:rPr>
              <a:t>內文內文</a:t>
            </a:r>
            <a:r>
              <a:rPr lang="zh-TW" altLang="en-US" sz="1200" b="1" dirty="0">
                <a:latin typeface="微軟正黑體" panose="020B0604030504040204" pitchFamily="34" charset="-120"/>
                <a:ea typeface="微軟正黑體" panose="020B0604030504040204" pitchFamily="34" charset="-120"/>
              </a:rPr>
              <a:t>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文內文內文內文內文內文內文內文</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內文內文內文內文內文內文內文內</a:t>
            </a:r>
            <a:endParaRPr lang="en-US" altLang="zh-TW" sz="1200" b="1" dirty="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b="1" dirty="0">
                <a:latin typeface="微軟正黑體" panose="020B0604030504040204" pitchFamily="34" charset="-120"/>
                <a:ea typeface="微軟正黑體" panose="020B0604030504040204" pitchFamily="34" charset="-120"/>
              </a:rPr>
              <a:t>文內文內文內文</a:t>
            </a:r>
            <a:r>
              <a:rPr lang="zh-TW" altLang="en-US" sz="1100" b="1" dirty="0">
                <a:latin typeface="微軟正黑體" panose="020B0604030504040204" pitchFamily="34" charset="-120"/>
                <a:ea typeface="微軟正黑體" panose="020B0604030504040204" pitchFamily="34" charset="-120"/>
              </a:rPr>
              <a:t>內文內文內文內文內</a:t>
            </a:r>
            <a:endParaRPr lang="en-US" altLang="zh-TW" sz="1100" b="1" dirty="0">
              <a:latin typeface="微軟正黑體" panose="020B0604030504040204" pitchFamily="34" charset="-120"/>
              <a:ea typeface="微軟正黑體" panose="020B0604030504040204" pitchFamily="34" charset="-120"/>
            </a:endParaRPr>
          </a:p>
          <a:p>
            <a:endParaRPr lang="zh-TW" altLang="en-US" sz="1100" b="1" dirty="0">
              <a:latin typeface="微軟正黑體" panose="020B0604030504040204" pitchFamily="34" charset="-120"/>
              <a:ea typeface="微軟正黑體" panose="020B0604030504040204" pitchFamily="34" charset="-120"/>
            </a:endParaRPr>
          </a:p>
        </p:txBody>
      </p:sp>
      <p:sp>
        <p:nvSpPr>
          <p:cNvPr id="109" name="文字方塊 108">
            <a:extLst>
              <a:ext uri="{FF2B5EF4-FFF2-40B4-BE49-F238E27FC236}">
                <a16:creationId xmlns:a16="http://schemas.microsoft.com/office/drawing/2014/main" id="{1F35CC67-772E-4D32-9E40-C5DB4C7799A4}"/>
              </a:ext>
            </a:extLst>
          </p:cNvPr>
          <p:cNvSpPr txBox="1"/>
          <p:nvPr/>
        </p:nvSpPr>
        <p:spPr>
          <a:xfrm>
            <a:off x="374991" y="7079765"/>
            <a:ext cx="3438847" cy="136960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內文</a:t>
            </a:r>
            <a:r>
              <a:rPr lang="zh-TW" altLang="en-US" sz="1100" b="1" dirty="0">
                <a:latin typeface="微軟正黑體" panose="020B0604030504040204" pitchFamily="34" charset="-120"/>
                <a:ea typeface="微軟正黑體" panose="020B0604030504040204" pitchFamily="34" charset="-120"/>
              </a:rPr>
              <a:t>內文內文內文內文內內文內文內文內文內文內文內文內內文內文內文</a:t>
            </a:r>
            <a:r>
              <a:rPr lang="zh-TW" altLang="en-US" sz="1100" b="1" dirty="0" smtClean="0">
                <a:latin typeface="微軟正黑體" panose="020B0604030504040204" pitchFamily="34" charset="-120"/>
                <a:ea typeface="微軟正黑體" panose="020B0604030504040204" pitchFamily="34" charset="-120"/>
              </a:rPr>
              <a:t>內文。</a:t>
            </a:r>
            <a:endParaRPr lang="zh-TW" altLang="en-US" sz="1100" b="1" dirty="0">
              <a:latin typeface="微軟正黑體" panose="020B0604030504040204" pitchFamily="34" charset="-120"/>
              <a:ea typeface="微軟正黑體" panose="020B0604030504040204" pitchFamily="34" charset="-120"/>
            </a:endParaRPr>
          </a:p>
        </p:txBody>
      </p:sp>
      <p:sp>
        <p:nvSpPr>
          <p:cNvPr id="125" name="矩形 124"/>
          <p:cNvSpPr/>
          <p:nvPr/>
        </p:nvSpPr>
        <p:spPr>
          <a:xfrm>
            <a:off x="7721492" y="9924116"/>
            <a:ext cx="4710446" cy="61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&gt;&gt;&gt;</a:t>
            </a:r>
            <a:r>
              <a:rPr lang="zh-TW" altLang="en-US" b="1" dirty="0" smtClean="0">
                <a:solidFill>
                  <a:srgbClr val="FF0000"/>
                </a:solidFill>
                <a:latin typeface="微軟正黑體" panose="020B0604030504040204" pitchFamily="34" charset="-120"/>
                <a:ea typeface="微軟正黑體" panose="020B0604030504040204" pitchFamily="34" charset="-120"/>
              </a:rPr>
              <a:t>請</a:t>
            </a:r>
            <a:r>
              <a:rPr lang="zh-TW" altLang="en-US" b="1" dirty="0">
                <a:solidFill>
                  <a:srgbClr val="FF0000"/>
                </a:solidFill>
                <a:latin typeface="微軟正黑體" panose="020B0604030504040204" pitchFamily="34" charset="-120"/>
                <a:ea typeface="微軟正黑體" panose="020B0604030504040204" pitchFamily="34" charset="-120"/>
              </a:rPr>
              <a:t>自行填</a:t>
            </a:r>
            <a:r>
              <a:rPr lang="zh-TW" altLang="en-US" b="1" dirty="0" smtClean="0">
                <a:solidFill>
                  <a:srgbClr val="FF0000"/>
                </a:solidFill>
                <a:latin typeface="微軟正黑體" panose="020B0604030504040204" pitchFamily="34" charset="-120"/>
                <a:ea typeface="微軟正黑體" panose="020B0604030504040204" pitchFamily="34" charset="-120"/>
              </a:rPr>
              <a:t>上</a:t>
            </a:r>
            <a:r>
              <a:rPr lang="zh-TW" altLang="en-US" b="1" dirty="0">
                <a:solidFill>
                  <a:srgbClr val="FF0000"/>
                </a:solidFill>
                <a:latin typeface="微軟正黑體" panose="020B0604030504040204" pitchFamily="34" charset="-120"/>
                <a:ea typeface="微軟正黑體" panose="020B0604030504040204" pitchFamily="34" charset="-120"/>
              </a:rPr>
              <a:t>聯絡</a:t>
            </a:r>
            <a:r>
              <a:rPr lang="zh-TW" altLang="en-US" b="1" dirty="0" smtClean="0">
                <a:solidFill>
                  <a:srgbClr val="FF0000"/>
                </a:solidFill>
                <a:latin typeface="微軟正黑體" panose="020B0604030504040204" pitchFamily="34" charset="-120"/>
                <a:ea typeface="微軟正黑體" panose="020B0604030504040204" pitchFamily="34" charset="-120"/>
              </a:rPr>
              <a:t>資訊</a:t>
            </a:r>
            <a:r>
              <a:rPr lang="en-US" altLang="zh-TW" b="1" dirty="0" smtClean="0">
                <a:solidFill>
                  <a:srgbClr val="FF0000"/>
                </a:solidFill>
                <a:latin typeface="微軟正黑體" panose="020B0604030504040204" pitchFamily="34" charset="-120"/>
                <a:ea typeface="微軟正黑體" panose="020B0604030504040204" pitchFamily="34" charset="-120"/>
              </a:rPr>
              <a:t>&amp;</a:t>
            </a:r>
            <a:r>
              <a:rPr lang="zh-TW" altLang="en-US" b="1" dirty="0" smtClean="0">
                <a:solidFill>
                  <a:srgbClr val="FF0000"/>
                </a:solidFill>
                <a:latin typeface="微軟正黑體" panose="020B0604030504040204" pitchFamily="34" charset="-120"/>
                <a:ea typeface="微軟正黑體" panose="020B0604030504040204" pitchFamily="34" charset="-120"/>
              </a:rPr>
              <a:t>負責單位</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5385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1836</Words>
  <Application>Microsoft Office PowerPoint</Application>
  <PresentationFormat>自訂</PresentationFormat>
  <Paragraphs>242</Paragraphs>
  <Slides>7</Slides>
  <Notes>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7</vt:i4>
      </vt:variant>
    </vt:vector>
  </HeadingPairs>
  <TitlesOfParts>
    <vt:vector size="13" baseType="lpstr">
      <vt:lpstr>微軟正黑體</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陳思穎</dc:creator>
  <cp:lastModifiedBy>user</cp:lastModifiedBy>
  <cp:revision>33</cp:revision>
  <dcterms:created xsi:type="dcterms:W3CDTF">2021-05-19T02:00:06Z</dcterms:created>
  <dcterms:modified xsi:type="dcterms:W3CDTF">2023-05-01T07:22:17Z</dcterms:modified>
</cp:coreProperties>
</file>