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6" r:id="rId5"/>
    <p:sldId id="259" r:id="rId6"/>
    <p:sldId id="260" r:id="rId7"/>
    <p:sldId id="262" r:id="rId8"/>
  </p:sldIdLst>
  <p:sldSz cx="7559675" cy="1069181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A29B"/>
    <a:srgbClr val="0E6EB8"/>
    <a:srgbClr val="E95412"/>
    <a:srgbClr val="B21F70"/>
    <a:srgbClr val="4C4298"/>
    <a:srgbClr val="F6AB1A"/>
    <a:srgbClr val="A591C4"/>
    <a:srgbClr val="DEEFEA"/>
    <a:srgbClr val="FBF4D5"/>
    <a:srgbClr val="F6E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3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03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99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76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4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81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441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09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4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93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42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002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B0F2C-F402-4A8E-9EAC-E7BD92F54602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8A7C7-3BEE-46F1-BA98-DBF1E719A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943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5424488" y="0"/>
            <a:ext cx="1655762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24488" y="0"/>
            <a:ext cx="1654175" cy="1304925"/>
          </a:xfrm>
          <a:prstGeom prst="rect">
            <a:avLst/>
          </a:prstGeom>
          <a:solidFill>
            <a:srgbClr val="B21F7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5588000" y="412750"/>
            <a:ext cx="276225" cy="279400"/>
          </a:xfrm>
          <a:custGeom>
            <a:avLst/>
            <a:gdLst>
              <a:gd name="T0" fmla="*/ 153 w 217"/>
              <a:gd name="T1" fmla="*/ 105 h 220"/>
              <a:gd name="T2" fmla="*/ 126 w 217"/>
              <a:gd name="T3" fmla="*/ 170 h 220"/>
              <a:gd name="T4" fmla="*/ 72 w 217"/>
              <a:gd name="T5" fmla="*/ 219 h 220"/>
              <a:gd name="T6" fmla="*/ 86 w 217"/>
              <a:gd name="T7" fmla="*/ 196 h 220"/>
              <a:gd name="T8" fmla="*/ 59 w 217"/>
              <a:gd name="T9" fmla="*/ 193 h 220"/>
              <a:gd name="T10" fmla="*/ 51 w 217"/>
              <a:gd name="T11" fmla="*/ 180 h 220"/>
              <a:gd name="T12" fmla="*/ 48 w 217"/>
              <a:gd name="T13" fmla="*/ 215 h 220"/>
              <a:gd name="T14" fmla="*/ 20 w 217"/>
              <a:gd name="T15" fmla="*/ 217 h 220"/>
              <a:gd name="T16" fmla="*/ 18 w 217"/>
              <a:gd name="T17" fmla="*/ 137 h 220"/>
              <a:gd name="T18" fmla="*/ 0 w 217"/>
              <a:gd name="T19" fmla="*/ 152 h 220"/>
              <a:gd name="T20" fmla="*/ 25 w 217"/>
              <a:gd name="T21" fmla="*/ 26 h 220"/>
              <a:gd name="T22" fmla="*/ 5 w 217"/>
              <a:gd name="T23" fmla="*/ 22 h 220"/>
              <a:gd name="T24" fmla="*/ 54 w 217"/>
              <a:gd name="T25" fmla="*/ 19 h 220"/>
              <a:gd name="T26" fmla="*/ 73 w 217"/>
              <a:gd name="T27" fmla="*/ 2 h 220"/>
              <a:gd name="T28" fmla="*/ 167 w 217"/>
              <a:gd name="T29" fmla="*/ 19 h 220"/>
              <a:gd name="T30" fmla="*/ 188 w 217"/>
              <a:gd name="T31" fmla="*/ 1 h 220"/>
              <a:gd name="T32" fmla="*/ 213 w 217"/>
              <a:gd name="T33" fmla="*/ 25 h 220"/>
              <a:gd name="T34" fmla="*/ 190 w 217"/>
              <a:gd name="T35" fmla="*/ 26 h 220"/>
              <a:gd name="T36" fmla="*/ 191 w 217"/>
              <a:gd name="T37" fmla="*/ 98 h 220"/>
              <a:gd name="T38" fmla="*/ 201 w 217"/>
              <a:gd name="T39" fmla="*/ 82 h 220"/>
              <a:gd name="T40" fmla="*/ 210 w 217"/>
              <a:gd name="T41" fmla="*/ 92 h 220"/>
              <a:gd name="T42" fmla="*/ 216 w 217"/>
              <a:gd name="T43" fmla="*/ 105 h 220"/>
              <a:gd name="T44" fmla="*/ 190 w 217"/>
              <a:gd name="T45" fmla="*/ 205 h 220"/>
              <a:gd name="T46" fmla="*/ 171 w 217"/>
              <a:gd name="T47" fmla="*/ 218 h 220"/>
              <a:gd name="T48" fmla="*/ 153 w 217"/>
              <a:gd name="T49" fmla="*/ 205 h 220"/>
              <a:gd name="T50" fmla="*/ 106 w 217"/>
              <a:gd name="T51" fmla="*/ 98 h 220"/>
              <a:gd name="T52" fmla="*/ 62 w 217"/>
              <a:gd name="T53" fmla="*/ 26 h 220"/>
              <a:gd name="T54" fmla="*/ 51 w 217"/>
              <a:gd name="T55" fmla="*/ 88 h 220"/>
              <a:gd name="T56" fmla="*/ 66 w 217"/>
              <a:gd name="T57" fmla="*/ 79 h 220"/>
              <a:gd name="T58" fmla="*/ 73 w 217"/>
              <a:gd name="T59" fmla="*/ 78 h 220"/>
              <a:gd name="T60" fmla="*/ 96 w 217"/>
              <a:gd name="T61" fmla="*/ 92 h 220"/>
              <a:gd name="T62" fmla="*/ 90 w 217"/>
              <a:gd name="T63" fmla="*/ 98 h 220"/>
              <a:gd name="T64" fmla="*/ 51 w 217"/>
              <a:gd name="T65" fmla="*/ 174 h 220"/>
              <a:gd name="T66" fmla="*/ 59 w 217"/>
              <a:gd name="T67" fmla="*/ 94 h 220"/>
              <a:gd name="T68" fmla="*/ 90 w 217"/>
              <a:gd name="T69" fmla="*/ 189 h 220"/>
              <a:gd name="T70" fmla="*/ 105 w 217"/>
              <a:gd name="T71" fmla="*/ 105 h 220"/>
              <a:gd name="T72" fmla="*/ 90 w 217"/>
              <a:gd name="T73" fmla="*/ 189 h 220"/>
              <a:gd name="T74" fmla="*/ 153 w 217"/>
              <a:gd name="T75" fmla="*/ 98 h 220"/>
              <a:gd name="T76" fmla="*/ 141 w 217"/>
              <a:gd name="T77" fmla="*/ 26 h 220"/>
              <a:gd name="T78" fmla="*/ 141 w 217"/>
              <a:gd name="T79" fmla="*/ 98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17" h="220">
                <a:moveTo>
                  <a:pt x="153" y="205"/>
                </a:moveTo>
                <a:cubicBezTo>
                  <a:pt x="153" y="105"/>
                  <a:pt x="153" y="105"/>
                  <a:pt x="153" y="105"/>
                </a:cubicBezTo>
                <a:cubicBezTo>
                  <a:pt x="141" y="105"/>
                  <a:pt x="141" y="105"/>
                  <a:pt x="141" y="105"/>
                </a:cubicBezTo>
                <a:cubicBezTo>
                  <a:pt x="140" y="130"/>
                  <a:pt x="135" y="152"/>
                  <a:pt x="126" y="170"/>
                </a:cubicBezTo>
                <a:cubicBezTo>
                  <a:pt x="115" y="190"/>
                  <a:pt x="99" y="206"/>
                  <a:pt x="76" y="218"/>
                </a:cubicBezTo>
                <a:cubicBezTo>
                  <a:pt x="74" y="220"/>
                  <a:pt x="72" y="220"/>
                  <a:pt x="72" y="219"/>
                </a:cubicBezTo>
                <a:cubicBezTo>
                  <a:pt x="71" y="218"/>
                  <a:pt x="72" y="217"/>
                  <a:pt x="73" y="215"/>
                </a:cubicBezTo>
                <a:cubicBezTo>
                  <a:pt x="86" y="196"/>
                  <a:pt x="86" y="196"/>
                  <a:pt x="86" y="196"/>
                </a:cubicBezTo>
                <a:cubicBezTo>
                  <a:pt x="77" y="198"/>
                  <a:pt x="69" y="199"/>
                  <a:pt x="62" y="198"/>
                </a:cubicBezTo>
                <a:cubicBezTo>
                  <a:pt x="60" y="197"/>
                  <a:pt x="59" y="195"/>
                  <a:pt x="59" y="193"/>
                </a:cubicBezTo>
                <a:cubicBezTo>
                  <a:pt x="59" y="180"/>
                  <a:pt x="59" y="180"/>
                  <a:pt x="59" y="180"/>
                </a:cubicBezTo>
                <a:cubicBezTo>
                  <a:pt x="51" y="180"/>
                  <a:pt x="51" y="180"/>
                  <a:pt x="51" y="180"/>
                </a:cubicBezTo>
                <a:cubicBezTo>
                  <a:pt x="51" y="206"/>
                  <a:pt x="51" y="206"/>
                  <a:pt x="51" y="206"/>
                </a:cubicBezTo>
                <a:cubicBezTo>
                  <a:pt x="50" y="210"/>
                  <a:pt x="50" y="213"/>
                  <a:pt x="48" y="215"/>
                </a:cubicBezTo>
                <a:cubicBezTo>
                  <a:pt x="45" y="216"/>
                  <a:pt x="40" y="218"/>
                  <a:pt x="33" y="218"/>
                </a:cubicBezTo>
                <a:cubicBezTo>
                  <a:pt x="27" y="219"/>
                  <a:pt x="23" y="218"/>
                  <a:pt x="20" y="217"/>
                </a:cubicBezTo>
                <a:cubicBezTo>
                  <a:pt x="19" y="216"/>
                  <a:pt x="18" y="212"/>
                  <a:pt x="18" y="206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4" y="151"/>
                  <a:pt x="4" y="151"/>
                  <a:pt x="4" y="151"/>
                </a:cubicBezTo>
                <a:cubicBezTo>
                  <a:pt x="3" y="152"/>
                  <a:pt x="1" y="153"/>
                  <a:pt x="0" y="152"/>
                </a:cubicBezTo>
                <a:cubicBezTo>
                  <a:pt x="0" y="152"/>
                  <a:pt x="2" y="146"/>
                  <a:pt x="7" y="137"/>
                </a:cubicBezTo>
                <a:cubicBezTo>
                  <a:pt x="17" y="112"/>
                  <a:pt x="23" y="75"/>
                  <a:pt x="25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6" y="26"/>
                  <a:pt x="5" y="25"/>
                  <a:pt x="5" y="22"/>
                </a:cubicBezTo>
                <a:cubicBezTo>
                  <a:pt x="5" y="20"/>
                  <a:pt x="6" y="19"/>
                  <a:pt x="8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63" y="6"/>
                  <a:pt x="69" y="0"/>
                  <a:pt x="70" y="0"/>
                </a:cubicBezTo>
                <a:cubicBezTo>
                  <a:pt x="71" y="0"/>
                  <a:pt x="72" y="0"/>
                  <a:pt x="73" y="2"/>
                </a:cubicBezTo>
                <a:cubicBezTo>
                  <a:pt x="95" y="19"/>
                  <a:pt x="95" y="19"/>
                  <a:pt x="95" y="19"/>
                </a:cubicBezTo>
                <a:cubicBezTo>
                  <a:pt x="167" y="19"/>
                  <a:pt x="167" y="19"/>
                  <a:pt x="167" y="19"/>
                </a:cubicBezTo>
                <a:cubicBezTo>
                  <a:pt x="176" y="6"/>
                  <a:pt x="182" y="0"/>
                  <a:pt x="184" y="0"/>
                </a:cubicBezTo>
                <a:cubicBezTo>
                  <a:pt x="185" y="0"/>
                  <a:pt x="187" y="0"/>
                  <a:pt x="188" y="1"/>
                </a:cubicBezTo>
                <a:cubicBezTo>
                  <a:pt x="205" y="15"/>
                  <a:pt x="214" y="22"/>
                  <a:pt x="214" y="23"/>
                </a:cubicBezTo>
                <a:cubicBezTo>
                  <a:pt x="213" y="25"/>
                  <a:pt x="213" y="25"/>
                  <a:pt x="213" y="25"/>
                </a:cubicBezTo>
                <a:cubicBezTo>
                  <a:pt x="212" y="26"/>
                  <a:pt x="212" y="26"/>
                  <a:pt x="212" y="26"/>
                </a:cubicBezTo>
                <a:cubicBezTo>
                  <a:pt x="190" y="26"/>
                  <a:pt x="190" y="26"/>
                  <a:pt x="190" y="26"/>
                </a:cubicBezTo>
                <a:cubicBezTo>
                  <a:pt x="190" y="98"/>
                  <a:pt x="190" y="98"/>
                  <a:pt x="190" y="98"/>
                </a:cubicBezTo>
                <a:cubicBezTo>
                  <a:pt x="191" y="98"/>
                  <a:pt x="191" y="98"/>
                  <a:pt x="191" y="98"/>
                </a:cubicBezTo>
                <a:cubicBezTo>
                  <a:pt x="199" y="84"/>
                  <a:pt x="199" y="84"/>
                  <a:pt x="199" y="84"/>
                </a:cubicBezTo>
                <a:cubicBezTo>
                  <a:pt x="201" y="82"/>
                  <a:pt x="201" y="82"/>
                  <a:pt x="201" y="82"/>
                </a:cubicBezTo>
                <a:cubicBezTo>
                  <a:pt x="203" y="83"/>
                  <a:pt x="203" y="83"/>
                  <a:pt x="203" y="83"/>
                </a:cubicBezTo>
                <a:cubicBezTo>
                  <a:pt x="210" y="92"/>
                  <a:pt x="210" y="92"/>
                  <a:pt x="210" y="92"/>
                </a:cubicBezTo>
                <a:cubicBezTo>
                  <a:pt x="215" y="97"/>
                  <a:pt x="217" y="101"/>
                  <a:pt x="216" y="104"/>
                </a:cubicBezTo>
                <a:cubicBezTo>
                  <a:pt x="216" y="105"/>
                  <a:pt x="216" y="105"/>
                  <a:pt x="216" y="105"/>
                </a:cubicBezTo>
                <a:cubicBezTo>
                  <a:pt x="190" y="105"/>
                  <a:pt x="190" y="105"/>
                  <a:pt x="190" y="105"/>
                </a:cubicBezTo>
                <a:cubicBezTo>
                  <a:pt x="190" y="205"/>
                  <a:pt x="190" y="205"/>
                  <a:pt x="190" y="205"/>
                </a:cubicBezTo>
                <a:cubicBezTo>
                  <a:pt x="190" y="210"/>
                  <a:pt x="188" y="214"/>
                  <a:pt x="186" y="216"/>
                </a:cubicBezTo>
                <a:cubicBezTo>
                  <a:pt x="184" y="217"/>
                  <a:pt x="179" y="218"/>
                  <a:pt x="171" y="218"/>
                </a:cubicBezTo>
                <a:cubicBezTo>
                  <a:pt x="163" y="219"/>
                  <a:pt x="158" y="218"/>
                  <a:pt x="156" y="217"/>
                </a:cubicBezTo>
                <a:cubicBezTo>
                  <a:pt x="154" y="215"/>
                  <a:pt x="153" y="211"/>
                  <a:pt x="153" y="205"/>
                </a:cubicBezTo>
                <a:close/>
                <a:moveTo>
                  <a:pt x="90" y="98"/>
                </a:moveTo>
                <a:cubicBezTo>
                  <a:pt x="106" y="98"/>
                  <a:pt x="106" y="98"/>
                  <a:pt x="106" y="98"/>
                </a:cubicBezTo>
                <a:cubicBezTo>
                  <a:pt x="106" y="26"/>
                  <a:pt x="106" y="26"/>
                  <a:pt x="106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1" y="43"/>
                  <a:pt x="56" y="60"/>
                  <a:pt x="51" y="77"/>
                </a:cubicBezTo>
                <a:cubicBezTo>
                  <a:pt x="51" y="88"/>
                  <a:pt x="51" y="88"/>
                  <a:pt x="51" y="88"/>
                </a:cubicBezTo>
                <a:cubicBezTo>
                  <a:pt x="58" y="88"/>
                  <a:pt x="58" y="88"/>
                  <a:pt x="58" y="88"/>
                </a:cubicBezTo>
                <a:cubicBezTo>
                  <a:pt x="66" y="79"/>
                  <a:pt x="66" y="79"/>
                  <a:pt x="66" y="79"/>
                </a:cubicBezTo>
                <a:cubicBezTo>
                  <a:pt x="67" y="78"/>
                  <a:pt x="68" y="77"/>
                  <a:pt x="69" y="77"/>
                </a:cubicBezTo>
                <a:cubicBezTo>
                  <a:pt x="73" y="78"/>
                  <a:pt x="73" y="78"/>
                  <a:pt x="73" y="78"/>
                </a:cubicBezTo>
                <a:cubicBezTo>
                  <a:pt x="93" y="88"/>
                  <a:pt x="93" y="88"/>
                  <a:pt x="93" y="88"/>
                </a:cubicBezTo>
                <a:cubicBezTo>
                  <a:pt x="95" y="89"/>
                  <a:pt x="96" y="90"/>
                  <a:pt x="96" y="92"/>
                </a:cubicBezTo>
                <a:cubicBezTo>
                  <a:pt x="96" y="94"/>
                  <a:pt x="95" y="95"/>
                  <a:pt x="93" y="96"/>
                </a:cubicBezTo>
                <a:cubicBezTo>
                  <a:pt x="92" y="97"/>
                  <a:pt x="91" y="97"/>
                  <a:pt x="90" y="98"/>
                </a:cubicBezTo>
                <a:close/>
                <a:moveTo>
                  <a:pt x="51" y="94"/>
                </a:moveTo>
                <a:cubicBezTo>
                  <a:pt x="51" y="174"/>
                  <a:pt x="51" y="174"/>
                  <a:pt x="51" y="174"/>
                </a:cubicBezTo>
                <a:cubicBezTo>
                  <a:pt x="59" y="174"/>
                  <a:pt x="59" y="174"/>
                  <a:pt x="59" y="174"/>
                </a:cubicBezTo>
                <a:cubicBezTo>
                  <a:pt x="59" y="94"/>
                  <a:pt x="59" y="94"/>
                  <a:pt x="59" y="94"/>
                </a:cubicBezTo>
                <a:lnTo>
                  <a:pt x="51" y="94"/>
                </a:lnTo>
                <a:close/>
                <a:moveTo>
                  <a:pt x="90" y="189"/>
                </a:moveTo>
                <a:cubicBezTo>
                  <a:pt x="93" y="183"/>
                  <a:pt x="96" y="176"/>
                  <a:pt x="98" y="169"/>
                </a:cubicBezTo>
                <a:cubicBezTo>
                  <a:pt x="102" y="153"/>
                  <a:pt x="105" y="131"/>
                  <a:pt x="105" y="105"/>
                </a:cubicBezTo>
                <a:cubicBezTo>
                  <a:pt x="90" y="105"/>
                  <a:pt x="90" y="105"/>
                  <a:pt x="90" y="105"/>
                </a:cubicBezTo>
                <a:lnTo>
                  <a:pt x="90" y="189"/>
                </a:lnTo>
                <a:close/>
                <a:moveTo>
                  <a:pt x="141" y="98"/>
                </a:moveTo>
                <a:cubicBezTo>
                  <a:pt x="153" y="98"/>
                  <a:pt x="153" y="98"/>
                  <a:pt x="153" y="98"/>
                </a:cubicBezTo>
                <a:cubicBezTo>
                  <a:pt x="153" y="26"/>
                  <a:pt x="153" y="26"/>
                  <a:pt x="153" y="26"/>
                </a:cubicBezTo>
                <a:cubicBezTo>
                  <a:pt x="141" y="26"/>
                  <a:pt x="141" y="26"/>
                  <a:pt x="141" y="26"/>
                </a:cubicBezTo>
                <a:cubicBezTo>
                  <a:pt x="141" y="97"/>
                  <a:pt x="141" y="97"/>
                  <a:pt x="141" y="97"/>
                </a:cubicBezTo>
                <a:lnTo>
                  <a:pt x="141" y="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5937250" y="412750"/>
            <a:ext cx="279400" cy="279400"/>
          </a:xfrm>
          <a:custGeom>
            <a:avLst/>
            <a:gdLst>
              <a:gd name="T0" fmla="*/ 89 w 220"/>
              <a:gd name="T1" fmla="*/ 216 h 219"/>
              <a:gd name="T2" fmla="*/ 130 w 220"/>
              <a:gd name="T3" fmla="*/ 187 h 219"/>
              <a:gd name="T4" fmla="*/ 102 w 220"/>
              <a:gd name="T5" fmla="*/ 147 h 219"/>
              <a:gd name="T6" fmla="*/ 100 w 220"/>
              <a:gd name="T7" fmla="*/ 141 h 219"/>
              <a:gd name="T8" fmla="*/ 168 w 220"/>
              <a:gd name="T9" fmla="*/ 130 h 219"/>
              <a:gd name="T10" fmla="*/ 148 w 220"/>
              <a:gd name="T11" fmla="*/ 87 h 219"/>
              <a:gd name="T12" fmla="*/ 97 w 220"/>
              <a:gd name="T13" fmla="*/ 137 h 219"/>
              <a:gd name="T14" fmla="*/ 106 w 220"/>
              <a:gd name="T15" fmla="*/ 70 h 219"/>
              <a:gd name="T16" fmla="*/ 147 w 220"/>
              <a:gd name="T17" fmla="*/ 81 h 219"/>
              <a:gd name="T18" fmla="*/ 114 w 220"/>
              <a:gd name="T19" fmla="*/ 25 h 219"/>
              <a:gd name="T20" fmla="*/ 47 w 220"/>
              <a:gd name="T21" fmla="*/ 80 h 219"/>
              <a:gd name="T22" fmla="*/ 71 w 220"/>
              <a:gd name="T23" fmla="*/ 69 h 219"/>
              <a:gd name="T24" fmla="*/ 99 w 220"/>
              <a:gd name="T25" fmla="*/ 83 h 219"/>
              <a:gd name="T26" fmla="*/ 91 w 220"/>
              <a:gd name="T27" fmla="*/ 125 h 219"/>
              <a:gd name="T28" fmla="*/ 60 w 220"/>
              <a:gd name="T29" fmla="*/ 122 h 219"/>
              <a:gd name="T30" fmla="*/ 44 w 220"/>
              <a:gd name="T31" fmla="*/ 145 h 219"/>
              <a:gd name="T32" fmla="*/ 73 w 220"/>
              <a:gd name="T33" fmla="*/ 135 h 219"/>
              <a:gd name="T34" fmla="*/ 103 w 220"/>
              <a:gd name="T35" fmla="*/ 155 h 219"/>
              <a:gd name="T36" fmla="*/ 88 w 220"/>
              <a:gd name="T37" fmla="*/ 204 h 219"/>
              <a:gd name="T38" fmla="*/ 43 w 220"/>
              <a:gd name="T39" fmla="*/ 216 h 219"/>
              <a:gd name="T40" fmla="*/ 19 w 220"/>
              <a:gd name="T41" fmla="*/ 186 h 219"/>
              <a:gd name="T42" fmla="*/ 56 w 220"/>
              <a:gd name="T43" fmla="*/ 182 h 219"/>
              <a:gd name="T44" fmla="*/ 41 w 220"/>
              <a:gd name="T45" fmla="*/ 158 h 219"/>
              <a:gd name="T46" fmla="*/ 9 w 220"/>
              <a:gd name="T47" fmla="*/ 147 h 219"/>
              <a:gd name="T48" fmla="*/ 20 w 220"/>
              <a:gd name="T49" fmla="*/ 100 h 219"/>
              <a:gd name="T50" fmla="*/ 60 w 220"/>
              <a:gd name="T51" fmla="*/ 86 h 219"/>
              <a:gd name="T52" fmla="*/ 1 w 220"/>
              <a:gd name="T53" fmla="*/ 92 h 219"/>
              <a:gd name="T54" fmla="*/ 32 w 220"/>
              <a:gd name="T55" fmla="*/ 63 h 219"/>
              <a:gd name="T56" fmla="*/ 9 w 220"/>
              <a:gd name="T57" fmla="*/ 25 h 219"/>
              <a:gd name="T58" fmla="*/ 54 w 220"/>
              <a:gd name="T59" fmla="*/ 36 h 219"/>
              <a:gd name="T60" fmla="*/ 18 w 220"/>
              <a:gd name="T61" fmla="*/ 17 h 219"/>
              <a:gd name="T62" fmla="*/ 75 w 220"/>
              <a:gd name="T63" fmla="*/ 11 h 219"/>
              <a:gd name="T64" fmla="*/ 91 w 220"/>
              <a:gd name="T65" fmla="*/ 1 h 219"/>
              <a:gd name="T66" fmla="*/ 119 w 220"/>
              <a:gd name="T67" fmla="*/ 21 h 219"/>
              <a:gd name="T68" fmla="*/ 146 w 220"/>
              <a:gd name="T69" fmla="*/ 3 h 219"/>
              <a:gd name="T70" fmla="*/ 177 w 220"/>
              <a:gd name="T71" fmla="*/ 23 h 219"/>
              <a:gd name="T72" fmla="*/ 143 w 220"/>
              <a:gd name="T73" fmla="*/ 37 h 219"/>
              <a:gd name="T74" fmla="*/ 189 w 220"/>
              <a:gd name="T75" fmla="*/ 15 h 219"/>
              <a:gd name="T76" fmla="*/ 215 w 220"/>
              <a:gd name="T77" fmla="*/ 39 h 219"/>
              <a:gd name="T78" fmla="*/ 217 w 220"/>
              <a:gd name="T79" fmla="*/ 50 h 219"/>
              <a:gd name="T80" fmla="*/ 213 w 220"/>
              <a:gd name="T81" fmla="*/ 66 h 219"/>
              <a:gd name="T82" fmla="*/ 198 w 220"/>
              <a:gd name="T83" fmla="*/ 91 h 219"/>
              <a:gd name="T84" fmla="*/ 203 w 220"/>
              <a:gd name="T85" fmla="*/ 117 h 219"/>
              <a:gd name="T86" fmla="*/ 195 w 220"/>
              <a:gd name="T87" fmla="*/ 146 h 219"/>
              <a:gd name="T88" fmla="*/ 185 w 220"/>
              <a:gd name="T89" fmla="*/ 161 h 219"/>
              <a:gd name="T90" fmla="*/ 215 w 220"/>
              <a:gd name="T91" fmla="*/ 180 h 219"/>
              <a:gd name="T92" fmla="*/ 199 w 220"/>
              <a:gd name="T93" fmla="*/ 217 h 219"/>
              <a:gd name="T94" fmla="*/ 132 w 220"/>
              <a:gd name="T95" fmla="*/ 164 h 219"/>
              <a:gd name="T96" fmla="*/ 116 w 220"/>
              <a:gd name="T97" fmla="*/ 147 h 219"/>
              <a:gd name="T98" fmla="*/ 191 w 220"/>
              <a:gd name="T99" fmla="*/ 89 h 219"/>
              <a:gd name="T100" fmla="*/ 176 w 220"/>
              <a:gd name="T101" fmla="*/ 96 h 219"/>
              <a:gd name="T102" fmla="*/ 183 w 220"/>
              <a:gd name="T103" fmla="*/ 10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20" h="219">
                <a:moveTo>
                  <a:pt x="194" y="217"/>
                </a:moveTo>
                <a:cubicBezTo>
                  <a:pt x="177" y="216"/>
                  <a:pt x="161" y="211"/>
                  <a:pt x="148" y="203"/>
                </a:cubicBezTo>
                <a:cubicBezTo>
                  <a:pt x="133" y="210"/>
                  <a:pt x="113" y="215"/>
                  <a:pt x="89" y="216"/>
                </a:cubicBezTo>
                <a:cubicBezTo>
                  <a:pt x="87" y="216"/>
                  <a:pt x="86" y="216"/>
                  <a:pt x="85" y="215"/>
                </a:cubicBezTo>
                <a:cubicBezTo>
                  <a:pt x="85" y="214"/>
                  <a:pt x="86" y="214"/>
                  <a:pt x="88" y="213"/>
                </a:cubicBezTo>
                <a:cubicBezTo>
                  <a:pt x="106" y="206"/>
                  <a:pt x="120" y="197"/>
                  <a:pt x="130" y="187"/>
                </a:cubicBezTo>
                <a:cubicBezTo>
                  <a:pt x="122" y="179"/>
                  <a:pt x="115" y="166"/>
                  <a:pt x="111" y="148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02" y="147"/>
                  <a:pt x="102" y="147"/>
                  <a:pt x="102" y="147"/>
                </a:cubicBezTo>
                <a:cubicBezTo>
                  <a:pt x="100" y="146"/>
                  <a:pt x="100" y="146"/>
                  <a:pt x="100" y="146"/>
                </a:cubicBezTo>
                <a:cubicBezTo>
                  <a:pt x="99" y="143"/>
                  <a:pt x="99" y="143"/>
                  <a:pt x="99" y="143"/>
                </a:cubicBezTo>
                <a:cubicBezTo>
                  <a:pt x="100" y="141"/>
                  <a:pt x="100" y="141"/>
                  <a:pt x="100" y="141"/>
                </a:cubicBezTo>
                <a:cubicBezTo>
                  <a:pt x="102" y="140"/>
                  <a:pt x="102" y="140"/>
                  <a:pt x="102" y="140"/>
                </a:cubicBezTo>
                <a:cubicBezTo>
                  <a:pt x="156" y="140"/>
                  <a:pt x="156" y="140"/>
                  <a:pt x="156" y="140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59" y="130"/>
                  <a:pt x="154" y="129"/>
                  <a:pt x="152" y="127"/>
                </a:cubicBezTo>
                <a:cubicBezTo>
                  <a:pt x="149" y="124"/>
                  <a:pt x="148" y="120"/>
                  <a:pt x="148" y="114"/>
                </a:cubicBezTo>
                <a:cubicBezTo>
                  <a:pt x="148" y="87"/>
                  <a:pt x="148" y="87"/>
                  <a:pt x="148" y="87"/>
                </a:cubicBezTo>
                <a:cubicBezTo>
                  <a:pt x="138" y="87"/>
                  <a:pt x="138" y="87"/>
                  <a:pt x="138" y="87"/>
                </a:cubicBezTo>
                <a:cubicBezTo>
                  <a:pt x="138" y="99"/>
                  <a:pt x="137" y="108"/>
                  <a:pt x="135" y="112"/>
                </a:cubicBezTo>
                <a:cubicBezTo>
                  <a:pt x="129" y="125"/>
                  <a:pt x="116" y="133"/>
                  <a:pt x="97" y="137"/>
                </a:cubicBezTo>
                <a:cubicBezTo>
                  <a:pt x="95" y="137"/>
                  <a:pt x="93" y="137"/>
                  <a:pt x="93" y="136"/>
                </a:cubicBezTo>
                <a:cubicBezTo>
                  <a:pt x="93" y="134"/>
                  <a:pt x="94" y="132"/>
                  <a:pt x="97" y="130"/>
                </a:cubicBezTo>
                <a:cubicBezTo>
                  <a:pt x="104" y="120"/>
                  <a:pt x="107" y="100"/>
                  <a:pt x="106" y="70"/>
                </a:cubicBezTo>
                <a:cubicBezTo>
                  <a:pt x="106" y="68"/>
                  <a:pt x="107" y="67"/>
                  <a:pt x="109" y="68"/>
                </a:cubicBezTo>
                <a:cubicBezTo>
                  <a:pt x="140" y="81"/>
                  <a:pt x="140" y="81"/>
                  <a:pt x="140" y="81"/>
                </a:cubicBezTo>
                <a:cubicBezTo>
                  <a:pt x="147" y="81"/>
                  <a:pt x="147" y="81"/>
                  <a:pt x="147" y="8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5" y="71"/>
                  <a:pt x="155" y="71"/>
                  <a:pt x="155" y="71"/>
                </a:cubicBezTo>
                <a:cubicBezTo>
                  <a:pt x="143" y="62"/>
                  <a:pt x="129" y="46"/>
                  <a:pt x="114" y="25"/>
                </a:cubicBezTo>
                <a:cubicBezTo>
                  <a:pt x="112" y="27"/>
                  <a:pt x="112" y="27"/>
                  <a:pt x="112" y="27"/>
                </a:cubicBezTo>
                <a:cubicBezTo>
                  <a:pt x="106" y="36"/>
                  <a:pt x="96" y="47"/>
                  <a:pt x="81" y="60"/>
                </a:cubicBezTo>
                <a:cubicBezTo>
                  <a:pt x="77" y="63"/>
                  <a:pt x="65" y="70"/>
                  <a:pt x="47" y="80"/>
                </a:cubicBezTo>
                <a:cubicBezTo>
                  <a:pt x="60" y="80"/>
                  <a:pt x="60" y="80"/>
                  <a:pt x="60" y="80"/>
                </a:cubicBezTo>
                <a:cubicBezTo>
                  <a:pt x="68" y="70"/>
                  <a:pt x="68" y="70"/>
                  <a:pt x="68" y="70"/>
                </a:cubicBezTo>
                <a:cubicBezTo>
                  <a:pt x="69" y="69"/>
                  <a:pt x="70" y="69"/>
                  <a:pt x="71" y="69"/>
                </a:cubicBezTo>
                <a:cubicBezTo>
                  <a:pt x="75" y="70"/>
                  <a:pt x="75" y="70"/>
                  <a:pt x="75" y="70"/>
                </a:cubicBezTo>
                <a:cubicBezTo>
                  <a:pt x="96" y="80"/>
                  <a:pt x="96" y="80"/>
                  <a:pt x="96" y="80"/>
                </a:cubicBezTo>
                <a:cubicBezTo>
                  <a:pt x="98" y="81"/>
                  <a:pt x="99" y="82"/>
                  <a:pt x="99" y="83"/>
                </a:cubicBezTo>
                <a:cubicBezTo>
                  <a:pt x="93" y="92"/>
                  <a:pt x="93" y="92"/>
                  <a:pt x="93" y="92"/>
                </a:cubicBezTo>
                <a:cubicBezTo>
                  <a:pt x="93" y="120"/>
                  <a:pt x="93" y="120"/>
                  <a:pt x="93" y="120"/>
                </a:cubicBezTo>
                <a:cubicBezTo>
                  <a:pt x="93" y="122"/>
                  <a:pt x="92" y="124"/>
                  <a:pt x="91" y="125"/>
                </a:cubicBezTo>
                <a:cubicBezTo>
                  <a:pt x="90" y="126"/>
                  <a:pt x="86" y="127"/>
                  <a:pt x="79" y="127"/>
                </a:cubicBezTo>
                <a:cubicBezTo>
                  <a:pt x="72" y="128"/>
                  <a:pt x="67" y="128"/>
                  <a:pt x="64" y="127"/>
                </a:cubicBezTo>
                <a:cubicBezTo>
                  <a:pt x="62" y="126"/>
                  <a:pt x="60" y="125"/>
                  <a:pt x="60" y="122"/>
                </a:cubicBezTo>
                <a:cubicBezTo>
                  <a:pt x="60" y="121"/>
                  <a:pt x="60" y="121"/>
                  <a:pt x="60" y="121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62" y="145"/>
                  <a:pt x="62" y="145"/>
                  <a:pt x="62" y="145"/>
                </a:cubicBezTo>
                <a:cubicBezTo>
                  <a:pt x="70" y="137"/>
                  <a:pt x="70" y="137"/>
                  <a:pt x="70" y="137"/>
                </a:cubicBezTo>
                <a:cubicBezTo>
                  <a:pt x="71" y="136"/>
                  <a:pt x="72" y="135"/>
                  <a:pt x="73" y="135"/>
                </a:cubicBezTo>
                <a:cubicBezTo>
                  <a:pt x="75" y="136"/>
                  <a:pt x="75" y="136"/>
                  <a:pt x="75" y="136"/>
                </a:cubicBezTo>
                <a:cubicBezTo>
                  <a:pt x="101" y="150"/>
                  <a:pt x="101" y="150"/>
                  <a:pt x="101" y="150"/>
                </a:cubicBezTo>
                <a:cubicBezTo>
                  <a:pt x="102" y="151"/>
                  <a:pt x="103" y="153"/>
                  <a:pt x="103" y="155"/>
                </a:cubicBezTo>
                <a:cubicBezTo>
                  <a:pt x="103" y="158"/>
                  <a:pt x="101" y="160"/>
                  <a:pt x="99" y="161"/>
                </a:cubicBezTo>
                <a:cubicBezTo>
                  <a:pt x="97" y="162"/>
                  <a:pt x="96" y="164"/>
                  <a:pt x="96" y="166"/>
                </a:cubicBezTo>
                <a:cubicBezTo>
                  <a:pt x="93" y="184"/>
                  <a:pt x="91" y="197"/>
                  <a:pt x="88" y="204"/>
                </a:cubicBezTo>
                <a:cubicBezTo>
                  <a:pt x="85" y="209"/>
                  <a:pt x="82" y="214"/>
                  <a:pt x="76" y="217"/>
                </a:cubicBezTo>
                <a:cubicBezTo>
                  <a:pt x="68" y="219"/>
                  <a:pt x="57" y="219"/>
                  <a:pt x="45" y="217"/>
                </a:cubicBezTo>
                <a:cubicBezTo>
                  <a:pt x="43" y="216"/>
                  <a:pt x="43" y="216"/>
                  <a:pt x="43" y="216"/>
                </a:cubicBezTo>
                <a:cubicBezTo>
                  <a:pt x="43" y="213"/>
                  <a:pt x="43" y="213"/>
                  <a:pt x="43" y="213"/>
                </a:cubicBezTo>
                <a:cubicBezTo>
                  <a:pt x="43" y="207"/>
                  <a:pt x="41" y="202"/>
                  <a:pt x="37" y="198"/>
                </a:cubicBezTo>
                <a:cubicBezTo>
                  <a:pt x="33" y="194"/>
                  <a:pt x="27" y="190"/>
                  <a:pt x="19" y="186"/>
                </a:cubicBezTo>
                <a:cubicBezTo>
                  <a:pt x="17" y="185"/>
                  <a:pt x="17" y="184"/>
                  <a:pt x="17" y="183"/>
                </a:cubicBezTo>
                <a:cubicBezTo>
                  <a:pt x="18" y="182"/>
                  <a:pt x="19" y="181"/>
                  <a:pt x="20" y="182"/>
                </a:cubicBezTo>
                <a:cubicBezTo>
                  <a:pt x="42" y="185"/>
                  <a:pt x="54" y="185"/>
                  <a:pt x="56" y="182"/>
                </a:cubicBezTo>
                <a:cubicBezTo>
                  <a:pt x="59" y="179"/>
                  <a:pt x="61" y="169"/>
                  <a:pt x="62" y="151"/>
                </a:cubicBezTo>
                <a:cubicBezTo>
                  <a:pt x="43" y="151"/>
                  <a:pt x="43" y="151"/>
                  <a:pt x="43" y="151"/>
                </a:cubicBezTo>
                <a:cubicBezTo>
                  <a:pt x="43" y="155"/>
                  <a:pt x="42" y="157"/>
                  <a:pt x="41" y="158"/>
                </a:cubicBezTo>
                <a:cubicBezTo>
                  <a:pt x="39" y="159"/>
                  <a:pt x="34" y="159"/>
                  <a:pt x="26" y="159"/>
                </a:cubicBezTo>
                <a:cubicBezTo>
                  <a:pt x="17" y="158"/>
                  <a:pt x="12" y="157"/>
                  <a:pt x="10" y="156"/>
                </a:cubicBezTo>
                <a:cubicBezTo>
                  <a:pt x="9" y="154"/>
                  <a:pt x="9" y="151"/>
                  <a:pt x="9" y="147"/>
                </a:cubicBezTo>
                <a:cubicBezTo>
                  <a:pt x="13" y="125"/>
                  <a:pt x="15" y="110"/>
                  <a:pt x="16" y="101"/>
                </a:cubicBezTo>
                <a:cubicBezTo>
                  <a:pt x="17" y="99"/>
                  <a:pt x="17" y="99"/>
                  <a:pt x="17" y="99"/>
                </a:cubicBezTo>
                <a:cubicBezTo>
                  <a:pt x="18" y="99"/>
                  <a:pt x="19" y="99"/>
                  <a:pt x="20" y="100"/>
                </a:cubicBezTo>
                <a:cubicBezTo>
                  <a:pt x="45" y="112"/>
                  <a:pt x="45" y="112"/>
                  <a:pt x="45" y="112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60" y="86"/>
                  <a:pt x="60" y="86"/>
                  <a:pt x="60" y="86"/>
                </a:cubicBezTo>
                <a:cubicBezTo>
                  <a:pt x="31" y="86"/>
                  <a:pt x="31" y="86"/>
                  <a:pt x="31" y="86"/>
                </a:cubicBezTo>
                <a:cubicBezTo>
                  <a:pt x="22" y="89"/>
                  <a:pt x="13" y="92"/>
                  <a:pt x="5" y="93"/>
                </a:cubicBezTo>
                <a:cubicBezTo>
                  <a:pt x="2" y="93"/>
                  <a:pt x="1" y="93"/>
                  <a:pt x="1" y="92"/>
                </a:cubicBezTo>
                <a:cubicBezTo>
                  <a:pt x="0" y="91"/>
                  <a:pt x="1" y="90"/>
                  <a:pt x="3" y="89"/>
                </a:cubicBezTo>
                <a:cubicBezTo>
                  <a:pt x="18" y="82"/>
                  <a:pt x="31" y="73"/>
                  <a:pt x="41" y="64"/>
                </a:cubicBezTo>
                <a:cubicBezTo>
                  <a:pt x="38" y="64"/>
                  <a:pt x="35" y="64"/>
                  <a:pt x="32" y="63"/>
                </a:cubicBezTo>
                <a:cubicBezTo>
                  <a:pt x="29" y="61"/>
                  <a:pt x="26" y="58"/>
                  <a:pt x="24" y="53"/>
                </a:cubicBezTo>
                <a:cubicBezTo>
                  <a:pt x="21" y="42"/>
                  <a:pt x="17" y="33"/>
                  <a:pt x="11" y="28"/>
                </a:cubicBezTo>
                <a:cubicBezTo>
                  <a:pt x="9" y="25"/>
                  <a:pt x="9" y="25"/>
                  <a:pt x="9" y="25"/>
                </a:cubicBezTo>
                <a:cubicBezTo>
                  <a:pt x="10" y="25"/>
                  <a:pt x="10" y="25"/>
                  <a:pt x="11" y="25"/>
                </a:cubicBezTo>
                <a:cubicBezTo>
                  <a:pt x="16" y="24"/>
                  <a:pt x="22" y="24"/>
                  <a:pt x="29" y="25"/>
                </a:cubicBezTo>
                <a:cubicBezTo>
                  <a:pt x="42" y="25"/>
                  <a:pt x="50" y="30"/>
                  <a:pt x="54" y="36"/>
                </a:cubicBezTo>
                <a:cubicBezTo>
                  <a:pt x="56" y="41"/>
                  <a:pt x="56" y="45"/>
                  <a:pt x="55" y="50"/>
                </a:cubicBezTo>
                <a:cubicBezTo>
                  <a:pt x="63" y="40"/>
                  <a:pt x="70" y="29"/>
                  <a:pt x="76" y="17"/>
                </a:cubicBezTo>
                <a:cubicBezTo>
                  <a:pt x="18" y="17"/>
                  <a:pt x="18" y="17"/>
                  <a:pt x="18" y="17"/>
                </a:cubicBezTo>
                <a:cubicBezTo>
                  <a:pt x="16" y="16"/>
                  <a:pt x="15" y="15"/>
                  <a:pt x="15" y="14"/>
                </a:cubicBezTo>
                <a:cubicBezTo>
                  <a:pt x="15" y="11"/>
                  <a:pt x="16" y="11"/>
                  <a:pt x="18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83" y="2"/>
                  <a:pt x="83" y="2"/>
                  <a:pt x="83" y="2"/>
                </a:cubicBezTo>
                <a:cubicBezTo>
                  <a:pt x="84" y="1"/>
                  <a:pt x="85" y="0"/>
                  <a:pt x="86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118" y="9"/>
                  <a:pt x="118" y="9"/>
                  <a:pt x="118" y="9"/>
                </a:cubicBezTo>
                <a:cubicBezTo>
                  <a:pt x="122" y="10"/>
                  <a:pt x="125" y="12"/>
                  <a:pt x="125" y="14"/>
                </a:cubicBezTo>
                <a:cubicBezTo>
                  <a:pt x="126" y="16"/>
                  <a:pt x="124" y="19"/>
                  <a:pt x="119" y="21"/>
                </a:cubicBezTo>
                <a:cubicBezTo>
                  <a:pt x="118" y="22"/>
                  <a:pt x="118" y="22"/>
                  <a:pt x="118" y="22"/>
                </a:cubicBezTo>
                <a:cubicBezTo>
                  <a:pt x="130" y="30"/>
                  <a:pt x="130" y="30"/>
                  <a:pt x="130" y="30"/>
                </a:cubicBezTo>
                <a:cubicBezTo>
                  <a:pt x="138" y="19"/>
                  <a:pt x="143" y="10"/>
                  <a:pt x="146" y="3"/>
                </a:cubicBezTo>
                <a:cubicBezTo>
                  <a:pt x="146" y="0"/>
                  <a:pt x="147" y="0"/>
                  <a:pt x="149" y="1"/>
                </a:cubicBezTo>
                <a:cubicBezTo>
                  <a:pt x="167" y="12"/>
                  <a:pt x="177" y="18"/>
                  <a:pt x="177" y="20"/>
                </a:cubicBezTo>
                <a:cubicBezTo>
                  <a:pt x="178" y="21"/>
                  <a:pt x="177" y="22"/>
                  <a:pt x="177" y="23"/>
                </a:cubicBezTo>
                <a:cubicBezTo>
                  <a:pt x="176" y="24"/>
                  <a:pt x="174" y="24"/>
                  <a:pt x="171" y="24"/>
                </a:cubicBezTo>
                <a:cubicBezTo>
                  <a:pt x="169" y="24"/>
                  <a:pt x="167" y="24"/>
                  <a:pt x="166" y="25"/>
                </a:cubicBezTo>
                <a:cubicBezTo>
                  <a:pt x="143" y="37"/>
                  <a:pt x="143" y="37"/>
                  <a:pt x="143" y="37"/>
                </a:cubicBezTo>
                <a:cubicBezTo>
                  <a:pt x="149" y="41"/>
                  <a:pt x="157" y="44"/>
                  <a:pt x="166" y="46"/>
                </a:cubicBezTo>
                <a:cubicBezTo>
                  <a:pt x="176" y="34"/>
                  <a:pt x="182" y="25"/>
                  <a:pt x="185" y="17"/>
                </a:cubicBezTo>
                <a:cubicBezTo>
                  <a:pt x="186" y="15"/>
                  <a:pt x="187" y="14"/>
                  <a:pt x="189" y="15"/>
                </a:cubicBezTo>
                <a:cubicBezTo>
                  <a:pt x="211" y="31"/>
                  <a:pt x="211" y="31"/>
                  <a:pt x="211" y="31"/>
                </a:cubicBezTo>
                <a:cubicBezTo>
                  <a:pt x="214" y="33"/>
                  <a:pt x="216" y="35"/>
                  <a:pt x="216" y="36"/>
                </a:cubicBezTo>
                <a:cubicBezTo>
                  <a:pt x="216" y="37"/>
                  <a:pt x="216" y="38"/>
                  <a:pt x="215" y="39"/>
                </a:cubicBezTo>
                <a:cubicBezTo>
                  <a:pt x="214" y="40"/>
                  <a:pt x="212" y="40"/>
                  <a:pt x="210" y="40"/>
                </a:cubicBezTo>
                <a:cubicBezTo>
                  <a:pt x="208" y="39"/>
                  <a:pt x="199" y="43"/>
                  <a:pt x="186" y="50"/>
                </a:cubicBezTo>
                <a:cubicBezTo>
                  <a:pt x="199" y="51"/>
                  <a:pt x="210" y="51"/>
                  <a:pt x="217" y="50"/>
                </a:cubicBezTo>
                <a:cubicBezTo>
                  <a:pt x="218" y="50"/>
                  <a:pt x="219" y="51"/>
                  <a:pt x="220" y="52"/>
                </a:cubicBezTo>
                <a:cubicBezTo>
                  <a:pt x="220" y="53"/>
                  <a:pt x="220" y="54"/>
                  <a:pt x="218" y="55"/>
                </a:cubicBezTo>
                <a:cubicBezTo>
                  <a:pt x="216" y="56"/>
                  <a:pt x="214" y="60"/>
                  <a:pt x="213" y="66"/>
                </a:cubicBezTo>
                <a:cubicBezTo>
                  <a:pt x="212" y="74"/>
                  <a:pt x="211" y="81"/>
                  <a:pt x="211" y="86"/>
                </a:cubicBezTo>
                <a:cubicBezTo>
                  <a:pt x="212" y="90"/>
                  <a:pt x="211" y="92"/>
                  <a:pt x="210" y="93"/>
                </a:cubicBezTo>
                <a:cubicBezTo>
                  <a:pt x="198" y="91"/>
                  <a:pt x="198" y="91"/>
                  <a:pt x="198" y="91"/>
                </a:cubicBezTo>
                <a:cubicBezTo>
                  <a:pt x="199" y="97"/>
                  <a:pt x="200" y="101"/>
                  <a:pt x="201" y="101"/>
                </a:cubicBezTo>
                <a:cubicBezTo>
                  <a:pt x="203" y="102"/>
                  <a:pt x="205" y="104"/>
                  <a:pt x="205" y="107"/>
                </a:cubicBezTo>
                <a:cubicBezTo>
                  <a:pt x="205" y="110"/>
                  <a:pt x="205" y="113"/>
                  <a:pt x="203" y="117"/>
                </a:cubicBezTo>
                <a:cubicBezTo>
                  <a:pt x="201" y="121"/>
                  <a:pt x="198" y="124"/>
                  <a:pt x="195" y="126"/>
                </a:cubicBezTo>
                <a:cubicBezTo>
                  <a:pt x="192" y="128"/>
                  <a:pt x="188" y="129"/>
                  <a:pt x="183" y="130"/>
                </a:cubicBezTo>
                <a:cubicBezTo>
                  <a:pt x="195" y="146"/>
                  <a:pt x="195" y="146"/>
                  <a:pt x="195" y="146"/>
                </a:cubicBezTo>
                <a:cubicBezTo>
                  <a:pt x="196" y="149"/>
                  <a:pt x="197" y="151"/>
                  <a:pt x="197" y="152"/>
                </a:cubicBezTo>
                <a:cubicBezTo>
                  <a:pt x="196" y="155"/>
                  <a:pt x="195" y="156"/>
                  <a:pt x="192" y="157"/>
                </a:cubicBezTo>
                <a:cubicBezTo>
                  <a:pt x="188" y="157"/>
                  <a:pt x="186" y="159"/>
                  <a:pt x="185" y="161"/>
                </a:cubicBezTo>
                <a:cubicBezTo>
                  <a:pt x="175" y="178"/>
                  <a:pt x="175" y="178"/>
                  <a:pt x="175" y="178"/>
                </a:cubicBezTo>
                <a:cubicBezTo>
                  <a:pt x="186" y="178"/>
                  <a:pt x="197" y="179"/>
                  <a:pt x="210" y="178"/>
                </a:cubicBezTo>
                <a:cubicBezTo>
                  <a:pt x="213" y="178"/>
                  <a:pt x="215" y="178"/>
                  <a:pt x="215" y="180"/>
                </a:cubicBezTo>
                <a:cubicBezTo>
                  <a:pt x="215" y="181"/>
                  <a:pt x="215" y="182"/>
                  <a:pt x="213" y="184"/>
                </a:cubicBezTo>
                <a:cubicBezTo>
                  <a:pt x="206" y="187"/>
                  <a:pt x="202" y="196"/>
                  <a:pt x="201" y="211"/>
                </a:cubicBezTo>
                <a:cubicBezTo>
                  <a:pt x="201" y="215"/>
                  <a:pt x="200" y="216"/>
                  <a:pt x="199" y="217"/>
                </a:cubicBezTo>
                <a:lnTo>
                  <a:pt x="194" y="217"/>
                </a:lnTo>
                <a:close/>
                <a:moveTo>
                  <a:pt x="116" y="147"/>
                </a:moveTo>
                <a:cubicBezTo>
                  <a:pt x="120" y="155"/>
                  <a:pt x="125" y="160"/>
                  <a:pt x="132" y="164"/>
                </a:cubicBezTo>
                <a:cubicBezTo>
                  <a:pt x="143" y="170"/>
                  <a:pt x="143" y="170"/>
                  <a:pt x="143" y="170"/>
                </a:cubicBezTo>
                <a:cubicBezTo>
                  <a:pt x="148" y="163"/>
                  <a:pt x="152" y="155"/>
                  <a:pt x="155" y="147"/>
                </a:cubicBezTo>
                <a:lnTo>
                  <a:pt x="116" y="147"/>
                </a:lnTo>
                <a:close/>
                <a:moveTo>
                  <a:pt x="185" y="102"/>
                </a:moveTo>
                <a:cubicBezTo>
                  <a:pt x="187" y="101"/>
                  <a:pt x="188" y="98"/>
                  <a:pt x="190" y="94"/>
                </a:cubicBezTo>
                <a:cubicBezTo>
                  <a:pt x="191" y="89"/>
                  <a:pt x="191" y="89"/>
                  <a:pt x="191" y="89"/>
                </a:cubicBezTo>
                <a:cubicBezTo>
                  <a:pt x="183" y="86"/>
                  <a:pt x="183" y="86"/>
                  <a:pt x="183" y="86"/>
                </a:cubicBezTo>
                <a:cubicBezTo>
                  <a:pt x="183" y="88"/>
                  <a:pt x="181" y="90"/>
                  <a:pt x="179" y="92"/>
                </a:cubicBezTo>
                <a:cubicBezTo>
                  <a:pt x="177" y="92"/>
                  <a:pt x="176" y="94"/>
                  <a:pt x="176" y="96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1"/>
                  <a:pt x="177" y="102"/>
                  <a:pt x="178" y="102"/>
                </a:cubicBezTo>
                <a:cubicBezTo>
                  <a:pt x="183" y="103"/>
                  <a:pt x="183" y="103"/>
                  <a:pt x="183" y="103"/>
                </a:cubicBezTo>
                <a:lnTo>
                  <a:pt x="185" y="1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6286500" y="414338"/>
            <a:ext cx="279400" cy="279400"/>
          </a:xfrm>
          <a:custGeom>
            <a:avLst/>
            <a:gdLst>
              <a:gd name="T0" fmla="*/ 145 w 220"/>
              <a:gd name="T1" fmla="*/ 191 h 220"/>
              <a:gd name="T2" fmla="*/ 59 w 220"/>
              <a:gd name="T3" fmla="*/ 216 h 220"/>
              <a:gd name="T4" fmla="*/ 125 w 220"/>
              <a:gd name="T5" fmla="*/ 168 h 220"/>
              <a:gd name="T6" fmla="*/ 98 w 220"/>
              <a:gd name="T7" fmla="*/ 93 h 220"/>
              <a:gd name="T8" fmla="*/ 78 w 220"/>
              <a:gd name="T9" fmla="*/ 90 h 220"/>
              <a:gd name="T10" fmla="*/ 121 w 220"/>
              <a:gd name="T11" fmla="*/ 87 h 220"/>
              <a:gd name="T12" fmla="*/ 82 w 220"/>
              <a:gd name="T13" fmla="*/ 43 h 220"/>
              <a:gd name="T14" fmla="*/ 97 w 220"/>
              <a:gd name="T15" fmla="*/ 62 h 220"/>
              <a:gd name="T16" fmla="*/ 65 w 220"/>
              <a:gd name="T17" fmla="*/ 62 h 220"/>
              <a:gd name="T18" fmla="*/ 87 w 220"/>
              <a:gd name="T19" fmla="*/ 97 h 220"/>
              <a:gd name="T20" fmla="*/ 89 w 220"/>
              <a:gd name="T21" fmla="*/ 101 h 220"/>
              <a:gd name="T22" fmla="*/ 65 w 220"/>
              <a:gd name="T23" fmla="*/ 191 h 220"/>
              <a:gd name="T24" fmla="*/ 28 w 220"/>
              <a:gd name="T25" fmla="*/ 218 h 220"/>
              <a:gd name="T26" fmla="*/ 21 w 220"/>
              <a:gd name="T27" fmla="*/ 194 h 220"/>
              <a:gd name="T28" fmla="*/ 5 w 220"/>
              <a:gd name="T29" fmla="*/ 182 h 220"/>
              <a:gd name="T30" fmla="*/ 27 w 220"/>
              <a:gd name="T31" fmla="*/ 179 h 220"/>
              <a:gd name="T32" fmla="*/ 29 w 220"/>
              <a:gd name="T33" fmla="*/ 147 h 220"/>
              <a:gd name="T34" fmla="*/ 14 w 220"/>
              <a:gd name="T35" fmla="*/ 164 h 220"/>
              <a:gd name="T36" fmla="*/ 1 w 220"/>
              <a:gd name="T37" fmla="*/ 115 h 220"/>
              <a:gd name="T38" fmla="*/ 29 w 220"/>
              <a:gd name="T39" fmla="*/ 110 h 220"/>
              <a:gd name="T40" fmla="*/ 3 w 220"/>
              <a:gd name="T41" fmla="*/ 62 h 220"/>
              <a:gd name="T42" fmla="*/ 3 w 220"/>
              <a:gd name="T43" fmla="*/ 56 h 220"/>
              <a:gd name="T44" fmla="*/ 29 w 220"/>
              <a:gd name="T45" fmla="*/ 3 h 220"/>
              <a:gd name="T46" fmla="*/ 32 w 220"/>
              <a:gd name="T47" fmla="*/ 0 h 220"/>
              <a:gd name="T48" fmla="*/ 72 w 220"/>
              <a:gd name="T49" fmla="*/ 8 h 220"/>
              <a:gd name="T50" fmla="*/ 65 w 220"/>
              <a:gd name="T51" fmla="*/ 18 h 220"/>
              <a:gd name="T52" fmla="*/ 69 w 220"/>
              <a:gd name="T53" fmla="*/ 56 h 220"/>
              <a:gd name="T54" fmla="*/ 75 w 220"/>
              <a:gd name="T55" fmla="*/ 43 h 220"/>
              <a:gd name="T56" fmla="*/ 75 w 220"/>
              <a:gd name="T57" fmla="*/ 37 h 220"/>
              <a:gd name="T58" fmla="*/ 121 w 220"/>
              <a:gd name="T59" fmla="*/ 12 h 220"/>
              <a:gd name="T60" fmla="*/ 126 w 220"/>
              <a:gd name="T61" fmla="*/ 7 h 220"/>
              <a:gd name="T62" fmla="*/ 164 w 220"/>
              <a:gd name="T63" fmla="*/ 10 h 220"/>
              <a:gd name="T64" fmla="*/ 157 w 220"/>
              <a:gd name="T65" fmla="*/ 26 h 220"/>
              <a:gd name="T66" fmla="*/ 172 w 220"/>
              <a:gd name="T67" fmla="*/ 37 h 220"/>
              <a:gd name="T68" fmla="*/ 194 w 220"/>
              <a:gd name="T69" fmla="*/ 17 h 220"/>
              <a:gd name="T70" fmla="*/ 219 w 220"/>
              <a:gd name="T71" fmla="*/ 43 h 220"/>
              <a:gd name="T72" fmla="*/ 157 w 220"/>
              <a:gd name="T73" fmla="*/ 43 h 220"/>
              <a:gd name="T74" fmla="*/ 160 w 220"/>
              <a:gd name="T75" fmla="*/ 87 h 220"/>
              <a:gd name="T76" fmla="*/ 180 w 220"/>
              <a:gd name="T77" fmla="*/ 70 h 220"/>
              <a:gd name="T78" fmla="*/ 210 w 220"/>
              <a:gd name="T79" fmla="*/ 96 h 220"/>
              <a:gd name="T80" fmla="*/ 207 w 220"/>
              <a:gd name="T81" fmla="*/ 110 h 220"/>
              <a:gd name="T82" fmla="*/ 174 w 220"/>
              <a:gd name="T83" fmla="*/ 163 h 220"/>
              <a:gd name="T84" fmla="*/ 215 w 220"/>
              <a:gd name="T85" fmla="*/ 170 h 220"/>
              <a:gd name="T86" fmla="*/ 217 w 220"/>
              <a:gd name="T87" fmla="*/ 177 h 220"/>
              <a:gd name="T88" fmla="*/ 206 w 220"/>
              <a:gd name="T89" fmla="*/ 213 h 220"/>
              <a:gd name="T90" fmla="*/ 198 w 220"/>
              <a:gd name="T91" fmla="*/ 217 h 220"/>
              <a:gd name="T92" fmla="*/ 132 w 220"/>
              <a:gd name="T93" fmla="*/ 138 h 220"/>
              <a:gd name="T94" fmla="*/ 160 w 220"/>
              <a:gd name="T95" fmla="*/ 93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20" h="220">
                <a:moveTo>
                  <a:pt x="198" y="217"/>
                </a:moveTo>
                <a:cubicBezTo>
                  <a:pt x="179" y="213"/>
                  <a:pt x="162" y="203"/>
                  <a:pt x="145" y="191"/>
                </a:cubicBezTo>
                <a:cubicBezTo>
                  <a:pt x="123" y="206"/>
                  <a:pt x="95" y="216"/>
                  <a:pt x="63" y="217"/>
                </a:cubicBezTo>
                <a:cubicBezTo>
                  <a:pt x="60" y="218"/>
                  <a:pt x="59" y="217"/>
                  <a:pt x="59" y="216"/>
                </a:cubicBezTo>
                <a:cubicBezTo>
                  <a:pt x="59" y="215"/>
                  <a:pt x="60" y="214"/>
                  <a:pt x="62" y="214"/>
                </a:cubicBezTo>
                <a:cubicBezTo>
                  <a:pt x="85" y="205"/>
                  <a:pt x="106" y="189"/>
                  <a:pt x="125" y="168"/>
                </a:cubicBezTo>
                <a:cubicBezTo>
                  <a:pt x="116" y="156"/>
                  <a:pt x="107" y="131"/>
                  <a:pt x="98" y="93"/>
                </a:cubicBezTo>
                <a:cubicBezTo>
                  <a:pt x="98" y="93"/>
                  <a:pt x="98" y="93"/>
                  <a:pt x="98" y="93"/>
                </a:cubicBezTo>
                <a:cubicBezTo>
                  <a:pt x="81" y="93"/>
                  <a:pt x="81" y="93"/>
                  <a:pt x="81" y="93"/>
                </a:cubicBezTo>
                <a:cubicBezTo>
                  <a:pt x="79" y="93"/>
                  <a:pt x="78" y="92"/>
                  <a:pt x="78" y="90"/>
                </a:cubicBezTo>
                <a:cubicBezTo>
                  <a:pt x="78" y="88"/>
                  <a:pt x="79" y="87"/>
                  <a:pt x="81" y="87"/>
                </a:cubicBezTo>
                <a:cubicBezTo>
                  <a:pt x="121" y="87"/>
                  <a:pt x="121" y="87"/>
                  <a:pt x="121" y="87"/>
                </a:cubicBezTo>
                <a:cubicBezTo>
                  <a:pt x="121" y="43"/>
                  <a:pt x="121" y="43"/>
                  <a:pt x="121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93" y="53"/>
                  <a:pt x="98" y="59"/>
                  <a:pt x="98" y="59"/>
                </a:cubicBezTo>
                <a:cubicBezTo>
                  <a:pt x="97" y="62"/>
                  <a:pt x="97" y="62"/>
                  <a:pt x="97" y="62"/>
                </a:cubicBezTo>
                <a:cubicBezTo>
                  <a:pt x="97" y="62"/>
                  <a:pt x="97" y="62"/>
                  <a:pt x="97" y="62"/>
                </a:cubicBezTo>
                <a:cubicBezTo>
                  <a:pt x="65" y="62"/>
                  <a:pt x="65" y="62"/>
                  <a:pt x="65" y="62"/>
                </a:cubicBezTo>
                <a:cubicBezTo>
                  <a:pt x="65" y="103"/>
                  <a:pt x="65" y="103"/>
                  <a:pt x="65" y="103"/>
                </a:cubicBezTo>
                <a:cubicBezTo>
                  <a:pt x="87" y="97"/>
                  <a:pt x="87" y="97"/>
                  <a:pt x="87" y="97"/>
                </a:cubicBezTo>
                <a:cubicBezTo>
                  <a:pt x="89" y="96"/>
                  <a:pt x="91" y="96"/>
                  <a:pt x="91" y="97"/>
                </a:cubicBezTo>
                <a:cubicBezTo>
                  <a:pt x="92" y="98"/>
                  <a:pt x="91" y="100"/>
                  <a:pt x="89" y="101"/>
                </a:cubicBezTo>
                <a:cubicBezTo>
                  <a:pt x="65" y="121"/>
                  <a:pt x="65" y="121"/>
                  <a:pt x="65" y="121"/>
                </a:cubicBezTo>
                <a:cubicBezTo>
                  <a:pt x="65" y="191"/>
                  <a:pt x="65" y="191"/>
                  <a:pt x="65" y="191"/>
                </a:cubicBezTo>
                <a:cubicBezTo>
                  <a:pt x="65" y="201"/>
                  <a:pt x="63" y="208"/>
                  <a:pt x="59" y="211"/>
                </a:cubicBezTo>
                <a:cubicBezTo>
                  <a:pt x="53" y="218"/>
                  <a:pt x="42" y="220"/>
                  <a:pt x="28" y="218"/>
                </a:cubicBezTo>
                <a:cubicBezTo>
                  <a:pt x="25" y="217"/>
                  <a:pt x="24" y="216"/>
                  <a:pt x="24" y="213"/>
                </a:cubicBezTo>
                <a:cubicBezTo>
                  <a:pt x="24" y="204"/>
                  <a:pt x="23" y="198"/>
                  <a:pt x="21" y="194"/>
                </a:cubicBezTo>
                <a:cubicBezTo>
                  <a:pt x="19" y="189"/>
                  <a:pt x="15" y="186"/>
                  <a:pt x="8" y="184"/>
                </a:cubicBezTo>
                <a:cubicBezTo>
                  <a:pt x="6" y="184"/>
                  <a:pt x="5" y="183"/>
                  <a:pt x="5" y="182"/>
                </a:cubicBezTo>
                <a:cubicBezTo>
                  <a:pt x="5" y="181"/>
                  <a:pt x="6" y="180"/>
                  <a:pt x="8" y="180"/>
                </a:cubicBezTo>
                <a:cubicBezTo>
                  <a:pt x="19" y="181"/>
                  <a:pt x="25" y="180"/>
                  <a:pt x="27" y="179"/>
                </a:cubicBezTo>
                <a:cubicBezTo>
                  <a:pt x="29" y="175"/>
                  <a:pt x="29" y="175"/>
                  <a:pt x="29" y="175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23" y="151"/>
                  <a:pt x="19" y="155"/>
                  <a:pt x="18" y="157"/>
                </a:cubicBezTo>
                <a:cubicBezTo>
                  <a:pt x="17" y="161"/>
                  <a:pt x="15" y="163"/>
                  <a:pt x="14" y="164"/>
                </a:cubicBezTo>
                <a:cubicBezTo>
                  <a:pt x="13" y="165"/>
                  <a:pt x="12" y="165"/>
                  <a:pt x="11" y="164"/>
                </a:cubicBezTo>
                <a:cubicBezTo>
                  <a:pt x="10" y="163"/>
                  <a:pt x="6" y="147"/>
                  <a:pt x="1" y="115"/>
                </a:cubicBezTo>
                <a:cubicBezTo>
                  <a:pt x="1" y="112"/>
                  <a:pt x="2" y="110"/>
                  <a:pt x="5" y="111"/>
                </a:cubicBezTo>
                <a:cubicBezTo>
                  <a:pt x="11" y="111"/>
                  <a:pt x="20" y="111"/>
                  <a:pt x="29" y="110"/>
                </a:cubicBezTo>
                <a:cubicBezTo>
                  <a:pt x="29" y="62"/>
                  <a:pt x="29" y="62"/>
                  <a:pt x="29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1" y="62"/>
                  <a:pt x="0" y="61"/>
                  <a:pt x="0" y="59"/>
                </a:cubicBezTo>
                <a:cubicBezTo>
                  <a:pt x="0" y="57"/>
                  <a:pt x="1" y="56"/>
                  <a:pt x="3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2" y="0"/>
                  <a:pt x="32" y="0"/>
                  <a:pt x="32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8" y="3"/>
                  <a:pt x="71" y="5"/>
                  <a:pt x="72" y="8"/>
                </a:cubicBezTo>
                <a:cubicBezTo>
                  <a:pt x="72" y="11"/>
                  <a:pt x="71" y="13"/>
                  <a:pt x="68" y="14"/>
                </a:cubicBezTo>
                <a:cubicBezTo>
                  <a:pt x="66" y="15"/>
                  <a:pt x="65" y="16"/>
                  <a:pt x="65" y="18"/>
                </a:cubicBezTo>
                <a:cubicBezTo>
                  <a:pt x="65" y="56"/>
                  <a:pt x="65" y="56"/>
                  <a:pt x="65" y="56"/>
                </a:cubicBezTo>
                <a:cubicBezTo>
                  <a:pt x="69" y="56"/>
                  <a:pt x="69" y="56"/>
                  <a:pt x="69" y="56"/>
                </a:cubicBezTo>
                <a:cubicBezTo>
                  <a:pt x="75" y="43"/>
                  <a:pt x="75" y="43"/>
                  <a:pt x="75" y="43"/>
                </a:cubicBezTo>
                <a:cubicBezTo>
                  <a:pt x="75" y="43"/>
                  <a:pt x="75" y="43"/>
                  <a:pt x="75" y="43"/>
                </a:cubicBezTo>
                <a:cubicBezTo>
                  <a:pt x="73" y="43"/>
                  <a:pt x="72" y="43"/>
                  <a:pt x="72" y="40"/>
                </a:cubicBezTo>
                <a:cubicBezTo>
                  <a:pt x="72" y="38"/>
                  <a:pt x="73" y="37"/>
                  <a:pt x="75" y="37"/>
                </a:cubicBezTo>
                <a:cubicBezTo>
                  <a:pt x="121" y="37"/>
                  <a:pt x="121" y="37"/>
                  <a:pt x="121" y="37"/>
                </a:cubicBezTo>
                <a:cubicBezTo>
                  <a:pt x="121" y="12"/>
                  <a:pt x="121" y="12"/>
                  <a:pt x="121" y="12"/>
                </a:cubicBezTo>
                <a:cubicBezTo>
                  <a:pt x="121" y="10"/>
                  <a:pt x="121" y="9"/>
                  <a:pt x="122" y="8"/>
                </a:cubicBezTo>
                <a:cubicBezTo>
                  <a:pt x="122" y="7"/>
                  <a:pt x="124" y="7"/>
                  <a:pt x="126" y="7"/>
                </a:cubicBezTo>
                <a:cubicBezTo>
                  <a:pt x="155" y="8"/>
                  <a:pt x="155" y="8"/>
                  <a:pt x="155" y="8"/>
                </a:cubicBezTo>
                <a:cubicBezTo>
                  <a:pt x="160" y="9"/>
                  <a:pt x="163" y="9"/>
                  <a:pt x="164" y="10"/>
                </a:cubicBezTo>
                <a:cubicBezTo>
                  <a:pt x="168" y="13"/>
                  <a:pt x="168" y="17"/>
                  <a:pt x="162" y="20"/>
                </a:cubicBezTo>
                <a:cubicBezTo>
                  <a:pt x="158" y="22"/>
                  <a:pt x="157" y="24"/>
                  <a:pt x="157" y="26"/>
                </a:cubicBezTo>
                <a:cubicBezTo>
                  <a:pt x="157" y="37"/>
                  <a:pt x="157" y="37"/>
                  <a:pt x="157" y="37"/>
                </a:cubicBezTo>
                <a:cubicBezTo>
                  <a:pt x="172" y="37"/>
                  <a:pt x="172" y="37"/>
                  <a:pt x="172" y="37"/>
                </a:cubicBezTo>
                <a:cubicBezTo>
                  <a:pt x="183" y="23"/>
                  <a:pt x="189" y="15"/>
                  <a:pt x="190" y="15"/>
                </a:cubicBezTo>
                <a:cubicBezTo>
                  <a:pt x="194" y="17"/>
                  <a:pt x="194" y="17"/>
                  <a:pt x="194" y="17"/>
                </a:cubicBezTo>
                <a:cubicBezTo>
                  <a:pt x="211" y="32"/>
                  <a:pt x="220" y="40"/>
                  <a:pt x="220" y="41"/>
                </a:cubicBezTo>
                <a:cubicBezTo>
                  <a:pt x="219" y="43"/>
                  <a:pt x="219" y="43"/>
                  <a:pt x="219" y="43"/>
                </a:cubicBezTo>
                <a:cubicBezTo>
                  <a:pt x="218" y="43"/>
                  <a:pt x="218" y="43"/>
                  <a:pt x="218" y="43"/>
                </a:cubicBezTo>
                <a:cubicBezTo>
                  <a:pt x="157" y="43"/>
                  <a:pt x="157" y="43"/>
                  <a:pt x="157" y="43"/>
                </a:cubicBezTo>
                <a:cubicBezTo>
                  <a:pt x="157" y="87"/>
                  <a:pt x="157" y="87"/>
                  <a:pt x="157" y="87"/>
                </a:cubicBezTo>
                <a:cubicBezTo>
                  <a:pt x="160" y="87"/>
                  <a:pt x="160" y="87"/>
                  <a:pt x="160" y="87"/>
                </a:cubicBezTo>
                <a:cubicBezTo>
                  <a:pt x="177" y="71"/>
                  <a:pt x="177" y="71"/>
                  <a:pt x="177" y="71"/>
                </a:cubicBezTo>
                <a:cubicBezTo>
                  <a:pt x="178" y="70"/>
                  <a:pt x="179" y="69"/>
                  <a:pt x="180" y="70"/>
                </a:cubicBezTo>
                <a:cubicBezTo>
                  <a:pt x="182" y="71"/>
                  <a:pt x="182" y="71"/>
                  <a:pt x="182" y="71"/>
                </a:cubicBezTo>
                <a:cubicBezTo>
                  <a:pt x="210" y="96"/>
                  <a:pt x="210" y="96"/>
                  <a:pt x="210" y="96"/>
                </a:cubicBezTo>
                <a:cubicBezTo>
                  <a:pt x="213" y="98"/>
                  <a:pt x="214" y="100"/>
                  <a:pt x="214" y="102"/>
                </a:cubicBezTo>
                <a:cubicBezTo>
                  <a:pt x="213" y="106"/>
                  <a:pt x="211" y="109"/>
                  <a:pt x="207" y="110"/>
                </a:cubicBezTo>
                <a:cubicBezTo>
                  <a:pt x="203" y="110"/>
                  <a:pt x="200" y="112"/>
                  <a:pt x="199" y="115"/>
                </a:cubicBezTo>
                <a:cubicBezTo>
                  <a:pt x="191" y="135"/>
                  <a:pt x="183" y="150"/>
                  <a:pt x="174" y="163"/>
                </a:cubicBezTo>
                <a:cubicBezTo>
                  <a:pt x="175" y="163"/>
                  <a:pt x="175" y="163"/>
                  <a:pt x="175" y="163"/>
                </a:cubicBezTo>
                <a:cubicBezTo>
                  <a:pt x="188" y="168"/>
                  <a:pt x="202" y="171"/>
                  <a:pt x="215" y="170"/>
                </a:cubicBezTo>
                <a:cubicBezTo>
                  <a:pt x="217" y="170"/>
                  <a:pt x="219" y="170"/>
                  <a:pt x="220" y="172"/>
                </a:cubicBezTo>
                <a:cubicBezTo>
                  <a:pt x="220" y="174"/>
                  <a:pt x="219" y="175"/>
                  <a:pt x="217" y="177"/>
                </a:cubicBezTo>
                <a:cubicBezTo>
                  <a:pt x="215" y="179"/>
                  <a:pt x="213" y="183"/>
                  <a:pt x="210" y="189"/>
                </a:cubicBezTo>
                <a:cubicBezTo>
                  <a:pt x="208" y="196"/>
                  <a:pt x="206" y="204"/>
                  <a:pt x="206" y="213"/>
                </a:cubicBezTo>
                <a:cubicBezTo>
                  <a:pt x="206" y="216"/>
                  <a:pt x="205" y="217"/>
                  <a:pt x="204" y="218"/>
                </a:cubicBezTo>
                <a:cubicBezTo>
                  <a:pt x="204" y="219"/>
                  <a:pt x="201" y="218"/>
                  <a:pt x="198" y="217"/>
                </a:cubicBezTo>
                <a:close/>
                <a:moveTo>
                  <a:pt x="102" y="93"/>
                </a:moveTo>
                <a:cubicBezTo>
                  <a:pt x="110" y="111"/>
                  <a:pt x="120" y="126"/>
                  <a:pt x="132" y="138"/>
                </a:cubicBezTo>
                <a:cubicBezTo>
                  <a:pt x="140" y="145"/>
                  <a:pt x="140" y="145"/>
                  <a:pt x="140" y="145"/>
                </a:cubicBezTo>
                <a:cubicBezTo>
                  <a:pt x="149" y="130"/>
                  <a:pt x="155" y="113"/>
                  <a:pt x="160" y="93"/>
                </a:cubicBezTo>
                <a:lnTo>
                  <a:pt x="102" y="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6635750" y="412750"/>
            <a:ext cx="277812" cy="280988"/>
          </a:xfrm>
          <a:custGeom>
            <a:avLst/>
            <a:gdLst>
              <a:gd name="T0" fmla="*/ 21 w 218"/>
              <a:gd name="T1" fmla="*/ 129 h 221"/>
              <a:gd name="T2" fmla="*/ 1 w 218"/>
              <a:gd name="T3" fmla="*/ 141 h 221"/>
              <a:gd name="T4" fmla="*/ 39 w 218"/>
              <a:gd name="T5" fmla="*/ 54 h 221"/>
              <a:gd name="T6" fmla="*/ 4 w 218"/>
              <a:gd name="T7" fmla="*/ 71 h 221"/>
              <a:gd name="T8" fmla="*/ 27 w 218"/>
              <a:gd name="T9" fmla="*/ 33 h 221"/>
              <a:gd name="T10" fmla="*/ 38 w 218"/>
              <a:gd name="T11" fmla="*/ 0 h 221"/>
              <a:gd name="T12" fmla="*/ 71 w 218"/>
              <a:gd name="T13" fmla="*/ 9 h 221"/>
              <a:gd name="T14" fmla="*/ 74 w 218"/>
              <a:gd name="T15" fmla="*/ 18 h 221"/>
              <a:gd name="T16" fmla="*/ 44 w 218"/>
              <a:gd name="T17" fmla="*/ 49 h 221"/>
              <a:gd name="T18" fmla="*/ 78 w 218"/>
              <a:gd name="T19" fmla="*/ 71 h 221"/>
              <a:gd name="T20" fmla="*/ 68 w 218"/>
              <a:gd name="T21" fmla="*/ 77 h 221"/>
              <a:gd name="T22" fmla="*/ 56 w 218"/>
              <a:gd name="T23" fmla="*/ 98 h 221"/>
              <a:gd name="T24" fmla="*/ 57 w 218"/>
              <a:gd name="T25" fmla="*/ 114 h 221"/>
              <a:gd name="T26" fmla="*/ 54 w 218"/>
              <a:gd name="T27" fmla="*/ 217 h 221"/>
              <a:gd name="T28" fmla="*/ 25 w 218"/>
              <a:gd name="T29" fmla="*/ 219 h 221"/>
              <a:gd name="T30" fmla="*/ 215 w 218"/>
              <a:gd name="T31" fmla="*/ 32 h 221"/>
              <a:gd name="T32" fmla="*/ 163 w 218"/>
              <a:gd name="T33" fmla="*/ 32 h 221"/>
              <a:gd name="T34" fmla="*/ 177 w 218"/>
              <a:gd name="T35" fmla="*/ 55 h 221"/>
              <a:gd name="T36" fmla="*/ 176 w 218"/>
              <a:gd name="T37" fmla="*/ 58 h 221"/>
              <a:gd name="T38" fmla="*/ 128 w 218"/>
              <a:gd name="T39" fmla="*/ 207 h 221"/>
              <a:gd name="T40" fmla="*/ 111 w 218"/>
              <a:gd name="T41" fmla="*/ 219 h 221"/>
              <a:gd name="T42" fmla="*/ 93 w 218"/>
              <a:gd name="T43" fmla="*/ 207 h 221"/>
              <a:gd name="T44" fmla="*/ 88 w 218"/>
              <a:gd name="T45" fmla="*/ 100 h 221"/>
              <a:gd name="T46" fmla="*/ 61 w 218"/>
              <a:gd name="T47" fmla="*/ 193 h 221"/>
              <a:gd name="T48" fmla="*/ 68 w 218"/>
              <a:gd name="T49" fmla="*/ 148 h 221"/>
              <a:gd name="T50" fmla="*/ 68 w 218"/>
              <a:gd name="T51" fmla="*/ 84 h 221"/>
              <a:gd name="T52" fmla="*/ 90 w 218"/>
              <a:gd name="T53" fmla="*/ 86 h 221"/>
              <a:gd name="T54" fmla="*/ 93 w 218"/>
              <a:gd name="T55" fmla="*/ 58 h 221"/>
              <a:gd name="T56" fmla="*/ 68 w 218"/>
              <a:gd name="T57" fmla="*/ 55 h 221"/>
              <a:gd name="T58" fmla="*/ 93 w 218"/>
              <a:gd name="T59" fmla="*/ 52 h 221"/>
              <a:gd name="T60" fmla="*/ 94 w 218"/>
              <a:gd name="T61" fmla="*/ 3 h 221"/>
              <a:gd name="T62" fmla="*/ 126 w 218"/>
              <a:gd name="T63" fmla="*/ 5 h 221"/>
              <a:gd name="T64" fmla="*/ 131 w 218"/>
              <a:gd name="T65" fmla="*/ 15 h 221"/>
              <a:gd name="T66" fmla="*/ 128 w 218"/>
              <a:gd name="T67" fmla="*/ 52 h 221"/>
              <a:gd name="T68" fmla="*/ 142 w 218"/>
              <a:gd name="T69" fmla="*/ 47 h 221"/>
              <a:gd name="T70" fmla="*/ 131 w 218"/>
              <a:gd name="T71" fmla="*/ 20 h 221"/>
              <a:gd name="T72" fmla="*/ 133 w 218"/>
              <a:gd name="T73" fmla="*/ 17 h 221"/>
              <a:gd name="T74" fmla="*/ 173 w 218"/>
              <a:gd name="T75" fmla="*/ 26 h 221"/>
              <a:gd name="T76" fmla="*/ 192 w 218"/>
              <a:gd name="T77" fmla="*/ 9 h 221"/>
              <a:gd name="T78" fmla="*/ 216 w 218"/>
              <a:gd name="T79" fmla="*/ 32 h 221"/>
              <a:gd name="T80" fmla="*/ 165 w 218"/>
              <a:gd name="T81" fmla="*/ 168 h 221"/>
              <a:gd name="T82" fmla="*/ 147 w 218"/>
              <a:gd name="T83" fmla="*/ 179 h 221"/>
              <a:gd name="T84" fmla="*/ 134 w 218"/>
              <a:gd name="T85" fmla="*/ 164 h 221"/>
              <a:gd name="T86" fmla="*/ 134 w 218"/>
              <a:gd name="T87" fmla="*/ 85 h 221"/>
              <a:gd name="T88" fmla="*/ 150 w 218"/>
              <a:gd name="T89" fmla="*/ 85 h 221"/>
              <a:gd name="T90" fmla="*/ 153 w 218"/>
              <a:gd name="T91" fmla="*/ 91 h 221"/>
              <a:gd name="T92" fmla="*/ 152 w 218"/>
              <a:gd name="T93" fmla="*/ 153 h 221"/>
              <a:gd name="T94" fmla="*/ 154 w 218"/>
              <a:gd name="T95" fmla="*/ 157 h 221"/>
              <a:gd name="T96" fmla="*/ 158 w 218"/>
              <a:gd name="T97" fmla="*/ 141 h 221"/>
              <a:gd name="T98" fmla="*/ 159 w 218"/>
              <a:gd name="T99" fmla="*/ 141 h 221"/>
              <a:gd name="T100" fmla="*/ 165 w 218"/>
              <a:gd name="T101" fmla="*/ 159 h 221"/>
              <a:gd name="T102" fmla="*/ 165 w 218"/>
              <a:gd name="T103" fmla="*/ 178 h 221"/>
              <a:gd name="T104" fmla="*/ 166 w 218"/>
              <a:gd name="T105" fmla="*/ 81 h 221"/>
              <a:gd name="T106" fmla="*/ 139 w 218"/>
              <a:gd name="T107" fmla="*/ 78 h 221"/>
              <a:gd name="T108" fmla="*/ 177 w 218"/>
              <a:gd name="T109" fmla="*/ 75 h 221"/>
              <a:gd name="T110" fmla="*/ 195 w 218"/>
              <a:gd name="T111" fmla="*/ 58 h 221"/>
              <a:gd name="T112" fmla="*/ 217 w 218"/>
              <a:gd name="T113" fmla="*/ 81 h 221"/>
              <a:gd name="T114" fmla="*/ 202 w 218"/>
              <a:gd name="T115" fmla="*/ 81 h 221"/>
              <a:gd name="T116" fmla="*/ 196 w 218"/>
              <a:gd name="T117" fmla="*/ 210 h 221"/>
              <a:gd name="T118" fmla="*/ 161 w 218"/>
              <a:gd name="T119" fmla="*/ 212 h 221"/>
              <a:gd name="T120" fmla="*/ 148 w 218"/>
              <a:gd name="T121" fmla="*/ 182 h 221"/>
              <a:gd name="T122" fmla="*/ 161 w 218"/>
              <a:gd name="T123" fmla="*/ 18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8" h="221">
                <a:moveTo>
                  <a:pt x="21" y="209"/>
                </a:moveTo>
                <a:cubicBezTo>
                  <a:pt x="21" y="129"/>
                  <a:pt x="21" y="129"/>
                  <a:pt x="21" y="129"/>
                </a:cubicBezTo>
                <a:cubicBezTo>
                  <a:pt x="5" y="140"/>
                  <a:pt x="5" y="140"/>
                  <a:pt x="5" y="140"/>
                </a:cubicBezTo>
                <a:cubicBezTo>
                  <a:pt x="3" y="141"/>
                  <a:pt x="2" y="141"/>
                  <a:pt x="1" y="141"/>
                </a:cubicBezTo>
                <a:cubicBezTo>
                  <a:pt x="0" y="140"/>
                  <a:pt x="1" y="139"/>
                  <a:pt x="3" y="137"/>
                </a:cubicBezTo>
                <a:cubicBezTo>
                  <a:pt x="16" y="123"/>
                  <a:pt x="28" y="95"/>
                  <a:pt x="39" y="54"/>
                </a:cubicBezTo>
                <a:cubicBezTo>
                  <a:pt x="30" y="60"/>
                  <a:pt x="19" y="66"/>
                  <a:pt x="7" y="70"/>
                </a:cubicBezTo>
                <a:cubicBezTo>
                  <a:pt x="5" y="71"/>
                  <a:pt x="5" y="71"/>
                  <a:pt x="4" y="71"/>
                </a:cubicBezTo>
                <a:cubicBezTo>
                  <a:pt x="4" y="70"/>
                  <a:pt x="4" y="69"/>
                  <a:pt x="5" y="68"/>
                </a:cubicBezTo>
                <a:cubicBezTo>
                  <a:pt x="15" y="57"/>
                  <a:pt x="22" y="45"/>
                  <a:pt x="27" y="33"/>
                </a:cubicBezTo>
                <a:cubicBezTo>
                  <a:pt x="32" y="22"/>
                  <a:pt x="35" y="12"/>
                  <a:pt x="36" y="4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0"/>
                  <a:pt x="39" y="0"/>
                  <a:pt x="41" y="0"/>
                </a:cubicBezTo>
                <a:cubicBezTo>
                  <a:pt x="71" y="9"/>
                  <a:pt x="71" y="9"/>
                  <a:pt x="71" y="9"/>
                </a:cubicBezTo>
                <a:cubicBezTo>
                  <a:pt x="76" y="11"/>
                  <a:pt x="78" y="13"/>
                  <a:pt x="78" y="15"/>
                </a:cubicBezTo>
                <a:cubicBezTo>
                  <a:pt x="78" y="16"/>
                  <a:pt x="76" y="18"/>
                  <a:pt x="74" y="18"/>
                </a:cubicBezTo>
                <a:cubicBezTo>
                  <a:pt x="71" y="19"/>
                  <a:pt x="69" y="22"/>
                  <a:pt x="67" y="25"/>
                </a:cubicBezTo>
                <a:cubicBezTo>
                  <a:pt x="60" y="34"/>
                  <a:pt x="52" y="43"/>
                  <a:pt x="44" y="49"/>
                </a:cubicBezTo>
                <a:cubicBezTo>
                  <a:pt x="74" y="64"/>
                  <a:pt x="74" y="64"/>
                  <a:pt x="74" y="64"/>
                </a:cubicBezTo>
                <a:cubicBezTo>
                  <a:pt x="78" y="66"/>
                  <a:pt x="79" y="68"/>
                  <a:pt x="78" y="71"/>
                </a:cubicBezTo>
                <a:cubicBezTo>
                  <a:pt x="78" y="72"/>
                  <a:pt x="76" y="73"/>
                  <a:pt x="74" y="73"/>
                </a:cubicBezTo>
                <a:cubicBezTo>
                  <a:pt x="71" y="73"/>
                  <a:pt x="69" y="75"/>
                  <a:pt x="68" y="77"/>
                </a:cubicBezTo>
                <a:cubicBezTo>
                  <a:pt x="64" y="83"/>
                  <a:pt x="59" y="90"/>
                  <a:pt x="53" y="98"/>
                </a:cubicBezTo>
                <a:cubicBezTo>
                  <a:pt x="56" y="98"/>
                  <a:pt x="56" y="98"/>
                  <a:pt x="56" y="98"/>
                </a:cubicBezTo>
                <a:cubicBezTo>
                  <a:pt x="61" y="99"/>
                  <a:pt x="63" y="101"/>
                  <a:pt x="63" y="103"/>
                </a:cubicBezTo>
                <a:cubicBezTo>
                  <a:pt x="57" y="114"/>
                  <a:pt x="57" y="114"/>
                  <a:pt x="57" y="114"/>
                </a:cubicBezTo>
                <a:cubicBezTo>
                  <a:pt x="57" y="209"/>
                  <a:pt x="57" y="209"/>
                  <a:pt x="57" y="209"/>
                </a:cubicBezTo>
                <a:cubicBezTo>
                  <a:pt x="57" y="213"/>
                  <a:pt x="56" y="216"/>
                  <a:pt x="54" y="217"/>
                </a:cubicBezTo>
                <a:cubicBezTo>
                  <a:pt x="53" y="219"/>
                  <a:pt x="47" y="220"/>
                  <a:pt x="39" y="220"/>
                </a:cubicBezTo>
                <a:cubicBezTo>
                  <a:pt x="31" y="221"/>
                  <a:pt x="26" y="220"/>
                  <a:pt x="25" y="219"/>
                </a:cubicBezTo>
                <a:cubicBezTo>
                  <a:pt x="22" y="217"/>
                  <a:pt x="21" y="214"/>
                  <a:pt x="21" y="209"/>
                </a:cubicBezTo>
                <a:close/>
                <a:moveTo>
                  <a:pt x="215" y="32"/>
                </a:moveTo>
                <a:cubicBezTo>
                  <a:pt x="193" y="32"/>
                  <a:pt x="193" y="32"/>
                  <a:pt x="193" y="32"/>
                </a:cubicBezTo>
                <a:cubicBezTo>
                  <a:pt x="163" y="32"/>
                  <a:pt x="163" y="32"/>
                  <a:pt x="163" y="32"/>
                </a:cubicBezTo>
                <a:cubicBezTo>
                  <a:pt x="163" y="36"/>
                  <a:pt x="163" y="39"/>
                  <a:pt x="162" y="42"/>
                </a:cubicBezTo>
                <a:cubicBezTo>
                  <a:pt x="172" y="50"/>
                  <a:pt x="177" y="54"/>
                  <a:pt x="177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207"/>
                  <a:pt x="128" y="207"/>
                  <a:pt x="128" y="207"/>
                </a:cubicBezTo>
                <a:cubicBezTo>
                  <a:pt x="128" y="213"/>
                  <a:pt x="127" y="216"/>
                  <a:pt x="125" y="217"/>
                </a:cubicBezTo>
                <a:cubicBezTo>
                  <a:pt x="123" y="218"/>
                  <a:pt x="118" y="218"/>
                  <a:pt x="111" y="219"/>
                </a:cubicBezTo>
                <a:cubicBezTo>
                  <a:pt x="103" y="219"/>
                  <a:pt x="98" y="218"/>
                  <a:pt x="96" y="217"/>
                </a:cubicBezTo>
                <a:cubicBezTo>
                  <a:pt x="94" y="216"/>
                  <a:pt x="93" y="212"/>
                  <a:pt x="93" y="207"/>
                </a:cubicBezTo>
                <a:cubicBezTo>
                  <a:pt x="93" y="92"/>
                  <a:pt x="93" y="92"/>
                  <a:pt x="93" y="92"/>
                </a:cubicBezTo>
                <a:cubicBezTo>
                  <a:pt x="90" y="93"/>
                  <a:pt x="88" y="96"/>
                  <a:pt x="88" y="100"/>
                </a:cubicBezTo>
                <a:cubicBezTo>
                  <a:pt x="87" y="140"/>
                  <a:pt x="79" y="171"/>
                  <a:pt x="63" y="192"/>
                </a:cubicBezTo>
                <a:cubicBezTo>
                  <a:pt x="61" y="193"/>
                  <a:pt x="61" y="193"/>
                  <a:pt x="61" y="193"/>
                </a:cubicBezTo>
                <a:cubicBezTo>
                  <a:pt x="61" y="193"/>
                  <a:pt x="61" y="192"/>
                  <a:pt x="61" y="190"/>
                </a:cubicBezTo>
                <a:cubicBezTo>
                  <a:pt x="64" y="178"/>
                  <a:pt x="67" y="165"/>
                  <a:pt x="68" y="148"/>
                </a:cubicBezTo>
                <a:cubicBezTo>
                  <a:pt x="69" y="134"/>
                  <a:pt x="68" y="114"/>
                  <a:pt x="67" y="86"/>
                </a:cubicBezTo>
                <a:cubicBezTo>
                  <a:pt x="68" y="84"/>
                  <a:pt x="68" y="84"/>
                  <a:pt x="68" y="84"/>
                </a:cubicBezTo>
                <a:cubicBezTo>
                  <a:pt x="70" y="83"/>
                  <a:pt x="70" y="83"/>
                  <a:pt x="70" y="83"/>
                </a:cubicBezTo>
                <a:cubicBezTo>
                  <a:pt x="90" y="86"/>
                  <a:pt x="90" y="86"/>
                  <a:pt x="90" y="86"/>
                </a:cubicBezTo>
                <a:cubicBezTo>
                  <a:pt x="93" y="87"/>
                  <a:pt x="93" y="87"/>
                  <a:pt x="93" y="87"/>
                </a:cubicBezTo>
                <a:cubicBezTo>
                  <a:pt x="93" y="58"/>
                  <a:pt x="93" y="58"/>
                  <a:pt x="93" y="58"/>
                </a:cubicBezTo>
                <a:cubicBezTo>
                  <a:pt x="71" y="58"/>
                  <a:pt x="71" y="58"/>
                  <a:pt x="71" y="58"/>
                </a:cubicBezTo>
                <a:cubicBezTo>
                  <a:pt x="69" y="58"/>
                  <a:pt x="68" y="57"/>
                  <a:pt x="68" y="55"/>
                </a:cubicBezTo>
                <a:cubicBezTo>
                  <a:pt x="68" y="53"/>
                  <a:pt x="69" y="52"/>
                  <a:pt x="71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3" y="6"/>
                  <a:pt x="93" y="6"/>
                  <a:pt x="93" y="6"/>
                </a:cubicBezTo>
                <a:cubicBezTo>
                  <a:pt x="93" y="5"/>
                  <a:pt x="93" y="4"/>
                  <a:pt x="94" y="3"/>
                </a:cubicBezTo>
                <a:cubicBezTo>
                  <a:pt x="95" y="2"/>
                  <a:pt x="95" y="2"/>
                  <a:pt x="97" y="2"/>
                </a:cubicBezTo>
                <a:cubicBezTo>
                  <a:pt x="126" y="5"/>
                  <a:pt x="126" y="5"/>
                  <a:pt x="126" y="5"/>
                </a:cubicBezTo>
                <a:cubicBezTo>
                  <a:pt x="129" y="5"/>
                  <a:pt x="131" y="5"/>
                  <a:pt x="132" y="6"/>
                </a:cubicBezTo>
                <a:cubicBezTo>
                  <a:pt x="135" y="9"/>
                  <a:pt x="135" y="12"/>
                  <a:pt x="131" y="15"/>
                </a:cubicBezTo>
                <a:cubicBezTo>
                  <a:pt x="129" y="17"/>
                  <a:pt x="128" y="19"/>
                  <a:pt x="128" y="21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42" y="47"/>
                  <a:pt x="142" y="47"/>
                  <a:pt x="142" y="47"/>
                </a:cubicBezTo>
                <a:cubicBezTo>
                  <a:pt x="140" y="45"/>
                  <a:pt x="139" y="43"/>
                  <a:pt x="138" y="40"/>
                </a:cubicBezTo>
                <a:cubicBezTo>
                  <a:pt x="138" y="30"/>
                  <a:pt x="135" y="24"/>
                  <a:pt x="131" y="20"/>
                </a:cubicBezTo>
                <a:cubicBezTo>
                  <a:pt x="130" y="19"/>
                  <a:pt x="130" y="19"/>
                  <a:pt x="130" y="18"/>
                </a:cubicBezTo>
                <a:cubicBezTo>
                  <a:pt x="130" y="17"/>
                  <a:pt x="131" y="17"/>
                  <a:pt x="133" y="17"/>
                </a:cubicBezTo>
                <a:cubicBezTo>
                  <a:pt x="142" y="16"/>
                  <a:pt x="151" y="19"/>
                  <a:pt x="159" y="26"/>
                </a:cubicBezTo>
                <a:cubicBezTo>
                  <a:pt x="173" y="26"/>
                  <a:pt x="173" y="26"/>
                  <a:pt x="173" y="26"/>
                </a:cubicBezTo>
                <a:cubicBezTo>
                  <a:pt x="182" y="14"/>
                  <a:pt x="187" y="7"/>
                  <a:pt x="188" y="7"/>
                </a:cubicBezTo>
                <a:cubicBezTo>
                  <a:pt x="189" y="7"/>
                  <a:pt x="191" y="8"/>
                  <a:pt x="192" y="9"/>
                </a:cubicBezTo>
                <a:cubicBezTo>
                  <a:pt x="208" y="21"/>
                  <a:pt x="216" y="28"/>
                  <a:pt x="216" y="29"/>
                </a:cubicBezTo>
                <a:cubicBezTo>
                  <a:pt x="216" y="32"/>
                  <a:pt x="216" y="32"/>
                  <a:pt x="216" y="32"/>
                </a:cubicBezTo>
                <a:lnTo>
                  <a:pt x="215" y="32"/>
                </a:lnTo>
                <a:close/>
                <a:moveTo>
                  <a:pt x="165" y="168"/>
                </a:moveTo>
                <a:cubicBezTo>
                  <a:pt x="165" y="170"/>
                  <a:pt x="163" y="173"/>
                  <a:pt x="160" y="176"/>
                </a:cubicBezTo>
                <a:cubicBezTo>
                  <a:pt x="157" y="178"/>
                  <a:pt x="153" y="179"/>
                  <a:pt x="147" y="179"/>
                </a:cubicBezTo>
                <a:cubicBezTo>
                  <a:pt x="143" y="179"/>
                  <a:pt x="140" y="178"/>
                  <a:pt x="138" y="178"/>
                </a:cubicBezTo>
                <a:cubicBezTo>
                  <a:pt x="135" y="175"/>
                  <a:pt x="134" y="170"/>
                  <a:pt x="134" y="164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4" y="85"/>
                  <a:pt x="134" y="85"/>
                  <a:pt x="134" y="85"/>
                </a:cubicBezTo>
                <a:cubicBezTo>
                  <a:pt x="134" y="85"/>
                  <a:pt x="135" y="85"/>
                  <a:pt x="136" y="85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2" y="85"/>
                  <a:pt x="154" y="86"/>
                  <a:pt x="155" y="86"/>
                </a:cubicBezTo>
                <a:cubicBezTo>
                  <a:pt x="157" y="88"/>
                  <a:pt x="156" y="90"/>
                  <a:pt x="153" y="91"/>
                </a:cubicBezTo>
                <a:cubicBezTo>
                  <a:pt x="152" y="91"/>
                  <a:pt x="152" y="92"/>
                  <a:pt x="152" y="94"/>
                </a:cubicBezTo>
                <a:cubicBezTo>
                  <a:pt x="152" y="153"/>
                  <a:pt x="152" y="153"/>
                  <a:pt x="152" y="153"/>
                </a:cubicBezTo>
                <a:cubicBezTo>
                  <a:pt x="152" y="155"/>
                  <a:pt x="152" y="156"/>
                  <a:pt x="153" y="157"/>
                </a:cubicBezTo>
                <a:cubicBezTo>
                  <a:pt x="154" y="157"/>
                  <a:pt x="154" y="157"/>
                  <a:pt x="154" y="157"/>
                </a:cubicBezTo>
                <a:cubicBezTo>
                  <a:pt x="155" y="157"/>
                  <a:pt x="155" y="157"/>
                  <a:pt x="155" y="157"/>
                </a:cubicBezTo>
                <a:cubicBezTo>
                  <a:pt x="156" y="154"/>
                  <a:pt x="157" y="149"/>
                  <a:pt x="158" y="141"/>
                </a:cubicBezTo>
                <a:cubicBezTo>
                  <a:pt x="158" y="140"/>
                  <a:pt x="158" y="140"/>
                  <a:pt x="159" y="140"/>
                </a:cubicBezTo>
                <a:cubicBezTo>
                  <a:pt x="159" y="141"/>
                  <a:pt x="159" y="141"/>
                  <a:pt x="159" y="141"/>
                </a:cubicBezTo>
                <a:cubicBezTo>
                  <a:pt x="160" y="149"/>
                  <a:pt x="162" y="155"/>
                  <a:pt x="163" y="156"/>
                </a:cubicBezTo>
                <a:cubicBezTo>
                  <a:pt x="164" y="157"/>
                  <a:pt x="165" y="158"/>
                  <a:pt x="165" y="159"/>
                </a:cubicBezTo>
                <a:cubicBezTo>
                  <a:pt x="166" y="162"/>
                  <a:pt x="166" y="165"/>
                  <a:pt x="165" y="168"/>
                </a:cubicBezTo>
                <a:close/>
                <a:moveTo>
                  <a:pt x="165" y="178"/>
                </a:moveTo>
                <a:cubicBezTo>
                  <a:pt x="166" y="177"/>
                  <a:pt x="166" y="175"/>
                  <a:pt x="166" y="173"/>
                </a:cubicBezTo>
                <a:cubicBezTo>
                  <a:pt x="166" y="81"/>
                  <a:pt x="166" y="81"/>
                  <a:pt x="166" y="81"/>
                </a:cubicBezTo>
                <a:cubicBezTo>
                  <a:pt x="141" y="81"/>
                  <a:pt x="141" y="81"/>
                  <a:pt x="141" y="81"/>
                </a:cubicBezTo>
                <a:cubicBezTo>
                  <a:pt x="140" y="81"/>
                  <a:pt x="139" y="80"/>
                  <a:pt x="139" y="78"/>
                </a:cubicBezTo>
                <a:cubicBezTo>
                  <a:pt x="139" y="76"/>
                  <a:pt x="140" y="75"/>
                  <a:pt x="141" y="75"/>
                </a:cubicBezTo>
                <a:cubicBezTo>
                  <a:pt x="177" y="75"/>
                  <a:pt x="177" y="75"/>
                  <a:pt x="177" y="75"/>
                </a:cubicBezTo>
                <a:cubicBezTo>
                  <a:pt x="186" y="63"/>
                  <a:pt x="191" y="56"/>
                  <a:pt x="192" y="56"/>
                </a:cubicBezTo>
                <a:cubicBezTo>
                  <a:pt x="193" y="56"/>
                  <a:pt x="194" y="57"/>
                  <a:pt x="195" y="58"/>
                </a:cubicBezTo>
                <a:cubicBezTo>
                  <a:pt x="211" y="70"/>
                  <a:pt x="218" y="77"/>
                  <a:pt x="218" y="78"/>
                </a:cubicBezTo>
                <a:cubicBezTo>
                  <a:pt x="217" y="81"/>
                  <a:pt x="217" y="81"/>
                  <a:pt x="217" y="81"/>
                </a:cubicBezTo>
                <a:cubicBezTo>
                  <a:pt x="216" y="81"/>
                  <a:pt x="216" y="81"/>
                  <a:pt x="216" y="81"/>
                </a:cubicBezTo>
                <a:cubicBezTo>
                  <a:pt x="202" y="81"/>
                  <a:pt x="202" y="81"/>
                  <a:pt x="202" y="81"/>
                </a:cubicBezTo>
                <a:cubicBezTo>
                  <a:pt x="202" y="188"/>
                  <a:pt x="202" y="188"/>
                  <a:pt x="202" y="188"/>
                </a:cubicBezTo>
                <a:cubicBezTo>
                  <a:pt x="202" y="199"/>
                  <a:pt x="200" y="206"/>
                  <a:pt x="196" y="210"/>
                </a:cubicBezTo>
                <a:cubicBezTo>
                  <a:pt x="192" y="215"/>
                  <a:pt x="182" y="217"/>
                  <a:pt x="167" y="218"/>
                </a:cubicBezTo>
                <a:cubicBezTo>
                  <a:pt x="163" y="219"/>
                  <a:pt x="161" y="217"/>
                  <a:pt x="161" y="212"/>
                </a:cubicBezTo>
                <a:cubicBezTo>
                  <a:pt x="160" y="195"/>
                  <a:pt x="156" y="185"/>
                  <a:pt x="150" y="184"/>
                </a:cubicBezTo>
                <a:cubicBezTo>
                  <a:pt x="148" y="184"/>
                  <a:pt x="148" y="183"/>
                  <a:pt x="148" y="182"/>
                </a:cubicBezTo>
                <a:cubicBezTo>
                  <a:pt x="148" y="181"/>
                  <a:pt x="148" y="180"/>
                  <a:pt x="150" y="180"/>
                </a:cubicBezTo>
                <a:cubicBezTo>
                  <a:pt x="161" y="180"/>
                  <a:pt x="161" y="180"/>
                  <a:pt x="161" y="180"/>
                </a:cubicBezTo>
                <a:cubicBezTo>
                  <a:pt x="163" y="180"/>
                  <a:pt x="165" y="179"/>
                  <a:pt x="165" y="17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5734050" y="835025"/>
            <a:ext cx="274637" cy="277813"/>
          </a:xfrm>
          <a:custGeom>
            <a:avLst/>
            <a:gdLst>
              <a:gd name="T0" fmla="*/ 197 w 215"/>
              <a:gd name="T1" fmla="*/ 203 h 218"/>
              <a:gd name="T2" fmla="*/ 121 w 215"/>
              <a:gd name="T3" fmla="*/ 213 h 218"/>
              <a:gd name="T4" fmla="*/ 91 w 215"/>
              <a:gd name="T5" fmla="*/ 216 h 218"/>
              <a:gd name="T6" fmla="*/ 88 w 215"/>
              <a:gd name="T7" fmla="*/ 103 h 218"/>
              <a:gd name="T8" fmla="*/ 72 w 215"/>
              <a:gd name="T9" fmla="*/ 114 h 218"/>
              <a:gd name="T10" fmla="*/ 82 w 215"/>
              <a:gd name="T11" fmla="*/ 91 h 218"/>
              <a:gd name="T12" fmla="*/ 64 w 215"/>
              <a:gd name="T13" fmla="*/ 189 h 218"/>
              <a:gd name="T14" fmla="*/ 28 w 215"/>
              <a:gd name="T15" fmla="*/ 216 h 218"/>
              <a:gd name="T16" fmla="*/ 19 w 215"/>
              <a:gd name="T17" fmla="*/ 191 h 218"/>
              <a:gd name="T18" fmla="*/ 1 w 215"/>
              <a:gd name="T19" fmla="*/ 179 h 218"/>
              <a:gd name="T20" fmla="*/ 27 w 215"/>
              <a:gd name="T21" fmla="*/ 177 h 218"/>
              <a:gd name="T22" fmla="*/ 28 w 215"/>
              <a:gd name="T23" fmla="*/ 137 h 218"/>
              <a:gd name="T24" fmla="*/ 17 w 215"/>
              <a:gd name="T25" fmla="*/ 153 h 218"/>
              <a:gd name="T26" fmla="*/ 1 w 215"/>
              <a:gd name="T27" fmla="*/ 110 h 218"/>
              <a:gd name="T28" fmla="*/ 28 w 215"/>
              <a:gd name="T29" fmla="*/ 101 h 218"/>
              <a:gd name="T30" fmla="*/ 4 w 215"/>
              <a:gd name="T31" fmla="*/ 60 h 218"/>
              <a:gd name="T32" fmla="*/ 4 w 215"/>
              <a:gd name="T33" fmla="*/ 54 h 218"/>
              <a:gd name="T34" fmla="*/ 28 w 215"/>
              <a:gd name="T35" fmla="*/ 3 h 218"/>
              <a:gd name="T36" fmla="*/ 31 w 215"/>
              <a:gd name="T37" fmla="*/ 0 h 218"/>
              <a:gd name="T38" fmla="*/ 71 w 215"/>
              <a:gd name="T39" fmla="*/ 8 h 218"/>
              <a:gd name="T40" fmla="*/ 64 w 215"/>
              <a:gd name="T41" fmla="*/ 18 h 218"/>
              <a:gd name="T42" fmla="*/ 65 w 215"/>
              <a:gd name="T43" fmla="*/ 54 h 218"/>
              <a:gd name="T44" fmla="*/ 80 w 215"/>
              <a:gd name="T45" fmla="*/ 37 h 218"/>
              <a:gd name="T46" fmla="*/ 91 w 215"/>
              <a:gd name="T47" fmla="*/ 60 h 218"/>
              <a:gd name="T48" fmla="*/ 64 w 215"/>
              <a:gd name="T49" fmla="*/ 89 h 218"/>
              <a:gd name="T50" fmla="*/ 100 w 215"/>
              <a:gd name="T51" fmla="*/ 4 h 218"/>
              <a:gd name="T52" fmla="*/ 106 w 215"/>
              <a:gd name="T53" fmla="*/ 0 h 218"/>
              <a:gd name="T54" fmla="*/ 147 w 215"/>
              <a:gd name="T55" fmla="*/ 7 h 218"/>
              <a:gd name="T56" fmla="*/ 138 w 215"/>
              <a:gd name="T57" fmla="*/ 19 h 218"/>
              <a:gd name="T58" fmla="*/ 150 w 215"/>
              <a:gd name="T59" fmla="*/ 47 h 218"/>
              <a:gd name="T60" fmla="*/ 159 w 215"/>
              <a:gd name="T61" fmla="*/ 2 h 218"/>
              <a:gd name="T62" fmla="*/ 198 w 215"/>
              <a:gd name="T63" fmla="*/ 14 h 218"/>
              <a:gd name="T64" fmla="*/ 187 w 215"/>
              <a:gd name="T65" fmla="*/ 20 h 218"/>
              <a:gd name="T66" fmla="*/ 181 w 215"/>
              <a:gd name="T67" fmla="*/ 47 h 218"/>
              <a:gd name="T68" fmla="*/ 194 w 215"/>
              <a:gd name="T69" fmla="*/ 27 h 218"/>
              <a:gd name="T70" fmla="*/ 213 w 215"/>
              <a:gd name="T71" fmla="*/ 51 h 218"/>
              <a:gd name="T72" fmla="*/ 212 w 215"/>
              <a:gd name="T73" fmla="*/ 54 h 218"/>
              <a:gd name="T74" fmla="*/ 180 w 215"/>
              <a:gd name="T75" fmla="*/ 91 h 218"/>
              <a:gd name="T76" fmla="*/ 192 w 215"/>
              <a:gd name="T77" fmla="*/ 75 h 218"/>
              <a:gd name="T78" fmla="*/ 196 w 215"/>
              <a:gd name="T79" fmla="*/ 75 h 218"/>
              <a:gd name="T80" fmla="*/ 211 w 215"/>
              <a:gd name="T81" fmla="*/ 97 h 218"/>
              <a:gd name="T82" fmla="*/ 180 w 215"/>
              <a:gd name="T83" fmla="*/ 98 h 218"/>
              <a:gd name="T84" fmla="*/ 184 w 215"/>
              <a:gd name="T85" fmla="*/ 140 h 218"/>
              <a:gd name="T86" fmla="*/ 195 w 215"/>
              <a:gd name="T87" fmla="*/ 123 h 218"/>
              <a:gd name="T88" fmla="*/ 212 w 215"/>
              <a:gd name="T89" fmla="*/ 144 h 218"/>
              <a:gd name="T90" fmla="*/ 211 w 215"/>
              <a:gd name="T91" fmla="*/ 147 h 218"/>
              <a:gd name="T92" fmla="*/ 180 w 215"/>
              <a:gd name="T93" fmla="*/ 197 h 218"/>
              <a:gd name="T94" fmla="*/ 193 w 215"/>
              <a:gd name="T95" fmla="*/ 178 h 218"/>
              <a:gd name="T96" fmla="*/ 198 w 215"/>
              <a:gd name="T97" fmla="*/ 178 h 218"/>
              <a:gd name="T98" fmla="*/ 214 w 215"/>
              <a:gd name="T99" fmla="*/ 203 h 218"/>
              <a:gd name="T100" fmla="*/ 145 w 215"/>
              <a:gd name="T101" fmla="*/ 91 h 218"/>
              <a:gd name="T102" fmla="*/ 126 w 215"/>
              <a:gd name="T103" fmla="*/ 54 h 218"/>
              <a:gd name="T104" fmla="*/ 125 w 215"/>
              <a:gd name="T105" fmla="*/ 91 h 218"/>
              <a:gd name="T106" fmla="*/ 145 w 215"/>
              <a:gd name="T107" fmla="*/ 140 h 218"/>
              <a:gd name="T108" fmla="*/ 125 w 215"/>
              <a:gd name="T109" fmla="*/ 98 h 218"/>
              <a:gd name="T110" fmla="*/ 125 w 215"/>
              <a:gd name="T111" fmla="*/ 147 h 218"/>
              <a:gd name="T112" fmla="*/ 145 w 215"/>
              <a:gd name="T113" fmla="*/ 197 h 218"/>
              <a:gd name="T114" fmla="*/ 125 w 215"/>
              <a:gd name="T115" fmla="*/ 14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15" h="218">
                <a:moveTo>
                  <a:pt x="214" y="203"/>
                </a:moveTo>
                <a:cubicBezTo>
                  <a:pt x="197" y="203"/>
                  <a:pt x="197" y="203"/>
                  <a:pt x="197" y="203"/>
                </a:cubicBezTo>
                <a:cubicBezTo>
                  <a:pt x="124" y="203"/>
                  <a:pt x="124" y="203"/>
                  <a:pt x="124" y="203"/>
                </a:cubicBezTo>
                <a:cubicBezTo>
                  <a:pt x="124" y="208"/>
                  <a:pt x="123" y="211"/>
                  <a:pt x="121" y="213"/>
                </a:cubicBezTo>
                <a:cubicBezTo>
                  <a:pt x="118" y="215"/>
                  <a:pt x="113" y="216"/>
                  <a:pt x="106" y="217"/>
                </a:cubicBezTo>
                <a:cubicBezTo>
                  <a:pt x="99" y="218"/>
                  <a:pt x="94" y="217"/>
                  <a:pt x="91" y="216"/>
                </a:cubicBezTo>
                <a:cubicBezTo>
                  <a:pt x="89" y="214"/>
                  <a:pt x="88" y="210"/>
                  <a:pt x="88" y="203"/>
                </a:cubicBezTo>
                <a:cubicBezTo>
                  <a:pt x="88" y="103"/>
                  <a:pt x="88" y="103"/>
                  <a:pt x="88" y="103"/>
                </a:cubicBezTo>
                <a:cubicBezTo>
                  <a:pt x="75" y="113"/>
                  <a:pt x="75" y="113"/>
                  <a:pt x="75" y="113"/>
                </a:cubicBezTo>
                <a:cubicBezTo>
                  <a:pt x="74" y="114"/>
                  <a:pt x="73" y="115"/>
                  <a:pt x="72" y="114"/>
                </a:cubicBezTo>
                <a:cubicBezTo>
                  <a:pt x="71" y="113"/>
                  <a:pt x="71" y="112"/>
                  <a:pt x="72" y="111"/>
                </a:cubicBezTo>
                <a:cubicBezTo>
                  <a:pt x="76" y="105"/>
                  <a:pt x="79" y="98"/>
                  <a:pt x="82" y="91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4" y="189"/>
                  <a:pt x="64" y="189"/>
                  <a:pt x="64" y="189"/>
                </a:cubicBezTo>
                <a:cubicBezTo>
                  <a:pt x="64" y="199"/>
                  <a:pt x="62" y="206"/>
                  <a:pt x="59" y="210"/>
                </a:cubicBezTo>
                <a:cubicBezTo>
                  <a:pt x="52" y="216"/>
                  <a:pt x="42" y="218"/>
                  <a:pt x="28" y="216"/>
                </a:cubicBezTo>
                <a:cubicBezTo>
                  <a:pt x="25" y="216"/>
                  <a:pt x="23" y="214"/>
                  <a:pt x="23" y="211"/>
                </a:cubicBezTo>
                <a:cubicBezTo>
                  <a:pt x="23" y="202"/>
                  <a:pt x="21" y="195"/>
                  <a:pt x="19" y="191"/>
                </a:cubicBezTo>
                <a:cubicBezTo>
                  <a:pt x="16" y="186"/>
                  <a:pt x="11" y="183"/>
                  <a:pt x="4" y="182"/>
                </a:cubicBezTo>
                <a:cubicBezTo>
                  <a:pt x="2" y="181"/>
                  <a:pt x="1" y="180"/>
                  <a:pt x="1" y="179"/>
                </a:cubicBezTo>
                <a:cubicBezTo>
                  <a:pt x="1" y="178"/>
                  <a:pt x="2" y="178"/>
                  <a:pt x="4" y="178"/>
                </a:cubicBezTo>
                <a:cubicBezTo>
                  <a:pt x="17" y="179"/>
                  <a:pt x="25" y="179"/>
                  <a:pt x="27" y="177"/>
                </a:cubicBezTo>
                <a:cubicBezTo>
                  <a:pt x="28" y="173"/>
                  <a:pt x="28" y="173"/>
                  <a:pt x="28" y="173"/>
                </a:cubicBezTo>
                <a:cubicBezTo>
                  <a:pt x="28" y="137"/>
                  <a:pt x="28" y="137"/>
                  <a:pt x="28" y="137"/>
                </a:cubicBezTo>
                <a:cubicBezTo>
                  <a:pt x="23" y="140"/>
                  <a:pt x="20" y="144"/>
                  <a:pt x="20" y="147"/>
                </a:cubicBezTo>
                <a:cubicBezTo>
                  <a:pt x="17" y="153"/>
                  <a:pt x="17" y="153"/>
                  <a:pt x="17" y="153"/>
                </a:cubicBezTo>
                <a:cubicBezTo>
                  <a:pt x="16" y="154"/>
                  <a:pt x="15" y="154"/>
                  <a:pt x="14" y="154"/>
                </a:cubicBezTo>
                <a:cubicBezTo>
                  <a:pt x="12" y="153"/>
                  <a:pt x="8" y="138"/>
                  <a:pt x="1" y="110"/>
                </a:cubicBezTo>
                <a:cubicBezTo>
                  <a:pt x="0" y="108"/>
                  <a:pt x="1" y="107"/>
                  <a:pt x="3" y="106"/>
                </a:cubicBezTo>
                <a:cubicBezTo>
                  <a:pt x="11" y="106"/>
                  <a:pt x="19" y="104"/>
                  <a:pt x="28" y="101"/>
                </a:cubicBezTo>
                <a:cubicBezTo>
                  <a:pt x="28" y="60"/>
                  <a:pt x="28" y="60"/>
                  <a:pt x="28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3" y="60"/>
                  <a:pt x="1" y="59"/>
                  <a:pt x="1" y="56"/>
                </a:cubicBezTo>
                <a:cubicBezTo>
                  <a:pt x="1" y="54"/>
                  <a:pt x="3" y="54"/>
                  <a:pt x="4" y="54"/>
                </a:cubicBezTo>
                <a:cubicBezTo>
                  <a:pt x="28" y="54"/>
                  <a:pt x="28" y="54"/>
                  <a:pt x="28" y="54"/>
                </a:cubicBezTo>
                <a:cubicBezTo>
                  <a:pt x="28" y="3"/>
                  <a:pt x="28" y="3"/>
                  <a:pt x="28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7" y="3"/>
                  <a:pt x="71" y="5"/>
                  <a:pt x="71" y="8"/>
                </a:cubicBezTo>
                <a:cubicBezTo>
                  <a:pt x="71" y="11"/>
                  <a:pt x="70" y="13"/>
                  <a:pt x="68" y="14"/>
                </a:cubicBezTo>
                <a:cubicBezTo>
                  <a:pt x="65" y="15"/>
                  <a:pt x="64" y="16"/>
                  <a:pt x="64" y="18"/>
                </a:cubicBezTo>
                <a:cubicBezTo>
                  <a:pt x="64" y="54"/>
                  <a:pt x="64" y="54"/>
                  <a:pt x="64" y="54"/>
                </a:cubicBezTo>
                <a:cubicBezTo>
                  <a:pt x="65" y="54"/>
                  <a:pt x="65" y="54"/>
                  <a:pt x="65" y="54"/>
                </a:cubicBezTo>
                <a:cubicBezTo>
                  <a:pt x="72" y="41"/>
                  <a:pt x="77" y="35"/>
                  <a:pt x="78" y="35"/>
                </a:cubicBezTo>
                <a:cubicBezTo>
                  <a:pt x="80" y="37"/>
                  <a:pt x="80" y="37"/>
                  <a:pt x="80" y="37"/>
                </a:cubicBezTo>
                <a:cubicBezTo>
                  <a:pt x="88" y="49"/>
                  <a:pt x="92" y="56"/>
                  <a:pt x="92" y="59"/>
                </a:cubicBezTo>
                <a:cubicBezTo>
                  <a:pt x="91" y="60"/>
                  <a:pt x="91" y="60"/>
                  <a:pt x="91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4" y="89"/>
                  <a:pt x="64" y="89"/>
                  <a:pt x="64" y="89"/>
                </a:cubicBezTo>
                <a:cubicBezTo>
                  <a:pt x="86" y="80"/>
                  <a:pt x="86" y="80"/>
                  <a:pt x="86" y="80"/>
                </a:cubicBezTo>
                <a:cubicBezTo>
                  <a:pt x="94" y="55"/>
                  <a:pt x="99" y="30"/>
                  <a:pt x="100" y="4"/>
                </a:cubicBezTo>
                <a:cubicBezTo>
                  <a:pt x="101" y="1"/>
                  <a:pt x="101" y="1"/>
                  <a:pt x="101" y="1"/>
                </a:cubicBezTo>
                <a:cubicBezTo>
                  <a:pt x="102" y="0"/>
                  <a:pt x="103" y="0"/>
                  <a:pt x="106" y="0"/>
                </a:cubicBezTo>
                <a:cubicBezTo>
                  <a:pt x="140" y="3"/>
                  <a:pt x="140" y="3"/>
                  <a:pt x="140" y="3"/>
                </a:cubicBezTo>
                <a:cubicBezTo>
                  <a:pt x="144" y="3"/>
                  <a:pt x="147" y="5"/>
                  <a:pt x="147" y="7"/>
                </a:cubicBezTo>
                <a:cubicBezTo>
                  <a:pt x="147" y="10"/>
                  <a:pt x="146" y="12"/>
                  <a:pt x="143" y="13"/>
                </a:cubicBezTo>
                <a:cubicBezTo>
                  <a:pt x="140" y="14"/>
                  <a:pt x="138" y="16"/>
                  <a:pt x="138" y="19"/>
                </a:cubicBezTo>
                <a:cubicBezTo>
                  <a:pt x="136" y="28"/>
                  <a:pt x="132" y="38"/>
                  <a:pt x="128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4" y="30"/>
                  <a:pt x="156" y="15"/>
                  <a:pt x="156" y="5"/>
                </a:cubicBezTo>
                <a:cubicBezTo>
                  <a:pt x="156" y="3"/>
                  <a:pt x="157" y="2"/>
                  <a:pt x="159" y="2"/>
                </a:cubicBezTo>
                <a:cubicBezTo>
                  <a:pt x="183" y="6"/>
                  <a:pt x="196" y="9"/>
                  <a:pt x="198" y="11"/>
                </a:cubicBezTo>
                <a:cubicBezTo>
                  <a:pt x="198" y="12"/>
                  <a:pt x="198" y="13"/>
                  <a:pt x="198" y="14"/>
                </a:cubicBezTo>
                <a:cubicBezTo>
                  <a:pt x="197" y="16"/>
                  <a:pt x="196" y="17"/>
                  <a:pt x="193" y="17"/>
                </a:cubicBezTo>
                <a:cubicBezTo>
                  <a:pt x="190" y="18"/>
                  <a:pt x="188" y="19"/>
                  <a:pt x="187" y="20"/>
                </a:cubicBezTo>
                <a:cubicBezTo>
                  <a:pt x="165" y="47"/>
                  <a:pt x="165" y="47"/>
                  <a:pt x="165" y="47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91" y="29"/>
                  <a:pt x="191" y="29"/>
                  <a:pt x="191" y="29"/>
                </a:cubicBezTo>
                <a:cubicBezTo>
                  <a:pt x="192" y="27"/>
                  <a:pt x="193" y="27"/>
                  <a:pt x="194" y="27"/>
                </a:cubicBezTo>
                <a:cubicBezTo>
                  <a:pt x="196" y="28"/>
                  <a:pt x="196" y="28"/>
                  <a:pt x="196" y="28"/>
                </a:cubicBezTo>
                <a:cubicBezTo>
                  <a:pt x="207" y="42"/>
                  <a:pt x="213" y="50"/>
                  <a:pt x="213" y="51"/>
                </a:cubicBezTo>
                <a:cubicBezTo>
                  <a:pt x="212" y="53"/>
                  <a:pt x="212" y="53"/>
                  <a:pt x="212" y="53"/>
                </a:cubicBezTo>
                <a:cubicBezTo>
                  <a:pt x="212" y="54"/>
                  <a:pt x="212" y="54"/>
                  <a:pt x="212" y="54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3" y="91"/>
                  <a:pt x="183" y="91"/>
                  <a:pt x="183" y="91"/>
                </a:cubicBezTo>
                <a:cubicBezTo>
                  <a:pt x="192" y="75"/>
                  <a:pt x="192" y="75"/>
                  <a:pt x="192" y="75"/>
                </a:cubicBezTo>
                <a:cubicBezTo>
                  <a:pt x="194" y="73"/>
                  <a:pt x="194" y="73"/>
                  <a:pt x="194" y="73"/>
                </a:cubicBezTo>
                <a:cubicBezTo>
                  <a:pt x="195" y="73"/>
                  <a:pt x="196" y="74"/>
                  <a:pt x="196" y="75"/>
                </a:cubicBezTo>
                <a:cubicBezTo>
                  <a:pt x="206" y="87"/>
                  <a:pt x="211" y="93"/>
                  <a:pt x="211" y="94"/>
                </a:cubicBezTo>
                <a:cubicBezTo>
                  <a:pt x="211" y="97"/>
                  <a:pt x="211" y="97"/>
                  <a:pt x="211" y="97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180" y="98"/>
                  <a:pt x="180" y="98"/>
                  <a:pt x="180" y="98"/>
                </a:cubicBezTo>
                <a:cubicBezTo>
                  <a:pt x="180" y="140"/>
                  <a:pt x="180" y="140"/>
                  <a:pt x="180" y="140"/>
                </a:cubicBezTo>
                <a:cubicBezTo>
                  <a:pt x="184" y="140"/>
                  <a:pt x="184" y="140"/>
                  <a:pt x="184" y="140"/>
                </a:cubicBezTo>
                <a:cubicBezTo>
                  <a:pt x="193" y="124"/>
                  <a:pt x="193" y="124"/>
                  <a:pt x="193" y="124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196" y="123"/>
                  <a:pt x="196" y="123"/>
                  <a:pt x="197" y="124"/>
                </a:cubicBezTo>
                <a:cubicBezTo>
                  <a:pt x="207" y="136"/>
                  <a:pt x="212" y="143"/>
                  <a:pt x="212" y="144"/>
                </a:cubicBezTo>
                <a:cubicBezTo>
                  <a:pt x="212" y="146"/>
                  <a:pt x="212" y="146"/>
                  <a:pt x="212" y="146"/>
                </a:cubicBezTo>
                <a:cubicBezTo>
                  <a:pt x="211" y="147"/>
                  <a:pt x="211" y="147"/>
                  <a:pt x="211" y="147"/>
                </a:cubicBezTo>
                <a:cubicBezTo>
                  <a:pt x="180" y="147"/>
                  <a:pt x="180" y="147"/>
                  <a:pt x="180" y="147"/>
                </a:cubicBezTo>
                <a:cubicBezTo>
                  <a:pt x="180" y="197"/>
                  <a:pt x="180" y="197"/>
                  <a:pt x="180" y="197"/>
                </a:cubicBezTo>
                <a:cubicBezTo>
                  <a:pt x="183" y="197"/>
                  <a:pt x="183" y="197"/>
                  <a:pt x="183" y="197"/>
                </a:cubicBezTo>
                <a:cubicBezTo>
                  <a:pt x="193" y="178"/>
                  <a:pt x="193" y="178"/>
                  <a:pt x="193" y="178"/>
                </a:cubicBezTo>
                <a:cubicBezTo>
                  <a:pt x="194" y="177"/>
                  <a:pt x="195" y="176"/>
                  <a:pt x="196" y="176"/>
                </a:cubicBezTo>
                <a:cubicBezTo>
                  <a:pt x="198" y="178"/>
                  <a:pt x="198" y="178"/>
                  <a:pt x="198" y="178"/>
                </a:cubicBezTo>
                <a:cubicBezTo>
                  <a:pt x="209" y="192"/>
                  <a:pt x="215" y="199"/>
                  <a:pt x="215" y="200"/>
                </a:cubicBezTo>
                <a:cubicBezTo>
                  <a:pt x="214" y="203"/>
                  <a:pt x="214" y="203"/>
                  <a:pt x="214" y="203"/>
                </a:cubicBezTo>
                <a:close/>
                <a:moveTo>
                  <a:pt x="125" y="91"/>
                </a:moveTo>
                <a:cubicBezTo>
                  <a:pt x="145" y="91"/>
                  <a:pt x="145" y="91"/>
                  <a:pt x="145" y="91"/>
                </a:cubicBezTo>
                <a:cubicBezTo>
                  <a:pt x="145" y="54"/>
                  <a:pt x="145" y="54"/>
                  <a:pt x="145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5" y="56"/>
                  <a:pt x="125" y="56"/>
                  <a:pt x="125" y="56"/>
                </a:cubicBezTo>
                <a:lnTo>
                  <a:pt x="125" y="91"/>
                </a:lnTo>
                <a:close/>
                <a:moveTo>
                  <a:pt x="125" y="140"/>
                </a:moveTo>
                <a:cubicBezTo>
                  <a:pt x="145" y="140"/>
                  <a:pt x="145" y="140"/>
                  <a:pt x="145" y="140"/>
                </a:cubicBezTo>
                <a:cubicBezTo>
                  <a:pt x="145" y="98"/>
                  <a:pt x="145" y="98"/>
                  <a:pt x="145" y="98"/>
                </a:cubicBezTo>
                <a:cubicBezTo>
                  <a:pt x="125" y="98"/>
                  <a:pt x="125" y="98"/>
                  <a:pt x="125" y="98"/>
                </a:cubicBezTo>
                <a:lnTo>
                  <a:pt x="125" y="140"/>
                </a:lnTo>
                <a:close/>
                <a:moveTo>
                  <a:pt x="125" y="147"/>
                </a:moveTo>
                <a:cubicBezTo>
                  <a:pt x="125" y="197"/>
                  <a:pt x="125" y="197"/>
                  <a:pt x="125" y="197"/>
                </a:cubicBezTo>
                <a:cubicBezTo>
                  <a:pt x="145" y="197"/>
                  <a:pt x="145" y="197"/>
                  <a:pt x="145" y="197"/>
                </a:cubicBezTo>
                <a:cubicBezTo>
                  <a:pt x="145" y="147"/>
                  <a:pt x="145" y="147"/>
                  <a:pt x="145" y="147"/>
                </a:cubicBezTo>
                <a:lnTo>
                  <a:pt x="125" y="14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6496050" y="835025"/>
            <a:ext cx="273050" cy="279400"/>
          </a:xfrm>
          <a:custGeom>
            <a:avLst/>
            <a:gdLst>
              <a:gd name="T0" fmla="*/ 173 w 214"/>
              <a:gd name="T1" fmla="*/ 155 h 219"/>
              <a:gd name="T2" fmla="*/ 86 w 214"/>
              <a:gd name="T3" fmla="*/ 163 h 219"/>
              <a:gd name="T4" fmla="*/ 54 w 214"/>
              <a:gd name="T5" fmla="*/ 151 h 219"/>
              <a:gd name="T6" fmla="*/ 47 w 214"/>
              <a:gd name="T7" fmla="*/ 123 h 219"/>
              <a:gd name="T8" fmla="*/ 1 w 214"/>
              <a:gd name="T9" fmla="*/ 211 h 219"/>
              <a:gd name="T10" fmla="*/ 15 w 214"/>
              <a:gd name="T11" fmla="*/ 39 h 219"/>
              <a:gd name="T12" fmla="*/ 91 w 214"/>
              <a:gd name="T13" fmla="*/ 54 h 219"/>
              <a:gd name="T14" fmla="*/ 96 w 214"/>
              <a:gd name="T15" fmla="*/ 34 h 219"/>
              <a:gd name="T16" fmla="*/ 126 w 214"/>
              <a:gd name="T17" fmla="*/ 28 h 219"/>
              <a:gd name="T18" fmla="*/ 86 w 214"/>
              <a:gd name="T19" fmla="*/ 43 h 219"/>
              <a:gd name="T20" fmla="*/ 54 w 214"/>
              <a:gd name="T21" fmla="*/ 35 h 219"/>
              <a:gd name="T22" fmla="*/ 2 w 214"/>
              <a:gd name="T23" fmla="*/ 24 h 219"/>
              <a:gd name="T24" fmla="*/ 54 w 214"/>
              <a:gd name="T25" fmla="*/ 5 h 219"/>
              <a:gd name="T26" fmla="*/ 83 w 214"/>
              <a:gd name="T27" fmla="*/ 2 h 219"/>
              <a:gd name="T28" fmla="*/ 95 w 214"/>
              <a:gd name="T29" fmla="*/ 14 h 219"/>
              <a:gd name="T30" fmla="*/ 126 w 214"/>
              <a:gd name="T31" fmla="*/ 21 h 219"/>
              <a:gd name="T32" fmla="*/ 132 w 214"/>
              <a:gd name="T33" fmla="*/ 1 h 219"/>
              <a:gd name="T34" fmla="*/ 172 w 214"/>
              <a:gd name="T35" fmla="*/ 9 h 219"/>
              <a:gd name="T36" fmla="*/ 163 w 214"/>
              <a:gd name="T37" fmla="*/ 21 h 219"/>
              <a:gd name="T38" fmla="*/ 190 w 214"/>
              <a:gd name="T39" fmla="*/ 4 h 219"/>
              <a:gd name="T40" fmla="*/ 211 w 214"/>
              <a:gd name="T41" fmla="*/ 28 h 219"/>
              <a:gd name="T42" fmla="*/ 163 w 214"/>
              <a:gd name="T43" fmla="*/ 39 h 219"/>
              <a:gd name="T44" fmla="*/ 127 w 214"/>
              <a:gd name="T45" fmla="*/ 53 h 219"/>
              <a:gd name="T46" fmla="*/ 179 w 214"/>
              <a:gd name="T47" fmla="*/ 37 h 219"/>
              <a:gd name="T48" fmla="*/ 204 w 214"/>
              <a:gd name="T49" fmla="*/ 59 h 219"/>
              <a:gd name="T50" fmla="*/ 150 w 214"/>
              <a:gd name="T51" fmla="*/ 77 h 219"/>
              <a:gd name="T52" fmla="*/ 180 w 214"/>
              <a:gd name="T53" fmla="*/ 64 h 219"/>
              <a:gd name="T54" fmla="*/ 207 w 214"/>
              <a:gd name="T55" fmla="*/ 90 h 219"/>
              <a:gd name="T56" fmla="*/ 202 w 214"/>
              <a:gd name="T57" fmla="*/ 114 h 219"/>
              <a:gd name="T58" fmla="*/ 205 w 214"/>
              <a:gd name="T59" fmla="*/ 132 h 219"/>
              <a:gd name="T60" fmla="*/ 93 w 214"/>
              <a:gd name="T61" fmla="*/ 149 h 219"/>
              <a:gd name="T62" fmla="*/ 185 w 214"/>
              <a:gd name="T63" fmla="*/ 138 h 219"/>
              <a:gd name="T64" fmla="*/ 214 w 214"/>
              <a:gd name="T65" fmla="*/ 160 h 219"/>
              <a:gd name="T66" fmla="*/ 199 w 214"/>
              <a:gd name="T67" fmla="*/ 211 h 219"/>
              <a:gd name="T68" fmla="*/ 157 w 214"/>
              <a:gd name="T69" fmla="*/ 216 h 219"/>
              <a:gd name="T70" fmla="*/ 144 w 214"/>
              <a:gd name="T71" fmla="*/ 194 h 219"/>
              <a:gd name="T72" fmla="*/ 59 w 214"/>
              <a:gd name="T73" fmla="*/ 167 h 219"/>
              <a:gd name="T74" fmla="*/ 57 w 214"/>
              <a:gd name="T75" fmla="*/ 210 h 219"/>
              <a:gd name="T76" fmla="*/ 27 w 214"/>
              <a:gd name="T77" fmla="*/ 210 h 219"/>
              <a:gd name="T78" fmla="*/ 58 w 214"/>
              <a:gd name="T79" fmla="*/ 168 h 219"/>
              <a:gd name="T80" fmla="*/ 66 w 214"/>
              <a:gd name="T81" fmla="*/ 103 h 219"/>
              <a:gd name="T82" fmla="*/ 49 w 214"/>
              <a:gd name="T83" fmla="*/ 103 h 219"/>
              <a:gd name="T84" fmla="*/ 66 w 214"/>
              <a:gd name="T85" fmla="*/ 60 h 219"/>
              <a:gd name="T86" fmla="*/ 49 w 214"/>
              <a:gd name="T87" fmla="*/ 77 h 219"/>
              <a:gd name="T88" fmla="*/ 93 w 214"/>
              <a:gd name="T89" fmla="*/ 179 h 219"/>
              <a:gd name="T90" fmla="*/ 93 w 214"/>
              <a:gd name="T91" fmla="*/ 213 h 219"/>
              <a:gd name="T92" fmla="*/ 74 w 214"/>
              <a:gd name="T93" fmla="*/ 195 h 219"/>
              <a:gd name="T94" fmla="*/ 98 w 214"/>
              <a:gd name="T95" fmla="*/ 126 h 219"/>
              <a:gd name="T96" fmla="*/ 167 w 214"/>
              <a:gd name="T97" fmla="*/ 109 h 219"/>
              <a:gd name="T98" fmla="*/ 100 w 214"/>
              <a:gd name="T99" fmla="*/ 77 h 219"/>
              <a:gd name="T100" fmla="*/ 100 w 214"/>
              <a:gd name="T101" fmla="*/ 60 h 219"/>
              <a:gd name="T102" fmla="*/ 116 w 214"/>
              <a:gd name="T103" fmla="*/ 103 h 219"/>
              <a:gd name="T104" fmla="*/ 100 w 214"/>
              <a:gd name="T105" fmla="*/ 103 h 219"/>
              <a:gd name="T106" fmla="*/ 122 w 214"/>
              <a:gd name="T107" fmla="*/ 167 h 219"/>
              <a:gd name="T108" fmla="*/ 134 w 214"/>
              <a:gd name="T109" fmla="*/ 200 h 219"/>
              <a:gd name="T110" fmla="*/ 110 w 214"/>
              <a:gd name="T111" fmla="*/ 190 h 219"/>
              <a:gd name="T112" fmla="*/ 128 w 214"/>
              <a:gd name="T113" fmla="*/ 157 h 219"/>
              <a:gd name="T114" fmla="*/ 162 w 214"/>
              <a:gd name="T115" fmla="*/ 164 h 219"/>
              <a:gd name="T116" fmla="*/ 158 w 214"/>
              <a:gd name="T117" fmla="*/ 188 h 219"/>
              <a:gd name="T118" fmla="*/ 129 w 214"/>
              <a:gd name="T119" fmla="*/ 159 h 219"/>
              <a:gd name="T120" fmla="*/ 150 w 214"/>
              <a:gd name="T121" fmla="*/ 83 h 219"/>
              <a:gd name="T122" fmla="*/ 167 w 214"/>
              <a:gd name="T123" fmla="*/ 8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4" h="219">
                <a:moveTo>
                  <a:pt x="166" y="192"/>
                </a:moveTo>
                <a:cubicBezTo>
                  <a:pt x="168" y="192"/>
                  <a:pt x="170" y="191"/>
                  <a:pt x="170" y="189"/>
                </a:cubicBezTo>
                <a:cubicBezTo>
                  <a:pt x="171" y="186"/>
                  <a:pt x="172" y="175"/>
                  <a:pt x="173" y="155"/>
                </a:cubicBezTo>
                <a:cubicBezTo>
                  <a:pt x="90" y="155"/>
                  <a:pt x="90" y="155"/>
                  <a:pt x="90" y="155"/>
                </a:cubicBezTo>
                <a:cubicBezTo>
                  <a:pt x="90" y="156"/>
                  <a:pt x="90" y="156"/>
                  <a:pt x="90" y="156"/>
                </a:cubicBezTo>
                <a:cubicBezTo>
                  <a:pt x="89" y="160"/>
                  <a:pt x="88" y="162"/>
                  <a:pt x="86" y="163"/>
                </a:cubicBezTo>
                <a:cubicBezTo>
                  <a:pt x="84" y="163"/>
                  <a:pt x="78" y="163"/>
                  <a:pt x="69" y="163"/>
                </a:cubicBezTo>
                <a:cubicBezTo>
                  <a:pt x="60" y="162"/>
                  <a:pt x="55" y="161"/>
                  <a:pt x="54" y="159"/>
                </a:cubicBezTo>
                <a:cubicBezTo>
                  <a:pt x="53" y="157"/>
                  <a:pt x="53" y="154"/>
                  <a:pt x="54" y="151"/>
                </a:cubicBezTo>
                <a:cubicBezTo>
                  <a:pt x="58" y="138"/>
                  <a:pt x="62" y="124"/>
                  <a:pt x="65" y="109"/>
                </a:cubicBezTo>
                <a:cubicBezTo>
                  <a:pt x="48" y="109"/>
                  <a:pt x="48" y="109"/>
                  <a:pt x="48" y="109"/>
                </a:cubicBezTo>
                <a:cubicBezTo>
                  <a:pt x="47" y="123"/>
                  <a:pt x="47" y="123"/>
                  <a:pt x="47" y="123"/>
                </a:cubicBezTo>
                <a:cubicBezTo>
                  <a:pt x="44" y="164"/>
                  <a:pt x="30" y="194"/>
                  <a:pt x="6" y="214"/>
                </a:cubicBezTo>
                <a:cubicBezTo>
                  <a:pt x="3" y="216"/>
                  <a:pt x="1" y="216"/>
                  <a:pt x="1" y="214"/>
                </a:cubicBezTo>
                <a:cubicBezTo>
                  <a:pt x="0" y="213"/>
                  <a:pt x="1" y="212"/>
                  <a:pt x="1" y="211"/>
                </a:cubicBezTo>
                <a:cubicBezTo>
                  <a:pt x="10" y="191"/>
                  <a:pt x="14" y="145"/>
                  <a:pt x="14" y="73"/>
                </a:cubicBezTo>
                <a:cubicBezTo>
                  <a:pt x="14" y="43"/>
                  <a:pt x="14" y="43"/>
                  <a:pt x="14" y="43"/>
                </a:cubicBezTo>
                <a:cubicBezTo>
                  <a:pt x="14" y="41"/>
                  <a:pt x="14" y="39"/>
                  <a:pt x="15" y="39"/>
                </a:cubicBezTo>
                <a:cubicBezTo>
                  <a:pt x="17" y="38"/>
                  <a:pt x="18" y="38"/>
                  <a:pt x="20" y="40"/>
                </a:cubicBezTo>
                <a:cubicBezTo>
                  <a:pt x="56" y="54"/>
                  <a:pt x="56" y="54"/>
                  <a:pt x="56" y="54"/>
                </a:cubicBezTo>
                <a:cubicBezTo>
                  <a:pt x="91" y="54"/>
                  <a:pt x="91" y="54"/>
                  <a:pt x="91" y="54"/>
                </a:cubicBezTo>
                <a:cubicBezTo>
                  <a:pt x="91" y="39"/>
                  <a:pt x="91" y="39"/>
                  <a:pt x="91" y="39"/>
                </a:cubicBezTo>
                <a:cubicBezTo>
                  <a:pt x="90" y="37"/>
                  <a:pt x="91" y="36"/>
                  <a:pt x="91" y="35"/>
                </a:cubicBezTo>
                <a:cubicBezTo>
                  <a:pt x="92" y="34"/>
                  <a:pt x="93" y="34"/>
                  <a:pt x="96" y="34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6" y="36"/>
                  <a:pt x="126" y="36"/>
                  <a:pt x="126" y="36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90" y="28"/>
                  <a:pt x="90" y="28"/>
                  <a:pt x="90" y="28"/>
                </a:cubicBezTo>
                <a:cubicBezTo>
                  <a:pt x="90" y="35"/>
                  <a:pt x="90" y="35"/>
                  <a:pt x="90" y="35"/>
                </a:cubicBezTo>
                <a:cubicBezTo>
                  <a:pt x="90" y="40"/>
                  <a:pt x="89" y="42"/>
                  <a:pt x="86" y="43"/>
                </a:cubicBezTo>
                <a:cubicBezTo>
                  <a:pt x="83" y="44"/>
                  <a:pt x="78" y="45"/>
                  <a:pt x="71" y="45"/>
                </a:cubicBezTo>
                <a:cubicBezTo>
                  <a:pt x="65" y="45"/>
                  <a:pt x="59" y="45"/>
                  <a:pt x="57" y="44"/>
                </a:cubicBezTo>
                <a:cubicBezTo>
                  <a:pt x="55" y="43"/>
                  <a:pt x="54" y="40"/>
                  <a:pt x="54" y="35"/>
                </a:cubicBezTo>
                <a:cubicBezTo>
                  <a:pt x="54" y="28"/>
                  <a:pt x="54" y="28"/>
                  <a:pt x="54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3" y="28"/>
                  <a:pt x="2" y="26"/>
                  <a:pt x="2" y="24"/>
                </a:cubicBezTo>
                <a:cubicBezTo>
                  <a:pt x="2" y="22"/>
                  <a:pt x="3" y="21"/>
                  <a:pt x="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3"/>
                  <a:pt x="54" y="2"/>
                  <a:pt x="55" y="1"/>
                </a:cubicBezTo>
                <a:cubicBezTo>
                  <a:pt x="56" y="0"/>
                  <a:pt x="57" y="0"/>
                  <a:pt x="59" y="0"/>
                </a:cubicBezTo>
                <a:cubicBezTo>
                  <a:pt x="83" y="2"/>
                  <a:pt x="83" y="2"/>
                  <a:pt x="83" y="2"/>
                </a:cubicBezTo>
                <a:cubicBezTo>
                  <a:pt x="88" y="2"/>
                  <a:pt x="93" y="3"/>
                  <a:pt x="96" y="4"/>
                </a:cubicBezTo>
                <a:cubicBezTo>
                  <a:pt x="98" y="5"/>
                  <a:pt x="100" y="6"/>
                  <a:pt x="100" y="8"/>
                </a:cubicBezTo>
                <a:cubicBezTo>
                  <a:pt x="100" y="11"/>
                  <a:pt x="98" y="12"/>
                  <a:pt x="95" y="14"/>
                </a:cubicBezTo>
                <a:cubicBezTo>
                  <a:pt x="92" y="15"/>
                  <a:pt x="90" y="17"/>
                  <a:pt x="90" y="20"/>
                </a:cubicBezTo>
                <a:cubicBezTo>
                  <a:pt x="90" y="21"/>
                  <a:pt x="90" y="21"/>
                  <a:pt x="90" y="21"/>
                </a:cubicBezTo>
                <a:cubicBezTo>
                  <a:pt x="126" y="21"/>
                  <a:pt x="126" y="21"/>
                  <a:pt x="126" y="21"/>
                </a:cubicBezTo>
                <a:cubicBezTo>
                  <a:pt x="126" y="6"/>
                  <a:pt x="126" y="6"/>
                  <a:pt x="126" y="6"/>
                </a:cubicBezTo>
                <a:cubicBezTo>
                  <a:pt x="126" y="3"/>
                  <a:pt x="127" y="3"/>
                  <a:pt x="127" y="2"/>
                </a:cubicBezTo>
                <a:cubicBezTo>
                  <a:pt x="128" y="1"/>
                  <a:pt x="129" y="1"/>
                  <a:pt x="132" y="1"/>
                </a:cubicBezTo>
                <a:cubicBezTo>
                  <a:pt x="155" y="3"/>
                  <a:pt x="155" y="3"/>
                  <a:pt x="155" y="3"/>
                </a:cubicBezTo>
                <a:cubicBezTo>
                  <a:pt x="161" y="3"/>
                  <a:pt x="165" y="4"/>
                  <a:pt x="169" y="5"/>
                </a:cubicBezTo>
                <a:cubicBezTo>
                  <a:pt x="171" y="6"/>
                  <a:pt x="172" y="7"/>
                  <a:pt x="172" y="9"/>
                </a:cubicBezTo>
                <a:cubicBezTo>
                  <a:pt x="172" y="12"/>
                  <a:pt x="171" y="13"/>
                  <a:pt x="167" y="15"/>
                </a:cubicBezTo>
                <a:cubicBezTo>
                  <a:pt x="164" y="16"/>
                  <a:pt x="163" y="18"/>
                  <a:pt x="163" y="20"/>
                </a:cubicBezTo>
                <a:cubicBezTo>
                  <a:pt x="163" y="21"/>
                  <a:pt x="163" y="21"/>
                  <a:pt x="163" y="21"/>
                </a:cubicBezTo>
                <a:cubicBezTo>
                  <a:pt x="171" y="21"/>
                  <a:pt x="171" y="21"/>
                  <a:pt x="171" y="21"/>
                </a:cubicBezTo>
                <a:cubicBezTo>
                  <a:pt x="180" y="9"/>
                  <a:pt x="185" y="3"/>
                  <a:pt x="186" y="3"/>
                </a:cubicBezTo>
                <a:cubicBezTo>
                  <a:pt x="187" y="3"/>
                  <a:pt x="188" y="3"/>
                  <a:pt x="190" y="4"/>
                </a:cubicBezTo>
                <a:cubicBezTo>
                  <a:pt x="205" y="16"/>
                  <a:pt x="213" y="23"/>
                  <a:pt x="213" y="24"/>
                </a:cubicBezTo>
                <a:cubicBezTo>
                  <a:pt x="212" y="27"/>
                  <a:pt x="212" y="27"/>
                  <a:pt x="212" y="27"/>
                </a:cubicBezTo>
                <a:cubicBezTo>
                  <a:pt x="211" y="28"/>
                  <a:pt x="211" y="28"/>
                  <a:pt x="211" y="28"/>
                </a:cubicBezTo>
                <a:cubicBezTo>
                  <a:pt x="163" y="28"/>
                  <a:pt x="163" y="28"/>
                  <a:pt x="163" y="28"/>
                </a:cubicBezTo>
                <a:cubicBezTo>
                  <a:pt x="163" y="36"/>
                  <a:pt x="163" y="36"/>
                  <a:pt x="163" y="36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1" y="43"/>
                  <a:pt x="155" y="45"/>
                  <a:pt x="144" y="46"/>
                </a:cubicBezTo>
                <a:cubicBezTo>
                  <a:pt x="132" y="47"/>
                  <a:pt x="132" y="47"/>
                  <a:pt x="132" y="47"/>
                </a:cubicBezTo>
                <a:cubicBezTo>
                  <a:pt x="128" y="49"/>
                  <a:pt x="126" y="51"/>
                  <a:pt x="127" y="53"/>
                </a:cubicBezTo>
                <a:cubicBezTo>
                  <a:pt x="127" y="54"/>
                  <a:pt x="127" y="54"/>
                  <a:pt x="127" y="54"/>
                </a:cubicBezTo>
                <a:cubicBezTo>
                  <a:pt x="165" y="54"/>
                  <a:pt x="165" y="54"/>
                  <a:pt x="165" y="54"/>
                </a:cubicBezTo>
                <a:cubicBezTo>
                  <a:pt x="173" y="43"/>
                  <a:pt x="177" y="37"/>
                  <a:pt x="179" y="37"/>
                </a:cubicBezTo>
                <a:cubicBezTo>
                  <a:pt x="182" y="39"/>
                  <a:pt x="182" y="39"/>
                  <a:pt x="182" y="39"/>
                </a:cubicBezTo>
                <a:cubicBezTo>
                  <a:pt x="197" y="50"/>
                  <a:pt x="205" y="56"/>
                  <a:pt x="205" y="57"/>
                </a:cubicBezTo>
                <a:cubicBezTo>
                  <a:pt x="204" y="59"/>
                  <a:pt x="204" y="59"/>
                  <a:pt x="204" y="59"/>
                </a:cubicBezTo>
                <a:cubicBezTo>
                  <a:pt x="203" y="60"/>
                  <a:pt x="203" y="60"/>
                  <a:pt x="203" y="60"/>
                </a:cubicBezTo>
                <a:cubicBezTo>
                  <a:pt x="150" y="60"/>
                  <a:pt x="150" y="60"/>
                  <a:pt x="150" y="60"/>
                </a:cubicBezTo>
                <a:cubicBezTo>
                  <a:pt x="150" y="77"/>
                  <a:pt x="150" y="77"/>
                  <a:pt x="150" y="77"/>
                </a:cubicBezTo>
                <a:cubicBezTo>
                  <a:pt x="166" y="77"/>
                  <a:pt x="166" y="77"/>
                  <a:pt x="166" y="77"/>
                </a:cubicBezTo>
                <a:cubicBezTo>
                  <a:pt x="177" y="66"/>
                  <a:pt x="177" y="66"/>
                  <a:pt x="177" y="66"/>
                </a:cubicBezTo>
                <a:cubicBezTo>
                  <a:pt x="178" y="65"/>
                  <a:pt x="179" y="64"/>
                  <a:pt x="180" y="64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207" y="79"/>
                  <a:pt x="207" y="79"/>
                  <a:pt x="207" y="79"/>
                </a:cubicBezTo>
                <a:cubicBezTo>
                  <a:pt x="214" y="83"/>
                  <a:pt x="214" y="87"/>
                  <a:pt x="207" y="90"/>
                </a:cubicBezTo>
                <a:cubicBezTo>
                  <a:pt x="205" y="91"/>
                  <a:pt x="204" y="94"/>
                  <a:pt x="204" y="97"/>
                </a:cubicBezTo>
                <a:cubicBezTo>
                  <a:pt x="204" y="109"/>
                  <a:pt x="204" y="109"/>
                  <a:pt x="204" y="109"/>
                </a:cubicBezTo>
                <a:cubicBezTo>
                  <a:pt x="204" y="111"/>
                  <a:pt x="203" y="113"/>
                  <a:pt x="202" y="114"/>
                </a:cubicBezTo>
                <a:cubicBezTo>
                  <a:pt x="200" y="115"/>
                  <a:pt x="197" y="116"/>
                  <a:pt x="192" y="117"/>
                </a:cubicBezTo>
                <a:cubicBezTo>
                  <a:pt x="202" y="124"/>
                  <a:pt x="206" y="128"/>
                  <a:pt x="206" y="129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97" y="132"/>
                  <a:pt x="97" y="132"/>
                  <a:pt x="97" y="132"/>
                </a:cubicBezTo>
                <a:cubicBezTo>
                  <a:pt x="93" y="149"/>
                  <a:pt x="93" y="149"/>
                  <a:pt x="93" y="149"/>
                </a:cubicBezTo>
                <a:cubicBezTo>
                  <a:pt x="172" y="149"/>
                  <a:pt x="172" y="149"/>
                  <a:pt x="172" y="149"/>
                </a:cubicBezTo>
                <a:cubicBezTo>
                  <a:pt x="181" y="141"/>
                  <a:pt x="181" y="141"/>
                  <a:pt x="181" y="141"/>
                </a:cubicBezTo>
                <a:cubicBezTo>
                  <a:pt x="182" y="139"/>
                  <a:pt x="183" y="138"/>
                  <a:pt x="185" y="138"/>
                </a:cubicBezTo>
                <a:cubicBezTo>
                  <a:pt x="186" y="138"/>
                  <a:pt x="188" y="139"/>
                  <a:pt x="190" y="141"/>
                </a:cubicBezTo>
                <a:cubicBezTo>
                  <a:pt x="209" y="153"/>
                  <a:pt x="209" y="153"/>
                  <a:pt x="209" y="153"/>
                </a:cubicBezTo>
                <a:cubicBezTo>
                  <a:pt x="213" y="155"/>
                  <a:pt x="214" y="158"/>
                  <a:pt x="214" y="160"/>
                </a:cubicBezTo>
                <a:cubicBezTo>
                  <a:pt x="214" y="163"/>
                  <a:pt x="212" y="165"/>
                  <a:pt x="209" y="167"/>
                </a:cubicBezTo>
                <a:cubicBezTo>
                  <a:pt x="207" y="168"/>
                  <a:pt x="206" y="170"/>
                  <a:pt x="206" y="174"/>
                </a:cubicBezTo>
                <a:cubicBezTo>
                  <a:pt x="203" y="196"/>
                  <a:pt x="201" y="208"/>
                  <a:pt x="199" y="211"/>
                </a:cubicBezTo>
                <a:cubicBezTo>
                  <a:pt x="196" y="213"/>
                  <a:pt x="193" y="215"/>
                  <a:pt x="188" y="216"/>
                </a:cubicBezTo>
                <a:cubicBezTo>
                  <a:pt x="182" y="217"/>
                  <a:pt x="173" y="218"/>
                  <a:pt x="160" y="218"/>
                </a:cubicBezTo>
                <a:cubicBezTo>
                  <a:pt x="157" y="216"/>
                  <a:pt x="157" y="216"/>
                  <a:pt x="157" y="216"/>
                </a:cubicBezTo>
                <a:cubicBezTo>
                  <a:pt x="157" y="212"/>
                  <a:pt x="157" y="212"/>
                  <a:pt x="157" y="212"/>
                </a:cubicBezTo>
                <a:cubicBezTo>
                  <a:pt x="156" y="206"/>
                  <a:pt x="153" y="200"/>
                  <a:pt x="146" y="196"/>
                </a:cubicBezTo>
                <a:cubicBezTo>
                  <a:pt x="144" y="196"/>
                  <a:pt x="144" y="195"/>
                  <a:pt x="144" y="194"/>
                </a:cubicBezTo>
                <a:cubicBezTo>
                  <a:pt x="144" y="193"/>
                  <a:pt x="145" y="192"/>
                  <a:pt x="147" y="193"/>
                </a:cubicBezTo>
                <a:cubicBezTo>
                  <a:pt x="157" y="193"/>
                  <a:pt x="164" y="193"/>
                  <a:pt x="166" y="192"/>
                </a:cubicBezTo>
                <a:close/>
                <a:moveTo>
                  <a:pt x="59" y="167"/>
                </a:moveTo>
                <a:cubicBezTo>
                  <a:pt x="60" y="167"/>
                  <a:pt x="60" y="167"/>
                  <a:pt x="61" y="168"/>
                </a:cubicBezTo>
                <a:cubicBezTo>
                  <a:pt x="63" y="176"/>
                  <a:pt x="64" y="184"/>
                  <a:pt x="63" y="192"/>
                </a:cubicBezTo>
                <a:cubicBezTo>
                  <a:pt x="63" y="200"/>
                  <a:pt x="61" y="206"/>
                  <a:pt x="57" y="210"/>
                </a:cubicBezTo>
                <a:cubicBezTo>
                  <a:pt x="55" y="213"/>
                  <a:pt x="52" y="216"/>
                  <a:pt x="48" y="217"/>
                </a:cubicBezTo>
                <a:cubicBezTo>
                  <a:pt x="43" y="219"/>
                  <a:pt x="39" y="219"/>
                  <a:pt x="36" y="218"/>
                </a:cubicBezTo>
                <a:cubicBezTo>
                  <a:pt x="32" y="216"/>
                  <a:pt x="29" y="213"/>
                  <a:pt x="27" y="210"/>
                </a:cubicBezTo>
                <a:cubicBezTo>
                  <a:pt x="25" y="206"/>
                  <a:pt x="25" y="202"/>
                  <a:pt x="27" y="199"/>
                </a:cubicBezTo>
                <a:cubicBezTo>
                  <a:pt x="29" y="195"/>
                  <a:pt x="31" y="193"/>
                  <a:pt x="36" y="190"/>
                </a:cubicBezTo>
                <a:cubicBezTo>
                  <a:pt x="47" y="184"/>
                  <a:pt x="55" y="176"/>
                  <a:pt x="58" y="168"/>
                </a:cubicBezTo>
                <a:lnTo>
                  <a:pt x="59" y="167"/>
                </a:lnTo>
                <a:close/>
                <a:moveTo>
                  <a:pt x="49" y="103"/>
                </a:moveTo>
                <a:cubicBezTo>
                  <a:pt x="66" y="103"/>
                  <a:pt x="66" y="103"/>
                  <a:pt x="66" y="103"/>
                </a:cubicBezTo>
                <a:cubicBezTo>
                  <a:pt x="66" y="83"/>
                  <a:pt x="66" y="83"/>
                  <a:pt x="66" y="83"/>
                </a:cubicBezTo>
                <a:cubicBezTo>
                  <a:pt x="49" y="83"/>
                  <a:pt x="49" y="83"/>
                  <a:pt x="49" y="83"/>
                </a:cubicBezTo>
                <a:lnTo>
                  <a:pt x="49" y="103"/>
                </a:lnTo>
                <a:close/>
                <a:moveTo>
                  <a:pt x="49" y="77"/>
                </a:moveTo>
                <a:cubicBezTo>
                  <a:pt x="66" y="77"/>
                  <a:pt x="66" y="77"/>
                  <a:pt x="66" y="77"/>
                </a:cubicBezTo>
                <a:cubicBezTo>
                  <a:pt x="66" y="60"/>
                  <a:pt x="66" y="60"/>
                  <a:pt x="66" y="60"/>
                </a:cubicBezTo>
                <a:cubicBezTo>
                  <a:pt x="49" y="60"/>
                  <a:pt x="49" y="60"/>
                  <a:pt x="49" y="60"/>
                </a:cubicBezTo>
                <a:cubicBezTo>
                  <a:pt x="49" y="70"/>
                  <a:pt x="49" y="70"/>
                  <a:pt x="49" y="70"/>
                </a:cubicBezTo>
                <a:lnTo>
                  <a:pt x="49" y="77"/>
                </a:lnTo>
                <a:close/>
                <a:moveTo>
                  <a:pt x="74" y="167"/>
                </a:moveTo>
                <a:cubicBezTo>
                  <a:pt x="76" y="167"/>
                  <a:pt x="76" y="167"/>
                  <a:pt x="76" y="167"/>
                </a:cubicBezTo>
                <a:cubicBezTo>
                  <a:pt x="83" y="170"/>
                  <a:pt x="88" y="174"/>
                  <a:pt x="93" y="179"/>
                </a:cubicBezTo>
                <a:cubicBezTo>
                  <a:pt x="98" y="184"/>
                  <a:pt x="101" y="189"/>
                  <a:pt x="102" y="194"/>
                </a:cubicBezTo>
                <a:cubicBezTo>
                  <a:pt x="103" y="197"/>
                  <a:pt x="102" y="202"/>
                  <a:pt x="101" y="205"/>
                </a:cubicBezTo>
                <a:cubicBezTo>
                  <a:pt x="99" y="209"/>
                  <a:pt x="96" y="212"/>
                  <a:pt x="93" y="213"/>
                </a:cubicBezTo>
                <a:cubicBezTo>
                  <a:pt x="89" y="215"/>
                  <a:pt x="85" y="215"/>
                  <a:pt x="82" y="214"/>
                </a:cubicBezTo>
                <a:cubicBezTo>
                  <a:pt x="78" y="213"/>
                  <a:pt x="76" y="211"/>
                  <a:pt x="74" y="207"/>
                </a:cubicBezTo>
                <a:cubicBezTo>
                  <a:pt x="73" y="204"/>
                  <a:pt x="73" y="200"/>
                  <a:pt x="74" y="195"/>
                </a:cubicBezTo>
                <a:cubicBezTo>
                  <a:pt x="77" y="184"/>
                  <a:pt x="77" y="175"/>
                  <a:pt x="74" y="169"/>
                </a:cubicBezTo>
                <a:lnTo>
                  <a:pt x="74" y="167"/>
                </a:lnTo>
                <a:close/>
                <a:moveTo>
                  <a:pt x="98" y="126"/>
                </a:moveTo>
                <a:cubicBezTo>
                  <a:pt x="161" y="126"/>
                  <a:pt x="161" y="126"/>
                  <a:pt x="161" y="126"/>
                </a:cubicBezTo>
                <a:cubicBezTo>
                  <a:pt x="169" y="115"/>
                  <a:pt x="169" y="115"/>
                  <a:pt x="169" y="115"/>
                </a:cubicBezTo>
                <a:cubicBezTo>
                  <a:pt x="168" y="114"/>
                  <a:pt x="167" y="112"/>
                  <a:pt x="167" y="109"/>
                </a:cubicBezTo>
                <a:cubicBezTo>
                  <a:pt x="103" y="109"/>
                  <a:pt x="103" y="109"/>
                  <a:pt x="103" y="109"/>
                </a:cubicBezTo>
                <a:lnTo>
                  <a:pt x="98" y="126"/>
                </a:lnTo>
                <a:close/>
                <a:moveTo>
                  <a:pt x="100" y="77"/>
                </a:moveTo>
                <a:cubicBezTo>
                  <a:pt x="116" y="77"/>
                  <a:pt x="116" y="77"/>
                  <a:pt x="116" y="77"/>
                </a:cubicBezTo>
                <a:cubicBezTo>
                  <a:pt x="116" y="60"/>
                  <a:pt x="116" y="60"/>
                  <a:pt x="116" y="60"/>
                </a:cubicBezTo>
                <a:cubicBezTo>
                  <a:pt x="100" y="60"/>
                  <a:pt x="100" y="60"/>
                  <a:pt x="100" y="60"/>
                </a:cubicBezTo>
                <a:lnTo>
                  <a:pt x="100" y="77"/>
                </a:lnTo>
                <a:close/>
                <a:moveTo>
                  <a:pt x="100" y="103"/>
                </a:moveTo>
                <a:cubicBezTo>
                  <a:pt x="116" y="103"/>
                  <a:pt x="116" y="103"/>
                  <a:pt x="116" y="103"/>
                </a:cubicBezTo>
                <a:cubicBezTo>
                  <a:pt x="116" y="83"/>
                  <a:pt x="116" y="83"/>
                  <a:pt x="116" y="83"/>
                </a:cubicBezTo>
                <a:cubicBezTo>
                  <a:pt x="100" y="83"/>
                  <a:pt x="100" y="83"/>
                  <a:pt x="100" y="83"/>
                </a:cubicBezTo>
                <a:lnTo>
                  <a:pt x="100" y="103"/>
                </a:lnTo>
                <a:close/>
                <a:moveTo>
                  <a:pt x="100" y="162"/>
                </a:moveTo>
                <a:cubicBezTo>
                  <a:pt x="100" y="161"/>
                  <a:pt x="101" y="161"/>
                  <a:pt x="102" y="161"/>
                </a:cubicBezTo>
                <a:cubicBezTo>
                  <a:pt x="109" y="162"/>
                  <a:pt x="116" y="164"/>
                  <a:pt x="122" y="167"/>
                </a:cubicBezTo>
                <a:cubicBezTo>
                  <a:pt x="129" y="171"/>
                  <a:pt x="133" y="175"/>
                  <a:pt x="135" y="179"/>
                </a:cubicBezTo>
                <a:cubicBezTo>
                  <a:pt x="138" y="182"/>
                  <a:pt x="138" y="186"/>
                  <a:pt x="138" y="190"/>
                </a:cubicBezTo>
                <a:cubicBezTo>
                  <a:pt x="138" y="194"/>
                  <a:pt x="136" y="197"/>
                  <a:pt x="134" y="200"/>
                </a:cubicBezTo>
                <a:cubicBezTo>
                  <a:pt x="131" y="203"/>
                  <a:pt x="127" y="204"/>
                  <a:pt x="124" y="204"/>
                </a:cubicBezTo>
                <a:cubicBezTo>
                  <a:pt x="120" y="204"/>
                  <a:pt x="117" y="203"/>
                  <a:pt x="114" y="200"/>
                </a:cubicBezTo>
                <a:cubicBezTo>
                  <a:pt x="112" y="198"/>
                  <a:pt x="111" y="194"/>
                  <a:pt x="110" y="190"/>
                </a:cubicBezTo>
                <a:cubicBezTo>
                  <a:pt x="109" y="178"/>
                  <a:pt x="106" y="169"/>
                  <a:pt x="100" y="163"/>
                </a:cubicBezTo>
                <a:lnTo>
                  <a:pt x="100" y="162"/>
                </a:lnTo>
                <a:close/>
                <a:moveTo>
                  <a:pt x="128" y="157"/>
                </a:moveTo>
                <a:cubicBezTo>
                  <a:pt x="128" y="157"/>
                  <a:pt x="129" y="156"/>
                  <a:pt x="130" y="156"/>
                </a:cubicBezTo>
                <a:cubicBezTo>
                  <a:pt x="136" y="155"/>
                  <a:pt x="142" y="156"/>
                  <a:pt x="149" y="157"/>
                </a:cubicBezTo>
                <a:cubicBezTo>
                  <a:pt x="155" y="159"/>
                  <a:pt x="159" y="161"/>
                  <a:pt x="162" y="164"/>
                </a:cubicBezTo>
                <a:cubicBezTo>
                  <a:pt x="165" y="166"/>
                  <a:pt x="166" y="169"/>
                  <a:pt x="167" y="173"/>
                </a:cubicBezTo>
                <a:cubicBezTo>
                  <a:pt x="167" y="177"/>
                  <a:pt x="167" y="180"/>
                  <a:pt x="165" y="182"/>
                </a:cubicBezTo>
                <a:cubicBezTo>
                  <a:pt x="163" y="185"/>
                  <a:pt x="161" y="187"/>
                  <a:pt x="158" y="188"/>
                </a:cubicBezTo>
                <a:cubicBezTo>
                  <a:pt x="154" y="189"/>
                  <a:pt x="152" y="189"/>
                  <a:pt x="149" y="187"/>
                </a:cubicBezTo>
                <a:cubicBezTo>
                  <a:pt x="146" y="185"/>
                  <a:pt x="145" y="182"/>
                  <a:pt x="143" y="179"/>
                </a:cubicBezTo>
                <a:cubicBezTo>
                  <a:pt x="139" y="169"/>
                  <a:pt x="135" y="162"/>
                  <a:pt x="129" y="159"/>
                </a:cubicBezTo>
                <a:lnTo>
                  <a:pt x="128" y="157"/>
                </a:lnTo>
                <a:close/>
                <a:moveTo>
                  <a:pt x="167" y="83"/>
                </a:moveTo>
                <a:cubicBezTo>
                  <a:pt x="150" y="83"/>
                  <a:pt x="150" y="83"/>
                  <a:pt x="150" y="83"/>
                </a:cubicBezTo>
                <a:cubicBezTo>
                  <a:pt x="150" y="103"/>
                  <a:pt x="150" y="103"/>
                  <a:pt x="150" y="103"/>
                </a:cubicBezTo>
                <a:cubicBezTo>
                  <a:pt x="167" y="103"/>
                  <a:pt x="167" y="103"/>
                  <a:pt x="167" y="103"/>
                </a:cubicBezTo>
                <a:lnTo>
                  <a:pt x="167" y="8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14" name="直線接點 13"/>
          <p:cNvCxnSpPr/>
          <p:nvPr/>
        </p:nvCxnSpPr>
        <p:spPr>
          <a:xfrm>
            <a:off x="431800" y="703589"/>
            <a:ext cx="4794250" cy="0"/>
          </a:xfrm>
          <a:prstGeom prst="line">
            <a:avLst/>
          </a:prstGeom>
          <a:ln w="19050">
            <a:solidFill>
              <a:srgbClr val="B21F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5189551" y="659202"/>
            <a:ext cx="93334" cy="93334"/>
          </a:xfrm>
          <a:prstGeom prst="ellipse">
            <a:avLst/>
          </a:prstGeom>
          <a:solidFill>
            <a:srgbClr val="B21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43240" y="417566"/>
            <a:ext cx="4655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國立東華大學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National Dong </a:t>
            </a:r>
            <a:r>
              <a:rPr lang="en-US" altLang="zh-TW" sz="1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Hwa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University</a:t>
            </a:r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1600" b="1" dirty="0">
              <a:solidFill>
                <a:srgbClr val="4B4A4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278708" y="755234"/>
            <a:ext cx="1955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350" spc="70" dirty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能源及環境科技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53D8A264-B631-46CE-8893-E7299C7BC01B}"/>
              </a:ext>
            </a:extLst>
          </p:cNvPr>
          <p:cNvSpPr txBox="1"/>
          <p:nvPr/>
        </p:nvSpPr>
        <p:spPr>
          <a:xfrm>
            <a:off x="885278" y="15385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b="1" dirty="0">
                <a:solidFill>
                  <a:srgbClr val="B21F7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技術名稱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0A1FE16-6C39-476C-AC09-DF26D734821D}"/>
              </a:ext>
            </a:extLst>
          </p:cNvPr>
          <p:cNvSpPr/>
          <p:nvPr/>
        </p:nvSpPr>
        <p:spPr>
          <a:xfrm>
            <a:off x="1993275" y="1525915"/>
            <a:ext cx="5085388" cy="394636"/>
          </a:xfrm>
          <a:prstGeom prst="rect">
            <a:avLst/>
          </a:prstGeom>
          <a:solidFill>
            <a:srgbClr val="F6EC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CD45612-275F-4EE9-AB6B-F70A7F0A9B1C}"/>
              </a:ext>
            </a:extLst>
          </p:cNvPr>
          <p:cNvSpPr/>
          <p:nvPr/>
        </p:nvSpPr>
        <p:spPr>
          <a:xfrm>
            <a:off x="370937" y="920315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聯絡窗口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8CDA0AF-40BD-4BD4-AE05-0C10555C8E7C}"/>
              </a:ext>
            </a:extLst>
          </p:cNvPr>
          <p:cNvSpPr/>
          <p:nvPr/>
        </p:nvSpPr>
        <p:spPr>
          <a:xfrm>
            <a:off x="1225131" y="9199061"/>
            <a:ext cx="3443965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單位名稱：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聯絡人：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電子郵件：</a:t>
            </a: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9BDAE9E3-B034-4A1F-8626-5C4564E17A7C}"/>
              </a:ext>
            </a:extLst>
          </p:cNvPr>
          <p:cNvCxnSpPr/>
          <p:nvPr/>
        </p:nvCxnSpPr>
        <p:spPr>
          <a:xfrm>
            <a:off x="1196103" y="9190457"/>
            <a:ext cx="0" cy="936000"/>
          </a:xfrm>
          <a:prstGeom prst="line">
            <a:avLst/>
          </a:prstGeom>
          <a:ln w="76200">
            <a:solidFill>
              <a:srgbClr val="B21F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4281714" y="8113474"/>
            <a:ext cx="2796949" cy="2046514"/>
          </a:xfrm>
          <a:prstGeom prst="rect">
            <a:avLst/>
          </a:prstGeom>
          <a:noFill/>
          <a:ln>
            <a:solidFill>
              <a:srgbClr val="B21F7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圖片</a:t>
            </a:r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566738" y="1539875"/>
            <a:ext cx="195263" cy="198437"/>
          </a:xfrm>
          <a:prstGeom prst="ellipse">
            <a:avLst/>
          </a:prstGeom>
          <a:noFill/>
          <a:ln w="22225" cap="flat">
            <a:solidFill>
              <a:srgbClr val="B21F7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663575" y="1584325"/>
            <a:ext cx="230188" cy="236537"/>
          </a:xfrm>
          <a:prstGeom prst="ellipse">
            <a:avLst/>
          </a:prstGeom>
          <a:noFill/>
          <a:ln w="22225" cap="flat">
            <a:solidFill>
              <a:srgbClr val="22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37" name="表格 36">
            <a:extLst>
              <a:ext uri="{FF2B5EF4-FFF2-40B4-BE49-F238E27FC236}">
                <a16:creationId xmlns:a16="http://schemas.microsoft.com/office/drawing/2014/main" id="{F94FBF8C-3596-45AF-87BE-AB63B4CA5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112981"/>
              </p:ext>
            </p:extLst>
          </p:nvPr>
        </p:nvGraphicFramePr>
        <p:xfrm>
          <a:off x="431800" y="2130830"/>
          <a:ext cx="6646857" cy="526381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23449">
                  <a:extLst>
                    <a:ext uri="{9D8B030D-6E8A-4147-A177-3AD203B41FA5}">
                      <a16:colId xmlns:a16="http://schemas.microsoft.com/office/drawing/2014/main" val="2534418098"/>
                    </a:ext>
                  </a:extLst>
                </a:gridCol>
                <a:gridCol w="5123408">
                  <a:extLst>
                    <a:ext uri="{9D8B030D-6E8A-4147-A177-3AD203B41FA5}">
                      <a16:colId xmlns:a16="http://schemas.microsoft.com/office/drawing/2014/main" val="3189570751"/>
                    </a:ext>
                  </a:extLst>
                </a:gridCol>
              </a:tblGrid>
              <a:tr h="144312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技術摘要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2551600"/>
                  </a:ext>
                </a:extLst>
              </a:tr>
              <a:tr h="977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現有技術描述、問題及其缺陷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CF4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18973"/>
                  </a:ext>
                </a:extLst>
              </a:tr>
              <a:tr h="148556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本技術發明之目的及達成功效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3479330"/>
                  </a:ext>
                </a:extLst>
              </a:tr>
              <a:tr h="677965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適用產業類別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CF4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5718"/>
                  </a:ext>
                </a:extLst>
              </a:tr>
              <a:tr h="3615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關鍵字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3864026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相關專利號碼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CF4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1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93027"/>
                  </a:ext>
                </a:extLst>
              </a:tr>
            </a:tbl>
          </a:graphicData>
        </a:graphic>
      </p:graphicFrame>
      <p:sp>
        <p:nvSpPr>
          <p:cNvPr id="29" name="文字方塊 28"/>
          <p:cNvSpPr txBox="1"/>
          <p:nvPr/>
        </p:nvSpPr>
        <p:spPr>
          <a:xfrm>
            <a:off x="7894473" y="8113474"/>
            <a:ext cx="2432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＊圖片數量不限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請特別注意圖片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解析度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清晰度。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7840662" y="412750"/>
            <a:ext cx="2432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＊請自行修正校名、單位名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9550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5424488" y="0"/>
            <a:ext cx="1655762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24488" y="0"/>
            <a:ext cx="1654175" cy="1304925"/>
          </a:xfrm>
          <a:prstGeom prst="rect">
            <a:avLst/>
          </a:prstGeom>
          <a:solidFill>
            <a:srgbClr val="0BA29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5588000" y="412750"/>
            <a:ext cx="276225" cy="279400"/>
          </a:xfrm>
          <a:custGeom>
            <a:avLst/>
            <a:gdLst>
              <a:gd name="T0" fmla="*/ 153 w 217"/>
              <a:gd name="T1" fmla="*/ 105 h 220"/>
              <a:gd name="T2" fmla="*/ 126 w 217"/>
              <a:gd name="T3" fmla="*/ 170 h 220"/>
              <a:gd name="T4" fmla="*/ 72 w 217"/>
              <a:gd name="T5" fmla="*/ 219 h 220"/>
              <a:gd name="T6" fmla="*/ 86 w 217"/>
              <a:gd name="T7" fmla="*/ 196 h 220"/>
              <a:gd name="T8" fmla="*/ 59 w 217"/>
              <a:gd name="T9" fmla="*/ 193 h 220"/>
              <a:gd name="T10" fmla="*/ 51 w 217"/>
              <a:gd name="T11" fmla="*/ 180 h 220"/>
              <a:gd name="T12" fmla="*/ 48 w 217"/>
              <a:gd name="T13" fmla="*/ 215 h 220"/>
              <a:gd name="T14" fmla="*/ 20 w 217"/>
              <a:gd name="T15" fmla="*/ 217 h 220"/>
              <a:gd name="T16" fmla="*/ 18 w 217"/>
              <a:gd name="T17" fmla="*/ 137 h 220"/>
              <a:gd name="T18" fmla="*/ 0 w 217"/>
              <a:gd name="T19" fmla="*/ 152 h 220"/>
              <a:gd name="T20" fmla="*/ 25 w 217"/>
              <a:gd name="T21" fmla="*/ 26 h 220"/>
              <a:gd name="T22" fmla="*/ 5 w 217"/>
              <a:gd name="T23" fmla="*/ 22 h 220"/>
              <a:gd name="T24" fmla="*/ 54 w 217"/>
              <a:gd name="T25" fmla="*/ 19 h 220"/>
              <a:gd name="T26" fmla="*/ 73 w 217"/>
              <a:gd name="T27" fmla="*/ 2 h 220"/>
              <a:gd name="T28" fmla="*/ 167 w 217"/>
              <a:gd name="T29" fmla="*/ 19 h 220"/>
              <a:gd name="T30" fmla="*/ 188 w 217"/>
              <a:gd name="T31" fmla="*/ 1 h 220"/>
              <a:gd name="T32" fmla="*/ 213 w 217"/>
              <a:gd name="T33" fmla="*/ 25 h 220"/>
              <a:gd name="T34" fmla="*/ 190 w 217"/>
              <a:gd name="T35" fmla="*/ 26 h 220"/>
              <a:gd name="T36" fmla="*/ 191 w 217"/>
              <a:gd name="T37" fmla="*/ 98 h 220"/>
              <a:gd name="T38" fmla="*/ 201 w 217"/>
              <a:gd name="T39" fmla="*/ 82 h 220"/>
              <a:gd name="T40" fmla="*/ 210 w 217"/>
              <a:gd name="T41" fmla="*/ 92 h 220"/>
              <a:gd name="T42" fmla="*/ 216 w 217"/>
              <a:gd name="T43" fmla="*/ 105 h 220"/>
              <a:gd name="T44" fmla="*/ 190 w 217"/>
              <a:gd name="T45" fmla="*/ 205 h 220"/>
              <a:gd name="T46" fmla="*/ 171 w 217"/>
              <a:gd name="T47" fmla="*/ 218 h 220"/>
              <a:gd name="T48" fmla="*/ 153 w 217"/>
              <a:gd name="T49" fmla="*/ 205 h 220"/>
              <a:gd name="T50" fmla="*/ 106 w 217"/>
              <a:gd name="T51" fmla="*/ 98 h 220"/>
              <a:gd name="T52" fmla="*/ 62 w 217"/>
              <a:gd name="T53" fmla="*/ 26 h 220"/>
              <a:gd name="T54" fmla="*/ 51 w 217"/>
              <a:gd name="T55" fmla="*/ 88 h 220"/>
              <a:gd name="T56" fmla="*/ 66 w 217"/>
              <a:gd name="T57" fmla="*/ 79 h 220"/>
              <a:gd name="T58" fmla="*/ 73 w 217"/>
              <a:gd name="T59" fmla="*/ 78 h 220"/>
              <a:gd name="T60" fmla="*/ 96 w 217"/>
              <a:gd name="T61" fmla="*/ 92 h 220"/>
              <a:gd name="T62" fmla="*/ 90 w 217"/>
              <a:gd name="T63" fmla="*/ 98 h 220"/>
              <a:gd name="T64" fmla="*/ 51 w 217"/>
              <a:gd name="T65" fmla="*/ 174 h 220"/>
              <a:gd name="T66" fmla="*/ 59 w 217"/>
              <a:gd name="T67" fmla="*/ 94 h 220"/>
              <a:gd name="T68" fmla="*/ 90 w 217"/>
              <a:gd name="T69" fmla="*/ 189 h 220"/>
              <a:gd name="T70" fmla="*/ 105 w 217"/>
              <a:gd name="T71" fmla="*/ 105 h 220"/>
              <a:gd name="T72" fmla="*/ 90 w 217"/>
              <a:gd name="T73" fmla="*/ 189 h 220"/>
              <a:gd name="T74" fmla="*/ 153 w 217"/>
              <a:gd name="T75" fmla="*/ 98 h 220"/>
              <a:gd name="T76" fmla="*/ 141 w 217"/>
              <a:gd name="T77" fmla="*/ 26 h 220"/>
              <a:gd name="T78" fmla="*/ 141 w 217"/>
              <a:gd name="T79" fmla="*/ 98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17" h="220">
                <a:moveTo>
                  <a:pt x="153" y="205"/>
                </a:moveTo>
                <a:cubicBezTo>
                  <a:pt x="153" y="105"/>
                  <a:pt x="153" y="105"/>
                  <a:pt x="153" y="105"/>
                </a:cubicBezTo>
                <a:cubicBezTo>
                  <a:pt x="141" y="105"/>
                  <a:pt x="141" y="105"/>
                  <a:pt x="141" y="105"/>
                </a:cubicBezTo>
                <a:cubicBezTo>
                  <a:pt x="140" y="130"/>
                  <a:pt x="135" y="152"/>
                  <a:pt x="126" y="170"/>
                </a:cubicBezTo>
                <a:cubicBezTo>
                  <a:pt x="115" y="190"/>
                  <a:pt x="99" y="206"/>
                  <a:pt x="76" y="218"/>
                </a:cubicBezTo>
                <a:cubicBezTo>
                  <a:pt x="74" y="220"/>
                  <a:pt x="72" y="220"/>
                  <a:pt x="72" y="219"/>
                </a:cubicBezTo>
                <a:cubicBezTo>
                  <a:pt x="71" y="218"/>
                  <a:pt x="72" y="217"/>
                  <a:pt x="73" y="215"/>
                </a:cubicBezTo>
                <a:cubicBezTo>
                  <a:pt x="86" y="196"/>
                  <a:pt x="86" y="196"/>
                  <a:pt x="86" y="196"/>
                </a:cubicBezTo>
                <a:cubicBezTo>
                  <a:pt x="77" y="198"/>
                  <a:pt x="69" y="199"/>
                  <a:pt x="62" y="198"/>
                </a:cubicBezTo>
                <a:cubicBezTo>
                  <a:pt x="60" y="197"/>
                  <a:pt x="59" y="195"/>
                  <a:pt x="59" y="193"/>
                </a:cubicBezTo>
                <a:cubicBezTo>
                  <a:pt x="59" y="180"/>
                  <a:pt x="59" y="180"/>
                  <a:pt x="59" y="180"/>
                </a:cubicBezTo>
                <a:cubicBezTo>
                  <a:pt x="51" y="180"/>
                  <a:pt x="51" y="180"/>
                  <a:pt x="51" y="180"/>
                </a:cubicBezTo>
                <a:cubicBezTo>
                  <a:pt x="51" y="206"/>
                  <a:pt x="51" y="206"/>
                  <a:pt x="51" y="206"/>
                </a:cubicBezTo>
                <a:cubicBezTo>
                  <a:pt x="50" y="210"/>
                  <a:pt x="50" y="213"/>
                  <a:pt x="48" y="215"/>
                </a:cubicBezTo>
                <a:cubicBezTo>
                  <a:pt x="45" y="216"/>
                  <a:pt x="40" y="218"/>
                  <a:pt x="33" y="218"/>
                </a:cubicBezTo>
                <a:cubicBezTo>
                  <a:pt x="27" y="219"/>
                  <a:pt x="23" y="218"/>
                  <a:pt x="20" y="217"/>
                </a:cubicBezTo>
                <a:cubicBezTo>
                  <a:pt x="19" y="216"/>
                  <a:pt x="18" y="212"/>
                  <a:pt x="18" y="206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4" y="151"/>
                  <a:pt x="4" y="151"/>
                  <a:pt x="4" y="151"/>
                </a:cubicBezTo>
                <a:cubicBezTo>
                  <a:pt x="3" y="152"/>
                  <a:pt x="1" y="153"/>
                  <a:pt x="0" y="152"/>
                </a:cubicBezTo>
                <a:cubicBezTo>
                  <a:pt x="0" y="152"/>
                  <a:pt x="2" y="146"/>
                  <a:pt x="7" y="137"/>
                </a:cubicBezTo>
                <a:cubicBezTo>
                  <a:pt x="17" y="112"/>
                  <a:pt x="23" y="75"/>
                  <a:pt x="25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6" y="26"/>
                  <a:pt x="5" y="25"/>
                  <a:pt x="5" y="22"/>
                </a:cubicBezTo>
                <a:cubicBezTo>
                  <a:pt x="5" y="20"/>
                  <a:pt x="6" y="19"/>
                  <a:pt x="8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63" y="6"/>
                  <a:pt x="69" y="0"/>
                  <a:pt x="70" y="0"/>
                </a:cubicBezTo>
                <a:cubicBezTo>
                  <a:pt x="71" y="0"/>
                  <a:pt x="72" y="0"/>
                  <a:pt x="73" y="2"/>
                </a:cubicBezTo>
                <a:cubicBezTo>
                  <a:pt x="95" y="19"/>
                  <a:pt x="95" y="19"/>
                  <a:pt x="95" y="19"/>
                </a:cubicBezTo>
                <a:cubicBezTo>
                  <a:pt x="167" y="19"/>
                  <a:pt x="167" y="19"/>
                  <a:pt x="167" y="19"/>
                </a:cubicBezTo>
                <a:cubicBezTo>
                  <a:pt x="176" y="6"/>
                  <a:pt x="182" y="0"/>
                  <a:pt x="184" y="0"/>
                </a:cubicBezTo>
                <a:cubicBezTo>
                  <a:pt x="185" y="0"/>
                  <a:pt x="187" y="0"/>
                  <a:pt x="188" y="1"/>
                </a:cubicBezTo>
                <a:cubicBezTo>
                  <a:pt x="205" y="15"/>
                  <a:pt x="214" y="22"/>
                  <a:pt x="214" y="23"/>
                </a:cubicBezTo>
                <a:cubicBezTo>
                  <a:pt x="213" y="25"/>
                  <a:pt x="213" y="25"/>
                  <a:pt x="213" y="25"/>
                </a:cubicBezTo>
                <a:cubicBezTo>
                  <a:pt x="212" y="26"/>
                  <a:pt x="212" y="26"/>
                  <a:pt x="212" y="26"/>
                </a:cubicBezTo>
                <a:cubicBezTo>
                  <a:pt x="190" y="26"/>
                  <a:pt x="190" y="26"/>
                  <a:pt x="190" y="26"/>
                </a:cubicBezTo>
                <a:cubicBezTo>
                  <a:pt x="190" y="98"/>
                  <a:pt x="190" y="98"/>
                  <a:pt x="190" y="98"/>
                </a:cubicBezTo>
                <a:cubicBezTo>
                  <a:pt x="191" y="98"/>
                  <a:pt x="191" y="98"/>
                  <a:pt x="191" y="98"/>
                </a:cubicBezTo>
                <a:cubicBezTo>
                  <a:pt x="199" y="84"/>
                  <a:pt x="199" y="84"/>
                  <a:pt x="199" y="84"/>
                </a:cubicBezTo>
                <a:cubicBezTo>
                  <a:pt x="201" y="82"/>
                  <a:pt x="201" y="82"/>
                  <a:pt x="201" y="82"/>
                </a:cubicBezTo>
                <a:cubicBezTo>
                  <a:pt x="203" y="83"/>
                  <a:pt x="203" y="83"/>
                  <a:pt x="203" y="83"/>
                </a:cubicBezTo>
                <a:cubicBezTo>
                  <a:pt x="210" y="92"/>
                  <a:pt x="210" y="92"/>
                  <a:pt x="210" y="92"/>
                </a:cubicBezTo>
                <a:cubicBezTo>
                  <a:pt x="215" y="97"/>
                  <a:pt x="217" y="101"/>
                  <a:pt x="216" y="104"/>
                </a:cubicBezTo>
                <a:cubicBezTo>
                  <a:pt x="216" y="105"/>
                  <a:pt x="216" y="105"/>
                  <a:pt x="216" y="105"/>
                </a:cubicBezTo>
                <a:cubicBezTo>
                  <a:pt x="190" y="105"/>
                  <a:pt x="190" y="105"/>
                  <a:pt x="190" y="105"/>
                </a:cubicBezTo>
                <a:cubicBezTo>
                  <a:pt x="190" y="205"/>
                  <a:pt x="190" y="205"/>
                  <a:pt x="190" y="205"/>
                </a:cubicBezTo>
                <a:cubicBezTo>
                  <a:pt x="190" y="210"/>
                  <a:pt x="188" y="214"/>
                  <a:pt x="186" y="216"/>
                </a:cubicBezTo>
                <a:cubicBezTo>
                  <a:pt x="184" y="217"/>
                  <a:pt x="179" y="218"/>
                  <a:pt x="171" y="218"/>
                </a:cubicBezTo>
                <a:cubicBezTo>
                  <a:pt x="163" y="219"/>
                  <a:pt x="158" y="218"/>
                  <a:pt x="156" y="217"/>
                </a:cubicBezTo>
                <a:cubicBezTo>
                  <a:pt x="154" y="215"/>
                  <a:pt x="153" y="211"/>
                  <a:pt x="153" y="205"/>
                </a:cubicBezTo>
                <a:close/>
                <a:moveTo>
                  <a:pt x="90" y="98"/>
                </a:moveTo>
                <a:cubicBezTo>
                  <a:pt x="106" y="98"/>
                  <a:pt x="106" y="98"/>
                  <a:pt x="106" y="98"/>
                </a:cubicBezTo>
                <a:cubicBezTo>
                  <a:pt x="106" y="26"/>
                  <a:pt x="106" y="26"/>
                  <a:pt x="106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1" y="43"/>
                  <a:pt x="56" y="60"/>
                  <a:pt x="51" y="77"/>
                </a:cubicBezTo>
                <a:cubicBezTo>
                  <a:pt x="51" y="88"/>
                  <a:pt x="51" y="88"/>
                  <a:pt x="51" y="88"/>
                </a:cubicBezTo>
                <a:cubicBezTo>
                  <a:pt x="58" y="88"/>
                  <a:pt x="58" y="88"/>
                  <a:pt x="58" y="88"/>
                </a:cubicBezTo>
                <a:cubicBezTo>
                  <a:pt x="66" y="79"/>
                  <a:pt x="66" y="79"/>
                  <a:pt x="66" y="79"/>
                </a:cubicBezTo>
                <a:cubicBezTo>
                  <a:pt x="67" y="78"/>
                  <a:pt x="68" y="77"/>
                  <a:pt x="69" y="77"/>
                </a:cubicBezTo>
                <a:cubicBezTo>
                  <a:pt x="73" y="78"/>
                  <a:pt x="73" y="78"/>
                  <a:pt x="73" y="78"/>
                </a:cubicBezTo>
                <a:cubicBezTo>
                  <a:pt x="93" y="88"/>
                  <a:pt x="93" y="88"/>
                  <a:pt x="93" y="88"/>
                </a:cubicBezTo>
                <a:cubicBezTo>
                  <a:pt x="95" y="89"/>
                  <a:pt x="96" y="90"/>
                  <a:pt x="96" y="92"/>
                </a:cubicBezTo>
                <a:cubicBezTo>
                  <a:pt x="96" y="94"/>
                  <a:pt x="95" y="95"/>
                  <a:pt x="93" y="96"/>
                </a:cubicBezTo>
                <a:cubicBezTo>
                  <a:pt x="92" y="97"/>
                  <a:pt x="91" y="97"/>
                  <a:pt x="90" y="98"/>
                </a:cubicBezTo>
                <a:close/>
                <a:moveTo>
                  <a:pt x="51" y="94"/>
                </a:moveTo>
                <a:cubicBezTo>
                  <a:pt x="51" y="174"/>
                  <a:pt x="51" y="174"/>
                  <a:pt x="51" y="174"/>
                </a:cubicBezTo>
                <a:cubicBezTo>
                  <a:pt x="59" y="174"/>
                  <a:pt x="59" y="174"/>
                  <a:pt x="59" y="174"/>
                </a:cubicBezTo>
                <a:cubicBezTo>
                  <a:pt x="59" y="94"/>
                  <a:pt x="59" y="94"/>
                  <a:pt x="59" y="94"/>
                </a:cubicBezTo>
                <a:lnTo>
                  <a:pt x="51" y="94"/>
                </a:lnTo>
                <a:close/>
                <a:moveTo>
                  <a:pt x="90" y="189"/>
                </a:moveTo>
                <a:cubicBezTo>
                  <a:pt x="93" y="183"/>
                  <a:pt x="96" y="176"/>
                  <a:pt x="98" y="169"/>
                </a:cubicBezTo>
                <a:cubicBezTo>
                  <a:pt x="102" y="153"/>
                  <a:pt x="105" y="131"/>
                  <a:pt x="105" y="105"/>
                </a:cubicBezTo>
                <a:cubicBezTo>
                  <a:pt x="90" y="105"/>
                  <a:pt x="90" y="105"/>
                  <a:pt x="90" y="105"/>
                </a:cubicBezTo>
                <a:lnTo>
                  <a:pt x="90" y="189"/>
                </a:lnTo>
                <a:close/>
                <a:moveTo>
                  <a:pt x="141" y="98"/>
                </a:moveTo>
                <a:cubicBezTo>
                  <a:pt x="153" y="98"/>
                  <a:pt x="153" y="98"/>
                  <a:pt x="153" y="98"/>
                </a:cubicBezTo>
                <a:cubicBezTo>
                  <a:pt x="153" y="26"/>
                  <a:pt x="153" y="26"/>
                  <a:pt x="153" y="26"/>
                </a:cubicBezTo>
                <a:cubicBezTo>
                  <a:pt x="141" y="26"/>
                  <a:pt x="141" y="26"/>
                  <a:pt x="141" y="26"/>
                </a:cubicBezTo>
                <a:cubicBezTo>
                  <a:pt x="141" y="97"/>
                  <a:pt x="141" y="97"/>
                  <a:pt x="141" y="97"/>
                </a:cubicBezTo>
                <a:lnTo>
                  <a:pt x="141" y="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5937250" y="412750"/>
            <a:ext cx="279400" cy="279400"/>
          </a:xfrm>
          <a:custGeom>
            <a:avLst/>
            <a:gdLst>
              <a:gd name="T0" fmla="*/ 89 w 220"/>
              <a:gd name="T1" fmla="*/ 216 h 219"/>
              <a:gd name="T2" fmla="*/ 130 w 220"/>
              <a:gd name="T3" fmla="*/ 187 h 219"/>
              <a:gd name="T4" fmla="*/ 102 w 220"/>
              <a:gd name="T5" fmla="*/ 147 h 219"/>
              <a:gd name="T6" fmla="*/ 100 w 220"/>
              <a:gd name="T7" fmla="*/ 141 h 219"/>
              <a:gd name="T8" fmla="*/ 168 w 220"/>
              <a:gd name="T9" fmla="*/ 130 h 219"/>
              <a:gd name="T10" fmla="*/ 148 w 220"/>
              <a:gd name="T11" fmla="*/ 87 h 219"/>
              <a:gd name="T12" fmla="*/ 97 w 220"/>
              <a:gd name="T13" fmla="*/ 137 h 219"/>
              <a:gd name="T14" fmla="*/ 106 w 220"/>
              <a:gd name="T15" fmla="*/ 70 h 219"/>
              <a:gd name="T16" fmla="*/ 147 w 220"/>
              <a:gd name="T17" fmla="*/ 81 h 219"/>
              <a:gd name="T18" fmla="*/ 114 w 220"/>
              <a:gd name="T19" fmla="*/ 25 h 219"/>
              <a:gd name="T20" fmla="*/ 47 w 220"/>
              <a:gd name="T21" fmla="*/ 80 h 219"/>
              <a:gd name="T22" fmla="*/ 71 w 220"/>
              <a:gd name="T23" fmla="*/ 69 h 219"/>
              <a:gd name="T24" fmla="*/ 99 w 220"/>
              <a:gd name="T25" fmla="*/ 83 h 219"/>
              <a:gd name="T26" fmla="*/ 91 w 220"/>
              <a:gd name="T27" fmla="*/ 125 h 219"/>
              <a:gd name="T28" fmla="*/ 60 w 220"/>
              <a:gd name="T29" fmla="*/ 122 h 219"/>
              <a:gd name="T30" fmla="*/ 44 w 220"/>
              <a:gd name="T31" fmla="*/ 145 h 219"/>
              <a:gd name="T32" fmla="*/ 73 w 220"/>
              <a:gd name="T33" fmla="*/ 135 h 219"/>
              <a:gd name="T34" fmla="*/ 103 w 220"/>
              <a:gd name="T35" fmla="*/ 155 h 219"/>
              <a:gd name="T36" fmla="*/ 88 w 220"/>
              <a:gd name="T37" fmla="*/ 204 h 219"/>
              <a:gd name="T38" fmla="*/ 43 w 220"/>
              <a:gd name="T39" fmla="*/ 216 h 219"/>
              <a:gd name="T40" fmla="*/ 19 w 220"/>
              <a:gd name="T41" fmla="*/ 186 h 219"/>
              <a:gd name="T42" fmla="*/ 56 w 220"/>
              <a:gd name="T43" fmla="*/ 182 h 219"/>
              <a:gd name="T44" fmla="*/ 41 w 220"/>
              <a:gd name="T45" fmla="*/ 158 h 219"/>
              <a:gd name="T46" fmla="*/ 9 w 220"/>
              <a:gd name="T47" fmla="*/ 147 h 219"/>
              <a:gd name="T48" fmla="*/ 20 w 220"/>
              <a:gd name="T49" fmla="*/ 100 h 219"/>
              <a:gd name="T50" fmla="*/ 60 w 220"/>
              <a:gd name="T51" fmla="*/ 86 h 219"/>
              <a:gd name="T52" fmla="*/ 1 w 220"/>
              <a:gd name="T53" fmla="*/ 92 h 219"/>
              <a:gd name="T54" fmla="*/ 32 w 220"/>
              <a:gd name="T55" fmla="*/ 63 h 219"/>
              <a:gd name="T56" fmla="*/ 9 w 220"/>
              <a:gd name="T57" fmla="*/ 25 h 219"/>
              <a:gd name="T58" fmla="*/ 54 w 220"/>
              <a:gd name="T59" fmla="*/ 36 h 219"/>
              <a:gd name="T60" fmla="*/ 18 w 220"/>
              <a:gd name="T61" fmla="*/ 17 h 219"/>
              <a:gd name="T62" fmla="*/ 75 w 220"/>
              <a:gd name="T63" fmla="*/ 11 h 219"/>
              <a:gd name="T64" fmla="*/ 91 w 220"/>
              <a:gd name="T65" fmla="*/ 1 h 219"/>
              <a:gd name="T66" fmla="*/ 119 w 220"/>
              <a:gd name="T67" fmla="*/ 21 h 219"/>
              <a:gd name="T68" fmla="*/ 146 w 220"/>
              <a:gd name="T69" fmla="*/ 3 h 219"/>
              <a:gd name="T70" fmla="*/ 177 w 220"/>
              <a:gd name="T71" fmla="*/ 23 h 219"/>
              <a:gd name="T72" fmla="*/ 143 w 220"/>
              <a:gd name="T73" fmla="*/ 37 h 219"/>
              <a:gd name="T74" fmla="*/ 189 w 220"/>
              <a:gd name="T75" fmla="*/ 15 h 219"/>
              <a:gd name="T76" fmla="*/ 215 w 220"/>
              <a:gd name="T77" fmla="*/ 39 h 219"/>
              <a:gd name="T78" fmla="*/ 217 w 220"/>
              <a:gd name="T79" fmla="*/ 50 h 219"/>
              <a:gd name="T80" fmla="*/ 213 w 220"/>
              <a:gd name="T81" fmla="*/ 66 h 219"/>
              <a:gd name="T82" fmla="*/ 198 w 220"/>
              <a:gd name="T83" fmla="*/ 91 h 219"/>
              <a:gd name="T84" fmla="*/ 203 w 220"/>
              <a:gd name="T85" fmla="*/ 117 h 219"/>
              <a:gd name="T86" fmla="*/ 195 w 220"/>
              <a:gd name="T87" fmla="*/ 146 h 219"/>
              <a:gd name="T88" fmla="*/ 185 w 220"/>
              <a:gd name="T89" fmla="*/ 161 h 219"/>
              <a:gd name="T90" fmla="*/ 215 w 220"/>
              <a:gd name="T91" fmla="*/ 180 h 219"/>
              <a:gd name="T92" fmla="*/ 199 w 220"/>
              <a:gd name="T93" fmla="*/ 217 h 219"/>
              <a:gd name="T94" fmla="*/ 132 w 220"/>
              <a:gd name="T95" fmla="*/ 164 h 219"/>
              <a:gd name="T96" fmla="*/ 116 w 220"/>
              <a:gd name="T97" fmla="*/ 147 h 219"/>
              <a:gd name="T98" fmla="*/ 191 w 220"/>
              <a:gd name="T99" fmla="*/ 89 h 219"/>
              <a:gd name="T100" fmla="*/ 176 w 220"/>
              <a:gd name="T101" fmla="*/ 96 h 219"/>
              <a:gd name="T102" fmla="*/ 183 w 220"/>
              <a:gd name="T103" fmla="*/ 10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20" h="219">
                <a:moveTo>
                  <a:pt x="194" y="217"/>
                </a:moveTo>
                <a:cubicBezTo>
                  <a:pt x="177" y="216"/>
                  <a:pt x="161" y="211"/>
                  <a:pt x="148" y="203"/>
                </a:cubicBezTo>
                <a:cubicBezTo>
                  <a:pt x="133" y="210"/>
                  <a:pt x="113" y="215"/>
                  <a:pt x="89" y="216"/>
                </a:cubicBezTo>
                <a:cubicBezTo>
                  <a:pt x="87" y="216"/>
                  <a:pt x="86" y="216"/>
                  <a:pt x="85" y="215"/>
                </a:cubicBezTo>
                <a:cubicBezTo>
                  <a:pt x="85" y="214"/>
                  <a:pt x="86" y="214"/>
                  <a:pt x="88" y="213"/>
                </a:cubicBezTo>
                <a:cubicBezTo>
                  <a:pt x="106" y="206"/>
                  <a:pt x="120" y="197"/>
                  <a:pt x="130" y="187"/>
                </a:cubicBezTo>
                <a:cubicBezTo>
                  <a:pt x="122" y="179"/>
                  <a:pt x="115" y="166"/>
                  <a:pt x="111" y="148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02" y="147"/>
                  <a:pt x="102" y="147"/>
                  <a:pt x="102" y="147"/>
                </a:cubicBezTo>
                <a:cubicBezTo>
                  <a:pt x="100" y="146"/>
                  <a:pt x="100" y="146"/>
                  <a:pt x="100" y="146"/>
                </a:cubicBezTo>
                <a:cubicBezTo>
                  <a:pt x="99" y="143"/>
                  <a:pt x="99" y="143"/>
                  <a:pt x="99" y="143"/>
                </a:cubicBezTo>
                <a:cubicBezTo>
                  <a:pt x="100" y="141"/>
                  <a:pt x="100" y="141"/>
                  <a:pt x="100" y="141"/>
                </a:cubicBezTo>
                <a:cubicBezTo>
                  <a:pt x="102" y="140"/>
                  <a:pt x="102" y="140"/>
                  <a:pt x="102" y="140"/>
                </a:cubicBezTo>
                <a:cubicBezTo>
                  <a:pt x="156" y="140"/>
                  <a:pt x="156" y="140"/>
                  <a:pt x="156" y="140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59" y="130"/>
                  <a:pt x="154" y="129"/>
                  <a:pt x="152" y="127"/>
                </a:cubicBezTo>
                <a:cubicBezTo>
                  <a:pt x="149" y="124"/>
                  <a:pt x="148" y="120"/>
                  <a:pt x="148" y="114"/>
                </a:cubicBezTo>
                <a:cubicBezTo>
                  <a:pt x="148" y="87"/>
                  <a:pt x="148" y="87"/>
                  <a:pt x="148" y="87"/>
                </a:cubicBezTo>
                <a:cubicBezTo>
                  <a:pt x="138" y="87"/>
                  <a:pt x="138" y="87"/>
                  <a:pt x="138" y="87"/>
                </a:cubicBezTo>
                <a:cubicBezTo>
                  <a:pt x="138" y="99"/>
                  <a:pt x="137" y="108"/>
                  <a:pt x="135" y="112"/>
                </a:cubicBezTo>
                <a:cubicBezTo>
                  <a:pt x="129" y="125"/>
                  <a:pt x="116" y="133"/>
                  <a:pt x="97" y="137"/>
                </a:cubicBezTo>
                <a:cubicBezTo>
                  <a:pt x="95" y="137"/>
                  <a:pt x="93" y="137"/>
                  <a:pt x="93" y="136"/>
                </a:cubicBezTo>
                <a:cubicBezTo>
                  <a:pt x="93" y="134"/>
                  <a:pt x="94" y="132"/>
                  <a:pt x="97" y="130"/>
                </a:cubicBezTo>
                <a:cubicBezTo>
                  <a:pt x="104" y="120"/>
                  <a:pt x="107" y="100"/>
                  <a:pt x="106" y="70"/>
                </a:cubicBezTo>
                <a:cubicBezTo>
                  <a:pt x="106" y="68"/>
                  <a:pt x="107" y="67"/>
                  <a:pt x="109" y="68"/>
                </a:cubicBezTo>
                <a:cubicBezTo>
                  <a:pt x="140" y="81"/>
                  <a:pt x="140" y="81"/>
                  <a:pt x="140" y="81"/>
                </a:cubicBezTo>
                <a:cubicBezTo>
                  <a:pt x="147" y="81"/>
                  <a:pt x="147" y="81"/>
                  <a:pt x="147" y="8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5" y="71"/>
                  <a:pt x="155" y="71"/>
                  <a:pt x="155" y="71"/>
                </a:cubicBezTo>
                <a:cubicBezTo>
                  <a:pt x="143" y="62"/>
                  <a:pt x="129" y="46"/>
                  <a:pt x="114" y="25"/>
                </a:cubicBezTo>
                <a:cubicBezTo>
                  <a:pt x="112" y="27"/>
                  <a:pt x="112" y="27"/>
                  <a:pt x="112" y="27"/>
                </a:cubicBezTo>
                <a:cubicBezTo>
                  <a:pt x="106" y="36"/>
                  <a:pt x="96" y="47"/>
                  <a:pt x="81" y="60"/>
                </a:cubicBezTo>
                <a:cubicBezTo>
                  <a:pt x="77" y="63"/>
                  <a:pt x="65" y="70"/>
                  <a:pt x="47" y="80"/>
                </a:cubicBezTo>
                <a:cubicBezTo>
                  <a:pt x="60" y="80"/>
                  <a:pt x="60" y="80"/>
                  <a:pt x="60" y="80"/>
                </a:cubicBezTo>
                <a:cubicBezTo>
                  <a:pt x="68" y="70"/>
                  <a:pt x="68" y="70"/>
                  <a:pt x="68" y="70"/>
                </a:cubicBezTo>
                <a:cubicBezTo>
                  <a:pt x="69" y="69"/>
                  <a:pt x="70" y="69"/>
                  <a:pt x="71" y="69"/>
                </a:cubicBezTo>
                <a:cubicBezTo>
                  <a:pt x="75" y="70"/>
                  <a:pt x="75" y="70"/>
                  <a:pt x="75" y="70"/>
                </a:cubicBezTo>
                <a:cubicBezTo>
                  <a:pt x="96" y="80"/>
                  <a:pt x="96" y="80"/>
                  <a:pt x="96" y="80"/>
                </a:cubicBezTo>
                <a:cubicBezTo>
                  <a:pt x="98" y="81"/>
                  <a:pt x="99" y="82"/>
                  <a:pt x="99" y="83"/>
                </a:cubicBezTo>
                <a:cubicBezTo>
                  <a:pt x="93" y="92"/>
                  <a:pt x="93" y="92"/>
                  <a:pt x="93" y="92"/>
                </a:cubicBezTo>
                <a:cubicBezTo>
                  <a:pt x="93" y="120"/>
                  <a:pt x="93" y="120"/>
                  <a:pt x="93" y="120"/>
                </a:cubicBezTo>
                <a:cubicBezTo>
                  <a:pt x="93" y="122"/>
                  <a:pt x="92" y="124"/>
                  <a:pt x="91" y="125"/>
                </a:cubicBezTo>
                <a:cubicBezTo>
                  <a:pt x="90" y="126"/>
                  <a:pt x="86" y="127"/>
                  <a:pt x="79" y="127"/>
                </a:cubicBezTo>
                <a:cubicBezTo>
                  <a:pt x="72" y="128"/>
                  <a:pt x="67" y="128"/>
                  <a:pt x="64" y="127"/>
                </a:cubicBezTo>
                <a:cubicBezTo>
                  <a:pt x="62" y="126"/>
                  <a:pt x="60" y="125"/>
                  <a:pt x="60" y="122"/>
                </a:cubicBezTo>
                <a:cubicBezTo>
                  <a:pt x="60" y="121"/>
                  <a:pt x="60" y="121"/>
                  <a:pt x="60" y="121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62" y="145"/>
                  <a:pt x="62" y="145"/>
                  <a:pt x="62" y="145"/>
                </a:cubicBezTo>
                <a:cubicBezTo>
                  <a:pt x="70" y="137"/>
                  <a:pt x="70" y="137"/>
                  <a:pt x="70" y="137"/>
                </a:cubicBezTo>
                <a:cubicBezTo>
                  <a:pt x="71" y="136"/>
                  <a:pt x="72" y="135"/>
                  <a:pt x="73" y="135"/>
                </a:cubicBezTo>
                <a:cubicBezTo>
                  <a:pt x="75" y="136"/>
                  <a:pt x="75" y="136"/>
                  <a:pt x="75" y="136"/>
                </a:cubicBezTo>
                <a:cubicBezTo>
                  <a:pt x="101" y="150"/>
                  <a:pt x="101" y="150"/>
                  <a:pt x="101" y="150"/>
                </a:cubicBezTo>
                <a:cubicBezTo>
                  <a:pt x="102" y="151"/>
                  <a:pt x="103" y="153"/>
                  <a:pt x="103" y="155"/>
                </a:cubicBezTo>
                <a:cubicBezTo>
                  <a:pt x="103" y="158"/>
                  <a:pt x="101" y="160"/>
                  <a:pt x="99" y="161"/>
                </a:cubicBezTo>
                <a:cubicBezTo>
                  <a:pt x="97" y="162"/>
                  <a:pt x="96" y="164"/>
                  <a:pt x="96" y="166"/>
                </a:cubicBezTo>
                <a:cubicBezTo>
                  <a:pt x="93" y="184"/>
                  <a:pt x="91" y="197"/>
                  <a:pt x="88" y="204"/>
                </a:cubicBezTo>
                <a:cubicBezTo>
                  <a:pt x="85" y="209"/>
                  <a:pt x="82" y="214"/>
                  <a:pt x="76" y="217"/>
                </a:cubicBezTo>
                <a:cubicBezTo>
                  <a:pt x="68" y="219"/>
                  <a:pt x="57" y="219"/>
                  <a:pt x="45" y="217"/>
                </a:cubicBezTo>
                <a:cubicBezTo>
                  <a:pt x="43" y="216"/>
                  <a:pt x="43" y="216"/>
                  <a:pt x="43" y="216"/>
                </a:cubicBezTo>
                <a:cubicBezTo>
                  <a:pt x="43" y="213"/>
                  <a:pt x="43" y="213"/>
                  <a:pt x="43" y="213"/>
                </a:cubicBezTo>
                <a:cubicBezTo>
                  <a:pt x="43" y="207"/>
                  <a:pt x="41" y="202"/>
                  <a:pt x="37" y="198"/>
                </a:cubicBezTo>
                <a:cubicBezTo>
                  <a:pt x="33" y="194"/>
                  <a:pt x="27" y="190"/>
                  <a:pt x="19" y="186"/>
                </a:cubicBezTo>
                <a:cubicBezTo>
                  <a:pt x="17" y="185"/>
                  <a:pt x="17" y="184"/>
                  <a:pt x="17" y="183"/>
                </a:cubicBezTo>
                <a:cubicBezTo>
                  <a:pt x="18" y="182"/>
                  <a:pt x="19" y="181"/>
                  <a:pt x="20" y="182"/>
                </a:cubicBezTo>
                <a:cubicBezTo>
                  <a:pt x="42" y="185"/>
                  <a:pt x="54" y="185"/>
                  <a:pt x="56" y="182"/>
                </a:cubicBezTo>
                <a:cubicBezTo>
                  <a:pt x="59" y="179"/>
                  <a:pt x="61" y="169"/>
                  <a:pt x="62" y="151"/>
                </a:cubicBezTo>
                <a:cubicBezTo>
                  <a:pt x="43" y="151"/>
                  <a:pt x="43" y="151"/>
                  <a:pt x="43" y="151"/>
                </a:cubicBezTo>
                <a:cubicBezTo>
                  <a:pt x="43" y="155"/>
                  <a:pt x="42" y="157"/>
                  <a:pt x="41" y="158"/>
                </a:cubicBezTo>
                <a:cubicBezTo>
                  <a:pt x="39" y="159"/>
                  <a:pt x="34" y="159"/>
                  <a:pt x="26" y="159"/>
                </a:cubicBezTo>
                <a:cubicBezTo>
                  <a:pt x="17" y="158"/>
                  <a:pt x="12" y="157"/>
                  <a:pt x="10" y="156"/>
                </a:cubicBezTo>
                <a:cubicBezTo>
                  <a:pt x="9" y="154"/>
                  <a:pt x="9" y="151"/>
                  <a:pt x="9" y="147"/>
                </a:cubicBezTo>
                <a:cubicBezTo>
                  <a:pt x="13" y="125"/>
                  <a:pt x="15" y="110"/>
                  <a:pt x="16" y="101"/>
                </a:cubicBezTo>
                <a:cubicBezTo>
                  <a:pt x="17" y="99"/>
                  <a:pt x="17" y="99"/>
                  <a:pt x="17" y="99"/>
                </a:cubicBezTo>
                <a:cubicBezTo>
                  <a:pt x="18" y="99"/>
                  <a:pt x="19" y="99"/>
                  <a:pt x="20" y="100"/>
                </a:cubicBezTo>
                <a:cubicBezTo>
                  <a:pt x="45" y="112"/>
                  <a:pt x="45" y="112"/>
                  <a:pt x="45" y="112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60" y="86"/>
                  <a:pt x="60" y="86"/>
                  <a:pt x="60" y="86"/>
                </a:cubicBezTo>
                <a:cubicBezTo>
                  <a:pt x="31" y="86"/>
                  <a:pt x="31" y="86"/>
                  <a:pt x="31" y="86"/>
                </a:cubicBezTo>
                <a:cubicBezTo>
                  <a:pt x="22" y="89"/>
                  <a:pt x="13" y="92"/>
                  <a:pt x="5" y="93"/>
                </a:cubicBezTo>
                <a:cubicBezTo>
                  <a:pt x="2" y="93"/>
                  <a:pt x="1" y="93"/>
                  <a:pt x="1" y="92"/>
                </a:cubicBezTo>
                <a:cubicBezTo>
                  <a:pt x="0" y="91"/>
                  <a:pt x="1" y="90"/>
                  <a:pt x="3" y="89"/>
                </a:cubicBezTo>
                <a:cubicBezTo>
                  <a:pt x="18" y="82"/>
                  <a:pt x="31" y="73"/>
                  <a:pt x="41" y="64"/>
                </a:cubicBezTo>
                <a:cubicBezTo>
                  <a:pt x="38" y="64"/>
                  <a:pt x="35" y="64"/>
                  <a:pt x="32" y="63"/>
                </a:cubicBezTo>
                <a:cubicBezTo>
                  <a:pt x="29" y="61"/>
                  <a:pt x="26" y="58"/>
                  <a:pt x="24" y="53"/>
                </a:cubicBezTo>
                <a:cubicBezTo>
                  <a:pt x="21" y="42"/>
                  <a:pt x="17" y="33"/>
                  <a:pt x="11" y="28"/>
                </a:cubicBezTo>
                <a:cubicBezTo>
                  <a:pt x="9" y="25"/>
                  <a:pt x="9" y="25"/>
                  <a:pt x="9" y="25"/>
                </a:cubicBezTo>
                <a:cubicBezTo>
                  <a:pt x="10" y="25"/>
                  <a:pt x="10" y="25"/>
                  <a:pt x="11" y="25"/>
                </a:cubicBezTo>
                <a:cubicBezTo>
                  <a:pt x="16" y="24"/>
                  <a:pt x="22" y="24"/>
                  <a:pt x="29" y="25"/>
                </a:cubicBezTo>
                <a:cubicBezTo>
                  <a:pt x="42" y="25"/>
                  <a:pt x="50" y="30"/>
                  <a:pt x="54" y="36"/>
                </a:cubicBezTo>
                <a:cubicBezTo>
                  <a:pt x="56" y="41"/>
                  <a:pt x="56" y="45"/>
                  <a:pt x="55" y="50"/>
                </a:cubicBezTo>
                <a:cubicBezTo>
                  <a:pt x="63" y="40"/>
                  <a:pt x="70" y="29"/>
                  <a:pt x="76" y="17"/>
                </a:cubicBezTo>
                <a:cubicBezTo>
                  <a:pt x="18" y="17"/>
                  <a:pt x="18" y="17"/>
                  <a:pt x="18" y="17"/>
                </a:cubicBezTo>
                <a:cubicBezTo>
                  <a:pt x="16" y="16"/>
                  <a:pt x="15" y="15"/>
                  <a:pt x="15" y="14"/>
                </a:cubicBezTo>
                <a:cubicBezTo>
                  <a:pt x="15" y="11"/>
                  <a:pt x="16" y="11"/>
                  <a:pt x="18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83" y="2"/>
                  <a:pt x="83" y="2"/>
                  <a:pt x="83" y="2"/>
                </a:cubicBezTo>
                <a:cubicBezTo>
                  <a:pt x="84" y="1"/>
                  <a:pt x="85" y="0"/>
                  <a:pt x="86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118" y="9"/>
                  <a:pt x="118" y="9"/>
                  <a:pt x="118" y="9"/>
                </a:cubicBezTo>
                <a:cubicBezTo>
                  <a:pt x="122" y="10"/>
                  <a:pt x="125" y="12"/>
                  <a:pt x="125" y="14"/>
                </a:cubicBezTo>
                <a:cubicBezTo>
                  <a:pt x="126" y="16"/>
                  <a:pt x="124" y="19"/>
                  <a:pt x="119" y="21"/>
                </a:cubicBezTo>
                <a:cubicBezTo>
                  <a:pt x="118" y="22"/>
                  <a:pt x="118" y="22"/>
                  <a:pt x="118" y="22"/>
                </a:cubicBezTo>
                <a:cubicBezTo>
                  <a:pt x="130" y="30"/>
                  <a:pt x="130" y="30"/>
                  <a:pt x="130" y="30"/>
                </a:cubicBezTo>
                <a:cubicBezTo>
                  <a:pt x="138" y="19"/>
                  <a:pt x="143" y="10"/>
                  <a:pt x="146" y="3"/>
                </a:cubicBezTo>
                <a:cubicBezTo>
                  <a:pt x="146" y="0"/>
                  <a:pt x="147" y="0"/>
                  <a:pt x="149" y="1"/>
                </a:cubicBezTo>
                <a:cubicBezTo>
                  <a:pt x="167" y="12"/>
                  <a:pt x="177" y="18"/>
                  <a:pt x="177" y="20"/>
                </a:cubicBezTo>
                <a:cubicBezTo>
                  <a:pt x="178" y="21"/>
                  <a:pt x="177" y="22"/>
                  <a:pt x="177" y="23"/>
                </a:cubicBezTo>
                <a:cubicBezTo>
                  <a:pt x="176" y="24"/>
                  <a:pt x="174" y="24"/>
                  <a:pt x="171" y="24"/>
                </a:cubicBezTo>
                <a:cubicBezTo>
                  <a:pt x="169" y="24"/>
                  <a:pt x="167" y="24"/>
                  <a:pt x="166" y="25"/>
                </a:cubicBezTo>
                <a:cubicBezTo>
                  <a:pt x="143" y="37"/>
                  <a:pt x="143" y="37"/>
                  <a:pt x="143" y="37"/>
                </a:cubicBezTo>
                <a:cubicBezTo>
                  <a:pt x="149" y="41"/>
                  <a:pt x="157" y="44"/>
                  <a:pt x="166" y="46"/>
                </a:cubicBezTo>
                <a:cubicBezTo>
                  <a:pt x="176" y="34"/>
                  <a:pt x="182" y="25"/>
                  <a:pt x="185" y="17"/>
                </a:cubicBezTo>
                <a:cubicBezTo>
                  <a:pt x="186" y="15"/>
                  <a:pt x="187" y="14"/>
                  <a:pt x="189" y="15"/>
                </a:cubicBezTo>
                <a:cubicBezTo>
                  <a:pt x="211" y="31"/>
                  <a:pt x="211" y="31"/>
                  <a:pt x="211" y="31"/>
                </a:cubicBezTo>
                <a:cubicBezTo>
                  <a:pt x="214" y="33"/>
                  <a:pt x="216" y="35"/>
                  <a:pt x="216" y="36"/>
                </a:cubicBezTo>
                <a:cubicBezTo>
                  <a:pt x="216" y="37"/>
                  <a:pt x="216" y="38"/>
                  <a:pt x="215" y="39"/>
                </a:cubicBezTo>
                <a:cubicBezTo>
                  <a:pt x="214" y="40"/>
                  <a:pt x="212" y="40"/>
                  <a:pt x="210" y="40"/>
                </a:cubicBezTo>
                <a:cubicBezTo>
                  <a:pt x="208" y="39"/>
                  <a:pt x="199" y="43"/>
                  <a:pt x="186" y="50"/>
                </a:cubicBezTo>
                <a:cubicBezTo>
                  <a:pt x="199" y="51"/>
                  <a:pt x="210" y="51"/>
                  <a:pt x="217" y="50"/>
                </a:cubicBezTo>
                <a:cubicBezTo>
                  <a:pt x="218" y="50"/>
                  <a:pt x="219" y="51"/>
                  <a:pt x="220" y="52"/>
                </a:cubicBezTo>
                <a:cubicBezTo>
                  <a:pt x="220" y="53"/>
                  <a:pt x="220" y="54"/>
                  <a:pt x="218" y="55"/>
                </a:cubicBezTo>
                <a:cubicBezTo>
                  <a:pt x="216" y="56"/>
                  <a:pt x="214" y="60"/>
                  <a:pt x="213" y="66"/>
                </a:cubicBezTo>
                <a:cubicBezTo>
                  <a:pt x="212" y="74"/>
                  <a:pt x="211" y="81"/>
                  <a:pt x="211" y="86"/>
                </a:cubicBezTo>
                <a:cubicBezTo>
                  <a:pt x="212" y="90"/>
                  <a:pt x="211" y="92"/>
                  <a:pt x="210" y="93"/>
                </a:cubicBezTo>
                <a:cubicBezTo>
                  <a:pt x="198" y="91"/>
                  <a:pt x="198" y="91"/>
                  <a:pt x="198" y="91"/>
                </a:cubicBezTo>
                <a:cubicBezTo>
                  <a:pt x="199" y="97"/>
                  <a:pt x="200" y="101"/>
                  <a:pt x="201" y="101"/>
                </a:cubicBezTo>
                <a:cubicBezTo>
                  <a:pt x="203" y="102"/>
                  <a:pt x="205" y="104"/>
                  <a:pt x="205" y="107"/>
                </a:cubicBezTo>
                <a:cubicBezTo>
                  <a:pt x="205" y="110"/>
                  <a:pt x="205" y="113"/>
                  <a:pt x="203" y="117"/>
                </a:cubicBezTo>
                <a:cubicBezTo>
                  <a:pt x="201" y="121"/>
                  <a:pt x="198" y="124"/>
                  <a:pt x="195" y="126"/>
                </a:cubicBezTo>
                <a:cubicBezTo>
                  <a:pt x="192" y="128"/>
                  <a:pt x="188" y="129"/>
                  <a:pt x="183" y="130"/>
                </a:cubicBezTo>
                <a:cubicBezTo>
                  <a:pt x="195" y="146"/>
                  <a:pt x="195" y="146"/>
                  <a:pt x="195" y="146"/>
                </a:cubicBezTo>
                <a:cubicBezTo>
                  <a:pt x="196" y="149"/>
                  <a:pt x="197" y="151"/>
                  <a:pt x="197" y="152"/>
                </a:cubicBezTo>
                <a:cubicBezTo>
                  <a:pt x="196" y="155"/>
                  <a:pt x="195" y="156"/>
                  <a:pt x="192" y="157"/>
                </a:cubicBezTo>
                <a:cubicBezTo>
                  <a:pt x="188" y="157"/>
                  <a:pt x="186" y="159"/>
                  <a:pt x="185" y="161"/>
                </a:cubicBezTo>
                <a:cubicBezTo>
                  <a:pt x="175" y="178"/>
                  <a:pt x="175" y="178"/>
                  <a:pt x="175" y="178"/>
                </a:cubicBezTo>
                <a:cubicBezTo>
                  <a:pt x="186" y="178"/>
                  <a:pt x="197" y="179"/>
                  <a:pt x="210" y="178"/>
                </a:cubicBezTo>
                <a:cubicBezTo>
                  <a:pt x="213" y="178"/>
                  <a:pt x="215" y="178"/>
                  <a:pt x="215" y="180"/>
                </a:cubicBezTo>
                <a:cubicBezTo>
                  <a:pt x="215" y="181"/>
                  <a:pt x="215" y="182"/>
                  <a:pt x="213" y="184"/>
                </a:cubicBezTo>
                <a:cubicBezTo>
                  <a:pt x="206" y="187"/>
                  <a:pt x="202" y="196"/>
                  <a:pt x="201" y="211"/>
                </a:cubicBezTo>
                <a:cubicBezTo>
                  <a:pt x="201" y="215"/>
                  <a:pt x="200" y="216"/>
                  <a:pt x="199" y="217"/>
                </a:cubicBezTo>
                <a:lnTo>
                  <a:pt x="194" y="217"/>
                </a:lnTo>
                <a:close/>
                <a:moveTo>
                  <a:pt x="116" y="147"/>
                </a:moveTo>
                <a:cubicBezTo>
                  <a:pt x="120" y="155"/>
                  <a:pt x="125" y="160"/>
                  <a:pt x="132" y="164"/>
                </a:cubicBezTo>
                <a:cubicBezTo>
                  <a:pt x="143" y="170"/>
                  <a:pt x="143" y="170"/>
                  <a:pt x="143" y="170"/>
                </a:cubicBezTo>
                <a:cubicBezTo>
                  <a:pt x="148" y="163"/>
                  <a:pt x="152" y="155"/>
                  <a:pt x="155" y="147"/>
                </a:cubicBezTo>
                <a:lnTo>
                  <a:pt x="116" y="147"/>
                </a:lnTo>
                <a:close/>
                <a:moveTo>
                  <a:pt x="185" y="102"/>
                </a:moveTo>
                <a:cubicBezTo>
                  <a:pt x="187" y="101"/>
                  <a:pt x="188" y="98"/>
                  <a:pt x="190" y="94"/>
                </a:cubicBezTo>
                <a:cubicBezTo>
                  <a:pt x="191" y="89"/>
                  <a:pt x="191" y="89"/>
                  <a:pt x="191" y="89"/>
                </a:cubicBezTo>
                <a:cubicBezTo>
                  <a:pt x="183" y="86"/>
                  <a:pt x="183" y="86"/>
                  <a:pt x="183" y="86"/>
                </a:cubicBezTo>
                <a:cubicBezTo>
                  <a:pt x="183" y="88"/>
                  <a:pt x="181" y="90"/>
                  <a:pt x="179" y="92"/>
                </a:cubicBezTo>
                <a:cubicBezTo>
                  <a:pt x="177" y="92"/>
                  <a:pt x="176" y="94"/>
                  <a:pt x="176" y="96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1"/>
                  <a:pt x="177" y="102"/>
                  <a:pt x="178" y="102"/>
                </a:cubicBezTo>
                <a:cubicBezTo>
                  <a:pt x="183" y="103"/>
                  <a:pt x="183" y="103"/>
                  <a:pt x="183" y="103"/>
                </a:cubicBezTo>
                <a:lnTo>
                  <a:pt x="185" y="1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6286500" y="414338"/>
            <a:ext cx="279400" cy="279400"/>
          </a:xfrm>
          <a:custGeom>
            <a:avLst/>
            <a:gdLst>
              <a:gd name="T0" fmla="*/ 145 w 220"/>
              <a:gd name="T1" fmla="*/ 191 h 220"/>
              <a:gd name="T2" fmla="*/ 59 w 220"/>
              <a:gd name="T3" fmla="*/ 216 h 220"/>
              <a:gd name="T4" fmla="*/ 125 w 220"/>
              <a:gd name="T5" fmla="*/ 168 h 220"/>
              <a:gd name="T6" fmla="*/ 98 w 220"/>
              <a:gd name="T7" fmla="*/ 93 h 220"/>
              <a:gd name="T8" fmla="*/ 78 w 220"/>
              <a:gd name="T9" fmla="*/ 90 h 220"/>
              <a:gd name="T10" fmla="*/ 121 w 220"/>
              <a:gd name="T11" fmla="*/ 87 h 220"/>
              <a:gd name="T12" fmla="*/ 82 w 220"/>
              <a:gd name="T13" fmla="*/ 43 h 220"/>
              <a:gd name="T14" fmla="*/ 97 w 220"/>
              <a:gd name="T15" fmla="*/ 62 h 220"/>
              <a:gd name="T16" fmla="*/ 65 w 220"/>
              <a:gd name="T17" fmla="*/ 62 h 220"/>
              <a:gd name="T18" fmla="*/ 87 w 220"/>
              <a:gd name="T19" fmla="*/ 97 h 220"/>
              <a:gd name="T20" fmla="*/ 89 w 220"/>
              <a:gd name="T21" fmla="*/ 101 h 220"/>
              <a:gd name="T22" fmla="*/ 65 w 220"/>
              <a:gd name="T23" fmla="*/ 191 h 220"/>
              <a:gd name="T24" fmla="*/ 28 w 220"/>
              <a:gd name="T25" fmla="*/ 218 h 220"/>
              <a:gd name="T26" fmla="*/ 21 w 220"/>
              <a:gd name="T27" fmla="*/ 194 h 220"/>
              <a:gd name="T28" fmla="*/ 5 w 220"/>
              <a:gd name="T29" fmla="*/ 182 h 220"/>
              <a:gd name="T30" fmla="*/ 27 w 220"/>
              <a:gd name="T31" fmla="*/ 179 h 220"/>
              <a:gd name="T32" fmla="*/ 29 w 220"/>
              <a:gd name="T33" fmla="*/ 147 h 220"/>
              <a:gd name="T34" fmla="*/ 14 w 220"/>
              <a:gd name="T35" fmla="*/ 164 h 220"/>
              <a:gd name="T36" fmla="*/ 1 w 220"/>
              <a:gd name="T37" fmla="*/ 115 h 220"/>
              <a:gd name="T38" fmla="*/ 29 w 220"/>
              <a:gd name="T39" fmla="*/ 110 h 220"/>
              <a:gd name="T40" fmla="*/ 3 w 220"/>
              <a:gd name="T41" fmla="*/ 62 h 220"/>
              <a:gd name="T42" fmla="*/ 3 w 220"/>
              <a:gd name="T43" fmla="*/ 56 h 220"/>
              <a:gd name="T44" fmla="*/ 29 w 220"/>
              <a:gd name="T45" fmla="*/ 3 h 220"/>
              <a:gd name="T46" fmla="*/ 32 w 220"/>
              <a:gd name="T47" fmla="*/ 0 h 220"/>
              <a:gd name="T48" fmla="*/ 72 w 220"/>
              <a:gd name="T49" fmla="*/ 8 h 220"/>
              <a:gd name="T50" fmla="*/ 65 w 220"/>
              <a:gd name="T51" fmla="*/ 18 h 220"/>
              <a:gd name="T52" fmla="*/ 69 w 220"/>
              <a:gd name="T53" fmla="*/ 56 h 220"/>
              <a:gd name="T54" fmla="*/ 75 w 220"/>
              <a:gd name="T55" fmla="*/ 43 h 220"/>
              <a:gd name="T56" fmla="*/ 75 w 220"/>
              <a:gd name="T57" fmla="*/ 37 h 220"/>
              <a:gd name="T58" fmla="*/ 121 w 220"/>
              <a:gd name="T59" fmla="*/ 12 h 220"/>
              <a:gd name="T60" fmla="*/ 126 w 220"/>
              <a:gd name="T61" fmla="*/ 7 h 220"/>
              <a:gd name="T62" fmla="*/ 164 w 220"/>
              <a:gd name="T63" fmla="*/ 10 h 220"/>
              <a:gd name="T64" fmla="*/ 157 w 220"/>
              <a:gd name="T65" fmla="*/ 26 h 220"/>
              <a:gd name="T66" fmla="*/ 172 w 220"/>
              <a:gd name="T67" fmla="*/ 37 h 220"/>
              <a:gd name="T68" fmla="*/ 194 w 220"/>
              <a:gd name="T69" fmla="*/ 17 h 220"/>
              <a:gd name="T70" fmla="*/ 219 w 220"/>
              <a:gd name="T71" fmla="*/ 43 h 220"/>
              <a:gd name="T72" fmla="*/ 157 w 220"/>
              <a:gd name="T73" fmla="*/ 43 h 220"/>
              <a:gd name="T74" fmla="*/ 160 w 220"/>
              <a:gd name="T75" fmla="*/ 87 h 220"/>
              <a:gd name="T76" fmla="*/ 180 w 220"/>
              <a:gd name="T77" fmla="*/ 70 h 220"/>
              <a:gd name="T78" fmla="*/ 210 w 220"/>
              <a:gd name="T79" fmla="*/ 96 h 220"/>
              <a:gd name="T80" fmla="*/ 207 w 220"/>
              <a:gd name="T81" fmla="*/ 110 h 220"/>
              <a:gd name="T82" fmla="*/ 174 w 220"/>
              <a:gd name="T83" fmla="*/ 163 h 220"/>
              <a:gd name="T84" fmla="*/ 215 w 220"/>
              <a:gd name="T85" fmla="*/ 170 h 220"/>
              <a:gd name="T86" fmla="*/ 217 w 220"/>
              <a:gd name="T87" fmla="*/ 177 h 220"/>
              <a:gd name="T88" fmla="*/ 206 w 220"/>
              <a:gd name="T89" fmla="*/ 213 h 220"/>
              <a:gd name="T90" fmla="*/ 198 w 220"/>
              <a:gd name="T91" fmla="*/ 217 h 220"/>
              <a:gd name="T92" fmla="*/ 132 w 220"/>
              <a:gd name="T93" fmla="*/ 138 h 220"/>
              <a:gd name="T94" fmla="*/ 160 w 220"/>
              <a:gd name="T95" fmla="*/ 93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20" h="220">
                <a:moveTo>
                  <a:pt x="198" y="217"/>
                </a:moveTo>
                <a:cubicBezTo>
                  <a:pt x="179" y="213"/>
                  <a:pt x="162" y="203"/>
                  <a:pt x="145" y="191"/>
                </a:cubicBezTo>
                <a:cubicBezTo>
                  <a:pt x="123" y="206"/>
                  <a:pt x="95" y="216"/>
                  <a:pt x="63" y="217"/>
                </a:cubicBezTo>
                <a:cubicBezTo>
                  <a:pt x="60" y="218"/>
                  <a:pt x="59" y="217"/>
                  <a:pt x="59" y="216"/>
                </a:cubicBezTo>
                <a:cubicBezTo>
                  <a:pt x="59" y="215"/>
                  <a:pt x="60" y="214"/>
                  <a:pt x="62" y="214"/>
                </a:cubicBezTo>
                <a:cubicBezTo>
                  <a:pt x="85" y="205"/>
                  <a:pt x="106" y="189"/>
                  <a:pt x="125" y="168"/>
                </a:cubicBezTo>
                <a:cubicBezTo>
                  <a:pt x="116" y="156"/>
                  <a:pt x="107" y="131"/>
                  <a:pt x="98" y="93"/>
                </a:cubicBezTo>
                <a:cubicBezTo>
                  <a:pt x="98" y="93"/>
                  <a:pt x="98" y="93"/>
                  <a:pt x="98" y="93"/>
                </a:cubicBezTo>
                <a:cubicBezTo>
                  <a:pt x="81" y="93"/>
                  <a:pt x="81" y="93"/>
                  <a:pt x="81" y="93"/>
                </a:cubicBezTo>
                <a:cubicBezTo>
                  <a:pt x="79" y="93"/>
                  <a:pt x="78" y="92"/>
                  <a:pt x="78" y="90"/>
                </a:cubicBezTo>
                <a:cubicBezTo>
                  <a:pt x="78" y="88"/>
                  <a:pt x="79" y="87"/>
                  <a:pt x="81" y="87"/>
                </a:cubicBezTo>
                <a:cubicBezTo>
                  <a:pt x="121" y="87"/>
                  <a:pt x="121" y="87"/>
                  <a:pt x="121" y="87"/>
                </a:cubicBezTo>
                <a:cubicBezTo>
                  <a:pt x="121" y="43"/>
                  <a:pt x="121" y="43"/>
                  <a:pt x="121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93" y="53"/>
                  <a:pt x="98" y="59"/>
                  <a:pt x="98" y="59"/>
                </a:cubicBezTo>
                <a:cubicBezTo>
                  <a:pt x="97" y="62"/>
                  <a:pt x="97" y="62"/>
                  <a:pt x="97" y="62"/>
                </a:cubicBezTo>
                <a:cubicBezTo>
                  <a:pt x="97" y="62"/>
                  <a:pt x="97" y="62"/>
                  <a:pt x="97" y="62"/>
                </a:cubicBezTo>
                <a:cubicBezTo>
                  <a:pt x="65" y="62"/>
                  <a:pt x="65" y="62"/>
                  <a:pt x="65" y="62"/>
                </a:cubicBezTo>
                <a:cubicBezTo>
                  <a:pt x="65" y="103"/>
                  <a:pt x="65" y="103"/>
                  <a:pt x="65" y="103"/>
                </a:cubicBezTo>
                <a:cubicBezTo>
                  <a:pt x="87" y="97"/>
                  <a:pt x="87" y="97"/>
                  <a:pt x="87" y="97"/>
                </a:cubicBezTo>
                <a:cubicBezTo>
                  <a:pt x="89" y="96"/>
                  <a:pt x="91" y="96"/>
                  <a:pt x="91" y="97"/>
                </a:cubicBezTo>
                <a:cubicBezTo>
                  <a:pt x="92" y="98"/>
                  <a:pt x="91" y="100"/>
                  <a:pt x="89" y="101"/>
                </a:cubicBezTo>
                <a:cubicBezTo>
                  <a:pt x="65" y="121"/>
                  <a:pt x="65" y="121"/>
                  <a:pt x="65" y="121"/>
                </a:cubicBezTo>
                <a:cubicBezTo>
                  <a:pt x="65" y="191"/>
                  <a:pt x="65" y="191"/>
                  <a:pt x="65" y="191"/>
                </a:cubicBezTo>
                <a:cubicBezTo>
                  <a:pt x="65" y="201"/>
                  <a:pt x="63" y="208"/>
                  <a:pt x="59" y="211"/>
                </a:cubicBezTo>
                <a:cubicBezTo>
                  <a:pt x="53" y="218"/>
                  <a:pt x="42" y="220"/>
                  <a:pt x="28" y="218"/>
                </a:cubicBezTo>
                <a:cubicBezTo>
                  <a:pt x="25" y="217"/>
                  <a:pt x="24" y="216"/>
                  <a:pt x="24" y="213"/>
                </a:cubicBezTo>
                <a:cubicBezTo>
                  <a:pt x="24" y="204"/>
                  <a:pt x="23" y="198"/>
                  <a:pt x="21" y="194"/>
                </a:cubicBezTo>
                <a:cubicBezTo>
                  <a:pt x="19" y="189"/>
                  <a:pt x="15" y="186"/>
                  <a:pt x="8" y="184"/>
                </a:cubicBezTo>
                <a:cubicBezTo>
                  <a:pt x="6" y="184"/>
                  <a:pt x="5" y="183"/>
                  <a:pt x="5" y="182"/>
                </a:cubicBezTo>
                <a:cubicBezTo>
                  <a:pt x="5" y="181"/>
                  <a:pt x="6" y="180"/>
                  <a:pt x="8" y="180"/>
                </a:cubicBezTo>
                <a:cubicBezTo>
                  <a:pt x="19" y="181"/>
                  <a:pt x="25" y="180"/>
                  <a:pt x="27" y="179"/>
                </a:cubicBezTo>
                <a:cubicBezTo>
                  <a:pt x="29" y="175"/>
                  <a:pt x="29" y="175"/>
                  <a:pt x="29" y="175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23" y="151"/>
                  <a:pt x="19" y="155"/>
                  <a:pt x="18" y="157"/>
                </a:cubicBezTo>
                <a:cubicBezTo>
                  <a:pt x="17" y="161"/>
                  <a:pt x="15" y="163"/>
                  <a:pt x="14" y="164"/>
                </a:cubicBezTo>
                <a:cubicBezTo>
                  <a:pt x="13" y="165"/>
                  <a:pt x="12" y="165"/>
                  <a:pt x="11" y="164"/>
                </a:cubicBezTo>
                <a:cubicBezTo>
                  <a:pt x="10" y="163"/>
                  <a:pt x="6" y="147"/>
                  <a:pt x="1" y="115"/>
                </a:cubicBezTo>
                <a:cubicBezTo>
                  <a:pt x="1" y="112"/>
                  <a:pt x="2" y="110"/>
                  <a:pt x="5" y="111"/>
                </a:cubicBezTo>
                <a:cubicBezTo>
                  <a:pt x="11" y="111"/>
                  <a:pt x="20" y="111"/>
                  <a:pt x="29" y="110"/>
                </a:cubicBezTo>
                <a:cubicBezTo>
                  <a:pt x="29" y="62"/>
                  <a:pt x="29" y="62"/>
                  <a:pt x="29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1" y="62"/>
                  <a:pt x="0" y="61"/>
                  <a:pt x="0" y="59"/>
                </a:cubicBezTo>
                <a:cubicBezTo>
                  <a:pt x="0" y="57"/>
                  <a:pt x="1" y="56"/>
                  <a:pt x="3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2" y="0"/>
                  <a:pt x="32" y="0"/>
                  <a:pt x="32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8" y="3"/>
                  <a:pt x="71" y="5"/>
                  <a:pt x="72" y="8"/>
                </a:cubicBezTo>
                <a:cubicBezTo>
                  <a:pt x="72" y="11"/>
                  <a:pt x="71" y="13"/>
                  <a:pt x="68" y="14"/>
                </a:cubicBezTo>
                <a:cubicBezTo>
                  <a:pt x="66" y="15"/>
                  <a:pt x="65" y="16"/>
                  <a:pt x="65" y="18"/>
                </a:cubicBezTo>
                <a:cubicBezTo>
                  <a:pt x="65" y="56"/>
                  <a:pt x="65" y="56"/>
                  <a:pt x="65" y="56"/>
                </a:cubicBezTo>
                <a:cubicBezTo>
                  <a:pt x="69" y="56"/>
                  <a:pt x="69" y="56"/>
                  <a:pt x="69" y="56"/>
                </a:cubicBezTo>
                <a:cubicBezTo>
                  <a:pt x="75" y="43"/>
                  <a:pt x="75" y="43"/>
                  <a:pt x="75" y="43"/>
                </a:cubicBezTo>
                <a:cubicBezTo>
                  <a:pt x="75" y="43"/>
                  <a:pt x="75" y="43"/>
                  <a:pt x="75" y="43"/>
                </a:cubicBezTo>
                <a:cubicBezTo>
                  <a:pt x="73" y="43"/>
                  <a:pt x="72" y="43"/>
                  <a:pt x="72" y="40"/>
                </a:cubicBezTo>
                <a:cubicBezTo>
                  <a:pt x="72" y="38"/>
                  <a:pt x="73" y="37"/>
                  <a:pt x="75" y="37"/>
                </a:cubicBezTo>
                <a:cubicBezTo>
                  <a:pt x="121" y="37"/>
                  <a:pt x="121" y="37"/>
                  <a:pt x="121" y="37"/>
                </a:cubicBezTo>
                <a:cubicBezTo>
                  <a:pt x="121" y="12"/>
                  <a:pt x="121" y="12"/>
                  <a:pt x="121" y="12"/>
                </a:cubicBezTo>
                <a:cubicBezTo>
                  <a:pt x="121" y="10"/>
                  <a:pt x="121" y="9"/>
                  <a:pt x="122" y="8"/>
                </a:cubicBezTo>
                <a:cubicBezTo>
                  <a:pt x="122" y="7"/>
                  <a:pt x="124" y="7"/>
                  <a:pt x="126" y="7"/>
                </a:cubicBezTo>
                <a:cubicBezTo>
                  <a:pt x="155" y="8"/>
                  <a:pt x="155" y="8"/>
                  <a:pt x="155" y="8"/>
                </a:cubicBezTo>
                <a:cubicBezTo>
                  <a:pt x="160" y="9"/>
                  <a:pt x="163" y="9"/>
                  <a:pt x="164" y="10"/>
                </a:cubicBezTo>
                <a:cubicBezTo>
                  <a:pt x="168" y="13"/>
                  <a:pt x="168" y="17"/>
                  <a:pt x="162" y="20"/>
                </a:cubicBezTo>
                <a:cubicBezTo>
                  <a:pt x="158" y="22"/>
                  <a:pt x="157" y="24"/>
                  <a:pt x="157" y="26"/>
                </a:cubicBezTo>
                <a:cubicBezTo>
                  <a:pt x="157" y="37"/>
                  <a:pt x="157" y="37"/>
                  <a:pt x="157" y="37"/>
                </a:cubicBezTo>
                <a:cubicBezTo>
                  <a:pt x="172" y="37"/>
                  <a:pt x="172" y="37"/>
                  <a:pt x="172" y="37"/>
                </a:cubicBezTo>
                <a:cubicBezTo>
                  <a:pt x="183" y="23"/>
                  <a:pt x="189" y="15"/>
                  <a:pt x="190" y="15"/>
                </a:cubicBezTo>
                <a:cubicBezTo>
                  <a:pt x="194" y="17"/>
                  <a:pt x="194" y="17"/>
                  <a:pt x="194" y="17"/>
                </a:cubicBezTo>
                <a:cubicBezTo>
                  <a:pt x="211" y="32"/>
                  <a:pt x="220" y="40"/>
                  <a:pt x="220" y="41"/>
                </a:cubicBezTo>
                <a:cubicBezTo>
                  <a:pt x="219" y="43"/>
                  <a:pt x="219" y="43"/>
                  <a:pt x="219" y="43"/>
                </a:cubicBezTo>
                <a:cubicBezTo>
                  <a:pt x="218" y="43"/>
                  <a:pt x="218" y="43"/>
                  <a:pt x="218" y="43"/>
                </a:cubicBezTo>
                <a:cubicBezTo>
                  <a:pt x="157" y="43"/>
                  <a:pt x="157" y="43"/>
                  <a:pt x="157" y="43"/>
                </a:cubicBezTo>
                <a:cubicBezTo>
                  <a:pt x="157" y="87"/>
                  <a:pt x="157" y="87"/>
                  <a:pt x="157" y="87"/>
                </a:cubicBezTo>
                <a:cubicBezTo>
                  <a:pt x="160" y="87"/>
                  <a:pt x="160" y="87"/>
                  <a:pt x="160" y="87"/>
                </a:cubicBezTo>
                <a:cubicBezTo>
                  <a:pt x="177" y="71"/>
                  <a:pt x="177" y="71"/>
                  <a:pt x="177" y="71"/>
                </a:cubicBezTo>
                <a:cubicBezTo>
                  <a:pt x="178" y="70"/>
                  <a:pt x="179" y="69"/>
                  <a:pt x="180" y="70"/>
                </a:cubicBezTo>
                <a:cubicBezTo>
                  <a:pt x="182" y="71"/>
                  <a:pt x="182" y="71"/>
                  <a:pt x="182" y="71"/>
                </a:cubicBezTo>
                <a:cubicBezTo>
                  <a:pt x="210" y="96"/>
                  <a:pt x="210" y="96"/>
                  <a:pt x="210" y="96"/>
                </a:cubicBezTo>
                <a:cubicBezTo>
                  <a:pt x="213" y="98"/>
                  <a:pt x="214" y="100"/>
                  <a:pt x="214" y="102"/>
                </a:cubicBezTo>
                <a:cubicBezTo>
                  <a:pt x="213" y="106"/>
                  <a:pt x="211" y="109"/>
                  <a:pt x="207" y="110"/>
                </a:cubicBezTo>
                <a:cubicBezTo>
                  <a:pt x="203" y="110"/>
                  <a:pt x="200" y="112"/>
                  <a:pt x="199" y="115"/>
                </a:cubicBezTo>
                <a:cubicBezTo>
                  <a:pt x="191" y="135"/>
                  <a:pt x="183" y="150"/>
                  <a:pt x="174" y="163"/>
                </a:cubicBezTo>
                <a:cubicBezTo>
                  <a:pt x="175" y="163"/>
                  <a:pt x="175" y="163"/>
                  <a:pt x="175" y="163"/>
                </a:cubicBezTo>
                <a:cubicBezTo>
                  <a:pt x="188" y="168"/>
                  <a:pt x="202" y="171"/>
                  <a:pt x="215" y="170"/>
                </a:cubicBezTo>
                <a:cubicBezTo>
                  <a:pt x="217" y="170"/>
                  <a:pt x="219" y="170"/>
                  <a:pt x="220" y="172"/>
                </a:cubicBezTo>
                <a:cubicBezTo>
                  <a:pt x="220" y="174"/>
                  <a:pt x="219" y="175"/>
                  <a:pt x="217" y="177"/>
                </a:cubicBezTo>
                <a:cubicBezTo>
                  <a:pt x="215" y="179"/>
                  <a:pt x="213" y="183"/>
                  <a:pt x="210" y="189"/>
                </a:cubicBezTo>
                <a:cubicBezTo>
                  <a:pt x="208" y="196"/>
                  <a:pt x="206" y="204"/>
                  <a:pt x="206" y="213"/>
                </a:cubicBezTo>
                <a:cubicBezTo>
                  <a:pt x="206" y="216"/>
                  <a:pt x="205" y="217"/>
                  <a:pt x="204" y="218"/>
                </a:cubicBezTo>
                <a:cubicBezTo>
                  <a:pt x="204" y="219"/>
                  <a:pt x="201" y="218"/>
                  <a:pt x="198" y="217"/>
                </a:cubicBezTo>
                <a:close/>
                <a:moveTo>
                  <a:pt x="102" y="93"/>
                </a:moveTo>
                <a:cubicBezTo>
                  <a:pt x="110" y="111"/>
                  <a:pt x="120" y="126"/>
                  <a:pt x="132" y="138"/>
                </a:cubicBezTo>
                <a:cubicBezTo>
                  <a:pt x="140" y="145"/>
                  <a:pt x="140" y="145"/>
                  <a:pt x="140" y="145"/>
                </a:cubicBezTo>
                <a:cubicBezTo>
                  <a:pt x="149" y="130"/>
                  <a:pt x="155" y="113"/>
                  <a:pt x="160" y="93"/>
                </a:cubicBezTo>
                <a:lnTo>
                  <a:pt x="102" y="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6635750" y="412750"/>
            <a:ext cx="277812" cy="280988"/>
          </a:xfrm>
          <a:custGeom>
            <a:avLst/>
            <a:gdLst>
              <a:gd name="T0" fmla="*/ 21 w 218"/>
              <a:gd name="T1" fmla="*/ 129 h 221"/>
              <a:gd name="T2" fmla="*/ 1 w 218"/>
              <a:gd name="T3" fmla="*/ 141 h 221"/>
              <a:gd name="T4" fmla="*/ 39 w 218"/>
              <a:gd name="T5" fmla="*/ 54 h 221"/>
              <a:gd name="T6" fmla="*/ 4 w 218"/>
              <a:gd name="T7" fmla="*/ 71 h 221"/>
              <a:gd name="T8" fmla="*/ 27 w 218"/>
              <a:gd name="T9" fmla="*/ 33 h 221"/>
              <a:gd name="T10" fmla="*/ 38 w 218"/>
              <a:gd name="T11" fmla="*/ 0 h 221"/>
              <a:gd name="T12" fmla="*/ 71 w 218"/>
              <a:gd name="T13" fmla="*/ 9 h 221"/>
              <a:gd name="T14" fmla="*/ 74 w 218"/>
              <a:gd name="T15" fmla="*/ 18 h 221"/>
              <a:gd name="T16" fmla="*/ 44 w 218"/>
              <a:gd name="T17" fmla="*/ 49 h 221"/>
              <a:gd name="T18" fmla="*/ 78 w 218"/>
              <a:gd name="T19" fmla="*/ 71 h 221"/>
              <a:gd name="T20" fmla="*/ 68 w 218"/>
              <a:gd name="T21" fmla="*/ 77 h 221"/>
              <a:gd name="T22" fmla="*/ 56 w 218"/>
              <a:gd name="T23" fmla="*/ 98 h 221"/>
              <a:gd name="T24" fmla="*/ 57 w 218"/>
              <a:gd name="T25" fmla="*/ 114 h 221"/>
              <a:gd name="T26" fmla="*/ 54 w 218"/>
              <a:gd name="T27" fmla="*/ 217 h 221"/>
              <a:gd name="T28" fmla="*/ 25 w 218"/>
              <a:gd name="T29" fmla="*/ 219 h 221"/>
              <a:gd name="T30" fmla="*/ 215 w 218"/>
              <a:gd name="T31" fmla="*/ 32 h 221"/>
              <a:gd name="T32" fmla="*/ 163 w 218"/>
              <a:gd name="T33" fmla="*/ 32 h 221"/>
              <a:gd name="T34" fmla="*/ 177 w 218"/>
              <a:gd name="T35" fmla="*/ 55 h 221"/>
              <a:gd name="T36" fmla="*/ 176 w 218"/>
              <a:gd name="T37" fmla="*/ 58 h 221"/>
              <a:gd name="T38" fmla="*/ 128 w 218"/>
              <a:gd name="T39" fmla="*/ 207 h 221"/>
              <a:gd name="T40" fmla="*/ 111 w 218"/>
              <a:gd name="T41" fmla="*/ 219 h 221"/>
              <a:gd name="T42" fmla="*/ 93 w 218"/>
              <a:gd name="T43" fmla="*/ 207 h 221"/>
              <a:gd name="T44" fmla="*/ 88 w 218"/>
              <a:gd name="T45" fmla="*/ 100 h 221"/>
              <a:gd name="T46" fmla="*/ 61 w 218"/>
              <a:gd name="T47" fmla="*/ 193 h 221"/>
              <a:gd name="T48" fmla="*/ 68 w 218"/>
              <a:gd name="T49" fmla="*/ 148 h 221"/>
              <a:gd name="T50" fmla="*/ 68 w 218"/>
              <a:gd name="T51" fmla="*/ 84 h 221"/>
              <a:gd name="T52" fmla="*/ 90 w 218"/>
              <a:gd name="T53" fmla="*/ 86 h 221"/>
              <a:gd name="T54" fmla="*/ 93 w 218"/>
              <a:gd name="T55" fmla="*/ 58 h 221"/>
              <a:gd name="T56" fmla="*/ 68 w 218"/>
              <a:gd name="T57" fmla="*/ 55 h 221"/>
              <a:gd name="T58" fmla="*/ 93 w 218"/>
              <a:gd name="T59" fmla="*/ 52 h 221"/>
              <a:gd name="T60" fmla="*/ 94 w 218"/>
              <a:gd name="T61" fmla="*/ 3 h 221"/>
              <a:gd name="T62" fmla="*/ 126 w 218"/>
              <a:gd name="T63" fmla="*/ 5 h 221"/>
              <a:gd name="T64" fmla="*/ 131 w 218"/>
              <a:gd name="T65" fmla="*/ 15 h 221"/>
              <a:gd name="T66" fmla="*/ 128 w 218"/>
              <a:gd name="T67" fmla="*/ 52 h 221"/>
              <a:gd name="T68" fmla="*/ 142 w 218"/>
              <a:gd name="T69" fmla="*/ 47 h 221"/>
              <a:gd name="T70" fmla="*/ 131 w 218"/>
              <a:gd name="T71" fmla="*/ 20 h 221"/>
              <a:gd name="T72" fmla="*/ 133 w 218"/>
              <a:gd name="T73" fmla="*/ 17 h 221"/>
              <a:gd name="T74" fmla="*/ 173 w 218"/>
              <a:gd name="T75" fmla="*/ 26 h 221"/>
              <a:gd name="T76" fmla="*/ 192 w 218"/>
              <a:gd name="T77" fmla="*/ 9 h 221"/>
              <a:gd name="T78" fmla="*/ 216 w 218"/>
              <a:gd name="T79" fmla="*/ 32 h 221"/>
              <a:gd name="T80" fmla="*/ 165 w 218"/>
              <a:gd name="T81" fmla="*/ 168 h 221"/>
              <a:gd name="T82" fmla="*/ 147 w 218"/>
              <a:gd name="T83" fmla="*/ 179 h 221"/>
              <a:gd name="T84" fmla="*/ 134 w 218"/>
              <a:gd name="T85" fmla="*/ 164 h 221"/>
              <a:gd name="T86" fmla="*/ 134 w 218"/>
              <a:gd name="T87" fmla="*/ 85 h 221"/>
              <a:gd name="T88" fmla="*/ 150 w 218"/>
              <a:gd name="T89" fmla="*/ 85 h 221"/>
              <a:gd name="T90" fmla="*/ 153 w 218"/>
              <a:gd name="T91" fmla="*/ 91 h 221"/>
              <a:gd name="T92" fmla="*/ 152 w 218"/>
              <a:gd name="T93" fmla="*/ 153 h 221"/>
              <a:gd name="T94" fmla="*/ 154 w 218"/>
              <a:gd name="T95" fmla="*/ 157 h 221"/>
              <a:gd name="T96" fmla="*/ 158 w 218"/>
              <a:gd name="T97" fmla="*/ 141 h 221"/>
              <a:gd name="T98" fmla="*/ 159 w 218"/>
              <a:gd name="T99" fmla="*/ 141 h 221"/>
              <a:gd name="T100" fmla="*/ 165 w 218"/>
              <a:gd name="T101" fmla="*/ 159 h 221"/>
              <a:gd name="T102" fmla="*/ 165 w 218"/>
              <a:gd name="T103" fmla="*/ 178 h 221"/>
              <a:gd name="T104" fmla="*/ 166 w 218"/>
              <a:gd name="T105" fmla="*/ 81 h 221"/>
              <a:gd name="T106" fmla="*/ 139 w 218"/>
              <a:gd name="T107" fmla="*/ 78 h 221"/>
              <a:gd name="T108" fmla="*/ 177 w 218"/>
              <a:gd name="T109" fmla="*/ 75 h 221"/>
              <a:gd name="T110" fmla="*/ 195 w 218"/>
              <a:gd name="T111" fmla="*/ 58 h 221"/>
              <a:gd name="T112" fmla="*/ 217 w 218"/>
              <a:gd name="T113" fmla="*/ 81 h 221"/>
              <a:gd name="T114" fmla="*/ 202 w 218"/>
              <a:gd name="T115" fmla="*/ 81 h 221"/>
              <a:gd name="T116" fmla="*/ 196 w 218"/>
              <a:gd name="T117" fmla="*/ 210 h 221"/>
              <a:gd name="T118" fmla="*/ 161 w 218"/>
              <a:gd name="T119" fmla="*/ 212 h 221"/>
              <a:gd name="T120" fmla="*/ 148 w 218"/>
              <a:gd name="T121" fmla="*/ 182 h 221"/>
              <a:gd name="T122" fmla="*/ 161 w 218"/>
              <a:gd name="T123" fmla="*/ 18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8" h="221">
                <a:moveTo>
                  <a:pt x="21" y="209"/>
                </a:moveTo>
                <a:cubicBezTo>
                  <a:pt x="21" y="129"/>
                  <a:pt x="21" y="129"/>
                  <a:pt x="21" y="129"/>
                </a:cubicBezTo>
                <a:cubicBezTo>
                  <a:pt x="5" y="140"/>
                  <a:pt x="5" y="140"/>
                  <a:pt x="5" y="140"/>
                </a:cubicBezTo>
                <a:cubicBezTo>
                  <a:pt x="3" y="141"/>
                  <a:pt x="2" y="141"/>
                  <a:pt x="1" y="141"/>
                </a:cubicBezTo>
                <a:cubicBezTo>
                  <a:pt x="0" y="140"/>
                  <a:pt x="1" y="139"/>
                  <a:pt x="3" y="137"/>
                </a:cubicBezTo>
                <a:cubicBezTo>
                  <a:pt x="16" y="123"/>
                  <a:pt x="28" y="95"/>
                  <a:pt x="39" y="54"/>
                </a:cubicBezTo>
                <a:cubicBezTo>
                  <a:pt x="30" y="60"/>
                  <a:pt x="19" y="66"/>
                  <a:pt x="7" y="70"/>
                </a:cubicBezTo>
                <a:cubicBezTo>
                  <a:pt x="5" y="71"/>
                  <a:pt x="5" y="71"/>
                  <a:pt x="4" y="71"/>
                </a:cubicBezTo>
                <a:cubicBezTo>
                  <a:pt x="4" y="70"/>
                  <a:pt x="4" y="69"/>
                  <a:pt x="5" y="68"/>
                </a:cubicBezTo>
                <a:cubicBezTo>
                  <a:pt x="15" y="57"/>
                  <a:pt x="22" y="45"/>
                  <a:pt x="27" y="33"/>
                </a:cubicBezTo>
                <a:cubicBezTo>
                  <a:pt x="32" y="22"/>
                  <a:pt x="35" y="12"/>
                  <a:pt x="36" y="4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0"/>
                  <a:pt x="39" y="0"/>
                  <a:pt x="41" y="0"/>
                </a:cubicBezTo>
                <a:cubicBezTo>
                  <a:pt x="71" y="9"/>
                  <a:pt x="71" y="9"/>
                  <a:pt x="71" y="9"/>
                </a:cubicBezTo>
                <a:cubicBezTo>
                  <a:pt x="76" y="11"/>
                  <a:pt x="78" y="13"/>
                  <a:pt x="78" y="15"/>
                </a:cubicBezTo>
                <a:cubicBezTo>
                  <a:pt x="78" y="16"/>
                  <a:pt x="76" y="18"/>
                  <a:pt x="74" y="18"/>
                </a:cubicBezTo>
                <a:cubicBezTo>
                  <a:pt x="71" y="19"/>
                  <a:pt x="69" y="22"/>
                  <a:pt x="67" y="25"/>
                </a:cubicBezTo>
                <a:cubicBezTo>
                  <a:pt x="60" y="34"/>
                  <a:pt x="52" y="43"/>
                  <a:pt x="44" y="49"/>
                </a:cubicBezTo>
                <a:cubicBezTo>
                  <a:pt x="74" y="64"/>
                  <a:pt x="74" y="64"/>
                  <a:pt x="74" y="64"/>
                </a:cubicBezTo>
                <a:cubicBezTo>
                  <a:pt x="78" y="66"/>
                  <a:pt x="79" y="68"/>
                  <a:pt x="78" y="71"/>
                </a:cubicBezTo>
                <a:cubicBezTo>
                  <a:pt x="78" y="72"/>
                  <a:pt x="76" y="73"/>
                  <a:pt x="74" y="73"/>
                </a:cubicBezTo>
                <a:cubicBezTo>
                  <a:pt x="71" y="73"/>
                  <a:pt x="69" y="75"/>
                  <a:pt x="68" y="77"/>
                </a:cubicBezTo>
                <a:cubicBezTo>
                  <a:pt x="64" y="83"/>
                  <a:pt x="59" y="90"/>
                  <a:pt x="53" y="98"/>
                </a:cubicBezTo>
                <a:cubicBezTo>
                  <a:pt x="56" y="98"/>
                  <a:pt x="56" y="98"/>
                  <a:pt x="56" y="98"/>
                </a:cubicBezTo>
                <a:cubicBezTo>
                  <a:pt x="61" y="99"/>
                  <a:pt x="63" y="101"/>
                  <a:pt x="63" y="103"/>
                </a:cubicBezTo>
                <a:cubicBezTo>
                  <a:pt x="57" y="114"/>
                  <a:pt x="57" y="114"/>
                  <a:pt x="57" y="114"/>
                </a:cubicBezTo>
                <a:cubicBezTo>
                  <a:pt x="57" y="209"/>
                  <a:pt x="57" y="209"/>
                  <a:pt x="57" y="209"/>
                </a:cubicBezTo>
                <a:cubicBezTo>
                  <a:pt x="57" y="213"/>
                  <a:pt x="56" y="216"/>
                  <a:pt x="54" y="217"/>
                </a:cubicBezTo>
                <a:cubicBezTo>
                  <a:pt x="53" y="219"/>
                  <a:pt x="47" y="220"/>
                  <a:pt x="39" y="220"/>
                </a:cubicBezTo>
                <a:cubicBezTo>
                  <a:pt x="31" y="221"/>
                  <a:pt x="26" y="220"/>
                  <a:pt x="25" y="219"/>
                </a:cubicBezTo>
                <a:cubicBezTo>
                  <a:pt x="22" y="217"/>
                  <a:pt x="21" y="214"/>
                  <a:pt x="21" y="209"/>
                </a:cubicBezTo>
                <a:close/>
                <a:moveTo>
                  <a:pt x="215" y="32"/>
                </a:moveTo>
                <a:cubicBezTo>
                  <a:pt x="193" y="32"/>
                  <a:pt x="193" y="32"/>
                  <a:pt x="193" y="32"/>
                </a:cubicBezTo>
                <a:cubicBezTo>
                  <a:pt x="163" y="32"/>
                  <a:pt x="163" y="32"/>
                  <a:pt x="163" y="32"/>
                </a:cubicBezTo>
                <a:cubicBezTo>
                  <a:pt x="163" y="36"/>
                  <a:pt x="163" y="39"/>
                  <a:pt x="162" y="42"/>
                </a:cubicBezTo>
                <a:cubicBezTo>
                  <a:pt x="172" y="50"/>
                  <a:pt x="177" y="54"/>
                  <a:pt x="177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207"/>
                  <a:pt x="128" y="207"/>
                  <a:pt x="128" y="207"/>
                </a:cubicBezTo>
                <a:cubicBezTo>
                  <a:pt x="128" y="213"/>
                  <a:pt x="127" y="216"/>
                  <a:pt x="125" y="217"/>
                </a:cubicBezTo>
                <a:cubicBezTo>
                  <a:pt x="123" y="218"/>
                  <a:pt x="118" y="218"/>
                  <a:pt x="111" y="219"/>
                </a:cubicBezTo>
                <a:cubicBezTo>
                  <a:pt x="103" y="219"/>
                  <a:pt x="98" y="218"/>
                  <a:pt x="96" y="217"/>
                </a:cubicBezTo>
                <a:cubicBezTo>
                  <a:pt x="94" y="216"/>
                  <a:pt x="93" y="212"/>
                  <a:pt x="93" y="207"/>
                </a:cubicBezTo>
                <a:cubicBezTo>
                  <a:pt x="93" y="92"/>
                  <a:pt x="93" y="92"/>
                  <a:pt x="93" y="92"/>
                </a:cubicBezTo>
                <a:cubicBezTo>
                  <a:pt x="90" y="93"/>
                  <a:pt x="88" y="96"/>
                  <a:pt x="88" y="100"/>
                </a:cubicBezTo>
                <a:cubicBezTo>
                  <a:pt x="87" y="140"/>
                  <a:pt x="79" y="171"/>
                  <a:pt x="63" y="192"/>
                </a:cubicBezTo>
                <a:cubicBezTo>
                  <a:pt x="61" y="193"/>
                  <a:pt x="61" y="193"/>
                  <a:pt x="61" y="193"/>
                </a:cubicBezTo>
                <a:cubicBezTo>
                  <a:pt x="61" y="193"/>
                  <a:pt x="61" y="192"/>
                  <a:pt x="61" y="190"/>
                </a:cubicBezTo>
                <a:cubicBezTo>
                  <a:pt x="64" y="178"/>
                  <a:pt x="67" y="165"/>
                  <a:pt x="68" y="148"/>
                </a:cubicBezTo>
                <a:cubicBezTo>
                  <a:pt x="69" y="134"/>
                  <a:pt x="68" y="114"/>
                  <a:pt x="67" y="86"/>
                </a:cubicBezTo>
                <a:cubicBezTo>
                  <a:pt x="68" y="84"/>
                  <a:pt x="68" y="84"/>
                  <a:pt x="68" y="84"/>
                </a:cubicBezTo>
                <a:cubicBezTo>
                  <a:pt x="70" y="83"/>
                  <a:pt x="70" y="83"/>
                  <a:pt x="70" y="83"/>
                </a:cubicBezTo>
                <a:cubicBezTo>
                  <a:pt x="90" y="86"/>
                  <a:pt x="90" y="86"/>
                  <a:pt x="90" y="86"/>
                </a:cubicBezTo>
                <a:cubicBezTo>
                  <a:pt x="93" y="87"/>
                  <a:pt x="93" y="87"/>
                  <a:pt x="93" y="87"/>
                </a:cubicBezTo>
                <a:cubicBezTo>
                  <a:pt x="93" y="58"/>
                  <a:pt x="93" y="58"/>
                  <a:pt x="93" y="58"/>
                </a:cubicBezTo>
                <a:cubicBezTo>
                  <a:pt x="71" y="58"/>
                  <a:pt x="71" y="58"/>
                  <a:pt x="71" y="58"/>
                </a:cubicBezTo>
                <a:cubicBezTo>
                  <a:pt x="69" y="58"/>
                  <a:pt x="68" y="57"/>
                  <a:pt x="68" y="55"/>
                </a:cubicBezTo>
                <a:cubicBezTo>
                  <a:pt x="68" y="53"/>
                  <a:pt x="69" y="52"/>
                  <a:pt x="71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3" y="6"/>
                  <a:pt x="93" y="6"/>
                  <a:pt x="93" y="6"/>
                </a:cubicBezTo>
                <a:cubicBezTo>
                  <a:pt x="93" y="5"/>
                  <a:pt x="93" y="4"/>
                  <a:pt x="94" y="3"/>
                </a:cubicBezTo>
                <a:cubicBezTo>
                  <a:pt x="95" y="2"/>
                  <a:pt x="95" y="2"/>
                  <a:pt x="97" y="2"/>
                </a:cubicBezTo>
                <a:cubicBezTo>
                  <a:pt x="126" y="5"/>
                  <a:pt x="126" y="5"/>
                  <a:pt x="126" y="5"/>
                </a:cubicBezTo>
                <a:cubicBezTo>
                  <a:pt x="129" y="5"/>
                  <a:pt x="131" y="5"/>
                  <a:pt x="132" y="6"/>
                </a:cubicBezTo>
                <a:cubicBezTo>
                  <a:pt x="135" y="9"/>
                  <a:pt x="135" y="12"/>
                  <a:pt x="131" y="15"/>
                </a:cubicBezTo>
                <a:cubicBezTo>
                  <a:pt x="129" y="17"/>
                  <a:pt x="128" y="19"/>
                  <a:pt x="128" y="21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42" y="47"/>
                  <a:pt x="142" y="47"/>
                  <a:pt x="142" y="47"/>
                </a:cubicBezTo>
                <a:cubicBezTo>
                  <a:pt x="140" y="45"/>
                  <a:pt x="139" y="43"/>
                  <a:pt x="138" y="40"/>
                </a:cubicBezTo>
                <a:cubicBezTo>
                  <a:pt x="138" y="30"/>
                  <a:pt x="135" y="24"/>
                  <a:pt x="131" y="20"/>
                </a:cubicBezTo>
                <a:cubicBezTo>
                  <a:pt x="130" y="19"/>
                  <a:pt x="130" y="19"/>
                  <a:pt x="130" y="18"/>
                </a:cubicBezTo>
                <a:cubicBezTo>
                  <a:pt x="130" y="17"/>
                  <a:pt x="131" y="17"/>
                  <a:pt x="133" y="17"/>
                </a:cubicBezTo>
                <a:cubicBezTo>
                  <a:pt x="142" y="16"/>
                  <a:pt x="151" y="19"/>
                  <a:pt x="159" y="26"/>
                </a:cubicBezTo>
                <a:cubicBezTo>
                  <a:pt x="173" y="26"/>
                  <a:pt x="173" y="26"/>
                  <a:pt x="173" y="26"/>
                </a:cubicBezTo>
                <a:cubicBezTo>
                  <a:pt x="182" y="14"/>
                  <a:pt x="187" y="7"/>
                  <a:pt x="188" y="7"/>
                </a:cubicBezTo>
                <a:cubicBezTo>
                  <a:pt x="189" y="7"/>
                  <a:pt x="191" y="8"/>
                  <a:pt x="192" y="9"/>
                </a:cubicBezTo>
                <a:cubicBezTo>
                  <a:pt x="208" y="21"/>
                  <a:pt x="216" y="28"/>
                  <a:pt x="216" y="29"/>
                </a:cubicBezTo>
                <a:cubicBezTo>
                  <a:pt x="216" y="32"/>
                  <a:pt x="216" y="32"/>
                  <a:pt x="216" y="32"/>
                </a:cubicBezTo>
                <a:lnTo>
                  <a:pt x="215" y="32"/>
                </a:lnTo>
                <a:close/>
                <a:moveTo>
                  <a:pt x="165" y="168"/>
                </a:moveTo>
                <a:cubicBezTo>
                  <a:pt x="165" y="170"/>
                  <a:pt x="163" y="173"/>
                  <a:pt x="160" y="176"/>
                </a:cubicBezTo>
                <a:cubicBezTo>
                  <a:pt x="157" y="178"/>
                  <a:pt x="153" y="179"/>
                  <a:pt x="147" y="179"/>
                </a:cubicBezTo>
                <a:cubicBezTo>
                  <a:pt x="143" y="179"/>
                  <a:pt x="140" y="178"/>
                  <a:pt x="138" y="178"/>
                </a:cubicBezTo>
                <a:cubicBezTo>
                  <a:pt x="135" y="175"/>
                  <a:pt x="134" y="170"/>
                  <a:pt x="134" y="164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4" y="85"/>
                  <a:pt x="134" y="85"/>
                  <a:pt x="134" y="85"/>
                </a:cubicBezTo>
                <a:cubicBezTo>
                  <a:pt x="134" y="85"/>
                  <a:pt x="135" y="85"/>
                  <a:pt x="136" y="85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2" y="85"/>
                  <a:pt x="154" y="86"/>
                  <a:pt x="155" y="86"/>
                </a:cubicBezTo>
                <a:cubicBezTo>
                  <a:pt x="157" y="88"/>
                  <a:pt x="156" y="90"/>
                  <a:pt x="153" y="91"/>
                </a:cubicBezTo>
                <a:cubicBezTo>
                  <a:pt x="152" y="91"/>
                  <a:pt x="152" y="92"/>
                  <a:pt x="152" y="94"/>
                </a:cubicBezTo>
                <a:cubicBezTo>
                  <a:pt x="152" y="153"/>
                  <a:pt x="152" y="153"/>
                  <a:pt x="152" y="153"/>
                </a:cubicBezTo>
                <a:cubicBezTo>
                  <a:pt x="152" y="155"/>
                  <a:pt x="152" y="156"/>
                  <a:pt x="153" y="157"/>
                </a:cubicBezTo>
                <a:cubicBezTo>
                  <a:pt x="154" y="157"/>
                  <a:pt x="154" y="157"/>
                  <a:pt x="154" y="157"/>
                </a:cubicBezTo>
                <a:cubicBezTo>
                  <a:pt x="155" y="157"/>
                  <a:pt x="155" y="157"/>
                  <a:pt x="155" y="157"/>
                </a:cubicBezTo>
                <a:cubicBezTo>
                  <a:pt x="156" y="154"/>
                  <a:pt x="157" y="149"/>
                  <a:pt x="158" y="141"/>
                </a:cubicBezTo>
                <a:cubicBezTo>
                  <a:pt x="158" y="140"/>
                  <a:pt x="158" y="140"/>
                  <a:pt x="159" y="140"/>
                </a:cubicBezTo>
                <a:cubicBezTo>
                  <a:pt x="159" y="141"/>
                  <a:pt x="159" y="141"/>
                  <a:pt x="159" y="141"/>
                </a:cubicBezTo>
                <a:cubicBezTo>
                  <a:pt x="160" y="149"/>
                  <a:pt x="162" y="155"/>
                  <a:pt x="163" y="156"/>
                </a:cubicBezTo>
                <a:cubicBezTo>
                  <a:pt x="164" y="157"/>
                  <a:pt x="165" y="158"/>
                  <a:pt x="165" y="159"/>
                </a:cubicBezTo>
                <a:cubicBezTo>
                  <a:pt x="166" y="162"/>
                  <a:pt x="166" y="165"/>
                  <a:pt x="165" y="168"/>
                </a:cubicBezTo>
                <a:close/>
                <a:moveTo>
                  <a:pt x="165" y="178"/>
                </a:moveTo>
                <a:cubicBezTo>
                  <a:pt x="166" y="177"/>
                  <a:pt x="166" y="175"/>
                  <a:pt x="166" y="173"/>
                </a:cubicBezTo>
                <a:cubicBezTo>
                  <a:pt x="166" y="81"/>
                  <a:pt x="166" y="81"/>
                  <a:pt x="166" y="81"/>
                </a:cubicBezTo>
                <a:cubicBezTo>
                  <a:pt x="141" y="81"/>
                  <a:pt x="141" y="81"/>
                  <a:pt x="141" y="81"/>
                </a:cubicBezTo>
                <a:cubicBezTo>
                  <a:pt x="140" y="81"/>
                  <a:pt x="139" y="80"/>
                  <a:pt x="139" y="78"/>
                </a:cubicBezTo>
                <a:cubicBezTo>
                  <a:pt x="139" y="76"/>
                  <a:pt x="140" y="75"/>
                  <a:pt x="141" y="75"/>
                </a:cubicBezTo>
                <a:cubicBezTo>
                  <a:pt x="177" y="75"/>
                  <a:pt x="177" y="75"/>
                  <a:pt x="177" y="75"/>
                </a:cubicBezTo>
                <a:cubicBezTo>
                  <a:pt x="186" y="63"/>
                  <a:pt x="191" y="56"/>
                  <a:pt x="192" y="56"/>
                </a:cubicBezTo>
                <a:cubicBezTo>
                  <a:pt x="193" y="56"/>
                  <a:pt x="194" y="57"/>
                  <a:pt x="195" y="58"/>
                </a:cubicBezTo>
                <a:cubicBezTo>
                  <a:pt x="211" y="70"/>
                  <a:pt x="218" y="77"/>
                  <a:pt x="218" y="78"/>
                </a:cubicBezTo>
                <a:cubicBezTo>
                  <a:pt x="217" y="81"/>
                  <a:pt x="217" y="81"/>
                  <a:pt x="217" y="81"/>
                </a:cubicBezTo>
                <a:cubicBezTo>
                  <a:pt x="216" y="81"/>
                  <a:pt x="216" y="81"/>
                  <a:pt x="216" y="81"/>
                </a:cubicBezTo>
                <a:cubicBezTo>
                  <a:pt x="202" y="81"/>
                  <a:pt x="202" y="81"/>
                  <a:pt x="202" y="81"/>
                </a:cubicBezTo>
                <a:cubicBezTo>
                  <a:pt x="202" y="188"/>
                  <a:pt x="202" y="188"/>
                  <a:pt x="202" y="188"/>
                </a:cubicBezTo>
                <a:cubicBezTo>
                  <a:pt x="202" y="199"/>
                  <a:pt x="200" y="206"/>
                  <a:pt x="196" y="210"/>
                </a:cubicBezTo>
                <a:cubicBezTo>
                  <a:pt x="192" y="215"/>
                  <a:pt x="182" y="217"/>
                  <a:pt x="167" y="218"/>
                </a:cubicBezTo>
                <a:cubicBezTo>
                  <a:pt x="163" y="219"/>
                  <a:pt x="161" y="217"/>
                  <a:pt x="161" y="212"/>
                </a:cubicBezTo>
                <a:cubicBezTo>
                  <a:pt x="160" y="195"/>
                  <a:pt x="156" y="185"/>
                  <a:pt x="150" y="184"/>
                </a:cubicBezTo>
                <a:cubicBezTo>
                  <a:pt x="148" y="184"/>
                  <a:pt x="148" y="183"/>
                  <a:pt x="148" y="182"/>
                </a:cubicBezTo>
                <a:cubicBezTo>
                  <a:pt x="148" y="181"/>
                  <a:pt x="148" y="180"/>
                  <a:pt x="150" y="180"/>
                </a:cubicBezTo>
                <a:cubicBezTo>
                  <a:pt x="161" y="180"/>
                  <a:pt x="161" y="180"/>
                  <a:pt x="161" y="180"/>
                </a:cubicBezTo>
                <a:cubicBezTo>
                  <a:pt x="163" y="180"/>
                  <a:pt x="165" y="179"/>
                  <a:pt x="165" y="17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5734050" y="835025"/>
            <a:ext cx="274637" cy="277813"/>
          </a:xfrm>
          <a:custGeom>
            <a:avLst/>
            <a:gdLst>
              <a:gd name="T0" fmla="*/ 197 w 215"/>
              <a:gd name="T1" fmla="*/ 203 h 218"/>
              <a:gd name="T2" fmla="*/ 121 w 215"/>
              <a:gd name="T3" fmla="*/ 213 h 218"/>
              <a:gd name="T4" fmla="*/ 91 w 215"/>
              <a:gd name="T5" fmla="*/ 216 h 218"/>
              <a:gd name="T6" fmla="*/ 88 w 215"/>
              <a:gd name="T7" fmla="*/ 103 h 218"/>
              <a:gd name="T8" fmla="*/ 72 w 215"/>
              <a:gd name="T9" fmla="*/ 114 h 218"/>
              <a:gd name="T10" fmla="*/ 82 w 215"/>
              <a:gd name="T11" fmla="*/ 91 h 218"/>
              <a:gd name="T12" fmla="*/ 64 w 215"/>
              <a:gd name="T13" fmla="*/ 189 h 218"/>
              <a:gd name="T14" fmla="*/ 28 w 215"/>
              <a:gd name="T15" fmla="*/ 216 h 218"/>
              <a:gd name="T16" fmla="*/ 19 w 215"/>
              <a:gd name="T17" fmla="*/ 191 h 218"/>
              <a:gd name="T18" fmla="*/ 1 w 215"/>
              <a:gd name="T19" fmla="*/ 179 h 218"/>
              <a:gd name="T20" fmla="*/ 27 w 215"/>
              <a:gd name="T21" fmla="*/ 177 h 218"/>
              <a:gd name="T22" fmla="*/ 28 w 215"/>
              <a:gd name="T23" fmla="*/ 137 h 218"/>
              <a:gd name="T24" fmla="*/ 17 w 215"/>
              <a:gd name="T25" fmla="*/ 153 h 218"/>
              <a:gd name="T26" fmla="*/ 1 w 215"/>
              <a:gd name="T27" fmla="*/ 110 h 218"/>
              <a:gd name="T28" fmla="*/ 28 w 215"/>
              <a:gd name="T29" fmla="*/ 101 h 218"/>
              <a:gd name="T30" fmla="*/ 4 w 215"/>
              <a:gd name="T31" fmla="*/ 60 h 218"/>
              <a:gd name="T32" fmla="*/ 4 w 215"/>
              <a:gd name="T33" fmla="*/ 54 h 218"/>
              <a:gd name="T34" fmla="*/ 28 w 215"/>
              <a:gd name="T35" fmla="*/ 3 h 218"/>
              <a:gd name="T36" fmla="*/ 31 w 215"/>
              <a:gd name="T37" fmla="*/ 0 h 218"/>
              <a:gd name="T38" fmla="*/ 71 w 215"/>
              <a:gd name="T39" fmla="*/ 8 h 218"/>
              <a:gd name="T40" fmla="*/ 64 w 215"/>
              <a:gd name="T41" fmla="*/ 18 h 218"/>
              <a:gd name="T42" fmla="*/ 65 w 215"/>
              <a:gd name="T43" fmla="*/ 54 h 218"/>
              <a:gd name="T44" fmla="*/ 80 w 215"/>
              <a:gd name="T45" fmla="*/ 37 h 218"/>
              <a:gd name="T46" fmla="*/ 91 w 215"/>
              <a:gd name="T47" fmla="*/ 60 h 218"/>
              <a:gd name="T48" fmla="*/ 64 w 215"/>
              <a:gd name="T49" fmla="*/ 89 h 218"/>
              <a:gd name="T50" fmla="*/ 100 w 215"/>
              <a:gd name="T51" fmla="*/ 4 h 218"/>
              <a:gd name="T52" fmla="*/ 106 w 215"/>
              <a:gd name="T53" fmla="*/ 0 h 218"/>
              <a:gd name="T54" fmla="*/ 147 w 215"/>
              <a:gd name="T55" fmla="*/ 7 h 218"/>
              <a:gd name="T56" fmla="*/ 138 w 215"/>
              <a:gd name="T57" fmla="*/ 19 h 218"/>
              <a:gd name="T58" fmla="*/ 150 w 215"/>
              <a:gd name="T59" fmla="*/ 47 h 218"/>
              <a:gd name="T60" fmla="*/ 159 w 215"/>
              <a:gd name="T61" fmla="*/ 2 h 218"/>
              <a:gd name="T62" fmla="*/ 198 w 215"/>
              <a:gd name="T63" fmla="*/ 14 h 218"/>
              <a:gd name="T64" fmla="*/ 187 w 215"/>
              <a:gd name="T65" fmla="*/ 20 h 218"/>
              <a:gd name="T66" fmla="*/ 181 w 215"/>
              <a:gd name="T67" fmla="*/ 47 h 218"/>
              <a:gd name="T68" fmla="*/ 194 w 215"/>
              <a:gd name="T69" fmla="*/ 27 h 218"/>
              <a:gd name="T70" fmla="*/ 213 w 215"/>
              <a:gd name="T71" fmla="*/ 51 h 218"/>
              <a:gd name="T72" fmla="*/ 212 w 215"/>
              <a:gd name="T73" fmla="*/ 54 h 218"/>
              <a:gd name="T74" fmla="*/ 180 w 215"/>
              <a:gd name="T75" fmla="*/ 91 h 218"/>
              <a:gd name="T76" fmla="*/ 192 w 215"/>
              <a:gd name="T77" fmla="*/ 75 h 218"/>
              <a:gd name="T78" fmla="*/ 196 w 215"/>
              <a:gd name="T79" fmla="*/ 75 h 218"/>
              <a:gd name="T80" fmla="*/ 211 w 215"/>
              <a:gd name="T81" fmla="*/ 97 h 218"/>
              <a:gd name="T82" fmla="*/ 180 w 215"/>
              <a:gd name="T83" fmla="*/ 98 h 218"/>
              <a:gd name="T84" fmla="*/ 184 w 215"/>
              <a:gd name="T85" fmla="*/ 140 h 218"/>
              <a:gd name="T86" fmla="*/ 195 w 215"/>
              <a:gd name="T87" fmla="*/ 123 h 218"/>
              <a:gd name="T88" fmla="*/ 212 w 215"/>
              <a:gd name="T89" fmla="*/ 144 h 218"/>
              <a:gd name="T90" fmla="*/ 211 w 215"/>
              <a:gd name="T91" fmla="*/ 147 h 218"/>
              <a:gd name="T92" fmla="*/ 180 w 215"/>
              <a:gd name="T93" fmla="*/ 197 h 218"/>
              <a:gd name="T94" fmla="*/ 193 w 215"/>
              <a:gd name="T95" fmla="*/ 178 h 218"/>
              <a:gd name="T96" fmla="*/ 198 w 215"/>
              <a:gd name="T97" fmla="*/ 178 h 218"/>
              <a:gd name="T98" fmla="*/ 214 w 215"/>
              <a:gd name="T99" fmla="*/ 203 h 218"/>
              <a:gd name="T100" fmla="*/ 145 w 215"/>
              <a:gd name="T101" fmla="*/ 91 h 218"/>
              <a:gd name="T102" fmla="*/ 126 w 215"/>
              <a:gd name="T103" fmla="*/ 54 h 218"/>
              <a:gd name="T104" fmla="*/ 125 w 215"/>
              <a:gd name="T105" fmla="*/ 91 h 218"/>
              <a:gd name="T106" fmla="*/ 145 w 215"/>
              <a:gd name="T107" fmla="*/ 140 h 218"/>
              <a:gd name="T108" fmla="*/ 125 w 215"/>
              <a:gd name="T109" fmla="*/ 98 h 218"/>
              <a:gd name="T110" fmla="*/ 125 w 215"/>
              <a:gd name="T111" fmla="*/ 147 h 218"/>
              <a:gd name="T112" fmla="*/ 145 w 215"/>
              <a:gd name="T113" fmla="*/ 197 h 218"/>
              <a:gd name="T114" fmla="*/ 125 w 215"/>
              <a:gd name="T115" fmla="*/ 14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15" h="218">
                <a:moveTo>
                  <a:pt x="214" y="203"/>
                </a:moveTo>
                <a:cubicBezTo>
                  <a:pt x="197" y="203"/>
                  <a:pt x="197" y="203"/>
                  <a:pt x="197" y="203"/>
                </a:cubicBezTo>
                <a:cubicBezTo>
                  <a:pt x="124" y="203"/>
                  <a:pt x="124" y="203"/>
                  <a:pt x="124" y="203"/>
                </a:cubicBezTo>
                <a:cubicBezTo>
                  <a:pt x="124" y="208"/>
                  <a:pt x="123" y="211"/>
                  <a:pt x="121" y="213"/>
                </a:cubicBezTo>
                <a:cubicBezTo>
                  <a:pt x="118" y="215"/>
                  <a:pt x="113" y="216"/>
                  <a:pt x="106" y="217"/>
                </a:cubicBezTo>
                <a:cubicBezTo>
                  <a:pt x="99" y="218"/>
                  <a:pt x="94" y="217"/>
                  <a:pt x="91" y="216"/>
                </a:cubicBezTo>
                <a:cubicBezTo>
                  <a:pt x="89" y="214"/>
                  <a:pt x="88" y="210"/>
                  <a:pt x="88" y="203"/>
                </a:cubicBezTo>
                <a:cubicBezTo>
                  <a:pt x="88" y="103"/>
                  <a:pt x="88" y="103"/>
                  <a:pt x="88" y="103"/>
                </a:cubicBezTo>
                <a:cubicBezTo>
                  <a:pt x="75" y="113"/>
                  <a:pt x="75" y="113"/>
                  <a:pt x="75" y="113"/>
                </a:cubicBezTo>
                <a:cubicBezTo>
                  <a:pt x="74" y="114"/>
                  <a:pt x="73" y="115"/>
                  <a:pt x="72" y="114"/>
                </a:cubicBezTo>
                <a:cubicBezTo>
                  <a:pt x="71" y="113"/>
                  <a:pt x="71" y="112"/>
                  <a:pt x="72" y="111"/>
                </a:cubicBezTo>
                <a:cubicBezTo>
                  <a:pt x="76" y="105"/>
                  <a:pt x="79" y="98"/>
                  <a:pt x="82" y="91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4" y="189"/>
                  <a:pt x="64" y="189"/>
                  <a:pt x="64" y="189"/>
                </a:cubicBezTo>
                <a:cubicBezTo>
                  <a:pt x="64" y="199"/>
                  <a:pt x="62" y="206"/>
                  <a:pt x="59" y="210"/>
                </a:cubicBezTo>
                <a:cubicBezTo>
                  <a:pt x="52" y="216"/>
                  <a:pt x="42" y="218"/>
                  <a:pt x="28" y="216"/>
                </a:cubicBezTo>
                <a:cubicBezTo>
                  <a:pt x="25" y="216"/>
                  <a:pt x="23" y="214"/>
                  <a:pt x="23" y="211"/>
                </a:cubicBezTo>
                <a:cubicBezTo>
                  <a:pt x="23" y="202"/>
                  <a:pt x="21" y="195"/>
                  <a:pt x="19" y="191"/>
                </a:cubicBezTo>
                <a:cubicBezTo>
                  <a:pt x="16" y="186"/>
                  <a:pt x="11" y="183"/>
                  <a:pt x="4" y="182"/>
                </a:cubicBezTo>
                <a:cubicBezTo>
                  <a:pt x="2" y="181"/>
                  <a:pt x="1" y="180"/>
                  <a:pt x="1" y="179"/>
                </a:cubicBezTo>
                <a:cubicBezTo>
                  <a:pt x="1" y="178"/>
                  <a:pt x="2" y="178"/>
                  <a:pt x="4" y="178"/>
                </a:cubicBezTo>
                <a:cubicBezTo>
                  <a:pt x="17" y="179"/>
                  <a:pt x="25" y="179"/>
                  <a:pt x="27" y="177"/>
                </a:cubicBezTo>
                <a:cubicBezTo>
                  <a:pt x="28" y="173"/>
                  <a:pt x="28" y="173"/>
                  <a:pt x="28" y="173"/>
                </a:cubicBezTo>
                <a:cubicBezTo>
                  <a:pt x="28" y="137"/>
                  <a:pt x="28" y="137"/>
                  <a:pt x="28" y="137"/>
                </a:cubicBezTo>
                <a:cubicBezTo>
                  <a:pt x="23" y="140"/>
                  <a:pt x="20" y="144"/>
                  <a:pt x="20" y="147"/>
                </a:cubicBezTo>
                <a:cubicBezTo>
                  <a:pt x="17" y="153"/>
                  <a:pt x="17" y="153"/>
                  <a:pt x="17" y="153"/>
                </a:cubicBezTo>
                <a:cubicBezTo>
                  <a:pt x="16" y="154"/>
                  <a:pt x="15" y="154"/>
                  <a:pt x="14" y="154"/>
                </a:cubicBezTo>
                <a:cubicBezTo>
                  <a:pt x="12" y="153"/>
                  <a:pt x="8" y="138"/>
                  <a:pt x="1" y="110"/>
                </a:cubicBezTo>
                <a:cubicBezTo>
                  <a:pt x="0" y="108"/>
                  <a:pt x="1" y="107"/>
                  <a:pt x="3" y="106"/>
                </a:cubicBezTo>
                <a:cubicBezTo>
                  <a:pt x="11" y="106"/>
                  <a:pt x="19" y="104"/>
                  <a:pt x="28" y="101"/>
                </a:cubicBezTo>
                <a:cubicBezTo>
                  <a:pt x="28" y="60"/>
                  <a:pt x="28" y="60"/>
                  <a:pt x="28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3" y="60"/>
                  <a:pt x="1" y="59"/>
                  <a:pt x="1" y="56"/>
                </a:cubicBezTo>
                <a:cubicBezTo>
                  <a:pt x="1" y="54"/>
                  <a:pt x="3" y="54"/>
                  <a:pt x="4" y="54"/>
                </a:cubicBezTo>
                <a:cubicBezTo>
                  <a:pt x="28" y="54"/>
                  <a:pt x="28" y="54"/>
                  <a:pt x="28" y="54"/>
                </a:cubicBezTo>
                <a:cubicBezTo>
                  <a:pt x="28" y="3"/>
                  <a:pt x="28" y="3"/>
                  <a:pt x="28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7" y="3"/>
                  <a:pt x="71" y="5"/>
                  <a:pt x="71" y="8"/>
                </a:cubicBezTo>
                <a:cubicBezTo>
                  <a:pt x="71" y="11"/>
                  <a:pt x="70" y="13"/>
                  <a:pt x="68" y="14"/>
                </a:cubicBezTo>
                <a:cubicBezTo>
                  <a:pt x="65" y="15"/>
                  <a:pt x="64" y="16"/>
                  <a:pt x="64" y="18"/>
                </a:cubicBezTo>
                <a:cubicBezTo>
                  <a:pt x="64" y="54"/>
                  <a:pt x="64" y="54"/>
                  <a:pt x="64" y="54"/>
                </a:cubicBezTo>
                <a:cubicBezTo>
                  <a:pt x="65" y="54"/>
                  <a:pt x="65" y="54"/>
                  <a:pt x="65" y="54"/>
                </a:cubicBezTo>
                <a:cubicBezTo>
                  <a:pt x="72" y="41"/>
                  <a:pt x="77" y="35"/>
                  <a:pt x="78" y="35"/>
                </a:cubicBezTo>
                <a:cubicBezTo>
                  <a:pt x="80" y="37"/>
                  <a:pt x="80" y="37"/>
                  <a:pt x="80" y="37"/>
                </a:cubicBezTo>
                <a:cubicBezTo>
                  <a:pt x="88" y="49"/>
                  <a:pt x="92" y="56"/>
                  <a:pt x="92" y="59"/>
                </a:cubicBezTo>
                <a:cubicBezTo>
                  <a:pt x="91" y="60"/>
                  <a:pt x="91" y="60"/>
                  <a:pt x="91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4" y="89"/>
                  <a:pt x="64" y="89"/>
                  <a:pt x="64" y="89"/>
                </a:cubicBezTo>
                <a:cubicBezTo>
                  <a:pt x="86" y="80"/>
                  <a:pt x="86" y="80"/>
                  <a:pt x="86" y="80"/>
                </a:cubicBezTo>
                <a:cubicBezTo>
                  <a:pt x="94" y="55"/>
                  <a:pt x="99" y="30"/>
                  <a:pt x="100" y="4"/>
                </a:cubicBezTo>
                <a:cubicBezTo>
                  <a:pt x="101" y="1"/>
                  <a:pt x="101" y="1"/>
                  <a:pt x="101" y="1"/>
                </a:cubicBezTo>
                <a:cubicBezTo>
                  <a:pt x="102" y="0"/>
                  <a:pt x="103" y="0"/>
                  <a:pt x="106" y="0"/>
                </a:cubicBezTo>
                <a:cubicBezTo>
                  <a:pt x="140" y="3"/>
                  <a:pt x="140" y="3"/>
                  <a:pt x="140" y="3"/>
                </a:cubicBezTo>
                <a:cubicBezTo>
                  <a:pt x="144" y="3"/>
                  <a:pt x="147" y="5"/>
                  <a:pt x="147" y="7"/>
                </a:cubicBezTo>
                <a:cubicBezTo>
                  <a:pt x="147" y="10"/>
                  <a:pt x="146" y="12"/>
                  <a:pt x="143" y="13"/>
                </a:cubicBezTo>
                <a:cubicBezTo>
                  <a:pt x="140" y="14"/>
                  <a:pt x="138" y="16"/>
                  <a:pt x="138" y="19"/>
                </a:cubicBezTo>
                <a:cubicBezTo>
                  <a:pt x="136" y="28"/>
                  <a:pt x="132" y="38"/>
                  <a:pt x="128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4" y="30"/>
                  <a:pt x="156" y="15"/>
                  <a:pt x="156" y="5"/>
                </a:cubicBezTo>
                <a:cubicBezTo>
                  <a:pt x="156" y="3"/>
                  <a:pt x="157" y="2"/>
                  <a:pt x="159" y="2"/>
                </a:cubicBezTo>
                <a:cubicBezTo>
                  <a:pt x="183" y="6"/>
                  <a:pt x="196" y="9"/>
                  <a:pt x="198" y="11"/>
                </a:cubicBezTo>
                <a:cubicBezTo>
                  <a:pt x="198" y="12"/>
                  <a:pt x="198" y="13"/>
                  <a:pt x="198" y="14"/>
                </a:cubicBezTo>
                <a:cubicBezTo>
                  <a:pt x="197" y="16"/>
                  <a:pt x="196" y="17"/>
                  <a:pt x="193" y="17"/>
                </a:cubicBezTo>
                <a:cubicBezTo>
                  <a:pt x="190" y="18"/>
                  <a:pt x="188" y="19"/>
                  <a:pt x="187" y="20"/>
                </a:cubicBezTo>
                <a:cubicBezTo>
                  <a:pt x="165" y="47"/>
                  <a:pt x="165" y="47"/>
                  <a:pt x="165" y="47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91" y="29"/>
                  <a:pt x="191" y="29"/>
                  <a:pt x="191" y="29"/>
                </a:cubicBezTo>
                <a:cubicBezTo>
                  <a:pt x="192" y="27"/>
                  <a:pt x="193" y="27"/>
                  <a:pt x="194" y="27"/>
                </a:cubicBezTo>
                <a:cubicBezTo>
                  <a:pt x="196" y="28"/>
                  <a:pt x="196" y="28"/>
                  <a:pt x="196" y="28"/>
                </a:cubicBezTo>
                <a:cubicBezTo>
                  <a:pt x="207" y="42"/>
                  <a:pt x="213" y="50"/>
                  <a:pt x="213" y="51"/>
                </a:cubicBezTo>
                <a:cubicBezTo>
                  <a:pt x="212" y="53"/>
                  <a:pt x="212" y="53"/>
                  <a:pt x="212" y="53"/>
                </a:cubicBezTo>
                <a:cubicBezTo>
                  <a:pt x="212" y="54"/>
                  <a:pt x="212" y="54"/>
                  <a:pt x="212" y="54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3" y="91"/>
                  <a:pt x="183" y="91"/>
                  <a:pt x="183" y="91"/>
                </a:cubicBezTo>
                <a:cubicBezTo>
                  <a:pt x="192" y="75"/>
                  <a:pt x="192" y="75"/>
                  <a:pt x="192" y="75"/>
                </a:cubicBezTo>
                <a:cubicBezTo>
                  <a:pt x="194" y="73"/>
                  <a:pt x="194" y="73"/>
                  <a:pt x="194" y="73"/>
                </a:cubicBezTo>
                <a:cubicBezTo>
                  <a:pt x="195" y="73"/>
                  <a:pt x="196" y="74"/>
                  <a:pt x="196" y="75"/>
                </a:cubicBezTo>
                <a:cubicBezTo>
                  <a:pt x="206" y="87"/>
                  <a:pt x="211" y="93"/>
                  <a:pt x="211" y="94"/>
                </a:cubicBezTo>
                <a:cubicBezTo>
                  <a:pt x="211" y="97"/>
                  <a:pt x="211" y="97"/>
                  <a:pt x="211" y="97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180" y="98"/>
                  <a:pt x="180" y="98"/>
                  <a:pt x="180" y="98"/>
                </a:cubicBezTo>
                <a:cubicBezTo>
                  <a:pt x="180" y="140"/>
                  <a:pt x="180" y="140"/>
                  <a:pt x="180" y="140"/>
                </a:cubicBezTo>
                <a:cubicBezTo>
                  <a:pt x="184" y="140"/>
                  <a:pt x="184" y="140"/>
                  <a:pt x="184" y="140"/>
                </a:cubicBezTo>
                <a:cubicBezTo>
                  <a:pt x="193" y="124"/>
                  <a:pt x="193" y="124"/>
                  <a:pt x="193" y="124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196" y="123"/>
                  <a:pt x="196" y="123"/>
                  <a:pt x="197" y="124"/>
                </a:cubicBezTo>
                <a:cubicBezTo>
                  <a:pt x="207" y="136"/>
                  <a:pt x="212" y="143"/>
                  <a:pt x="212" y="144"/>
                </a:cubicBezTo>
                <a:cubicBezTo>
                  <a:pt x="212" y="146"/>
                  <a:pt x="212" y="146"/>
                  <a:pt x="212" y="146"/>
                </a:cubicBezTo>
                <a:cubicBezTo>
                  <a:pt x="211" y="147"/>
                  <a:pt x="211" y="147"/>
                  <a:pt x="211" y="147"/>
                </a:cubicBezTo>
                <a:cubicBezTo>
                  <a:pt x="180" y="147"/>
                  <a:pt x="180" y="147"/>
                  <a:pt x="180" y="147"/>
                </a:cubicBezTo>
                <a:cubicBezTo>
                  <a:pt x="180" y="197"/>
                  <a:pt x="180" y="197"/>
                  <a:pt x="180" y="197"/>
                </a:cubicBezTo>
                <a:cubicBezTo>
                  <a:pt x="183" y="197"/>
                  <a:pt x="183" y="197"/>
                  <a:pt x="183" y="197"/>
                </a:cubicBezTo>
                <a:cubicBezTo>
                  <a:pt x="193" y="178"/>
                  <a:pt x="193" y="178"/>
                  <a:pt x="193" y="178"/>
                </a:cubicBezTo>
                <a:cubicBezTo>
                  <a:pt x="194" y="177"/>
                  <a:pt x="195" y="176"/>
                  <a:pt x="196" y="176"/>
                </a:cubicBezTo>
                <a:cubicBezTo>
                  <a:pt x="198" y="178"/>
                  <a:pt x="198" y="178"/>
                  <a:pt x="198" y="178"/>
                </a:cubicBezTo>
                <a:cubicBezTo>
                  <a:pt x="209" y="192"/>
                  <a:pt x="215" y="199"/>
                  <a:pt x="215" y="200"/>
                </a:cubicBezTo>
                <a:cubicBezTo>
                  <a:pt x="214" y="203"/>
                  <a:pt x="214" y="203"/>
                  <a:pt x="214" y="203"/>
                </a:cubicBezTo>
                <a:close/>
                <a:moveTo>
                  <a:pt x="125" y="91"/>
                </a:moveTo>
                <a:cubicBezTo>
                  <a:pt x="145" y="91"/>
                  <a:pt x="145" y="91"/>
                  <a:pt x="145" y="91"/>
                </a:cubicBezTo>
                <a:cubicBezTo>
                  <a:pt x="145" y="54"/>
                  <a:pt x="145" y="54"/>
                  <a:pt x="145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5" y="56"/>
                  <a:pt x="125" y="56"/>
                  <a:pt x="125" y="56"/>
                </a:cubicBezTo>
                <a:lnTo>
                  <a:pt x="125" y="91"/>
                </a:lnTo>
                <a:close/>
                <a:moveTo>
                  <a:pt x="125" y="140"/>
                </a:moveTo>
                <a:cubicBezTo>
                  <a:pt x="145" y="140"/>
                  <a:pt x="145" y="140"/>
                  <a:pt x="145" y="140"/>
                </a:cubicBezTo>
                <a:cubicBezTo>
                  <a:pt x="145" y="98"/>
                  <a:pt x="145" y="98"/>
                  <a:pt x="145" y="98"/>
                </a:cubicBezTo>
                <a:cubicBezTo>
                  <a:pt x="125" y="98"/>
                  <a:pt x="125" y="98"/>
                  <a:pt x="125" y="98"/>
                </a:cubicBezTo>
                <a:lnTo>
                  <a:pt x="125" y="140"/>
                </a:lnTo>
                <a:close/>
                <a:moveTo>
                  <a:pt x="125" y="147"/>
                </a:moveTo>
                <a:cubicBezTo>
                  <a:pt x="125" y="197"/>
                  <a:pt x="125" y="197"/>
                  <a:pt x="125" y="197"/>
                </a:cubicBezTo>
                <a:cubicBezTo>
                  <a:pt x="145" y="197"/>
                  <a:pt x="145" y="197"/>
                  <a:pt x="145" y="197"/>
                </a:cubicBezTo>
                <a:cubicBezTo>
                  <a:pt x="145" y="147"/>
                  <a:pt x="145" y="147"/>
                  <a:pt x="145" y="147"/>
                </a:cubicBezTo>
                <a:lnTo>
                  <a:pt x="125" y="14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6496050" y="835025"/>
            <a:ext cx="273050" cy="279400"/>
          </a:xfrm>
          <a:custGeom>
            <a:avLst/>
            <a:gdLst>
              <a:gd name="T0" fmla="*/ 173 w 214"/>
              <a:gd name="T1" fmla="*/ 155 h 219"/>
              <a:gd name="T2" fmla="*/ 86 w 214"/>
              <a:gd name="T3" fmla="*/ 163 h 219"/>
              <a:gd name="T4" fmla="*/ 54 w 214"/>
              <a:gd name="T5" fmla="*/ 151 h 219"/>
              <a:gd name="T6" fmla="*/ 47 w 214"/>
              <a:gd name="T7" fmla="*/ 123 h 219"/>
              <a:gd name="T8" fmla="*/ 1 w 214"/>
              <a:gd name="T9" fmla="*/ 211 h 219"/>
              <a:gd name="T10" fmla="*/ 15 w 214"/>
              <a:gd name="T11" fmla="*/ 39 h 219"/>
              <a:gd name="T12" fmla="*/ 91 w 214"/>
              <a:gd name="T13" fmla="*/ 54 h 219"/>
              <a:gd name="T14" fmla="*/ 96 w 214"/>
              <a:gd name="T15" fmla="*/ 34 h 219"/>
              <a:gd name="T16" fmla="*/ 126 w 214"/>
              <a:gd name="T17" fmla="*/ 28 h 219"/>
              <a:gd name="T18" fmla="*/ 86 w 214"/>
              <a:gd name="T19" fmla="*/ 43 h 219"/>
              <a:gd name="T20" fmla="*/ 54 w 214"/>
              <a:gd name="T21" fmla="*/ 35 h 219"/>
              <a:gd name="T22" fmla="*/ 2 w 214"/>
              <a:gd name="T23" fmla="*/ 24 h 219"/>
              <a:gd name="T24" fmla="*/ 54 w 214"/>
              <a:gd name="T25" fmla="*/ 5 h 219"/>
              <a:gd name="T26" fmla="*/ 83 w 214"/>
              <a:gd name="T27" fmla="*/ 2 h 219"/>
              <a:gd name="T28" fmla="*/ 95 w 214"/>
              <a:gd name="T29" fmla="*/ 14 h 219"/>
              <a:gd name="T30" fmla="*/ 126 w 214"/>
              <a:gd name="T31" fmla="*/ 21 h 219"/>
              <a:gd name="T32" fmla="*/ 132 w 214"/>
              <a:gd name="T33" fmla="*/ 1 h 219"/>
              <a:gd name="T34" fmla="*/ 172 w 214"/>
              <a:gd name="T35" fmla="*/ 9 h 219"/>
              <a:gd name="T36" fmla="*/ 163 w 214"/>
              <a:gd name="T37" fmla="*/ 21 h 219"/>
              <a:gd name="T38" fmla="*/ 190 w 214"/>
              <a:gd name="T39" fmla="*/ 4 h 219"/>
              <a:gd name="T40" fmla="*/ 211 w 214"/>
              <a:gd name="T41" fmla="*/ 28 h 219"/>
              <a:gd name="T42" fmla="*/ 163 w 214"/>
              <a:gd name="T43" fmla="*/ 39 h 219"/>
              <a:gd name="T44" fmla="*/ 127 w 214"/>
              <a:gd name="T45" fmla="*/ 53 h 219"/>
              <a:gd name="T46" fmla="*/ 179 w 214"/>
              <a:gd name="T47" fmla="*/ 37 h 219"/>
              <a:gd name="T48" fmla="*/ 204 w 214"/>
              <a:gd name="T49" fmla="*/ 59 h 219"/>
              <a:gd name="T50" fmla="*/ 150 w 214"/>
              <a:gd name="T51" fmla="*/ 77 h 219"/>
              <a:gd name="T52" fmla="*/ 180 w 214"/>
              <a:gd name="T53" fmla="*/ 64 h 219"/>
              <a:gd name="T54" fmla="*/ 207 w 214"/>
              <a:gd name="T55" fmla="*/ 90 h 219"/>
              <a:gd name="T56" fmla="*/ 202 w 214"/>
              <a:gd name="T57" fmla="*/ 114 h 219"/>
              <a:gd name="T58" fmla="*/ 205 w 214"/>
              <a:gd name="T59" fmla="*/ 132 h 219"/>
              <a:gd name="T60" fmla="*/ 93 w 214"/>
              <a:gd name="T61" fmla="*/ 149 h 219"/>
              <a:gd name="T62" fmla="*/ 185 w 214"/>
              <a:gd name="T63" fmla="*/ 138 h 219"/>
              <a:gd name="T64" fmla="*/ 214 w 214"/>
              <a:gd name="T65" fmla="*/ 160 h 219"/>
              <a:gd name="T66" fmla="*/ 199 w 214"/>
              <a:gd name="T67" fmla="*/ 211 h 219"/>
              <a:gd name="T68" fmla="*/ 157 w 214"/>
              <a:gd name="T69" fmla="*/ 216 h 219"/>
              <a:gd name="T70" fmla="*/ 144 w 214"/>
              <a:gd name="T71" fmla="*/ 194 h 219"/>
              <a:gd name="T72" fmla="*/ 59 w 214"/>
              <a:gd name="T73" fmla="*/ 167 h 219"/>
              <a:gd name="T74" fmla="*/ 57 w 214"/>
              <a:gd name="T75" fmla="*/ 210 h 219"/>
              <a:gd name="T76" fmla="*/ 27 w 214"/>
              <a:gd name="T77" fmla="*/ 210 h 219"/>
              <a:gd name="T78" fmla="*/ 58 w 214"/>
              <a:gd name="T79" fmla="*/ 168 h 219"/>
              <a:gd name="T80" fmla="*/ 66 w 214"/>
              <a:gd name="T81" fmla="*/ 103 h 219"/>
              <a:gd name="T82" fmla="*/ 49 w 214"/>
              <a:gd name="T83" fmla="*/ 103 h 219"/>
              <a:gd name="T84" fmla="*/ 66 w 214"/>
              <a:gd name="T85" fmla="*/ 60 h 219"/>
              <a:gd name="T86" fmla="*/ 49 w 214"/>
              <a:gd name="T87" fmla="*/ 77 h 219"/>
              <a:gd name="T88" fmla="*/ 93 w 214"/>
              <a:gd name="T89" fmla="*/ 179 h 219"/>
              <a:gd name="T90" fmla="*/ 93 w 214"/>
              <a:gd name="T91" fmla="*/ 213 h 219"/>
              <a:gd name="T92" fmla="*/ 74 w 214"/>
              <a:gd name="T93" fmla="*/ 195 h 219"/>
              <a:gd name="T94" fmla="*/ 98 w 214"/>
              <a:gd name="T95" fmla="*/ 126 h 219"/>
              <a:gd name="T96" fmla="*/ 167 w 214"/>
              <a:gd name="T97" fmla="*/ 109 h 219"/>
              <a:gd name="T98" fmla="*/ 100 w 214"/>
              <a:gd name="T99" fmla="*/ 77 h 219"/>
              <a:gd name="T100" fmla="*/ 100 w 214"/>
              <a:gd name="T101" fmla="*/ 60 h 219"/>
              <a:gd name="T102" fmla="*/ 116 w 214"/>
              <a:gd name="T103" fmla="*/ 103 h 219"/>
              <a:gd name="T104" fmla="*/ 100 w 214"/>
              <a:gd name="T105" fmla="*/ 103 h 219"/>
              <a:gd name="T106" fmla="*/ 122 w 214"/>
              <a:gd name="T107" fmla="*/ 167 h 219"/>
              <a:gd name="T108" fmla="*/ 134 w 214"/>
              <a:gd name="T109" fmla="*/ 200 h 219"/>
              <a:gd name="T110" fmla="*/ 110 w 214"/>
              <a:gd name="T111" fmla="*/ 190 h 219"/>
              <a:gd name="T112" fmla="*/ 128 w 214"/>
              <a:gd name="T113" fmla="*/ 157 h 219"/>
              <a:gd name="T114" fmla="*/ 162 w 214"/>
              <a:gd name="T115" fmla="*/ 164 h 219"/>
              <a:gd name="T116" fmla="*/ 158 w 214"/>
              <a:gd name="T117" fmla="*/ 188 h 219"/>
              <a:gd name="T118" fmla="*/ 129 w 214"/>
              <a:gd name="T119" fmla="*/ 159 h 219"/>
              <a:gd name="T120" fmla="*/ 150 w 214"/>
              <a:gd name="T121" fmla="*/ 83 h 219"/>
              <a:gd name="T122" fmla="*/ 167 w 214"/>
              <a:gd name="T123" fmla="*/ 8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4" h="219">
                <a:moveTo>
                  <a:pt x="166" y="192"/>
                </a:moveTo>
                <a:cubicBezTo>
                  <a:pt x="168" y="192"/>
                  <a:pt x="170" y="191"/>
                  <a:pt x="170" y="189"/>
                </a:cubicBezTo>
                <a:cubicBezTo>
                  <a:pt x="171" y="186"/>
                  <a:pt x="172" y="175"/>
                  <a:pt x="173" y="155"/>
                </a:cubicBezTo>
                <a:cubicBezTo>
                  <a:pt x="90" y="155"/>
                  <a:pt x="90" y="155"/>
                  <a:pt x="90" y="155"/>
                </a:cubicBezTo>
                <a:cubicBezTo>
                  <a:pt x="90" y="156"/>
                  <a:pt x="90" y="156"/>
                  <a:pt x="90" y="156"/>
                </a:cubicBezTo>
                <a:cubicBezTo>
                  <a:pt x="89" y="160"/>
                  <a:pt x="88" y="162"/>
                  <a:pt x="86" y="163"/>
                </a:cubicBezTo>
                <a:cubicBezTo>
                  <a:pt x="84" y="163"/>
                  <a:pt x="78" y="163"/>
                  <a:pt x="69" y="163"/>
                </a:cubicBezTo>
                <a:cubicBezTo>
                  <a:pt x="60" y="162"/>
                  <a:pt x="55" y="161"/>
                  <a:pt x="54" y="159"/>
                </a:cubicBezTo>
                <a:cubicBezTo>
                  <a:pt x="53" y="157"/>
                  <a:pt x="53" y="154"/>
                  <a:pt x="54" y="151"/>
                </a:cubicBezTo>
                <a:cubicBezTo>
                  <a:pt x="58" y="138"/>
                  <a:pt x="62" y="124"/>
                  <a:pt x="65" y="109"/>
                </a:cubicBezTo>
                <a:cubicBezTo>
                  <a:pt x="48" y="109"/>
                  <a:pt x="48" y="109"/>
                  <a:pt x="48" y="109"/>
                </a:cubicBezTo>
                <a:cubicBezTo>
                  <a:pt x="47" y="123"/>
                  <a:pt x="47" y="123"/>
                  <a:pt x="47" y="123"/>
                </a:cubicBezTo>
                <a:cubicBezTo>
                  <a:pt x="44" y="164"/>
                  <a:pt x="30" y="194"/>
                  <a:pt x="6" y="214"/>
                </a:cubicBezTo>
                <a:cubicBezTo>
                  <a:pt x="3" y="216"/>
                  <a:pt x="1" y="216"/>
                  <a:pt x="1" y="214"/>
                </a:cubicBezTo>
                <a:cubicBezTo>
                  <a:pt x="0" y="213"/>
                  <a:pt x="1" y="212"/>
                  <a:pt x="1" y="211"/>
                </a:cubicBezTo>
                <a:cubicBezTo>
                  <a:pt x="10" y="191"/>
                  <a:pt x="14" y="145"/>
                  <a:pt x="14" y="73"/>
                </a:cubicBezTo>
                <a:cubicBezTo>
                  <a:pt x="14" y="43"/>
                  <a:pt x="14" y="43"/>
                  <a:pt x="14" y="43"/>
                </a:cubicBezTo>
                <a:cubicBezTo>
                  <a:pt x="14" y="41"/>
                  <a:pt x="14" y="39"/>
                  <a:pt x="15" y="39"/>
                </a:cubicBezTo>
                <a:cubicBezTo>
                  <a:pt x="17" y="38"/>
                  <a:pt x="18" y="38"/>
                  <a:pt x="20" y="40"/>
                </a:cubicBezTo>
                <a:cubicBezTo>
                  <a:pt x="56" y="54"/>
                  <a:pt x="56" y="54"/>
                  <a:pt x="56" y="54"/>
                </a:cubicBezTo>
                <a:cubicBezTo>
                  <a:pt x="91" y="54"/>
                  <a:pt x="91" y="54"/>
                  <a:pt x="91" y="54"/>
                </a:cubicBezTo>
                <a:cubicBezTo>
                  <a:pt x="91" y="39"/>
                  <a:pt x="91" y="39"/>
                  <a:pt x="91" y="39"/>
                </a:cubicBezTo>
                <a:cubicBezTo>
                  <a:pt x="90" y="37"/>
                  <a:pt x="91" y="36"/>
                  <a:pt x="91" y="35"/>
                </a:cubicBezTo>
                <a:cubicBezTo>
                  <a:pt x="92" y="34"/>
                  <a:pt x="93" y="34"/>
                  <a:pt x="96" y="34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6" y="36"/>
                  <a:pt x="126" y="36"/>
                  <a:pt x="126" y="36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90" y="28"/>
                  <a:pt x="90" y="28"/>
                  <a:pt x="90" y="28"/>
                </a:cubicBezTo>
                <a:cubicBezTo>
                  <a:pt x="90" y="35"/>
                  <a:pt x="90" y="35"/>
                  <a:pt x="90" y="35"/>
                </a:cubicBezTo>
                <a:cubicBezTo>
                  <a:pt x="90" y="40"/>
                  <a:pt x="89" y="42"/>
                  <a:pt x="86" y="43"/>
                </a:cubicBezTo>
                <a:cubicBezTo>
                  <a:pt x="83" y="44"/>
                  <a:pt x="78" y="45"/>
                  <a:pt x="71" y="45"/>
                </a:cubicBezTo>
                <a:cubicBezTo>
                  <a:pt x="65" y="45"/>
                  <a:pt x="59" y="45"/>
                  <a:pt x="57" y="44"/>
                </a:cubicBezTo>
                <a:cubicBezTo>
                  <a:pt x="55" y="43"/>
                  <a:pt x="54" y="40"/>
                  <a:pt x="54" y="35"/>
                </a:cubicBezTo>
                <a:cubicBezTo>
                  <a:pt x="54" y="28"/>
                  <a:pt x="54" y="28"/>
                  <a:pt x="54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3" y="28"/>
                  <a:pt x="2" y="26"/>
                  <a:pt x="2" y="24"/>
                </a:cubicBezTo>
                <a:cubicBezTo>
                  <a:pt x="2" y="22"/>
                  <a:pt x="3" y="21"/>
                  <a:pt x="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3"/>
                  <a:pt x="54" y="2"/>
                  <a:pt x="55" y="1"/>
                </a:cubicBezTo>
                <a:cubicBezTo>
                  <a:pt x="56" y="0"/>
                  <a:pt x="57" y="0"/>
                  <a:pt x="59" y="0"/>
                </a:cubicBezTo>
                <a:cubicBezTo>
                  <a:pt x="83" y="2"/>
                  <a:pt x="83" y="2"/>
                  <a:pt x="83" y="2"/>
                </a:cubicBezTo>
                <a:cubicBezTo>
                  <a:pt x="88" y="2"/>
                  <a:pt x="93" y="3"/>
                  <a:pt x="96" y="4"/>
                </a:cubicBezTo>
                <a:cubicBezTo>
                  <a:pt x="98" y="5"/>
                  <a:pt x="100" y="6"/>
                  <a:pt x="100" y="8"/>
                </a:cubicBezTo>
                <a:cubicBezTo>
                  <a:pt x="100" y="11"/>
                  <a:pt x="98" y="12"/>
                  <a:pt x="95" y="14"/>
                </a:cubicBezTo>
                <a:cubicBezTo>
                  <a:pt x="92" y="15"/>
                  <a:pt x="90" y="17"/>
                  <a:pt x="90" y="20"/>
                </a:cubicBezTo>
                <a:cubicBezTo>
                  <a:pt x="90" y="21"/>
                  <a:pt x="90" y="21"/>
                  <a:pt x="90" y="21"/>
                </a:cubicBezTo>
                <a:cubicBezTo>
                  <a:pt x="126" y="21"/>
                  <a:pt x="126" y="21"/>
                  <a:pt x="126" y="21"/>
                </a:cubicBezTo>
                <a:cubicBezTo>
                  <a:pt x="126" y="6"/>
                  <a:pt x="126" y="6"/>
                  <a:pt x="126" y="6"/>
                </a:cubicBezTo>
                <a:cubicBezTo>
                  <a:pt x="126" y="3"/>
                  <a:pt x="127" y="3"/>
                  <a:pt x="127" y="2"/>
                </a:cubicBezTo>
                <a:cubicBezTo>
                  <a:pt x="128" y="1"/>
                  <a:pt x="129" y="1"/>
                  <a:pt x="132" y="1"/>
                </a:cubicBezTo>
                <a:cubicBezTo>
                  <a:pt x="155" y="3"/>
                  <a:pt x="155" y="3"/>
                  <a:pt x="155" y="3"/>
                </a:cubicBezTo>
                <a:cubicBezTo>
                  <a:pt x="161" y="3"/>
                  <a:pt x="165" y="4"/>
                  <a:pt x="169" y="5"/>
                </a:cubicBezTo>
                <a:cubicBezTo>
                  <a:pt x="171" y="6"/>
                  <a:pt x="172" y="7"/>
                  <a:pt x="172" y="9"/>
                </a:cubicBezTo>
                <a:cubicBezTo>
                  <a:pt x="172" y="12"/>
                  <a:pt x="171" y="13"/>
                  <a:pt x="167" y="15"/>
                </a:cubicBezTo>
                <a:cubicBezTo>
                  <a:pt x="164" y="16"/>
                  <a:pt x="163" y="18"/>
                  <a:pt x="163" y="20"/>
                </a:cubicBezTo>
                <a:cubicBezTo>
                  <a:pt x="163" y="21"/>
                  <a:pt x="163" y="21"/>
                  <a:pt x="163" y="21"/>
                </a:cubicBezTo>
                <a:cubicBezTo>
                  <a:pt x="171" y="21"/>
                  <a:pt x="171" y="21"/>
                  <a:pt x="171" y="21"/>
                </a:cubicBezTo>
                <a:cubicBezTo>
                  <a:pt x="180" y="9"/>
                  <a:pt x="185" y="3"/>
                  <a:pt x="186" y="3"/>
                </a:cubicBezTo>
                <a:cubicBezTo>
                  <a:pt x="187" y="3"/>
                  <a:pt x="188" y="3"/>
                  <a:pt x="190" y="4"/>
                </a:cubicBezTo>
                <a:cubicBezTo>
                  <a:pt x="205" y="16"/>
                  <a:pt x="213" y="23"/>
                  <a:pt x="213" y="24"/>
                </a:cubicBezTo>
                <a:cubicBezTo>
                  <a:pt x="212" y="27"/>
                  <a:pt x="212" y="27"/>
                  <a:pt x="212" y="27"/>
                </a:cubicBezTo>
                <a:cubicBezTo>
                  <a:pt x="211" y="28"/>
                  <a:pt x="211" y="28"/>
                  <a:pt x="211" y="28"/>
                </a:cubicBezTo>
                <a:cubicBezTo>
                  <a:pt x="163" y="28"/>
                  <a:pt x="163" y="28"/>
                  <a:pt x="163" y="28"/>
                </a:cubicBezTo>
                <a:cubicBezTo>
                  <a:pt x="163" y="36"/>
                  <a:pt x="163" y="36"/>
                  <a:pt x="163" y="36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1" y="43"/>
                  <a:pt x="155" y="45"/>
                  <a:pt x="144" y="46"/>
                </a:cubicBezTo>
                <a:cubicBezTo>
                  <a:pt x="132" y="47"/>
                  <a:pt x="132" y="47"/>
                  <a:pt x="132" y="47"/>
                </a:cubicBezTo>
                <a:cubicBezTo>
                  <a:pt x="128" y="49"/>
                  <a:pt x="126" y="51"/>
                  <a:pt x="127" y="53"/>
                </a:cubicBezTo>
                <a:cubicBezTo>
                  <a:pt x="127" y="54"/>
                  <a:pt x="127" y="54"/>
                  <a:pt x="127" y="54"/>
                </a:cubicBezTo>
                <a:cubicBezTo>
                  <a:pt x="165" y="54"/>
                  <a:pt x="165" y="54"/>
                  <a:pt x="165" y="54"/>
                </a:cubicBezTo>
                <a:cubicBezTo>
                  <a:pt x="173" y="43"/>
                  <a:pt x="177" y="37"/>
                  <a:pt x="179" y="37"/>
                </a:cubicBezTo>
                <a:cubicBezTo>
                  <a:pt x="182" y="39"/>
                  <a:pt x="182" y="39"/>
                  <a:pt x="182" y="39"/>
                </a:cubicBezTo>
                <a:cubicBezTo>
                  <a:pt x="197" y="50"/>
                  <a:pt x="205" y="56"/>
                  <a:pt x="205" y="57"/>
                </a:cubicBezTo>
                <a:cubicBezTo>
                  <a:pt x="204" y="59"/>
                  <a:pt x="204" y="59"/>
                  <a:pt x="204" y="59"/>
                </a:cubicBezTo>
                <a:cubicBezTo>
                  <a:pt x="203" y="60"/>
                  <a:pt x="203" y="60"/>
                  <a:pt x="203" y="60"/>
                </a:cubicBezTo>
                <a:cubicBezTo>
                  <a:pt x="150" y="60"/>
                  <a:pt x="150" y="60"/>
                  <a:pt x="150" y="60"/>
                </a:cubicBezTo>
                <a:cubicBezTo>
                  <a:pt x="150" y="77"/>
                  <a:pt x="150" y="77"/>
                  <a:pt x="150" y="77"/>
                </a:cubicBezTo>
                <a:cubicBezTo>
                  <a:pt x="166" y="77"/>
                  <a:pt x="166" y="77"/>
                  <a:pt x="166" y="77"/>
                </a:cubicBezTo>
                <a:cubicBezTo>
                  <a:pt x="177" y="66"/>
                  <a:pt x="177" y="66"/>
                  <a:pt x="177" y="66"/>
                </a:cubicBezTo>
                <a:cubicBezTo>
                  <a:pt x="178" y="65"/>
                  <a:pt x="179" y="64"/>
                  <a:pt x="180" y="64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207" y="79"/>
                  <a:pt x="207" y="79"/>
                  <a:pt x="207" y="79"/>
                </a:cubicBezTo>
                <a:cubicBezTo>
                  <a:pt x="214" y="83"/>
                  <a:pt x="214" y="87"/>
                  <a:pt x="207" y="90"/>
                </a:cubicBezTo>
                <a:cubicBezTo>
                  <a:pt x="205" y="91"/>
                  <a:pt x="204" y="94"/>
                  <a:pt x="204" y="97"/>
                </a:cubicBezTo>
                <a:cubicBezTo>
                  <a:pt x="204" y="109"/>
                  <a:pt x="204" y="109"/>
                  <a:pt x="204" y="109"/>
                </a:cubicBezTo>
                <a:cubicBezTo>
                  <a:pt x="204" y="111"/>
                  <a:pt x="203" y="113"/>
                  <a:pt x="202" y="114"/>
                </a:cubicBezTo>
                <a:cubicBezTo>
                  <a:pt x="200" y="115"/>
                  <a:pt x="197" y="116"/>
                  <a:pt x="192" y="117"/>
                </a:cubicBezTo>
                <a:cubicBezTo>
                  <a:pt x="202" y="124"/>
                  <a:pt x="206" y="128"/>
                  <a:pt x="206" y="129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97" y="132"/>
                  <a:pt x="97" y="132"/>
                  <a:pt x="97" y="132"/>
                </a:cubicBezTo>
                <a:cubicBezTo>
                  <a:pt x="93" y="149"/>
                  <a:pt x="93" y="149"/>
                  <a:pt x="93" y="149"/>
                </a:cubicBezTo>
                <a:cubicBezTo>
                  <a:pt x="172" y="149"/>
                  <a:pt x="172" y="149"/>
                  <a:pt x="172" y="149"/>
                </a:cubicBezTo>
                <a:cubicBezTo>
                  <a:pt x="181" y="141"/>
                  <a:pt x="181" y="141"/>
                  <a:pt x="181" y="141"/>
                </a:cubicBezTo>
                <a:cubicBezTo>
                  <a:pt x="182" y="139"/>
                  <a:pt x="183" y="138"/>
                  <a:pt x="185" y="138"/>
                </a:cubicBezTo>
                <a:cubicBezTo>
                  <a:pt x="186" y="138"/>
                  <a:pt x="188" y="139"/>
                  <a:pt x="190" y="141"/>
                </a:cubicBezTo>
                <a:cubicBezTo>
                  <a:pt x="209" y="153"/>
                  <a:pt x="209" y="153"/>
                  <a:pt x="209" y="153"/>
                </a:cubicBezTo>
                <a:cubicBezTo>
                  <a:pt x="213" y="155"/>
                  <a:pt x="214" y="158"/>
                  <a:pt x="214" y="160"/>
                </a:cubicBezTo>
                <a:cubicBezTo>
                  <a:pt x="214" y="163"/>
                  <a:pt x="212" y="165"/>
                  <a:pt x="209" y="167"/>
                </a:cubicBezTo>
                <a:cubicBezTo>
                  <a:pt x="207" y="168"/>
                  <a:pt x="206" y="170"/>
                  <a:pt x="206" y="174"/>
                </a:cubicBezTo>
                <a:cubicBezTo>
                  <a:pt x="203" y="196"/>
                  <a:pt x="201" y="208"/>
                  <a:pt x="199" y="211"/>
                </a:cubicBezTo>
                <a:cubicBezTo>
                  <a:pt x="196" y="213"/>
                  <a:pt x="193" y="215"/>
                  <a:pt x="188" y="216"/>
                </a:cubicBezTo>
                <a:cubicBezTo>
                  <a:pt x="182" y="217"/>
                  <a:pt x="173" y="218"/>
                  <a:pt x="160" y="218"/>
                </a:cubicBezTo>
                <a:cubicBezTo>
                  <a:pt x="157" y="216"/>
                  <a:pt x="157" y="216"/>
                  <a:pt x="157" y="216"/>
                </a:cubicBezTo>
                <a:cubicBezTo>
                  <a:pt x="157" y="212"/>
                  <a:pt x="157" y="212"/>
                  <a:pt x="157" y="212"/>
                </a:cubicBezTo>
                <a:cubicBezTo>
                  <a:pt x="156" y="206"/>
                  <a:pt x="153" y="200"/>
                  <a:pt x="146" y="196"/>
                </a:cubicBezTo>
                <a:cubicBezTo>
                  <a:pt x="144" y="196"/>
                  <a:pt x="144" y="195"/>
                  <a:pt x="144" y="194"/>
                </a:cubicBezTo>
                <a:cubicBezTo>
                  <a:pt x="144" y="193"/>
                  <a:pt x="145" y="192"/>
                  <a:pt x="147" y="193"/>
                </a:cubicBezTo>
                <a:cubicBezTo>
                  <a:pt x="157" y="193"/>
                  <a:pt x="164" y="193"/>
                  <a:pt x="166" y="192"/>
                </a:cubicBezTo>
                <a:close/>
                <a:moveTo>
                  <a:pt x="59" y="167"/>
                </a:moveTo>
                <a:cubicBezTo>
                  <a:pt x="60" y="167"/>
                  <a:pt x="60" y="167"/>
                  <a:pt x="61" y="168"/>
                </a:cubicBezTo>
                <a:cubicBezTo>
                  <a:pt x="63" y="176"/>
                  <a:pt x="64" y="184"/>
                  <a:pt x="63" y="192"/>
                </a:cubicBezTo>
                <a:cubicBezTo>
                  <a:pt x="63" y="200"/>
                  <a:pt x="61" y="206"/>
                  <a:pt x="57" y="210"/>
                </a:cubicBezTo>
                <a:cubicBezTo>
                  <a:pt x="55" y="213"/>
                  <a:pt x="52" y="216"/>
                  <a:pt x="48" y="217"/>
                </a:cubicBezTo>
                <a:cubicBezTo>
                  <a:pt x="43" y="219"/>
                  <a:pt x="39" y="219"/>
                  <a:pt x="36" y="218"/>
                </a:cubicBezTo>
                <a:cubicBezTo>
                  <a:pt x="32" y="216"/>
                  <a:pt x="29" y="213"/>
                  <a:pt x="27" y="210"/>
                </a:cubicBezTo>
                <a:cubicBezTo>
                  <a:pt x="25" y="206"/>
                  <a:pt x="25" y="202"/>
                  <a:pt x="27" y="199"/>
                </a:cubicBezTo>
                <a:cubicBezTo>
                  <a:pt x="29" y="195"/>
                  <a:pt x="31" y="193"/>
                  <a:pt x="36" y="190"/>
                </a:cubicBezTo>
                <a:cubicBezTo>
                  <a:pt x="47" y="184"/>
                  <a:pt x="55" y="176"/>
                  <a:pt x="58" y="168"/>
                </a:cubicBezTo>
                <a:lnTo>
                  <a:pt x="59" y="167"/>
                </a:lnTo>
                <a:close/>
                <a:moveTo>
                  <a:pt x="49" y="103"/>
                </a:moveTo>
                <a:cubicBezTo>
                  <a:pt x="66" y="103"/>
                  <a:pt x="66" y="103"/>
                  <a:pt x="66" y="103"/>
                </a:cubicBezTo>
                <a:cubicBezTo>
                  <a:pt x="66" y="83"/>
                  <a:pt x="66" y="83"/>
                  <a:pt x="66" y="83"/>
                </a:cubicBezTo>
                <a:cubicBezTo>
                  <a:pt x="49" y="83"/>
                  <a:pt x="49" y="83"/>
                  <a:pt x="49" y="83"/>
                </a:cubicBezTo>
                <a:lnTo>
                  <a:pt x="49" y="103"/>
                </a:lnTo>
                <a:close/>
                <a:moveTo>
                  <a:pt x="49" y="77"/>
                </a:moveTo>
                <a:cubicBezTo>
                  <a:pt x="66" y="77"/>
                  <a:pt x="66" y="77"/>
                  <a:pt x="66" y="77"/>
                </a:cubicBezTo>
                <a:cubicBezTo>
                  <a:pt x="66" y="60"/>
                  <a:pt x="66" y="60"/>
                  <a:pt x="66" y="60"/>
                </a:cubicBezTo>
                <a:cubicBezTo>
                  <a:pt x="49" y="60"/>
                  <a:pt x="49" y="60"/>
                  <a:pt x="49" y="60"/>
                </a:cubicBezTo>
                <a:cubicBezTo>
                  <a:pt x="49" y="70"/>
                  <a:pt x="49" y="70"/>
                  <a:pt x="49" y="70"/>
                </a:cubicBezTo>
                <a:lnTo>
                  <a:pt x="49" y="77"/>
                </a:lnTo>
                <a:close/>
                <a:moveTo>
                  <a:pt x="74" y="167"/>
                </a:moveTo>
                <a:cubicBezTo>
                  <a:pt x="76" y="167"/>
                  <a:pt x="76" y="167"/>
                  <a:pt x="76" y="167"/>
                </a:cubicBezTo>
                <a:cubicBezTo>
                  <a:pt x="83" y="170"/>
                  <a:pt x="88" y="174"/>
                  <a:pt x="93" y="179"/>
                </a:cubicBezTo>
                <a:cubicBezTo>
                  <a:pt x="98" y="184"/>
                  <a:pt x="101" y="189"/>
                  <a:pt x="102" y="194"/>
                </a:cubicBezTo>
                <a:cubicBezTo>
                  <a:pt x="103" y="197"/>
                  <a:pt x="102" y="202"/>
                  <a:pt x="101" y="205"/>
                </a:cubicBezTo>
                <a:cubicBezTo>
                  <a:pt x="99" y="209"/>
                  <a:pt x="96" y="212"/>
                  <a:pt x="93" y="213"/>
                </a:cubicBezTo>
                <a:cubicBezTo>
                  <a:pt x="89" y="215"/>
                  <a:pt x="85" y="215"/>
                  <a:pt x="82" y="214"/>
                </a:cubicBezTo>
                <a:cubicBezTo>
                  <a:pt x="78" y="213"/>
                  <a:pt x="76" y="211"/>
                  <a:pt x="74" y="207"/>
                </a:cubicBezTo>
                <a:cubicBezTo>
                  <a:pt x="73" y="204"/>
                  <a:pt x="73" y="200"/>
                  <a:pt x="74" y="195"/>
                </a:cubicBezTo>
                <a:cubicBezTo>
                  <a:pt x="77" y="184"/>
                  <a:pt x="77" y="175"/>
                  <a:pt x="74" y="169"/>
                </a:cubicBezTo>
                <a:lnTo>
                  <a:pt x="74" y="167"/>
                </a:lnTo>
                <a:close/>
                <a:moveTo>
                  <a:pt x="98" y="126"/>
                </a:moveTo>
                <a:cubicBezTo>
                  <a:pt x="161" y="126"/>
                  <a:pt x="161" y="126"/>
                  <a:pt x="161" y="126"/>
                </a:cubicBezTo>
                <a:cubicBezTo>
                  <a:pt x="169" y="115"/>
                  <a:pt x="169" y="115"/>
                  <a:pt x="169" y="115"/>
                </a:cubicBezTo>
                <a:cubicBezTo>
                  <a:pt x="168" y="114"/>
                  <a:pt x="167" y="112"/>
                  <a:pt x="167" y="109"/>
                </a:cubicBezTo>
                <a:cubicBezTo>
                  <a:pt x="103" y="109"/>
                  <a:pt x="103" y="109"/>
                  <a:pt x="103" y="109"/>
                </a:cubicBezTo>
                <a:lnTo>
                  <a:pt x="98" y="126"/>
                </a:lnTo>
                <a:close/>
                <a:moveTo>
                  <a:pt x="100" y="77"/>
                </a:moveTo>
                <a:cubicBezTo>
                  <a:pt x="116" y="77"/>
                  <a:pt x="116" y="77"/>
                  <a:pt x="116" y="77"/>
                </a:cubicBezTo>
                <a:cubicBezTo>
                  <a:pt x="116" y="60"/>
                  <a:pt x="116" y="60"/>
                  <a:pt x="116" y="60"/>
                </a:cubicBezTo>
                <a:cubicBezTo>
                  <a:pt x="100" y="60"/>
                  <a:pt x="100" y="60"/>
                  <a:pt x="100" y="60"/>
                </a:cubicBezTo>
                <a:lnTo>
                  <a:pt x="100" y="77"/>
                </a:lnTo>
                <a:close/>
                <a:moveTo>
                  <a:pt x="100" y="103"/>
                </a:moveTo>
                <a:cubicBezTo>
                  <a:pt x="116" y="103"/>
                  <a:pt x="116" y="103"/>
                  <a:pt x="116" y="103"/>
                </a:cubicBezTo>
                <a:cubicBezTo>
                  <a:pt x="116" y="83"/>
                  <a:pt x="116" y="83"/>
                  <a:pt x="116" y="83"/>
                </a:cubicBezTo>
                <a:cubicBezTo>
                  <a:pt x="100" y="83"/>
                  <a:pt x="100" y="83"/>
                  <a:pt x="100" y="83"/>
                </a:cubicBezTo>
                <a:lnTo>
                  <a:pt x="100" y="103"/>
                </a:lnTo>
                <a:close/>
                <a:moveTo>
                  <a:pt x="100" y="162"/>
                </a:moveTo>
                <a:cubicBezTo>
                  <a:pt x="100" y="161"/>
                  <a:pt x="101" y="161"/>
                  <a:pt x="102" y="161"/>
                </a:cubicBezTo>
                <a:cubicBezTo>
                  <a:pt x="109" y="162"/>
                  <a:pt x="116" y="164"/>
                  <a:pt x="122" y="167"/>
                </a:cubicBezTo>
                <a:cubicBezTo>
                  <a:pt x="129" y="171"/>
                  <a:pt x="133" y="175"/>
                  <a:pt x="135" y="179"/>
                </a:cubicBezTo>
                <a:cubicBezTo>
                  <a:pt x="138" y="182"/>
                  <a:pt x="138" y="186"/>
                  <a:pt x="138" y="190"/>
                </a:cubicBezTo>
                <a:cubicBezTo>
                  <a:pt x="138" y="194"/>
                  <a:pt x="136" y="197"/>
                  <a:pt x="134" y="200"/>
                </a:cubicBezTo>
                <a:cubicBezTo>
                  <a:pt x="131" y="203"/>
                  <a:pt x="127" y="204"/>
                  <a:pt x="124" y="204"/>
                </a:cubicBezTo>
                <a:cubicBezTo>
                  <a:pt x="120" y="204"/>
                  <a:pt x="117" y="203"/>
                  <a:pt x="114" y="200"/>
                </a:cubicBezTo>
                <a:cubicBezTo>
                  <a:pt x="112" y="198"/>
                  <a:pt x="111" y="194"/>
                  <a:pt x="110" y="190"/>
                </a:cubicBezTo>
                <a:cubicBezTo>
                  <a:pt x="109" y="178"/>
                  <a:pt x="106" y="169"/>
                  <a:pt x="100" y="163"/>
                </a:cubicBezTo>
                <a:lnTo>
                  <a:pt x="100" y="162"/>
                </a:lnTo>
                <a:close/>
                <a:moveTo>
                  <a:pt x="128" y="157"/>
                </a:moveTo>
                <a:cubicBezTo>
                  <a:pt x="128" y="157"/>
                  <a:pt x="129" y="156"/>
                  <a:pt x="130" y="156"/>
                </a:cubicBezTo>
                <a:cubicBezTo>
                  <a:pt x="136" y="155"/>
                  <a:pt x="142" y="156"/>
                  <a:pt x="149" y="157"/>
                </a:cubicBezTo>
                <a:cubicBezTo>
                  <a:pt x="155" y="159"/>
                  <a:pt x="159" y="161"/>
                  <a:pt x="162" y="164"/>
                </a:cubicBezTo>
                <a:cubicBezTo>
                  <a:pt x="165" y="166"/>
                  <a:pt x="166" y="169"/>
                  <a:pt x="167" y="173"/>
                </a:cubicBezTo>
                <a:cubicBezTo>
                  <a:pt x="167" y="177"/>
                  <a:pt x="167" y="180"/>
                  <a:pt x="165" y="182"/>
                </a:cubicBezTo>
                <a:cubicBezTo>
                  <a:pt x="163" y="185"/>
                  <a:pt x="161" y="187"/>
                  <a:pt x="158" y="188"/>
                </a:cubicBezTo>
                <a:cubicBezTo>
                  <a:pt x="154" y="189"/>
                  <a:pt x="152" y="189"/>
                  <a:pt x="149" y="187"/>
                </a:cubicBezTo>
                <a:cubicBezTo>
                  <a:pt x="146" y="185"/>
                  <a:pt x="145" y="182"/>
                  <a:pt x="143" y="179"/>
                </a:cubicBezTo>
                <a:cubicBezTo>
                  <a:pt x="139" y="169"/>
                  <a:pt x="135" y="162"/>
                  <a:pt x="129" y="159"/>
                </a:cubicBezTo>
                <a:lnTo>
                  <a:pt x="128" y="157"/>
                </a:lnTo>
                <a:close/>
                <a:moveTo>
                  <a:pt x="167" y="83"/>
                </a:moveTo>
                <a:cubicBezTo>
                  <a:pt x="150" y="83"/>
                  <a:pt x="150" y="83"/>
                  <a:pt x="150" y="83"/>
                </a:cubicBezTo>
                <a:cubicBezTo>
                  <a:pt x="150" y="103"/>
                  <a:pt x="150" y="103"/>
                  <a:pt x="150" y="103"/>
                </a:cubicBezTo>
                <a:cubicBezTo>
                  <a:pt x="167" y="103"/>
                  <a:pt x="167" y="103"/>
                  <a:pt x="167" y="103"/>
                </a:cubicBezTo>
                <a:lnTo>
                  <a:pt x="167" y="8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14" name="直線接點 13"/>
          <p:cNvCxnSpPr/>
          <p:nvPr/>
        </p:nvCxnSpPr>
        <p:spPr>
          <a:xfrm>
            <a:off x="431800" y="703589"/>
            <a:ext cx="4794250" cy="0"/>
          </a:xfrm>
          <a:prstGeom prst="line">
            <a:avLst/>
          </a:prstGeom>
          <a:ln w="19050">
            <a:solidFill>
              <a:srgbClr val="38B3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5189551" y="659202"/>
            <a:ext cx="93334" cy="93334"/>
          </a:xfrm>
          <a:prstGeom prst="ellipse">
            <a:avLst/>
          </a:prstGeom>
          <a:solidFill>
            <a:srgbClr val="0BA2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3278708" y="755234"/>
            <a:ext cx="1955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350" spc="70" dirty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生技醫療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53D8A264-B631-46CE-8893-E7299C7BC01B}"/>
              </a:ext>
            </a:extLst>
          </p:cNvPr>
          <p:cNvSpPr txBox="1"/>
          <p:nvPr/>
        </p:nvSpPr>
        <p:spPr>
          <a:xfrm>
            <a:off x="885278" y="15385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b="1" dirty="0">
                <a:solidFill>
                  <a:srgbClr val="0BA29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技術名稱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0A1FE16-6C39-476C-AC09-DF26D734821D}"/>
              </a:ext>
            </a:extLst>
          </p:cNvPr>
          <p:cNvSpPr/>
          <p:nvPr/>
        </p:nvSpPr>
        <p:spPr>
          <a:xfrm>
            <a:off x="1993275" y="1525915"/>
            <a:ext cx="5085388" cy="394636"/>
          </a:xfrm>
          <a:prstGeom prst="rect">
            <a:avLst/>
          </a:prstGeom>
          <a:solidFill>
            <a:srgbClr val="DEE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CD45612-275F-4EE9-AB6B-F70A7F0A9B1C}"/>
              </a:ext>
            </a:extLst>
          </p:cNvPr>
          <p:cNvSpPr/>
          <p:nvPr/>
        </p:nvSpPr>
        <p:spPr>
          <a:xfrm>
            <a:off x="370937" y="920315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聯絡窗口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8CDA0AF-40BD-4BD4-AE05-0C10555C8E7C}"/>
              </a:ext>
            </a:extLst>
          </p:cNvPr>
          <p:cNvSpPr/>
          <p:nvPr/>
        </p:nvSpPr>
        <p:spPr>
          <a:xfrm>
            <a:off x="1225131" y="9199061"/>
            <a:ext cx="3443965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單位名稱：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聯絡人：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電子郵件：</a:t>
            </a: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9BDAE9E3-B034-4A1F-8626-5C4564E17A7C}"/>
              </a:ext>
            </a:extLst>
          </p:cNvPr>
          <p:cNvCxnSpPr/>
          <p:nvPr/>
        </p:nvCxnSpPr>
        <p:spPr>
          <a:xfrm>
            <a:off x="1196103" y="9190457"/>
            <a:ext cx="0" cy="936000"/>
          </a:xfrm>
          <a:prstGeom prst="line">
            <a:avLst/>
          </a:prstGeom>
          <a:ln w="76200">
            <a:solidFill>
              <a:srgbClr val="0BA2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4281714" y="8113474"/>
            <a:ext cx="2796949" cy="2046514"/>
          </a:xfrm>
          <a:prstGeom prst="rect">
            <a:avLst/>
          </a:prstGeom>
          <a:noFill/>
          <a:ln>
            <a:solidFill>
              <a:srgbClr val="0BA29B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圖片</a:t>
            </a:r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566738" y="1539875"/>
            <a:ext cx="195263" cy="198437"/>
          </a:xfrm>
          <a:prstGeom prst="ellipse">
            <a:avLst/>
          </a:prstGeom>
          <a:noFill/>
          <a:ln w="22225" cap="flat">
            <a:solidFill>
              <a:srgbClr val="0BA29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663575" y="1584325"/>
            <a:ext cx="230188" cy="236537"/>
          </a:xfrm>
          <a:prstGeom prst="ellipse">
            <a:avLst/>
          </a:prstGeom>
          <a:noFill/>
          <a:ln w="22225" cap="flat">
            <a:solidFill>
              <a:srgbClr val="22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37" name="表格 36">
            <a:extLst>
              <a:ext uri="{FF2B5EF4-FFF2-40B4-BE49-F238E27FC236}">
                <a16:creationId xmlns:a16="http://schemas.microsoft.com/office/drawing/2014/main" id="{F94FBF8C-3596-45AF-87BE-AB63B4CA5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66779"/>
              </p:ext>
            </p:extLst>
          </p:nvPr>
        </p:nvGraphicFramePr>
        <p:xfrm>
          <a:off x="431800" y="2130830"/>
          <a:ext cx="6646857" cy="526381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23449">
                  <a:extLst>
                    <a:ext uri="{9D8B030D-6E8A-4147-A177-3AD203B41FA5}">
                      <a16:colId xmlns:a16="http://schemas.microsoft.com/office/drawing/2014/main" val="2534418098"/>
                    </a:ext>
                  </a:extLst>
                </a:gridCol>
                <a:gridCol w="5123408">
                  <a:extLst>
                    <a:ext uri="{9D8B030D-6E8A-4147-A177-3AD203B41FA5}">
                      <a16:colId xmlns:a16="http://schemas.microsoft.com/office/drawing/2014/main" val="3189570751"/>
                    </a:ext>
                  </a:extLst>
                </a:gridCol>
              </a:tblGrid>
              <a:tr h="144312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技術摘要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2551600"/>
                  </a:ext>
                </a:extLst>
              </a:tr>
              <a:tr h="977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現有技術描述、問題及其缺陷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FE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F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18973"/>
                  </a:ext>
                </a:extLst>
              </a:tr>
              <a:tr h="148556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本技術發明之目的及達成功效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3479330"/>
                  </a:ext>
                </a:extLst>
              </a:tr>
              <a:tr h="677965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適用產業類別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FE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F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5718"/>
                  </a:ext>
                </a:extLst>
              </a:tr>
              <a:tr h="3615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關鍵字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3864026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相關專利號碼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FE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8B3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F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93027"/>
                  </a:ext>
                </a:extLst>
              </a:tr>
            </a:tbl>
          </a:graphicData>
        </a:graphic>
      </p:graphicFrame>
      <p:sp>
        <p:nvSpPr>
          <p:cNvPr id="33" name="文字方塊 32"/>
          <p:cNvSpPr txBox="1"/>
          <p:nvPr/>
        </p:nvSpPr>
        <p:spPr>
          <a:xfrm>
            <a:off x="7894473" y="8113474"/>
            <a:ext cx="2432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＊圖片數量不限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請特別注意圖片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解析度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清晰度。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7894473" y="89584"/>
            <a:ext cx="2432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＊請自行修正校名、單位名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343240" y="417566"/>
            <a:ext cx="4655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國立東華大學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National Dong </a:t>
            </a:r>
            <a:r>
              <a:rPr lang="en-US" altLang="zh-TW" sz="1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Hwa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University</a:t>
            </a:r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1600" b="1" dirty="0">
              <a:solidFill>
                <a:srgbClr val="4B4A4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784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5424488" y="0"/>
            <a:ext cx="1655762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24488" y="0"/>
            <a:ext cx="1654175" cy="1304925"/>
          </a:xfrm>
          <a:prstGeom prst="rect">
            <a:avLst/>
          </a:prstGeom>
          <a:solidFill>
            <a:srgbClr val="0E6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5588000" y="412750"/>
            <a:ext cx="276225" cy="279400"/>
          </a:xfrm>
          <a:custGeom>
            <a:avLst/>
            <a:gdLst>
              <a:gd name="T0" fmla="*/ 153 w 217"/>
              <a:gd name="T1" fmla="*/ 105 h 220"/>
              <a:gd name="T2" fmla="*/ 126 w 217"/>
              <a:gd name="T3" fmla="*/ 170 h 220"/>
              <a:gd name="T4" fmla="*/ 72 w 217"/>
              <a:gd name="T5" fmla="*/ 219 h 220"/>
              <a:gd name="T6" fmla="*/ 86 w 217"/>
              <a:gd name="T7" fmla="*/ 196 h 220"/>
              <a:gd name="T8" fmla="*/ 59 w 217"/>
              <a:gd name="T9" fmla="*/ 193 h 220"/>
              <a:gd name="T10" fmla="*/ 51 w 217"/>
              <a:gd name="T11" fmla="*/ 180 h 220"/>
              <a:gd name="T12" fmla="*/ 48 w 217"/>
              <a:gd name="T13" fmla="*/ 215 h 220"/>
              <a:gd name="T14" fmla="*/ 20 w 217"/>
              <a:gd name="T15" fmla="*/ 217 h 220"/>
              <a:gd name="T16" fmla="*/ 18 w 217"/>
              <a:gd name="T17" fmla="*/ 137 h 220"/>
              <a:gd name="T18" fmla="*/ 0 w 217"/>
              <a:gd name="T19" fmla="*/ 152 h 220"/>
              <a:gd name="T20" fmla="*/ 25 w 217"/>
              <a:gd name="T21" fmla="*/ 26 h 220"/>
              <a:gd name="T22" fmla="*/ 5 w 217"/>
              <a:gd name="T23" fmla="*/ 22 h 220"/>
              <a:gd name="T24" fmla="*/ 54 w 217"/>
              <a:gd name="T25" fmla="*/ 19 h 220"/>
              <a:gd name="T26" fmla="*/ 73 w 217"/>
              <a:gd name="T27" fmla="*/ 2 h 220"/>
              <a:gd name="T28" fmla="*/ 167 w 217"/>
              <a:gd name="T29" fmla="*/ 19 h 220"/>
              <a:gd name="T30" fmla="*/ 188 w 217"/>
              <a:gd name="T31" fmla="*/ 1 h 220"/>
              <a:gd name="T32" fmla="*/ 213 w 217"/>
              <a:gd name="T33" fmla="*/ 25 h 220"/>
              <a:gd name="T34" fmla="*/ 190 w 217"/>
              <a:gd name="T35" fmla="*/ 26 h 220"/>
              <a:gd name="T36" fmla="*/ 191 w 217"/>
              <a:gd name="T37" fmla="*/ 98 h 220"/>
              <a:gd name="T38" fmla="*/ 201 w 217"/>
              <a:gd name="T39" fmla="*/ 82 h 220"/>
              <a:gd name="T40" fmla="*/ 210 w 217"/>
              <a:gd name="T41" fmla="*/ 92 h 220"/>
              <a:gd name="T42" fmla="*/ 216 w 217"/>
              <a:gd name="T43" fmla="*/ 105 h 220"/>
              <a:gd name="T44" fmla="*/ 190 w 217"/>
              <a:gd name="T45" fmla="*/ 205 h 220"/>
              <a:gd name="T46" fmla="*/ 171 w 217"/>
              <a:gd name="T47" fmla="*/ 218 h 220"/>
              <a:gd name="T48" fmla="*/ 153 w 217"/>
              <a:gd name="T49" fmla="*/ 205 h 220"/>
              <a:gd name="T50" fmla="*/ 106 w 217"/>
              <a:gd name="T51" fmla="*/ 98 h 220"/>
              <a:gd name="T52" fmla="*/ 62 w 217"/>
              <a:gd name="T53" fmla="*/ 26 h 220"/>
              <a:gd name="T54" fmla="*/ 51 w 217"/>
              <a:gd name="T55" fmla="*/ 88 h 220"/>
              <a:gd name="T56" fmla="*/ 66 w 217"/>
              <a:gd name="T57" fmla="*/ 79 h 220"/>
              <a:gd name="T58" fmla="*/ 73 w 217"/>
              <a:gd name="T59" fmla="*/ 78 h 220"/>
              <a:gd name="T60" fmla="*/ 96 w 217"/>
              <a:gd name="T61" fmla="*/ 92 h 220"/>
              <a:gd name="T62" fmla="*/ 90 w 217"/>
              <a:gd name="T63" fmla="*/ 98 h 220"/>
              <a:gd name="T64" fmla="*/ 51 w 217"/>
              <a:gd name="T65" fmla="*/ 174 h 220"/>
              <a:gd name="T66" fmla="*/ 59 w 217"/>
              <a:gd name="T67" fmla="*/ 94 h 220"/>
              <a:gd name="T68" fmla="*/ 90 w 217"/>
              <a:gd name="T69" fmla="*/ 189 h 220"/>
              <a:gd name="T70" fmla="*/ 105 w 217"/>
              <a:gd name="T71" fmla="*/ 105 h 220"/>
              <a:gd name="T72" fmla="*/ 90 w 217"/>
              <a:gd name="T73" fmla="*/ 189 h 220"/>
              <a:gd name="T74" fmla="*/ 153 w 217"/>
              <a:gd name="T75" fmla="*/ 98 h 220"/>
              <a:gd name="T76" fmla="*/ 141 w 217"/>
              <a:gd name="T77" fmla="*/ 26 h 220"/>
              <a:gd name="T78" fmla="*/ 141 w 217"/>
              <a:gd name="T79" fmla="*/ 98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17" h="220">
                <a:moveTo>
                  <a:pt x="153" y="205"/>
                </a:moveTo>
                <a:cubicBezTo>
                  <a:pt x="153" y="105"/>
                  <a:pt x="153" y="105"/>
                  <a:pt x="153" y="105"/>
                </a:cubicBezTo>
                <a:cubicBezTo>
                  <a:pt x="141" y="105"/>
                  <a:pt x="141" y="105"/>
                  <a:pt x="141" y="105"/>
                </a:cubicBezTo>
                <a:cubicBezTo>
                  <a:pt x="140" y="130"/>
                  <a:pt x="135" y="152"/>
                  <a:pt x="126" y="170"/>
                </a:cubicBezTo>
                <a:cubicBezTo>
                  <a:pt x="115" y="190"/>
                  <a:pt x="99" y="206"/>
                  <a:pt x="76" y="218"/>
                </a:cubicBezTo>
                <a:cubicBezTo>
                  <a:pt x="74" y="220"/>
                  <a:pt x="72" y="220"/>
                  <a:pt x="72" y="219"/>
                </a:cubicBezTo>
                <a:cubicBezTo>
                  <a:pt x="71" y="218"/>
                  <a:pt x="72" y="217"/>
                  <a:pt x="73" y="215"/>
                </a:cubicBezTo>
                <a:cubicBezTo>
                  <a:pt x="86" y="196"/>
                  <a:pt x="86" y="196"/>
                  <a:pt x="86" y="196"/>
                </a:cubicBezTo>
                <a:cubicBezTo>
                  <a:pt x="77" y="198"/>
                  <a:pt x="69" y="199"/>
                  <a:pt x="62" y="198"/>
                </a:cubicBezTo>
                <a:cubicBezTo>
                  <a:pt x="60" y="197"/>
                  <a:pt x="59" y="195"/>
                  <a:pt x="59" y="193"/>
                </a:cubicBezTo>
                <a:cubicBezTo>
                  <a:pt x="59" y="180"/>
                  <a:pt x="59" y="180"/>
                  <a:pt x="59" y="180"/>
                </a:cubicBezTo>
                <a:cubicBezTo>
                  <a:pt x="51" y="180"/>
                  <a:pt x="51" y="180"/>
                  <a:pt x="51" y="180"/>
                </a:cubicBezTo>
                <a:cubicBezTo>
                  <a:pt x="51" y="206"/>
                  <a:pt x="51" y="206"/>
                  <a:pt x="51" y="206"/>
                </a:cubicBezTo>
                <a:cubicBezTo>
                  <a:pt x="50" y="210"/>
                  <a:pt x="50" y="213"/>
                  <a:pt x="48" y="215"/>
                </a:cubicBezTo>
                <a:cubicBezTo>
                  <a:pt x="45" y="216"/>
                  <a:pt x="40" y="218"/>
                  <a:pt x="33" y="218"/>
                </a:cubicBezTo>
                <a:cubicBezTo>
                  <a:pt x="27" y="219"/>
                  <a:pt x="23" y="218"/>
                  <a:pt x="20" y="217"/>
                </a:cubicBezTo>
                <a:cubicBezTo>
                  <a:pt x="19" y="216"/>
                  <a:pt x="18" y="212"/>
                  <a:pt x="18" y="206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4" y="151"/>
                  <a:pt x="4" y="151"/>
                  <a:pt x="4" y="151"/>
                </a:cubicBezTo>
                <a:cubicBezTo>
                  <a:pt x="3" y="152"/>
                  <a:pt x="1" y="153"/>
                  <a:pt x="0" y="152"/>
                </a:cubicBezTo>
                <a:cubicBezTo>
                  <a:pt x="0" y="152"/>
                  <a:pt x="2" y="146"/>
                  <a:pt x="7" y="137"/>
                </a:cubicBezTo>
                <a:cubicBezTo>
                  <a:pt x="17" y="112"/>
                  <a:pt x="23" y="75"/>
                  <a:pt x="25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6" y="26"/>
                  <a:pt x="5" y="25"/>
                  <a:pt x="5" y="22"/>
                </a:cubicBezTo>
                <a:cubicBezTo>
                  <a:pt x="5" y="20"/>
                  <a:pt x="6" y="19"/>
                  <a:pt x="8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63" y="6"/>
                  <a:pt x="69" y="0"/>
                  <a:pt x="70" y="0"/>
                </a:cubicBezTo>
                <a:cubicBezTo>
                  <a:pt x="71" y="0"/>
                  <a:pt x="72" y="0"/>
                  <a:pt x="73" y="2"/>
                </a:cubicBezTo>
                <a:cubicBezTo>
                  <a:pt x="95" y="19"/>
                  <a:pt x="95" y="19"/>
                  <a:pt x="95" y="19"/>
                </a:cubicBezTo>
                <a:cubicBezTo>
                  <a:pt x="167" y="19"/>
                  <a:pt x="167" y="19"/>
                  <a:pt x="167" y="19"/>
                </a:cubicBezTo>
                <a:cubicBezTo>
                  <a:pt x="176" y="6"/>
                  <a:pt x="182" y="0"/>
                  <a:pt x="184" y="0"/>
                </a:cubicBezTo>
                <a:cubicBezTo>
                  <a:pt x="185" y="0"/>
                  <a:pt x="187" y="0"/>
                  <a:pt x="188" y="1"/>
                </a:cubicBezTo>
                <a:cubicBezTo>
                  <a:pt x="205" y="15"/>
                  <a:pt x="214" y="22"/>
                  <a:pt x="214" y="23"/>
                </a:cubicBezTo>
                <a:cubicBezTo>
                  <a:pt x="213" y="25"/>
                  <a:pt x="213" y="25"/>
                  <a:pt x="213" y="25"/>
                </a:cubicBezTo>
                <a:cubicBezTo>
                  <a:pt x="212" y="26"/>
                  <a:pt x="212" y="26"/>
                  <a:pt x="212" y="26"/>
                </a:cubicBezTo>
                <a:cubicBezTo>
                  <a:pt x="190" y="26"/>
                  <a:pt x="190" y="26"/>
                  <a:pt x="190" y="26"/>
                </a:cubicBezTo>
                <a:cubicBezTo>
                  <a:pt x="190" y="98"/>
                  <a:pt x="190" y="98"/>
                  <a:pt x="190" y="98"/>
                </a:cubicBezTo>
                <a:cubicBezTo>
                  <a:pt x="191" y="98"/>
                  <a:pt x="191" y="98"/>
                  <a:pt x="191" y="98"/>
                </a:cubicBezTo>
                <a:cubicBezTo>
                  <a:pt x="199" y="84"/>
                  <a:pt x="199" y="84"/>
                  <a:pt x="199" y="84"/>
                </a:cubicBezTo>
                <a:cubicBezTo>
                  <a:pt x="201" y="82"/>
                  <a:pt x="201" y="82"/>
                  <a:pt x="201" y="82"/>
                </a:cubicBezTo>
                <a:cubicBezTo>
                  <a:pt x="203" y="83"/>
                  <a:pt x="203" y="83"/>
                  <a:pt x="203" y="83"/>
                </a:cubicBezTo>
                <a:cubicBezTo>
                  <a:pt x="210" y="92"/>
                  <a:pt x="210" y="92"/>
                  <a:pt x="210" y="92"/>
                </a:cubicBezTo>
                <a:cubicBezTo>
                  <a:pt x="215" y="97"/>
                  <a:pt x="217" y="101"/>
                  <a:pt x="216" y="104"/>
                </a:cubicBezTo>
                <a:cubicBezTo>
                  <a:pt x="216" y="105"/>
                  <a:pt x="216" y="105"/>
                  <a:pt x="216" y="105"/>
                </a:cubicBezTo>
                <a:cubicBezTo>
                  <a:pt x="190" y="105"/>
                  <a:pt x="190" y="105"/>
                  <a:pt x="190" y="105"/>
                </a:cubicBezTo>
                <a:cubicBezTo>
                  <a:pt x="190" y="205"/>
                  <a:pt x="190" y="205"/>
                  <a:pt x="190" y="205"/>
                </a:cubicBezTo>
                <a:cubicBezTo>
                  <a:pt x="190" y="210"/>
                  <a:pt x="188" y="214"/>
                  <a:pt x="186" y="216"/>
                </a:cubicBezTo>
                <a:cubicBezTo>
                  <a:pt x="184" y="217"/>
                  <a:pt x="179" y="218"/>
                  <a:pt x="171" y="218"/>
                </a:cubicBezTo>
                <a:cubicBezTo>
                  <a:pt x="163" y="219"/>
                  <a:pt x="158" y="218"/>
                  <a:pt x="156" y="217"/>
                </a:cubicBezTo>
                <a:cubicBezTo>
                  <a:pt x="154" y="215"/>
                  <a:pt x="153" y="211"/>
                  <a:pt x="153" y="205"/>
                </a:cubicBezTo>
                <a:close/>
                <a:moveTo>
                  <a:pt x="90" y="98"/>
                </a:moveTo>
                <a:cubicBezTo>
                  <a:pt x="106" y="98"/>
                  <a:pt x="106" y="98"/>
                  <a:pt x="106" y="98"/>
                </a:cubicBezTo>
                <a:cubicBezTo>
                  <a:pt x="106" y="26"/>
                  <a:pt x="106" y="26"/>
                  <a:pt x="106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1" y="43"/>
                  <a:pt x="56" y="60"/>
                  <a:pt x="51" y="77"/>
                </a:cubicBezTo>
                <a:cubicBezTo>
                  <a:pt x="51" y="88"/>
                  <a:pt x="51" y="88"/>
                  <a:pt x="51" y="88"/>
                </a:cubicBezTo>
                <a:cubicBezTo>
                  <a:pt x="58" y="88"/>
                  <a:pt x="58" y="88"/>
                  <a:pt x="58" y="88"/>
                </a:cubicBezTo>
                <a:cubicBezTo>
                  <a:pt x="66" y="79"/>
                  <a:pt x="66" y="79"/>
                  <a:pt x="66" y="79"/>
                </a:cubicBezTo>
                <a:cubicBezTo>
                  <a:pt x="67" y="78"/>
                  <a:pt x="68" y="77"/>
                  <a:pt x="69" y="77"/>
                </a:cubicBezTo>
                <a:cubicBezTo>
                  <a:pt x="73" y="78"/>
                  <a:pt x="73" y="78"/>
                  <a:pt x="73" y="78"/>
                </a:cubicBezTo>
                <a:cubicBezTo>
                  <a:pt x="93" y="88"/>
                  <a:pt x="93" y="88"/>
                  <a:pt x="93" y="88"/>
                </a:cubicBezTo>
                <a:cubicBezTo>
                  <a:pt x="95" y="89"/>
                  <a:pt x="96" y="90"/>
                  <a:pt x="96" y="92"/>
                </a:cubicBezTo>
                <a:cubicBezTo>
                  <a:pt x="96" y="94"/>
                  <a:pt x="95" y="95"/>
                  <a:pt x="93" y="96"/>
                </a:cubicBezTo>
                <a:cubicBezTo>
                  <a:pt x="92" y="97"/>
                  <a:pt x="91" y="97"/>
                  <a:pt x="90" y="98"/>
                </a:cubicBezTo>
                <a:close/>
                <a:moveTo>
                  <a:pt x="51" y="94"/>
                </a:moveTo>
                <a:cubicBezTo>
                  <a:pt x="51" y="174"/>
                  <a:pt x="51" y="174"/>
                  <a:pt x="51" y="174"/>
                </a:cubicBezTo>
                <a:cubicBezTo>
                  <a:pt x="59" y="174"/>
                  <a:pt x="59" y="174"/>
                  <a:pt x="59" y="174"/>
                </a:cubicBezTo>
                <a:cubicBezTo>
                  <a:pt x="59" y="94"/>
                  <a:pt x="59" y="94"/>
                  <a:pt x="59" y="94"/>
                </a:cubicBezTo>
                <a:lnTo>
                  <a:pt x="51" y="94"/>
                </a:lnTo>
                <a:close/>
                <a:moveTo>
                  <a:pt x="90" y="189"/>
                </a:moveTo>
                <a:cubicBezTo>
                  <a:pt x="93" y="183"/>
                  <a:pt x="96" y="176"/>
                  <a:pt x="98" y="169"/>
                </a:cubicBezTo>
                <a:cubicBezTo>
                  <a:pt x="102" y="153"/>
                  <a:pt x="105" y="131"/>
                  <a:pt x="105" y="105"/>
                </a:cubicBezTo>
                <a:cubicBezTo>
                  <a:pt x="90" y="105"/>
                  <a:pt x="90" y="105"/>
                  <a:pt x="90" y="105"/>
                </a:cubicBezTo>
                <a:lnTo>
                  <a:pt x="90" y="189"/>
                </a:lnTo>
                <a:close/>
                <a:moveTo>
                  <a:pt x="141" y="98"/>
                </a:moveTo>
                <a:cubicBezTo>
                  <a:pt x="153" y="98"/>
                  <a:pt x="153" y="98"/>
                  <a:pt x="153" y="98"/>
                </a:cubicBezTo>
                <a:cubicBezTo>
                  <a:pt x="153" y="26"/>
                  <a:pt x="153" y="26"/>
                  <a:pt x="153" y="26"/>
                </a:cubicBezTo>
                <a:cubicBezTo>
                  <a:pt x="141" y="26"/>
                  <a:pt x="141" y="26"/>
                  <a:pt x="141" y="26"/>
                </a:cubicBezTo>
                <a:cubicBezTo>
                  <a:pt x="141" y="97"/>
                  <a:pt x="141" y="97"/>
                  <a:pt x="141" y="97"/>
                </a:cubicBezTo>
                <a:lnTo>
                  <a:pt x="141" y="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5937250" y="412750"/>
            <a:ext cx="279400" cy="279400"/>
          </a:xfrm>
          <a:custGeom>
            <a:avLst/>
            <a:gdLst>
              <a:gd name="T0" fmla="*/ 89 w 220"/>
              <a:gd name="T1" fmla="*/ 216 h 219"/>
              <a:gd name="T2" fmla="*/ 130 w 220"/>
              <a:gd name="T3" fmla="*/ 187 h 219"/>
              <a:gd name="T4" fmla="*/ 102 w 220"/>
              <a:gd name="T5" fmla="*/ 147 h 219"/>
              <a:gd name="T6" fmla="*/ 100 w 220"/>
              <a:gd name="T7" fmla="*/ 141 h 219"/>
              <a:gd name="T8" fmla="*/ 168 w 220"/>
              <a:gd name="T9" fmla="*/ 130 h 219"/>
              <a:gd name="T10" fmla="*/ 148 w 220"/>
              <a:gd name="T11" fmla="*/ 87 h 219"/>
              <a:gd name="T12" fmla="*/ 97 w 220"/>
              <a:gd name="T13" fmla="*/ 137 h 219"/>
              <a:gd name="T14" fmla="*/ 106 w 220"/>
              <a:gd name="T15" fmla="*/ 70 h 219"/>
              <a:gd name="T16" fmla="*/ 147 w 220"/>
              <a:gd name="T17" fmla="*/ 81 h 219"/>
              <a:gd name="T18" fmla="*/ 114 w 220"/>
              <a:gd name="T19" fmla="*/ 25 h 219"/>
              <a:gd name="T20" fmla="*/ 47 w 220"/>
              <a:gd name="T21" fmla="*/ 80 h 219"/>
              <a:gd name="T22" fmla="*/ 71 w 220"/>
              <a:gd name="T23" fmla="*/ 69 h 219"/>
              <a:gd name="T24" fmla="*/ 99 w 220"/>
              <a:gd name="T25" fmla="*/ 83 h 219"/>
              <a:gd name="T26" fmla="*/ 91 w 220"/>
              <a:gd name="T27" fmla="*/ 125 h 219"/>
              <a:gd name="T28" fmla="*/ 60 w 220"/>
              <a:gd name="T29" fmla="*/ 122 h 219"/>
              <a:gd name="T30" fmla="*/ 44 w 220"/>
              <a:gd name="T31" fmla="*/ 145 h 219"/>
              <a:gd name="T32" fmla="*/ 73 w 220"/>
              <a:gd name="T33" fmla="*/ 135 h 219"/>
              <a:gd name="T34" fmla="*/ 103 w 220"/>
              <a:gd name="T35" fmla="*/ 155 h 219"/>
              <a:gd name="T36" fmla="*/ 88 w 220"/>
              <a:gd name="T37" fmla="*/ 204 h 219"/>
              <a:gd name="T38" fmla="*/ 43 w 220"/>
              <a:gd name="T39" fmla="*/ 216 h 219"/>
              <a:gd name="T40" fmla="*/ 19 w 220"/>
              <a:gd name="T41" fmla="*/ 186 h 219"/>
              <a:gd name="T42" fmla="*/ 56 w 220"/>
              <a:gd name="T43" fmla="*/ 182 h 219"/>
              <a:gd name="T44" fmla="*/ 41 w 220"/>
              <a:gd name="T45" fmla="*/ 158 h 219"/>
              <a:gd name="T46" fmla="*/ 9 w 220"/>
              <a:gd name="T47" fmla="*/ 147 h 219"/>
              <a:gd name="T48" fmla="*/ 20 w 220"/>
              <a:gd name="T49" fmla="*/ 100 h 219"/>
              <a:gd name="T50" fmla="*/ 60 w 220"/>
              <a:gd name="T51" fmla="*/ 86 h 219"/>
              <a:gd name="T52" fmla="*/ 1 w 220"/>
              <a:gd name="T53" fmla="*/ 92 h 219"/>
              <a:gd name="T54" fmla="*/ 32 w 220"/>
              <a:gd name="T55" fmla="*/ 63 h 219"/>
              <a:gd name="T56" fmla="*/ 9 w 220"/>
              <a:gd name="T57" fmla="*/ 25 h 219"/>
              <a:gd name="T58" fmla="*/ 54 w 220"/>
              <a:gd name="T59" fmla="*/ 36 h 219"/>
              <a:gd name="T60" fmla="*/ 18 w 220"/>
              <a:gd name="T61" fmla="*/ 17 h 219"/>
              <a:gd name="T62" fmla="*/ 75 w 220"/>
              <a:gd name="T63" fmla="*/ 11 h 219"/>
              <a:gd name="T64" fmla="*/ 91 w 220"/>
              <a:gd name="T65" fmla="*/ 1 h 219"/>
              <a:gd name="T66" fmla="*/ 119 w 220"/>
              <a:gd name="T67" fmla="*/ 21 h 219"/>
              <a:gd name="T68" fmla="*/ 146 w 220"/>
              <a:gd name="T69" fmla="*/ 3 h 219"/>
              <a:gd name="T70" fmla="*/ 177 w 220"/>
              <a:gd name="T71" fmla="*/ 23 h 219"/>
              <a:gd name="T72" fmla="*/ 143 w 220"/>
              <a:gd name="T73" fmla="*/ 37 h 219"/>
              <a:gd name="T74" fmla="*/ 189 w 220"/>
              <a:gd name="T75" fmla="*/ 15 h 219"/>
              <a:gd name="T76" fmla="*/ 215 w 220"/>
              <a:gd name="T77" fmla="*/ 39 h 219"/>
              <a:gd name="T78" fmla="*/ 217 w 220"/>
              <a:gd name="T79" fmla="*/ 50 h 219"/>
              <a:gd name="T80" fmla="*/ 213 w 220"/>
              <a:gd name="T81" fmla="*/ 66 h 219"/>
              <a:gd name="T82" fmla="*/ 198 w 220"/>
              <a:gd name="T83" fmla="*/ 91 h 219"/>
              <a:gd name="T84" fmla="*/ 203 w 220"/>
              <a:gd name="T85" fmla="*/ 117 h 219"/>
              <a:gd name="T86" fmla="*/ 195 w 220"/>
              <a:gd name="T87" fmla="*/ 146 h 219"/>
              <a:gd name="T88" fmla="*/ 185 w 220"/>
              <a:gd name="T89" fmla="*/ 161 h 219"/>
              <a:gd name="T90" fmla="*/ 215 w 220"/>
              <a:gd name="T91" fmla="*/ 180 h 219"/>
              <a:gd name="T92" fmla="*/ 199 w 220"/>
              <a:gd name="T93" fmla="*/ 217 h 219"/>
              <a:gd name="T94" fmla="*/ 132 w 220"/>
              <a:gd name="T95" fmla="*/ 164 h 219"/>
              <a:gd name="T96" fmla="*/ 116 w 220"/>
              <a:gd name="T97" fmla="*/ 147 h 219"/>
              <a:gd name="T98" fmla="*/ 191 w 220"/>
              <a:gd name="T99" fmla="*/ 89 h 219"/>
              <a:gd name="T100" fmla="*/ 176 w 220"/>
              <a:gd name="T101" fmla="*/ 96 h 219"/>
              <a:gd name="T102" fmla="*/ 183 w 220"/>
              <a:gd name="T103" fmla="*/ 10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20" h="219">
                <a:moveTo>
                  <a:pt x="194" y="217"/>
                </a:moveTo>
                <a:cubicBezTo>
                  <a:pt x="177" y="216"/>
                  <a:pt x="161" y="211"/>
                  <a:pt x="148" y="203"/>
                </a:cubicBezTo>
                <a:cubicBezTo>
                  <a:pt x="133" y="210"/>
                  <a:pt x="113" y="215"/>
                  <a:pt x="89" y="216"/>
                </a:cubicBezTo>
                <a:cubicBezTo>
                  <a:pt x="87" y="216"/>
                  <a:pt x="86" y="216"/>
                  <a:pt x="85" y="215"/>
                </a:cubicBezTo>
                <a:cubicBezTo>
                  <a:pt x="85" y="214"/>
                  <a:pt x="86" y="214"/>
                  <a:pt x="88" y="213"/>
                </a:cubicBezTo>
                <a:cubicBezTo>
                  <a:pt x="106" y="206"/>
                  <a:pt x="120" y="197"/>
                  <a:pt x="130" y="187"/>
                </a:cubicBezTo>
                <a:cubicBezTo>
                  <a:pt x="122" y="179"/>
                  <a:pt x="115" y="166"/>
                  <a:pt x="111" y="148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02" y="147"/>
                  <a:pt x="102" y="147"/>
                  <a:pt x="102" y="147"/>
                </a:cubicBezTo>
                <a:cubicBezTo>
                  <a:pt x="100" y="146"/>
                  <a:pt x="100" y="146"/>
                  <a:pt x="100" y="146"/>
                </a:cubicBezTo>
                <a:cubicBezTo>
                  <a:pt x="99" y="143"/>
                  <a:pt x="99" y="143"/>
                  <a:pt x="99" y="143"/>
                </a:cubicBezTo>
                <a:cubicBezTo>
                  <a:pt x="100" y="141"/>
                  <a:pt x="100" y="141"/>
                  <a:pt x="100" y="141"/>
                </a:cubicBezTo>
                <a:cubicBezTo>
                  <a:pt x="102" y="140"/>
                  <a:pt x="102" y="140"/>
                  <a:pt x="102" y="140"/>
                </a:cubicBezTo>
                <a:cubicBezTo>
                  <a:pt x="156" y="140"/>
                  <a:pt x="156" y="140"/>
                  <a:pt x="156" y="140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59" y="130"/>
                  <a:pt x="154" y="129"/>
                  <a:pt x="152" y="127"/>
                </a:cubicBezTo>
                <a:cubicBezTo>
                  <a:pt x="149" y="124"/>
                  <a:pt x="148" y="120"/>
                  <a:pt x="148" y="114"/>
                </a:cubicBezTo>
                <a:cubicBezTo>
                  <a:pt x="148" y="87"/>
                  <a:pt x="148" y="87"/>
                  <a:pt x="148" y="87"/>
                </a:cubicBezTo>
                <a:cubicBezTo>
                  <a:pt x="138" y="87"/>
                  <a:pt x="138" y="87"/>
                  <a:pt x="138" y="87"/>
                </a:cubicBezTo>
                <a:cubicBezTo>
                  <a:pt x="138" y="99"/>
                  <a:pt x="137" y="108"/>
                  <a:pt x="135" y="112"/>
                </a:cubicBezTo>
                <a:cubicBezTo>
                  <a:pt x="129" y="125"/>
                  <a:pt x="116" y="133"/>
                  <a:pt x="97" y="137"/>
                </a:cubicBezTo>
                <a:cubicBezTo>
                  <a:pt x="95" y="137"/>
                  <a:pt x="93" y="137"/>
                  <a:pt x="93" y="136"/>
                </a:cubicBezTo>
                <a:cubicBezTo>
                  <a:pt x="93" y="134"/>
                  <a:pt x="94" y="132"/>
                  <a:pt x="97" y="130"/>
                </a:cubicBezTo>
                <a:cubicBezTo>
                  <a:pt x="104" y="120"/>
                  <a:pt x="107" y="100"/>
                  <a:pt x="106" y="70"/>
                </a:cubicBezTo>
                <a:cubicBezTo>
                  <a:pt x="106" y="68"/>
                  <a:pt x="107" y="67"/>
                  <a:pt x="109" y="68"/>
                </a:cubicBezTo>
                <a:cubicBezTo>
                  <a:pt x="140" y="81"/>
                  <a:pt x="140" y="81"/>
                  <a:pt x="140" y="81"/>
                </a:cubicBezTo>
                <a:cubicBezTo>
                  <a:pt x="147" y="81"/>
                  <a:pt x="147" y="81"/>
                  <a:pt x="147" y="8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5" y="71"/>
                  <a:pt x="155" y="71"/>
                  <a:pt x="155" y="71"/>
                </a:cubicBezTo>
                <a:cubicBezTo>
                  <a:pt x="143" y="62"/>
                  <a:pt x="129" y="46"/>
                  <a:pt x="114" y="25"/>
                </a:cubicBezTo>
                <a:cubicBezTo>
                  <a:pt x="112" y="27"/>
                  <a:pt x="112" y="27"/>
                  <a:pt x="112" y="27"/>
                </a:cubicBezTo>
                <a:cubicBezTo>
                  <a:pt x="106" y="36"/>
                  <a:pt x="96" y="47"/>
                  <a:pt x="81" y="60"/>
                </a:cubicBezTo>
                <a:cubicBezTo>
                  <a:pt x="77" y="63"/>
                  <a:pt x="65" y="70"/>
                  <a:pt x="47" y="80"/>
                </a:cubicBezTo>
                <a:cubicBezTo>
                  <a:pt x="60" y="80"/>
                  <a:pt x="60" y="80"/>
                  <a:pt x="60" y="80"/>
                </a:cubicBezTo>
                <a:cubicBezTo>
                  <a:pt x="68" y="70"/>
                  <a:pt x="68" y="70"/>
                  <a:pt x="68" y="70"/>
                </a:cubicBezTo>
                <a:cubicBezTo>
                  <a:pt x="69" y="69"/>
                  <a:pt x="70" y="69"/>
                  <a:pt x="71" y="69"/>
                </a:cubicBezTo>
                <a:cubicBezTo>
                  <a:pt x="75" y="70"/>
                  <a:pt x="75" y="70"/>
                  <a:pt x="75" y="70"/>
                </a:cubicBezTo>
                <a:cubicBezTo>
                  <a:pt x="96" y="80"/>
                  <a:pt x="96" y="80"/>
                  <a:pt x="96" y="80"/>
                </a:cubicBezTo>
                <a:cubicBezTo>
                  <a:pt x="98" y="81"/>
                  <a:pt x="99" y="82"/>
                  <a:pt x="99" y="83"/>
                </a:cubicBezTo>
                <a:cubicBezTo>
                  <a:pt x="93" y="92"/>
                  <a:pt x="93" y="92"/>
                  <a:pt x="93" y="92"/>
                </a:cubicBezTo>
                <a:cubicBezTo>
                  <a:pt x="93" y="120"/>
                  <a:pt x="93" y="120"/>
                  <a:pt x="93" y="120"/>
                </a:cubicBezTo>
                <a:cubicBezTo>
                  <a:pt x="93" y="122"/>
                  <a:pt x="92" y="124"/>
                  <a:pt x="91" y="125"/>
                </a:cubicBezTo>
                <a:cubicBezTo>
                  <a:pt x="90" y="126"/>
                  <a:pt x="86" y="127"/>
                  <a:pt x="79" y="127"/>
                </a:cubicBezTo>
                <a:cubicBezTo>
                  <a:pt x="72" y="128"/>
                  <a:pt x="67" y="128"/>
                  <a:pt x="64" y="127"/>
                </a:cubicBezTo>
                <a:cubicBezTo>
                  <a:pt x="62" y="126"/>
                  <a:pt x="60" y="125"/>
                  <a:pt x="60" y="122"/>
                </a:cubicBezTo>
                <a:cubicBezTo>
                  <a:pt x="60" y="121"/>
                  <a:pt x="60" y="121"/>
                  <a:pt x="60" y="121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62" y="145"/>
                  <a:pt x="62" y="145"/>
                  <a:pt x="62" y="145"/>
                </a:cubicBezTo>
                <a:cubicBezTo>
                  <a:pt x="70" y="137"/>
                  <a:pt x="70" y="137"/>
                  <a:pt x="70" y="137"/>
                </a:cubicBezTo>
                <a:cubicBezTo>
                  <a:pt x="71" y="136"/>
                  <a:pt x="72" y="135"/>
                  <a:pt x="73" y="135"/>
                </a:cubicBezTo>
                <a:cubicBezTo>
                  <a:pt x="75" y="136"/>
                  <a:pt x="75" y="136"/>
                  <a:pt x="75" y="136"/>
                </a:cubicBezTo>
                <a:cubicBezTo>
                  <a:pt x="101" y="150"/>
                  <a:pt x="101" y="150"/>
                  <a:pt x="101" y="150"/>
                </a:cubicBezTo>
                <a:cubicBezTo>
                  <a:pt x="102" y="151"/>
                  <a:pt x="103" y="153"/>
                  <a:pt x="103" y="155"/>
                </a:cubicBezTo>
                <a:cubicBezTo>
                  <a:pt x="103" y="158"/>
                  <a:pt x="101" y="160"/>
                  <a:pt x="99" y="161"/>
                </a:cubicBezTo>
                <a:cubicBezTo>
                  <a:pt x="97" y="162"/>
                  <a:pt x="96" y="164"/>
                  <a:pt x="96" y="166"/>
                </a:cubicBezTo>
                <a:cubicBezTo>
                  <a:pt x="93" y="184"/>
                  <a:pt x="91" y="197"/>
                  <a:pt x="88" y="204"/>
                </a:cubicBezTo>
                <a:cubicBezTo>
                  <a:pt x="85" y="209"/>
                  <a:pt x="82" y="214"/>
                  <a:pt x="76" y="217"/>
                </a:cubicBezTo>
                <a:cubicBezTo>
                  <a:pt x="68" y="219"/>
                  <a:pt x="57" y="219"/>
                  <a:pt x="45" y="217"/>
                </a:cubicBezTo>
                <a:cubicBezTo>
                  <a:pt x="43" y="216"/>
                  <a:pt x="43" y="216"/>
                  <a:pt x="43" y="216"/>
                </a:cubicBezTo>
                <a:cubicBezTo>
                  <a:pt x="43" y="213"/>
                  <a:pt x="43" y="213"/>
                  <a:pt x="43" y="213"/>
                </a:cubicBezTo>
                <a:cubicBezTo>
                  <a:pt x="43" y="207"/>
                  <a:pt x="41" y="202"/>
                  <a:pt x="37" y="198"/>
                </a:cubicBezTo>
                <a:cubicBezTo>
                  <a:pt x="33" y="194"/>
                  <a:pt x="27" y="190"/>
                  <a:pt x="19" y="186"/>
                </a:cubicBezTo>
                <a:cubicBezTo>
                  <a:pt x="17" y="185"/>
                  <a:pt x="17" y="184"/>
                  <a:pt x="17" y="183"/>
                </a:cubicBezTo>
                <a:cubicBezTo>
                  <a:pt x="18" y="182"/>
                  <a:pt x="19" y="181"/>
                  <a:pt x="20" y="182"/>
                </a:cubicBezTo>
                <a:cubicBezTo>
                  <a:pt x="42" y="185"/>
                  <a:pt x="54" y="185"/>
                  <a:pt x="56" y="182"/>
                </a:cubicBezTo>
                <a:cubicBezTo>
                  <a:pt x="59" y="179"/>
                  <a:pt x="61" y="169"/>
                  <a:pt x="62" y="151"/>
                </a:cubicBezTo>
                <a:cubicBezTo>
                  <a:pt x="43" y="151"/>
                  <a:pt x="43" y="151"/>
                  <a:pt x="43" y="151"/>
                </a:cubicBezTo>
                <a:cubicBezTo>
                  <a:pt x="43" y="155"/>
                  <a:pt x="42" y="157"/>
                  <a:pt x="41" y="158"/>
                </a:cubicBezTo>
                <a:cubicBezTo>
                  <a:pt x="39" y="159"/>
                  <a:pt x="34" y="159"/>
                  <a:pt x="26" y="159"/>
                </a:cubicBezTo>
                <a:cubicBezTo>
                  <a:pt x="17" y="158"/>
                  <a:pt x="12" y="157"/>
                  <a:pt x="10" y="156"/>
                </a:cubicBezTo>
                <a:cubicBezTo>
                  <a:pt x="9" y="154"/>
                  <a:pt x="9" y="151"/>
                  <a:pt x="9" y="147"/>
                </a:cubicBezTo>
                <a:cubicBezTo>
                  <a:pt x="13" y="125"/>
                  <a:pt x="15" y="110"/>
                  <a:pt x="16" y="101"/>
                </a:cubicBezTo>
                <a:cubicBezTo>
                  <a:pt x="17" y="99"/>
                  <a:pt x="17" y="99"/>
                  <a:pt x="17" y="99"/>
                </a:cubicBezTo>
                <a:cubicBezTo>
                  <a:pt x="18" y="99"/>
                  <a:pt x="19" y="99"/>
                  <a:pt x="20" y="100"/>
                </a:cubicBezTo>
                <a:cubicBezTo>
                  <a:pt x="45" y="112"/>
                  <a:pt x="45" y="112"/>
                  <a:pt x="45" y="112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60" y="86"/>
                  <a:pt x="60" y="86"/>
                  <a:pt x="60" y="86"/>
                </a:cubicBezTo>
                <a:cubicBezTo>
                  <a:pt x="31" y="86"/>
                  <a:pt x="31" y="86"/>
                  <a:pt x="31" y="86"/>
                </a:cubicBezTo>
                <a:cubicBezTo>
                  <a:pt x="22" y="89"/>
                  <a:pt x="13" y="92"/>
                  <a:pt x="5" y="93"/>
                </a:cubicBezTo>
                <a:cubicBezTo>
                  <a:pt x="2" y="93"/>
                  <a:pt x="1" y="93"/>
                  <a:pt x="1" y="92"/>
                </a:cubicBezTo>
                <a:cubicBezTo>
                  <a:pt x="0" y="91"/>
                  <a:pt x="1" y="90"/>
                  <a:pt x="3" y="89"/>
                </a:cubicBezTo>
                <a:cubicBezTo>
                  <a:pt x="18" y="82"/>
                  <a:pt x="31" y="73"/>
                  <a:pt x="41" y="64"/>
                </a:cubicBezTo>
                <a:cubicBezTo>
                  <a:pt x="38" y="64"/>
                  <a:pt x="35" y="64"/>
                  <a:pt x="32" y="63"/>
                </a:cubicBezTo>
                <a:cubicBezTo>
                  <a:pt x="29" y="61"/>
                  <a:pt x="26" y="58"/>
                  <a:pt x="24" y="53"/>
                </a:cubicBezTo>
                <a:cubicBezTo>
                  <a:pt x="21" y="42"/>
                  <a:pt x="17" y="33"/>
                  <a:pt x="11" y="28"/>
                </a:cubicBezTo>
                <a:cubicBezTo>
                  <a:pt x="9" y="25"/>
                  <a:pt x="9" y="25"/>
                  <a:pt x="9" y="25"/>
                </a:cubicBezTo>
                <a:cubicBezTo>
                  <a:pt x="10" y="25"/>
                  <a:pt x="10" y="25"/>
                  <a:pt x="11" y="25"/>
                </a:cubicBezTo>
                <a:cubicBezTo>
                  <a:pt x="16" y="24"/>
                  <a:pt x="22" y="24"/>
                  <a:pt x="29" y="25"/>
                </a:cubicBezTo>
                <a:cubicBezTo>
                  <a:pt x="42" y="25"/>
                  <a:pt x="50" y="30"/>
                  <a:pt x="54" y="36"/>
                </a:cubicBezTo>
                <a:cubicBezTo>
                  <a:pt x="56" y="41"/>
                  <a:pt x="56" y="45"/>
                  <a:pt x="55" y="50"/>
                </a:cubicBezTo>
                <a:cubicBezTo>
                  <a:pt x="63" y="40"/>
                  <a:pt x="70" y="29"/>
                  <a:pt x="76" y="17"/>
                </a:cubicBezTo>
                <a:cubicBezTo>
                  <a:pt x="18" y="17"/>
                  <a:pt x="18" y="17"/>
                  <a:pt x="18" y="17"/>
                </a:cubicBezTo>
                <a:cubicBezTo>
                  <a:pt x="16" y="16"/>
                  <a:pt x="15" y="15"/>
                  <a:pt x="15" y="14"/>
                </a:cubicBezTo>
                <a:cubicBezTo>
                  <a:pt x="15" y="11"/>
                  <a:pt x="16" y="11"/>
                  <a:pt x="18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83" y="2"/>
                  <a:pt x="83" y="2"/>
                  <a:pt x="83" y="2"/>
                </a:cubicBezTo>
                <a:cubicBezTo>
                  <a:pt x="84" y="1"/>
                  <a:pt x="85" y="0"/>
                  <a:pt x="86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118" y="9"/>
                  <a:pt x="118" y="9"/>
                  <a:pt x="118" y="9"/>
                </a:cubicBezTo>
                <a:cubicBezTo>
                  <a:pt x="122" y="10"/>
                  <a:pt x="125" y="12"/>
                  <a:pt x="125" y="14"/>
                </a:cubicBezTo>
                <a:cubicBezTo>
                  <a:pt x="126" y="16"/>
                  <a:pt x="124" y="19"/>
                  <a:pt x="119" y="21"/>
                </a:cubicBezTo>
                <a:cubicBezTo>
                  <a:pt x="118" y="22"/>
                  <a:pt x="118" y="22"/>
                  <a:pt x="118" y="22"/>
                </a:cubicBezTo>
                <a:cubicBezTo>
                  <a:pt x="130" y="30"/>
                  <a:pt x="130" y="30"/>
                  <a:pt x="130" y="30"/>
                </a:cubicBezTo>
                <a:cubicBezTo>
                  <a:pt x="138" y="19"/>
                  <a:pt x="143" y="10"/>
                  <a:pt x="146" y="3"/>
                </a:cubicBezTo>
                <a:cubicBezTo>
                  <a:pt x="146" y="0"/>
                  <a:pt x="147" y="0"/>
                  <a:pt x="149" y="1"/>
                </a:cubicBezTo>
                <a:cubicBezTo>
                  <a:pt x="167" y="12"/>
                  <a:pt x="177" y="18"/>
                  <a:pt x="177" y="20"/>
                </a:cubicBezTo>
                <a:cubicBezTo>
                  <a:pt x="178" y="21"/>
                  <a:pt x="177" y="22"/>
                  <a:pt x="177" y="23"/>
                </a:cubicBezTo>
                <a:cubicBezTo>
                  <a:pt x="176" y="24"/>
                  <a:pt x="174" y="24"/>
                  <a:pt x="171" y="24"/>
                </a:cubicBezTo>
                <a:cubicBezTo>
                  <a:pt x="169" y="24"/>
                  <a:pt x="167" y="24"/>
                  <a:pt x="166" y="25"/>
                </a:cubicBezTo>
                <a:cubicBezTo>
                  <a:pt x="143" y="37"/>
                  <a:pt x="143" y="37"/>
                  <a:pt x="143" y="37"/>
                </a:cubicBezTo>
                <a:cubicBezTo>
                  <a:pt x="149" y="41"/>
                  <a:pt x="157" y="44"/>
                  <a:pt x="166" y="46"/>
                </a:cubicBezTo>
                <a:cubicBezTo>
                  <a:pt x="176" y="34"/>
                  <a:pt x="182" y="25"/>
                  <a:pt x="185" y="17"/>
                </a:cubicBezTo>
                <a:cubicBezTo>
                  <a:pt x="186" y="15"/>
                  <a:pt x="187" y="14"/>
                  <a:pt x="189" y="15"/>
                </a:cubicBezTo>
                <a:cubicBezTo>
                  <a:pt x="211" y="31"/>
                  <a:pt x="211" y="31"/>
                  <a:pt x="211" y="31"/>
                </a:cubicBezTo>
                <a:cubicBezTo>
                  <a:pt x="214" y="33"/>
                  <a:pt x="216" y="35"/>
                  <a:pt x="216" y="36"/>
                </a:cubicBezTo>
                <a:cubicBezTo>
                  <a:pt x="216" y="37"/>
                  <a:pt x="216" y="38"/>
                  <a:pt x="215" y="39"/>
                </a:cubicBezTo>
                <a:cubicBezTo>
                  <a:pt x="214" y="40"/>
                  <a:pt x="212" y="40"/>
                  <a:pt x="210" y="40"/>
                </a:cubicBezTo>
                <a:cubicBezTo>
                  <a:pt x="208" y="39"/>
                  <a:pt x="199" y="43"/>
                  <a:pt x="186" y="50"/>
                </a:cubicBezTo>
                <a:cubicBezTo>
                  <a:pt x="199" y="51"/>
                  <a:pt x="210" y="51"/>
                  <a:pt x="217" y="50"/>
                </a:cubicBezTo>
                <a:cubicBezTo>
                  <a:pt x="218" y="50"/>
                  <a:pt x="219" y="51"/>
                  <a:pt x="220" y="52"/>
                </a:cubicBezTo>
                <a:cubicBezTo>
                  <a:pt x="220" y="53"/>
                  <a:pt x="220" y="54"/>
                  <a:pt x="218" y="55"/>
                </a:cubicBezTo>
                <a:cubicBezTo>
                  <a:pt x="216" y="56"/>
                  <a:pt x="214" y="60"/>
                  <a:pt x="213" y="66"/>
                </a:cubicBezTo>
                <a:cubicBezTo>
                  <a:pt x="212" y="74"/>
                  <a:pt x="211" y="81"/>
                  <a:pt x="211" y="86"/>
                </a:cubicBezTo>
                <a:cubicBezTo>
                  <a:pt x="212" y="90"/>
                  <a:pt x="211" y="92"/>
                  <a:pt x="210" y="93"/>
                </a:cubicBezTo>
                <a:cubicBezTo>
                  <a:pt x="198" y="91"/>
                  <a:pt x="198" y="91"/>
                  <a:pt x="198" y="91"/>
                </a:cubicBezTo>
                <a:cubicBezTo>
                  <a:pt x="199" y="97"/>
                  <a:pt x="200" y="101"/>
                  <a:pt x="201" y="101"/>
                </a:cubicBezTo>
                <a:cubicBezTo>
                  <a:pt x="203" y="102"/>
                  <a:pt x="205" y="104"/>
                  <a:pt x="205" y="107"/>
                </a:cubicBezTo>
                <a:cubicBezTo>
                  <a:pt x="205" y="110"/>
                  <a:pt x="205" y="113"/>
                  <a:pt x="203" y="117"/>
                </a:cubicBezTo>
                <a:cubicBezTo>
                  <a:pt x="201" y="121"/>
                  <a:pt x="198" y="124"/>
                  <a:pt x="195" y="126"/>
                </a:cubicBezTo>
                <a:cubicBezTo>
                  <a:pt x="192" y="128"/>
                  <a:pt x="188" y="129"/>
                  <a:pt x="183" y="130"/>
                </a:cubicBezTo>
                <a:cubicBezTo>
                  <a:pt x="195" y="146"/>
                  <a:pt x="195" y="146"/>
                  <a:pt x="195" y="146"/>
                </a:cubicBezTo>
                <a:cubicBezTo>
                  <a:pt x="196" y="149"/>
                  <a:pt x="197" y="151"/>
                  <a:pt x="197" y="152"/>
                </a:cubicBezTo>
                <a:cubicBezTo>
                  <a:pt x="196" y="155"/>
                  <a:pt x="195" y="156"/>
                  <a:pt x="192" y="157"/>
                </a:cubicBezTo>
                <a:cubicBezTo>
                  <a:pt x="188" y="157"/>
                  <a:pt x="186" y="159"/>
                  <a:pt x="185" y="161"/>
                </a:cubicBezTo>
                <a:cubicBezTo>
                  <a:pt x="175" y="178"/>
                  <a:pt x="175" y="178"/>
                  <a:pt x="175" y="178"/>
                </a:cubicBezTo>
                <a:cubicBezTo>
                  <a:pt x="186" y="178"/>
                  <a:pt x="197" y="179"/>
                  <a:pt x="210" y="178"/>
                </a:cubicBezTo>
                <a:cubicBezTo>
                  <a:pt x="213" y="178"/>
                  <a:pt x="215" y="178"/>
                  <a:pt x="215" y="180"/>
                </a:cubicBezTo>
                <a:cubicBezTo>
                  <a:pt x="215" y="181"/>
                  <a:pt x="215" y="182"/>
                  <a:pt x="213" y="184"/>
                </a:cubicBezTo>
                <a:cubicBezTo>
                  <a:pt x="206" y="187"/>
                  <a:pt x="202" y="196"/>
                  <a:pt x="201" y="211"/>
                </a:cubicBezTo>
                <a:cubicBezTo>
                  <a:pt x="201" y="215"/>
                  <a:pt x="200" y="216"/>
                  <a:pt x="199" y="217"/>
                </a:cubicBezTo>
                <a:lnTo>
                  <a:pt x="194" y="217"/>
                </a:lnTo>
                <a:close/>
                <a:moveTo>
                  <a:pt x="116" y="147"/>
                </a:moveTo>
                <a:cubicBezTo>
                  <a:pt x="120" y="155"/>
                  <a:pt x="125" y="160"/>
                  <a:pt x="132" y="164"/>
                </a:cubicBezTo>
                <a:cubicBezTo>
                  <a:pt x="143" y="170"/>
                  <a:pt x="143" y="170"/>
                  <a:pt x="143" y="170"/>
                </a:cubicBezTo>
                <a:cubicBezTo>
                  <a:pt x="148" y="163"/>
                  <a:pt x="152" y="155"/>
                  <a:pt x="155" y="147"/>
                </a:cubicBezTo>
                <a:lnTo>
                  <a:pt x="116" y="147"/>
                </a:lnTo>
                <a:close/>
                <a:moveTo>
                  <a:pt x="185" y="102"/>
                </a:moveTo>
                <a:cubicBezTo>
                  <a:pt x="187" y="101"/>
                  <a:pt x="188" y="98"/>
                  <a:pt x="190" y="94"/>
                </a:cubicBezTo>
                <a:cubicBezTo>
                  <a:pt x="191" y="89"/>
                  <a:pt x="191" y="89"/>
                  <a:pt x="191" y="89"/>
                </a:cubicBezTo>
                <a:cubicBezTo>
                  <a:pt x="183" y="86"/>
                  <a:pt x="183" y="86"/>
                  <a:pt x="183" y="86"/>
                </a:cubicBezTo>
                <a:cubicBezTo>
                  <a:pt x="183" y="88"/>
                  <a:pt x="181" y="90"/>
                  <a:pt x="179" y="92"/>
                </a:cubicBezTo>
                <a:cubicBezTo>
                  <a:pt x="177" y="92"/>
                  <a:pt x="176" y="94"/>
                  <a:pt x="176" y="96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1"/>
                  <a:pt x="177" y="102"/>
                  <a:pt x="178" y="102"/>
                </a:cubicBezTo>
                <a:cubicBezTo>
                  <a:pt x="183" y="103"/>
                  <a:pt x="183" y="103"/>
                  <a:pt x="183" y="103"/>
                </a:cubicBezTo>
                <a:lnTo>
                  <a:pt x="185" y="1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6286500" y="414338"/>
            <a:ext cx="279400" cy="279400"/>
          </a:xfrm>
          <a:custGeom>
            <a:avLst/>
            <a:gdLst>
              <a:gd name="T0" fmla="*/ 145 w 220"/>
              <a:gd name="T1" fmla="*/ 191 h 220"/>
              <a:gd name="T2" fmla="*/ 59 w 220"/>
              <a:gd name="T3" fmla="*/ 216 h 220"/>
              <a:gd name="T4" fmla="*/ 125 w 220"/>
              <a:gd name="T5" fmla="*/ 168 h 220"/>
              <a:gd name="T6" fmla="*/ 98 w 220"/>
              <a:gd name="T7" fmla="*/ 93 h 220"/>
              <a:gd name="T8" fmla="*/ 78 w 220"/>
              <a:gd name="T9" fmla="*/ 90 h 220"/>
              <a:gd name="T10" fmla="*/ 121 w 220"/>
              <a:gd name="T11" fmla="*/ 87 h 220"/>
              <a:gd name="T12" fmla="*/ 82 w 220"/>
              <a:gd name="T13" fmla="*/ 43 h 220"/>
              <a:gd name="T14" fmla="*/ 97 w 220"/>
              <a:gd name="T15" fmla="*/ 62 h 220"/>
              <a:gd name="T16" fmla="*/ 65 w 220"/>
              <a:gd name="T17" fmla="*/ 62 h 220"/>
              <a:gd name="T18" fmla="*/ 87 w 220"/>
              <a:gd name="T19" fmla="*/ 97 h 220"/>
              <a:gd name="T20" fmla="*/ 89 w 220"/>
              <a:gd name="T21" fmla="*/ 101 h 220"/>
              <a:gd name="T22" fmla="*/ 65 w 220"/>
              <a:gd name="T23" fmla="*/ 191 h 220"/>
              <a:gd name="T24" fmla="*/ 28 w 220"/>
              <a:gd name="T25" fmla="*/ 218 h 220"/>
              <a:gd name="T26" fmla="*/ 21 w 220"/>
              <a:gd name="T27" fmla="*/ 194 h 220"/>
              <a:gd name="T28" fmla="*/ 5 w 220"/>
              <a:gd name="T29" fmla="*/ 182 h 220"/>
              <a:gd name="T30" fmla="*/ 27 w 220"/>
              <a:gd name="T31" fmla="*/ 179 h 220"/>
              <a:gd name="T32" fmla="*/ 29 w 220"/>
              <a:gd name="T33" fmla="*/ 147 h 220"/>
              <a:gd name="T34" fmla="*/ 14 w 220"/>
              <a:gd name="T35" fmla="*/ 164 h 220"/>
              <a:gd name="T36" fmla="*/ 1 w 220"/>
              <a:gd name="T37" fmla="*/ 115 h 220"/>
              <a:gd name="T38" fmla="*/ 29 w 220"/>
              <a:gd name="T39" fmla="*/ 110 h 220"/>
              <a:gd name="T40" fmla="*/ 3 w 220"/>
              <a:gd name="T41" fmla="*/ 62 h 220"/>
              <a:gd name="T42" fmla="*/ 3 w 220"/>
              <a:gd name="T43" fmla="*/ 56 h 220"/>
              <a:gd name="T44" fmla="*/ 29 w 220"/>
              <a:gd name="T45" fmla="*/ 3 h 220"/>
              <a:gd name="T46" fmla="*/ 32 w 220"/>
              <a:gd name="T47" fmla="*/ 0 h 220"/>
              <a:gd name="T48" fmla="*/ 72 w 220"/>
              <a:gd name="T49" fmla="*/ 8 h 220"/>
              <a:gd name="T50" fmla="*/ 65 w 220"/>
              <a:gd name="T51" fmla="*/ 18 h 220"/>
              <a:gd name="T52" fmla="*/ 69 w 220"/>
              <a:gd name="T53" fmla="*/ 56 h 220"/>
              <a:gd name="T54" fmla="*/ 75 w 220"/>
              <a:gd name="T55" fmla="*/ 43 h 220"/>
              <a:gd name="T56" fmla="*/ 75 w 220"/>
              <a:gd name="T57" fmla="*/ 37 h 220"/>
              <a:gd name="T58" fmla="*/ 121 w 220"/>
              <a:gd name="T59" fmla="*/ 12 h 220"/>
              <a:gd name="T60" fmla="*/ 126 w 220"/>
              <a:gd name="T61" fmla="*/ 7 h 220"/>
              <a:gd name="T62" fmla="*/ 164 w 220"/>
              <a:gd name="T63" fmla="*/ 10 h 220"/>
              <a:gd name="T64" fmla="*/ 157 w 220"/>
              <a:gd name="T65" fmla="*/ 26 h 220"/>
              <a:gd name="T66" fmla="*/ 172 w 220"/>
              <a:gd name="T67" fmla="*/ 37 h 220"/>
              <a:gd name="T68" fmla="*/ 194 w 220"/>
              <a:gd name="T69" fmla="*/ 17 h 220"/>
              <a:gd name="T70" fmla="*/ 219 w 220"/>
              <a:gd name="T71" fmla="*/ 43 h 220"/>
              <a:gd name="T72" fmla="*/ 157 w 220"/>
              <a:gd name="T73" fmla="*/ 43 h 220"/>
              <a:gd name="T74" fmla="*/ 160 w 220"/>
              <a:gd name="T75" fmla="*/ 87 h 220"/>
              <a:gd name="T76" fmla="*/ 180 w 220"/>
              <a:gd name="T77" fmla="*/ 70 h 220"/>
              <a:gd name="T78" fmla="*/ 210 w 220"/>
              <a:gd name="T79" fmla="*/ 96 h 220"/>
              <a:gd name="T80" fmla="*/ 207 w 220"/>
              <a:gd name="T81" fmla="*/ 110 h 220"/>
              <a:gd name="T82" fmla="*/ 174 w 220"/>
              <a:gd name="T83" fmla="*/ 163 h 220"/>
              <a:gd name="T84" fmla="*/ 215 w 220"/>
              <a:gd name="T85" fmla="*/ 170 h 220"/>
              <a:gd name="T86" fmla="*/ 217 w 220"/>
              <a:gd name="T87" fmla="*/ 177 h 220"/>
              <a:gd name="T88" fmla="*/ 206 w 220"/>
              <a:gd name="T89" fmla="*/ 213 h 220"/>
              <a:gd name="T90" fmla="*/ 198 w 220"/>
              <a:gd name="T91" fmla="*/ 217 h 220"/>
              <a:gd name="T92" fmla="*/ 132 w 220"/>
              <a:gd name="T93" fmla="*/ 138 h 220"/>
              <a:gd name="T94" fmla="*/ 160 w 220"/>
              <a:gd name="T95" fmla="*/ 93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20" h="220">
                <a:moveTo>
                  <a:pt x="198" y="217"/>
                </a:moveTo>
                <a:cubicBezTo>
                  <a:pt x="179" y="213"/>
                  <a:pt x="162" y="203"/>
                  <a:pt x="145" y="191"/>
                </a:cubicBezTo>
                <a:cubicBezTo>
                  <a:pt x="123" y="206"/>
                  <a:pt x="95" y="216"/>
                  <a:pt x="63" y="217"/>
                </a:cubicBezTo>
                <a:cubicBezTo>
                  <a:pt x="60" y="218"/>
                  <a:pt x="59" y="217"/>
                  <a:pt x="59" y="216"/>
                </a:cubicBezTo>
                <a:cubicBezTo>
                  <a:pt x="59" y="215"/>
                  <a:pt x="60" y="214"/>
                  <a:pt x="62" y="214"/>
                </a:cubicBezTo>
                <a:cubicBezTo>
                  <a:pt x="85" y="205"/>
                  <a:pt x="106" y="189"/>
                  <a:pt x="125" y="168"/>
                </a:cubicBezTo>
                <a:cubicBezTo>
                  <a:pt x="116" y="156"/>
                  <a:pt x="107" y="131"/>
                  <a:pt x="98" y="93"/>
                </a:cubicBezTo>
                <a:cubicBezTo>
                  <a:pt x="98" y="93"/>
                  <a:pt x="98" y="93"/>
                  <a:pt x="98" y="93"/>
                </a:cubicBezTo>
                <a:cubicBezTo>
                  <a:pt x="81" y="93"/>
                  <a:pt x="81" y="93"/>
                  <a:pt x="81" y="93"/>
                </a:cubicBezTo>
                <a:cubicBezTo>
                  <a:pt x="79" y="93"/>
                  <a:pt x="78" y="92"/>
                  <a:pt x="78" y="90"/>
                </a:cubicBezTo>
                <a:cubicBezTo>
                  <a:pt x="78" y="88"/>
                  <a:pt x="79" y="87"/>
                  <a:pt x="81" y="87"/>
                </a:cubicBezTo>
                <a:cubicBezTo>
                  <a:pt x="121" y="87"/>
                  <a:pt x="121" y="87"/>
                  <a:pt x="121" y="87"/>
                </a:cubicBezTo>
                <a:cubicBezTo>
                  <a:pt x="121" y="43"/>
                  <a:pt x="121" y="43"/>
                  <a:pt x="121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93" y="53"/>
                  <a:pt x="98" y="59"/>
                  <a:pt x="98" y="59"/>
                </a:cubicBezTo>
                <a:cubicBezTo>
                  <a:pt x="97" y="62"/>
                  <a:pt x="97" y="62"/>
                  <a:pt x="97" y="62"/>
                </a:cubicBezTo>
                <a:cubicBezTo>
                  <a:pt x="97" y="62"/>
                  <a:pt x="97" y="62"/>
                  <a:pt x="97" y="62"/>
                </a:cubicBezTo>
                <a:cubicBezTo>
                  <a:pt x="65" y="62"/>
                  <a:pt x="65" y="62"/>
                  <a:pt x="65" y="62"/>
                </a:cubicBezTo>
                <a:cubicBezTo>
                  <a:pt x="65" y="103"/>
                  <a:pt x="65" y="103"/>
                  <a:pt x="65" y="103"/>
                </a:cubicBezTo>
                <a:cubicBezTo>
                  <a:pt x="87" y="97"/>
                  <a:pt x="87" y="97"/>
                  <a:pt x="87" y="97"/>
                </a:cubicBezTo>
                <a:cubicBezTo>
                  <a:pt x="89" y="96"/>
                  <a:pt x="91" y="96"/>
                  <a:pt x="91" y="97"/>
                </a:cubicBezTo>
                <a:cubicBezTo>
                  <a:pt x="92" y="98"/>
                  <a:pt x="91" y="100"/>
                  <a:pt x="89" y="101"/>
                </a:cubicBezTo>
                <a:cubicBezTo>
                  <a:pt x="65" y="121"/>
                  <a:pt x="65" y="121"/>
                  <a:pt x="65" y="121"/>
                </a:cubicBezTo>
                <a:cubicBezTo>
                  <a:pt x="65" y="191"/>
                  <a:pt x="65" y="191"/>
                  <a:pt x="65" y="191"/>
                </a:cubicBezTo>
                <a:cubicBezTo>
                  <a:pt x="65" y="201"/>
                  <a:pt x="63" y="208"/>
                  <a:pt x="59" y="211"/>
                </a:cubicBezTo>
                <a:cubicBezTo>
                  <a:pt x="53" y="218"/>
                  <a:pt x="42" y="220"/>
                  <a:pt x="28" y="218"/>
                </a:cubicBezTo>
                <a:cubicBezTo>
                  <a:pt x="25" y="217"/>
                  <a:pt x="24" y="216"/>
                  <a:pt x="24" y="213"/>
                </a:cubicBezTo>
                <a:cubicBezTo>
                  <a:pt x="24" y="204"/>
                  <a:pt x="23" y="198"/>
                  <a:pt x="21" y="194"/>
                </a:cubicBezTo>
                <a:cubicBezTo>
                  <a:pt x="19" y="189"/>
                  <a:pt x="15" y="186"/>
                  <a:pt x="8" y="184"/>
                </a:cubicBezTo>
                <a:cubicBezTo>
                  <a:pt x="6" y="184"/>
                  <a:pt x="5" y="183"/>
                  <a:pt x="5" y="182"/>
                </a:cubicBezTo>
                <a:cubicBezTo>
                  <a:pt x="5" y="181"/>
                  <a:pt x="6" y="180"/>
                  <a:pt x="8" y="180"/>
                </a:cubicBezTo>
                <a:cubicBezTo>
                  <a:pt x="19" y="181"/>
                  <a:pt x="25" y="180"/>
                  <a:pt x="27" y="179"/>
                </a:cubicBezTo>
                <a:cubicBezTo>
                  <a:pt x="29" y="175"/>
                  <a:pt x="29" y="175"/>
                  <a:pt x="29" y="175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23" y="151"/>
                  <a:pt x="19" y="155"/>
                  <a:pt x="18" y="157"/>
                </a:cubicBezTo>
                <a:cubicBezTo>
                  <a:pt x="17" y="161"/>
                  <a:pt x="15" y="163"/>
                  <a:pt x="14" y="164"/>
                </a:cubicBezTo>
                <a:cubicBezTo>
                  <a:pt x="13" y="165"/>
                  <a:pt x="12" y="165"/>
                  <a:pt x="11" y="164"/>
                </a:cubicBezTo>
                <a:cubicBezTo>
                  <a:pt x="10" y="163"/>
                  <a:pt x="6" y="147"/>
                  <a:pt x="1" y="115"/>
                </a:cubicBezTo>
                <a:cubicBezTo>
                  <a:pt x="1" y="112"/>
                  <a:pt x="2" y="110"/>
                  <a:pt x="5" y="111"/>
                </a:cubicBezTo>
                <a:cubicBezTo>
                  <a:pt x="11" y="111"/>
                  <a:pt x="20" y="111"/>
                  <a:pt x="29" y="110"/>
                </a:cubicBezTo>
                <a:cubicBezTo>
                  <a:pt x="29" y="62"/>
                  <a:pt x="29" y="62"/>
                  <a:pt x="29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1" y="62"/>
                  <a:pt x="0" y="61"/>
                  <a:pt x="0" y="59"/>
                </a:cubicBezTo>
                <a:cubicBezTo>
                  <a:pt x="0" y="57"/>
                  <a:pt x="1" y="56"/>
                  <a:pt x="3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2" y="0"/>
                  <a:pt x="32" y="0"/>
                  <a:pt x="32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8" y="3"/>
                  <a:pt x="71" y="5"/>
                  <a:pt x="72" y="8"/>
                </a:cubicBezTo>
                <a:cubicBezTo>
                  <a:pt x="72" y="11"/>
                  <a:pt x="71" y="13"/>
                  <a:pt x="68" y="14"/>
                </a:cubicBezTo>
                <a:cubicBezTo>
                  <a:pt x="66" y="15"/>
                  <a:pt x="65" y="16"/>
                  <a:pt x="65" y="18"/>
                </a:cubicBezTo>
                <a:cubicBezTo>
                  <a:pt x="65" y="56"/>
                  <a:pt x="65" y="56"/>
                  <a:pt x="65" y="56"/>
                </a:cubicBezTo>
                <a:cubicBezTo>
                  <a:pt x="69" y="56"/>
                  <a:pt x="69" y="56"/>
                  <a:pt x="69" y="56"/>
                </a:cubicBezTo>
                <a:cubicBezTo>
                  <a:pt x="75" y="43"/>
                  <a:pt x="75" y="43"/>
                  <a:pt x="75" y="43"/>
                </a:cubicBezTo>
                <a:cubicBezTo>
                  <a:pt x="75" y="43"/>
                  <a:pt x="75" y="43"/>
                  <a:pt x="75" y="43"/>
                </a:cubicBezTo>
                <a:cubicBezTo>
                  <a:pt x="73" y="43"/>
                  <a:pt x="72" y="43"/>
                  <a:pt x="72" y="40"/>
                </a:cubicBezTo>
                <a:cubicBezTo>
                  <a:pt x="72" y="38"/>
                  <a:pt x="73" y="37"/>
                  <a:pt x="75" y="37"/>
                </a:cubicBezTo>
                <a:cubicBezTo>
                  <a:pt x="121" y="37"/>
                  <a:pt x="121" y="37"/>
                  <a:pt x="121" y="37"/>
                </a:cubicBezTo>
                <a:cubicBezTo>
                  <a:pt x="121" y="12"/>
                  <a:pt x="121" y="12"/>
                  <a:pt x="121" y="12"/>
                </a:cubicBezTo>
                <a:cubicBezTo>
                  <a:pt x="121" y="10"/>
                  <a:pt x="121" y="9"/>
                  <a:pt x="122" y="8"/>
                </a:cubicBezTo>
                <a:cubicBezTo>
                  <a:pt x="122" y="7"/>
                  <a:pt x="124" y="7"/>
                  <a:pt x="126" y="7"/>
                </a:cubicBezTo>
                <a:cubicBezTo>
                  <a:pt x="155" y="8"/>
                  <a:pt x="155" y="8"/>
                  <a:pt x="155" y="8"/>
                </a:cubicBezTo>
                <a:cubicBezTo>
                  <a:pt x="160" y="9"/>
                  <a:pt x="163" y="9"/>
                  <a:pt x="164" y="10"/>
                </a:cubicBezTo>
                <a:cubicBezTo>
                  <a:pt x="168" y="13"/>
                  <a:pt x="168" y="17"/>
                  <a:pt x="162" y="20"/>
                </a:cubicBezTo>
                <a:cubicBezTo>
                  <a:pt x="158" y="22"/>
                  <a:pt x="157" y="24"/>
                  <a:pt x="157" y="26"/>
                </a:cubicBezTo>
                <a:cubicBezTo>
                  <a:pt x="157" y="37"/>
                  <a:pt x="157" y="37"/>
                  <a:pt x="157" y="37"/>
                </a:cubicBezTo>
                <a:cubicBezTo>
                  <a:pt x="172" y="37"/>
                  <a:pt x="172" y="37"/>
                  <a:pt x="172" y="37"/>
                </a:cubicBezTo>
                <a:cubicBezTo>
                  <a:pt x="183" y="23"/>
                  <a:pt x="189" y="15"/>
                  <a:pt x="190" y="15"/>
                </a:cubicBezTo>
                <a:cubicBezTo>
                  <a:pt x="194" y="17"/>
                  <a:pt x="194" y="17"/>
                  <a:pt x="194" y="17"/>
                </a:cubicBezTo>
                <a:cubicBezTo>
                  <a:pt x="211" y="32"/>
                  <a:pt x="220" y="40"/>
                  <a:pt x="220" y="41"/>
                </a:cubicBezTo>
                <a:cubicBezTo>
                  <a:pt x="219" y="43"/>
                  <a:pt x="219" y="43"/>
                  <a:pt x="219" y="43"/>
                </a:cubicBezTo>
                <a:cubicBezTo>
                  <a:pt x="218" y="43"/>
                  <a:pt x="218" y="43"/>
                  <a:pt x="218" y="43"/>
                </a:cubicBezTo>
                <a:cubicBezTo>
                  <a:pt x="157" y="43"/>
                  <a:pt x="157" y="43"/>
                  <a:pt x="157" y="43"/>
                </a:cubicBezTo>
                <a:cubicBezTo>
                  <a:pt x="157" y="87"/>
                  <a:pt x="157" y="87"/>
                  <a:pt x="157" y="87"/>
                </a:cubicBezTo>
                <a:cubicBezTo>
                  <a:pt x="160" y="87"/>
                  <a:pt x="160" y="87"/>
                  <a:pt x="160" y="87"/>
                </a:cubicBezTo>
                <a:cubicBezTo>
                  <a:pt x="177" y="71"/>
                  <a:pt x="177" y="71"/>
                  <a:pt x="177" y="71"/>
                </a:cubicBezTo>
                <a:cubicBezTo>
                  <a:pt x="178" y="70"/>
                  <a:pt x="179" y="69"/>
                  <a:pt x="180" y="70"/>
                </a:cubicBezTo>
                <a:cubicBezTo>
                  <a:pt x="182" y="71"/>
                  <a:pt x="182" y="71"/>
                  <a:pt x="182" y="71"/>
                </a:cubicBezTo>
                <a:cubicBezTo>
                  <a:pt x="210" y="96"/>
                  <a:pt x="210" y="96"/>
                  <a:pt x="210" y="96"/>
                </a:cubicBezTo>
                <a:cubicBezTo>
                  <a:pt x="213" y="98"/>
                  <a:pt x="214" y="100"/>
                  <a:pt x="214" y="102"/>
                </a:cubicBezTo>
                <a:cubicBezTo>
                  <a:pt x="213" y="106"/>
                  <a:pt x="211" y="109"/>
                  <a:pt x="207" y="110"/>
                </a:cubicBezTo>
                <a:cubicBezTo>
                  <a:pt x="203" y="110"/>
                  <a:pt x="200" y="112"/>
                  <a:pt x="199" y="115"/>
                </a:cubicBezTo>
                <a:cubicBezTo>
                  <a:pt x="191" y="135"/>
                  <a:pt x="183" y="150"/>
                  <a:pt x="174" y="163"/>
                </a:cubicBezTo>
                <a:cubicBezTo>
                  <a:pt x="175" y="163"/>
                  <a:pt x="175" y="163"/>
                  <a:pt x="175" y="163"/>
                </a:cubicBezTo>
                <a:cubicBezTo>
                  <a:pt x="188" y="168"/>
                  <a:pt x="202" y="171"/>
                  <a:pt x="215" y="170"/>
                </a:cubicBezTo>
                <a:cubicBezTo>
                  <a:pt x="217" y="170"/>
                  <a:pt x="219" y="170"/>
                  <a:pt x="220" y="172"/>
                </a:cubicBezTo>
                <a:cubicBezTo>
                  <a:pt x="220" y="174"/>
                  <a:pt x="219" y="175"/>
                  <a:pt x="217" y="177"/>
                </a:cubicBezTo>
                <a:cubicBezTo>
                  <a:pt x="215" y="179"/>
                  <a:pt x="213" y="183"/>
                  <a:pt x="210" y="189"/>
                </a:cubicBezTo>
                <a:cubicBezTo>
                  <a:pt x="208" y="196"/>
                  <a:pt x="206" y="204"/>
                  <a:pt x="206" y="213"/>
                </a:cubicBezTo>
                <a:cubicBezTo>
                  <a:pt x="206" y="216"/>
                  <a:pt x="205" y="217"/>
                  <a:pt x="204" y="218"/>
                </a:cubicBezTo>
                <a:cubicBezTo>
                  <a:pt x="204" y="219"/>
                  <a:pt x="201" y="218"/>
                  <a:pt x="198" y="217"/>
                </a:cubicBezTo>
                <a:close/>
                <a:moveTo>
                  <a:pt x="102" y="93"/>
                </a:moveTo>
                <a:cubicBezTo>
                  <a:pt x="110" y="111"/>
                  <a:pt x="120" y="126"/>
                  <a:pt x="132" y="138"/>
                </a:cubicBezTo>
                <a:cubicBezTo>
                  <a:pt x="140" y="145"/>
                  <a:pt x="140" y="145"/>
                  <a:pt x="140" y="145"/>
                </a:cubicBezTo>
                <a:cubicBezTo>
                  <a:pt x="149" y="130"/>
                  <a:pt x="155" y="113"/>
                  <a:pt x="160" y="93"/>
                </a:cubicBezTo>
                <a:lnTo>
                  <a:pt x="102" y="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6635750" y="412750"/>
            <a:ext cx="277812" cy="280988"/>
          </a:xfrm>
          <a:custGeom>
            <a:avLst/>
            <a:gdLst>
              <a:gd name="T0" fmla="*/ 21 w 218"/>
              <a:gd name="T1" fmla="*/ 129 h 221"/>
              <a:gd name="T2" fmla="*/ 1 w 218"/>
              <a:gd name="T3" fmla="*/ 141 h 221"/>
              <a:gd name="T4" fmla="*/ 39 w 218"/>
              <a:gd name="T5" fmla="*/ 54 h 221"/>
              <a:gd name="T6" fmla="*/ 4 w 218"/>
              <a:gd name="T7" fmla="*/ 71 h 221"/>
              <a:gd name="T8" fmla="*/ 27 w 218"/>
              <a:gd name="T9" fmla="*/ 33 h 221"/>
              <a:gd name="T10" fmla="*/ 38 w 218"/>
              <a:gd name="T11" fmla="*/ 0 h 221"/>
              <a:gd name="T12" fmla="*/ 71 w 218"/>
              <a:gd name="T13" fmla="*/ 9 h 221"/>
              <a:gd name="T14" fmla="*/ 74 w 218"/>
              <a:gd name="T15" fmla="*/ 18 h 221"/>
              <a:gd name="T16" fmla="*/ 44 w 218"/>
              <a:gd name="T17" fmla="*/ 49 h 221"/>
              <a:gd name="T18" fmla="*/ 78 w 218"/>
              <a:gd name="T19" fmla="*/ 71 h 221"/>
              <a:gd name="T20" fmla="*/ 68 w 218"/>
              <a:gd name="T21" fmla="*/ 77 h 221"/>
              <a:gd name="T22" fmla="*/ 56 w 218"/>
              <a:gd name="T23" fmla="*/ 98 h 221"/>
              <a:gd name="T24" fmla="*/ 57 w 218"/>
              <a:gd name="T25" fmla="*/ 114 h 221"/>
              <a:gd name="T26" fmla="*/ 54 w 218"/>
              <a:gd name="T27" fmla="*/ 217 h 221"/>
              <a:gd name="T28" fmla="*/ 25 w 218"/>
              <a:gd name="T29" fmla="*/ 219 h 221"/>
              <a:gd name="T30" fmla="*/ 215 w 218"/>
              <a:gd name="T31" fmla="*/ 32 h 221"/>
              <a:gd name="T32" fmla="*/ 163 w 218"/>
              <a:gd name="T33" fmla="*/ 32 h 221"/>
              <a:gd name="T34" fmla="*/ 177 w 218"/>
              <a:gd name="T35" fmla="*/ 55 h 221"/>
              <a:gd name="T36" fmla="*/ 176 w 218"/>
              <a:gd name="T37" fmla="*/ 58 h 221"/>
              <a:gd name="T38" fmla="*/ 128 w 218"/>
              <a:gd name="T39" fmla="*/ 207 h 221"/>
              <a:gd name="T40" fmla="*/ 111 w 218"/>
              <a:gd name="T41" fmla="*/ 219 h 221"/>
              <a:gd name="T42" fmla="*/ 93 w 218"/>
              <a:gd name="T43" fmla="*/ 207 h 221"/>
              <a:gd name="T44" fmla="*/ 88 w 218"/>
              <a:gd name="T45" fmla="*/ 100 h 221"/>
              <a:gd name="T46" fmla="*/ 61 w 218"/>
              <a:gd name="T47" fmla="*/ 193 h 221"/>
              <a:gd name="T48" fmla="*/ 68 w 218"/>
              <a:gd name="T49" fmla="*/ 148 h 221"/>
              <a:gd name="T50" fmla="*/ 68 w 218"/>
              <a:gd name="T51" fmla="*/ 84 h 221"/>
              <a:gd name="T52" fmla="*/ 90 w 218"/>
              <a:gd name="T53" fmla="*/ 86 h 221"/>
              <a:gd name="T54" fmla="*/ 93 w 218"/>
              <a:gd name="T55" fmla="*/ 58 h 221"/>
              <a:gd name="T56" fmla="*/ 68 w 218"/>
              <a:gd name="T57" fmla="*/ 55 h 221"/>
              <a:gd name="T58" fmla="*/ 93 w 218"/>
              <a:gd name="T59" fmla="*/ 52 h 221"/>
              <a:gd name="T60" fmla="*/ 94 w 218"/>
              <a:gd name="T61" fmla="*/ 3 h 221"/>
              <a:gd name="T62" fmla="*/ 126 w 218"/>
              <a:gd name="T63" fmla="*/ 5 h 221"/>
              <a:gd name="T64" fmla="*/ 131 w 218"/>
              <a:gd name="T65" fmla="*/ 15 h 221"/>
              <a:gd name="T66" fmla="*/ 128 w 218"/>
              <a:gd name="T67" fmla="*/ 52 h 221"/>
              <a:gd name="T68" fmla="*/ 142 w 218"/>
              <a:gd name="T69" fmla="*/ 47 h 221"/>
              <a:gd name="T70" fmla="*/ 131 w 218"/>
              <a:gd name="T71" fmla="*/ 20 h 221"/>
              <a:gd name="T72" fmla="*/ 133 w 218"/>
              <a:gd name="T73" fmla="*/ 17 h 221"/>
              <a:gd name="T74" fmla="*/ 173 w 218"/>
              <a:gd name="T75" fmla="*/ 26 h 221"/>
              <a:gd name="T76" fmla="*/ 192 w 218"/>
              <a:gd name="T77" fmla="*/ 9 h 221"/>
              <a:gd name="T78" fmla="*/ 216 w 218"/>
              <a:gd name="T79" fmla="*/ 32 h 221"/>
              <a:gd name="T80" fmla="*/ 165 w 218"/>
              <a:gd name="T81" fmla="*/ 168 h 221"/>
              <a:gd name="T82" fmla="*/ 147 w 218"/>
              <a:gd name="T83" fmla="*/ 179 h 221"/>
              <a:gd name="T84" fmla="*/ 134 w 218"/>
              <a:gd name="T85" fmla="*/ 164 h 221"/>
              <a:gd name="T86" fmla="*/ 134 w 218"/>
              <a:gd name="T87" fmla="*/ 85 h 221"/>
              <a:gd name="T88" fmla="*/ 150 w 218"/>
              <a:gd name="T89" fmla="*/ 85 h 221"/>
              <a:gd name="T90" fmla="*/ 153 w 218"/>
              <a:gd name="T91" fmla="*/ 91 h 221"/>
              <a:gd name="T92" fmla="*/ 152 w 218"/>
              <a:gd name="T93" fmla="*/ 153 h 221"/>
              <a:gd name="T94" fmla="*/ 154 w 218"/>
              <a:gd name="T95" fmla="*/ 157 h 221"/>
              <a:gd name="T96" fmla="*/ 158 w 218"/>
              <a:gd name="T97" fmla="*/ 141 h 221"/>
              <a:gd name="T98" fmla="*/ 159 w 218"/>
              <a:gd name="T99" fmla="*/ 141 h 221"/>
              <a:gd name="T100" fmla="*/ 165 w 218"/>
              <a:gd name="T101" fmla="*/ 159 h 221"/>
              <a:gd name="T102" fmla="*/ 165 w 218"/>
              <a:gd name="T103" fmla="*/ 178 h 221"/>
              <a:gd name="T104" fmla="*/ 166 w 218"/>
              <a:gd name="T105" fmla="*/ 81 h 221"/>
              <a:gd name="T106" fmla="*/ 139 w 218"/>
              <a:gd name="T107" fmla="*/ 78 h 221"/>
              <a:gd name="T108" fmla="*/ 177 w 218"/>
              <a:gd name="T109" fmla="*/ 75 h 221"/>
              <a:gd name="T110" fmla="*/ 195 w 218"/>
              <a:gd name="T111" fmla="*/ 58 h 221"/>
              <a:gd name="T112" fmla="*/ 217 w 218"/>
              <a:gd name="T113" fmla="*/ 81 h 221"/>
              <a:gd name="T114" fmla="*/ 202 w 218"/>
              <a:gd name="T115" fmla="*/ 81 h 221"/>
              <a:gd name="T116" fmla="*/ 196 w 218"/>
              <a:gd name="T117" fmla="*/ 210 h 221"/>
              <a:gd name="T118" fmla="*/ 161 w 218"/>
              <a:gd name="T119" fmla="*/ 212 h 221"/>
              <a:gd name="T120" fmla="*/ 148 w 218"/>
              <a:gd name="T121" fmla="*/ 182 h 221"/>
              <a:gd name="T122" fmla="*/ 161 w 218"/>
              <a:gd name="T123" fmla="*/ 18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8" h="221">
                <a:moveTo>
                  <a:pt x="21" y="209"/>
                </a:moveTo>
                <a:cubicBezTo>
                  <a:pt x="21" y="129"/>
                  <a:pt x="21" y="129"/>
                  <a:pt x="21" y="129"/>
                </a:cubicBezTo>
                <a:cubicBezTo>
                  <a:pt x="5" y="140"/>
                  <a:pt x="5" y="140"/>
                  <a:pt x="5" y="140"/>
                </a:cubicBezTo>
                <a:cubicBezTo>
                  <a:pt x="3" y="141"/>
                  <a:pt x="2" y="141"/>
                  <a:pt x="1" y="141"/>
                </a:cubicBezTo>
                <a:cubicBezTo>
                  <a:pt x="0" y="140"/>
                  <a:pt x="1" y="139"/>
                  <a:pt x="3" y="137"/>
                </a:cubicBezTo>
                <a:cubicBezTo>
                  <a:pt x="16" y="123"/>
                  <a:pt x="28" y="95"/>
                  <a:pt x="39" y="54"/>
                </a:cubicBezTo>
                <a:cubicBezTo>
                  <a:pt x="30" y="60"/>
                  <a:pt x="19" y="66"/>
                  <a:pt x="7" y="70"/>
                </a:cubicBezTo>
                <a:cubicBezTo>
                  <a:pt x="5" y="71"/>
                  <a:pt x="5" y="71"/>
                  <a:pt x="4" y="71"/>
                </a:cubicBezTo>
                <a:cubicBezTo>
                  <a:pt x="4" y="70"/>
                  <a:pt x="4" y="69"/>
                  <a:pt x="5" y="68"/>
                </a:cubicBezTo>
                <a:cubicBezTo>
                  <a:pt x="15" y="57"/>
                  <a:pt x="22" y="45"/>
                  <a:pt x="27" y="33"/>
                </a:cubicBezTo>
                <a:cubicBezTo>
                  <a:pt x="32" y="22"/>
                  <a:pt x="35" y="12"/>
                  <a:pt x="36" y="4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0"/>
                  <a:pt x="39" y="0"/>
                  <a:pt x="41" y="0"/>
                </a:cubicBezTo>
                <a:cubicBezTo>
                  <a:pt x="71" y="9"/>
                  <a:pt x="71" y="9"/>
                  <a:pt x="71" y="9"/>
                </a:cubicBezTo>
                <a:cubicBezTo>
                  <a:pt x="76" y="11"/>
                  <a:pt x="78" y="13"/>
                  <a:pt x="78" y="15"/>
                </a:cubicBezTo>
                <a:cubicBezTo>
                  <a:pt x="78" y="16"/>
                  <a:pt x="76" y="18"/>
                  <a:pt x="74" y="18"/>
                </a:cubicBezTo>
                <a:cubicBezTo>
                  <a:pt x="71" y="19"/>
                  <a:pt x="69" y="22"/>
                  <a:pt x="67" y="25"/>
                </a:cubicBezTo>
                <a:cubicBezTo>
                  <a:pt x="60" y="34"/>
                  <a:pt x="52" y="43"/>
                  <a:pt x="44" y="49"/>
                </a:cubicBezTo>
                <a:cubicBezTo>
                  <a:pt x="74" y="64"/>
                  <a:pt x="74" y="64"/>
                  <a:pt x="74" y="64"/>
                </a:cubicBezTo>
                <a:cubicBezTo>
                  <a:pt x="78" y="66"/>
                  <a:pt x="79" y="68"/>
                  <a:pt x="78" y="71"/>
                </a:cubicBezTo>
                <a:cubicBezTo>
                  <a:pt x="78" y="72"/>
                  <a:pt x="76" y="73"/>
                  <a:pt x="74" y="73"/>
                </a:cubicBezTo>
                <a:cubicBezTo>
                  <a:pt x="71" y="73"/>
                  <a:pt x="69" y="75"/>
                  <a:pt x="68" y="77"/>
                </a:cubicBezTo>
                <a:cubicBezTo>
                  <a:pt x="64" y="83"/>
                  <a:pt x="59" y="90"/>
                  <a:pt x="53" y="98"/>
                </a:cubicBezTo>
                <a:cubicBezTo>
                  <a:pt x="56" y="98"/>
                  <a:pt x="56" y="98"/>
                  <a:pt x="56" y="98"/>
                </a:cubicBezTo>
                <a:cubicBezTo>
                  <a:pt x="61" y="99"/>
                  <a:pt x="63" y="101"/>
                  <a:pt x="63" y="103"/>
                </a:cubicBezTo>
                <a:cubicBezTo>
                  <a:pt x="57" y="114"/>
                  <a:pt x="57" y="114"/>
                  <a:pt x="57" y="114"/>
                </a:cubicBezTo>
                <a:cubicBezTo>
                  <a:pt x="57" y="209"/>
                  <a:pt x="57" y="209"/>
                  <a:pt x="57" y="209"/>
                </a:cubicBezTo>
                <a:cubicBezTo>
                  <a:pt x="57" y="213"/>
                  <a:pt x="56" y="216"/>
                  <a:pt x="54" y="217"/>
                </a:cubicBezTo>
                <a:cubicBezTo>
                  <a:pt x="53" y="219"/>
                  <a:pt x="47" y="220"/>
                  <a:pt x="39" y="220"/>
                </a:cubicBezTo>
                <a:cubicBezTo>
                  <a:pt x="31" y="221"/>
                  <a:pt x="26" y="220"/>
                  <a:pt x="25" y="219"/>
                </a:cubicBezTo>
                <a:cubicBezTo>
                  <a:pt x="22" y="217"/>
                  <a:pt x="21" y="214"/>
                  <a:pt x="21" y="209"/>
                </a:cubicBezTo>
                <a:close/>
                <a:moveTo>
                  <a:pt x="215" y="32"/>
                </a:moveTo>
                <a:cubicBezTo>
                  <a:pt x="193" y="32"/>
                  <a:pt x="193" y="32"/>
                  <a:pt x="193" y="32"/>
                </a:cubicBezTo>
                <a:cubicBezTo>
                  <a:pt x="163" y="32"/>
                  <a:pt x="163" y="32"/>
                  <a:pt x="163" y="32"/>
                </a:cubicBezTo>
                <a:cubicBezTo>
                  <a:pt x="163" y="36"/>
                  <a:pt x="163" y="39"/>
                  <a:pt x="162" y="42"/>
                </a:cubicBezTo>
                <a:cubicBezTo>
                  <a:pt x="172" y="50"/>
                  <a:pt x="177" y="54"/>
                  <a:pt x="177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207"/>
                  <a:pt x="128" y="207"/>
                  <a:pt x="128" y="207"/>
                </a:cubicBezTo>
                <a:cubicBezTo>
                  <a:pt x="128" y="213"/>
                  <a:pt x="127" y="216"/>
                  <a:pt x="125" y="217"/>
                </a:cubicBezTo>
                <a:cubicBezTo>
                  <a:pt x="123" y="218"/>
                  <a:pt x="118" y="218"/>
                  <a:pt x="111" y="219"/>
                </a:cubicBezTo>
                <a:cubicBezTo>
                  <a:pt x="103" y="219"/>
                  <a:pt x="98" y="218"/>
                  <a:pt x="96" y="217"/>
                </a:cubicBezTo>
                <a:cubicBezTo>
                  <a:pt x="94" y="216"/>
                  <a:pt x="93" y="212"/>
                  <a:pt x="93" y="207"/>
                </a:cubicBezTo>
                <a:cubicBezTo>
                  <a:pt x="93" y="92"/>
                  <a:pt x="93" y="92"/>
                  <a:pt x="93" y="92"/>
                </a:cubicBezTo>
                <a:cubicBezTo>
                  <a:pt x="90" y="93"/>
                  <a:pt x="88" y="96"/>
                  <a:pt x="88" y="100"/>
                </a:cubicBezTo>
                <a:cubicBezTo>
                  <a:pt x="87" y="140"/>
                  <a:pt x="79" y="171"/>
                  <a:pt x="63" y="192"/>
                </a:cubicBezTo>
                <a:cubicBezTo>
                  <a:pt x="61" y="193"/>
                  <a:pt x="61" y="193"/>
                  <a:pt x="61" y="193"/>
                </a:cubicBezTo>
                <a:cubicBezTo>
                  <a:pt x="61" y="193"/>
                  <a:pt x="61" y="192"/>
                  <a:pt x="61" y="190"/>
                </a:cubicBezTo>
                <a:cubicBezTo>
                  <a:pt x="64" y="178"/>
                  <a:pt x="67" y="165"/>
                  <a:pt x="68" y="148"/>
                </a:cubicBezTo>
                <a:cubicBezTo>
                  <a:pt x="69" y="134"/>
                  <a:pt x="68" y="114"/>
                  <a:pt x="67" y="86"/>
                </a:cubicBezTo>
                <a:cubicBezTo>
                  <a:pt x="68" y="84"/>
                  <a:pt x="68" y="84"/>
                  <a:pt x="68" y="84"/>
                </a:cubicBezTo>
                <a:cubicBezTo>
                  <a:pt x="70" y="83"/>
                  <a:pt x="70" y="83"/>
                  <a:pt x="70" y="83"/>
                </a:cubicBezTo>
                <a:cubicBezTo>
                  <a:pt x="90" y="86"/>
                  <a:pt x="90" y="86"/>
                  <a:pt x="90" y="86"/>
                </a:cubicBezTo>
                <a:cubicBezTo>
                  <a:pt x="93" y="87"/>
                  <a:pt x="93" y="87"/>
                  <a:pt x="93" y="87"/>
                </a:cubicBezTo>
                <a:cubicBezTo>
                  <a:pt x="93" y="58"/>
                  <a:pt x="93" y="58"/>
                  <a:pt x="93" y="58"/>
                </a:cubicBezTo>
                <a:cubicBezTo>
                  <a:pt x="71" y="58"/>
                  <a:pt x="71" y="58"/>
                  <a:pt x="71" y="58"/>
                </a:cubicBezTo>
                <a:cubicBezTo>
                  <a:pt x="69" y="58"/>
                  <a:pt x="68" y="57"/>
                  <a:pt x="68" y="55"/>
                </a:cubicBezTo>
                <a:cubicBezTo>
                  <a:pt x="68" y="53"/>
                  <a:pt x="69" y="52"/>
                  <a:pt x="71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3" y="6"/>
                  <a:pt x="93" y="6"/>
                  <a:pt x="93" y="6"/>
                </a:cubicBezTo>
                <a:cubicBezTo>
                  <a:pt x="93" y="5"/>
                  <a:pt x="93" y="4"/>
                  <a:pt x="94" y="3"/>
                </a:cubicBezTo>
                <a:cubicBezTo>
                  <a:pt x="95" y="2"/>
                  <a:pt x="95" y="2"/>
                  <a:pt x="97" y="2"/>
                </a:cubicBezTo>
                <a:cubicBezTo>
                  <a:pt x="126" y="5"/>
                  <a:pt x="126" y="5"/>
                  <a:pt x="126" y="5"/>
                </a:cubicBezTo>
                <a:cubicBezTo>
                  <a:pt x="129" y="5"/>
                  <a:pt x="131" y="5"/>
                  <a:pt x="132" y="6"/>
                </a:cubicBezTo>
                <a:cubicBezTo>
                  <a:pt x="135" y="9"/>
                  <a:pt x="135" y="12"/>
                  <a:pt x="131" y="15"/>
                </a:cubicBezTo>
                <a:cubicBezTo>
                  <a:pt x="129" y="17"/>
                  <a:pt x="128" y="19"/>
                  <a:pt x="128" y="21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42" y="47"/>
                  <a:pt x="142" y="47"/>
                  <a:pt x="142" y="47"/>
                </a:cubicBezTo>
                <a:cubicBezTo>
                  <a:pt x="140" y="45"/>
                  <a:pt x="139" y="43"/>
                  <a:pt x="138" y="40"/>
                </a:cubicBezTo>
                <a:cubicBezTo>
                  <a:pt x="138" y="30"/>
                  <a:pt x="135" y="24"/>
                  <a:pt x="131" y="20"/>
                </a:cubicBezTo>
                <a:cubicBezTo>
                  <a:pt x="130" y="19"/>
                  <a:pt x="130" y="19"/>
                  <a:pt x="130" y="18"/>
                </a:cubicBezTo>
                <a:cubicBezTo>
                  <a:pt x="130" y="17"/>
                  <a:pt x="131" y="17"/>
                  <a:pt x="133" y="17"/>
                </a:cubicBezTo>
                <a:cubicBezTo>
                  <a:pt x="142" y="16"/>
                  <a:pt x="151" y="19"/>
                  <a:pt x="159" y="26"/>
                </a:cubicBezTo>
                <a:cubicBezTo>
                  <a:pt x="173" y="26"/>
                  <a:pt x="173" y="26"/>
                  <a:pt x="173" y="26"/>
                </a:cubicBezTo>
                <a:cubicBezTo>
                  <a:pt x="182" y="14"/>
                  <a:pt x="187" y="7"/>
                  <a:pt x="188" y="7"/>
                </a:cubicBezTo>
                <a:cubicBezTo>
                  <a:pt x="189" y="7"/>
                  <a:pt x="191" y="8"/>
                  <a:pt x="192" y="9"/>
                </a:cubicBezTo>
                <a:cubicBezTo>
                  <a:pt x="208" y="21"/>
                  <a:pt x="216" y="28"/>
                  <a:pt x="216" y="29"/>
                </a:cubicBezTo>
                <a:cubicBezTo>
                  <a:pt x="216" y="32"/>
                  <a:pt x="216" y="32"/>
                  <a:pt x="216" y="32"/>
                </a:cubicBezTo>
                <a:lnTo>
                  <a:pt x="215" y="32"/>
                </a:lnTo>
                <a:close/>
                <a:moveTo>
                  <a:pt x="165" y="168"/>
                </a:moveTo>
                <a:cubicBezTo>
                  <a:pt x="165" y="170"/>
                  <a:pt x="163" y="173"/>
                  <a:pt x="160" y="176"/>
                </a:cubicBezTo>
                <a:cubicBezTo>
                  <a:pt x="157" y="178"/>
                  <a:pt x="153" y="179"/>
                  <a:pt x="147" y="179"/>
                </a:cubicBezTo>
                <a:cubicBezTo>
                  <a:pt x="143" y="179"/>
                  <a:pt x="140" y="178"/>
                  <a:pt x="138" y="178"/>
                </a:cubicBezTo>
                <a:cubicBezTo>
                  <a:pt x="135" y="175"/>
                  <a:pt x="134" y="170"/>
                  <a:pt x="134" y="164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4" y="85"/>
                  <a:pt x="134" y="85"/>
                  <a:pt x="134" y="85"/>
                </a:cubicBezTo>
                <a:cubicBezTo>
                  <a:pt x="134" y="85"/>
                  <a:pt x="135" y="85"/>
                  <a:pt x="136" y="85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2" y="85"/>
                  <a:pt x="154" y="86"/>
                  <a:pt x="155" y="86"/>
                </a:cubicBezTo>
                <a:cubicBezTo>
                  <a:pt x="157" y="88"/>
                  <a:pt x="156" y="90"/>
                  <a:pt x="153" y="91"/>
                </a:cubicBezTo>
                <a:cubicBezTo>
                  <a:pt x="152" y="91"/>
                  <a:pt x="152" y="92"/>
                  <a:pt x="152" y="94"/>
                </a:cubicBezTo>
                <a:cubicBezTo>
                  <a:pt x="152" y="153"/>
                  <a:pt x="152" y="153"/>
                  <a:pt x="152" y="153"/>
                </a:cubicBezTo>
                <a:cubicBezTo>
                  <a:pt x="152" y="155"/>
                  <a:pt x="152" y="156"/>
                  <a:pt x="153" y="157"/>
                </a:cubicBezTo>
                <a:cubicBezTo>
                  <a:pt x="154" y="157"/>
                  <a:pt x="154" y="157"/>
                  <a:pt x="154" y="157"/>
                </a:cubicBezTo>
                <a:cubicBezTo>
                  <a:pt x="155" y="157"/>
                  <a:pt x="155" y="157"/>
                  <a:pt x="155" y="157"/>
                </a:cubicBezTo>
                <a:cubicBezTo>
                  <a:pt x="156" y="154"/>
                  <a:pt x="157" y="149"/>
                  <a:pt x="158" y="141"/>
                </a:cubicBezTo>
                <a:cubicBezTo>
                  <a:pt x="158" y="140"/>
                  <a:pt x="158" y="140"/>
                  <a:pt x="159" y="140"/>
                </a:cubicBezTo>
                <a:cubicBezTo>
                  <a:pt x="159" y="141"/>
                  <a:pt x="159" y="141"/>
                  <a:pt x="159" y="141"/>
                </a:cubicBezTo>
                <a:cubicBezTo>
                  <a:pt x="160" y="149"/>
                  <a:pt x="162" y="155"/>
                  <a:pt x="163" y="156"/>
                </a:cubicBezTo>
                <a:cubicBezTo>
                  <a:pt x="164" y="157"/>
                  <a:pt x="165" y="158"/>
                  <a:pt x="165" y="159"/>
                </a:cubicBezTo>
                <a:cubicBezTo>
                  <a:pt x="166" y="162"/>
                  <a:pt x="166" y="165"/>
                  <a:pt x="165" y="168"/>
                </a:cubicBezTo>
                <a:close/>
                <a:moveTo>
                  <a:pt x="165" y="178"/>
                </a:moveTo>
                <a:cubicBezTo>
                  <a:pt x="166" y="177"/>
                  <a:pt x="166" y="175"/>
                  <a:pt x="166" y="173"/>
                </a:cubicBezTo>
                <a:cubicBezTo>
                  <a:pt x="166" y="81"/>
                  <a:pt x="166" y="81"/>
                  <a:pt x="166" y="81"/>
                </a:cubicBezTo>
                <a:cubicBezTo>
                  <a:pt x="141" y="81"/>
                  <a:pt x="141" y="81"/>
                  <a:pt x="141" y="81"/>
                </a:cubicBezTo>
                <a:cubicBezTo>
                  <a:pt x="140" y="81"/>
                  <a:pt x="139" y="80"/>
                  <a:pt x="139" y="78"/>
                </a:cubicBezTo>
                <a:cubicBezTo>
                  <a:pt x="139" y="76"/>
                  <a:pt x="140" y="75"/>
                  <a:pt x="141" y="75"/>
                </a:cubicBezTo>
                <a:cubicBezTo>
                  <a:pt x="177" y="75"/>
                  <a:pt x="177" y="75"/>
                  <a:pt x="177" y="75"/>
                </a:cubicBezTo>
                <a:cubicBezTo>
                  <a:pt x="186" y="63"/>
                  <a:pt x="191" y="56"/>
                  <a:pt x="192" y="56"/>
                </a:cubicBezTo>
                <a:cubicBezTo>
                  <a:pt x="193" y="56"/>
                  <a:pt x="194" y="57"/>
                  <a:pt x="195" y="58"/>
                </a:cubicBezTo>
                <a:cubicBezTo>
                  <a:pt x="211" y="70"/>
                  <a:pt x="218" y="77"/>
                  <a:pt x="218" y="78"/>
                </a:cubicBezTo>
                <a:cubicBezTo>
                  <a:pt x="217" y="81"/>
                  <a:pt x="217" y="81"/>
                  <a:pt x="217" y="81"/>
                </a:cubicBezTo>
                <a:cubicBezTo>
                  <a:pt x="216" y="81"/>
                  <a:pt x="216" y="81"/>
                  <a:pt x="216" y="81"/>
                </a:cubicBezTo>
                <a:cubicBezTo>
                  <a:pt x="202" y="81"/>
                  <a:pt x="202" y="81"/>
                  <a:pt x="202" y="81"/>
                </a:cubicBezTo>
                <a:cubicBezTo>
                  <a:pt x="202" y="188"/>
                  <a:pt x="202" y="188"/>
                  <a:pt x="202" y="188"/>
                </a:cubicBezTo>
                <a:cubicBezTo>
                  <a:pt x="202" y="199"/>
                  <a:pt x="200" y="206"/>
                  <a:pt x="196" y="210"/>
                </a:cubicBezTo>
                <a:cubicBezTo>
                  <a:pt x="192" y="215"/>
                  <a:pt x="182" y="217"/>
                  <a:pt x="167" y="218"/>
                </a:cubicBezTo>
                <a:cubicBezTo>
                  <a:pt x="163" y="219"/>
                  <a:pt x="161" y="217"/>
                  <a:pt x="161" y="212"/>
                </a:cubicBezTo>
                <a:cubicBezTo>
                  <a:pt x="160" y="195"/>
                  <a:pt x="156" y="185"/>
                  <a:pt x="150" y="184"/>
                </a:cubicBezTo>
                <a:cubicBezTo>
                  <a:pt x="148" y="184"/>
                  <a:pt x="148" y="183"/>
                  <a:pt x="148" y="182"/>
                </a:cubicBezTo>
                <a:cubicBezTo>
                  <a:pt x="148" y="181"/>
                  <a:pt x="148" y="180"/>
                  <a:pt x="150" y="180"/>
                </a:cubicBezTo>
                <a:cubicBezTo>
                  <a:pt x="161" y="180"/>
                  <a:pt x="161" y="180"/>
                  <a:pt x="161" y="180"/>
                </a:cubicBezTo>
                <a:cubicBezTo>
                  <a:pt x="163" y="180"/>
                  <a:pt x="165" y="179"/>
                  <a:pt x="165" y="17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5734050" y="835025"/>
            <a:ext cx="274637" cy="277813"/>
          </a:xfrm>
          <a:custGeom>
            <a:avLst/>
            <a:gdLst>
              <a:gd name="T0" fmla="*/ 197 w 215"/>
              <a:gd name="T1" fmla="*/ 203 h 218"/>
              <a:gd name="T2" fmla="*/ 121 w 215"/>
              <a:gd name="T3" fmla="*/ 213 h 218"/>
              <a:gd name="T4" fmla="*/ 91 w 215"/>
              <a:gd name="T5" fmla="*/ 216 h 218"/>
              <a:gd name="T6" fmla="*/ 88 w 215"/>
              <a:gd name="T7" fmla="*/ 103 h 218"/>
              <a:gd name="T8" fmla="*/ 72 w 215"/>
              <a:gd name="T9" fmla="*/ 114 h 218"/>
              <a:gd name="T10" fmla="*/ 82 w 215"/>
              <a:gd name="T11" fmla="*/ 91 h 218"/>
              <a:gd name="T12" fmla="*/ 64 w 215"/>
              <a:gd name="T13" fmla="*/ 189 h 218"/>
              <a:gd name="T14" fmla="*/ 28 w 215"/>
              <a:gd name="T15" fmla="*/ 216 h 218"/>
              <a:gd name="T16" fmla="*/ 19 w 215"/>
              <a:gd name="T17" fmla="*/ 191 h 218"/>
              <a:gd name="T18" fmla="*/ 1 w 215"/>
              <a:gd name="T19" fmla="*/ 179 h 218"/>
              <a:gd name="T20" fmla="*/ 27 w 215"/>
              <a:gd name="T21" fmla="*/ 177 h 218"/>
              <a:gd name="T22" fmla="*/ 28 w 215"/>
              <a:gd name="T23" fmla="*/ 137 h 218"/>
              <a:gd name="T24" fmla="*/ 17 w 215"/>
              <a:gd name="T25" fmla="*/ 153 h 218"/>
              <a:gd name="T26" fmla="*/ 1 w 215"/>
              <a:gd name="T27" fmla="*/ 110 h 218"/>
              <a:gd name="T28" fmla="*/ 28 w 215"/>
              <a:gd name="T29" fmla="*/ 101 h 218"/>
              <a:gd name="T30" fmla="*/ 4 w 215"/>
              <a:gd name="T31" fmla="*/ 60 h 218"/>
              <a:gd name="T32" fmla="*/ 4 w 215"/>
              <a:gd name="T33" fmla="*/ 54 h 218"/>
              <a:gd name="T34" fmla="*/ 28 w 215"/>
              <a:gd name="T35" fmla="*/ 3 h 218"/>
              <a:gd name="T36" fmla="*/ 31 w 215"/>
              <a:gd name="T37" fmla="*/ 0 h 218"/>
              <a:gd name="T38" fmla="*/ 71 w 215"/>
              <a:gd name="T39" fmla="*/ 8 h 218"/>
              <a:gd name="T40" fmla="*/ 64 w 215"/>
              <a:gd name="T41" fmla="*/ 18 h 218"/>
              <a:gd name="T42" fmla="*/ 65 w 215"/>
              <a:gd name="T43" fmla="*/ 54 h 218"/>
              <a:gd name="T44" fmla="*/ 80 w 215"/>
              <a:gd name="T45" fmla="*/ 37 h 218"/>
              <a:gd name="T46" fmla="*/ 91 w 215"/>
              <a:gd name="T47" fmla="*/ 60 h 218"/>
              <a:gd name="T48" fmla="*/ 64 w 215"/>
              <a:gd name="T49" fmla="*/ 89 h 218"/>
              <a:gd name="T50" fmla="*/ 100 w 215"/>
              <a:gd name="T51" fmla="*/ 4 h 218"/>
              <a:gd name="T52" fmla="*/ 106 w 215"/>
              <a:gd name="T53" fmla="*/ 0 h 218"/>
              <a:gd name="T54" fmla="*/ 147 w 215"/>
              <a:gd name="T55" fmla="*/ 7 h 218"/>
              <a:gd name="T56" fmla="*/ 138 w 215"/>
              <a:gd name="T57" fmla="*/ 19 h 218"/>
              <a:gd name="T58" fmla="*/ 150 w 215"/>
              <a:gd name="T59" fmla="*/ 47 h 218"/>
              <a:gd name="T60" fmla="*/ 159 w 215"/>
              <a:gd name="T61" fmla="*/ 2 h 218"/>
              <a:gd name="T62" fmla="*/ 198 w 215"/>
              <a:gd name="T63" fmla="*/ 14 h 218"/>
              <a:gd name="T64" fmla="*/ 187 w 215"/>
              <a:gd name="T65" fmla="*/ 20 h 218"/>
              <a:gd name="T66" fmla="*/ 181 w 215"/>
              <a:gd name="T67" fmla="*/ 47 h 218"/>
              <a:gd name="T68" fmla="*/ 194 w 215"/>
              <a:gd name="T69" fmla="*/ 27 h 218"/>
              <a:gd name="T70" fmla="*/ 213 w 215"/>
              <a:gd name="T71" fmla="*/ 51 h 218"/>
              <a:gd name="T72" fmla="*/ 212 w 215"/>
              <a:gd name="T73" fmla="*/ 54 h 218"/>
              <a:gd name="T74" fmla="*/ 180 w 215"/>
              <a:gd name="T75" fmla="*/ 91 h 218"/>
              <a:gd name="T76" fmla="*/ 192 w 215"/>
              <a:gd name="T77" fmla="*/ 75 h 218"/>
              <a:gd name="T78" fmla="*/ 196 w 215"/>
              <a:gd name="T79" fmla="*/ 75 h 218"/>
              <a:gd name="T80" fmla="*/ 211 w 215"/>
              <a:gd name="T81" fmla="*/ 97 h 218"/>
              <a:gd name="T82" fmla="*/ 180 w 215"/>
              <a:gd name="T83" fmla="*/ 98 h 218"/>
              <a:gd name="T84" fmla="*/ 184 w 215"/>
              <a:gd name="T85" fmla="*/ 140 h 218"/>
              <a:gd name="T86" fmla="*/ 195 w 215"/>
              <a:gd name="T87" fmla="*/ 123 h 218"/>
              <a:gd name="T88" fmla="*/ 212 w 215"/>
              <a:gd name="T89" fmla="*/ 144 h 218"/>
              <a:gd name="T90" fmla="*/ 211 w 215"/>
              <a:gd name="T91" fmla="*/ 147 h 218"/>
              <a:gd name="T92" fmla="*/ 180 w 215"/>
              <a:gd name="T93" fmla="*/ 197 h 218"/>
              <a:gd name="T94" fmla="*/ 193 w 215"/>
              <a:gd name="T95" fmla="*/ 178 h 218"/>
              <a:gd name="T96" fmla="*/ 198 w 215"/>
              <a:gd name="T97" fmla="*/ 178 h 218"/>
              <a:gd name="T98" fmla="*/ 214 w 215"/>
              <a:gd name="T99" fmla="*/ 203 h 218"/>
              <a:gd name="T100" fmla="*/ 145 w 215"/>
              <a:gd name="T101" fmla="*/ 91 h 218"/>
              <a:gd name="T102" fmla="*/ 126 w 215"/>
              <a:gd name="T103" fmla="*/ 54 h 218"/>
              <a:gd name="T104" fmla="*/ 125 w 215"/>
              <a:gd name="T105" fmla="*/ 91 h 218"/>
              <a:gd name="T106" fmla="*/ 145 w 215"/>
              <a:gd name="T107" fmla="*/ 140 h 218"/>
              <a:gd name="T108" fmla="*/ 125 w 215"/>
              <a:gd name="T109" fmla="*/ 98 h 218"/>
              <a:gd name="T110" fmla="*/ 125 w 215"/>
              <a:gd name="T111" fmla="*/ 147 h 218"/>
              <a:gd name="T112" fmla="*/ 145 w 215"/>
              <a:gd name="T113" fmla="*/ 197 h 218"/>
              <a:gd name="T114" fmla="*/ 125 w 215"/>
              <a:gd name="T115" fmla="*/ 14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15" h="218">
                <a:moveTo>
                  <a:pt x="214" y="203"/>
                </a:moveTo>
                <a:cubicBezTo>
                  <a:pt x="197" y="203"/>
                  <a:pt x="197" y="203"/>
                  <a:pt x="197" y="203"/>
                </a:cubicBezTo>
                <a:cubicBezTo>
                  <a:pt x="124" y="203"/>
                  <a:pt x="124" y="203"/>
                  <a:pt x="124" y="203"/>
                </a:cubicBezTo>
                <a:cubicBezTo>
                  <a:pt x="124" y="208"/>
                  <a:pt x="123" y="211"/>
                  <a:pt x="121" y="213"/>
                </a:cubicBezTo>
                <a:cubicBezTo>
                  <a:pt x="118" y="215"/>
                  <a:pt x="113" y="216"/>
                  <a:pt x="106" y="217"/>
                </a:cubicBezTo>
                <a:cubicBezTo>
                  <a:pt x="99" y="218"/>
                  <a:pt x="94" y="217"/>
                  <a:pt x="91" y="216"/>
                </a:cubicBezTo>
                <a:cubicBezTo>
                  <a:pt x="89" y="214"/>
                  <a:pt x="88" y="210"/>
                  <a:pt x="88" y="203"/>
                </a:cubicBezTo>
                <a:cubicBezTo>
                  <a:pt x="88" y="103"/>
                  <a:pt x="88" y="103"/>
                  <a:pt x="88" y="103"/>
                </a:cubicBezTo>
                <a:cubicBezTo>
                  <a:pt x="75" y="113"/>
                  <a:pt x="75" y="113"/>
                  <a:pt x="75" y="113"/>
                </a:cubicBezTo>
                <a:cubicBezTo>
                  <a:pt x="74" y="114"/>
                  <a:pt x="73" y="115"/>
                  <a:pt x="72" y="114"/>
                </a:cubicBezTo>
                <a:cubicBezTo>
                  <a:pt x="71" y="113"/>
                  <a:pt x="71" y="112"/>
                  <a:pt x="72" y="111"/>
                </a:cubicBezTo>
                <a:cubicBezTo>
                  <a:pt x="76" y="105"/>
                  <a:pt x="79" y="98"/>
                  <a:pt x="82" y="91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4" y="189"/>
                  <a:pt x="64" y="189"/>
                  <a:pt x="64" y="189"/>
                </a:cubicBezTo>
                <a:cubicBezTo>
                  <a:pt x="64" y="199"/>
                  <a:pt x="62" y="206"/>
                  <a:pt x="59" y="210"/>
                </a:cubicBezTo>
                <a:cubicBezTo>
                  <a:pt x="52" y="216"/>
                  <a:pt x="42" y="218"/>
                  <a:pt x="28" y="216"/>
                </a:cubicBezTo>
                <a:cubicBezTo>
                  <a:pt x="25" y="216"/>
                  <a:pt x="23" y="214"/>
                  <a:pt x="23" y="211"/>
                </a:cubicBezTo>
                <a:cubicBezTo>
                  <a:pt x="23" y="202"/>
                  <a:pt x="21" y="195"/>
                  <a:pt x="19" y="191"/>
                </a:cubicBezTo>
                <a:cubicBezTo>
                  <a:pt x="16" y="186"/>
                  <a:pt x="11" y="183"/>
                  <a:pt x="4" y="182"/>
                </a:cubicBezTo>
                <a:cubicBezTo>
                  <a:pt x="2" y="181"/>
                  <a:pt x="1" y="180"/>
                  <a:pt x="1" y="179"/>
                </a:cubicBezTo>
                <a:cubicBezTo>
                  <a:pt x="1" y="178"/>
                  <a:pt x="2" y="178"/>
                  <a:pt x="4" y="178"/>
                </a:cubicBezTo>
                <a:cubicBezTo>
                  <a:pt x="17" y="179"/>
                  <a:pt x="25" y="179"/>
                  <a:pt x="27" y="177"/>
                </a:cubicBezTo>
                <a:cubicBezTo>
                  <a:pt x="28" y="173"/>
                  <a:pt x="28" y="173"/>
                  <a:pt x="28" y="173"/>
                </a:cubicBezTo>
                <a:cubicBezTo>
                  <a:pt x="28" y="137"/>
                  <a:pt x="28" y="137"/>
                  <a:pt x="28" y="137"/>
                </a:cubicBezTo>
                <a:cubicBezTo>
                  <a:pt x="23" y="140"/>
                  <a:pt x="20" y="144"/>
                  <a:pt x="20" y="147"/>
                </a:cubicBezTo>
                <a:cubicBezTo>
                  <a:pt x="17" y="153"/>
                  <a:pt x="17" y="153"/>
                  <a:pt x="17" y="153"/>
                </a:cubicBezTo>
                <a:cubicBezTo>
                  <a:pt x="16" y="154"/>
                  <a:pt x="15" y="154"/>
                  <a:pt x="14" y="154"/>
                </a:cubicBezTo>
                <a:cubicBezTo>
                  <a:pt x="12" y="153"/>
                  <a:pt x="8" y="138"/>
                  <a:pt x="1" y="110"/>
                </a:cubicBezTo>
                <a:cubicBezTo>
                  <a:pt x="0" y="108"/>
                  <a:pt x="1" y="107"/>
                  <a:pt x="3" y="106"/>
                </a:cubicBezTo>
                <a:cubicBezTo>
                  <a:pt x="11" y="106"/>
                  <a:pt x="19" y="104"/>
                  <a:pt x="28" y="101"/>
                </a:cubicBezTo>
                <a:cubicBezTo>
                  <a:pt x="28" y="60"/>
                  <a:pt x="28" y="60"/>
                  <a:pt x="28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3" y="60"/>
                  <a:pt x="1" y="59"/>
                  <a:pt x="1" y="56"/>
                </a:cubicBezTo>
                <a:cubicBezTo>
                  <a:pt x="1" y="54"/>
                  <a:pt x="3" y="54"/>
                  <a:pt x="4" y="54"/>
                </a:cubicBezTo>
                <a:cubicBezTo>
                  <a:pt x="28" y="54"/>
                  <a:pt x="28" y="54"/>
                  <a:pt x="28" y="54"/>
                </a:cubicBezTo>
                <a:cubicBezTo>
                  <a:pt x="28" y="3"/>
                  <a:pt x="28" y="3"/>
                  <a:pt x="28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7" y="3"/>
                  <a:pt x="71" y="5"/>
                  <a:pt x="71" y="8"/>
                </a:cubicBezTo>
                <a:cubicBezTo>
                  <a:pt x="71" y="11"/>
                  <a:pt x="70" y="13"/>
                  <a:pt x="68" y="14"/>
                </a:cubicBezTo>
                <a:cubicBezTo>
                  <a:pt x="65" y="15"/>
                  <a:pt x="64" y="16"/>
                  <a:pt x="64" y="18"/>
                </a:cubicBezTo>
                <a:cubicBezTo>
                  <a:pt x="64" y="54"/>
                  <a:pt x="64" y="54"/>
                  <a:pt x="64" y="54"/>
                </a:cubicBezTo>
                <a:cubicBezTo>
                  <a:pt x="65" y="54"/>
                  <a:pt x="65" y="54"/>
                  <a:pt x="65" y="54"/>
                </a:cubicBezTo>
                <a:cubicBezTo>
                  <a:pt x="72" y="41"/>
                  <a:pt x="77" y="35"/>
                  <a:pt x="78" y="35"/>
                </a:cubicBezTo>
                <a:cubicBezTo>
                  <a:pt x="80" y="37"/>
                  <a:pt x="80" y="37"/>
                  <a:pt x="80" y="37"/>
                </a:cubicBezTo>
                <a:cubicBezTo>
                  <a:pt x="88" y="49"/>
                  <a:pt x="92" y="56"/>
                  <a:pt x="92" y="59"/>
                </a:cubicBezTo>
                <a:cubicBezTo>
                  <a:pt x="91" y="60"/>
                  <a:pt x="91" y="60"/>
                  <a:pt x="91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4" y="89"/>
                  <a:pt x="64" y="89"/>
                  <a:pt x="64" y="89"/>
                </a:cubicBezTo>
                <a:cubicBezTo>
                  <a:pt x="86" y="80"/>
                  <a:pt x="86" y="80"/>
                  <a:pt x="86" y="80"/>
                </a:cubicBezTo>
                <a:cubicBezTo>
                  <a:pt x="94" y="55"/>
                  <a:pt x="99" y="30"/>
                  <a:pt x="100" y="4"/>
                </a:cubicBezTo>
                <a:cubicBezTo>
                  <a:pt x="101" y="1"/>
                  <a:pt x="101" y="1"/>
                  <a:pt x="101" y="1"/>
                </a:cubicBezTo>
                <a:cubicBezTo>
                  <a:pt x="102" y="0"/>
                  <a:pt x="103" y="0"/>
                  <a:pt x="106" y="0"/>
                </a:cubicBezTo>
                <a:cubicBezTo>
                  <a:pt x="140" y="3"/>
                  <a:pt x="140" y="3"/>
                  <a:pt x="140" y="3"/>
                </a:cubicBezTo>
                <a:cubicBezTo>
                  <a:pt x="144" y="3"/>
                  <a:pt x="147" y="5"/>
                  <a:pt x="147" y="7"/>
                </a:cubicBezTo>
                <a:cubicBezTo>
                  <a:pt x="147" y="10"/>
                  <a:pt x="146" y="12"/>
                  <a:pt x="143" y="13"/>
                </a:cubicBezTo>
                <a:cubicBezTo>
                  <a:pt x="140" y="14"/>
                  <a:pt x="138" y="16"/>
                  <a:pt x="138" y="19"/>
                </a:cubicBezTo>
                <a:cubicBezTo>
                  <a:pt x="136" y="28"/>
                  <a:pt x="132" y="38"/>
                  <a:pt x="128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4" y="30"/>
                  <a:pt x="156" y="15"/>
                  <a:pt x="156" y="5"/>
                </a:cubicBezTo>
                <a:cubicBezTo>
                  <a:pt x="156" y="3"/>
                  <a:pt x="157" y="2"/>
                  <a:pt x="159" y="2"/>
                </a:cubicBezTo>
                <a:cubicBezTo>
                  <a:pt x="183" y="6"/>
                  <a:pt x="196" y="9"/>
                  <a:pt x="198" y="11"/>
                </a:cubicBezTo>
                <a:cubicBezTo>
                  <a:pt x="198" y="12"/>
                  <a:pt x="198" y="13"/>
                  <a:pt x="198" y="14"/>
                </a:cubicBezTo>
                <a:cubicBezTo>
                  <a:pt x="197" y="16"/>
                  <a:pt x="196" y="17"/>
                  <a:pt x="193" y="17"/>
                </a:cubicBezTo>
                <a:cubicBezTo>
                  <a:pt x="190" y="18"/>
                  <a:pt x="188" y="19"/>
                  <a:pt x="187" y="20"/>
                </a:cubicBezTo>
                <a:cubicBezTo>
                  <a:pt x="165" y="47"/>
                  <a:pt x="165" y="47"/>
                  <a:pt x="165" y="47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91" y="29"/>
                  <a:pt x="191" y="29"/>
                  <a:pt x="191" y="29"/>
                </a:cubicBezTo>
                <a:cubicBezTo>
                  <a:pt x="192" y="27"/>
                  <a:pt x="193" y="27"/>
                  <a:pt x="194" y="27"/>
                </a:cubicBezTo>
                <a:cubicBezTo>
                  <a:pt x="196" y="28"/>
                  <a:pt x="196" y="28"/>
                  <a:pt x="196" y="28"/>
                </a:cubicBezTo>
                <a:cubicBezTo>
                  <a:pt x="207" y="42"/>
                  <a:pt x="213" y="50"/>
                  <a:pt x="213" y="51"/>
                </a:cubicBezTo>
                <a:cubicBezTo>
                  <a:pt x="212" y="53"/>
                  <a:pt x="212" y="53"/>
                  <a:pt x="212" y="53"/>
                </a:cubicBezTo>
                <a:cubicBezTo>
                  <a:pt x="212" y="54"/>
                  <a:pt x="212" y="54"/>
                  <a:pt x="212" y="54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3" y="91"/>
                  <a:pt x="183" y="91"/>
                  <a:pt x="183" y="91"/>
                </a:cubicBezTo>
                <a:cubicBezTo>
                  <a:pt x="192" y="75"/>
                  <a:pt x="192" y="75"/>
                  <a:pt x="192" y="75"/>
                </a:cubicBezTo>
                <a:cubicBezTo>
                  <a:pt x="194" y="73"/>
                  <a:pt x="194" y="73"/>
                  <a:pt x="194" y="73"/>
                </a:cubicBezTo>
                <a:cubicBezTo>
                  <a:pt x="195" y="73"/>
                  <a:pt x="196" y="74"/>
                  <a:pt x="196" y="75"/>
                </a:cubicBezTo>
                <a:cubicBezTo>
                  <a:pt x="206" y="87"/>
                  <a:pt x="211" y="93"/>
                  <a:pt x="211" y="94"/>
                </a:cubicBezTo>
                <a:cubicBezTo>
                  <a:pt x="211" y="97"/>
                  <a:pt x="211" y="97"/>
                  <a:pt x="211" y="97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180" y="98"/>
                  <a:pt x="180" y="98"/>
                  <a:pt x="180" y="98"/>
                </a:cubicBezTo>
                <a:cubicBezTo>
                  <a:pt x="180" y="140"/>
                  <a:pt x="180" y="140"/>
                  <a:pt x="180" y="140"/>
                </a:cubicBezTo>
                <a:cubicBezTo>
                  <a:pt x="184" y="140"/>
                  <a:pt x="184" y="140"/>
                  <a:pt x="184" y="140"/>
                </a:cubicBezTo>
                <a:cubicBezTo>
                  <a:pt x="193" y="124"/>
                  <a:pt x="193" y="124"/>
                  <a:pt x="193" y="124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196" y="123"/>
                  <a:pt x="196" y="123"/>
                  <a:pt x="197" y="124"/>
                </a:cubicBezTo>
                <a:cubicBezTo>
                  <a:pt x="207" y="136"/>
                  <a:pt x="212" y="143"/>
                  <a:pt x="212" y="144"/>
                </a:cubicBezTo>
                <a:cubicBezTo>
                  <a:pt x="212" y="146"/>
                  <a:pt x="212" y="146"/>
                  <a:pt x="212" y="146"/>
                </a:cubicBezTo>
                <a:cubicBezTo>
                  <a:pt x="211" y="147"/>
                  <a:pt x="211" y="147"/>
                  <a:pt x="211" y="147"/>
                </a:cubicBezTo>
                <a:cubicBezTo>
                  <a:pt x="180" y="147"/>
                  <a:pt x="180" y="147"/>
                  <a:pt x="180" y="147"/>
                </a:cubicBezTo>
                <a:cubicBezTo>
                  <a:pt x="180" y="197"/>
                  <a:pt x="180" y="197"/>
                  <a:pt x="180" y="197"/>
                </a:cubicBezTo>
                <a:cubicBezTo>
                  <a:pt x="183" y="197"/>
                  <a:pt x="183" y="197"/>
                  <a:pt x="183" y="197"/>
                </a:cubicBezTo>
                <a:cubicBezTo>
                  <a:pt x="193" y="178"/>
                  <a:pt x="193" y="178"/>
                  <a:pt x="193" y="178"/>
                </a:cubicBezTo>
                <a:cubicBezTo>
                  <a:pt x="194" y="177"/>
                  <a:pt x="195" y="176"/>
                  <a:pt x="196" y="176"/>
                </a:cubicBezTo>
                <a:cubicBezTo>
                  <a:pt x="198" y="178"/>
                  <a:pt x="198" y="178"/>
                  <a:pt x="198" y="178"/>
                </a:cubicBezTo>
                <a:cubicBezTo>
                  <a:pt x="209" y="192"/>
                  <a:pt x="215" y="199"/>
                  <a:pt x="215" y="200"/>
                </a:cubicBezTo>
                <a:cubicBezTo>
                  <a:pt x="214" y="203"/>
                  <a:pt x="214" y="203"/>
                  <a:pt x="214" y="203"/>
                </a:cubicBezTo>
                <a:close/>
                <a:moveTo>
                  <a:pt x="125" y="91"/>
                </a:moveTo>
                <a:cubicBezTo>
                  <a:pt x="145" y="91"/>
                  <a:pt x="145" y="91"/>
                  <a:pt x="145" y="91"/>
                </a:cubicBezTo>
                <a:cubicBezTo>
                  <a:pt x="145" y="54"/>
                  <a:pt x="145" y="54"/>
                  <a:pt x="145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5" y="56"/>
                  <a:pt x="125" y="56"/>
                  <a:pt x="125" y="56"/>
                </a:cubicBezTo>
                <a:lnTo>
                  <a:pt x="125" y="91"/>
                </a:lnTo>
                <a:close/>
                <a:moveTo>
                  <a:pt x="125" y="140"/>
                </a:moveTo>
                <a:cubicBezTo>
                  <a:pt x="145" y="140"/>
                  <a:pt x="145" y="140"/>
                  <a:pt x="145" y="140"/>
                </a:cubicBezTo>
                <a:cubicBezTo>
                  <a:pt x="145" y="98"/>
                  <a:pt x="145" y="98"/>
                  <a:pt x="145" y="98"/>
                </a:cubicBezTo>
                <a:cubicBezTo>
                  <a:pt x="125" y="98"/>
                  <a:pt x="125" y="98"/>
                  <a:pt x="125" y="98"/>
                </a:cubicBezTo>
                <a:lnTo>
                  <a:pt x="125" y="140"/>
                </a:lnTo>
                <a:close/>
                <a:moveTo>
                  <a:pt x="125" y="147"/>
                </a:moveTo>
                <a:cubicBezTo>
                  <a:pt x="125" y="197"/>
                  <a:pt x="125" y="197"/>
                  <a:pt x="125" y="197"/>
                </a:cubicBezTo>
                <a:cubicBezTo>
                  <a:pt x="145" y="197"/>
                  <a:pt x="145" y="197"/>
                  <a:pt x="145" y="197"/>
                </a:cubicBezTo>
                <a:cubicBezTo>
                  <a:pt x="145" y="147"/>
                  <a:pt x="145" y="147"/>
                  <a:pt x="145" y="147"/>
                </a:cubicBezTo>
                <a:lnTo>
                  <a:pt x="125" y="14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6496050" y="835025"/>
            <a:ext cx="273050" cy="279400"/>
          </a:xfrm>
          <a:custGeom>
            <a:avLst/>
            <a:gdLst>
              <a:gd name="T0" fmla="*/ 173 w 214"/>
              <a:gd name="T1" fmla="*/ 155 h 219"/>
              <a:gd name="T2" fmla="*/ 86 w 214"/>
              <a:gd name="T3" fmla="*/ 163 h 219"/>
              <a:gd name="T4" fmla="*/ 54 w 214"/>
              <a:gd name="T5" fmla="*/ 151 h 219"/>
              <a:gd name="T6" fmla="*/ 47 w 214"/>
              <a:gd name="T7" fmla="*/ 123 h 219"/>
              <a:gd name="T8" fmla="*/ 1 w 214"/>
              <a:gd name="T9" fmla="*/ 211 h 219"/>
              <a:gd name="T10" fmla="*/ 15 w 214"/>
              <a:gd name="T11" fmla="*/ 39 h 219"/>
              <a:gd name="T12" fmla="*/ 91 w 214"/>
              <a:gd name="T13" fmla="*/ 54 h 219"/>
              <a:gd name="T14" fmla="*/ 96 w 214"/>
              <a:gd name="T15" fmla="*/ 34 h 219"/>
              <a:gd name="T16" fmla="*/ 126 w 214"/>
              <a:gd name="T17" fmla="*/ 28 h 219"/>
              <a:gd name="T18" fmla="*/ 86 w 214"/>
              <a:gd name="T19" fmla="*/ 43 h 219"/>
              <a:gd name="T20" fmla="*/ 54 w 214"/>
              <a:gd name="T21" fmla="*/ 35 h 219"/>
              <a:gd name="T22" fmla="*/ 2 w 214"/>
              <a:gd name="T23" fmla="*/ 24 h 219"/>
              <a:gd name="T24" fmla="*/ 54 w 214"/>
              <a:gd name="T25" fmla="*/ 5 h 219"/>
              <a:gd name="T26" fmla="*/ 83 w 214"/>
              <a:gd name="T27" fmla="*/ 2 h 219"/>
              <a:gd name="T28" fmla="*/ 95 w 214"/>
              <a:gd name="T29" fmla="*/ 14 h 219"/>
              <a:gd name="T30" fmla="*/ 126 w 214"/>
              <a:gd name="T31" fmla="*/ 21 h 219"/>
              <a:gd name="T32" fmla="*/ 132 w 214"/>
              <a:gd name="T33" fmla="*/ 1 h 219"/>
              <a:gd name="T34" fmla="*/ 172 w 214"/>
              <a:gd name="T35" fmla="*/ 9 h 219"/>
              <a:gd name="T36" fmla="*/ 163 w 214"/>
              <a:gd name="T37" fmla="*/ 21 h 219"/>
              <a:gd name="T38" fmla="*/ 190 w 214"/>
              <a:gd name="T39" fmla="*/ 4 h 219"/>
              <a:gd name="T40" fmla="*/ 211 w 214"/>
              <a:gd name="T41" fmla="*/ 28 h 219"/>
              <a:gd name="T42" fmla="*/ 163 w 214"/>
              <a:gd name="T43" fmla="*/ 39 h 219"/>
              <a:gd name="T44" fmla="*/ 127 w 214"/>
              <a:gd name="T45" fmla="*/ 53 h 219"/>
              <a:gd name="T46" fmla="*/ 179 w 214"/>
              <a:gd name="T47" fmla="*/ 37 h 219"/>
              <a:gd name="T48" fmla="*/ 204 w 214"/>
              <a:gd name="T49" fmla="*/ 59 h 219"/>
              <a:gd name="T50" fmla="*/ 150 w 214"/>
              <a:gd name="T51" fmla="*/ 77 h 219"/>
              <a:gd name="T52" fmla="*/ 180 w 214"/>
              <a:gd name="T53" fmla="*/ 64 h 219"/>
              <a:gd name="T54" fmla="*/ 207 w 214"/>
              <a:gd name="T55" fmla="*/ 90 h 219"/>
              <a:gd name="T56" fmla="*/ 202 w 214"/>
              <a:gd name="T57" fmla="*/ 114 h 219"/>
              <a:gd name="T58" fmla="*/ 205 w 214"/>
              <a:gd name="T59" fmla="*/ 132 h 219"/>
              <a:gd name="T60" fmla="*/ 93 w 214"/>
              <a:gd name="T61" fmla="*/ 149 h 219"/>
              <a:gd name="T62" fmla="*/ 185 w 214"/>
              <a:gd name="T63" fmla="*/ 138 h 219"/>
              <a:gd name="T64" fmla="*/ 214 w 214"/>
              <a:gd name="T65" fmla="*/ 160 h 219"/>
              <a:gd name="T66" fmla="*/ 199 w 214"/>
              <a:gd name="T67" fmla="*/ 211 h 219"/>
              <a:gd name="T68" fmla="*/ 157 w 214"/>
              <a:gd name="T69" fmla="*/ 216 h 219"/>
              <a:gd name="T70" fmla="*/ 144 w 214"/>
              <a:gd name="T71" fmla="*/ 194 h 219"/>
              <a:gd name="T72" fmla="*/ 59 w 214"/>
              <a:gd name="T73" fmla="*/ 167 h 219"/>
              <a:gd name="T74" fmla="*/ 57 w 214"/>
              <a:gd name="T75" fmla="*/ 210 h 219"/>
              <a:gd name="T76" fmla="*/ 27 w 214"/>
              <a:gd name="T77" fmla="*/ 210 h 219"/>
              <a:gd name="T78" fmla="*/ 58 w 214"/>
              <a:gd name="T79" fmla="*/ 168 h 219"/>
              <a:gd name="T80" fmla="*/ 66 w 214"/>
              <a:gd name="T81" fmla="*/ 103 h 219"/>
              <a:gd name="T82" fmla="*/ 49 w 214"/>
              <a:gd name="T83" fmla="*/ 103 h 219"/>
              <a:gd name="T84" fmla="*/ 66 w 214"/>
              <a:gd name="T85" fmla="*/ 60 h 219"/>
              <a:gd name="T86" fmla="*/ 49 w 214"/>
              <a:gd name="T87" fmla="*/ 77 h 219"/>
              <a:gd name="T88" fmla="*/ 93 w 214"/>
              <a:gd name="T89" fmla="*/ 179 h 219"/>
              <a:gd name="T90" fmla="*/ 93 w 214"/>
              <a:gd name="T91" fmla="*/ 213 h 219"/>
              <a:gd name="T92" fmla="*/ 74 w 214"/>
              <a:gd name="T93" fmla="*/ 195 h 219"/>
              <a:gd name="T94" fmla="*/ 98 w 214"/>
              <a:gd name="T95" fmla="*/ 126 h 219"/>
              <a:gd name="T96" fmla="*/ 167 w 214"/>
              <a:gd name="T97" fmla="*/ 109 h 219"/>
              <a:gd name="T98" fmla="*/ 100 w 214"/>
              <a:gd name="T99" fmla="*/ 77 h 219"/>
              <a:gd name="T100" fmla="*/ 100 w 214"/>
              <a:gd name="T101" fmla="*/ 60 h 219"/>
              <a:gd name="T102" fmla="*/ 116 w 214"/>
              <a:gd name="T103" fmla="*/ 103 h 219"/>
              <a:gd name="T104" fmla="*/ 100 w 214"/>
              <a:gd name="T105" fmla="*/ 103 h 219"/>
              <a:gd name="T106" fmla="*/ 122 w 214"/>
              <a:gd name="T107" fmla="*/ 167 h 219"/>
              <a:gd name="T108" fmla="*/ 134 w 214"/>
              <a:gd name="T109" fmla="*/ 200 h 219"/>
              <a:gd name="T110" fmla="*/ 110 w 214"/>
              <a:gd name="T111" fmla="*/ 190 h 219"/>
              <a:gd name="T112" fmla="*/ 128 w 214"/>
              <a:gd name="T113" fmla="*/ 157 h 219"/>
              <a:gd name="T114" fmla="*/ 162 w 214"/>
              <a:gd name="T115" fmla="*/ 164 h 219"/>
              <a:gd name="T116" fmla="*/ 158 w 214"/>
              <a:gd name="T117" fmla="*/ 188 h 219"/>
              <a:gd name="T118" fmla="*/ 129 w 214"/>
              <a:gd name="T119" fmla="*/ 159 h 219"/>
              <a:gd name="T120" fmla="*/ 150 w 214"/>
              <a:gd name="T121" fmla="*/ 83 h 219"/>
              <a:gd name="T122" fmla="*/ 167 w 214"/>
              <a:gd name="T123" fmla="*/ 8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4" h="219">
                <a:moveTo>
                  <a:pt x="166" y="192"/>
                </a:moveTo>
                <a:cubicBezTo>
                  <a:pt x="168" y="192"/>
                  <a:pt x="170" y="191"/>
                  <a:pt x="170" y="189"/>
                </a:cubicBezTo>
                <a:cubicBezTo>
                  <a:pt x="171" y="186"/>
                  <a:pt x="172" y="175"/>
                  <a:pt x="173" y="155"/>
                </a:cubicBezTo>
                <a:cubicBezTo>
                  <a:pt x="90" y="155"/>
                  <a:pt x="90" y="155"/>
                  <a:pt x="90" y="155"/>
                </a:cubicBezTo>
                <a:cubicBezTo>
                  <a:pt x="90" y="156"/>
                  <a:pt x="90" y="156"/>
                  <a:pt x="90" y="156"/>
                </a:cubicBezTo>
                <a:cubicBezTo>
                  <a:pt x="89" y="160"/>
                  <a:pt x="88" y="162"/>
                  <a:pt x="86" y="163"/>
                </a:cubicBezTo>
                <a:cubicBezTo>
                  <a:pt x="84" y="163"/>
                  <a:pt x="78" y="163"/>
                  <a:pt x="69" y="163"/>
                </a:cubicBezTo>
                <a:cubicBezTo>
                  <a:pt x="60" y="162"/>
                  <a:pt x="55" y="161"/>
                  <a:pt x="54" y="159"/>
                </a:cubicBezTo>
                <a:cubicBezTo>
                  <a:pt x="53" y="157"/>
                  <a:pt x="53" y="154"/>
                  <a:pt x="54" y="151"/>
                </a:cubicBezTo>
                <a:cubicBezTo>
                  <a:pt x="58" y="138"/>
                  <a:pt x="62" y="124"/>
                  <a:pt x="65" y="109"/>
                </a:cubicBezTo>
                <a:cubicBezTo>
                  <a:pt x="48" y="109"/>
                  <a:pt x="48" y="109"/>
                  <a:pt x="48" y="109"/>
                </a:cubicBezTo>
                <a:cubicBezTo>
                  <a:pt x="47" y="123"/>
                  <a:pt x="47" y="123"/>
                  <a:pt x="47" y="123"/>
                </a:cubicBezTo>
                <a:cubicBezTo>
                  <a:pt x="44" y="164"/>
                  <a:pt x="30" y="194"/>
                  <a:pt x="6" y="214"/>
                </a:cubicBezTo>
                <a:cubicBezTo>
                  <a:pt x="3" y="216"/>
                  <a:pt x="1" y="216"/>
                  <a:pt x="1" y="214"/>
                </a:cubicBezTo>
                <a:cubicBezTo>
                  <a:pt x="0" y="213"/>
                  <a:pt x="1" y="212"/>
                  <a:pt x="1" y="211"/>
                </a:cubicBezTo>
                <a:cubicBezTo>
                  <a:pt x="10" y="191"/>
                  <a:pt x="14" y="145"/>
                  <a:pt x="14" y="73"/>
                </a:cubicBezTo>
                <a:cubicBezTo>
                  <a:pt x="14" y="43"/>
                  <a:pt x="14" y="43"/>
                  <a:pt x="14" y="43"/>
                </a:cubicBezTo>
                <a:cubicBezTo>
                  <a:pt x="14" y="41"/>
                  <a:pt x="14" y="39"/>
                  <a:pt x="15" y="39"/>
                </a:cubicBezTo>
                <a:cubicBezTo>
                  <a:pt x="17" y="38"/>
                  <a:pt x="18" y="38"/>
                  <a:pt x="20" y="40"/>
                </a:cubicBezTo>
                <a:cubicBezTo>
                  <a:pt x="56" y="54"/>
                  <a:pt x="56" y="54"/>
                  <a:pt x="56" y="54"/>
                </a:cubicBezTo>
                <a:cubicBezTo>
                  <a:pt x="91" y="54"/>
                  <a:pt x="91" y="54"/>
                  <a:pt x="91" y="54"/>
                </a:cubicBezTo>
                <a:cubicBezTo>
                  <a:pt x="91" y="39"/>
                  <a:pt x="91" y="39"/>
                  <a:pt x="91" y="39"/>
                </a:cubicBezTo>
                <a:cubicBezTo>
                  <a:pt x="90" y="37"/>
                  <a:pt x="91" y="36"/>
                  <a:pt x="91" y="35"/>
                </a:cubicBezTo>
                <a:cubicBezTo>
                  <a:pt x="92" y="34"/>
                  <a:pt x="93" y="34"/>
                  <a:pt x="96" y="34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6" y="36"/>
                  <a:pt x="126" y="36"/>
                  <a:pt x="126" y="36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90" y="28"/>
                  <a:pt x="90" y="28"/>
                  <a:pt x="90" y="28"/>
                </a:cubicBezTo>
                <a:cubicBezTo>
                  <a:pt x="90" y="35"/>
                  <a:pt x="90" y="35"/>
                  <a:pt x="90" y="35"/>
                </a:cubicBezTo>
                <a:cubicBezTo>
                  <a:pt x="90" y="40"/>
                  <a:pt x="89" y="42"/>
                  <a:pt x="86" y="43"/>
                </a:cubicBezTo>
                <a:cubicBezTo>
                  <a:pt x="83" y="44"/>
                  <a:pt x="78" y="45"/>
                  <a:pt x="71" y="45"/>
                </a:cubicBezTo>
                <a:cubicBezTo>
                  <a:pt x="65" y="45"/>
                  <a:pt x="59" y="45"/>
                  <a:pt x="57" y="44"/>
                </a:cubicBezTo>
                <a:cubicBezTo>
                  <a:pt x="55" y="43"/>
                  <a:pt x="54" y="40"/>
                  <a:pt x="54" y="35"/>
                </a:cubicBezTo>
                <a:cubicBezTo>
                  <a:pt x="54" y="28"/>
                  <a:pt x="54" y="28"/>
                  <a:pt x="54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3" y="28"/>
                  <a:pt x="2" y="26"/>
                  <a:pt x="2" y="24"/>
                </a:cubicBezTo>
                <a:cubicBezTo>
                  <a:pt x="2" y="22"/>
                  <a:pt x="3" y="21"/>
                  <a:pt x="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3"/>
                  <a:pt x="54" y="2"/>
                  <a:pt x="55" y="1"/>
                </a:cubicBezTo>
                <a:cubicBezTo>
                  <a:pt x="56" y="0"/>
                  <a:pt x="57" y="0"/>
                  <a:pt x="59" y="0"/>
                </a:cubicBezTo>
                <a:cubicBezTo>
                  <a:pt x="83" y="2"/>
                  <a:pt x="83" y="2"/>
                  <a:pt x="83" y="2"/>
                </a:cubicBezTo>
                <a:cubicBezTo>
                  <a:pt x="88" y="2"/>
                  <a:pt x="93" y="3"/>
                  <a:pt x="96" y="4"/>
                </a:cubicBezTo>
                <a:cubicBezTo>
                  <a:pt x="98" y="5"/>
                  <a:pt x="100" y="6"/>
                  <a:pt x="100" y="8"/>
                </a:cubicBezTo>
                <a:cubicBezTo>
                  <a:pt x="100" y="11"/>
                  <a:pt x="98" y="12"/>
                  <a:pt x="95" y="14"/>
                </a:cubicBezTo>
                <a:cubicBezTo>
                  <a:pt x="92" y="15"/>
                  <a:pt x="90" y="17"/>
                  <a:pt x="90" y="20"/>
                </a:cubicBezTo>
                <a:cubicBezTo>
                  <a:pt x="90" y="21"/>
                  <a:pt x="90" y="21"/>
                  <a:pt x="90" y="21"/>
                </a:cubicBezTo>
                <a:cubicBezTo>
                  <a:pt x="126" y="21"/>
                  <a:pt x="126" y="21"/>
                  <a:pt x="126" y="21"/>
                </a:cubicBezTo>
                <a:cubicBezTo>
                  <a:pt x="126" y="6"/>
                  <a:pt x="126" y="6"/>
                  <a:pt x="126" y="6"/>
                </a:cubicBezTo>
                <a:cubicBezTo>
                  <a:pt x="126" y="3"/>
                  <a:pt x="127" y="3"/>
                  <a:pt x="127" y="2"/>
                </a:cubicBezTo>
                <a:cubicBezTo>
                  <a:pt x="128" y="1"/>
                  <a:pt x="129" y="1"/>
                  <a:pt x="132" y="1"/>
                </a:cubicBezTo>
                <a:cubicBezTo>
                  <a:pt x="155" y="3"/>
                  <a:pt x="155" y="3"/>
                  <a:pt x="155" y="3"/>
                </a:cubicBezTo>
                <a:cubicBezTo>
                  <a:pt x="161" y="3"/>
                  <a:pt x="165" y="4"/>
                  <a:pt x="169" y="5"/>
                </a:cubicBezTo>
                <a:cubicBezTo>
                  <a:pt x="171" y="6"/>
                  <a:pt x="172" y="7"/>
                  <a:pt x="172" y="9"/>
                </a:cubicBezTo>
                <a:cubicBezTo>
                  <a:pt x="172" y="12"/>
                  <a:pt x="171" y="13"/>
                  <a:pt x="167" y="15"/>
                </a:cubicBezTo>
                <a:cubicBezTo>
                  <a:pt x="164" y="16"/>
                  <a:pt x="163" y="18"/>
                  <a:pt x="163" y="20"/>
                </a:cubicBezTo>
                <a:cubicBezTo>
                  <a:pt x="163" y="21"/>
                  <a:pt x="163" y="21"/>
                  <a:pt x="163" y="21"/>
                </a:cubicBezTo>
                <a:cubicBezTo>
                  <a:pt x="171" y="21"/>
                  <a:pt x="171" y="21"/>
                  <a:pt x="171" y="21"/>
                </a:cubicBezTo>
                <a:cubicBezTo>
                  <a:pt x="180" y="9"/>
                  <a:pt x="185" y="3"/>
                  <a:pt x="186" y="3"/>
                </a:cubicBezTo>
                <a:cubicBezTo>
                  <a:pt x="187" y="3"/>
                  <a:pt x="188" y="3"/>
                  <a:pt x="190" y="4"/>
                </a:cubicBezTo>
                <a:cubicBezTo>
                  <a:pt x="205" y="16"/>
                  <a:pt x="213" y="23"/>
                  <a:pt x="213" y="24"/>
                </a:cubicBezTo>
                <a:cubicBezTo>
                  <a:pt x="212" y="27"/>
                  <a:pt x="212" y="27"/>
                  <a:pt x="212" y="27"/>
                </a:cubicBezTo>
                <a:cubicBezTo>
                  <a:pt x="211" y="28"/>
                  <a:pt x="211" y="28"/>
                  <a:pt x="211" y="28"/>
                </a:cubicBezTo>
                <a:cubicBezTo>
                  <a:pt x="163" y="28"/>
                  <a:pt x="163" y="28"/>
                  <a:pt x="163" y="28"/>
                </a:cubicBezTo>
                <a:cubicBezTo>
                  <a:pt x="163" y="36"/>
                  <a:pt x="163" y="36"/>
                  <a:pt x="163" y="36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1" y="43"/>
                  <a:pt x="155" y="45"/>
                  <a:pt x="144" y="46"/>
                </a:cubicBezTo>
                <a:cubicBezTo>
                  <a:pt x="132" y="47"/>
                  <a:pt x="132" y="47"/>
                  <a:pt x="132" y="47"/>
                </a:cubicBezTo>
                <a:cubicBezTo>
                  <a:pt x="128" y="49"/>
                  <a:pt x="126" y="51"/>
                  <a:pt x="127" y="53"/>
                </a:cubicBezTo>
                <a:cubicBezTo>
                  <a:pt x="127" y="54"/>
                  <a:pt x="127" y="54"/>
                  <a:pt x="127" y="54"/>
                </a:cubicBezTo>
                <a:cubicBezTo>
                  <a:pt x="165" y="54"/>
                  <a:pt x="165" y="54"/>
                  <a:pt x="165" y="54"/>
                </a:cubicBezTo>
                <a:cubicBezTo>
                  <a:pt x="173" y="43"/>
                  <a:pt x="177" y="37"/>
                  <a:pt x="179" y="37"/>
                </a:cubicBezTo>
                <a:cubicBezTo>
                  <a:pt x="182" y="39"/>
                  <a:pt x="182" y="39"/>
                  <a:pt x="182" y="39"/>
                </a:cubicBezTo>
                <a:cubicBezTo>
                  <a:pt x="197" y="50"/>
                  <a:pt x="205" y="56"/>
                  <a:pt x="205" y="57"/>
                </a:cubicBezTo>
                <a:cubicBezTo>
                  <a:pt x="204" y="59"/>
                  <a:pt x="204" y="59"/>
                  <a:pt x="204" y="59"/>
                </a:cubicBezTo>
                <a:cubicBezTo>
                  <a:pt x="203" y="60"/>
                  <a:pt x="203" y="60"/>
                  <a:pt x="203" y="60"/>
                </a:cubicBezTo>
                <a:cubicBezTo>
                  <a:pt x="150" y="60"/>
                  <a:pt x="150" y="60"/>
                  <a:pt x="150" y="60"/>
                </a:cubicBezTo>
                <a:cubicBezTo>
                  <a:pt x="150" y="77"/>
                  <a:pt x="150" y="77"/>
                  <a:pt x="150" y="77"/>
                </a:cubicBezTo>
                <a:cubicBezTo>
                  <a:pt x="166" y="77"/>
                  <a:pt x="166" y="77"/>
                  <a:pt x="166" y="77"/>
                </a:cubicBezTo>
                <a:cubicBezTo>
                  <a:pt x="177" y="66"/>
                  <a:pt x="177" y="66"/>
                  <a:pt x="177" y="66"/>
                </a:cubicBezTo>
                <a:cubicBezTo>
                  <a:pt x="178" y="65"/>
                  <a:pt x="179" y="64"/>
                  <a:pt x="180" y="64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207" y="79"/>
                  <a:pt x="207" y="79"/>
                  <a:pt x="207" y="79"/>
                </a:cubicBezTo>
                <a:cubicBezTo>
                  <a:pt x="214" y="83"/>
                  <a:pt x="214" y="87"/>
                  <a:pt x="207" y="90"/>
                </a:cubicBezTo>
                <a:cubicBezTo>
                  <a:pt x="205" y="91"/>
                  <a:pt x="204" y="94"/>
                  <a:pt x="204" y="97"/>
                </a:cubicBezTo>
                <a:cubicBezTo>
                  <a:pt x="204" y="109"/>
                  <a:pt x="204" y="109"/>
                  <a:pt x="204" y="109"/>
                </a:cubicBezTo>
                <a:cubicBezTo>
                  <a:pt x="204" y="111"/>
                  <a:pt x="203" y="113"/>
                  <a:pt x="202" y="114"/>
                </a:cubicBezTo>
                <a:cubicBezTo>
                  <a:pt x="200" y="115"/>
                  <a:pt x="197" y="116"/>
                  <a:pt x="192" y="117"/>
                </a:cubicBezTo>
                <a:cubicBezTo>
                  <a:pt x="202" y="124"/>
                  <a:pt x="206" y="128"/>
                  <a:pt x="206" y="129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97" y="132"/>
                  <a:pt x="97" y="132"/>
                  <a:pt x="97" y="132"/>
                </a:cubicBezTo>
                <a:cubicBezTo>
                  <a:pt x="93" y="149"/>
                  <a:pt x="93" y="149"/>
                  <a:pt x="93" y="149"/>
                </a:cubicBezTo>
                <a:cubicBezTo>
                  <a:pt x="172" y="149"/>
                  <a:pt x="172" y="149"/>
                  <a:pt x="172" y="149"/>
                </a:cubicBezTo>
                <a:cubicBezTo>
                  <a:pt x="181" y="141"/>
                  <a:pt x="181" y="141"/>
                  <a:pt x="181" y="141"/>
                </a:cubicBezTo>
                <a:cubicBezTo>
                  <a:pt x="182" y="139"/>
                  <a:pt x="183" y="138"/>
                  <a:pt x="185" y="138"/>
                </a:cubicBezTo>
                <a:cubicBezTo>
                  <a:pt x="186" y="138"/>
                  <a:pt x="188" y="139"/>
                  <a:pt x="190" y="141"/>
                </a:cubicBezTo>
                <a:cubicBezTo>
                  <a:pt x="209" y="153"/>
                  <a:pt x="209" y="153"/>
                  <a:pt x="209" y="153"/>
                </a:cubicBezTo>
                <a:cubicBezTo>
                  <a:pt x="213" y="155"/>
                  <a:pt x="214" y="158"/>
                  <a:pt x="214" y="160"/>
                </a:cubicBezTo>
                <a:cubicBezTo>
                  <a:pt x="214" y="163"/>
                  <a:pt x="212" y="165"/>
                  <a:pt x="209" y="167"/>
                </a:cubicBezTo>
                <a:cubicBezTo>
                  <a:pt x="207" y="168"/>
                  <a:pt x="206" y="170"/>
                  <a:pt x="206" y="174"/>
                </a:cubicBezTo>
                <a:cubicBezTo>
                  <a:pt x="203" y="196"/>
                  <a:pt x="201" y="208"/>
                  <a:pt x="199" y="211"/>
                </a:cubicBezTo>
                <a:cubicBezTo>
                  <a:pt x="196" y="213"/>
                  <a:pt x="193" y="215"/>
                  <a:pt x="188" y="216"/>
                </a:cubicBezTo>
                <a:cubicBezTo>
                  <a:pt x="182" y="217"/>
                  <a:pt x="173" y="218"/>
                  <a:pt x="160" y="218"/>
                </a:cubicBezTo>
                <a:cubicBezTo>
                  <a:pt x="157" y="216"/>
                  <a:pt x="157" y="216"/>
                  <a:pt x="157" y="216"/>
                </a:cubicBezTo>
                <a:cubicBezTo>
                  <a:pt x="157" y="212"/>
                  <a:pt x="157" y="212"/>
                  <a:pt x="157" y="212"/>
                </a:cubicBezTo>
                <a:cubicBezTo>
                  <a:pt x="156" y="206"/>
                  <a:pt x="153" y="200"/>
                  <a:pt x="146" y="196"/>
                </a:cubicBezTo>
                <a:cubicBezTo>
                  <a:pt x="144" y="196"/>
                  <a:pt x="144" y="195"/>
                  <a:pt x="144" y="194"/>
                </a:cubicBezTo>
                <a:cubicBezTo>
                  <a:pt x="144" y="193"/>
                  <a:pt x="145" y="192"/>
                  <a:pt x="147" y="193"/>
                </a:cubicBezTo>
                <a:cubicBezTo>
                  <a:pt x="157" y="193"/>
                  <a:pt x="164" y="193"/>
                  <a:pt x="166" y="192"/>
                </a:cubicBezTo>
                <a:close/>
                <a:moveTo>
                  <a:pt x="59" y="167"/>
                </a:moveTo>
                <a:cubicBezTo>
                  <a:pt x="60" y="167"/>
                  <a:pt x="60" y="167"/>
                  <a:pt x="61" y="168"/>
                </a:cubicBezTo>
                <a:cubicBezTo>
                  <a:pt x="63" y="176"/>
                  <a:pt x="64" y="184"/>
                  <a:pt x="63" y="192"/>
                </a:cubicBezTo>
                <a:cubicBezTo>
                  <a:pt x="63" y="200"/>
                  <a:pt x="61" y="206"/>
                  <a:pt x="57" y="210"/>
                </a:cubicBezTo>
                <a:cubicBezTo>
                  <a:pt x="55" y="213"/>
                  <a:pt x="52" y="216"/>
                  <a:pt x="48" y="217"/>
                </a:cubicBezTo>
                <a:cubicBezTo>
                  <a:pt x="43" y="219"/>
                  <a:pt x="39" y="219"/>
                  <a:pt x="36" y="218"/>
                </a:cubicBezTo>
                <a:cubicBezTo>
                  <a:pt x="32" y="216"/>
                  <a:pt x="29" y="213"/>
                  <a:pt x="27" y="210"/>
                </a:cubicBezTo>
                <a:cubicBezTo>
                  <a:pt x="25" y="206"/>
                  <a:pt x="25" y="202"/>
                  <a:pt x="27" y="199"/>
                </a:cubicBezTo>
                <a:cubicBezTo>
                  <a:pt x="29" y="195"/>
                  <a:pt x="31" y="193"/>
                  <a:pt x="36" y="190"/>
                </a:cubicBezTo>
                <a:cubicBezTo>
                  <a:pt x="47" y="184"/>
                  <a:pt x="55" y="176"/>
                  <a:pt x="58" y="168"/>
                </a:cubicBezTo>
                <a:lnTo>
                  <a:pt x="59" y="167"/>
                </a:lnTo>
                <a:close/>
                <a:moveTo>
                  <a:pt x="49" y="103"/>
                </a:moveTo>
                <a:cubicBezTo>
                  <a:pt x="66" y="103"/>
                  <a:pt x="66" y="103"/>
                  <a:pt x="66" y="103"/>
                </a:cubicBezTo>
                <a:cubicBezTo>
                  <a:pt x="66" y="83"/>
                  <a:pt x="66" y="83"/>
                  <a:pt x="66" y="83"/>
                </a:cubicBezTo>
                <a:cubicBezTo>
                  <a:pt x="49" y="83"/>
                  <a:pt x="49" y="83"/>
                  <a:pt x="49" y="83"/>
                </a:cubicBezTo>
                <a:lnTo>
                  <a:pt x="49" y="103"/>
                </a:lnTo>
                <a:close/>
                <a:moveTo>
                  <a:pt x="49" y="77"/>
                </a:moveTo>
                <a:cubicBezTo>
                  <a:pt x="66" y="77"/>
                  <a:pt x="66" y="77"/>
                  <a:pt x="66" y="77"/>
                </a:cubicBezTo>
                <a:cubicBezTo>
                  <a:pt x="66" y="60"/>
                  <a:pt x="66" y="60"/>
                  <a:pt x="66" y="60"/>
                </a:cubicBezTo>
                <a:cubicBezTo>
                  <a:pt x="49" y="60"/>
                  <a:pt x="49" y="60"/>
                  <a:pt x="49" y="60"/>
                </a:cubicBezTo>
                <a:cubicBezTo>
                  <a:pt x="49" y="70"/>
                  <a:pt x="49" y="70"/>
                  <a:pt x="49" y="70"/>
                </a:cubicBezTo>
                <a:lnTo>
                  <a:pt x="49" y="77"/>
                </a:lnTo>
                <a:close/>
                <a:moveTo>
                  <a:pt x="74" y="167"/>
                </a:moveTo>
                <a:cubicBezTo>
                  <a:pt x="76" y="167"/>
                  <a:pt x="76" y="167"/>
                  <a:pt x="76" y="167"/>
                </a:cubicBezTo>
                <a:cubicBezTo>
                  <a:pt x="83" y="170"/>
                  <a:pt x="88" y="174"/>
                  <a:pt x="93" y="179"/>
                </a:cubicBezTo>
                <a:cubicBezTo>
                  <a:pt x="98" y="184"/>
                  <a:pt x="101" y="189"/>
                  <a:pt x="102" y="194"/>
                </a:cubicBezTo>
                <a:cubicBezTo>
                  <a:pt x="103" y="197"/>
                  <a:pt x="102" y="202"/>
                  <a:pt x="101" y="205"/>
                </a:cubicBezTo>
                <a:cubicBezTo>
                  <a:pt x="99" y="209"/>
                  <a:pt x="96" y="212"/>
                  <a:pt x="93" y="213"/>
                </a:cubicBezTo>
                <a:cubicBezTo>
                  <a:pt x="89" y="215"/>
                  <a:pt x="85" y="215"/>
                  <a:pt x="82" y="214"/>
                </a:cubicBezTo>
                <a:cubicBezTo>
                  <a:pt x="78" y="213"/>
                  <a:pt x="76" y="211"/>
                  <a:pt x="74" y="207"/>
                </a:cubicBezTo>
                <a:cubicBezTo>
                  <a:pt x="73" y="204"/>
                  <a:pt x="73" y="200"/>
                  <a:pt x="74" y="195"/>
                </a:cubicBezTo>
                <a:cubicBezTo>
                  <a:pt x="77" y="184"/>
                  <a:pt x="77" y="175"/>
                  <a:pt x="74" y="169"/>
                </a:cubicBezTo>
                <a:lnTo>
                  <a:pt x="74" y="167"/>
                </a:lnTo>
                <a:close/>
                <a:moveTo>
                  <a:pt x="98" y="126"/>
                </a:moveTo>
                <a:cubicBezTo>
                  <a:pt x="161" y="126"/>
                  <a:pt x="161" y="126"/>
                  <a:pt x="161" y="126"/>
                </a:cubicBezTo>
                <a:cubicBezTo>
                  <a:pt x="169" y="115"/>
                  <a:pt x="169" y="115"/>
                  <a:pt x="169" y="115"/>
                </a:cubicBezTo>
                <a:cubicBezTo>
                  <a:pt x="168" y="114"/>
                  <a:pt x="167" y="112"/>
                  <a:pt x="167" y="109"/>
                </a:cubicBezTo>
                <a:cubicBezTo>
                  <a:pt x="103" y="109"/>
                  <a:pt x="103" y="109"/>
                  <a:pt x="103" y="109"/>
                </a:cubicBezTo>
                <a:lnTo>
                  <a:pt x="98" y="126"/>
                </a:lnTo>
                <a:close/>
                <a:moveTo>
                  <a:pt x="100" y="77"/>
                </a:moveTo>
                <a:cubicBezTo>
                  <a:pt x="116" y="77"/>
                  <a:pt x="116" y="77"/>
                  <a:pt x="116" y="77"/>
                </a:cubicBezTo>
                <a:cubicBezTo>
                  <a:pt x="116" y="60"/>
                  <a:pt x="116" y="60"/>
                  <a:pt x="116" y="60"/>
                </a:cubicBezTo>
                <a:cubicBezTo>
                  <a:pt x="100" y="60"/>
                  <a:pt x="100" y="60"/>
                  <a:pt x="100" y="60"/>
                </a:cubicBezTo>
                <a:lnTo>
                  <a:pt x="100" y="77"/>
                </a:lnTo>
                <a:close/>
                <a:moveTo>
                  <a:pt x="100" y="103"/>
                </a:moveTo>
                <a:cubicBezTo>
                  <a:pt x="116" y="103"/>
                  <a:pt x="116" y="103"/>
                  <a:pt x="116" y="103"/>
                </a:cubicBezTo>
                <a:cubicBezTo>
                  <a:pt x="116" y="83"/>
                  <a:pt x="116" y="83"/>
                  <a:pt x="116" y="83"/>
                </a:cubicBezTo>
                <a:cubicBezTo>
                  <a:pt x="100" y="83"/>
                  <a:pt x="100" y="83"/>
                  <a:pt x="100" y="83"/>
                </a:cubicBezTo>
                <a:lnTo>
                  <a:pt x="100" y="103"/>
                </a:lnTo>
                <a:close/>
                <a:moveTo>
                  <a:pt x="100" y="162"/>
                </a:moveTo>
                <a:cubicBezTo>
                  <a:pt x="100" y="161"/>
                  <a:pt x="101" y="161"/>
                  <a:pt x="102" y="161"/>
                </a:cubicBezTo>
                <a:cubicBezTo>
                  <a:pt x="109" y="162"/>
                  <a:pt x="116" y="164"/>
                  <a:pt x="122" y="167"/>
                </a:cubicBezTo>
                <a:cubicBezTo>
                  <a:pt x="129" y="171"/>
                  <a:pt x="133" y="175"/>
                  <a:pt x="135" y="179"/>
                </a:cubicBezTo>
                <a:cubicBezTo>
                  <a:pt x="138" y="182"/>
                  <a:pt x="138" y="186"/>
                  <a:pt x="138" y="190"/>
                </a:cubicBezTo>
                <a:cubicBezTo>
                  <a:pt x="138" y="194"/>
                  <a:pt x="136" y="197"/>
                  <a:pt x="134" y="200"/>
                </a:cubicBezTo>
                <a:cubicBezTo>
                  <a:pt x="131" y="203"/>
                  <a:pt x="127" y="204"/>
                  <a:pt x="124" y="204"/>
                </a:cubicBezTo>
                <a:cubicBezTo>
                  <a:pt x="120" y="204"/>
                  <a:pt x="117" y="203"/>
                  <a:pt x="114" y="200"/>
                </a:cubicBezTo>
                <a:cubicBezTo>
                  <a:pt x="112" y="198"/>
                  <a:pt x="111" y="194"/>
                  <a:pt x="110" y="190"/>
                </a:cubicBezTo>
                <a:cubicBezTo>
                  <a:pt x="109" y="178"/>
                  <a:pt x="106" y="169"/>
                  <a:pt x="100" y="163"/>
                </a:cubicBezTo>
                <a:lnTo>
                  <a:pt x="100" y="162"/>
                </a:lnTo>
                <a:close/>
                <a:moveTo>
                  <a:pt x="128" y="157"/>
                </a:moveTo>
                <a:cubicBezTo>
                  <a:pt x="128" y="157"/>
                  <a:pt x="129" y="156"/>
                  <a:pt x="130" y="156"/>
                </a:cubicBezTo>
                <a:cubicBezTo>
                  <a:pt x="136" y="155"/>
                  <a:pt x="142" y="156"/>
                  <a:pt x="149" y="157"/>
                </a:cubicBezTo>
                <a:cubicBezTo>
                  <a:pt x="155" y="159"/>
                  <a:pt x="159" y="161"/>
                  <a:pt x="162" y="164"/>
                </a:cubicBezTo>
                <a:cubicBezTo>
                  <a:pt x="165" y="166"/>
                  <a:pt x="166" y="169"/>
                  <a:pt x="167" y="173"/>
                </a:cubicBezTo>
                <a:cubicBezTo>
                  <a:pt x="167" y="177"/>
                  <a:pt x="167" y="180"/>
                  <a:pt x="165" y="182"/>
                </a:cubicBezTo>
                <a:cubicBezTo>
                  <a:pt x="163" y="185"/>
                  <a:pt x="161" y="187"/>
                  <a:pt x="158" y="188"/>
                </a:cubicBezTo>
                <a:cubicBezTo>
                  <a:pt x="154" y="189"/>
                  <a:pt x="152" y="189"/>
                  <a:pt x="149" y="187"/>
                </a:cubicBezTo>
                <a:cubicBezTo>
                  <a:pt x="146" y="185"/>
                  <a:pt x="145" y="182"/>
                  <a:pt x="143" y="179"/>
                </a:cubicBezTo>
                <a:cubicBezTo>
                  <a:pt x="139" y="169"/>
                  <a:pt x="135" y="162"/>
                  <a:pt x="129" y="159"/>
                </a:cubicBezTo>
                <a:lnTo>
                  <a:pt x="128" y="157"/>
                </a:lnTo>
                <a:close/>
                <a:moveTo>
                  <a:pt x="167" y="83"/>
                </a:moveTo>
                <a:cubicBezTo>
                  <a:pt x="150" y="83"/>
                  <a:pt x="150" y="83"/>
                  <a:pt x="150" y="83"/>
                </a:cubicBezTo>
                <a:cubicBezTo>
                  <a:pt x="150" y="103"/>
                  <a:pt x="150" y="103"/>
                  <a:pt x="150" y="103"/>
                </a:cubicBezTo>
                <a:cubicBezTo>
                  <a:pt x="167" y="103"/>
                  <a:pt x="167" y="103"/>
                  <a:pt x="167" y="103"/>
                </a:cubicBezTo>
                <a:lnTo>
                  <a:pt x="167" y="8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14" name="直線接點 13"/>
          <p:cNvCxnSpPr/>
          <p:nvPr/>
        </p:nvCxnSpPr>
        <p:spPr>
          <a:xfrm>
            <a:off x="431800" y="703589"/>
            <a:ext cx="4794250" cy="0"/>
          </a:xfrm>
          <a:prstGeom prst="line">
            <a:avLst/>
          </a:prstGeom>
          <a:ln w="19050">
            <a:solidFill>
              <a:srgbClr val="0E6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5189551" y="659202"/>
            <a:ext cx="93334" cy="93334"/>
          </a:xfrm>
          <a:prstGeom prst="ellipse">
            <a:avLst/>
          </a:prstGeom>
          <a:solidFill>
            <a:srgbClr val="0E6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3278708" y="755234"/>
            <a:ext cx="1955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350" spc="70" dirty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電資通訊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53D8A264-B631-46CE-8893-E7299C7BC01B}"/>
              </a:ext>
            </a:extLst>
          </p:cNvPr>
          <p:cNvSpPr txBox="1"/>
          <p:nvPr/>
        </p:nvSpPr>
        <p:spPr>
          <a:xfrm>
            <a:off x="885278" y="15385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b="1" dirty="0">
                <a:solidFill>
                  <a:srgbClr val="0E6EB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技術名稱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0A1FE16-6C39-476C-AC09-DF26D734821D}"/>
              </a:ext>
            </a:extLst>
          </p:cNvPr>
          <p:cNvSpPr/>
          <p:nvPr/>
        </p:nvSpPr>
        <p:spPr>
          <a:xfrm>
            <a:off x="1993275" y="1525915"/>
            <a:ext cx="5085388" cy="394636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CD45612-275F-4EE9-AB6B-F70A7F0A9B1C}"/>
              </a:ext>
            </a:extLst>
          </p:cNvPr>
          <p:cNvSpPr/>
          <p:nvPr/>
        </p:nvSpPr>
        <p:spPr>
          <a:xfrm>
            <a:off x="370937" y="920315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聯絡窗口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8CDA0AF-40BD-4BD4-AE05-0C10555C8E7C}"/>
              </a:ext>
            </a:extLst>
          </p:cNvPr>
          <p:cNvSpPr/>
          <p:nvPr/>
        </p:nvSpPr>
        <p:spPr>
          <a:xfrm>
            <a:off x="1225131" y="9199061"/>
            <a:ext cx="3443965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單位名稱：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聯絡人：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電子郵件：</a:t>
            </a: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9BDAE9E3-B034-4A1F-8626-5C4564E17A7C}"/>
              </a:ext>
            </a:extLst>
          </p:cNvPr>
          <p:cNvCxnSpPr/>
          <p:nvPr/>
        </p:nvCxnSpPr>
        <p:spPr>
          <a:xfrm>
            <a:off x="1196103" y="9190457"/>
            <a:ext cx="0" cy="936000"/>
          </a:xfrm>
          <a:prstGeom prst="line">
            <a:avLst/>
          </a:prstGeom>
          <a:ln w="76200">
            <a:solidFill>
              <a:srgbClr val="0E6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4281714" y="8113474"/>
            <a:ext cx="2796949" cy="2046514"/>
          </a:xfrm>
          <a:prstGeom prst="rect">
            <a:avLst/>
          </a:prstGeom>
          <a:noFill/>
          <a:ln>
            <a:solidFill>
              <a:srgbClr val="0E6EB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圖片</a:t>
            </a:r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566738" y="1539875"/>
            <a:ext cx="195263" cy="198437"/>
          </a:xfrm>
          <a:prstGeom prst="ellipse">
            <a:avLst/>
          </a:prstGeom>
          <a:noFill/>
          <a:ln w="22225" cap="flat">
            <a:solidFill>
              <a:srgbClr val="0E6EB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663575" y="1584325"/>
            <a:ext cx="230188" cy="236537"/>
          </a:xfrm>
          <a:prstGeom prst="ellipse">
            <a:avLst/>
          </a:prstGeom>
          <a:noFill/>
          <a:ln w="22225" cap="flat">
            <a:solidFill>
              <a:srgbClr val="22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37" name="表格 36">
            <a:extLst>
              <a:ext uri="{FF2B5EF4-FFF2-40B4-BE49-F238E27FC236}">
                <a16:creationId xmlns:a16="http://schemas.microsoft.com/office/drawing/2014/main" id="{F94FBF8C-3596-45AF-87BE-AB63B4CA5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5675"/>
              </p:ext>
            </p:extLst>
          </p:nvPr>
        </p:nvGraphicFramePr>
        <p:xfrm>
          <a:off x="431800" y="2130830"/>
          <a:ext cx="6646857" cy="526381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23449">
                  <a:extLst>
                    <a:ext uri="{9D8B030D-6E8A-4147-A177-3AD203B41FA5}">
                      <a16:colId xmlns:a16="http://schemas.microsoft.com/office/drawing/2014/main" val="2534418098"/>
                    </a:ext>
                  </a:extLst>
                </a:gridCol>
                <a:gridCol w="5123408">
                  <a:extLst>
                    <a:ext uri="{9D8B030D-6E8A-4147-A177-3AD203B41FA5}">
                      <a16:colId xmlns:a16="http://schemas.microsoft.com/office/drawing/2014/main" val="3189570751"/>
                    </a:ext>
                  </a:extLst>
                </a:gridCol>
              </a:tblGrid>
              <a:tr h="144312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技術摘要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2551600"/>
                  </a:ext>
                </a:extLst>
              </a:tr>
              <a:tr h="977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現有技術描述、問題及其缺陷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1218973"/>
                  </a:ext>
                </a:extLst>
              </a:tr>
              <a:tr h="148556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本技術發明之目的及達成功效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3479330"/>
                  </a:ext>
                </a:extLst>
              </a:tr>
              <a:tr h="677965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適用產業類別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5765718"/>
                  </a:ext>
                </a:extLst>
              </a:tr>
              <a:tr h="3615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關鍵字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3864026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相關專利號碼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2993027"/>
                  </a:ext>
                </a:extLst>
              </a:tr>
            </a:tbl>
          </a:graphicData>
        </a:graphic>
      </p:graphicFrame>
      <p:sp>
        <p:nvSpPr>
          <p:cNvPr id="28" name="文字方塊 27"/>
          <p:cNvSpPr txBox="1"/>
          <p:nvPr/>
        </p:nvSpPr>
        <p:spPr>
          <a:xfrm>
            <a:off x="7894473" y="8113474"/>
            <a:ext cx="2432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＊圖片數量不限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請特別注意圖片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解析度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清晰度。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7894473" y="89584"/>
            <a:ext cx="2432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＊請自行修正校名、單位名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32" name="文字方塊 31"/>
          <p:cNvSpPr txBox="1"/>
          <p:nvPr/>
        </p:nvSpPr>
        <p:spPr>
          <a:xfrm>
            <a:off x="343240" y="417566"/>
            <a:ext cx="4655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國立東華大學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National Dong </a:t>
            </a:r>
            <a:r>
              <a:rPr lang="en-US" altLang="zh-TW" sz="1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Hwa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University</a:t>
            </a:r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1600" b="1" dirty="0">
              <a:solidFill>
                <a:srgbClr val="4B4A4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543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5424488" y="0"/>
            <a:ext cx="1655762" cy="1306513"/>
            <a:chOff x="3417" y="0"/>
            <a:chExt cx="1043" cy="823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17" y="0"/>
              <a:ext cx="1043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417" y="0"/>
              <a:ext cx="1042" cy="822"/>
            </a:xfrm>
            <a:prstGeom prst="rect">
              <a:avLst/>
            </a:prstGeom>
            <a:solidFill>
              <a:srgbClr val="D022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3520" y="260"/>
              <a:ext cx="174" cy="176"/>
            </a:xfrm>
            <a:custGeom>
              <a:avLst/>
              <a:gdLst>
                <a:gd name="T0" fmla="*/ 153 w 217"/>
                <a:gd name="T1" fmla="*/ 105 h 220"/>
                <a:gd name="T2" fmla="*/ 126 w 217"/>
                <a:gd name="T3" fmla="*/ 170 h 220"/>
                <a:gd name="T4" fmla="*/ 72 w 217"/>
                <a:gd name="T5" fmla="*/ 219 h 220"/>
                <a:gd name="T6" fmla="*/ 86 w 217"/>
                <a:gd name="T7" fmla="*/ 196 h 220"/>
                <a:gd name="T8" fmla="*/ 59 w 217"/>
                <a:gd name="T9" fmla="*/ 193 h 220"/>
                <a:gd name="T10" fmla="*/ 51 w 217"/>
                <a:gd name="T11" fmla="*/ 180 h 220"/>
                <a:gd name="T12" fmla="*/ 48 w 217"/>
                <a:gd name="T13" fmla="*/ 215 h 220"/>
                <a:gd name="T14" fmla="*/ 20 w 217"/>
                <a:gd name="T15" fmla="*/ 217 h 220"/>
                <a:gd name="T16" fmla="*/ 18 w 217"/>
                <a:gd name="T17" fmla="*/ 137 h 220"/>
                <a:gd name="T18" fmla="*/ 0 w 217"/>
                <a:gd name="T19" fmla="*/ 152 h 220"/>
                <a:gd name="T20" fmla="*/ 25 w 217"/>
                <a:gd name="T21" fmla="*/ 26 h 220"/>
                <a:gd name="T22" fmla="*/ 5 w 217"/>
                <a:gd name="T23" fmla="*/ 22 h 220"/>
                <a:gd name="T24" fmla="*/ 54 w 217"/>
                <a:gd name="T25" fmla="*/ 19 h 220"/>
                <a:gd name="T26" fmla="*/ 73 w 217"/>
                <a:gd name="T27" fmla="*/ 2 h 220"/>
                <a:gd name="T28" fmla="*/ 167 w 217"/>
                <a:gd name="T29" fmla="*/ 19 h 220"/>
                <a:gd name="T30" fmla="*/ 188 w 217"/>
                <a:gd name="T31" fmla="*/ 1 h 220"/>
                <a:gd name="T32" fmla="*/ 213 w 217"/>
                <a:gd name="T33" fmla="*/ 25 h 220"/>
                <a:gd name="T34" fmla="*/ 190 w 217"/>
                <a:gd name="T35" fmla="*/ 26 h 220"/>
                <a:gd name="T36" fmla="*/ 191 w 217"/>
                <a:gd name="T37" fmla="*/ 98 h 220"/>
                <a:gd name="T38" fmla="*/ 201 w 217"/>
                <a:gd name="T39" fmla="*/ 82 h 220"/>
                <a:gd name="T40" fmla="*/ 210 w 217"/>
                <a:gd name="T41" fmla="*/ 92 h 220"/>
                <a:gd name="T42" fmla="*/ 216 w 217"/>
                <a:gd name="T43" fmla="*/ 105 h 220"/>
                <a:gd name="T44" fmla="*/ 190 w 217"/>
                <a:gd name="T45" fmla="*/ 205 h 220"/>
                <a:gd name="T46" fmla="*/ 171 w 217"/>
                <a:gd name="T47" fmla="*/ 218 h 220"/>
                <a:gd name="T48" fmla="*/ 153 w 217"/>
                <a:gd name="T49" fmla="*/ 205 h 220"/>
                <a:gd name="T50" fmla="*/ 106 w 217"/>
                <a:gd name="T51" fmla="*/ 98 h 220"/>
                <a:gd name="T52" fmla="*/ 62 w 217"/>
                <a:gd name="T53" fmla="*/ 26 h 220"/>
                <a:gd name="T54" fmla="*/ 51 w 217"/>
                <a:gd name="T55" fmla="*/ 88 h 220"/>
                <a:gd name="T56" fmla="*/ 66 w 217"/>
                <a:gd name="T57" fmla="*/ 79 h 220"/>
                <a:gd name="T58" fmla="*/ 73 w 217"/>
                <a:gd name="T59" fmla="*/ 78 h 220"/>
                <a:gd name="T60" fmla="*/ 96 w 217"/>
                <a:gd name="T61" fmla="*/ 92 h 220"/>
                <a:gd name="T62" fmla="*/ 90 w 217"/>
                <a:gd name="T63" fmla="*/ 98 h 220"/>
                <a:gd name="T64" fmla="*/ 51 w 217"/>
                <a:gd name="T65" fmla="*/ 174 h 220"/>
                <a:gd name="T66" fmla="*/ 59 w 217"/>
                <a:gd name="T67" fmla="*/ 94 h 220"/>
                <a:gd name="T68" fmla="*/ 90 w 217"/>
                <a:gd name="T69" fmla="*/ 189 h 220"/>
                <a:gd name="T70" fmla="*/ 105 w 217"/>
                <a:gd name="T71" fmla="*/ 105 h 220"/>
                <a:gd name="T72" fmla="*/ 90 w 217"/>
                <a:gd name="T73" fmla="*/ 189 h 220"/>
                <a:gd name="T74" fmla="*/ 153 w 217"/>
                <a:gd name="T75" fmla="*/ 98 h 220"/>
                <a:gd name="T76" fmla="*/ 141 w 217"/>
                <a:gd name="T77" fmla="*/ 26 h 220"/>
                <a:gd name="T78" fmla="*/ 141 w 217"/>
                <a:gd name="T79" fmla="*/ 9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" h="220">
                  <a:moveTo>
                    <a:pt x="153" y="205"/>
                  </a:moveTo>
                  <a:cubicBezTo>
                    <a:pt x="153" y="105"/>
                    <a:pt x="153" y="105"/>
                    <a:pt x="153" y="105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0" y="130"/>
                    <a:pt x="135" y="152"/>
                    <a:pt x="126" y="170"/>
                  </a:cubicBezTo>
                  <a:cubicBezTo>
                    <a:pt x="115" y="190"/>
                    <a:pt x="99" y="206"/>
                    <a:pt x="76" y="218"/>
                  </a:cubicBezTo>
                  <a:cubicBezTo>
                    <a:pt x="74" y="220"/>
                    <a:pt x="72" y="220"/>
                    <a:pt x="72" y="219"/>
                  </a:cubicBezTo>
                  <a:cubicBezTo>
                    <a:pt x="71" y="218"/>
                    <a:pt x="72" y="217"/>
                    <a:pt x="73" y="215"/>
                  </a:cubicBezTo>
                  <a:cubicBezTo>
                    <a:pt x="86" y="196"/>
                    <a:pt x="86" y="196"/>
                    <a:pt x="86" y="196"/>
                  </a:cubicBezTo>
                  <a:cubicBezTo>
                    <a:pt x="77" y="198"/>
                    <a:pt x="69" y="199"/>
                    <a:pt x="62" y="198"/>
                  </a:cubicBezTo>
                  <a:cubicBezTo>
                    <a:pt x="60" y="197"/>
                    <a:pt x="59" y="195"/>
                    <a:pt x="59" y="193"/>
                  </a:cubicBezTo>
                  <a:cubicBezTo>
                    <a:pt x="59" y="180"/>
                    <a:pt x="59" y="180"/>
                    <a:pt x="59" y="180"/>
                  </a:cubicBezTo>
                  <a:cubicBezTo>
                    <a:pt x="51" y="180"/>
                    <a:pt x="51" y="180"/>
                    <a:pt x="51" y="180"/>
                  </a:cubicBezTo>
                  <a:cubicBezTo>
                    <a:pt x="51" y="206"/>
                    <a:pt x="51" y="206"/>
                    <a:pt x="51" y="206"/>
                  </a:cubicBezTo>
                  <a:cubicBezTo>
                    <a:pt x="50" y="210"/>
                    <a:pt x="50" y="213"/>
                    <a:pt x="48" y="215"/>
                  </a:cubicBezTo>
                  <a:cubicBezTo>
                    <a:pt x="45" y="216"/>
                    <a:pt x="40" y="218"/>
                    <a:pt x="33" y="218"/>
                  </a:cubicBezTo>
                  <a:cubicBezTo>
                    <a:pt x="27" y="219"/>
                    <a:pt x="23" y="218"/>
                    <a:pt x="20" y="217"/>
                  </a:cubicBezTo>
                  <a:cubicBezTo>
                    <a:pt x="19" y="216"/>
                    <a:pt x="18" y="212"/>
                    <a:pt x="18" y="206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4" y="151"/>
                    <a:pt x="4" y="151"/>
                    <a:pt x="4" y="151"/>
                  </a:cubicBezTo>
                  <a:cubicBezTo>
                    <a:pt x="3" y="152"/>
                    <a:pt x="1" y="153"/>
                    <a:pt x="0" y="152"/>
                  </a:cubicBezTo>
                  <a:cubicBezTo>
                    <a:pt x="0" y="152"/>
                    <a:pt x="2" y="146"/>
                    <a:pt x="7" y="137"/>
                  </a:cubicBezTo>
                  <a:cubicBezTo>
                    <a:pt x="17" y="112"/>
                    <a:pt x="23" y="75"/>
                    <a:pt x="25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6" y="26"/>
                    <a:pt x="5" y="25"/>
                    <a:pt x="5" y="22"/>
                  </a:cubicBezTo>
                  <a:cubicBezTo>
                    <a:pt x="5" y="20"/>
                    <a:pt x="6" y="19"/>
                    <a:pt x="8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63" y="6"/>
                    <a:pt x="69" y="0"/>
                    <a:pt x="70" y="0"/>
                  </a:cubicBezTo>
                  <a:cubicBezTo>
                    <a:pt x="71" y="0"/>
                    <a:pt x="72" y="0"/>
                    <a:pt x="73" y="2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76" y="6"/>
                    <a:pt x="182" y="0"/>
                    <a:pt x="184" y="0"/>
                  </a:cubicBezTo>
                  <a:cubicBezTo>
                    <a:pt x="185" y="0"/>
                    <a:pt x="187" y="0"/>
                    <a:pt x="188" y="1"/>
                  </a:cubicBezTo>
                  <a:cubicBezTo>
                    <a:pt x="205" y="15"/>
                    <a:pt x="214" y="22"/>
                    <a:pt x="214" y="23"/>
                  </a:cubicBezTo>
                  <a:cubicBezTo>
                    <a:pt x="213" y="25"/>
                    <a:pt x="213" y="25"/>
                    <a:pt x="213" y="25"/>
                  </a:cubicBezTo>
                  <a:cubicBezTo>
                    <a:pt x="212" y="26"/>
                    <a:pt x="212" y="26"/>
                    <a:pt x="212" y="26"/>
                  </a:cubicBezTo>
                  <a:cubicBezTo>
                    <a:pt x="190" y="26"/>
                    <a:pt x="190" y="26"/>
                    <a:pt x="190" y="26"/>
                  </a:cubicBezTo>
                  <a:cubicBezTo>
                    <a:pt x="190" y="98"/>
                    <a:pt x="190" y="98"/>
                    <a:pt x="190" y="98"/>
                  </a:cubicBezTo>
                  <a:cubicBezTo>
                    <a:pt x="191" y="98"/>
                    <a:pt x="191" y="98"/>
                    <a:pt x="191" y="98"/>
                  </a:cubicBezTo>
                  <a:cubicBezTo>
                    <a:pt x="199" y="84"/>
                    <a:pt x="199" y="84"/>
                    <a:pt x="199" y="84"/>
                  </a:cubicBezTo>
                  <a:cubicBezTo>
                    <a:pt x="201" y="82"/>
                    <a:pt x="201" y="82"/>
                    <a:pt x="201" y="82"/>
                  </a:cubicBezTo>
                  <a:cubicBezTo>
                    <a:pt x="203" y="83"/>
                    <a:pt x="203" y="83"/>
                    <a:pt x="203" y="83"/>
                  </a:cubicBezTo>
                  <a:cubicBezTo>
                    <a:pt x="210" y="92"/>
                    <a:pt x="210" y="92"/>
                    <a:pt x="210" y="92"/>
                  </a:cubicBezTo>
                  <a:cubicBezTo>
                    <a:pt x="215" y="97"/>
                    <a:pt x="217" y="101"/>
                    <a:pt x="216" y="104"/>
                  </a:cubicBezTo>
                  <a:cubicBezTo>
                    <a:pt x="216" y="105"/>
                    <a:pt x="216" y="105"/>
                    <a:pt x="216" y="105"/>
                  </a:cubicBezTo>
                  <a:cubicBezTo>
                    <a:pt x="190" y="105"/>
                    <a:pt x="190" y="105"/>
                    <a:pt x="190" y="105"/>
                  </a:cubicBezTo>
                  <a:cubicBezTo>
                    <a:pt x="190" y="205"/>
                    <a:pt x="190" y="205"/>
                    <a:pt x="190" y="205"/>
                  </a:cubicBezTo>
                  <a:cubicBezTo>
                    <a:pt x="190" y="210"/>
                    <a:pt x="188" y="214"/>
                    <a:pt x="186" y="216"/>
                  </a:cubicBezTo>
                  <a:cubicBezTo>
                    <a:pt x="184" y="217"/>
                    <a:pt x="179" y="218"/>
                    <a:pt x="171" y="218"/>
                  </a:cubicBezTo>
                  <a:cubicBezTo>
                    <a:pt x="163" y="219"/>
                    <a:pt x="158" y="218"/>
                    <a:pt x="156" y="217"/>
                  </a:cubicBezTo>
                  <a:cubicBezTo>
                    <a:pt x="154" y="215"/>
                    <a:pt x="153" y="211"/>
                    <a:pt x="153" y="205"/>
                  </a:cubicBezTo>
                  <a:close/>
                  <a:moveTo>
                    <a:pt x="90" y="98"/>
                  </a:moveTo>
                  <a:cubicBezTo>
                    <a:pt x="106" y="98"/>
                    <a:pt x="106" y="98"/>
                    <a:pt x="106" y="9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1" y="43"/>
                    <a:pt x="56" y="60"/>
                    <a:pt x="51" y="77"/>
                  </a:cubicBezTo>
                  <a:cubicBezTo>
                    <a:pt x="51" y="88"/>
                    <a:pt x="51" y="88"/>
                    <a:pt x="51" y="88"/>
                  </a:cubicBezTo>
                  <a:cubicBezTo>
                    <a:pt x="58" y="88"/>
                    <a:pt x="58" y="88"/>
                    <a:pt x="58" y="88"/>
                  </a:cubicBezTo>
                  <a:cubicBezTo>
                    <a:pt x="66" y="79"/>
                    <a:pt x="66" y="79"/>
                    <a:pt x="66" y="79"/>
                  </a:cubicBezTo>
                  <a:cubicBezTo>
                    <a:pt x="67" y="78"/>
                    <a:pt x="68" y="77"/>
                    <a:pt x="69" y="77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5" y="89"/>
                    <a:pt x="96" y="90"/>
                    <a:pt x="96" y="92"/>
                  </a:cubicBezTo>
                  <a:cubicBezTo>
                    <a:pt x="96" y="94"/>
                    <a:pt x="95" y="95"/>
                    <a:pt x="93" y="96"/>
                  </a:cubicBezTo>
                  <a:cubicBezTo>
                    <a:pt x="92" y="97"/>
                    <a:pt x="91" y="97"/>
                    <a:pt x="90" y="98"/>
                  </a:cubicBezTo>
                  <a:close/>
                  <a:moveTo>
                    <a:pt x="51" y="94"/>
                  </a:moveTo>
                  <a:cubicBezTo>
                    <a:pt x="51" y="174"/>
                    <a:pt x="51" y="174"/>
                    <a:pt x="51" y="174"/>
                  </a:cubicBezTo>
                  <a:cubicBezTo>
                    <a:pt x="59" y="174"/>
                    <a:pt x="59" y="174"/>
                    <a:pt x="59" y="174"/>
                  </a:cubicBezTo>
                  <a:cubicBezTo>
                    <a:pt x="59" y="94"/>
                    <a:pt x="59" y="94"/>
                    <a:pt x="59" y="94"/>
                  </a:cubicBezTo>
                  <a:lnTo>
                    <a:pt x="51" y="94"/>
                  </a:lnTo>
                  <a:close/>
                  <a:moveTo>
                    <a:pt x="90" y="189"/>
                  </a:moveTo>
                  <a:cubicBezTo>
                    <a:pt x="93" y="183"/>
                    <a:pt x="96" y="176"/>
                    <a:pt x="98" y="169"/>
                  </a:cubicBezTo>
                  <a:cubicBezTo>
                    <a:pt x="102" y="153"/>
                    <a:pt x="105" y="131"/>
                    <a:pt x="105" y="105"/>
                  </a:cubicBezTo>
                  <a:cubicBezTo>
                    <a:pt x="90" y="105"/>
                    <a:pt x="90" y="105"/>
                    <a:pt x="90" y="105"/>
                  </a:cubicBezTo>
                  <a:lnTo>
                    <a:pt x="90" y="189"/>
                  </a:lnTo>
                  <a:close/>
                  <a:moveTo>
                    <a:pt x="141" y="98"/>
                  </a:moveTo>
                  <a:cubicBezTo>
                    <a:pt x="153" y="98"/>
                    <a:pt x="153" y="98"/>
                    <a:pt x="153" y="98"/>
                  </a:cubicBezTo>
                  <a:cubicBezTo>
                    <a:pt x="153" y="26"/>
                    <a:pt x="153" y="26"/>
                    <a:pt x="153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97"/>
                    <a:pt x="141" y="97"/>
                    <a:pt x="141" y="97"/>
                  </a:cubicBezTo>
                  <a:lnTo>
                    <a:pt x="141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3740" y="260"/>
              <a:ext cx="176" cy="176"/>
            </a:xfrm>
            <a:custGeom>
              <a:avLst/>
              <a:gdLst>
                <a:gd name="T0" fmla="*/ 89 w 220"/>
                <a:gd name="T1" fmla="*/ 216 h 219"/>
                <a:gd name="T2" fmla="*/ 130 w 220"/>
                <a:gd name="T3" fmla="*/ 187 h 219"/>
                <a:gd name="T4" fmla="*/ 102 w 220"/>
                <a:gd name="T5" fmla="*/ 147 h 219"/>
                <a:gd name="T6" fmla="*/ 100 w 220"/>
                <a:gd name="T7" fmla="*/ 141 h 219"/>
                <a:gd name="T8" fmla="*/ 168 w 220"/>
                <a:gd name="T9" fmla="*/ 130 h 219"/>
                <a:gd name="T10" fmla="*/ 148 w 220"/>
                <a:gd name="T11" fmla="*/ 87 h 219"/>
                <a:gd name="T12" fmla="*/ 97 w 220"/>
                <a:gd name="T13" fmla="*/ 137 h 219"/>
                <a:gd name="T14" fmla="*/ 106 w 220"/>
                <a:gd name="T15" fmla="*/ 70 h 219"/>
                <a:gd name="T16" fmla="*/ 147 w 220"/>
                <a:gd name="T17" fmla="*/ 81 h 219"/>
                <a:gd name="T18" fmla="*/ 114 w 220"/>
                <a:gd name="T19" fmla="*/ 25 h 219"/>
                <a:gd name="T20" fmla="*/ 47 w 220"/>
                <a:gd name="T21" fmla="*/ 80 h 219"/>
                <a:gd name="T22" fmla="*/ 71 w 220"/>
                <a:gd name="T23" fmla="*/ 69 h 219"/>
                <a:gd name="T24" fmla="*/ 99 w 220"/>
                <a:gd name="T25" fmla="*/ 83 h 219"/>
                <a:gd name="T26" fmla="*/ 91 w 220"/>
                <a:gd name="T27" fmla="*/ 125 h 219"/>
                <a:gd name="T28" fmla="*/ 60 w 220"/>
                <a:gd name="T29" fmla="*/ 122 h 219"/>
                <a:gd name="T30" fmla="*/ 44 w 220"/>
                <a:gd name="T31" fmla="*/ 145 h 219"/>
                <a:gd name="T32" fmla="*/ 73 w 220"/>
                <a:gd name="T33" fmla="*/ 135 h 219"/>
                <a:gd name="T34" fmla="*/ 103 w 220"/>
                <a:gd name="T35" fmla="*/ 155 h 219"/>
                <a:gd name="T36" fmla="*/ 88 w 220"/>
                <a:gd name="T37" fmla="*/ 204 h 219"/>
                <a:gd name="T38" fmla="*/ 43 w 220"/>
                <a:gd name="T39" fmla="*/ 216 h 219"/>
                <a:gd name="T40" fmla="*/ 19 w 220"/>
                <a:gd name="T41" fmla="*/ 186 h 219"/>
                <a:gd name="T42" fmla="*/ 56 w 220"/>
                <a:gd name="T43" fmla="*/ 182 h 219"/>
                <a:gd name="T44" fmla="*/ 41 w 220"/>
                <a:gd name="T45" fmla="*/ 158 h 219"/>
                <a:gd name="T46" fmla="*/ 9 w 220"/>
                <a:gd name="T47" fmla="*/ 147 h 219"/>
                <a:gd name="T48" fmla="*/ 20 w 220"/>
                <a:gd name="T49" fmla="*/ 100 h 219"/>
                <a:gd name="T50" fmla="*/ 60 w 220"/>
                <a:gd name="T51" fmla="*/ 86 h 219"/>
                <a:gd name="T52" fmla="*/ 1 w 220"/>
                <a:gd name="T53" fmla="*/ 92 h 219"/>
                <a:gd name="T54" fmla="*/ 32 w 220"/>
                <a:gd name="T55" fmla="*/ 63 h 219"/>
                <a:gd name="T56" fmla="*/ 9 w 220"/>
                <a:gd name="T57" fmla="*/ 25 h 219"/>
                <a:gd name="T58" fmla="*/ 54 w 220"/>
                <a:gd name="T59" fmla="*/ 36 h 219"/>
                <a:gd name="T60" fmla="*/ 18 w 220"/>
                <a:gd name="T61" fmla="*/ 17 h 219"/>
                <a:gd name="T62" fmla="*/ 75 w 220"/>
                <a:gd name="T63" fmla="*/ 11 h 219"/>
                <a:gd name="T64" fmla="*/ 91 w 220"/>
                <a:gd name="T65" fmla="*/ 1 h 219"/>
                <a:gd name="T66" fmla="*/ 119 w 220"/>
                <a:gd name="T67" fmla="*/ 21 h 219"/>
                <a:gd name="T68" fmla="*/ 146 w 220"/>
                <a:gd name="T69" fmla="*/ 3 h 219"/>
                <a:gd name="T70" fmla="*/ 177 w 220"/>
                <a:gd name="T71" fmla="*/ 23 h 219"/>
                <a:gd name="T72" fmla="*/ 143 w 220"/>
                <a:gd name="T73" fmla="*/ 37 h 219"/>
                <a:gd name="T74" fmla="*/ 189 w 220"/>
                <a:gd name="T75" fmla="*/ 15 h 219"/>
                <a:gd name="T76" fmla="*/ 215 w 220"/>
                <a:gd name="T77" fmla="*/ 39 h 219"/>
                <a:gd name="T78" fmla="*/ 217 w 220"/>
                <a:gd name="T79" fmla="*/ 50 h 219"/>
                <a:gd name="T80" fmla="*/ 213 w 220"/>
                <a:gd name="T81" fmla="*/ 66 h 219"/>
                <a:gd name="T82" fmla="*/ 198 w 220"/>
                <a:gd name="T83" fmla="*/ 91 h 219"/>
                <a:gd name="T84" fmla="*/ 203 w 220"/>
                <a:gd name="T85" fmla="*/ 117 h 219"/>
                <a:gd name="T86" fmla="*/ 195 w 220"/>
                <a:gd name="T87" fmla="*/ 146 h 219"/>
                <a:gd name="T88" fmla="*/ 185 w 220"/>
                <a:gd name="T89" fmla="*/ 161 h 219"/>
                <a:gd name="T90" fmla="*/ 215 w 220"/>
                <a:gd name="T91" fmla="*/ 180 h 219"/>
                <a:gd name="T92" fmla="*/ 199 w 220"/>
                <a:gd name="T93" fmla="*/ 217 h 219"/>
                <a:gd name="T94" fmla="*/ 132 w 220"/>
                <a:gd name="T95" fmla="*/ 164 h 219"/>
                <a:gd name="T96" fmla="*/ 116 w 220"/>
                <a:gd name="T97" fmla="*/ 147 h 219"/>
                <a:gd name="T98" fmla="*/ 191 w 220"/>
                <a:gd name="T99" fmla="*/ 89 h 219"/>
                <a:gd name="T100" fmla="*/ 176 w 220"/>
                <a:gd name="T101" fmla="*/ 96 h 219"/>
                <a:gd name="T102" fmla="*/ 183 w 220"/>
                <a:gd name="T103" fmla="*/ 10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" h="219">
                  <a:moveTo>
                    <a:pt x="194" y="217"/>
                  </a:moveTo>
                  <a:cubicBezTo>
                    <a:pt x="177" y="216"/>
                    <a:pt x="161" y="211"/>
                    <a:pt x="148" y="203"/>
                  </a:cubicBezTo>
                  <a:cubicBezTo>
                    <a:pt x="133" y="210"/>
                    <a:pt x="113" y="215"/>
                    <a:pt x="89" y="216"/>
                  </a:cubicBezTo>
                  <a:cubicBezTo>
                    <a:pt x="87" y="216"/>
                    <a:pt x="86" y="216"/>
                    <a:pt x="85" y="215"/>
                  </a:cubicBezTo>
                  <a:cubicBezTo>
                    <a:pt x="85" y="214"/>
                    <a:pt x="86" y="214"/>
                    <a:pt x="88" y="213"/>
                  </a:cubicBezTo>
                  <a:cubicBezTo>
                    <a:pt x="106" y="206"/>
                    <a:pt x="120" y="197"/>
                    <a:pt x="130" y="187"/>
                  </a:cubicBezTo>
                  <a:cubicBezTo>
                    <a:pt x="122" y="179"/>
                    <a:pt x="115" y="166"/>
                    <a:pt x="111" y="148"/>
                  </a:cubicBezTo>
                  <a:cubicBezTo>
                    <a:pt x="111" y="147"/>
                    <a:pt x="111" y="147"/>
                    <a:pt x="111" y="147"/>
                  </a:cubicBezTo>
                  <a:cubicBezTo>
                    <a:pt x="102" y="147"/>
                    <a:pt x="102" y="147"/>
                    <a:pt x="102" y="147"/>
                  </a:cubicBezTo>
                  <a:cubicBezTo>
                    <a:pt x="100" y="146"/>
                    <a:pt x="100" y="146"/>
                    <a:pt x="100" y="146"/>
                  </a:cubicBezTo>
                  <a:cubicBezTo>
                    <a:pt x="99" y="143"/>
                    <a:pt x="99" y="143"/>
                    <a:pt x="99" y="143"/>
                  </a:cubicBezTo>
                  <a:cubicBezTo>
                    <a:pt x="100" y="141"/>
                    <a:pt x="100" y="141"/>
                    <a:pt x="100" y="141"/>
                  </a:cubicBezTo>
                  <a:cubicBezTo>
                    <a:pt x="102" y="140"/>
                    <a:pt x="102" y="140"/>
                    <a:pt x="102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59" y="130"/>
                    <a:pt x="154" y="129"/>
                    <a:pt x="152" y="127"/>
                  </a:cubicBezTo>
                  <a:cubicBezTo>
                    <a:pt x="149" y="124"/>
                    <a:pt x="148" y="120"/>
                    <a:pt x="148" y="114"/>
                  </a:cubicBezTo>
                  <a:cubicBezTo>
                    <a:pt x="148" y="87"/>
                    <a:pt x="148" y="87"/>
                    <a:pt x="148" y="87"/>
                  </a:cubicBezTo>
                  <a:cubicBezTo>
                    <a:pt x="138" y="87"/>
                    <a:pt x="138" y="87"/>
                    <a:pt x="138" y="87"/>
                  </a:cubicBezTo>
                  <a:cubicBezTo>
                    <a:pt x="138" y="99"/>
                    <a:pt x="137" y="108"/>
                    <a:pt x="135" y="112"/>
                  </a:cubicBezTo>
                  <a:cubicBezTo>
                    <a:pt x="129" y="125"/>
                    <a:pt x="116" y="133"/>
                    <a:pt x="97" y="137"/>
                  </a:cubicBezTo>
                  <a:cubicBezTo>
                    <a:pt x="95" y="137"/>
                    <a:pt x="93" y="137"/>
                    <a:pt x="93" y="136"/>
                  </a:cubicBezTo>
                  <a:cubicBezTo>
                    <a:pt x="93" y="134"/>
                    <a:pt x="94" y="132"/>
                    <a:pt x="97" y="130"/>
                  </a:cubicBezTo>
                  <a:cubicBezTo>
                    <a:pt x="104" y="120"/>
                    <a:pt x="107" y="100"/>
                    <a:pt x="106" y="70"/>
                  </a:cubicBezTo>
                  <a:cubicBezTo>
                    <a:pt x="106" y="68"/>
                    <a:pt x="107" y="67"/>
                    <a:pt x="109" y="68"/>
                  </a:cubicBezTo>
                  <a:cubicBezTo>
                    <a:pt x="140" y="81"/>
                    <a:pt x="140" y="81"/>
                    <a:pt x="140" y="81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5" y="71"/>
                    <a:pt x="155" y="71"/>
                    <a:pt x="155" y="71"/>
                  </a:cubicBezTo>
                  <a:cubicBezTo>
                    <a:pt x="143" y="62"/>
                    <a:pt x="129" y="46"/>
                    <a:pt x="114" y="25"/>
                  </a:cubicBezTo>
                  <a:cubicBezTo>
                    <a:pt x="112" y="27"/>
                    <a:pt x="112" y="27"/>
                    <a:pt x="112" y="27"/>
                  </a:cubicBezTo>
                  <a:cubicBezTo>
                    <a:pt x="106" y="36"/>
                    <a:pt x="96" y="47"/>
                    <a:pt x="81" y="60"/>
                  </a:cubicBezTo>
                  <a:cubicBezTo>
                    <a:pt x="77" y="63"/>
                    <a:pt x="65" y="70"/>
                    <a:pt x="47" y="8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68" y="70"/>
                    <a:pt x="68" y="70"/>
                    <a:pt x="68" y="70"/>
                  </a:cubicBezTo>
                  <a:cubicBezTo>
                    <a:pt x="69" y="69"/>
                    <a:pt x="70" y="69"/>
                    <a:pt x="71" y="69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8" y="81"/>
                    <a:pt x="99" y="82"/>
                    <a:pt x="99" y="83"/>
                  </a:cubicBezTo>
                  <a:cubicBezTo>
                    <a:pt x="93" y="92"/>
                    <a:pt x="93" y="92"/>
                    <a:pt x="93" y="92"/>
                  </a:cubicBezTo>
                  <a:cubicBezTo>
                    <a:pt x="93" y="120"/>
                    <a:pt x="93" y="120"/>
                    <a:pt x="93" y="120"/>
                  </a:cubicBezTo>
                  <a:cubicBezTo>
                    <a:pt x="93" y="122"/>
                    <a:pt x="92" y="124"/>
                    <a:pt x="91" y="125"/>
                  </a:cubicBezTo>
                  <a:cubicBezTo>
                    <a:pt x="90" y="126"/>
                    <a:pt x="86" y="127"/>
                    <a:pt x="79" y="127"/>
                  </a:cubicBezTo>
                  <a:cubicBezTo>
                    <a:pt x="72" y="128"/>
                    <a:pt x="67" y="128"/>
                    <a:pt x="64" y="127"/>
                  </a:cubicBezTo>
                  <a:cubicBezTo>
                    <a:pt x="62" y="126"/>
                    <a:pt x="60" y="125"/>
                    <a:pt x="60" y="122"/>
                  </a:cubicBezTo>
                  <a:cubicBezTo>
                    <a:pt x="60" y="121"/>
                    <a:pt x="60" y="121"/>
                    <a:pt x="60" y="121"/>
                  </a:cubicBezTo>
                  <a:cubicBezTo>
                    <a:pt x="47" y="121"/>
                    <a:pt x="47" y="121"/>
                    <a:pt x="47" y="121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62" y="145"/>
                    <a:pt x="62" y="145"/>
                    <a:pt x="62" y="145"/>
                  </a:cubicBezTo>
                  <a:cubicBezTo>
                    <a:pt x="70" y="137"/>
                    <a:pt x="70" y="137"/>
                    <a:pt x="70" y="137"/>
                  </a:cubicBezTo>
                  <a:cubicBezTo>
                    <a:pt x="71" y="136"/>
                    <a:pt x="72" y="135"/>
                    <a:pt x="73" y="135"/>
                  </a:cubicBezTo>
                  <a:cubicBezTo>
                    <a:pt x="75" y="136"/>
                    <a:pt x="75" y="136"/>
                    <a:pt x="75" y="136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2" y="151"/>
                    <a:pt x="103" y="153"/>
                    <a:pt x="103" y="155"/>
                  </a:cubicBezTo>
                  <a:cubicBezTo>
                    <a:pt x="103" y="158"/>
                    <a:pt x="101" y="160"/>
                    <a:pt x="99" y="161"/>
                  </a:cubicBezTo>
                  <a:cubicBezTo>
                    <a:pt x="97" y="162"/>
                    <a:pt x="96" y="164"/>
                    <a:pt x="96" y="166"/>
                  </a:cubicBezTo>
                  <a:cubicBezTo>
                    <a:pt x="93" y="184"/>
                    <a:pt x="91" y="197"/>
                    <a:pt x="88" y="204"/>
                  </a:cubicBezTo>
                  <a:cubicBezTo>
                    <a:pt x="85" y="209"/>
                    <a:pt x="82" y="214"/>
                    <a:pt x="76" y="217"/>
                  </a:cubicBezTo>
                  <a:cubicBezTo>
                    <a:pt x="68" y="219"/>
                    <a:pt x="57" y="219"/>
                    <a:pt x="45" y="217"/>
                  </a:cubicBezTo>
                  <a:cubicBezTo>
                    <a:pt x="43" y="216"/>
                    <a:pt x="43" y="216"/>
                    <a:pt x="43" y="216"/>
                  </a:cubicBezTo>
                  <a:cubicBezTo>
                    <a:pt x="43" y="213"/>
                    <a:pt x="43" y="213"/>
                    <a:pt x="43" y="213"/>
                  </a:cubicBezTo>
                  <a:cubicBezTo>
                    <a:pt x="43" y="207"/>
                    <a:pt x="41" y="202"/>
                    <a:pt x="37" y="198"/>
                  </a:cubicBezTo>
                  <a:cubicBezTo>
                    <a:pt x="33" y="194"/>
                    <a:pt x="27" y="190"/>
                    <a:pt x="19" y="186"/>
                  </a:cubicBezTo>
                  <a:cubicBezTo>
                    <a:pt x="17" y="185"/>
                    <a:pt x="17" y="184"/>
                    <a:pt x="17" y="183"/>
                  </a:cubicBezTo>
                  <a:cubicBezTo>
                    <a:pt x="18" y="182"/>
                    <a:pt x="19" y="181"/>
                    <a:pt x="20" y="182"/>
                  </a:cubicBezTo>
                  <a:cubicBezTo>
                    <a:pt x="42" y="185"/>
                    <a:pt x="54" y="185"/>
                    <a:pt x="56" y="182"/>
                  </a:cubicBezTo>
                  <a:cubicBezTo>
                    <a:pt x="59" y="179"/>
                    <a:pt x="61" y="169"/>
                    <a:pt x="62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3" y="155"/>
                    <a:pt x="42" y="157"/>
                    <a:pt x="41" y="158"/>
                  </a:cubicBezTo>
                  <a:cubicBezTo>
                    <a:pt x="39" y="159"/>
                    <a:pt x="34" y="159"/>
                    <a:pt x="26" y="159"/>
                  </a:cubicBezTo>
                  <a:cubicBezTo>
                    <a:pt x="17" y="158"/>
                    <a:pt x="12" y="157"/>
                    <a:pt x="10" y="156"/>
                  </a:cubicBezTo>
                  <a:cubicBezTo>
                    <a:pt x="9" y="154"/>
                    <a:pt x="9" y="151"/>
                    <a:pt x="9" y="147"/>
                  </a:cubicBezTo>
                  <a:cubicBezTo>
                    <a:pt x="13" y="125"/>
                    <a:pt x="15" y="110"/>
                    <a:pt x="16" y="101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8" y="99"/>
                    <a:pt x="19" y="99"/>
                    <a:pt x="20" y="100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60" y="112"/>
                    <a:pt x="60" y="112"/>
                    <a:pt x="60" y="112"/>
                  </a:cubicBezTo>
                  <a:cubicBezTo>
                    <a:pt x="60" y="86"/>
                    <a:pt x="60" y="86"/>
                    <a:pt x="60" y="86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22" y="89"/>
                    <a:pt x="13" y="92"/>
                    <a:pt x="5" y="93"/>
                  </a:cubicBezTo>
                  <a:cubicBezTo>
                    <a:pt x="2" y="93"/>
                    <a:pt x="1" y="93"/>
                    <a:pt x="1" y="92"/>
                  </a:cubicBezTo>
                  <a:cubicBezTo>
                    <a:pt x="0" y="91"/>
                    <a:pt x="1" y="90"/>
                    <a:pt x="3" y="89"/>
                  </a:cubicBezTo>
                  <a:cubicBezTo>
                    <a:pt x="18" y="82"/>
                    <a:pt x="31" y="73"/>
                    <a:pt x="41" y="64"/>
                  </a:cubicBezTo>
                  <a:cubicBezTo>
                    <a:pt x="38" y="64"/>
                    <a:pt x="35" y="64"/>
                    <a:pt x="32" y="63"/>
                  </a:cubicBezTo>
                  <a:cubicBezTo>
                    <a:pt x="29" y="61"/>
                    <a:pt x="26" y="58"/>
                    <a:pt x="24" y="53"/>
                  </a:cubicBezTo>
                  <a:cubicBezTo>
                    <a:pt x="21" y="42"/>
                    <a:pt x="17" y="33"/>
                    <a:pt x="11" y="28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0" y="25"/>
                    <a:pt x="10" y="25"/>
                    <a:pt x="11" y="25"/>
                  </a:cubicBezTo>
                  <a:cubicBezTo>
                    <a:pt x="16" y="24"/>
                    <a:pt x="22" y="24"/>
                    <a:pt x="29" y="25"/>
                  </a:cubicBezTo>
                  <a:cubicBezTo>
                    <a:pt x="42" y="25"/>
                    <a:pt x="50" y="30"/>
                    <a:pt x="54" y="36"/>
                  </a:cubicBezTo>
                  <a:cubicBezTo>
                    <a:pt x="56" y="41"/>
                    <a:pt x="56" y="45"/>
                    <a:pt x="55" y="50"/>
                  </a:cubicBezTo>
                  <a:cubicBezTo>
                    <a:pt x="63" y="40"/>
                    <a:pt x="70" y="29"/>
                    <a:pt x="76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6" y="16"/>
                    <a:pt x="15" y="15"/>
                    <a:pt x="15" y="14"/>
                  </a:cubicBezTo>
                  <a:cubicBezTo>
                    <a:pt x="15" y="11"/>
                    <a:pt x="16" y="11"/>
                    <a:pt x="18" y="11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83" y="2"/>
                    <a:pt x="83" y="2"/>
                    <a:pt x="83" y="2"/>
                  </a:cubicBezTo>
                  <a:cubicBezTo>
                    <a:pt x="84" y="1"/>
                    <a:pt x="85" y="0"/>
                    <a:pt x="86" y="0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118" y="9"/>
                    <a:pt x="118" y="9"/>
                    <a:pt x="118" y="9"/>
                  </a:cubicBezTo>
                  <a:cubicBezTo>
                    <a:pt x="122" y="10"/>
                    <a:pt x="125" y="12"/>
                    <a:pt x="125" y="14"/>
                  </a:cubicBezTo>
                  <a:cubicBezTo>
                    <a:pt x="126" y="16"/>
                    <a:pt x="124" y="19"/>
                    <a:pt x="119" y="21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8" y="19"/>
                    <a:pt x="143" y="10"/>
                    <a:pt x="146" y="3"/>
                  </a:cubicBezTo>
                  <a:cubicBezTo>
                    <a:pt x="146" y="0"/>
                    <a:pt x="147" y="0"/>
                    <a:pt x="149" y="1"/>
                  </a:cubicBezTo>
                  <a:cubicBezTo>
                    <a:pt x="167" y="12"/>
                    <a:pt x="177" y="18"/>
                    <a:pt x="177" y="20"/>
                  </a:cubicBezTo>
                  <a:cubicBezTo>
                    <a:pt x="178" y="21"/>
                    <a:pt x="177" y="22"/>
                    <a:pt x="177" y="23"/>
                  </a:cubicBezTo>
                  <a:cubicBezTo>
                    <a:pt x="176" y="24"/>
                    <a:pt x="174" y="24"/>
                    <a:pt x="171" y="24"/>
                  </a:cubicBezTo>
                  <a:cubicBezTo>
                    <a:pt x="169" y="24"/>
                    <a:pt x="167" y="24"/>
                    <a:pt x="166" y="25"/>
                  </a:cubicBezTo>
                  <a:cubicBezTo>
                    <a:pt x="143" y="37"/>
                    <a:pt x="143" y="37"/>
                    <a:pt x="143" y="37"/>
                  </a:cubicBezTo>
                  <a:cubicBezTo>
                    <a:pt x="149" y="41"/>
                    <a:pt x="157" y="44"/>
                    <a:pt x="166" y="46"/>
                  </a:cubicBezTo>
                  <a:cubicBezTo>
                    <a:pt x="176" y="34"/>
                    <a:pt x="182" y="25"/>
                    <a:pt x="185" y="17"/>
                  </a:cubicBezTo>
                  <a:cubicBezTo>
                    <a:pt x="186" y="15"/>
                    <a:pt x="187" y="14"/>
                    <a:pt x="189" y="15"/>
                  </a:cubicBezTo>
                  <a:cubicBezTo>
                    <a:pt x="211" y="31"/>
                    <a:pt x="211" y="31"/>
                    <a:pt x="211" y="31"/>
                  </a:cubicBezTo>
                  <a:cubicBezTo>
                    <a:pt x="214" y="33"/>
                    <a:pt x="216" y="35"/>
                    <a:pt x="216" y="36"/>
                  </a:cubicBezTo>
                  <a:cubicBezTo>
                    <a:pt x="216" y="37"/>
                    <a:pt x="216" y="38"/>
                    <a:pt x="215" y="39"/>
                  </a:cubicBezTo>
                  <a:cubicBezTo>
                    <a:pt x="214" y="40"/>
                    <a:pt x="212" y="40"/>
                    <a:pt x="210" y="40"/>
                  </a:cubicBezTo>
                  <a:cubicBezTo>
                    <a:pt x="208" y="39"/>
                    <a:pt x="199" y="43"/>
                    <a:pt x="186" y="50"/>
                  </a:cubicBezTo>
                  <a:cubicBezTo>
                    <a:pt x="199" y="51"/>
                    <a:pt x="210" y="51"/>
                    <a:pt x="217" y="50"/>
                  </a:cubicBezTo>
                  <a:cubicBezTo>
                    <a:pt x="218" y="50"/>
                    <a:pt x="219" y="51"/>
                    <a:pt x="220" y="52"/>
                  </a:cubicBezTo>
                  <a:cubicBezTo>
                    <a:pt x="220" y="53"/>
                    <a:pt x="220" y="54"/>
                    <a:pt x="218" y="55"/>
                  </a:cubicBezTo>
                  <a:cubicBezTo>
                    <a:pt x="216" y="56"/>
                    <a:pt x="214" y="60"/>
                    <a:pt x="213" y="66"/>
                  </a:cubicBezTo>
                  <a:cubicBezTo>
                    <a:pt x="212" y="74"/>
                    <a:pt x="211" y="81"/>
                    <a:pt x="211" y="86"/>
                  </a:cubicBezTo>
                  <a:cubicBezTo>
                    <a:pt x="212" y="90"/>
                    <a:pt x="211" y="92"/>
                    <a:pt x="210" y="93"/>
                  </a:cubicBezTo>
                  <a:cubicBezTo>
                    <a:pt x="198" y="91"/>
                    <a:pt x="198" y="91"/>
                    <a:pt x="198" y="91"/>
                  </a:cubicBezTo>
                  <a:cubicBezTo>
                    <a:pt x="199" y="97"/>
                    <a:pt x="200" y="101"/>
                    <a:pt x="201" y="101"/>
                  </a:cubicBezTo>
                  <a:cubicBezTo>
                    <a:pt x="203" y="102"/>
                    <a:pt x="205" y="104"/>
                    <a:pt x="205" y="107"/>
                  </a:cubicBezTo>
                  <a:cubicBezTo>
                    <a:pt x="205" y="110"/>
                    <a:pt x="205" y="113"/>
                    <a:pt x="203" y="117"/>
                  </a:cubicBezTo>
                  <a:cubicBezTo>
                    <a:pt x="201" y="121"/>
                    <a:pt x="198" y="124"/>
                    <a:pt x="195" y="126"/>
                  </a:cubicBezTo>
                  <a:cubicBezTo>
                    <a:pt x="192" y="128"/>
                    <a:pt x="188" y="129"/>
                    <a:pt x="183" y="130"/>
                  </a:cubicBezTo>
                  <a:cubicBezTo>
                    <a:pt x="195" y="146"/>
                    <a:pt x="195" y="146"/>
                    <a:pt x="195" y="146"/>
                  </a:cubicBezTo>
                  <a:cubicBezTo>
                    <a:pt x="196" y="149"/>
                    <a:pt x="197" y="151"/>
                    <a:pt x="197" y="152"/>
                  </a:cubicBezTo>
                  <a:cubicBezTo>
                    <a:pt x="196" y="155"/>
                    <a:pt x="195" y="156"/>
                    <a:pt x="192" y="157"/>
                  </a:cubicBezTo>
                  <a:cubicBezTo>
                    <a:pt x="188" y="157"/>
                    <a:pt x="186" y="159"/>
                    <a:pt x="185" y="161"/>
                  </a:cubicBezTo>
                  <a:cubicBezTo>
                    <a:pt x="175" y="178"/>
                    <a:pt x="175" y="178"/>
                    <a:pt x="175" y="178"/>
                  </a:cubicBezTo>
                  <a:cubicBezTo>
                    <a:pt x="186" y="178"/>
                    <a:pt x="197" y="179"/>
                    <a:pt x="210" y="178"/>
                  </a:cubicBezTo>
                  <a:cubicBezTo>
                    <a:pt x="213" y="178"/>
                    <a:pt x="215" y="178"/>
                    <a:pt x="215" y="180"/>
                  </a:cubicBezTo>
                  <a:cubicBezTo>
                    <a:pt x="215" y="181"/>
                    <a:pt x="215" y="182"/>
                    <a:pt x="213" y="184"/>
                  </a:cubicBezTo>
                  <a:cubicBezTo>
                    <a:pt x="206" y="187"/>
                    <a:pt x="202" y="196"/>
                    <a:pt x="201" y="211"/>
                  </a:cubicBezTo>
                  <a:cubicBezTo>
                    <a:pt x="201" y="215"/>
                    <a:pt x="200" y="216"/>
                    <a:pt x="199" y="217"/>
                  </a:cubicBezTo>
                  <a:lnTo>
                    <a:pt x="194" y="217"/>
                  </a:lnTo>
                  <a:close/>
                  <a:moveTo>
                    <a:pt x="116" y="147"/>
                  </a:moveTo>
                  <a:cubicBezTo>
                    <a:pt x="120" y="155"/>
                    <a:pt x="125" y="160"/>
                    <a:pt x="132" y="164"/>
                  </a:cubicBezTo>
                  <a:cubicBezTo>
                    <a:pt x="143" y="170"/>
                    <a:pt x="143" y="170"/>
                    <a:pt x="143" y="170"/>
                  </a:cubicBezTo>
                  <a:cubicBezTo>
                    <a:pt x="148" y="163"/>
                    <a:pt x="152" y="155"/>
                    <a:pt x="155" y="147"/>
                  </a:cubicBezTo>
                  <a:lnTo>
                    <a:pt x="116" y="147"/>
                  </a:lnTo>
                  <a:close/>
                  <a:moveTo>
                    <a:pt x="185" y="102"/>
                  </a:moveTo>
                  <a:cubicBezTo>
                    <a:pt x="187" y="101"/>
                    <a:pt x="188" y="98"/>
                    <a:pt x="190" y="94"/>
                  </a:cubicBezTo>
                  <a:cubicBezTo>
                    <a:pt x="191" y="89"/>
                    <a:pt x="191" y="89"/>
                    <a:pt x="191" y="89"/>
                  </a:cubicBezTo>
                  <a:cubicBezTo>
                    <a:pt x="183" y="86"/>
                    <a:pt x="183" y="86"/>
                    <a:pt x="183" y="86"/>
                  </a:cubicBezTo>
                  <a:cubicBezTo>
                    <a:pt x="183" y="88"/>
                    <a:pt x="181" y="90"/>
                    <a:pt x="179" y="92"/>
                  </a:cubicBezTo>
                  <a:cubicBezTo>
                    <a:pt x="177" y="92"/>
                    <a:pt x="176" y="94"/>
                    <a:pt x="176" y="96"/>
                  </a:cubicBezTo>
                  <a:cubicBezTo>
                    <a:pt x="176" y="100"/>
                    <a:pt x="176" y="100"/>
                    <a:pt x="176" y="100"/>
                  </a:cubicBezTo>
                  <a:cubicBezTo>
                    <a:pt x="176" y="101"/>
                    <a:pt x="177" y="102"/>
                    <a:pt x="178" y="102"/>
                  </a:cubicBezTo>
                  <a:cubicBezTo>
                    <a:pt x="183" y="103"/>
                    <a:pt x="183" y="103"/>
                    <a:pt x="183" y="103"/>
                  </a:cubicBezTo>
                  <a:lnTo>
                    <a:pt x="185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3960" y="261"/>
              <a:ext cx="176" cy="176"/>
            </a:xfrm>
            <a:custGeom>
              <a:avLst/>
              <a:gdLst>
                <a:gd name="T0" fmla="*/ 145 w 220"/>
                <a:gd name="T1" fmla="*/ 191 h 220"/>
                <a:gd name="T2" fmla="*/ 59 w 220"/>
                <a:gd name="T3" fmla="*/ 216 h 220"/>
                <a:gd name="T4" fmla="*/ 125 w 220"/>
                <a:gd name="T5" fmla="*/ 168 h 220"/>
                <a:gd name="T6" fmla="*/ 98 w 220"/>
                <a:gd name="T7" fmla="*/ 93 h 220"/>
                <a:gd name="T8" fmla="*/ 78 w 220"/>
                <a:gd name="T9" fmla="*/ 90 h 220"/>
                <a:gd name="T10" fmla="*/ 121 w 220"/>
                <a:gd name="T11" fmla="*/ 87 h 220"/>
                <a:gd name="T12" fmla="*/ 82 w 220"/>
                <a:gd name="T13" fmla="*/ 43 h 220"/>
                <a:gd name="T14" fmla="*/ 97 w 220"/>
                <a:gd name="T15" fmla="*/ 62 h 220"/>
                <a:gd name="T16" fmla="*/ 65 w 220"/>
                <a:gd name="T17" fmla="*/ 62 h 220"/>
                <a:gd name="T18" fmla="*/ 87 w 220"/>
                <a:gd name="T19" fmla="*/ 97 h 220"/>
                <a:gd name="T20" fmla="*/ 89 w 220"/>
                <a:gd name="T21" fmla="*/ 101 h 220"/>
                <a:gd name="T22" fmla="*/ 65 w 220"/>
                <a:gd name="T23" fmla="*/ 191 h 220"/>
                <a:gd name="T24" fmla="*/ 28 w 220"/>
                <a:gd name="T25" fmla="*/ 218 h 220"/>
                <a:gd name="T26" fmla="*/ 21 w 220"/>
                <a:gd name="T27" fmla="*/ 194 h 220"/>
                <a:gd name="T28" fmla="*/ 5 w 220"/>
                <a:gd name="T29" fmla="*/ 182 h 220"/>
                <a:gd name="T30" fmla="*/ 27 w 220"/>
                <a:gd name="T31" fmla="*/ 179 h 220"/>
                <a:gd name="T32" fmla="*/ 29 w 220"/>
                <a:gd name="T33" fmla="*/ 147 h 220"/>
                <a:gd name="T34" fmla="*/ 14 w 220"/>
                <a:gd name="T35" fmla="*/ 164 h 220"/>
                <a:gd name="T36" fmla="*/ 1 w 220"/>
                <a:gd name="T37" fmla="*/ 115 h 220"/>
                <a:gd name="T38" fmla="*/ 29 w 220"/>
                <a:gd name="T39" fmla="*/ 110 h 220"/>
                <a:gd name="T40" fmla="*/ 3 w 220"/>
                <a:gd name="T41" fmla="*/ 62 h 220"/>
                <a:gd name="T42" fmla="*/ 3 w 220"/>
                <a:gd name="T43" fmla="*/ 56 h 220"/>
                <a:gd name="T44" fmla="*/ 29 w 220"/>
                <a:gd name="T45" fmla="*/ 3 h 220"/>
                <a:gd name="T46" fmla="*/ 32 w 220"/>
                <a:gd name="T47" fmla="*/ 0 h 220"/>
                <a:gd name="T48" fmla="*/ 72 w 220"/>
                <a:gd name="T49" fmla="*/ 8 h 220"/>
                <a:gd name="T50" fmla="*/ 65 w 220"/>
                <a:gd name="T51" fmla="*/ 18 h 220"/>
                <a:gd name="T52" fmla="*/ 69 w 220"/>
                <a:gd name="T53" fmla="*/ 56 h 220"/>
                <a:gd name="T54" fmla="*/ 75 w 220"/>
                <a:gd name="T55" fmla="*/ 43 h 220"/>
                <a:gd name="T56" fmla="*/ 75 w 220"/>
                <a:gd name="T57" fmla="*/ 37 h 220"/>
                <a:gd name="T58" fmla="*/ 121 w 220"/>
                <a:gd name="T59" fmla="*/ 12 h 220"/>
                <a:gd name="T60" fmla="*/ 126 w 220"/>
                <a:gd name="T61" fmla="*/ 7 h 220"/>
                <a:gd name="T62" fmla="*/ 164 w 220"/>
                <a:gd name="T63" fmla="*/ 10 h 220"/>
                <a:gd name="T64" fmla="*/ 157 w 220"/>
                <a:gd name="T65" fmla="*/ 26 h 220"/>
                <a:gd name="T66" fmla="*/ 172 w 220"/>
                <a:gd name="T67" fmla="*/ 37 h 220"/>
                <a:gd name="T68" fmla="*/ 194 w 220"/>
                <a:gd name="T69" fmla="*/ 17 h 220"/>
                <a:gd name="T70" fmla="*/ 219 w 220"/>
                <a:gd name="T71" fmla="*/ 43 h 220"/>
                <a:gd name="T72" fmla="*/ 157 w 220"/>
                <a:gd name="T73" fmla="*/ 43 h 220"/>
                <a:gd name="T74" fmla="*/ 160 w 220"/>
                <a:gd name="T75" fmla="*/ 87 h 220"/>
                <a:gd name="T76" fmla="*/ 180 w 220"/>
                <a:gd name="T77" fmla="*/ 70 h 220"/>
                <a:gd name="T78" fmla="*/ 210 w 220"/>
                <a:gd name="T79" fmla="*/ 96 h 220"/>
                <a:gd name="T80" fmla="*/ 207 w 220"/>
                <a:gd name="T81" fmla="*/ 110 h 220"/>
                <a:gd name="T82" fmla="*/ 174 w 220"/>
                <a:gd name="T83" fmla="*/ 163 h 220"/>
                <a:gd name="T84" fmla="*/ 215 w 220"/>
                <a:gd name="T85" fmla="*/ 170 h 220"/>
                <a:gd name="T86" fmla="*/ 217 w 220"/>
                <a:gd name="T87" fmla="*/ 177 h 220"/>
                <a:gd name="T88" fmla="*/ 206 w 220"/>
                <a:gd name="T89" fmla="*/ 213 h 220"/>
                <a:gd name="T90" fmla="*/ 198 w 220"/>
                <a:gd name="T91" fmla="*/ 217 h 220"/>
                <a:gd name="T92" fmla="*/ 132 w 220"/>
                <a:gd name="T93" fmla="*/ 138 h 220"/>
                <a:gd name="T94" fmla="*/ 160 w 220"/>
                <a:gd name="T95" fmla="*/ 93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0" h="220">
                  <a:moveTo>
                    <a:pt x="198" y="217"/>
                  </a:moveTo>
                  <a:cubicBezTo>
                    <a:pt x="179" y="213"/>
                    <a:pt x="162" y="203"/>
                    <a:pt x="145" y="191"/>
                  </a:cubicBezTo>
                  <a:cubicBezTo>
                    <a:pt x="123" y="206"/>
                    <a:pt x="95" y="216"/>
                    <a:pt x="63" y="217"/>
                  </a:cubicBezTo>
                  <a:cubicBezTo>
                    <a:pt x="60" y="218"/>
                    <a:pt x="59" y="217"/>
                    <a:pt x="59" y="216"/>
                  </a:cubicBezTo>
                  <a:cubicBezTo>
                    <a:pt x="59" y="215"/>
                    <a:pt x="60" y="214"/>
                    <a:pt x="62" y="214"/>
                  </a:cubicBezTo>
                  <a:cubicBezTo>
                    <a:pt x="85" y="205"/>
                    <a:pt x="106" y="189"/>
                    <a:pt x="125" y="168"/>
                  </a:cubicBezTo>
                  <a:cubicBezTo>
                    <a:pt x="116" y="156"/>
                    <a:pt x="107" y="131"/>
                    <a:pt x="98" y="93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81" y="93"/>
                    <a:pt x="81" y="93"/>
                    <a:pt x="81" y="93"/>
                  </a:cubicBezTo>
                  <a:cubicBezTo>
                    <a:pt x="79" y="93"/>
                    <a:pt x="78" y="92"/>
                    <a:pt x="78" y="90"/>
                  </a:cubicBezTo>
                  <a:cubicBezTo>
                    <a:pt x="78" y="88"/>
                    <a:pt x="79" y="87"/>
                    <a:pt x="81" y="87"/>
                  </a:cubicBezTo>
                  <a:cubicBezTo>
                    <a:pt x="121" y="87"/>
                    <a:pt x="121" y="87"/>
                    <a:pt x="121" y="87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93" y="53"/>
                    <a:pt x="98" y="59"/>
                    <a:pt x="98" y="59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87" y="97"/>
                    <a:pt x="87" y="97"/>
                    <a:pt x="87" y="97"/>
                  </a:cubicBezTo>
                  <a:cubicBezTo>
                    <a:pt x="89" y="96"/>
                    <a:pt x="91" y="96"/>
                    <a:pt x="91" y="97"/>
                  </a:cubicBezTo>
                  <a:cubicBezTo>
                    <a:pt x="92" y="98"/>
                    <a:pt x="91" y="100"/>
                    <a:pt x="89" y="101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201"/>
                    <a:pt x="63" y="208"/>
                    <a:pt x="59" y="211"/>
                  </a:cubicBezTo>
                  <a:cubicBezTo>
                    <a:pt x="53" y="218"/>
                    <a:pt x="42" y="220"/>
                    <a:pt x="28" y="218"/>
                  </a:cubicBezTo>
                  <a:cubicBezTo>
                    <a:pt x="25" y="217"/>
                    <a:pt x="24" y="216"/>
                    <a:pt x="24" y="213"/>
                  </a:cubicBezTo>
                  <a:cubicBezTo>
                    <a:pt x="24" y="204"/>
                    <a:pt x="23" y="198"/>
                    <a:pt x="21" y="194"/>
                  </a:cubicBezTo>
                  <a:cubicBezTo>
                    <a:pt x="19" y="189"/>
                    <a:pt x="15" y="186"/>
                    <a:pt x="8" y="184"/>
                  </a:cubicBezTo>
                  <a:cubicBezTo>
                    <a:pt x="6" y="184"/>
                    <a:pt x="5" y="183"/>
                    <a:pt x="5" y="182"/>
                  </a:cubicBezTo>
                  <a:cubicBezTo>
                    <a:pt x="5" y="181"/>
                    <a:pt x="6" y="180"/>
                    <a:pt x="8" y="180"/>
                  </a:cubicBezTo>
                  <a:cubicBezTo>
                    <a:pt x="19" y="181"/>
                    <a:pt x="25" y="180"/>
                    <a:pt x="27" y="179"/>
                  </a:cubicBezTo>
                  <a:cubicBezTo>
                    <a:pt x="29" y="175"/>
                    <a:pt x="29" y="175"/>
                    <a:pt x="29" y="175"/>
                  </a:cubicBezTo>
                  <a:cubicBezTo>
                    <a:pt x="29" y="147"/>
                    <a:pt x="29" y="147"/>
                    <a:pt x="29" y="147"/>
                  </a:cubicBezTo>
                  <a:cubicBezTo>
                    <a:pt x="23" y="151"/>
                    <a:pt x="19" y="155"/>
                    <a:pt x="18" y="157"/>
                  </a:cubicBezTo>
                  <a:cubicBezTo>
                    <a:pt x="17" y="161"/>
                    <a:pt x="15" y="163"/>
                    <a:pt x="14" y="164"/>
                  </a:cubicBezTo>
                  <a:cubicBezTo>
                    <a:pt x="13" y="165"/>
                    <a:pt x="12" y="165"/>
                    <a:pt x="11" y="164"/>
                  </a:cubicBezTo>
                  <a:cubicBezTo>
                    <a:pt x="10" y="163"/>
                    <a:pt x="6" y="147"/>
                    <a:pt x="1" y="115"/>
                  </a:cubicBezTo>
                  <a:cubicBezTo>
                    <a:pt x="1" y="112"/>
                    <a:pt x="2" y="110"/>
                    <a:pt x="5" y="111"/>
                  </a:cubicBezTo>
                  <a:cubicBezTo>
                    <a:pt x="11" y="111"/>
                    <a:pt x="20" y="111"/>
                    <a:pt x="29" y="110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1" y="62"/>
                    <a:pt x="0" y="61"/>
                    <a:pt x="0" y="59"/>
                  </a:cubicBezTo>
                  <a:cubicBezTo>
                    <a:pt x="0" y="57"/>
                    <a:pt x="1" y="56"/>
                    <a:pt x="3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8" y="3"/>
                    <a:pt x="71" y="5"/>
                    <a:pt x="72" y="8"/>
                  </a:cubicBezTo>
                  <a:cubicBezTo>
                    <a:pt x="72" y="11"/>
                    <a:pt x="71" y="13"/>
                    <a:pt x="68" y="14"/>
                  </a:cubicBezTo>
                  <a:cubicBezTo>
                    <a:pt x="66" y="15"/>
                    <a:pt x="65" y="16"/>
                    <a:pt x="65" y="18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3" y="43"/>
                    <a:pt x="72" y="43"/>
                    <a:pt x="72" y="40"/>
                  </a:cubicBezTo>
                  <a:cubicBezTo>
                    <a:pt x="72" y="38"/>
                    <a:pt x="73" y="37"/>
                    <a:pt x="75" y="37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1" y="12"/>
                    <a:pt x="121" y="12"/>
                    <a:pt x="121" y="12"/>
                  </a:cubicBezTo>
                  <a:cubicBezTo>
                    <a:pt x="121" y="10"/>
                    <a:pt x="121" y="9"/>
                    <a:pt x="122" y="8"/>
                  </a:cubicBezTo>
                  <a:cubicBezTo>
                    <a:pt x="122" y="7"/>
                    <a:pt x="124" y="7"/>
                    <a:pt x="126" y="7"/>
                  </a:cubicBezTo>
                  <a:cubicBezTo>
                    <a:pt x="155" y="8"/>
                    <a:pt x="155" y="8"/>
                    <a:pt x="155" y="8"/>
                  </a:cubicBezTo>
                  <a:cubicBezTo>
                    <a:pt x="160" y="9"/>
                    <a:pt x="163" y="9"/>
                    <a:pt x="164" y="10"/>
                  </a:cubicBezTo>
                  <a:cubicBezTo>
                    <a:pt x="168" y="13"/>
                    <a:pt x="168" y="17"/>
                    <a:pt x="162" y="20"/>
                  </a:cubicBezTo>
                  <a:cubicBezTo>
                    <a:pt x="158" y="22"/>
                    <a:pt x="157" y="24"/>
                    <a:pt x="157" y="26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72" y="37"/>
                    <a:pt x="172" y="37"/>
                    <a:pt x="172" y="37"/>
                  </a:cubicBezTo>
                  <a:cubicBezTo>
                    <a:pt x="183" y="23"/>
                    <a:pt x="189" y="15"/>
                    <a:pt x="190" y="15"/>
                  </a:cubicBezTo>
                  <a:cubicBezTo>
                    <a:pt x="194" y="17"/>
                    <a:pt x="194" y="17"/>
                    <a:pt x="194" y="17"/>
                  </a:cubicBezTo>
                  <a:cubicBezTo>
                    <a:pt x="211" y="32"/>
                    <a:pt x="220" y="40"/>
                    <a:pt x="220" y="41"/>
                  </a:cubicBezTo>
                  <a:cubicBezTo>
                    <a:pt x="219" y="43"/>
                    <a:pt x="219" y="43"/>
                    <a:pt x="219" y="43"/>
                  </a:cubicBezTo>
                  <a:cubicBezTo>
                    <a:pt x="218" y="43"/>
                    <a:pt x="218" y="43"/>
                    <a:pt x="218" y="43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57" y="87"/>
                    <a:pt x="157" y="87"/>
                    <a:pt x="157" y="87"/>
                  </a:cubicBezTo>
                  <a:cubicBezTo>
                    <a:pt x="160" y="87"/>
                    <a:pt x="160" y="87"/>
                    <a:pt x="160" y="87"/>
                  </a:cubicBezTo>
                  <a:cubicBezTo>
                    <a:pt x="177" y="71"/>
                    <a:pt x="177" y="71"/>
                    <a:pt x="177" y="71"/>
                  </a:cubicBezTo>
                  <a:cubicBezTo>
                    <a:pt x="178" y="70"/>
                    <a:pt x="179" y="69"/>
                    <a:pt x="180" y="70"/>
                  </a:cubicBezTo>
                  <a:cubicBezTo>
                    <a:pt x="182" y="71"/>
                    <a:pt x="182" y="71"/>
                    <a:pt x="182" y="71"/>
                  </a:cubicBezTo>
                  <a:cubicBezTo>
                    <a:pt x="210" y="96"/>
                    <a:pt x="210" y="96"/>
                    <a:pt x="210" y="96"/>
                  </a:cubicBezTo>
                  <a:cubicBezTo>
                    <a:pt x="213" y="98"/>
                    <a:pt x="214" y="100"/>
                    <a:pt x="214" y="102"/>
                  </a:cubicBezTo>
                  <a:cubicBezTo>
                    <a:pt x="213" y="106"/>
                    <a:pt x="211" y="109"/>
                    <a:pt x="207" y="110"/>
                  </a:cubicBezTo>
                  <a:cubicBezTo>
                    <a:pt x="203" y="110"/>
                    <a:pt x="200" y="112"/>
                    <a:pt x="199" y="115"/>
                  </a:cubicBezTo>
                  <a:cubicBezTo>
                    <a:pt x="191" y="135"/>
                    <a:pt x="183" y="150"/>
                    <a:pt x="174" y="163"/>
                  </a:cubicBezTo>
                  <a:cubicBezTo>
                    <a:pt x="175" y="163"/>
                    <a:pt x="175" y="163"/>
                    <a:pt x="175" y="163"/>
                  </a:cubicBezTo>
                  <a:cubicBezTo>
                    <a:pt x="188" y="168"/>
                    <a:pt x="202" y="171"/>
                    <a:pt x="215" y="170"/>
                  </a:cubicBezTo>
                  <a:cubicBezTo>
                    <a:pt x="217" y="170"/>
                    <a:pt x="219" y="170"/>
                    <a:pt x="220" y="172"/>
                  </a:cubicBezTo>
                  <a:cubicBezTo>
                    <a:pt x="220" y="174"/>
                    <a:pt x="219" y="175"/>
                    <a:pt x="217" y="177"/>
                  </a:cubicBezTo>
                  <a:cubicBezTo>
                    <a:pt x="215" y="179"/>
                    <a:pt x="213" y="183"/>
                    <a:pt x="210" y="189"/>
                  </a:cubicBezTo>
                  <a:cubicBezTo>
                    <a:pt x="208" y="196"/>
                    <a:pt x="206" y="204"/>
                    <a:pt x="206" y="213"/>
                  </a:cubicBezTo>
                  <a:cubicBezTo>
                    <a:pt x="206" y="216"/>
                    <a:pt x="205" y="217"/>
                    <a:pt x="204" y="218"/>
                  </a:cubicBezTo>
                  <a:cubicBezTo>
                    <a:pt x="204" y="219"/>
                    <a:pt x="201" y="218"/>
                    <a:pt x="198" y="217"/>
                  </a:cubicBezTo>
                  <a:close/>
                  <a:moveTo>
                    <a:pt x="102" y="93"/>
                  </a:moveTo>
                  <a:cubicBezTo>
                    <a:pt x="110" y="111"/>
                    <a:pt x="120" y="126"/>
                    <a:pt x="132" y="138"/>
                  </a:cubicBezTo>
                  <a:cubicBezTo>
                    <a:pt x="140" y="145"/>
                    <a:pt x="140" y="145"/>
                    <a:pt x="140" y="145"/>
                  </a:cubicBezTo>
                  <a:cubicBezTo>
                    <a:pt x="149" y="130"/>
                    <a:pt x="155" y="113"/>
                    <a:pt x="160" y="93"/>
                  </a:cubicBezTo>
                  <a:lnTo>
                    <a:pt x="102" y="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80" y="260"/>
              <a:ext cx="175" cy="177"/>
            </a:xfrm>
            <a:custGeom>
              <a:avLst/>
              <a:gdLst>
                <a:gd name="T0" fmla="*/ 21 w 218"/>
                <a:gd name="T1" fmla="*/ 129 h 221"/>
                <a:gd name="T2" fmla="*/ 1 w 218"/>
                <a:gd name="T3" fmla="*/ 141 h 221"/>
                <a:gd name="T4" fmla="*/ 39 w 218"/>
                <a:gd name="T5" fmla="*/ 54 h 221"/>
                <a:gd name="T6" fmla="*/ 4 w 218"/>
                <a:gd name="T7" fmla="*/ 71 h 221"/>
                <a:gd name="T8" fmla="*/ 27 w 218"/>
                <a:gd name="T9" fmla="*/ 33 h 221"/>
                <a:gd name="T10" fmla="*/ 38 w 218"/>
                <a:gd name="T11" fmla="*/ 0 h 221"/>
                <a:gd name="T12" fmla="*/ 71 w 218"/>
                <a:gd name="T13" fmla="*/ 9 h 221"/>
                <a:gd name="T14" fmla="*/ 74 w 218"/>
                <a:gd name="T15" fmla="*/ 18 h 221"/>
                <a:gd name="T16" fmla="*/ 44 w 218"/>
                <a:gd name="T17" fmla="*/ 49 h 221"/>
                <a:gd name="T18" fmla="*/ 78 w 218"/>
                <a:gd name="T19" fmla="*/ 71 h 221"/>
                <a:gd name="T20" fmla="*/ 68 w 218"/>
                <a:gd name="T21" fmla="*/ 77 h 221"/>
                <a:gd name="T22" fmla="*/ 56 w 218"/>
                <a:gd name="T23" fmla="*/ 98 h 221"/>
                <a:gd name="T24" fmla="*/ 57 w 218"/>
                <a:gd name="T25" fmla="*/ 114 h 221"/>
                <a:gd name="T26" fmla="*/ 54 w 218"/>
                <a:gd name="T27" fmla="*/ 217 h 221"/>
                <a:gd name="T28" fmla="*/ 25 w 218"/>
                <a:gd name="T29" fmla="*/ 219 h 221"/>
                <a:gd name="T30" fmla="*/ 215 w 218"/>
                <a:gd name="T31" fmla="*/ 32 h 221"/>
                <a:gd name="T32" fmla="*/ 163 w 218"/>
                <a:gd name="T33" fmla="*/ 32 h 221"/>
                <a:gd name="T34" fmla="*/ 177 w 218"/>
                <a:gd name="T35" fmla="*/ 55 h 221"/>
                <a:gd name="T36" fmla="*/ 176 w 218"/>
                <a:gd name="T37" fmla="*/ 58 h 221"/>
                <a:gd name="T38" fmla="*/ 128 w 218"/>
                <a:gd name="T39" fmla="*/ 207 h 221"/>
                <a:gd name="T40" fmla="*/ 111 w 218"/>
                <a:gd name="T41" fmla="*/ 219 h 221"/>
                <a:gd name="T42" fmla="*/ 93 w 218"/>
                <a:gd name="T43" fmla="*/ 207 h 221"/>
                <a:gd name="T44" fmla="*/ 88 w 218"/>
                <a:gd name="T45" fmla="*/ 100 h 221"/>
                <a:gd name="T46" fmla="*/ 61 w 218"/>
                <a:gd name="T47" fmla="*/ 193 h 221"/>
                <a:gd name="T48" fmla="*/ 68 w 218"/>
                <a:gd name="T49" fmla="*/ 148 h 221"/>
                <a:gd name="T50" fmla="*/ 68 w 218"/>
                <a:gd name="T51" fmla="*/ 84 h 221"/>
                <a:gd name="T52" fmla="*/ 90 w 218"/>
                <a:gd name="T53" fmla="*/ 86 h 221"/>
                <a:gd name="T54" fmla="*/ 93 w 218"/>
                <a:gd name="T55" fmla="*/ 58 h 221"/>
                <a:gd name="T56" fmla="*/ 68 w 218"/>
                <a:gd name="T57" fmla="*/ 55 h 221"/>
                <a:gd name="T58" fmla="*/ 93 w 218"/>
                <a:gd name="T59" fmla="*/ 52 h 221"/>
                <a:gd name="T60" fmla="*/ 94 w 218"/>
                <a:gd name="T61" fmla="*/ 3 h 221"/>
                <a:gd name="T62" fmla="*/ 126 w 218"/>
                <a:gd name="T63" fmla="*/ 5 h 221"/>
                <a:gd name="T64" fmla="*/ 131 w 218"/>
                <a:gd name="T65" fmla="*/ 15 h 221"/>
                <a:gd name="T66" fmla="*/ 128 w 218"/>
                <a:gd name="T67" fmla="*/ 52 h 221"/>
                <a:gd name="T68" fmla="*/ 142 w 218"/>
                <a:gd name="T69" fmla="*/ 47 h 221"/>
                <a:gd name="T70" fmla="*/ 131 w 218"/>
                <a:gd name="T71" fmla="*/ 20 h 221"/>
                <a:gd name="T72" fmla="*/ 133 w 218"/>
                <a:gd name="T73" fmla="*/ 17 h 221"/>
                <a:gd name="T74" fmla="*/ 173 w 218"/>
                <a:gd name="T75" fmla="*/ 26 h 221"/>
                <a:gd name="T76" fmla="*/ 192 w 218"/>
                <a:gd name="T77" fmla="*/ 9 h 221"/>
                <a:gd name="T78" fmla="*/ 216 w 218"/>
                <a:gd name="T79" fmla="*/ 32 h 221"/>
                <a:gd name="T80" fmla="*/ 165 w 218"/>
                <a:gd name="T81" fmla="*/ 168 h 221"/>
                <a:gd name="T82" fmla="*/ 147 w 218"/>
                <a:gd name="T83" fmla="*/ 179 h 221"/>
                <a:gd name="T84" fmla="*/ 134 w 218"/>
                <a:gd name="T85" fmla="*/ 164 h 221"/>
                <a:gd name="T86" fmla="*/ 134 w 218"/>
                <a:gd name="T87" fmla="*/ 85 h 221"/>
                <a:gd name="T88" fmla="*/ 150 w 218"/>
                <a:gd name="T89" fmla="*/ 85 h 221"/>
                <a:gd name="T90" fmla="*/ 153 w 218"/>
                <a:gd name="T91" fmla="*/ 91 h 221"/>
                <a:gd name="T92" fmla="*/ 152 w 218"/>
                <a:gd name="T93" fmla="*/ 153 h 221"/>
                <a:gd name="T94" fmla="*/ 154 w 218"/>
                <a:gd name="T95" fmla="*/ 157 h 221"/>
                <a:gd name="T96" fmla="*/ 158 w 218"/>
                <a:gd name="T97" fmla="*/ 141 h 221"/>
                <a:gd name="T98" fmla="*/ 159 w 218"/>
                <a:gd name="T99" fmla="*/ 141 h 221"/>
                <a:gd name="T100" fmla="*/ 165 w 218"/>
                <a:gd name="T101" fmla="*/ 159 h 221"/>
                <a:gd name="T102" fmla="*/ 165 w 218"/>
                <a:gd name="T103" fmla="*/ 178 h 221"/>
                <a:gd name="T104" fmla="*/ 166 w 218"/>
                <a:gd name="T105" fmla="*/ 81 h 221"/>
                <a:gd name="T106" fmla="*/ 139 w 218"/>
                <a:gd name="T107" fmla="*/ 78 h 221"/>
                <a:gd name="T108" fmla="*/ 177 w 218"/>
                <a:gd name="T109" fmla="*/ 75 h 221"/>
                <a:gd name="T110" fmla="*/ 195 w 218"/>
                <a:gd name="T111" fmla="*/ 58 h 221"/>
                <a:gd name="T112" fmla="*/ 217 w 218"/>
                <a:gd name="T113" fmla="*/ 81 h 221"/>
                <a:gd name="T114" fmla="*/ 202 w 218"/>
                <a:gd name="T115" fmla="*/ 81 h 221"/>
                <a:gd name="T116" fmla="*/ 196 w 218"/>
                <a:gd name="T117" fmla="*/ 210 h 221"/>
                <a:gd name="T118" fmla="*/ 161 w 218"/>
                <a:gd name="T119" fmla="*/ 212 h 221"/>
                <a:gd name="T120" fmla="*/ 148 w 218"/>
                <a:gd name="T121" fmla="*/ 182 h 221"/>
                <a:gd name="T122" fmla="*/ 161 w 218"/>
                <a:gd name="T123" fmla="*/ 18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8" h="221">
                  <a:moveTo>
                    <a:pt x="21" y="209"/>
                  </a:moveTo>
                  <a:cubicBezTo>
                    <a:pt x="21" y="129"/>
                    <a:pt x="21" y="129"/>
                    <a:pt x="21" y="129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3" y="141"/>
                    <a:pt x="2" y="141"/>
                    <a:pt x="1" y="141"/>
                  </a:cubicBezTo>
                  <a:cubicBezTo>
                    <a:pt x="0" y="140"/>
                    <a:pt x="1" y="139"/>
                    <a:pt x="3" y="137"/>
                  </a:cubicBezTo>
                  <a:cubicBezTo>
                    <a:pt x="16" y="123"/>
                    <a:pt x="28" y="95"/>
                    <a:pt x="39" y="54"/>
                  </a:cubicBezTo>
                  <a:cubicBezTo>
                    <a:pt x="30" y="60"/>
                    <a:pt x="19" y="66"/>
                    <a:pt x="7" y="70"/>
                  </a:cubicBezTo>
                  <a:cubicBezTo>
                    <a:pt x="5" y="71"/>
                    <a:pt x="5" y="71"/>
                    <a:pt x="4" y="71"/>
                  </a:cubicBezTo>
                  <a:cubicBezTo>
                    <a:pt x="4" y="70"/>
                    <a:pt x="4" y="69"/>
                    <a:pt x="5" y="68"/>
                  </a:cubicBezTo>
                  <a:cubicBezTo>
                    <a:pt x="15" y="57"/>
                    <a:pt x="22" y="45"/>
                    <a:pt x="27" y="33"/>
                  </a:cubicBezTo>
                  <a:cubicBezTo>
                    <a:pt x="32" y="22"/>
                    <a:pt x="35" y="12"/>
                    <a:pt x="36" y="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39" y="0"/>
                    <a:pt x="41" y="0"/>
                  </a:cubicBezTo>
                  <a:cubicBezTo>
                    <a:pt x="71" y="9"/>
                    <a:pt x="71" y="9"/>
                    <a:pt x="71" y="9"/>
                  </a:cubicBezTo>
                  <a:cubicBezTo>
                    <a:pt x="76" y="11"/>
                    <a:pt x="78" y="13"/>
                    <a:pt x="78" y="15"/>
                  </a:cubicBezTo>
                  <a:cubicBezTo>
                    <a:pt x="78" y="16"/>
                    <a:pt x="76" y="18"/>
                    <a:pt x="74" y="18"/>
                  </a:cubicBezTo>
                  <a:cubicBezTo>
                    <a:pt x="71" y="19"/>
                    <a:pt x="69" y="22"/>
                    <a:pt x="67" y="25"/>
                  </a:cubicBezTo>
                  <a:cubicBezTo>
                    <a:pt x="60" y="34"/>
                    <a:pt x="52" y="43"/>
                    <a:pt x="44" y="49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8" y="66"/>
                    <a:pt x="79" y="68"/>
                    <a:pt x="78" y="71"/>
                  </a:cubicBezTo>
                  <a:cubicBezTo>
                    <a:pt x="78" y="72"/>
                    <a:pt x="76" y="73"/>
                    <a:pt x="74" y="73"/>
                  </a:cubicBezTo>
                  <a:cubicBezTo>
                    <a:pt x="71" y="73"/>
                    <a:pt x="69" y="75"/>
                    <a:pt x="68" y="77"/>
                  </a:cubicBezTo>
                  <a:cubicBezTo>
                    <a:pt x="64" y="83"/>
                    <a:pt x="59" y="90"/>
                    <a:pt x="53" y="98"/>
                  </a:cubicBezTo>
                  <a:cubicBezTo>
                    <a:pt x="56" y="98"/>
                    <a:pt x="56" y="98"/>
                    <a:pt x="56" y="98"/>
                  </a:cubicBezTo>
                  <a:cubicBezTo>
                    <a:pt x="61" y="99"/>
                    <a:pt x="63" y="101"/>
                    <a:pt x="63" y="103"/>
                  </a:cubicBezTo>
                  <a:cubicBezTo>
                    <a:pt x="57" y="114"/>
                    <a:pt x="57" y="114"/>
                    <a:pt x="57" y="114"/>
                  </a:cubicBezTo>
                  <a:cubicBezTo>
                    <a:pt x="57" y="209"/>
                    <a:pt x="57" y="209"/>
                    <a:pt x="57" y="209"/>
                  </a:cubicBezTo>
                  <a:cubicBezTo>
                    <a:pt x="57" y="213"/>
                    <a:pt x="56" y="216"/>
                    <a:pt x="54" y="217"/>
                  </a:cubicBezTo>
                  <a:cubicBezTo>
                    <a:pt x="53" y="219"/>
                    <a:pt x="47" y="220"/>
                    <a:pt x="39" y="220"/>
                  </a:cubicBezTo>
                  <a:cubicBezTo>
                    <a:pt x="31" y="221"/>
                    <a:pt x="26" y="220"/>
                    <a:pt x="25" y="219"/>
                  </a:cubicBezTo>
                  <a:cubicBezTo>
                    <a:pt x="22" y="217"/>
                    <a:pt x="21" y="214"/>
                    <a:pt x="21" y="209"/>
                  </a:cubicBezTo>
                  <a:close/>
                  <a:moveTo>
                    <a:pt x="215" y="32"/>
                  </a:moveTo>
                  <a:cubicBezTo>
                    <a:pt x="193" y="32"/>
                    <a:pt x="193" y="32"/>
                    <a:pt x="193" y="32"/>
                  </a:cubicBezTo>
                  <a:cubicBezTo>
                    <a:pt x="163" y="32"/>
                    <a:pt x="163" y="32"/>
                    <a:pt x="163" y="32"/>
                  </a:cubicBezTo>
                  <a:cubicBezTo>
                    <a:pt x="163" y="36"/>
                    <a:pt x="163" y="39"/>
                    <a:pt x="162" y="42"/>
                  </a:cubicBezTo>
                  <a:cubicBezTo>
                    <a:pt x="172" y="50"/>
                    <a:pt x="177" y="54"/>
                    <a:pt x="177" y="55"/>
                  </a:cubicBezTo>
                  <a:cubicBezTo>
                    <a:pt x="176" y="58"/>
                    <a:pt x="176" y="58"/>
                    <a:pt x="176" y="58"/>
                  </a:cubicBezTo>
                  <a:cubicBezTo>
                    <a:pt x="176" y="58"/>
                    <a:pt x="176" y="58"/>
                    <a:pt x="176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128" y="207"/>
                    <a:pt x="128" y="207"/>
                    <a:pt x="128" y="207"/>
                  </a:cubicBezTo>
                  <a:cubicBezTo>
                    <a:pt x="128" y="213"/>
                    <a:pt x="127" y="216"/>
                    <a:pt x="125" y="217"/>
                  </a:cubicBezTo>
                  <a:cubicBezTo>
                    <a:pt x="123" y="218"/>
                    <a:pt x="118" y="218"/>
                    <a:pt x="111" y="219"/>
                  </a:cubicBezTo>
                  <a:cubicBezTo>
                    <a:pt x="103" y="219"/>
                    <a:pt x="98" y="218"/>
                    <a:pt x="96" y="217"/>
                  </a:cubicBezTo>
                  <a:cubicBezTo>
                    <a:pt x="94" y="216"/>
                    <a:pt x="93" y="212"/>
                    <a:pt x="93" y="207"/>
                  </a:cubicBezTo>
                  <a:cubicBezTo>
                    <a:pt x="93" y="92"/>
                    <a:pt x="93" y="92"/>
                    <a:pt x="93" y="92"/>
                  </a:cubicBezTo>
                  <a:cubicBezTo>
                    <a:pt x="90" y="93"/>
                    <a:pt x="88" y="96"/>
                    <a:pt x="88" y="100"/>
                  </a:cubicBezTo>
                  <a:cubicBezTo>
                    <a:pt x="87" y="140"/>
                    <a:pt x="79" y="171"/>
                    <a:pt x="63" y="192"/>
                  </a:cubicBezTo>
                  <a:cubicBezTo>
                    <a:pt x="61" y="193"/>
                    <a:pt x="61" y="193"/>
                    <a:pt x="61" y="193"/>
                  </a:cubicBezTo>
                  <a:cubicBezTo>
                    <a:pt x="61" y="193"/>
                    <a:pt x="61" y="192"/>
                    <a:pt x="61" y="190"/>
                  </a:cubicBezTo>
                  <a:cubicBezTo>
                    <a:pt x="64" y="178"/>
                    <a:pt x="67" y="165"/>
                    <a:pt x="68" y="148"/>
                  </a:cubicBezTo>
                  <a:cubicBezTo>
                    <a:pt x="69" y="134"/>
                    <a:pt x="68" y="114"/>
                    <a:pt x="67" y="86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90" y="86"/>
                    <a:pt x="90" y="86"/>
                    <a:pt x="90" y="86"/>
                  </a:cubicBezTo>
                  <a:cubicBezTo>
                    <a:pt x="93" y="87"/>
                    <a:pt x="93" y="87"/>
                    <a:pt x="93" y="87"/>
                  </a:cubicBezTo>
                  <a:cubicBezTo>
                    <a:pt x="93" y="58"/>
                    <a:pt x="93" y="58"/>
                    <a:pt x="93" y="58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69" y="58"/>
                    <a:pt x="68" y="57"/>
                    <a:pt x="68" y="55"/>
                  </a:cubicBezTo>
                  <a:cubicBezTo>
                    <a:pt x="68" y="53"/>
                    <a:pt x="69" y="52"/>
                    <a:pt x="71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3" y="5"/>
                    <a:pt x="93" y="4"/>
                    <a:pt x="94" y="3"/>
                  </a:cubicBezTo>
                  <a:cubicBezTo>
                    <a:pt x="95" y="2"/>
                    <a:pt x="95" y="2"/>
                    <a:pt x="97" y="2"/>
                  </a:cubicBezTo>
                  <a:cubicBezTo>
                    <a:pt x="126" y="5"/>
                    <a:pt x="126" y="5"/>
                    <a:pt x="126" y="5"/>
                  </a:cubicBezTo>
                  <a:cubicBezTo>
                    <a:pt x="129" y="5"/>
                    <a:pt x="131" y="5"/>
                    <a:pt x="132" y="6"/>
                  </a:cubicBezTo>
                  <a:cubicBezTo>
                    <a:pt x="135" y="9"/>
                    <a:pt x="135" y="12"/>
                    <a:pt x="131" y="15"/>
                  </a:cubicBezTo>
                  <a:cubicBezTo>
                    <a:pt x="129" y="17"/>
                    <a:pt x="128" y="19"/>
                    <a:pt x="128" y="21"/>
                  </a:cubicBezTo>
                  <a:cubicBezTo>
                    <a:pt x="128" y="52"/>
                    <a:pt x="128" y="52"/>
                    <a:pt x="128" y="52"/>
                  </a:cubicBezTo>
                  <a:cubicBezTo>
                    <a:pt x="139" y="52"/>
                    <a:pt x="139" y="52"/>
                    <a:pt x="139" y="52"/>
                  </a:cubicBezTo>
                  <a:cubicBezTo>
                    <a:pt x="142" y="47"/>
                    <a:pt x="142" y="47"/>
                    <a:pt x="142" y="47"/>
                  </a:cubicBezTo>
                  <a:cubicBezTo>
                    <a:pt x="140" y="45"/>
                    <a:pt x="139" y="43"/>
                    <a:pt x="138" y="40"/>
                  </a:cubicBezTo>
                  <a:cubicBezTo>
                    <a:pt x="138" y="30"/>
                    <a:pt x="135" y="24"/>
                    <a:pt x="131" y="20"/>
                  </a:cubicBezTo>
                  <a:cubicBezTo>
                    <a:pt x="130" y="19"/>
                    <a:pt x="130" y="19"/>
                    <a:pt x="130" y="18"/>
                  </a:cubicBezTo>
                  <a:cubicBezTo>
                    <a:pt x="130" y="17"/>
                    <a:pt x="131" y="17"/>
                    <a:pt x="133" y="17"/>
                  </a:cubicBezTo>
                  <a:cubicBezTo>
                    <a:pt x="142" y="16"/>
                    <a:pt x="151" y="19"/>
                    <a:pt x="159" y="26"/>
                  </a:cubicBezTo>
                  <a:cubicBezTo>
                    <a:pt x="173" y="26"/>
                    <a:pt x="173" y="26"/>
                    <a:pt x="173" y="26"/>
                  </a:cubicBezTo>
                  <a:cubicBezTo>
                    <a:pt x="182" y="14"/>
                    <a:pt x="187" y="7"/>
                    <a:pt x="188" y="7"/>
                  </a:cubicBezTo>
                  <a:cubicBezTo>
                    <a:pt x="189" y="7"/>
                    <a:pt x="191" y="8"/>
                    <a:pt x="192" y="9"/>
                  </a:cubicBezTo>
                  <a:cubicBezTo>
                    <a:pt x="208" y="21"/>
                    <a:pt x="216" y="28"/>
                    <a:pt x="216" y="29"/>
                  </a:cubicBezTo>
                  <a:cubicBezTo>
                    <a:pt x="216" y="32"/>
                    <a:pt x="216" y="32"/>
                    <a:pt x="216" y="32"/>
                  </a:cubicBezTo>
                  <a:lnTo>
                    <a:pt x="215" y="32"/>
                  </a:lnTo>
                  <a:close/>
                  <a:moveTo>
                    <a:pt x="165" y="168"/>
                  </a:moveTo>
                  <a:cubicBezTo>
                    <a:pt x="165" y="170"/>
                    <a:pt x="163" y="173"/>
                    <a:pt x="160" y="176"/>
                  </a:cubicBezTo>
                  <a:cubicBezTo>
                    <a:pt x="157" y="178"/>
                    <a:pt x="153" y="179"/>
                    <a:pt x="147" y="179"/>
                  </a:cubicBezTo>
                  <a:cubicBezTo>
                    <a:pt x="143" y="179"/>
                    <a:pt x="140" y="178"/>
                    <a:pt x="138" y="178"/>
                  </a:cubicBezTo>
                  <a:cubicBezTo>
                    <a:pt x="135" y="175"/>
                    <a:pt x="134" y="170"/>
                    <a:pt x="134" y="164"/>
                  </a:cubicBezTo>
                  <a:cubicBezTo>
                    <a:pt x="134" y="87"/>
                    <a:pt x="134" y="87"/>
                    <a:pt x="134" y="87"/>
                  </a:cubicBezTo>
                  <a:cubicBezTo>
                    <a:pt x="134" y="85"/>
                    <a:pt x="134" y="85"/>
                    <a:pt x="134" y="85"/>
                  </a:cubicBezTo>
                  <a:cubicBezTo>
                    <a:pt x="134" y="85"/>
                    <a:pt x="135" y="85"/>
                    <a:pt x="136" y="85"/>
                  </a:cubicBezTo>
                  <a:cubicBezTo>
                    <a:pt x="150" y="85"/>
                    <a:pt x="150" y="85"/>
                    <a:pt x="150" y="85"/>
                  </a:cubicBezTo>
                  <a:cubicBezTo>
                    <a:pt x="152" y="85"/>
                    <a:pt x="154" y="86"/>
                    <a:pt x="155" y="86"/>
                  </a:cubicBezTo>
                  <a:cubicBezTo>
                    <a:pt x="157" y="88"/>
                    <a:pt x="156" y="90"/>
                    <a:pt x="153" y="91"/>
                  </a:cubicBezTo>
                  <a:cubicBezTo>
                    <a:pt x="152" y="91"/>
                    <a:pt x="152" y="92"/>
                    <a:pt x="152" y="94"/>
                  </a:cubicBezTo>
                  <a:cubicBezTo>
                    <a:pt x="152" y="153"/>
                    <a:pt x="152" y="153"/>
                    <a:pt x="152" y="153"/>
                  </a:cubicBezTo>
                  <a:cubicBezTo>
                    <a:pt x="152" y="155"/>
                    <a:pt x="152" y="156"/>
                    <a:pt x="153" y="157"/>
                  </a:cubicBezTo>
                  <a:cubicBezTo>
                    <a:pt x="154" y="157"/>
                    <a:pt x="154" y="157"/>
                    <a:pt x="154" y="157"/>
                  </a:cubicBezTo>
                  <a:cubicBezTo>
                    <a:pt x="155" y="157"/>
                    <a:pt x="155" y="157"/>
                    <a:pt x="155" y="157"/>
                  </a:cubicBezTo>
                  <a:cubicBezTo>
                    <a:pt x="156" y="154"/>
                    <a:pt x="157" y="149"/>
                    <a:pt x="158" y="141"/>
                  </a:cubicBezTo>
                  <a:cubicBezTo>
                    <a:pt x="158" y="140"/>
                    <a:pt x="158" y="140"/>
                    <a:pt x="159" y="140"/>
                  </a:cubicBezTo>
                  <a:cubicBezTo>
                    <a:pt x="159" y="141"/>
                    <a:pt x="159" y="141"/>
                    <a:pt x="159" y="141"/>
                  </a:cubicBezTo>
                  <a:cubicBezTo>
                    <a:pt x="160" y="149"/>
                    <a:pt x="162" y="155"/>
                    <a:pt x="163" y="156"/>
                  </a:cubicBezTo>
                  <a:cubicBezTo>
                    <a:pt x="164" y="157"/>
                    <a:pt x="165" y="158"/>
                    <a:pt x="165" y="159"/>
                  </a:cubicBezTo>
                  <a:cubicBezTo>
                    <a:pt x="166" y="162"/>
                    <a:pt x="166" y="165"/>
                    <a:pt x="165" y="168"/>
                  </a:cubicBezTo>
                  <a:close/>
                  <a:moveTo>
                    <a:pt x="165" y="178"/>
                  </a:moveTo>
                  <a:cubicBezTo>
                    <a:pt x="166" y="177"/>
                    <a:pt x="166" y="175"/>
                    <a:pt x="166" y="173"/>
                  </a:cubicBezTo>
                  <a:cubicBezTo>
                    <a:pt x="166" y="81"/>
                    <a:pt x="166" y="81"/>
                    <a:pt x="166" y="81"/>
                  </a:cubicBezTo>
                  <a:cubicBezTo>
                    <a:pt x="141" y="81"/>
                    <a:pt x="141" y="81"/>
                    <a:pt x="141" y="81"/>
                  </a:cubicBezTo>
                  <a:cubicBezTo>
                    <a:pt x="140" y="81"/>
                    <a:pt x="139" y="80"/>
                    <a:pt x="139" y="78"/>
                  </a:cubicBezTo>
                  <a:cubicBezTo>
                    <a:pt x="139" y="76"/>
                    <a:pt x="140" y="75"/>
                    <a:pt x="141" y="75"/>
                  </a:cubicBezTo>
                  <a:cubicBezTo>
                    <a:pt x="177" y="75"/>
                    <a:pt x="177" y="75"/>
                    <a:pt x="177" y="75"/>
                  </a:cubicBezTo>
                  <a:cubicBezTo>
                    <a:pt x="186" y="63"/>
                    <a:pt x="191" y="56"/>
                    <a:pt x="192" y="56"/>
                  </a:cubicBezTo>
                  <a:cubicBezTo>
                    <a:pt x="193" y="56"/>
                    <a:pt x="194" y="57"/>
                    <a:pt x="195" y="58"/>
                  </a:cubicBezTo>
                  <a:cubicBezTo>
                    <a:pt x="211" y="70"/>
                    <a:pt x="218" y="77"/>
                    <a:pt x="218" y="78"/>
                  </a:cubicBezTo>
                  <a:cubicBezTo>
                    <a:pt x="217" y="81"/>
                    <a:pt x="217" y="81"/>
                    <a:pt x="217" y="81"/>
                  </a:cubicBezTo>
                  <a:cubicBezTo>
                    <a:pt x="216" y="81"/>
                    <a:pt x="216" y="81"/>
                    <a:pt x="216" y="81"/>
                  </a:cubicBezTo>
                  <a:cubicBezTo>
                    <a:pt x="202" y="81"/>
                    <a:pt x="202" y="81"/>
                    <a:pt x="202" y="81"/>
                  </a:cubicBezTo>
                  <a:cubicBezTo>
                    <a:pt x="202" y="188"/>
                    <a:pt x="202" y="188"/>
                    <a:pt x="202" y="188"/>
                  </a:cubicBezTo>
                  <a:cubicBezTo>
                    <a:pt x="202" y="199"/>
                    <a:pt x="200" y="206"/>
                    <a:pt x="196" y="210"/>
                  </a:cubicBezTo>
                  <a:cubicBezTo>
                    <a:pt x="192" y="215"/>
                    <a:pt x="182" y="217"/>
                    <a:pt x="167" y="218"/>
                  </a:cubicBezTo>
                  <a:cubicBezTo>
                    <a:pt x="163" y="219"/>
                    <a:pt x="161" y="217"/>
                    <a:pt x="161" y="212"/>
                  </a:cubicBezTo>
                  <a:cubicBezTo>
                    <a:pt x="160" y="195"/>
                    <a:pt x="156" y="185"/>
                    <a:pt x="150" y="184"/>
                  </a:cubicBezTo>
                  <a:cubicBezTo>
                    <a:pt x="148" y="184"/>
                    <a:pt x="148" y="183"/>
                    <a:pt x="148" y="182"/>
                  </a:cubicBezTo>
                  <a:cubicBezTo>
                    <a:pt x="148" y="181"/>
                    <a:pt x="148" y="180"/>
                    <a:pt x="150" y="180"/>
                  </a:cubicBezTo>
                  <a:cubicBezTo>
                    <a:pt x="161" y="180"/>
                    <a:pt x="161" y="180"/>
                    <a:pt x="161" y="180"/>
                  </a:cubicBezTo>
                  <a:cubicBezTo>
                    <a:pt x="163" y="180"/>
                    <a:pt x="165" y="179"/>
                    <a:pt x="165" y="1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3612" y="526"/>
              <a:ext cx="173" cy="175"/>
            </a:xfrm>
            <a:custGeom>
              <a:avLst/>
              <a:gdLst>
                <a:gd name="T0" fmla="*/ 197 w 215"/>
                <a:gd name="T1" fmla="*/ 203 h 218"/>
                <a:gd name="T2" fmla="*/ 121 w 215"/>
                <a:gd name="T3" fmla="*/ 213 h 218"/>
                <a:gd name="T4" fmla="*/ 91 w 215"/>
                <a:gd name="T5" fmla="*/ 216 h 218"/>
                <a:gd name="T6" fmla="*/ 88 w 215"/>
                <a:gd name="T7" fmla="*/ 103 h 218"/>
                <a:gd name="T8" fmla="*/ 72 w 215"/>
                <a:gd name="T9" fmla="*/ 114 h 218"/>
                <a:gd name="T10" fmla="*/ 82 w 215"/>
                <a:gd name="T11" fmla="*/ 91 h 218"/>
                <a:gd name="T12" fmla="*/ 64 w 215"/>
                <a:gd name="T13" fmla="*/ 189 h 218"/>
                <a:gd name="T14" fmla="*/ 28 w 215"/>
                <a:gd name="T15" fmla="*/ 216 h 218"/>
                <a:gd name="T16" fmla="*/ 19 w 215"/>
                <a:gd name="T17" fmla="*/ 191 h 218"/>
                <a:gd name="T18" fmla="*/ 1 w 215"/>
                <a:gd name="T19" fmla="*/ 179 h 218"/>
                <a:gd name="T20" fmla="*/ 27 w 215"/>
                <a:gd name="T21" fmla="*/ 177 h 218"/>
                <a:gd name="T22" fmla="*/ 28 w 215"/>
                <a:gd name="T23" fmla="*/ 137 h 218"/>
                <a:gd name="T24" fmla="*/ 17 w 215"/>
                <a:gd name="T25" fmla="*/ 153 h 218"/>
                <a:gd name="T26" fmla="*/ 1 w 215"/>
                <a:gd name="T27" fmla="*/ 110 h 218"/>
                <a:gd name="T28" fmla="*/ 28 w 215"/>
                <a:gd name="T29" fmla="*/ 101 h 218"/>
                <a:gd name="T30" fmla="*/ 4 w 215"/>
                <a:gd name="T31" fmla="*/ 60 h 218"/>
                <a:gd name="T32" fmla="*/ 4 w 215"/>
                <a:gd name="T33" fmla="*/ 54 h 218"/>
                <a:gd name="T34" fmla="*/ 28 w 215"/>
                <a:gd name="T35" fmla="*/ 3 h 218"/>
                <a:gd name="T36" fmla="*/ 31 w 215"/>
                <a:gd name="T37" fmla="*/ 0 h 218"/>
                <a:gd name="T38" fmla="*/ 71 w 215"/>
                <a:gd name="T39" fmla="*/ 8 h 218"/>
                <a:gd name="T40" fmla="*/ 64 w 215"/>
                <a:gd name="T41" fmla="*/ 18 h 218"/>
                <a:gd name="T42" fmla="*/ 65 w 215"/>
                <a:gd name="T43" fmla="*/ 54 h 218"/>
                <a:gd name="T44" fmla="*/ 80 w 215"/>
                <a:gd name="T45" fmla="*/ 37 h 218"/>
                <a:gd name="T46" fmla="*/ 91 w 215"/>
                <a:gd name="T47" fmla="*/ 60 h 218"/>
                <a:gd name="T48" fmla="*/ 64 w 215"/>
                <a:gd name="T49" fmla="*/ 89 h 218"/>
                <a:gd name="T50" fmla="*/ 100 w 215"/>
                <a:gd name="T51" fmla="*/ 4 h 218"/>
                <a:gd name="T52" fmla="*/ 106 w 215"/>
                <a:gd name="T53" fmla="*/ 0 h 218"/>
                <a:gd name="T54" fmla="*/ 147 w 215"/>
                <a:gd name="T55" fmla="*/ 7 h 218"/>
                <a:gd name="T56" fmla="*/ 138 w 215"/>
                <a:gd name="T57" fmla="*/ 19 h 218"/>
                <a:gd name="T58" fmla="*/ 150 w 215"/>
                <a:gd name="T59" fmla="*/ 47 h 218"/>
                <a:gd name="T60" fmla="*/ 159 w 215"/>
                <a:gd name="T61" fmla="*/ 2 h 218"/>
                <a:gd name="T62" fmla="*/ 198 w 215"/>
                <a:gd name="T63" fmla="*/ 14 h 218"/>
                <a:gd name="T64" fmla="*/ 187 w 215"/>
                <a:gd name="T65" fmla="*/ 20 h 218"/>
                <a:gd name="T66" fmla="*/ 181 w 215"/>
                <a:gd name="T67" fmla="*/ 47 h 218"/>
                <a:gd name="T68" fmla="*/ 194 w 215"/>
                <a:gd name="T69" fmla="*/ 27 h 218"/>
                <a:gd name="T70" fmla="*/ 213 w 215"/>
                <a:gd name="T71" fmla="*/ 51 h 218"/>
                <a:gd name="T72" fmla="*/ 212 w 215"/>
                <a:gd name="T73" fmla="*/ 54 h 218"/>
                <a:gd name="T74" fmla="*/ 180 w 215"/>
                <a:gd name="T75" fmla="*/ 91 h 218"/>
                <a:gd name="T76" fmla="*/ 192 w 215"/>
                <a:gd name="T77" fmla="*/ 75 h 218"/>
                <a:gd name="T78" fmla="*/ 196 w 215"/>
                <a:gd name="T79" fmla="*/ 75 h 218"/>
                <a:gd name="T80" fmla="*/ 211 w 215"/>
                <a:gd name="T81" fmla="*/ 97 h 218"/>
                <a:gd name="T82" fmla="*/ 180 w 215"/>
                <a:gd name="T83" fmla="*/ 98 h 218"/>
                <a:gd name="T84" fmla="*/ 184 w 215"/>
                <a:gd name="T85" fmla="*/ 140 h 218"/>
                <a:gd name="T86" fmla="*/ 195 w 215"/>
                <a:gd name="T87" fmla="*/ 123 h 218"/>
                <a:gd name="T88" fmla="*/ 212 w 215"/>
                <a:gd name="T89" fmla="*/ 144 h 218"/>
                <a:gd name="T90" fmla="*/ 211 w 215"/>
                <a:gd name="T91" fmla="*/ 147 h 218"/>
                <a:gd name="T92" fmla="*/ 180 w 215"/>
                <a:gd name="T93" fmla="*/ 197 h 218"/>
                <a:gd name="T94" fmla="*/ 193 w 215"/>
                <a:gd name="T95" fmla="*/ 178 h 218"/>
                <a:gd name="T96" fmla="*/ 198 w 215"/>
                <a:gd name="T97" fmla="*/ 178 h 218"/>
                <a:gd name="T98" fmla="*/ 214 w 215"/>
                <a:gd name="T99" fmla="*/ 203 h 218"/>
                <a:gd name="T100" fmla="*/ 145 w 215"/>
                <a:gd name="T101" fmla="*/ 91 h 218"/>
                <a:gd name="T102" fmla="*/ 126 w 215"/>
                <a:gd name="T103" fmla="*/ 54 h 218"/>
                <a:gd name="T104" fmla="*/ 125 w 215"/>
                <a:gd name="T105" fmla="*/ 91 h 218"/>
                <a:gd name="T106" fmla="*/ 145 w 215"/>
                <a:gd name="T107" fmla="*/ 140 h 218"/>
                <a:gd name="T108" fmla="*/ 125 w 215"/>
                <a:gd name="T109" fmla="*/ 98 h 218"/>
                <a:gd name="T110" fmla="*/ 125 w 215"/>
                <a:gd name="T111" fmla="*/ 147 h 218"/>
                <a:gd name="T112" fmla="*/ 145 w 215"/>
                <a:gd name="T113" fmla="*/ 197 h 218"/>
                <a:gd name="T114" fmla="*/ 125 w 215"/>
                <a:gd name="T115" fmla="*/ 147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5" h="218">
                  <a:moveTo>
                    <a:pt x="214" y="203"/>
                  </a:moveTo>
                  <a:cubicBezTo>
                    <a:pt x="197" y="203"/>
                    <a:pt x="197" y="203"/>
                    <a:pt x="197" y="203"/>
                  </a:cubicBezTo>
                  <a:cubicBezTo>
                    <a:pt x="124" y="203"/>
                    <a:pt x="124" y="203"/>
                    <a:pt x="124" y="203"/>
                  </a:cubicBezTo>
                  <a:cubicBezTo>
                    <a:pt x="124" y="208"/>
                    <a:pt x="123" y="211"/>
                    <a:pt x="121" y="213"/>
                  </a:cubicBezTo>
                  <a:cubicBezTo>
                    <a:pt x="118" y="215"/>
                    <a:pt x="113" y="216"/>
                    <a:pt x="106" y="217"/>
                  </a:cubicBezTo>
                  <a:cubicBezTo>
                    <a:pt x="99" y="218"/>
                    <a:pt x="94" y="217"/>
                    <a:pt x="91" y="216"/>
                  </a:cubicBezTo>
                  <a:cubicBezTo>
                    <a:pt x="89" y="214"/>
                    <a:pt x="88" y="210"/>
                    <a:pt x="88" y="203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75" y="113"/>
                    <a:pt x="75" y="113"/>
                    <a:pt x="75" y="113"/>
                  </a:cubicBezTo>
                  <a:cubicBezTo>
                    <a:pt x="74" y="114"/>
                    <a:pt x="73" y="115"/>
                    <a:pt x="72" y="114"/>
                  </a:cubicBezTo>
                  <a:cubicBezTo>
                    <a:pt x="71" y="113"/>
                    <a:pt x="71" y="112"/>
                    <a:pt x="72" y="111"/>
                  </a:cubicBezTo>
                  <a:cubicBezTo>
                    <a:pt x="76" y="105"/>
                    <a:pt x="79" y="98"/>
                    <a:pt x="82" y="91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4" y="189"/>
                    <a:pt x="64" y="189"/>
                    <a:pt x="64" y="189"/>
                  </a:cubicBezTo>
                  <a:cubicBezTo>
                    <a:pt x="64" y="199"/>
                    <a:pt x="62" y="206"/>
                    <a:pt x="59" y="210"/>
                  </a:cubicBezTo>
                  <a:cubicBezTo>
                    <a:pt x="52" y="216"/>
                    <a:pt x="42" y="218"/>
                    <a:pt x="28" y="216"/>
                  </a:cubicBezTo>
                  <a:cubicBezTo>
                    <a:pt x="25" y="216"/>
                    <a:pt x="23" y="214"/>
                    <a:pt x="23" y="211"/>
                  </a:cubicBezTo>
                  <a:cubicBezTo>
                    <a:pt x="23" y="202"/>
                    <a:pt x="21" y="195"/>
                    <a:pt x="19" y="191"/>
                  </a:cubicBezTo>
                  <a:cubicBezTo>
                    <a:pt x="16" y="186"/>
                    <a:pt x="11" y="183"/>
                    <a:pt x="4" y="182"/>
                  </a:cubicBezTo>
                  <a:cubicBezTo>
                    <a:pt x="2" y="181"/>
                    <a:pt x="1" y="180"/>
                    <a:pt x="1" y="179"/>
                  </a:cubicBezTo>
                  <a:cubicBezTo>
                    <a:pt x="1" y="178"/>
                    <a:pt x="2" y="178"/>
                    <a:pt x="4" y="178"/>
                  </a:cubicBezTo>
                  <a:cubicBezTo>
                    <a:pt x="17" y="179"/>
                    <a:pt x="25" y="179"/>
                    <a:pt x="27" y="177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8" y="137"/>
                    <a:pt x="28" y="137"/>
                    <a:pt x="28" y="137"/>
                  </a:cubicBezTo>
                  <a:cubicBezTo>
                    <a:pt x="23" y="140"/>
                    <a:pt x="20" y="144"/>
                    <a:pt x="20" y="147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6" y="154"/>
                    <a:pt x="15" y="154"/>
                    <a:pt x="14" y="154"/>
                  </a:cubicBezTo>
                  <a:cubicBezTo>
                    <a:pt x="12" y="153"/>
                    <a:pt x="8" y="138"/>
                    <a:pt x="1" y="110"/>
                  </a:cubicBezTo>
                  <a:cubicBezTo>
                    <a:pt x="0" y="108"/>
                    <a:pt x="1" y="107"/>
                    <a:pt x="3" y="106"/>
                  </a:cubicBezTo>
                  <a:cubicBezTo>
                    <a:pt x="11" y="106"/>
                    <a:pt x="19" y="104"/>
                    <a:pt x="28" y="101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" y="60"/>
                    <a:pt x="1" y="59"/>
                    <a:pt x="1" y="56"/>
                  </a:cubicBezTo>
                  <a:cubicBezTo>
                    <a:pt x="1" y="54"/>
                    <a:pt x="3" y="54"/>
                    <a:pt x="4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7" y="3"/>
                    <a:pt x="71" y="5"/>
                    <a:pt x="71" y="8"/>
                  </a:cubicBezTo>
                  <a:cubicBezTo>
                    <a:pt x="71" y="11"/>
                    <a:pt x="70" y="13"/>
                    <a:pt x="68" y="14"/>
                  </a:cubicBezTo>
                  <a:cubicBezTo>
                    <a:pt x="65" y="15"/>
                    <a:pt x="64" y="16"/>
                    <a:pt x="64" y="18"/>
                  </a:cubicBezTo>
                  <a:cubicBezTo>
                    <a:pt x="64" y="54"/>
                    <a:pt x="64" y="54"/>
                    <a:pt x="64" y="54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72" y="41"/>
                    <a:pt x="77" y="35"/>
                    <a:pt x="78" y="35"/>
                  </a:cubicBezTo>
                  <a:cubicBezTo>
                    <a:pt x="80" y="37"/>
                    <a:pt x="80" y="37"/>
                    <a:pt x="80" y="37"/>
                  </a:cubicBezTo>
                  <a:cubicBezTo>
                    <a:pt x="88" y="49"/>
                    <a:pt x="92" y="56"/>
                    <a:pt x="92" y="59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4" y="89"/>
                    <a:pt x="64" y="89"/>
                    <a:pt x="64" y="89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94" y="55"/>
                    <a:pt x="99" y="30"/>
                    <a:pt x="100" y="4"/>
                  </a:cubicBezTo>
                  <a:cubicBezTo>
                    <a:pt x="101" y="1"/>
                    <a:pt x="101" y="1"/>
                    <a:pt x="101" y="1"/>
                  </a:cubicBezTo>
                  <a:cubicBezTo>
                    <a:pt x="102" y="0"/>
                    <a:pt x="103" y="0"/>
                    <a:pt x="106" y="0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44" y="3"/>
                    <a:pt x="147" y="5"/>
                    <a:pt x="147" y="7"/>
                  </a:cubicBezTo>
                  <a:cubicBezTo>
                    <a:pt x="147" y="10"/>
                    <a:pt x="146" y="12"/>
                    <a:pt x="143" y="13"/>
                  </a:cubicBezTo>
                  <a:cubicBezTo>
                    <a:pt x="140" y="14"/>
                    <a:pt x="138" y="16"/>
                    <a:pt x="138" y="19"/>
                  </a:cubicBezTo>
                  <a:cubicBezTo>
                    <a:pt x="136" y="28"/>
                    <a:pt x="132" y="38"/>
                    <a:pt x="128" y="47"/>
                  </a:cubicBezTo>
                  <a:cubicBezTo>
                    <a:pt x="150" y="47"/>
                    <a:pt x="150" y="47"/>
                    <a:pt x="150" y="47"/>
                  </a:cubicBezTo>
                  <a:cubicBezTo>
                    <a:pt x="154" y="30"/>
                    <a:pt x="156" y="15"/>
                    <a:pt x="156" y="5"/>
                  </a:cubicBezTo>
                  <a:cubicBezTo>
                    <a:pt x="156" y="3"/>
                    <a:pt x="157" y="2"/>
                    <a:pt x="159" y="2"/>
                  </a:cubicBezTo>
                  <a:cubicBezTo>
                    <a:pt x="183" y="6"/>
                    <a:pt x="196" y="9"/>
                    <a:pt x="198" y="11"/>
                  </a:cubicBezTo>
                  <a:cubicBezTo>
                    <a:pt x="198" y="12"/>
                    <a:pt x="198" y="13"/>
                    <a:pt x="198" y="14"/>
                  </a:cubicBezTo>
                  <a:cubicBezTo>
                    <a:pt x="197" y="16"/>
                    <a:pt x="196" y="17"/>
                    <a:pt x="193" y="17"/>
                  </a:cubicBezTo>
                  <a:cubicBezTo>
                    <a:pt x="190" y="18"/>
                    <a:pt x="188" y="19"/>
                    <a:pt x="187" y="20"/>
                  </a:cubicBezTo>
                  <a:cubicBezTo>
                    <a:pt x="165" y="47"/>
                    <a:pt x="165" y="47"/>
                    <a:pt x="165" y="47"/>
                  </a:cubicBezTo>
                  <a:cubicBezTo>
                    <a:pt x="181" y="47"/>
                    <a:pt x="181" y="47"/>
                    <a:pt x="181" y="47"/>
                  </a:cubicBezTo>
                  <a:cubicBezTo>
                    <a:pt x="191" y="29"/>
                    <a:pt x="191" y="29"/>
                    <a:pt x="191" y="29"/>
                  </a:cubicBezTo>
                  <a:cubicBezTo>
                    <a:pt x="192" y="27"/>
                    <a:pt x="193" y="27"/>
                    <a:pt x="194" y="27"/>
                  </a:cubicBezTo>
                  <a:cubicBezTo>
                    <a:pt x="196" y="28"/>
                    <a:pt x="196" y="28"/>
                    <a:pt x="196" y="28"/>
                  </a:cubicBezTo>
                  <a:cubicBezTo>
                    <a:pt x="207" y="42"/>
                    <a:pt x="213" y="50"/>
                    <a:pt x="213" y="51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2" y="54"/>
                    <a:pt x="212" y="54"/>
                    <a:pt x="212" y="54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3" y="91"/>
                    <a:pt x="183" y="91"/>
                    <a:pt x="183" y="91"/>
                  </a:cubicBezTo>
                  <a:cubicBezTo>
                    <a:pt x="192" y="75"/>
                    <a:pt x="192" y="75"/>
                    <a:pt x="192" y="75"/>
                  </a:cubicBezTo>
                  <a:cubicBezTo>
                    <a:pt x="194" y="73"/>
                    <a:pt x="194" y="73"/>
                    <a:pt x="194" y="73"/>
                  </a:cubicBezTo>
                  <a:cubicBezTo>
                    <a:pt x="195" y="73"/>
                    <a:pt x="196" y="74"/>
                    <a:pt x="196" y="75"/>
                  </a:cubicBezTo>
                  <a:cubicBezTo>
                    <a:pt x="206" y="87"/>
                    <a:pt x="211" y="93"/>
                    <a:pt x="211" y="94"/>
                  </a:cubicBezTo>
                  <a:cubicBezTo>
                    <a:pt x="211" y="97"/>
                    <a:pt x="211" y="97"/>
                    <a:pt x="211" y="97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180" y="98"/>
                    <a:pt x="180" y="98"/>
                    <a:pt x="180" y="98"/>
                  </a:cubicBezTo>
                  <a:cubicBezTo>
                    <a:pt x="180" y="140"/>
                    <a:pt x="180" y="140"/>
                    <a:pt x="180" y="140"/>
                  </a:cubicBezTo>
                  <a:cubicBezTo>
                    <a:pt x="184" y="140"/>
                    <a:pt x="184" y="140"/>
                    <a:pt x="184" y="140"/>
                  </a:cubicBezTo>
                  <a:cubicBezTo>
                    <a:pt x="193" y="124"/>
                    <a:pt x="193" y="124"/>
                    <a:pt x="193" y="124"/>
                  </a:cubicBezTo>
                  <a:cubicBezTo>
                    <a:pt x="195" y="123"/>
                    <a:pt x="195" y="123"/>
                    <a:pt x="195" y="123"/>
                  </a:cubicBezTo>
                  <a:cubicBezTo>
                    <a:pt x="196" y="123"/>
                    <a:pt x="196" y="123"/>
                    <a:pt x="197" y="124"/>
                  </a:cubicBezTo>
                  <a:cubicBezTo>
                    <a:pt x="207" y="136"/>
                    <a:pt x="212" y="143"/>
                    <a:pt x="212" y="144"/>
                  </a:cubicBezTo>
                  <a:cubicBezTo>
                    <a:pt x="212" y="146"/>
                    <a:pt x="212" y="146"/>
                    <a:pt x="212" y="146"/>
                  </a:cubicBezTo>
                  <a:cubicBezTo>
                    <a:pt x="211" y="147"/>
                    <a:pt x="211" y="147"/>
                    <a:pt x="211" y="147"/>
                  </a:cubicBezTo>
                  <a:cubicBezTo>
                    <a:pt x="180" y="147"/>
                    <a:pt x="180" y="147"/>
                    <a:pt x="180" y="147"/>
                  </a:cubicBezTo>
                  <a:cubicBezTo>
                    <a:pt x="180" y="197"/>
                    <a:pt x="180" y="197"/>
                    <a:pt x="180" y="197"/>
                  </a:cubicBezTo>
                  <a:cubicBezTo>
                    <a:pt x="183" y="197"/>
                    <a:pt x="183" y="197"/>
                    <a:pt x="183" y="197"/>
                  </a:cubicBezTo>
                  <a:cubicBezTo>
                    <a:pt x="193" y="178"/>
                    <a:pt x="193" y="178"/>
                    <a:pt x="193" y="178"/>
                  </a:cubicBezTo>
                  <a:cubicBezTo>
                    <a:pt x="194" y="177"/>
                    <a:pt x="195" y="176"/>
                    <a:pt x="196" y="176"/>
                  </a:cubicBezTo>
                  <a:cubicBezTo>
                    <a:pt x="198" y="178"/>
                    <a:pt x="198" y="178"/>
                    <a:pt x="198" y="178"/>
                  </a:cubicBezTo>
                  <a:cubicBezTo>
                    <a:pt x="209" y="192"/>
                    <a:pt x="215" y="199"/>
                    <a:pt x="215" y="200"/>
                  </a:cubicBezTo>
                  <a:cubicBezTo>
                    <a:pt x="214" y="203"/>
                    <a:pt x="214" y="203"/>
                    <a:pt x="214" y="203"/>
                  </a:cubicBezTo>
                  <a:close/>
                  <a:moveTo>
                    <a:pt x="125" y="91"/>
                  </a:moveTo>
                  <a:cubicBezTo>
                    <a:pt x="145" y="91"/>
                    <a:pt x="145" y="91"/>
                    <a:pt x="145" y="91"/>
                  </a:cubicBezTo>
                  <a:cubicBezTo>
                    <a:pt x="145" y="54"/>
                    <a:pt x="145" y="54"/>
                    <a:pt x="145" y="54"/>
                  </a:cubicBezTo>
                  <a:cubicBezTo>
                    <a:pt x="126" y="54"/>
                    <a:pt x="126" y="54"/>
                    <a:pt x="126" y="54"/>
                  </a:cubicBezTo>
                  <a:cubicBezTo>
                    <a:pt x="125" y="56"/>
                    <a:pt x="125" y="56"/>
                    <a:pt x="125" y="56"/>
                  </a:cubicBezTo>
                  <a:lnTo>
                    <a:pt x="125" y="91"/>
                  </a:lnTo>
                  <a:close/>
                  <a:moveTo>
                    <a:pt x="125" y="140"/>
                  </a:moveTo>
                  <a:cubicBezTo>
                    <a:pt x="145" y="140"/>
                    <a:pt x="145" y="140"/>
                    <a:pt x="145" y="140"/>
                  </a:cubicBezTo>
                  <a:cubicBezTo>
                    <a:pt x="145" y="98"/>
                    <a:pt x="145" y="98"/>
                    <a:pt x="145" y="98"/>
                  </a:cubicBezTo>
                  <a:cubicBezTo>
                    <a:pt x="125" y="98"/>
                    <a:pt x="125" y="98"/>
                    <a:pt x="125" y="98"/>
                  </a:cubicBezTo>
                  <a:lnTo>
                    <a:pt x="125" y="140"/>
                  </a:lnTo>
                  <a:close/>
                  <a:moveTo>
                    <a:pt x="125" y="147"/>
                  </a:moveTo>
                  <a:cubicBezTo>
                    <a:pt x="125" y="197"/>
                    <a:pt x="125" y="197"/>
                    <a:pt x="125" y="197"/>
                  </a:cubicBezTo>
                  <a:cubicBezTo>
                    <a:pt x="145" y="197"/>
                    <a:pt x="145" y="197"/>
                    <a:pt x="145" y="197"/>
                  </a:cubicBezTo>
                  <a:cubicBezTo>
                    <a:pt x="145" y="147"/>
                    <a:pt x="145" y="147"/>
                    <a:pt x="145" y="147"/>
                  </a:cubicBezTo>
                  <a:lnTo>
                    <a:pt x="125" y="1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4092" y="526"/>
              <a:ext cx="172" cy="176"/>
            </a:xfrm>
            <a:custGeom>
              <a:avLst/>
              <a:gdLst>
                <a:gd name="T0" fmla="*/ 173 w 214"/>
                <a:gd name="T1" fmla="*/ 155 h 219"/>
                <a:gd name="T2" fmla="*/ 86 w 214"/>
                <a:gd name="T3" fmla="*/ 163 h 219"/>
                <a:gd name="T4" fmla="*/ 54 w 214"/>
                <a:gd name="T5" fmla="*/ 151 h 219"/>
                <a:gd name="T6" fmla="*/ 47 w 214"/>
                <a:gd name="T7" fmla="*/ 123 h 219"/>
                <a:gd name="T8" fmla="*/ 1 w 214"/>
                <a:gd name="T9" fmla="*/ 211 h 219"/>
                <a:gd name="T10" fmla="*/ 15 w 214"/>
                <a:gd name="T11" fmla="*/ 39 h 219"/>
                <a:gd name="T12" fmla="*/ 91 w 214"/>
                <a:gd name="T13" fmla="*/ 54 h 219"/>
                <a:gd name="T14" fmla="*/ 96 w 214"/>
                <a:gd name="T15" fmla="*/ 34 h 219"/>
                <a:gd name="T16" fmla="*/ 126 w 214"/>
                <a:gd name="T17" fmla="*/ 28 h 219"/>
                <a:gd name="T18" fmla="*/ 86 w 214"/>
                <a:gd name="T19" fmla="*/ 43 h 219"/>
                <a:gd name="T20" fmla="*/ 54 w 214"/>
                <a:gd name="T21" fmla="*/ 35 h 219"/>
                <a:gd name="T22" fmla="*/ 2 w 214"/>
                <a:gd name="T23" fmla="*/ 24 h 219"/>
                <a:gd name="T24" fmla="*/ 54 w 214"/>
                <a:gd name="T25" fmla="*/ 5 h 219"/>
                <a:gd name="T26" fmla="*/ 83 w 214"/>
                <a:gd name="T27" fmla="*/ 2 h 219"/>
                <a:gd name="T28" fmla="*/ 95 w 214"/>
                <a:gd name="T29" fmla="*/ 14 h 219"/>
                <a:gd name="T30" fmla="*/ 126 w 214"/>
                <a:gd name="T31" fmla="*/ 21 h 219"/>
                <a:gd name="T32" fmla="*/ 132 w 214"/>
                <a:gd name="T33" fmla="*/ 1 h 219"/>
                <a:gd name="T34" fmla="*/ 172 w 214"/>
                <a:gd name="T35" fmla="*/ 9 h 219"/>
                <a:gd name="T36" fmla="*/ 163 w 214"/>
                <a:gd name="T37" fmla="*/ 21 h 219"/>
                <a:gd name="T38" fmla="*/ 190 w 214"/>
                <a:gd name="T39" fmla="*/ 4 h 219"/>
                <a:gd name="T40" fmla="*/ 211 w 214"/>
                <a:gd name="T41" fmla="*/ 28 h 219"/>
                <a:gd name="T42" fmla="*/ 163 w 214"/>
                <a:gd name="T43" fmla="*/ 39 h 219"/>
                <a:gd name="T44" fmla="*/ 127 w 214"/>
                <a:gd name="T45" fmla="*/ 53 h 219"/>
                <a:gd name="T46" fmla="*/ 179 w 214"/>
                <a:gd name="T47" fmla="*/ 37 h 219"/>
                <a:gd name="T48" fmla="*/ 204 w 214"/>
                <a:gd name="T49" fmla="*/ 59 h 219"/>
                <a:gd name="T50" fmla="*/ 150 w 214"/>
                <a:gd name="T51" fmla="*/ 77 h 219"/>
                <a:gd name="T52" fmla="*/ 180 w 214"/>
                <a:gd name="T53" fmla="*/ 64 h 219"/>
                <a:gd name="T54" fmla="*/ 207 w 214"/>
                <a:gd name="T55" fmla="*/ 90 h 219"/>
                <a:gd name="T56" fmla="*/ 202 w 214"/>
                <a:gd name="T57" fmla="*/ 114 h 219"/>
                <a:gd name="T58" fmla="*/ 205 w 214"/>
                <a:gd name="T59" fmla="*/ 132 h 219"/>
                <a:gd name="T60" fmla="*/ 93 w 214"/>
                <a:gd name="T61" fmla="*/ 149 h 219"/>
                <a:gd name="T62" fmla="*/ 185 w 214"/>
                <a:gd name="T63" fmla="*/ 138 h 219"/>
                <a:gd name="T64" fmla="*/ 214 w 214"/>
                <a:gd name="T65" fmla="*/ 160 h 219"/>
                <a:gd name="T66" fmla="*/ 199 w 214"/>
                <a:gd name="T67" fmla="*/ 211 h 219"/>
                <a:gd name="T68" fmla="*/ 157 w 214"/>
                <a:gd name="T69" fmla="*/ 216 h 219"/>
                <a:gd name="T70" fmla="*/ 144 w 214"/>
                <a:gd name="T71" fmla="*/ 194 h 219"/>
                <a:gd name="T72" fmla="*/ 59 w 214"/>
                <a:gd name="T73" fmla="*/ 167 h 219"/>
                <a:gd name="T74" fmla="*/ 57 w 214"/>
                <a:gd name="T75" fmla="*/ 210 h 219"/>
                <a:gd name="T76" fmla="*/ 27 w 214"/>
                <a:gd name="T77" fmla="*/ 210 h 219"/>
                <a:gd name="T78" fmla="*/ 58 w 214"/>
                <a:gd name="T79" fmla="*/ 168 h 219"/>
                <a:gd name="T80" fmla="*/ 66 w 214"/>
                <a:gd name="T81" fmla="*/ 103 h 219"/>
                <a:gd name="T82" fmla="*/ 49 w 214"/>
                <a:gd name="T83" fmla="*/ 103 h 219"/>
                <a:gd name="T84" fmla="*/ 66 w 214"/>
                <a:gd name="T85" fmla="*/ 60 h 219"/>
                <a:gd name="T86" fmla="*/ 49 w 214"/>
                <a:gd name="T87" fmla="*/ 77 h 219"/>
                <a:gd name="T88" fmla="*/ 93 w 214"/>
                <a:gd name="T89" fmla="*/ 179 h 219"/>
                <a:gd name="T90" fmla="*/ 93 w 214"/>
                <a:gd name="T91" fmla="*/ 213 h 219"/>
                <a:gd name="T92" fmla="*/ 74 w 214"/>
                <a:gd name="T93" fmla="*/ 195 h 219"/>
                <a:gd name="T94" fmla="*/ 98 w 214"/>
                <a:gd name="T95" fmla="*/ 126 h 219"/>
                <a:gd name="T96" fmla="*/ 167 w 214"/>
                <a:gd name="T97" fmla="*/ 109 h 219"/>
                <a:gd name="T98" fmla="*/ 100 w 214"/>
                <a:gd name="T99" fmla="*/ 77 h 219"/>
                <a:gd name="T100" fmla="*/ 100 w 214"/>
                <a:gd name="T101" fmla="*/ 60 h 219"/>
                <a:gd name="T102" fmla="*/ 116 w 214"/>
                <a:gd name="T103" fmla="*/ 103 h 219"/>
                <a:gd name="T104" fmla="*/ 100 w 214"/>
                <a:gd name="T105" fmla="*/ 103 h 219"/>
                <a:gd name="T106" fmla="*/ 122 w 214"/>
                <a:gd name="T107" fmla="*/ 167 h 219"/>
                <a:gd name="T108" fmla="*/ 134 w 214"/>
                <a:gd name="T109" fmla="*/ 200 h 219"/>
                <a:gd name="T110" fmla="*/ 110 w 214"/>
                <a:gd name="T111" fmla="*/ 190 h 219"/>
                <a:gd name="T112" fmla="*/ 128 w 214"/>
                <a:gd name="T113" fmla="*/ 157 h 219"/>
                <a:gd name="T114" fmla="*/ 162 w 214"/>
                <a:gd name="T115" fmla="*/ 164 h 219"/>
                <a:gd name="T116" fmla="*/ 158 w 214"/>
                <a:gd name="T117" fmla="*/ 188 h 219"/>
                <a:gd name="T118" fmla="*/ 129 w 214"/>
                <a:gd name="T119" fmla="*/ 159 h 219"/>
                <a:gd name="T120" fmla="*/ 150 w 214"/>
                <a:gd name="T121" fmla="*/ 83 h 219"/>
                <a:gd name="T122" fmla="*/ 167 w 214"/>
                <a:gd name="T123" fmla="*/ 8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4" h="219">
                  <a:moveTo>
                    <a:pt x="166" y="192"/>
                  </a:moveTo>
                  <a:cubicBezTo>
                    <a:pt x="168" y="192"/>
                    <a:pt x="170" y="191"/>
                    <a:pt x="170" y="189"/>
                  </a:cubicBezTo>
                  <a:cubicBezTo>
                    <a:pt x="171" y="186"/>
                    <a:pt x="172" y="175"/>
                    <a:pt x="173" y="155"/>
                  </a:cubicBezTo>
                  <a:cubicBezTo>
                    <a:pt x="90" y="155"/>
                    <a:pt x="90" y="155"/>
                    <a:pt x="90" y="155"/>
                  </a:cubicBezTo>
                  <a:cubicBezTo>
                    <a:pt x="90" y="156"/>
                    <a:pt x="90" y="156"/>
                    <a:pt x="90" y="156"/>
                  </a:cubicBezTo>
                  <a:cubicBezTo>
                    <a:pt x="89" y="160"/>
                    <a:pt x="88" y="162"/>
                    <a:pt x="86" y="163"/>
                  </a:cubicBezTo>
                  <a:cubicBezTo>
                    <a:pt x="84" y="163"/>
                    <a:pt x="78" y="163"/>
                    <a:pt x="69" y="163"/>
                  </a:cubicBezTo>
                  <a:cubicBezTo>
                    <a:pt x="60" y="162"/>
                    <a:pt x="55" y="161"/>
                    <a:pt x="54" y="159"/>
                  </a:cubicBezTo>
                  <a:cubicBezTo>
                    <a:pt x="53" y="157"/>
                    <a:pt x="53" y="154"/>
                    <a:pt x="54" y="151"/>
                  </a:cubicBezTo>
                  <a:cubicBezTo>
                    <a:pt x="58" y="138"/>
                    <a:pt x="62" y="124"/>
                    <a:pt x="65" y="109"/>
                  </a:cubicBezTo>
                  <a:cubicBezTo>
                    <a:pt x="48" y="109"/>
                    <a:pt x="48" y="109"/>
                    <a:pt x="48" y="109"/>
                  </a:cubicBezTo>
                  <a:cubicBezTo>
                    <a:pt x="47" y="123"/>
                    <a:pt x="47" y="123"/>
                    <a:pt x="47" y="123"/>
                  </a:cubicBezTo>
                  <a:cubicBezTo>
                    <a:pt x="44" y="164"/>
                    <a:pt x="30" y="194"/>
                    <a:pt x="6" y="214"/>
                  </a:cubicBezTo>
                  <a:cubicBezTo>
                    <a:pt x="3" y="216"/>
                    <a:pt x="1" y="216"/>
                    <a:pt x="1" y="214"/>
                  </a:cubicBezTo>
                  <a:cubicBezTo>
                    <a:pt x="0" y="213"/>
                    <a:pt x="1" y="212"/>
                    <a:pt x="1" y="211"/>
                  </a:cubicBezTo>
                  <a:cubicBezTo>
                    <a:pt x="10" y="191"/>
                    <a:pt x="14" y="145"/>
                    <a:pt x="14" y="73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4" y="41"/>
                    <a:pt x="14" y="39"/>
                    <a:pt x="15" y="39"/>
                  </a:cubicBezTo>
                  <a:cubicBezTo>
                    <a:pt x="17" y="38"/>
                    <a:pt x="18" y="38"/>
                    <a:pt x="20" y="40"/>
                  </a:cubicBezTo>
                  <a:cubicBezTo>
                    <a:pt x="56" y="54"/>
                    <a:pt x="56" y="54"/>
                    <a:pt x="56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39"/>
                    <a:pt x="91" y="39"/>
                    <a:pt x="91" y="39"/>
                  </a:cubicBezTo>
                  <a:cubicBezTo>
                    <a:pt x="90" y="37"/>
                    <a:pt x="91" y="36"/>
                    <a:pt x="91" y="35"/>
                  </a:cubicBezTo>
                  <a:cubicBezTo>
                    <a:pt x="92" y="34"/>
                    <a:pt x="93" y="34"/>
                    <a:pt x="96" y="34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90" y="28"/>
                    <a:pt x="90" y="28"/>
                    <a:pt x="90" y="28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40"/>
                    <a:pt x="89" y="42"/>
                    <a:pt x="86" y="43"/>
                  </a:cubicBezTo>
                  <a:cubicBezTo>
                    <a:pt x="83" y="44"/>
                    <a:pt x="78" y="45"/>
                    <a:pt x="71" y="45"/>
                  </a:cubicBezTo>
                  <a:cubicBezTo>
                    <a:pt x="65" y="45"/>
                    <a:pt x="59" y="45"/>
                    <a:pt x="57" y="44"/>
                  </a:cubicBezTo>
                  <a:cubicBezTo>
                    <a:pt x="55" y="43"/>
                    <a:pt x="54" y="40"/>
                    <a:pt x="54" y="35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3" y="28"/>
                    <a:pt x="2" y="26"/>
                    <a:pt x="2" y="24"/>
                  </a:cubicBezTo>
                  <a:cubicBezTo>
                    <a:pt x="2" y="22"/>
                    <a:pt x="3" y="21"/>
                    <a:pt x="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3"/>
                    <a:pt x="54" y="2"/>
                    <a:pt x="55" y="1"/>
                  </a:cubicBezTo>
                  <a:cubicBezTo>
                    <a:pt x="56" y="0"/>
                    <a:pt x="57" y="0"/>
                    <a:pt x="59" y="0"/>
                  </a:cubicBezTo>
                  <a:cubicBezTo>
                    <a:pt x="83" y="2"/>
                    <a:pt x="83" y="2"/>
                    <a:pt x="83" y="2"/>
                  </a:cubicBezTo>
                  <a:cubicBezTo>
                    <a:pt x="88" y="2"/>
                    <a:pt x="93" y="3"/>
                    <a:pt x="96" y="4"/>
                  </a:cubicBezTo>
                  <a:cubicBezTo>
                    <a:pt x="98" y="5"/>
                    <a:pt x="100" y="6"/>
                    <a:pt x="100" y="8"/>
                  </a:cubicBezTo>
                  <a:cubicBezTo>
                    <a:pt x="100" y="11"/>
                    <a:pt x="98" y="12"/>
                    <a:pt x="95" y="14"/>
                  </a:cubicBezTo>
                  <a:cubicBezTo>
                    <a:pt x="92" y="15"/>
                    <a:pt x="90" y="17"/>
                    <a:pt x="90" y="20"/>
                  </a:cubicBezTo>
                  <a:cubicBezTo>
                    <a:pt x="90" y="21"/>
                    <a:pt x="90" y="21"/>
                    <a:pt x="90" y="21"/>
                  </a:cubicBezTo>
                  <a:cubicBezTo>
                    <a:pt x="126" y="21"/>
                    <a:pt x="126" y="21"/>
                    <a:pt x="126" y="21"/>
                  </a:cubicBezTo>
                  <a:cubicBezTo>
                    <a:pt x="126" y="6"/>
                    <a:pt x="126" y="6"/>
                    <a:pt x="126" y="6"/>
                  </a:cubicBezTo>
                  <a:cubicBezTo>
                    <a:pt x="126" y="3"/>
                    <a:pt x="127" y="3"/>
                    <a:pt x="127" y="2"/>
                  </a:cubicBezTo>
                  <a:cubicBezTo>
                    <a:pt x="128" y="1"/>
                    <a:pt x="129" y="1"/>
                    <a:pt x="132" y="1"/>
                  </a:cubicBezTo>
                  <a:cubicBezTo>
                    <a:pt x="155" y="3"/>
                    <a:pt x="155" y="3"/>
                    <a:pt x="155" y="3"/>
                  </a:cubicBezTo>
                  <a:cubicBezTo>
                    <a:pt x="161" y="3"/>
                    <a:pt x="165" y="4"/>
                    <a:pt x="169" y="5"/>
                  </a:cubicBezTo>
                  <a:cubicBezTo>
                    <a:pt x="171" y="6"/>
                    <a:pt x="172" y="7"/>
                    <a:pt x="172" y="9"/>
                  </a:cubicBezTo>
                  <a:cubicBezTo>
                    <a:pt x="172" y="12"/>
                    <a:pt x="171" y="13"/>
                    <a:pt x="167" y="15"/>
                  </a:cubicBezTo>
                  <a:cubicBezTo>
                    <a:pt x="164" y="16"/>
                    <a:pt x="163" y="18"/>
                    <a:pt x="163" y="20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71" y="21"/>
                    <a:pt x="171" y="21"/>
                    <a:pt x="171" y="21"/>
                  </a:cubicBezTo>
                  <a:cubicBezTo>
                    <a:pt x="180" y="9"/>
                    <a:pt x="185" y="3"/>
                    <a:pt x="186" y="3"/>
                  </a:cubicBezTo>
                  <a:cubicBezTo>
                    <a:pt x="187" y="3"/>
                    <a:pt x="188" y="3"/>
                    <a:pt x="190" y="4"/>
                  </a:cubicBezTo>
                  <a:cubicBezTo>
                    <a:pt x="205" y="16"/>
                    <a:pt x="213" y="23"/>
                    <a:pt x="213" y="24"/>
                  </a:cubicBezTo>
                  <a:cubicBezTo>
                    <a:pt x="212" y="27"/>
                    <a:pt x="212" y="27"/>
                    <a:pt x="212" y="27"/>
                  </a:cubicBezTo>
                  <a:cubicBezTo>
                    <a:pt x="211" y="28"/>
                    <a:pt x="211" y="28"/>
                    <a:pt x="211" y="28"/>
                  </a:cubicBezTo>
                  <a:cubicBezTo>
                    <a:pt x="163" y="28"/>
                    <a:pt x="163" y="28"/>
                    <a:pt x="163" y="28"/>
                  </a:cubicBezTo>
                  <a:cubicBezTo>
                    <a:pt x="163" y="36"/>
                    <a:pt x="163" y="36"/>
                    <a:pt x="163" y="36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1" y="43"/>
                    <a:pt x="155" y="45"/>
                    <a:pt x="144" y="46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28" y="49"/>
                    <a:pt x="126" y="51"/>
                    <a:pt x="127" y="53"/>
                  </a:cubicBezTo>
                  <a:cubicBezTo>
                    <a:pt x="127" y="54"/>
                    <a:pt x="127" y="54"/>
                    <a:pt x="127" y="54"/>
                  </a:cubicBezTo>
                  <a:cubicBezTo>
                    <a:pt x="165" y="54"/>
                    <a:pt x="165" y="54"/>
                    <a:pt x="165" y="54"/>
                  </a:cubicBezTo>
                  <a:cubicBezTo>
                    <a:pt x="173" y="43"/>
                    <a:pt x="177" y="37"/>
                    <a:pt x="179" y="37"/>
                  </a:cubicBezTo>
                  <a:cubicBezTo>
                    <a:pt x="182" y="39"/>
                    <a:pt x="182" y="39"/>
                    <a:pt x="182" y="39"/>
                  </a:cubicBezTo>
                  <a:cubicBezTo>
                    <a:pt x="197" y="50"/>
                    <a:pt x="205" y="56"/>
                    <a:pt x="205" y="57"/>
                  </a:cubicBezTo>
                  <a:cubicBezTo>
                    <a:pt x="204" y="59"/>
                    <a:pt x="204" y="59"/>
                    <a:pt x="204" y="59"/>
                  </a:cubicBezTo>
                  <a:cubicBezTo>
                    <a:pt x="203" y="60"/>
                    <a:pt x="203" y="60"/>
                    <a:pt x="203" y="60"/>
                  </a:cubicBezTo>
                  <a:cubicBezTo>
                    <a:pt x="150" y="60"/>
                    <a:pt x="150" y="60"/>
                    <a:pt x="150" y="60"/>
                  </a:cubicBezTo>
                  <a:cubicBezTo>
                    <a:pt x="150" y="77"/>
                    <a:pt x="150" y="77"/>
                    <a:pt x="150" y="77"/>
                  </a:cubicBezTo>
                  <a:cubicBezTo>
                    <a:pt x="166" y="77"/>
                    <a:pt x="166" y="77"/>
                    <a:pt x="166" y="77"/>
                  </a:cubicBezTo>
                  <a:cubicBezTo>
                    <a:pt x="177" y="66"/>
                    <a:pt x="177" y="66"/>
                    <a:pt x="177" y="66"/>
                  </a:cubicBezTo>
                  <a:cubicBezTo>
                    <a:pt x="178" y="65"/>
                    <a:pt x="179" y="64"/>
                    <a:pt x="180" y="64"/>
                  </a:cubicBezTo>
                  <a:cubicBezTo>
                    <a:pt x="185" y="66"/>
                    <a:pt x="185" y="66"/>
                    <a:pt x="185" y="66"/>
                  </a:cubicBezTo>
                  <a:cubicBezTo>
                    <a:pt x="207" y="79"/>
                    <a:pt x="207" y="79"/>
                    <a:pt x="207" y="79"/>
                  </a:cubicBezTo>
                  <a:cubicBezTo>
                    <a:pt x="214" y="83"/>
                    <a:pt x="214" y="87"/>
                    <a:pt x="207" y="90"/>
                  </a:cubicBezTo>
                  <a:cubicBezTo>
                    <a:pt x="205" y="91"/>
                    <a:pt x="204" y="94"/>
                    <a:pt x="204" y="97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4" y="111"/>
                    <a:pt x="203" y="113"/>
                    <a:pt x="202" y="114"/>
                  </a:cubicBezTo>
                  <a:cubicBezTo>
                    <a:pt x="200" y="115"/>
                    <a:pt x="197" y="116"/>
                    <a:pt x="192" y="117"/>
                  </a:cubicBezTo>
                  <a:cubicBezTo>
                    <a:pt x="202" y="124"/>
                    <a:pt x="206" y="128"/>
                    <a:pt x="206" y="129"/>
                  </a:cubicBezTo>
                  <a:cubicBezTo>
                    <a:pt x="205" y="132"/>
                    <a:pt x="205" y="132"/>
                    <a:pt x="205" y="132"/>
                  </a:cubicBezTo>
                  <a:cubicBezTo>
                    <a:pt x="205" y="132"/>
                    <a:pt x="205" y="132"/>
                    <a:pt x="205" y="132"/>
                  </a:cubicBezTo>
                  <a:cubicBezTo>
                    <a:pt x="97" y="132"/>
                    <a:pt x="97" y="132"/>
                    <a:pt x="97" y="132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172" y="149"/>
                    <a:pt x="172" y="149"/>
                    <a:pt x="172" y="149"/>
                  </a:cubicBezTo>
                  <a:cubicBezTo>
                    <a:pt x="181" y="141"/>
                    <a:pt x="181" y="141"/>
                    <a:pt x="181" y="141"/>
                  </a:cubicBezTo>
                  <a:cubicBezTo>
                    <a:pt x="182" y="139"/>
                    <a:pt x="183" y="138"/>
                    <a:pt x="185" y="138"/>
                  </a:cubicBezTo>
                  <a:cubicBezTo>
                    <a:pt x="186" y="138"/>
                    <a:pt x="188" y="139"/>
                    <a:pt x="190" y="141"/>
                  </a:cubicBezTo>
                  <a:cubicBezTo>
                    <a:pt x="209" y="153"/>
                    <a:pt x="209" y="153"/>
                    <a:pt x="209" y="153"/>
                  </a:cubicBezTo>
                  <a:cubicBezTo>
                    <a:pt x="213" y="155"/>
                    <a:pt x="214" y="158"/>
                    <a:pt x="214" y="160"/>
                  </a:cubicBezTo>
                  <a:cubicBezTo>
                    <a:pt x="214" y="163"/>
                    <a:pt x="212" y="165"/>
                    <a:pt x="209" y="167"/>
                  </a:cubicBezTo>
                  <a:cubicBezTo>
                    <a:pt x="207" y="168"/>
                    <a:pt x="206" y="170"/>
                    <a:pt x="206" y="174"/>
                  </a:cubicBezTo>
                  <a:cubicBezTo>
                    <a:pt x="203" y="196"/>
                    <a:pt x="201" y="208"/>
                    <a:pt x="199" y="211"/>
                  </a:cubicBezTo>
                  <a:cubicBezTo>
                    <a:pt x="196" y="213"/>
                    <a:pt x="193" y="215"/>
                    <a:pt x="188" y="216"/>
                  </a:cubicBezTo>
                  <a:cubicBezTo>
                    <a:pt x="182" y="217"/>
                    <a:pt x="173" y="218"/>
                    <a:pt x="160" y="218"/>
                  </a:cubicBezTo>
                  <a:cubicBezTo>
                    <a:pt x="157" y="216"/>
                    <a:pt x="157" y="216"/>
                    <a:pt x="157" y="216"/>
                  </a:cubicBezTo>
                  <a:cubicBezTo>
                    <a:pt x="157" y="212"/>
                    <a:pt x="157" y="212"/>
                    <a:pt x="157" y="212"/>
                  </a:cubicBezTo>
                  <a:cubicBezTo>
                    <a:pt x="156" y="206"/>
                    <a:pt x="153" y="200"/>
                    <a:pt x="146" y="196"/>
                  </a:cubicBezTo>
                  <a:cubicBezTo>
                    <a:pt x="144" y="196"/>
                    <a:pt x="144" y="195"/>
                    <a:pt x="144" y="194"/>
                  </a:cubicBezTo>
                  <a:cubicBezTo>
                    <a:pt x="144" y="193"/>
                    <a:pt x="145" y="192"/>
                    <a:pt x="147" y="193"/>
                  </a:cubicBezTo>
                  <a:cubicBezTo>
                    <a:pt x="157" y="193"/>
                    <a:pt x="164" y="193"/>
                    <a:pt x="166" y="192"/>
                  </a:cubicBezTo>
                  <a:close/>
                  <a:moveTo>
                    <a:pt x="59" y="167"/>
                  </a:moveTo>
                  <a:cubicBezTo>
                    <a:pt x="60" y="167"/>
                    <a:pt x="60" y="167"/>
                    <a:pt x="61" y="168"/>
                  </a:cubicBezTo>
                  <a:cubicBezTo>
                    <a:pt x="63" y="176"/>
                    <a:pt x="64" y="184"/>
                    <a:pt x="63" y="192"/>
                  </a:cubicBezTo>
                  <a:cubicBezTo>
                    <a:pt x="63" y="200"/>
                    <a:pt x="61" y="206"/>
                    <a:pt x="57" y="210"/>
                  </a:cubicBezTo>
                  <a:cubicBezTo>
                    <a:pt x="55" y="213"/>
                    <a:pt x="52" y="216"/>
                    <a:pt x="48" y="217"/>
                  </a:cubicBezTo>
                  <a:cubicBezTo>
                    <a:pt x="43" y="219"/>
                    <a:pt x="39" y="219"/>
                    <a:pt x="36" y="218"/>
                  </a:cubicBezTo>
                  <a:cubicBezTo>
                    <a:pt x="32" y="216"/>
                    <a:pt x="29" y="213"/>
                    <a:pt x="27" y="210"/>
                  </a:cubicBezTo>
                  <a:cubicBezTo>
                    <a:pt x="25" y="206"/>
                    <a:pt x="25" y="202"/>
                    <a:pt x="27" y="199"/>
                  </a:cubicBezTo>
                  <a:cubicBezTo>
                    <a:pt x="29" y="195"/>
                    <a:pt x="31" y="193"/>
                    <a:pt x="36" y="190"/>
                  </a:cubicBezTo>
                  <a:cubicBezTo>
                    <a:pt x="47" y="184"/>
                    <a:pt x="55" y="176"/>
                    <a:pt x="58" y="168"/>
                  </a:cubicBezTo>
                  <a:lnTo>
                    <a:pt x="59" y="167"/>
                  </a:lnTo>
                  <a:close/>
                  <a:moveTo>
                    <a:pt x="49" y="103"/>
                  </a:moveTo>
                  <a:cubicBezTo>
                    <a:pt x="66" y="103"/>
                    <a:pt x="66" y="103"/>
                    <a:pt x="66" y="103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49" y="83"/>
                    <a:pt x="49" y="83"/>
                    <a:pt x="49" y="83"/>
                  </a:cubicBezTo>
                  <a:lnTo>
                    <a:pt x="49" y="103"/>
                  </a:lnTo>
                  <a:close/>
                  <a:moveTo>
                    <a:pt x="49" y="77"/>
                  </a:moveTo>
                  <a:cubicBezTo>
                    <a:pt x="66" y="77"/>
                    <a:pt x="66" y="77"/>
                    <a:pt x="66" y="77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9" y="70"/>
                    <a:pt x="49" y="70"/>
                    <a:pt x="49" y="70"/>
                  </a:cubicBezTo>
                  <a:lnTo>
                    <a:pt x="49" y="77"/>
                  </a:lnTo>
                  <a:close/>
                  <a:moveTo>
                    <a:pt x="74" y="167"/>
                  </a:moveTo>
                  <a:cubicBezTo>
                    <a:pt x="76" y="167"/>
                    <a:pt x="76" y="167"/>
                    <a:pt x="76" y="167"/>
                  </a:cubicBezTo>
                  <a:cubicBezTo>
                    <a:pt x="83" y="170"/>
                    <a:pt x="88" y="174"/>
                    <a:pt x="93" y="179"/>
                  </a:cubicBezTo>
                  <a:cubicBezTo>
                    <a:pt x="98" y="184"/>
                    <a:pt x="101" y="189"/>
                    <a:pt x="102" y="194"/>
                  </a:cubicBezTo>
                  <a:cubicBezTo>
                    <a:pt x="103" y="197"/>
                    <a:pt x="102" y="202"/>
                    <a:pt x="101" y="205"/>
                  </a:cubicBezTo>
                  <a:cubicBezTo>
                    <a:pt x="99" y="209"/>
                    <a:pt x="96" y="212"/>
                    <a:pt x="93" y="213"/>
                  </a:cubicBezTo>
                  <a:cubicBezTo>
                    <a:pt x="89" y="215"/>
                    <a:pt x="85" y="215"/>
                    <a:pt x="82" y="214"/>
                  </a:cubicBezTo>
                  <a:cubicBezTo>
                    <a:pt x="78" y="213"/>
                    <a:pt x="76" y="211"/>
                    <a:pt x="74" y="207"/>
                  </a:cubicBezTo>
                  <a:cubicBezTo>
                    <a:pt x="73" y="204"/>
                    <a:pt x="73" y="200"/>
                    <a:pt x="74" y="195"/>
                  </a:cubicBezTo>
                  <a:cubicBezTo>
                    <a:pt x="77" y="184"/>
                    <a:pt x="77" y="175"/>
                    <a:pt x="74" y="169"/>
                  </a:cubicBezTo>
                  <a:lnTo>
                    <a:pt x="74" y="167"/>
                  </a:lnTo>
                  <a:close/>
                  <a:moveTo>
                    <a:pt x="98" y="126"/>
                  </a:moveTo>
                  <a:cubicBezTo>
                    <a:pt x="161" y="126"/>
                    <a:pt x="161" y="126"/>
                    <a:pt x="161" y="126"/>
                  </a:cubicBezTo>
                  <a:cubicBezTo>
                    <a:pt x="169" y="115"/>
                    <a:pt x="169" y="115"/>
                    <a:pt x="169" y="115"/>
                  </a:cubicBezTo>
                  <a:cubicBezTo>
                    <a:pt x="168" y="114"/>
                    <a:pt x="167" y="112"/>
                    <a:pt x="167" y="109"/>
                  </a:cubicBezTo>
                  <a:cubicBezTo>
                    <a:pt x="103" y="109"/>
                    <a:pt x="103" y="109"/>
                    <a:pt x="103" y="109"/>
                  </a:cubicBezTo>
                  <a:lnTo>
                    <a:pt x="98" y="126"/>
                  </a:lnTo>
                  <a:close/>
                  <a:moveTo>
                    <a:pt x="100" y="77"/>
                  </a:moveTo>
                  <a:cubicBezTo>
                    <a:pt x="116" y="77"/>
                    <a:pt x="116" y="77"/>
                    <a:pt x="116" y="77"/>
                  </a:cubicBezTo>
                  <a:cubicBezTo>
                    <a:pt x="116" y="60"/>
                    <a:pt x="116" y="60"/>
                    <a:pt x="116" y="60"/>
                  </a:cubicBezTo>
                  <a:cubicBezTo>
                    <a:pt x="100" y="60"/>
                    <a:pt x="100" y="60"/>
                    <a:pt x="100" y="60"/>
                  </a:cubicBezTo>
                  <a:lnTo>
                    <a:pt x="100" y="77"/>
                  </a:lnTo>
                  <a:close/>
                  <a:moveTo>
                    <a:pt x="100" y="103"/>
                  </a:moveTo>
                  <a:cubicBezTo>
                    <a:pt x="116" y="103"/>
                    <a:pt x="116" y="103"/>
                    <a:pt x="116" y="103"/>
                  </a:cubicBezTo>
                  <a:cubicBezTo>
                    <a:pt x="116" y="83"/>
                    <a:pt x="116" y="83"/>
                    <a:pt x="116" y="83"/>
                  </a:cubicBezTo>
                  <a:cubicBezTo>
                    <a:pt x="100" y="83"/>
                    <a:pt x="100" y="83"/>
                    <a:pt x="100" y="83"/>
                  </a:cubicBezTo>
                  <a:lnTo>
                    <a:pt x="100" y="103"/>
                  </a:lnTo>
                  <a:close/>
                  <a:moveTo>
                    <a:pt x="100" y="162"/>
                  </a:moveTo>
                  <a:cubicBezTo>
                    <a:pt x="100" y="161"/>
                    <a:pt x="101" y="161"/>
                    <a:pt x="102" y="161"/>
                  </a:cubicBezTo>
                  <a:cubicBezTo>
                    <a:pt x="109" y="162"/>
                    <a:pt x="116" y="164"/>
                    <a:pt x="122" y="167"/>
                  </a:cubicBezTo>
                  <a:cubicBezTo>
                    <a:pt x="129" y="171"/>
                    <a:pt x="133" y="175"/>
                    <a:pt x="135" y="179"/>
                  </a:cubicBezTo>
                  <a:cubicBezTo>
                    <a:pt x="138" y="182"/>
                    <a:pt x="138" y="186"/>
                    <a:pt x="138" y="190"/>
                  </a:cubicBezTo>
                  <a:cubicBezTo>
                    <a:pt x="138" y="194"/>
                    <a:pt x="136" y="197"/>
                    <a:pt x="134" y="200"/>
                  </a:cubicBezTo>
                  <a:cubicBezTo>
                    <a:pt x="131" y="203"/>
                    <a:pt x="127" y="204"/>
                    <a:pt x="124" y="204"/>
                  </a:cubicBezTo>
                  <a:cubicBezTo>
                    <a:pt x="120" y="204"/>
                    <a:pt x="117" y="203"/>
                    <a:pt x="114" y="200"/>
                  </a:cubicBezTo>
                  <a:cubicBezTo>
                    <a:pt x="112" y="198"/>
                    <a:pt x="111" y="194"/>
                    <a:pt x="110" y="190"/>
                  </a:cubicBezTo>
                  <a:cubicBezTo>
                    <a:pt x="109" y="178"/>
                    <a:pt x="106" y="169"/>
                    <a:pt x="100" y="163"/>
                  </a:cubicBezTo>
                  <a:lnTo>
                    <a:pt x="100" y="162"/>
                  </a:lnTo>
                  <a:close/>
                  <a:moveTo>
                    <a:pt x="128" y="157"/>
                  </a:moveTo>
                  <a:cubicBezTo>
                    <a:pt x="128" y="157"/>
                    <a:pt x="129" y="156"/>
                    <a:pt x="130" y="156"/>
                  </a:cubicBezTo>
                  <a:cubicBezTo>
                    <a:pt x="136" y="155"/>
                    <a:pt x="142" y="156"/>
                    <a:pt x="149" y="157"/>
                  </a:cubicBezTo>
                  <a:cubicBezTo>
                    <a:pt x="155" y="159"/>
                    <a:pt x="159" y="161"/>
                    <a:pt x="162" y="164"/>
                  </a:cubicBezTo>
                  <a:cubicBezTo>
                    <a:pt x="165" y="166"/>
                    <a:pt x="166" y="169"/>
                    <a:pt x="167" y="173"/>
                  </a:cubicBezTo>
                  <a:cubicBezTo>
                    <a:pt x="167" y="177"/>
                    <a:pt x="167" y="180"/>
                    <a:pt x="165" y="182"/>
                  </a:cubicBezTo>
                  <a:cubicBezTo>
                    <a:pt x="163" y="185"/>
                    <a:pt x="161" y="187"/>
                    <a:pt x="158" y="188"/>
                  </a:cubicBezTo>
                  <a:cubicBezTo>
                    <a:pt x="154" y="189"/>
                    <a:pt x="152" y="189"/>
                    <a:pt x="149" y="187"/>
                  </a:cubicBezTo>
                  <a:cubicBezTo>
                    <a:pt x="146" y="185"/>
                    <a:pt x="145" y="182"/>
                    <a:pt x="143" y="179"/>
                  </a:cubicBezTo>
                  <a:cubicBezTo>
                    <a:pt x="139" y="169"/>
                    <a:pt x="135" y="162"/>
                    <a:pt x="129" y="159"/>
                  </a:cubicBezTo>
                  <a:lnTo>
                    <a:pt x="128" y="157"/>
                  </a:lnTo>
                  <a:close/>
                  <a:moveTo>
                    <a:pt x="167" y="83"/>
                  </a:moveTo>
                  <a:cubicBezTo>
                    <a:pt x="150" y="83"/>
                    <a:pt x="150" y="83"/>
                    <a:pt x="150" y="83"/>
                  </a:cubicBezTo>
                  <a:cubicBezTo>
                    <a:pt x="150" y="103"/>
                    <a:pt x="150" y="103"/>
                    <a:pt x="150" y="103"/>
                  </a:cubicBezTo>
                  <a:cubicBezTo>
                    <a:pt x="167" y="103"/>
                    <a:pt x="167" y="103"/>
                    <a:pt x="167" y="103"/>
                  </a:cubicBezTo>
                  <a:lnTo>
                    <a:pt x="167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cxnSp>
        <p:nvCxnSpPr>
          <p:cNvPr id="14" name="直線接點 13"/>
          <p:cNvCxnSpPr/>
          <p:nvPr/>
        </p:nvCxnSpPr>
        <p:spPr>
          <a:xfrm>
            <a:off x="431800" y="703589"/>
            <a:ext cx="4794250" cy="0"/>
          </a:xfrm>
          <a:prstGeom prst="line">
            <a:avLst/>
          </a:prstGeom>
          <a:ln w="19050">
            <a:solidFill>
              <a:srgbClr val="D022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5189551" y="659202"/>
            <a:ext cx="93334" cy="93334"/>
          </a:xfrm>
          <a:prstGeom prst="ellipse">
            <a:avLst/>
          </a:prstGeom>
          <a:solidFill>
            <a:srgbClr val="D02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3278708" y="755234"/>
            <a:ext cx="1955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350" spc="70" dirty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機械及製造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53D8A264-B631-46CE-8893-E7299C7BC01B}"/>
              </a:ext>
            </a:extLst>
          </p:cNvPr>
          <p:cNvSpPr txBox="1"/>
          <p:nvPr/>
        </p:nvSpPr>
        <p:spPr>
          <a:xfrm>
            <a:off x="885278" y="15385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b="1" dirty="0">
                <a:solidFill>
                  <a:srgbClr val="DE1B4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技術名稱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0A1FE16-6C39-476C-AC09-DF26D734821D}"/>
              </a:ext>
            </a:extLst>
          </p:cNvPr>
          <p:cNvSpPr/>
          <p:nvPr/>
        </p:nvSpPr>
        <p:spPr>
          <a:xfrm>
            <a:off x="1993275" y="1525915"/>
            <a:ext cx="5085388" cy="394636"/>
          </a:xfrm>
          <a:prstGeom prst="rect">
            <a:avLst/>
          </a:prstGeom>
          <a:solidFill>
            <a:srgbClr val="FC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06703C3C-6B52-45F1-94F5-4BFCD1896ED0}"/>
              </a:ext>
            </a:extLst>
          </p:cNvPr>
          <p:cNvGrpSpPr/>
          <p:nvPr/>
        </p:nvGrpSpPr>
        <p:grpSpPr>
          <a:xfrm>
            <a:off x="370937" y="9190457"/>
            <a:ext cx="4298159" cy="955017"/>
            <a:chOff x="3329487" y="6847000"/>
            <a:chExt cx="4298159" cy="955017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FCD45612-275F-4EE9-AB6B-F70A7F0A9B1C}"/>
                </a:ext>
              </a:extLst>
            </p:cNvPr>
            <p:cNvSpPr/>
            <p:nvPr/>
          </p:nvSpPr>
          <p:spPr>
            <a:xfrm>
              <a:off x="3329487" y="6859700"/>
              <a:ext cx="8002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聯絡窗口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B8CDA0AF-40BD-4BD4-AE05-0C10555C8E7C}"/>
                </a:ext>
              </a:extLst>
            </p:cNvPr>
            <p:cNvSpPr/>
            <p:nvPr/>
          </p:nvSpPr>
          <p:spPr>
            <a:xfrm>
              <a:off x="4183681" y="6855604"/>
              <a:ext cx="3443965" cy="9464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單位名稱：</a:t>
              </a:r>
              <a:endPara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聯絡人：</a:t>
              </a:r>
            </a:p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電話：</a:t>
              </a:r>
            </a:p>
            <a:p>
              <a:pPr>
                <a:spcBef>
                  <a:spcPts val="300"/>
                </a:spcBef>
              </a:pP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電子郵件：</a:t>
              </a:r>
            </a:p>
          </p:txBody>
        </p:sp>
        <p:cxnSp>
          <p:nvCxnSpPr>
            <p:cNvPr id="26" name="直線接點 25">
              <a:extLst>
                <a:ext uri="{FF2B5EF4-FFF2-40B4-BE49-F238E27FC236}">
                  <a16:creationId xmlns:a16="http://schemas.microsoft.com/office/drawing/2014/main" id="{9BDAE9E3-B034-4A1F-8626-5C4564E17A7C}"/>
                </a:ext>
              </a:extLst>
            </p:cNvPr>
            <p:cNvCxnSpPr/>
            <p:nvPr/>
          </p:nvCxnSpPr>
          <p:spPr>
            <a:xfrm>
              <a:off x="4154653" y="6847000"/>
              <a:ext cx="0" cy="936000"/>
            </a:xfrm>
            <a:prstGeom prst="line">
              <a:avLst/>
            </a:prstGeom>
            <a:ln w="76200">
              <a:solidFill>
                <a:srgbClr val="D01C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矩形 26"/>
          <p:cNvSpPr/>
          <p:nvPr/>
        </p:nvSpPr>
        <p:spPr>
          <a:xfrm>
            <a:off x="4281714" y="8113474"/>
            <a:ext cx="2796949" cy="2046514"/>
          </a:xfrm>
          <a:prstGeom prst="rect">
            <a:avLst/>
          </a:prstGeom>
          <a:noFill/>
          <a:ln>
            <a:solidFill>
              <a:srgbClr val="D0224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圖片</a:t>
            </a:r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566738" y="1539875"/>
            <a:ext cx="195263" cy="198437"/>
          </a:xfrm>
          <a:prstGeom prst="ellipse">
            <a:avLst/>
          </a:prstGeom>
          <a:noFill/>
          <a:ln w="22225" cap="flat">
            <a:solidFill>
              <a:srgbClr val="DE224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663575" y="1584325"/>
            <a:ext cx="230188" cy="236537"/>
          </a:xfrm>
          <a:prstGeom prst="ellipse">
            <a:avLst/>
          </a:prstGeom>
          <a:noFill/>
          <a:ln w="22225" cap="flat">
            <a:solidFill>
              <a:srgbClr val="22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28" name="表格 27">
            <a:extLst>
              <a:ext uri="{FF2B5EF4-FFF2-40B4-BE49-F238E27FC236}">
                <a16:creationId xmlns:a16="http://schemas.microsoft.com/office/drawing/2014/main" id="{B728224B-8FE2-45D0-93EB-F74B4C1C9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263856"/>
              </p:ext>
            </p:extLst>
          </p:nvPr>
        </p:nvGraphicFramePr>
        <p:xfrm>
          <a:off x="431800" y="2130830"/>
          <a:ext cx="6646857" cy="526381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523449">
                  <a:extLst>
                    <a:ext uri="{9D8B030D-6E8A-4147-A177-3AD203B41FA5}">
                      <a16:colId xmlns:a16="http://schemas.microsoft.com/office/drawing/2014/main" val="2534418098"/>
                    </a:ext>
                  </a:extLst>
                </a:gridCol>
                <a:gridCol w="5123408">
                  <a:extLst>
                    <a:ext uri="{9D8B030D-6E8A-4147-A177-3AD203B41FA5}">
                      <a16:colId xmlns:a16="http://schemas.microsoft.com/office/drawing/2014/main" val="3189570751"/>
                    </a:ext>
                  </a:extLst>
                </a:gridCol>
              </a:tblGrid>
              <a:tr h="144312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技術摘要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551600"/>
                  </a:ext>
                </a:extLst>
              </a:tr>
              <a:tr h="977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現有技術描述、問題及其缺陷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FCE7E8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18973"/>
                  </a:ext>
                </a:extLst>
              </a:tr>
              <a:tr h="148556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本技術發明之目的及達成功效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479330"/>
                  </a:ext>
                </a:extLst>
              </a:tr>
              <a:tr h="677965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適用產業類別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E7E8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5718"/>
                  </a:ext>
                </a:extLst>
              </a:tr>
              <a:tr h="3615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關鍵字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864026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相關專利號碼</a:t>
                      </a:r>
                    </a:p>
                  </a:txBody>
                  <a:tcPr anchor="ctr">
                    <a:lnR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E8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DE1B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93027"/>
                  </a:ext>
                </a:extLst>
              </a:tr>
            </a:tbl>
          </a:graphicData>
        </a:graphic>
      </p:graphicFrame>
      <p:sp>
        <p:nvSpPr>
          <p:cNvPr id="33" name="文字方塊 32"/>
          <p:cNvSpPr txBox="1"/>
          <p:nvPr/>
        </p:nvSpPr>
        <p:spPr>
          <a:xfrm>
            <a:off x="7894473" y="8556826"/>
            <a:ext cx="2873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＊圖片數量不限，可自行新增文字說明，請特別注意圖片解析度。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7894473" y="89584"/>
            <a:ext cx="2432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＊請自行修正校名、單位名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343240" y="417566"/>
            <a:ext cx="4655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國立東華大學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National Dong </a:t>
            </a:r>
            <a:r>
              <a:rPr lang="en-US" altLang="zh-TW" sz="1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Hwa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University</a:t>
            </a:r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1600" b="1" dirty="0">
              <a:solidFill>
                <a:srgbClr val="4B4A4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688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5424488" y="0"/>
            <a:ext cx="1655762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24488" y="0"/>
            <a:ext cx="1654175" cy="1304925"/>
          </a:xfrm>
          <a:prstGeom prst="rect">
            <a:avLst/>
          </a:prstGeom>
          <a:solidFill>
            <a:srgbClr val="E954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5588000" y="412750"/>
            <a:ext cx="276225" cy="279400"/>
          </a:xfrm>
          <a:custGeom>
            <a:avLst/>
            <a:gdLst>
              <a:gd name="T0" fmla="*/ 153 w 217"/>
              <a:gd name="T1" fmla="*/ 105 h 220"/>
              <a:gd name="T2" fmla="*/ 126 w 217"/>
              <a:gd name="T3" fmla="*/ 170 h 220"/>
              <a:gd name="T4" fmla="*/ 72 w 217"/>
              <a:gd name="T5" fmla="*/ 219 h 220"/>
              <a:gd name="T6" fmla="*/ 86 w 217"/>
              <a:gd name="T7" fmla="*/ 196 h 220"/>
              <a:gd name="T8" fmla="*/ 59 w 217"/>
              <a:gd name="T9" fmla="*/ 193 h 220"/>
              <a:gd name="T10" fmla="*/ 51 w 217"/>
              <a:gd name="T11" fmla="*/ 180 h 220"/>
              <a:gd name="T12" fmla="*/ 48 w 217"/>
              <a:gd name="T13" fmla="*/ 215 h 220"/>
              <a:gd name="T14" fmla="*/ 20 w 217"/>
              <a:gd name="T15" fmla="*/ 217 h 220"/>
              <a:gd name="T16" fmla="*/ 18 w 217"/>
              <a:gd name="T17" fmla="*/ 137 h 220"/>
              <a:gd name="T18" fmla="*/ 0 w 217"/>
              <a:gd name="T19" fmla="*/ 152 h 220"/>
              <a:gd name="T20" fmla="*/ 25 w 217"/>
              <a:gd name="T21" fmla="*/ 26 h 220"/>
              <a:gd name="T22" fmla="*/ 5 w 217"/>
              <a:gd name="T23" fmla="*/ 22 h 220"/>
              <a:gd name="T24" fmla="*/ 54 w 217"/>
              <a:gd name="T25" fmla="*/ 19 h 220"/>
              <a:gd name="T26" fmla="*/ 73 w 217"/>
              <a:gd name="T27" fmla="*/ 2 h 220"/>
              <a:gd name="T28" fmla="*/ 167 w 217"/>
              <a:gd name="T29" fmla="*/ 19 h 220"/>
              <a:gd name="T30" fmla="*/ 188 w 217"/>
              <a:gd name="T31" fmla="*/ 1 h 220"/>
              <a:gd name="T32" fmla="*/ 213 w 217"/>
              <a:gd name="T33" fmla="*/ 25 h 220"/>
              <a:gd name="T34" fmla="*/ 190 w 217"/>
              <a:gd name="T35" fmla="*/ 26 h 220"/>
              <a:gd name="T36" fmla="*/ 191 w 217"/>
              <a:gd name="T37" fmla="*/ 98 h 220"/>
              <a:gd name="T38" fmla="*/ 201 w 217"/>
              <a:gd name="T39" fmla="*/ 82 h 220"/>
              <a:gd name="T40" fmla="*/ 210 w 217"/>
              <a:gd name="T41" fmla="*/ 92 h 220"/>
              <a:gd name="T42" fmla="*/ 216 w 217"/>
              <a:gd name="T43" fmla="*/ 105 h 220"/>
              <a:gd name="T44" fmla="*/ 190 w 217"/>
              <a:gd name="T45" fmla="*/ 205 h 220"/>
              <a:gd name="T46" fmla="*/ 171 w 217"/>
              <a:gd name="T47" fmla="*/ 218 h 220"/>
              <a:gd name="T48" fmla="*/ 153 w 217"/>
              <a:gd name="T49" fmla="*/ 205 h 220"/>
              <a:gd name="T50" fmla="*/ 106 w 217"/>
              <a:gd name="T51" fmla="*/ 98 h 220"/>
              <a:gd name="T52" fmla="*/ 62 w 217"/>
              <a:gd name="T53" fmla="*/ 26 h 220"/>
              <a:gd name="T54" fmla="*/ 51 w 217"/>
              <a:gd name="T55" fmla="*/ 88 h 220"/>
              <a:gd name="T56" fmla="*/ 66 w 217"/>
              <a:gd name="T57" fmla="*/ 79 h 220"/>
              <a:gd name="T58" fmla="*/ 73 w 217"/>
              <a:gd name="T59" fmla="*/ 78 h 220"/>
              <a:gd name="T60" fmla="*/ 96 w 217"/>
              <a:gd name="T61" fmla="*/ 92 h 220"/>
              <a:gd name="T62" fmla="*/ 90 w 217"/>
              <a:gd name="T63" fmla="*/ 98 h 220"/>
              <a:gd name="T64" fmla="*/ 51 w 217"/>
              <a:gd name="T65" fmla="*/ 174 h 220"/>
              <a:gd name="T66" fmla="*/ 59 w 217"/>
              <a:gd name="T67" fmla="*/ 94 h 220"/>
              <a:gd name="T68" fmla="*/ 90 w 217"/>
              <a:gd name="T69" fmla="*/ 189 h 220"/>
              <a:gd name="T70" fmla="*/ 105 w 217"/>
              <a:gd name="T71" fmla="*/ 105 h 220"/>
              <a:gd name="T72" fmla="*/ 90 w 217"/>
              <a:gd name="T73" fmla="*/ 189 h 220"/>
              <a:gd name="T74" fmla="*/ 153 w 217"/>
              <a:gd name="T75" fmla="*/ 98 h 220"/>
              <a:gd name="T76" fmla="*/ 141 w 217"/>
              <a:gd name="T77" fmla="*/ 26 h 220"/>
              <a:gd name="T78" fmla="*/ 141 w 217"/>
              <a:gd name="T79" fmla="*/ 98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17" h="220">
                <a:moveTo>
                  <a:pt x="153" y="205"/>
                </a:moveTo>
                <a:cubicBezTo>
                  <a:pt x="153" y="105"/>
                  <a:pt x="153" y="105"/>
                  <a:pt x="153" y="105"/>
                </a:cubicBezTo>
                <a:cubicBezTo>
                  <a:pt x="141" y="105"/>
                  <a:pt x="141" y="105"/>
                  <a:pt x="141" y="105"/>
                </a:cubicBezTo>
                <a:cubicBezTo>
                  <a:pt x="140" y="130"/>
                  <a:pt x="135" y="152"/>
                  <a:pt x="126" y="170"/>
                </a:cubicBezTo>
                <a:cubicBezTo>
                  <a:pt x="115" y="190"/>
                  <a:pt x="99" y="206"/>
                  <a:pt x="76" y="218"/>
                </a:cubicBezTo>
                <a:cubicBezTo>
                  <a:pt x="74" y="220"/>
                  <a:pt x="72" y="220"/>
                  <a:pt x="72" y="219"/>
                </a:cubicBezTo>
                <a:cubicBezTo>
                  <a:pt x="71" y="218"/>
                  <a:pt x="72" y="217"/>
                  <a:pt x="73" y="215"/>
                </a:cubicBezTo>
                <a:cubicBezTo>
                  <a:pt x="86" y="196"/>
                  <a:pt x="86" y="196"/>
                  <a:pt x="86" y="196"/>
                </a:cubicBezTo>
                <a:cubicBezTo>
                  <a:pt x="77" y="198"/>
                  <a:pt x="69" y="199"/>
                  <a:pt x="62" y="198"/>
                </a:cubicBezTo>
                <a:cubicBezTo>
                  <a:pt x="60" y="197"/>
                  <a:pt x="59" y="195"/>
                  <a:pt x="59" y="193"/>
                </a:cubicBezTo>
                <a:cubicBezTo>
                  <a:pt x="59" y="180"/>
                  <a:pt x="59" y="180"/>
                  <a:pt x="59" y="180"/>
                </a:cubicBezTo>
                <a:cubicBezTo>
                  <a:pt x="51" y="180"/>
                  <a:pt x="51" y="180"/>
                  <a:pt x="51" y="180"/>
                </a:cubicBezTo>
                <a:cubicBezTo>
                  <a:pt x="51" y="206"/>
                  <a:pt x="51" y="206"/>
                  <a:pt x="51" y="206"/>
                </a:cubicBezTo>
                <a:cubicBezTo>
                  <a:pt x="50" y="210"/>
                  <a:pt x="50" y="213"/>
                  <a:pt x="48" y="215"/>
                </a:cubicBezTo>
                <a:cubicBezTo>
                  <a:pt x="45" y="216"/>
                  <a:pt x="40" y="218"/>
                  <a:pt x="33" y="218"/>
                </a:cubicBezTo>
                <a:cubicBezTo>
                  <a:pt x="27" y="219"/>
                  <a:pt x="23" y="218"/>
                  <a:pt x="20" y="217"/>
                </a:cubicBezTo>
                <a:cubicBezTo>
                  <a:pt x="19" y="216"/>
                  <a:pt x="18" y="212"/>
                  <a:pt x="18" y="206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4" y="151"/>
                  <a:pt x="4" y="151"/>
                  <a:pt x="4" y="151"/>
                </a:cubicBezTo>
                <a:cubicBezTo>
                  <a:pt x="3" y="152"/>
                  <a:pt x="1" y="153"/>
                  <a:pt x="0" y="152"/>
                </a:cubicBezTo>
                <a:cubicBezTo>
                  <a:pt x="0" y="152"/>
                  <a:pt x="2" y="146"/>
                  <a:pt x="7" y="137"/>
                </a:cubicBezTo>
                <a:cubicBezTo>
                  <a:pt x="17" y="112"/>
                  <a:pt x="23" y="75"/>
                  <a:pt x="25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6" y="26"/>
                  <a:pt x="5" y="25"/>
                  <a:pt x="5" y="22"/>
                </a:cubicBezTo>
                <a:cubicBezTo>
                  <a:pt x="5" y="20"/>
                  <a:pt x="6" y="19"/>
                  <a:pt x="8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63" y="6"/>
                  <a:pt x="69" y="0"/>
                  <a:pt x="70" y="0"/>
                </a:cubicBezTo>
                <a:cubicBezTo>
                  <a:pt x="71" y="0"/>
                  <a:pt x="72" y="0"/>
                  <a:pt x="73" y="2"/>
                </a:cubicBezTo>
                <a:cubicBezTo>
                  <a:pt x="95" y="19"/>
                  <a:pt x="95" y="19"/>
                  <a:pt x="95" y="19"/>
                </a:cubicBezTo>
                <a:cubicBezTo>
                  <a:pt x="167" y="19"/>
                  <a:pt x="167" y="19"/>
                  <a:pt x="167" y="19"/>
                </a:cubicBezTo>
                <a:cubicBezTo>
                  <a:pt x="176" y="6"/>
                  <a:pt x="182" y="0"/>
                  <a:pt x="184" y="0"/>
                </a:cubicBezTo>
                <a:cubicBezTo>
                  <a:pt x="185" y="0"/>
                  <a:pt x="187" y="0"/>
                  <a:pt x="188" y="1"/>
                </a:cubicBezTo>
                <a:cubicBezTo>
                  <a:pt x="205" y="15"/>
                  <a:pt x="214" y="22"/>
                  <a:pt x="214" y="23"/>
                </a:cubicBezTo>
                <a:cubicBezTo>
                  <a:pt x="213" y="25"/>
                  <a:pt x="213" y="25"/>
                  <a:pt x="213" y="25"/>
                </a:cubicBezTo>
                <a:cubicBezTo>
                  <a:pt x="212" y="26"/>
                  <a:pt x="212" y="26"/>
                  <a:pt x="212" y="26"/>
                </a:cubicBezTo>
                <a:cubicBezTo>
                  <a:pt x="190" y="26"/>
                  <a:pt x="190" y="26"/>
                  <a:pt x="190" y="26"/>
                </a:cubicBezTo>
                <a:cubicBezTo>
                  <a:pt x="190" y="98"/>
                  <a:pt x="190" y="98"/>
                  <a:pt x="190" y="98"/>
                </a:cubicBezTo>
                <a:cubicBezTo>
                  <a:pt x="191" y="98"/>
                  <a:pt x="191" y="98"/>
                  <a:pt x="191" y="98"/>
                </a:cubicBezTo>
                <a:cubicBezTo>
                  <a:pt x="199" y="84"/>
                  <a:pt x="199" y="84"/>
                  <a:pt x="199" y="84"/>
                </a:cubicBezTo>
                <a:cubicBezTo>
                  <a:pt x="201" y="82"/>
                  <a:pt x="201" y="82"/>
                  <a:pt x="201" y="82"/>
                </a:cubicBezTo>
                <a:cubicBezTo>
                  <a:pt x="203" y="83"/>
                  <a:pt x="203" y="83"/>
                  <a:pt x="203" y="83"/>
                </a:cubicBezTo>
                <a:cubicBezTo>
                  <a:pt x="210" y="92"/>
                  <a:pt x="210" y="92"/>
                  <a:pt x="210" y="92"/>
                </a:cubicBezTo>
                <a:cubicBezTo>
                  <a:pt x="215" y="97"/>
                  <a:pt x="217" y="101"/>
                  <a:pt x="216" y="104"/>
                </a:cubicBezTo>
                <a:cubicBezTo>
                  <a:pt x="216" y="105"/>
                  <a:pt x="216" y="105"/>
                  <a:pt x="216" y="105"/>
                </a:cubicBezTo>
                <a:cubicBezTo>
                  <a:pt x="190" y="105"/>
                  <a:pt x="190" y="105"/>
                  <a:pt x="190" y="105"/>
                </a:cubicBezTo>
                <a:cubicBezTo>
                  <a:pt x="190" y="205"/>
                  <a:pt x="190" y="205"/>
                  <a:pt x="190" y="205"/>
                </a:cubicBezTo>
                <a:cubicBezTo>
                  <a:pt x="190" y="210"/>
                  <a:pt x="188" y="214"/>
                  <a:pt x="186" y="216"/>
                </a:cubicBezTo>
                <a:cubicBezTo>
                  <a:pt x="184" y="217"/>
                  <a:pt x="179" y="218"/>
                  <a:pt x="171" y="218"/>
                </a:cubicBezTo>
                <a:cubicBezTo>
                  <a:pt x="163" y="219"/>
                  <a:pt x="158" y="218"/>
                  <a:pt x="156" y="217"/>
                </a:cubicBezTo>
                <a:cubicBezTo>
                  <a:pt x="154" y="215"/>
                  <a:pt x="153" y="211"/>
                  <a:pt x="153" y="205"/>
                </a:cubicBezTo>
                <a:close/>
                <a:moveTo>
                  <a:pt x="90" y="98"/>
                </a:moveTo>
                <a:cubicBezTo>
                  <a:pt x="106" y="98"/>
                  <a:pt x="106" y="98"/>
                  <a:pt x="106" y="98"/>
                </a:cubicBezTo>
                <a:cubicBezTo>
                  <a:pt x="106" y="26"/>
                  <a:pt x="106" y="26"/>
                  <a:pt x="106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1" y="43"/>
                  <a:pt x="56" y="60"/>
                  <a:pt x="51" y="77"/>
                </a:cubicBezTo>
                <a:cubicBezTo>
                  <a:pt x="51" y="88"/>
                  <a:pt x="51" y="88"/>
                  <a:pt x="51" y="88"/>
                </a:cubicBezTo>
                <a:cubicBezTo>
                  <a:pt x="58" y="88"/>
                  <a:pt x="58" y="88"/>
                  <a:pt x="58" y="88"/>
                </a:cubicBezTo>
                <a:cubicBezTo>
                  <a:pt x="66" y="79"/>
                  <a:pt x="66" y="79"/>
                  <a:pt x="66" y="79"/>
                </a:cubicBezTo>
                <a:cubicBezTo>
                  <a:pt x="67" y="78"/>
                  <a:pt x="68" y="77"/>
                  <a:pt x="69" y="77"/>
                </a:cubicBezTo>
                <a:cubicBezTo>
                  <a:pt x="73" y="78"/>
                  <a:pt x="73" y="78"/>
                  <a:pt x="73" y="78"/>
                </a:cubicBezTo>
                <a:cubicBezTo>
                  <a:pt x="93" y="88"/>
                  <a:pt x="93" y="88"/>
                  <a:pt x="93" y="88"/>
                </a:cubicBezTo>
                <a:cubicBezTo>
                  <a:pt x="95" y="89"/>
                  <a:pt x="96" y="90"/>
                  <a:pt x="96" y="92"/>
                </a:cubicBezTo>
                <a:cubicBezTo>
                  <a:pt x="96" y="94"/>
                  <a:pt x="95" y="95"/>
                  <a:pt x="93" y="96"/>
                </a:cubicBezTo>
                <a:cubicBezTo>
                  <a:pt x="92" y="97"/>
                  <a:pt x="91" y="97"/>
                  <a:pt x="90" y="98"/>
                </a:cubicBezTo>
                <a:close/>
                <a:moveTo>
                  <a:pt x="51" y="94"/>
                </a:moveTo>
                <a:cubicBezTo>
                  <a:pt x="51" y="174"/>
                  <a:pt x="51" y="174"/>
                  <a:pt x="51" y="174"/>
                </a:cubicBezTo>
                <a:cubicBezTo>
                  <a:pt x="59" y="174"/>
                  <a:pt x="59" y="174"/>
                  <a:pt x="59" y="174"/>
                </a:cubicBezTo>
                <a:cubicBezTo>
                  <a:pt x="59" y="94"/>
                  <a:pt x="59" y="94"/>
                  <a:pt x="59" y="94"/>
                </a:cubicBezTo>
                <a:lnTo>
                  <a:pt x="51" y="94"/>
                </a:lnTo>
                <a:close/>
                <a:moveTo>
                  <a:pt x="90" y="189"/>
                </a:moveTo>
                <a:cubicBezTo>
                  <a:pt x="93" y="183"/>
                  <a:pt x="96" y="176"/>
                  <a:pt x="98" y="169"/>
                </a:cubicBezTo>
                <a:cubicBezTo>
                  <a:pt x="102" y="153"/>
                  <a:pt x="105" y="131"/>
                  <a:pt x="105" y="105"/>
                </a:cubicBezTo>
                <a:cubicBezTo>
                  <a:pt x="90" y="105"/>
                  <a:pt x="90" y="105"/>
                  <a:pt x="90" y="105"/>
                </a:cubicBezTo>
                <a:lnTo>
                  <a:pt x="90" y="189"/>
                </a:lnTo>
                <a:close/>
                <a:moveTo>
                  <a:pt x="141" y="98"/>
                </a:moveTo>
                <a:cubicBezTo>
                  <a:pt x="153" y="98"/>
                  <a:pt x="153" y="98"/>
                  <a:pt x="153" y="98"/>
                </a:cubicBezTo>
                <a:cubicBezTo>
                  <a:pt x="153" y="26"/>
                  <a:pt x="153" y="26"/>
                  <a:pt x="153" y="26"/>
                </a:cubicBezTo>
                <a:cubicBezTo>
                  <a:pt x="141" y="26"/>
                  <a:pt x="141" y="26"/>
                  <a:pt x="141" y="26"/>
                </a:cubicBezTo>
                <a:cubicBezTo>
                  <a:pt x="141" y="97"/>
                  <a:pt x="141" y="97"/>
                  <a:pt x="141" y="97"/>
                </a:cubicBezTo>
                <a:lnTo>
                  <a:pt x="141" y="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5937250" y="412750"/>
            <a:ext cx="279400" cy="279400"/>
          </a:xfrm>
          <a:custGeom>
            <a:avLst/>
            <a:gdLst>
              <a:gd name="T0" fmla="*/ 89 w 220"/>
              <a:gd name="T1" fmla="*/ 216 h 219"/>
              <a:gd name="T2" fmla="*/ 130 w 220"/>
              <a:gd name="T3" fmla="*/ 187 h 219"/>
              <a:gd name="T4" fmla="*/ 102 w 220"/>
              <a:gd name="T5" fmla="*/ 147 h 219"/>
              <a:gd name="T6" fmla="*/ 100 w 220"/>
              <a:gd name="T7" fmla="*/ 141 h 219"/>
              <a:gd name="T8" fmla="*/ 168 w 220"/>
              <a:gd name="T9" fmla="*/ 130 h 219"/>
              <a:gd name="T10" fmla="*/ 148 w 220"/>
              <a:gd name="T11" fmla="*/ 87 h 219"/>
              <a:gd name="T12" fmla="*/ 97 w 220"/>
              <a:gd name="T13" fmla="*/ 137 h 219"/>
              <a:gd name="T14" fmla="*/ 106 w 220"/>
              <a:gd name="T15" fmla="*/ 70 h 219"/>
              <a:gd name="T16" fmla="*/ 147 w 220"/>
              <a:gd name="T17" fmla="*/ 81 h 219"/>
              <a:gd name="T18" fmla="*/ 114 w 220"/>
              <a:gd name="T19" fmla="*/ 25 h 219"/>
              <a:gd name="T20" fmla="*/ 47 w 220"/>
              <a:gd name="T21" fmla="*/ 80 h 219"/>
              <a:gd name="T22" fmla="*/ 71 w 220"/>
              <a:gd name="T23" fmla="*/ 69 h 219"/>
              <a:gd name="T24" fmla="*/ 99 w 220"/>
              <a:gd name="T25" fmla="*/ 83 h 219"/>
              <a:gd name="T26" fmla="*/ 91 w 220"/>
              <a:gd name="T27" fmla="*/ 125 h 219"/>
              <a:gd name="T28" fmla="*/ 60 w 220"/>
              <a:gd name="T29" fmla="*/ 122 h 219"/>
              <a:gd name="T30" fmla="*/ 44 w 220"/>
              <a:gd name="T31" fmla="*/ 145 h 219"/>
              <a:gd name="T32" fmla="*/ 73 w 220"/>
              <a:gd name="T33" fmla="*/ 135 h 219"/>
              <a:gd name="T34" fmla="*/ 103 w 220"/>
              <a:gd name="T35" fmla="*/ 155 h 219"/>
              <a:gd name="T36" fmla="*/ 88 w 220"/>
              <a:gd name="T37" fmla="*/ 204 h 219"/>
              <a:gd name="T38" fmla="*/ 43 w 220"/>
              <a:gd name="T39" fmla="*/ 216 h 219"/>
              <a:gd name="T40" fmla="*/ 19 w 220"/>
              <a:gd name="T41" fmla="*/ 186 h 219"/>
              <a:gd name="T42" fmla="*/ 56 w 220"/>
              <a:gd name="T43" fmla="*/ 182 h 219"/>
              <a:gd name="T44" fmla="*/ 41 w 220"/>
              <a:gd name="T45" fmla="*/ 158 h 219"/>
              <a:gd name="T46" fmla="*/ 9 w 220"/>
              <a:gd name="T47" fmla="*/ 147 h 219"/>
              <a:gd name="T48" fmla="*/ 20 w 220"/>
              <a:gd name="T49" fmla="*/ 100 h 219"/>
              <a:gd name="T50" fmla="*/ 60 w 220"/>
              <a:gd name="T51" fmla="*/ 86 h 219"/>
              <a:gd name="T52" fmla="*/ 1 w 220"/>
              <a:gd name="T53" fmla="*/ 92 h 219"/>
              <a:gd name="T54" fmla="*/ 32 w 220"/>
              <a:gd name="T55" fmla="*/ 63 h 219"/>
              <a:gd name="T56" fmla="*/ 9 w 220"/>
              <a:gd name="T57" fmla="*/ 25 h 219"/>
              <a:gd name="T58" fmla="*/ 54 w 220"/>
              <a:gd name="T59" fmla="*/ 36 h 219"/>
              <a:gd name="T60" fmla="*/ 18 w 220"/>
              <a:gd name="T61" fmla="*/ 17 h 219"/>
              <a:gd name="T62" fmla="*/ 75 w 220"/>
              <a:gd name="T63" fmla="*/ 11 h 219"/>
              <a:gd name="T64" fmla="*/ 91 w 220"/>
              <a:gd name="T65" fmla="*/ 1 h 219"/>
              <a:gd name="T66" fmla="*/ 119 w 220"/>
              <a:gd name="T67" fmla="*/ 21 h 219"/>
              <a:gd name="T68" fmla="*/ 146 w 220"/>
              <a:gd name="T69" fmla="*/ 3 h 219"/>
              <a:gd name="T70" fmla="*/ 177 w 220"/>
              <a:gd name="T71" fmla="*/ 23 h 219"/>
              <a:gd name="T72" fmla="*/ 143 w 220"/>
              <a:gd name="T73" fmla="*/ 37 h 219"/>
              <a:gd name="T74" fmla="*/ 189 w 220"/>
              <a:gd name="T75" fmla="*/ 15 h 219"/>
              <a:gd name="T76" fmla="*/ 215 w 220"/>
              <a:gd name="T77" fmla="*/ 39 h 219"/>
              <a:gd name="T78" fmla="*/ 217 w 220"/>
              <a:gd name="T79" fmla="*/ 50 h 219"/>
              <a:gd name="T80" fmla="*/ 213 w 220"/>
              <a:gd name="T81" fmla="*/ 66 h 219"/>
              <a:gd name="T82" fmla="*/ 198 w 220"/>
              <a:gd name="T83" fmla="*/ 91 h 219"/>
              <a:gd name="T84" fmla="*/ 203 w 220"/>
              <a:gd name="T85" fmla="*/ 117 h 219"/>
              <a:gd name="T86" fmla="*/ 195 w 220"/>
              <a:gd name="T87" fmla="*/ 146 h 219"/>
              <a:gd name="T88" fmla="*/ 185 w 220"/>
              <a:gd name="T89" fmla="*/ 161 h 219"/>
              <a:gd name="T90" fmla="*/ 215 w 220"/>
              <a:gd name="T91" fmla="*/ 180 h 219"/>
              <a:gd name="T92" fmla="*/ 199 w 220"/>
              <a:gd name="T93" fmla="*/ 217 h 219"/>
              <a:gd name="T94" fmla="*/ 132 w 220"/>
              <a:gd name="T95" fmla="*/ 164 h 219"/>
              <a:gd name="T96" fmla="*/ 116 w 220"/>
              <a:gd name="T97" fmla="*/ 147 h 219"/>
              <a:gd name="T98" fmla="*/ 191 w 220"/>
              <a:gd name="T99" fmla="*/ 89 h 219"/>
              <a:gd name="T100" fmla="*/ 176 w 220"/>
              <a:gd name="T101" fmla="*/ 96 h 219"/>
              <a:gd name="T102" fmla="*/ 183 w 220"/>
              <a:gd name="T103" fmla="*/ 10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20" h="219">
                <a:moveTo>
                  <a:pt x="194" y="217"/>
                </a:moveTo>
                <a:cubicBezTo>
                  <a:pt x="177" y="216"/>
                  <a:pt x="161" y="211"/>
                  <a:pt x="148" y="203"/>
                </a:cubicBezTo>
                <a:cubicBezTo>
                  <a:pt x="133" y="210"/>
                  <a:pt x="113" y="215"/>
                  <a:pt x="89" y="216"/>
                </a:cubicBezTo>
                <a:cubicBezTo>
                  <a:pt x="87" y="216"/>
                  <a:pt x="86" y="216"/>
                  <a:pt x="85" y="215"/>
                </a:cubicBezTo>
                <a:cubicBezTo>
                  <a:pt x="85" y="214"/>
                  <a:pt x="86" y="214"/>
                  <a:pt x="88" y="213"/>
                </a:cubicBezTo>
                <a:cubicBezTo>
                  <a:pt x="106" y="206"/>
                  <a:pt x="120" y="197"/>
                  <a:pt x="130" y="187"/>
                </a:cubicBezTo>
                <a:cubicBezTo>
                  <a:pt x="122" y="179"/>
                  <a:pt x="115" y="166"/>
                  <a:pt x="111" y="148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02" y="147"/>
                  <a:pt x="102" y="147"/>
                  <a:pt x="102" y="147"/>
                </a:cubicBezTo>
                <a:cubicBezTo>
                  <a:pt x="100" y="146"/>
                  <a:pt x="100" y="146"/>
                  <a:pt x="100" y="146"/>
                </a:cubicBezTo>
                <a:cubicBezTo>
                  <a:pt x="99" y="143"/>
                  <a:pt x="99" y="143"/>
                  <a:pt x="99" y="143"/>
                </a:cubicBezTo>
                <a:cubicBezTo>
                  <a:pt x="100" y="141"/>
                  <a:pt x="100" y="141"/>
                  <a:pt x="100" y="141"/>
                </a:cubicBezTo>
                <a:cubicBezTo>
                  <a:pt x="102" y="140"/>
                  <a:pt x="102" y="140"/>
                  <a:pt x="102" y="140"/>
                </a:cubicBezTo>
                <a:cubicBezTo>
                  <a:pt x="156" y="140"/>
                  <a:pt x="156" y="140"/>
                  <a:pt x="156" y="140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59" y="130"/>
                  <a:pt x="154" y="129"/>
                  <a:pt x="152" y="127"/>
                </a:cubicBezTo>
                <a:cubicBezTo>
                  <a:pt x="149" y="124"/>
                  <a:pt x="148" y="120"/>
                  <a:pt x="148" y="114"/>
                </a:cubicBezTo>
                <a:cubicBezTo>
                  <a:pt x="148" y="87"/>
                  <a:pt x="148" y="87"/>
                  <a:pt x="148" y="87"/>
                </a:cubicBezTo>
                <a:cubicBezTo>
                  <a:pt x="138" y="87"/>
                  <a:pt x="138" y="87"/>
                  <a:pt x="138" y="87"/>
                </a:cubicBezTo>
                <a:cubicBezTo>
                  <a:pt x="138" y="99"/>
                  <a:pt x="137" y="108"/>
                  <a:pt x="135" y="112"/>
                </a:cubicBezTo>
                <a:cubicBezTo>
                  <a:pt x="129" y="125"/>
                  <a:pt x="116" y="133"/>
                  <a:pt x="97" y="137"/>
                </a:cubicBezTo>
                <a:cubicBezTo>
                  <a:pt x="95" y="137"/>
                  <a:pt x="93" y="137"/>
                  <a:pt x="93" y="136"/>
                </a:cubicBezTo>
                <a:cubicBezTo>
                  <a:pt x="93" y="134"/>
                  <a:pt x="94" y="132"/>
                  <a:pt x="97" y="130"/>
                </a:cubicBezTo>
                <a:cubicBezTo>
                  <a:pt x="104" y="120"/>
                  <a:pt x="107" y="100"/>
                  <a:pt x="106" y="70"/>
                </a:cubicBezTo>
                <a:cubicBezTo>
                  <a:pt x="106" y="68"/>
                  <a:pt x="107" y="67"/>
                  <a:pt x="109" y="68"/>
                </a:cubicBezTo>
                <a:cubicBezTo>
                  <a:pt x="140" y="81"/>
                  <a:pt x="140" y="81"/>
                  <a:pt x="140" y="81"/>
                </a:cubicBezTo>
                <a:cubicBezTo>
                  <a:pt x="147" y="81"/>
                  <a:pt x="147" y="81"/>
                  <a:pt x="147" y="8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5" y="71"/>
                  <a:pt x="155" y="71"/>
                  <a:pt x="155" y="71"/>
                </a:cubicBezTo>
                <a:cubicBezTo>
                  <a:pt x="143" y="62"/>
                  <a:pt x="129" y="46"/>
                  <a:pt x="114" y="25"/>
                </a:cubicBezTo>
                <a:cubicBezTo>
                  <a:pt x="112" y="27"/>
                  <a:pt x="112" y="27"/>
                  <a:pt x="112" y="27"/>
                </a:cubicBezTo>
                <a:cubicBezTo>
                  <a:pt x="106" y="36"/>
                  <a:pt x="96" y="47"/>
                  <a:pt x="81" y="60"/>
                </a:cubicBezTo>
                <a:cubicBezTo>
                  <a:pt x="77" y="63"/>
                  <a:pt x="65" y="70"/>
                  <a:pt x="47" y="80"/>
                </a:cubicBezTo>
                <a:cubicBezTo>
                  <a:pt x="60" y="80"/>
                  <a:pt x="60" y="80"/>
                  <a:pt x="60" y="80"/>
                </a:cubicBezTo>
                <a:cubicBezTo>
                  <a:pt x="68" y="70"/>
                  <a:pt x="68" y="70"/>
                  <a:pt x="68" y="70"/>
                </a:cubicBezTo>
                <a:cubicBezTo>
                  <a:pt x="69" y="69"/>
                  <a:pt x="70" y="69"/>
                  <a:pt x="71" y="69"/>
                </a:cubicBezTo>
                <a:cubicBezTo>
                  <a:pt x="75" y="70"/>
                  <a:pt x="75" y="70"/>
                  <a:pt x="75" y="70"/>
                </a:cubicBezTo>
                <a:cubicBezTo>
                  <a:pt x="96" y="80"/>
                  <a:pt x="96" y="80"/>
                  <a:pt x="96" y="80"/>
                </a:cubicBezTo>
                <a:cubicBezTo>
                  <a:pt x="98" y="81"/>
                  <a:pt x="99" y="82"/>
                  <a:pt x="99" y="83"/>
                </a:cubicBezTo>
                <a:cubicBezTo>
                  <a:pt x="93" y="92"/>
                  <a:pt x="93" y="92"/>
                  <a:pt x="93" y="92"/>
                </a:cubicBezTo>
                <a:cubicBezTo>
                  <a:pt x="93" y="120"/>
                  <a:pt x="93" y="120"/>
                  <a:pt x="93" y="120"/>
                </a:cubicBezTo>
                <a:cubicBezTo>
                  <a:pt x="93" y="122"/>
                  <a:pt x="92" y="124"/>
                  <a:pt x="91" y="125"/>
                </a:cubicBezTo>
                <a:cubicBezTo>
                  <a:pt x="90" y="126"/>
                  <a:pt x="86" y="127"/>
                  <a:pt x="79" y="127"/>
                </a:cubicBezTo>
                <a:cubicBezTo>
                  <a:pt x="72" y="128"/>
                  <a:pt x="67" y="128"/>
                  <a:pt x="64" y="127"/>
                </a:cubicBezTo>
                <a:cubicBezTo>
                  <a:pt x="62" y="126"/>
                  <a:pt x="60" y="125"/>
                  <a:pt x="60" y="122"/>
                </a:cubicBezTo>
                <a:cubicBezTo>
                  <a:pt x="60" y="121"/>
                  <a:pt x="60" y="121"/>
                  <a:pt x="60" y="121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62" y="145"/>
                  <a:pt x="62" y="145"/>
                  <a:pt x="62" y="145"/>
                </a:cubicBezTo>
                <a:cubicBezTo>
                  <a:pt x="70" y="137"/>
                  <a:pt x="70" y="137"/>
                  <a:pt x="70" y="137"/>
                </a:cubicBezTo>
                <a:cubicBezTo>
                  <a:pt x="71" y="136"/>
                  <a:pt x="72" y="135"/>
                  <a:pt x="73" y="135"/>
                </a:cubicBezTo>
                <a:cubicBezTo>
                  <a:pt x="75" y="136"/>
                  <a:pt x="75" y="136"/>
                  <a:pt x="75" y="136"/>
                </a:cubicBezTo>
                <a:cubicBezTo>
                  <a:pt x="101" y="150"/>
                  <a:pt x="101" y="150"/>
                  <a:pt x="101" y="150"/>
                </a:cubicBezTo>
                <a:cubicBezTo>
                  <a:pt x="102" y="151"/>
                  <a:pt x="103" y="153"/>
                  <a:pt x="103" y="155"/>
                </a:cubicBezTo>
                <a:cubicBezTo>
                  <a:pt x="103" y="158"/>
                  <a:pt x="101" y="160"/>
                  <a:pt x="99" y="161"/>
                </a:cubicBezTo>
                <a:cubicBezTo>
                  <a:pt x="97" y="162"/>
                  <a:pt x="96" y="164"/>
                  <a:pt x="96" y="166"/>
                </a:cubicBezTo>
                <a:cubicBezTo>
                  <a:pt x="93" y="184"/>
                  <a:pt x="91" y="197"/>
                  <a:pt x="88" y="204"/>
                </a:cubicBezTo>
                <a:cubicBezTo>
                  <a:pt x="85" y="209"/>
                  <a:pt x="82" y="214"/>
                  <a:pt x="76" y="217"/>
                </a:cubicBezTo>
                <a:cubicBezTo>
                  <a:pt x="68" y="219"/>
                  <a:pt x="57" y="219"/>
                  <a:pt x="45" y="217"/>
                </a:cubicBezTo>
                <a:cubicBezTo>
                  <a:pt x="43" y="216"/>
                  <a:pt x="43" y="216"/>
                  <a:pt x="43" y="216"/>
                </a:cubicBezTo>
                <a:cubicBezTo>
                  <a:pt x="43" y="213"/>
                  <a:pt x="43" y="213"/>
                  <a:pt x="43" y="213"/>
                </a:cubicBezTo>
                <a:cubicBezTo>
                  <a:pt x="43" y="207"/>
                  <a:pt x="41" y="202"/>
                  <a:pt x="37" y="198"/>
                </a:cubicBezTo>
                <a:cubicBezTo>
                  <a:pt x="33" y="194"/>
                  <a:pt x="27" y="190"/>
                  <a:pt x="19" y="186"/>
                </a:cubicBezTo>
                <a:cubicBezTo>
                  <a:pt x="17" y="185"/>
                  <a:pt x="17" y="184"/>
                  <a:pt x="17" y="183"/>
                </a:cubicBezTo>
                <a:cubicBezTo>
                  <a:pt x="18" y="182"/>
                  <a:pt x="19" y="181"/>
                  <a:pt x="20" y="182"/>
                </a:cubicBezTo>
                <a:cubicBezTo>
                  <a:pt x="42" y="185"/>
                  <a:pt x="54" y="185"/>
                  <a:pt x="56" y="182"/>
                </a:cubicBezTo>
                <a:cubicBezTo>
                  <a:pt x="59" y="179"/>
                  <a:pt x="61" y="169"/>
                  <a:pt x="62" y="151"/>
                </a:cubicBezTo>
                <a:cubicBezTo>
                  <a:pt x="43" y="151"/>
                  <a:pt x="43" y="151"/>
                  <a:pt x="43" y="151"/>
                </a:cubicBezTo>
                <a:cubicBezTo>
                  <a:pt x="43" y="155"/>
                  <a:pt x="42" y="157"/>
                  <a:pt x="41" y="158"/>
                </a:cubicBezTo>
                <a:cubicBezTo>
                  <a:pt x="39" y="159"/>
                  <a:pt x="34" y="159"/>
                  <a:pt x="26" y="159"/>
                </a:cubicBezTo>
                <a:cubicBezTo>
                  <a:pt x="17" y="158"/>
                  <a:pt x="12" y="157"/>
                  <a:pt x="10" y="156"/>
                </a:cubicBezTo>
                <a:cubicBezTo>
                  <a:pt x="9" y="154"/>
                  <a:pt x="9" y="151"/>
                  <a:pt x="9" y="147"/>
                </a:cubicBezTo>
                <a:cubicBezTo>
                  <a:pt x="13" y="125"/>
                  <a:pt x="15" y="110"/>
                  <a:pt x="16" y="101"/>
                </a:cubicBezTo>
                <a:cubicBezTo>
                  <a:pt x="17" y="99"/>
                  <a:pt x="17" y="99"/>
                  <a:pt x="17" y="99"/>
                </a:cubicBezTo>
                <a:cubicBezTo>
                  <a:pt x="18" y="99"/>
                  <a:pt x="19" y="99"/>
                  <a:pt x="20" y="100"/>
                </a:cubicBezTo>
                <a:cubicBezTo>
                  <a:pt x="45" y="112"/>
                  <a:pt x="45" y="112"/>
                  <a:pt x="45" y="112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60" y="86"/>
                  <a:pt x="60" y="86"/>
                  <a:pt x="60" y="86"/>
                </a:cubicBezTo>
                <a:cubicBezTo>
                  <a:pt x="31" y="86"/>
                  <a:pt x="31" y="86"/>
                  <a:pt x="31" y="86"/>
                </a:cubicBezTo>
                <a:cubicBezTo>
                  <a:pt x="22" y="89"/>
                  <a:pt x="13" y="92"/>
                  <a:pt x="5" y="93"/>
                </a:cubicBezTo>
                <a:cubicBezTo>
                  <a:pt x="2" y="93"/>
                  <a:pt x="1" y="93"/>
                  <a:pt x="1" y="92"/>
                </a:cubicBezTo>
                <a:cubicBezTo>
                  <a:pt x="0" y="91"/>
                  <a:pt x="1" y="90"/>
                  <a:pt x="3" y="89"/>
                </a:cubicBezTo>
                <a:cubicBezTo>
                  <a:pt x="18" y="82"/>
                  <a:pt x="31" y="73"/>
                  <a:pt x="41" y="64"/>
                </a:cubicBezTo>
                <a:cubicBezTo>
                  <a:pt x="38" y="64"/>
                  <a:pt x="35" y="64"/>
                  <a:pt x="32" y="63"/>
                </a:cubicBezTo>
                <a:cubicBezTo>
                  <a:pt x="29" y="61"/>
                  <a:pt x="26" y="58"/>
                  <a:pt x="24" y="53"/>
                </a:cubicBezTo>
                <a:cubicBezTo>
                  <a:pt x="21" y="42"/>
                  <a:pt x="17" y="33"/>
                  <a:pt x="11" y="28"/>
                </a:cubicBezTo>
                <a:cubicBezTo>
                  <a:pt x="9" y="25"/>
                  <a:pt x="9" y="25"/>
                  <a:pt x="9" y="25"/>
                </a:cubicBezTo>
                <a:cubicBezTo>
                  <a:pt x="10" y="25"/>
                  <a:pt x="10" y="25"/>
                  <a:pt x="11" y="25"/>
                </a:cubicBezTo>
                <a:cubicBezTo>
                  <a:pt x="16" y="24"/>
                  <a:pt x="22" y="24"/>
                  <a:pt x="29" y="25"/>
                </a:cubicBezTo>
                <a:cubicBezTo>
                  <a:pt x="42" y="25"/>
                  <a:pt x="50" y="30"/>
                  <a:pt x="54" y="36"/>
                </a:cubicBezTo>
                <a:cubicBezTo>
                  <a:pt x="56" y="41"/>
                  <a:pt x="56" y="45"/>
                  <a:pt x="55" y="50"/>
                </a:cubicBezTo>
                <a:cubicBezTo>
                  <a:pt x="63" y="40"/>
                  <a:pt x="70" y="29"/>
                  <a:pt x="76" y="17"/>
                </a:cubicBezTo>
                <a:cubicBezTo>
                  <a:pt x="18" y="17"/>
                  <a:pt x="18" y="17"/>
                  <a:pt x="18" y="17"/>
                </a:cubicBezTo>
                <a:cubicBezTo>
                  <a:pt x="16" y="16"/>
                  <a:pt x="15" y="15"/>
                  <a:pt x="15" y="14"/>
                </a:cubicBezTo>
                <a:cubicBezTo>
                  <a:pt x="15" y="11"/>
                  <a:pt x="16" y="11"/>
                  <a:pt x="18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83" y="2"/>
                  <a:pt x="83" y="2"/>
                  <a:pt x="83" y="2"/>
                </a:cubicBezTo>
                <a:cubicBezTo>
                  <a:pt x="84" y="1"/>
                  <a:pt x="85" y="0"/>
                  <a:pt x="86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118" y="9"/>
                  <a:pt x="118" y="9"/>
                  <a:pt x="118" y="9"/>
                </a:cubicBezTo>
                <a:cubicBezTo>
                  <a:pt x="122" y="10"/>
                  <a:pt x="125" y="12"/>
                  <a:pt x="125" y="14"/>
                </a:cubicBezTo>
                <a:cubicBezTo>
                  <a:pt x="126" y="16"/>
                  <a:pt x="124" y="19"/>
                  <a:pt x="119" y="21"/>
                </a:cubicBezTo>
                <a:cubicBezTo>
                  <a:pt x="118" y="22"/>
                  <a:pt x="118" y="22"/>
                  <a:pt x="118" y="22"/>
                </a:cubicBezTo>
                <a:cubicBezTo>
                  <a:pt x="130" y="30"/>
                  <a:pt x="130" y="30"/>
                  <a:pt x="130" y="30"/>
                </a:cubicBezTo>
                <a:cubicBezTo>
                  <a:pt x="138" y="19"/>
                  <a:pt x="143" y="10"/>
                  <a:pt x="146" y="3"/>
                </a:cubicBezTo>
                <a:cubicBezTo>
                  <a:pt x="146" y="0"/>
                  <a:pt x="147" y="0"/>
                  <a:pt x="149" y="1"/>
                </a:cubicBezTo>
                <a:cubicBezTo>
                  <a:pt x="167" y="12"/>
                  <a:pt x="177" y="18"/>
                  <a:pt x="177" y="20"/>
                </a:cubicBezTo>
                <a:cubicBezTo>
                  <a:pt x="178" y="21"/>
                  <a:pt x="177" y="22"/>
                  <a:pt x="177" y="23"/>
                </a:cubicBezTo>
                <a:cubicBezTo>
                  <a:pt x="176" y="24"/>
                  <a:pt x="174" y="24"/>
                  <a:pt x="171" y="24"/>
                </a:cubicBezTo>
                <a:cubicBezTo>
                  <a:pt x="169" y="24"/>
                  <a:pt x="167" y="24"/>
                  <a:pt x="166" y="25"/>
                </a:cubicBezTo>
                <a:cubicBezTo>
                  <a:pt x="143" y="37"/>
                  <a:pt x="143" y="37"/>
                  <a:pt x="143" y="37"/>
                </a:cubicBezTo>
                <a:cubicBezTo>
                  <a:pt x="149" y="41"/>
                  <a:pt x="157" y="44"/>
                  <a:pt x="166" y="46"/>
                </a:cubicBezTo>
                <a:cubicBezTo>
                  <a:pt x="176" y="34"/>
                  <a:pt x="182" y="25"/>
                  <a:pt x="185" y="17"/>
                </a:cubicBezTo>
                <a:cubicBezTo>
                  <a:pt x="186" y="15"/>
                  <a:pt x="187" y="14"/>
                  <a:pt x="189" y="15"/>
                </a:cubicBezTo>
                <a:cubicBezTo>
                  <a:pt x="211" y="31"/>
                  <a:pt x="211" y="31"/>
                  <a:pt x="211" y="31"/>
                </a:cubicBezTo>
                <a:cubicBezTo>
                  <a:pt x="214" y="33"/>
                  <a:pt x="216" y="35"/>
                  <a:pt x="216" y="36"/>
                </a:cubicBezTo>
                <a:cubicBezTo>
                  <a:pt x="216" y="37"/>
                  <a:pt x="216" y="38"/>
                  <a:pt x="215" y="39"/>
                </a:cubicBezTo>
                <a:cubicBezTo>
                  <a:pt x="214" y="40"/>
                  <a:pt x="212" y="40"/>
                  <a:pt x="210" y="40"/>
                </a:cubicBezTo>
                <a:cubicBezTo>
                  <a:pt x="208" y="39"/>
                  <a:pt x="199" y="43"/>
                  <a:pt x="186" y="50"/>
                </a:cubicBezTo>
                <a:cubicBezTo>
                  <a:pt x="199" y="51"/>
                  <a:pt x="210" y="51"/>
                  <a:pt x="217" y="50"/>
                </a:cubicBezTo>
                <a:cubicBezTo>
                  <a:pt x="218" y="50"/>
                  <a:pt x="219" y="51"/>
                  <a:pt x="220" y="52"/>
                </a:cubicBezTo>
                <a:cubicBezTo>
                  <a:pt x="220" y="53"/>
                  <a:pt x="220" y="54"/>
                  <a:pt x="218" y="55"/>
                </a:cubicBezTo>
                <a:cubicBezTo>
                  <a:pt x="216" y="56"/>
                  <a:pt x="214" y="60"/>
                  <a:pt x="213" y="66"/>
                </a:cubicBezTo>
                <a:cubicBezTo>
                  <a:pt x="212" y="74"/>
                  <a:pt x="211" y="81"/>
                  <a:pt x="211" y="86"/>
                </a:cubicBezTo>
                <a:cubicBezTo>
                  <a:pt x="212" y="90"/>
                  <a:pt x="211" y="92"/>
                  <a:pt x="210" y="93"/>
                </a:cubicBezTo>
                <a:cubicBezTo>
                  <a:pt x="198" y="91"/>
                  <a:pt x="198" y="91"/>
                  <a:pt x="198" y="91"/>
                </a:cubicBezTo>
                <a:cubicBezTo>
                  <a:pt x="199" y="97"/>
                  <a:pt x="200" y="101"/>
                  <a:pt x="201" y="101"/>
                </a:cubicBezTo>
                <a:cubicBezTo>
                  <a:pt x="203" y="102"/>
                  <a:pt x="205" y="104"/>
                  <a:pt x="205" y="107"/>
                </a:cubicBezTo>
                <a:cubicBezTo>
                  <a:pt x="205" y="110"/>
                  <a:pt x="205" y="113"/>
                  <a:pt x="203" y="117"/>
                </a:cubicBezTo>
                <a:cubicBezTo>
                  <a:pt x="201" y="121"/>
                  <a:pt x="198" y="124"/>
                  <a:pt x="195" y="126"/>
                </a:cubicBezTo>
                <a:cubicBezTo>
                  <a:pt x="192" y="128"/>
                  <a:pt x="188" y="129"/>
                  <a:pt x="183" y="130"/>
                </a:cubicBezTo>
                <a:cubicBezTo>
                  <a:pt x="195" y="146"/>
                  <a:pt x="195" y="146"/>
                  <a:pt x="195" y="146"/>
                </a:cubicBezTo>
                <a:cubicBezTo>
                  <a:pt x="196" y="149"/>
                  <a:pt x="197" y="151"/>
                  <a:pt x="197" y="152"/>
                </a:cubicBezTo>
                <a:cubicBezTo>
                  <a:pt x="196" y="155"/>
                  <a:pt x="195" y="156"/>
                  <a:pt x="192" y="157"/>
                </a:cubicBezTo>
                <a:cubicBezTo>
                  <a:pt x="188" y="157"/>
                  <a:pt x="186" y="159"/>
                  <a:pt x="185" y="161"/>
                </a:cubicBezTo>
                <a:cubicBezTo>
                  <a:pt x="175" y="178"/>
                  <a:pt x="175" y="178"/>
                  <a:pt x="175" y="178"/>
                </a:cubicBezTo>
                <a:cubicBezTo>
                  <a:pt x="186" y="178"/>
                  <a:pt x="197" y="179"/>
                  <a:pt x="210" y="178"/>
                </a:cubicBezTo>
                <a:cubicBezTo>
                  <a:pt x="213" y="178"/>
                  <a:pt x="215" y="178"/>
                  <a:pt x="215" y="180"/>
                </a:cubicBezTo>
                <a:cubicBezTo>
                  <a:pt x="215" y="181"/>
                  <a:pt x="215" y="182"/>
                  <a:pt x="213" y="184"/>
                </a:cubicBezTo>
                <a:cubicBezTo>
                  <a:pt x="206" y="187"/>
                  <a:pt x="202" y="196"/>
                  <a:pt x="201" y="211"/>
                </a:cubicBezTo>
                <a:cubicBezTo>
                  <a:pt x="201" y="215"/>
                  <a:pt x="200" y="216"/>
                  <a:pt x="199" y="217"/>
                </a:cubicBezTo>
                <a:lnTo>
                  <a:pt x="194" y="217"/>
                </a:lnTo>
                <a:close/>
                <a:moveTo>
                  <a:pt x="116" y="147"/>
                </a:moveTo>
                <a:cubicBezTo>
                  <a:pt x="120" y="155"/>
                  <a:pt x="125" y="160"/>
                  <a:pt x="132" y="164"/>
                </a:cubicBezTo>
                <a:cubicBezTo>
                  <a:pt x="143" y="170"/>
                  <a:pt x="143" y="170"/>
                  <a:pt x="143" y="170"/>
                </a:cubicBezTo>
                <a:cubicBezTo>
                  <a:pt x="148" y="163"/>
                  <a:pt x="152" y="155"/>
                  <a:pt x="155" y="147"/>
                </a:cubicBezTo>
                <a:lnTo>
                  <a:pt x="116" y="147"/>
                </a:lnTo>
                <a:close/>
                <a:moveTo>
                  <a:pt x="185" y="102"/>
                </a:moveTo>
                <a:cubicBezTo>
                  <a:pt x="187" y="101"/>
                  <a:pt x="188" y="98"/>
                  <a:pt x="190" y="94"/>
                </a:cubicBezTo>
                <a:cubicBezTo>
                  <a:pt x="191" y="89"/>
                  <a:pt x="191" y="89"/>
                  <a:pt x="191" y="89"/>
                </a:cubicBezTo>
                <a:cubicBezTo>
                  <a:pt x="183" y="86"/>
                  <a:pt x="183" y="86"/>
                  <a:pt x="183" y="86"/>
                </a:cubicBezTo>
                <a:cubicBezTo>
                  <a:pt x="183" y="88"/>
                  <a:pt x="181" y="90"/>
                  <a:pt x="179" y="92"/>
                </a:cubicBezTo>
                <a:cubicBezTo>
                  <a:pt x="177" y="92"/>
                  <a:pt x="176" y="94"/>
                  <a:pt x="176" y="96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1"/>
                  <a:pt x="177" y="102"/>
                  <a:pt x="178" y="102"/>
                </a:cubicBezTo>
                <a:cubicBezTo>
                  <a:pt x="183" y="103"/>
                  <a:pt x="183" y="103"/>
                  <a:pt x="183" y="103"/>
                </a:cubicBezTo>
                <a:lnTo>
                  <a:pt x="185" y="1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6286500" y="414338"/>
            <a:ext cx="279400" cy="279400"/>
          </a:xfrm>
          <a:custGeom>
            <a:avLst/>
            <a:gdLst>
              <a:gd name="T0" fmla="*/ 145 w 220"/>
              <a:gd name="T1" fmla="*/ 191 h 220"/>
              <a:gd name="T2" fmla="*/ 59 w 220"/>
              <a:gd name="T3" fmla="*/ 216 h 220"/>
              <a:gd name="T4" fmla="*/ 125 w 220"/>
              <a:gd name="T5" fmla="*/ 168 h 220"/>
              <a:gd name="T6" fmla="*/ 98 w 220"/>
              <a:gd name="T7" fmla="*/ 93 h 220"/>
              <a:gd name="T8" fmla="*/ 78 w 220"/>
              <a:gd name="T9" fmla="*/ 90 h 220"/>
              <a:gd name="T10" fmla="*/ 121 w 220"/>
              <a:gd name="T11" fmla="*/ 87 h 220"/>
              <a:gd name="T12" fmla="*/ 82 w 220"/>
              <a:gd name="T13" fmla="*/ 43 h 220"/>
              <a:gd name="T14" fmla="*/ 97 w 220"/>
              <a:gd name="T15" fmla="*/ 62 h 220"/>
              <a:gd name="T16" fmla="*/ 65 w 220"/>
              <a:gd name="T17" fmla="*/ 62 h 220"/>
              <a:gd name="T18" fmla="*/ 87 w 220"/>
              <a:gd name="T19" fmla="*/ 97 h 220"/>
              <a:gd name="T20" fmla="*/ 89 w 220"/>
              <a:gd name="T21" fmla="*/ 101 h 220"/>
              <a:gd name="T22" fmla="*/ 65 w 220"/>
              <a:gd name="T23" fmla="*/ 191 h 220"/>
              <a:gd name="T24" fmla="*/ 28 w 220"/>
              <a:gd name="T25" fmla="*/ 218 h 220"/>
              <a:gd name="T26" fmla="*/ 21 w 220"/>
              <a:gd name="T27" fmla="*/ 194 h 220"/>
              <a:gd name="T28" fmla="*/ 5 w 220"/>
              <a:gd name="T29" fmla="*/ 182 h 220"/>
              <a:gd name="T30" fmla="*/ 27 w 220"/>
              <a:gd name="T31" fmla="*/ 179 h 220"/>
              <a:gd name="T32" fmla="*/ 29 w 220"/>
              <a:gd name="T33" fmla="*/ 147 h 220"/>
              <a:gd name="T34" fmla="*/ 14 w 220"/>
              <a:gd name="T35" fmla="*/ 164 h 220"/>
              <a:gd name="T36" fmla="*/ 1 w 220"/>
              <a:gd name="T37" fmla="*/ 115 h 220"/>
              <a:gd name="T38" fmla="*/ 29 w 220"/>
              <a:gd name="T39" fmla="*/ 110 h 220"/>
              <a:gd name="T40" fmla="*/ 3 w 220"/>
              <a:gd name="T41" fmla="*/ 62 h 220"/>
              <a:gd name="T42" fmla="*/ 3 w 220"/>
              <a:gd name="T43" fmla="*/ 56 h 220"/>
              <a:gd name="T44" fmla="*/ 29 w 220"/>
              <a:gd name="T45" fmla="*/ 3 h 220"/>
              <a:gd name="T46" fmla="*/ 32 w 220"/>
              <a:gd name="T47" fmla="*/ 0 h 220"/>
              <a:gd name="T48" fmla="*/ 72 w 220"/>
              <a:gd name="T49" fmla="*/ 8 h 220"/>
              <a:gd name="T50" fmla="*/ 65 w 220"/>
              <a:gd name="T51" fmla="*/ 18 h 220"/>
              <a:gd name="T52" fmla="*/ 69 w 220"/>
              <a:gd name="T53" fmla="*/ 56 h 220"/>
              <a:gd name="T54" fmla="*/ 75 w 220"/>
              <a:gd name="T55" fmla="*/ 43 h 220"/>
              <a:gd name="T56" fmla="*/ 75 w 220"/>
              <a:gd name="T57" fmla="*/ 37 h 220"/>
              <a:gd name="T58" fmla="*/ 121 w 220"/>
              <a:gd name="T59" fmla="*/ 12 h 220"/>
              <a:gd name="T60" fmla="*/ 126 w 220"/>
              <a:gd name="T61" fmla="*/ 7 h 220"/>
              <a:gd name="T62" fmla="*/ 164 w 220"/>
              <a:gd name="T63" fmla="*/ 10 h 220"/>
              <a:gd name="T64" fmla="*/ 157 w 220"/>
              <a:gd name="T65" fmla="*/ 26 h 220"/>
              <a:gd name="T66" fmla="*/ 172 w 220"/>
              <a:gd name="T67" fmla="*/ 37 h 220"/>
              <a:gd name="T68" fmla="*/ 194 w 220"/>
              <a:gd name="T69" fmla="*/ 17 h 220"/>
              <a:gd name="T70" fmla="*/ 219 w 220"/>
              <a:gd name="T71" fmla="*/ 43 h 220"/>
              <a:gd name="T72" fmla="*/ 157 w 220"/>
              <a:gd name="T73" fmla="*/ 43 h 220"/>
              <a:gd name="T74" fmla="*/ 160 w 220"/>
              <a:gd name="T75" fmla="*/ 87 h 220"/>
              <a:gd name="T76" fmla="*/ 180 w 220"/>
              <a:gd name="T77" fmla="*/ 70 h 220"/>
              <a:gd name="T78" fmla="*/ 210 w 220"/>
              <a:gd name="T79" fmla="*/ 96 h 220"/>
              <a:gd name="T80" fmla="*/ 207 w 220"/>
              <a:gd name="T81" fmla="*/ 110 h 220"/>
              <a:gd name="T82" fmla="*/ 174 w 220"/>
              <a:gd name="T83" fmla="*/ 163 h 220"/>
              <a:gd name="T84" fmla="*/ 215 w 220"/>
              <a:gd name="T85" fmla="*/ 170 h 220"/>
              <a:gd name="T86" fmla="*/ 217 w 220"/>
              <a:gd name="T87" fmla="*/ 177 h 220"/>
              <a:gd name="T88" fmla="*/ 206 w 220"/>
              <a:gd name="T89" fmla="*/ 213 h 220"/>
              <a:gd name="T90" fmla="*/ 198 w 220"/>
              <a:gd name="T91" fmla="*/ 217 h 220"/>
              <a:gd name="T92" fmla="*/ 132 w 220"/>
              <a:gd name="T93" fmla="*/ 138 h 220"/>
              <a:gd name="T94" fmla="*/ 160 w 220"/>
              <a:gd name="T95" fmla="*/ 93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20" h="220">
                <a:moveTo>
                  <a:pt x="198" y="217"/>
                </a:moveTo>
                <a:cubicBezTo>
                  <a:pt x="179" y="213"/>
                  <a:pt x="162" y="203"/>
                  <a:pt x="145" y="191"/>
                </a:cubicBezTo>
                <a:cubicBezTo>
                  <a:pt x="123" y="206"/>
                  <a:pt x="95" y="216"/>
                  <a:pt x="63" y="217"/>
                </a:cubicBezTo>
                <a:cubicBezTo>
                  <a:pt x="60" y="218"/>
                  <a:pt x="59" y="217"/>
                  <a:pt x="59" y="216"/>
                </a:cubicBezTo>
                <a:cubicBezTo>
                  <a:pt x="59" y="215"/>
                  <a:pt x="60" y="214"/>
                  <a:pt x="62" y="214"/>
                </a:cubicBezTo>
                <a:cubicBezTo>
                  <a:pt x="85" y="205"/>
                  <a:pt x="106" y="189"/>
                  <a:pt x="125" y="168"/>
                </a:cubicBezTo>
                <a:cubicBezTo>
                  <a:pt x="116" y="156"/>
                  <a:pt x="107" y="131"/>
                  <a:pt x="98" y="93"/>
                </a:cubicBezTo>
                <a:cubicBezTo>
                  <a:pt x="98" y="93"/>
                  <a:pt x="98" y="93"/>
                  <a:pt x="98" y="93"/>
                </a:cubicBezTo>
                <a:cubicBezTo>
                  <a:pt x="81" y="93"/>
                  <a:pt x="81" y="93"/>
                  <a:pt x="81" y="93"/>
                </a:cubicBezTo>
                <a:cubicBezTo>
                  <a:pt x="79" y="93"/>
                  <a:pt x="78" y="92"/>
                  <a:pt x="78" y="90"/>
                </a:cubicBezTo>
                <a:cubicBezTo>
                  <a:pt x="78" y="88"/>
                  <a:pt x="79" y="87"/>
                  <a:pt x="81" y="87"/>
                </a:cubicBezTo>
                <a:cubicBezTo>
                  <a:pt x="121" y="87"/>
                  <a:pt x="121" y="87"/>
                  <a:pt x="121" y="87"/>
                </a:cubicBezTo>
                <a:cubicBezTo>
                  <a:pt x="121" y="43"/>
                  <a:pt x="121" y="43"/>
                  <a:pt x="121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93" y="53"/>
                  <a:pt x="98" y="59"/>
                  <a:pt x="98" y="59"/>
                </a:cubicBezTo>
                <a:cubicBezTo>
                  <a:pt x="97" y="62"/>
                  <a:pt x="97" y="62"/>
                  <a:pt x="97" y="62"/>
                </a:cubicBezTo>
                <a:cubicBezTo>
                  <a:pt x="97" y="62"/>
                  <a:pt x="97" y="62"/>
                  <a:pt x="97" y="62"/>
                </a:cubicBezTo>
                <a:cubicBezTo>
                  <a:pt x="65" y="62"/>
                  <a:pt x="65" y="62"/>
                  <a:pt x="65" y="62"/>
                </a:cubicBezTo>
                <a:cubicBezTo>
                  <a:pt x="65" y="103"/>
                  <a:pt x="65" y="103"/>
                  <a:pt x="65" y="103"/>
                </a:cubicBezTo>
                <a:cubicBezTo>
                  <a:pt x="87" y="97"/>
                  <a:pt x="87" y="97"/>
                  <a:pt x="87" y="97"/>
                </a:cubicBezTo>
                <a:cubicBezTo>
                  <a:pt x="89" y="96"/>
                  <a:pt x="91" y="96"/>
                  <a:pt x="91" y="97"/>
                </a:cubicBezTo>
                <a:cubicBezTo>
                  <a:pt x="92" y="98"/>
                  <a:pt x="91" y="100"/>
                  <a:pt x="89" y="101"/>
                </a:cubicBezTo>
                <a:cubicBezTo>
                  <a:pt x="65" y="121"/>
                  <a:pt x="65" y="121"/>
                  <a:pt x="65" y="121"/>
                </a:cubicBezTo>
                <a:cubicBezTo>
                  <a:pt x="65" y="191"/>
                  <a:pt x="65" y="191"/>
                  <a:pt x="65" y="191"/>
                </a:cubicBezTo>
                <a:cubicBezTo>
                  <a:pt x="65" y="201"/>
                  <a:pt x="63" y="208"/>
                  <a:pt x="59" y="211"/>
                </a:cubicBezTo>
                <a:cubicBezTo>
                  <a:pt x="53" y="218"/>
                  <a:pt x="42" y="220"/>
                  <a:pt x="28" y="218"/>
                </a:cubicBezTo>
                <a:cubicBezTo>
                  <a:pt x="25" y="217"/>
                  <a:pt x="24" y="216"/>
                  <a:pt x="24" y="213"/>
                </a:cubicBezTo>
                <a:cubicBezTo>
                  <a:pt x="24" y="204"/>
                  <a:pt x="23" y="198"/>
                  <a:pt x="21" y="194"/>
                </a:cubicBezTo>
                <a:cubicBezTo>
                  <a:pt x="19" y="189"/>
                  <a:pt x="15" y="186"/>
                  <a:pt x="8" y="184"/>
                </a:cubicBezTo>
                <a:cubicBezTo>
                  <a:pt x="6" y="184"/>
                  <a:pt x="5" y="183"/>
                  <a:pt x="5" y="182"/>
                </a:cubicBezTo>
                <a:cubicBezTo>
                  <a:pt x="5" y="181"/>
                  <a:pt x="6" y="180"/>
                  <a:pt x="8" y="180"/>
                </a:cubicBezTo>
                <a:cubicBezTo>
                  <a:pt x="19" y="181"/>
                  <a:pt x="25" y="180"/>
                  <a:pt x="27" y="179"/>
                </a:cubicBezTo>
                <a:cubicBezTo>
                  <a:pt x="29" y="175"/>
                  <a:pt x="29" y="175"/>
                  <a:pt x="29" y="175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23" y="151"/>
                  <a:pt x="19" y="155"/>
                  <a:pt x="18" y="157"/>
                </a:cubicBezTo>
                <a:cubicBezTo>
                  <a:pt x="17" y="161"/>
                  <a:pt x="15" y="163"/>
                  <a:pt x="14" y="164"/>
                </a:cubicBezTo>
                <a:cubicBezTo>
                  <a:pt x="13" y="165"/>
                  <a:pt x="12" y="165"/>
                  <a:pt x="11" y="164"/>
                </a:cubicBezTo>
                <a:cubicBezTo>
                  <a:pt x="10" y="163"/>
                  <a:pt x="6" y="147"/>
                  <a:pt x="1" y="115"/>
                </a:cubicBezTo>
                <a:cubicBezTo>
                  <a:pt x="1" y="112"/>
                  <a:pt x="2" y="110"/>
                  <a:pt x="5" y="111"/>
                </a:cubicBezTo>
                <a:cubicBezTo>
                  <a:pt x="11" y="111"/>
                  <a:pt x="20" y="111"/>
                  <a:pt x="29" y="110"/>
                </a:cubicBezTo>
                <a:cubicBezTo>
                  <a:pt x="29" y="62"/>
                  <a:pt x="29" y="62"/>
                  <a:pt x="29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1" y="62"/>
                  <a:pt x="0" y="61"/>
                  <a:pt x="0" y="59"/>
                </a:cubicBezTo>
                <a:cubicBezTo>
                  <a:pt x="0" y="57"/>
                  <a:pt x="1" y="56"/>
                  <a:pt x="3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2" y="0"/>
                  <a:pt x="32" y="0"/>
                  <a:pt x="32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8" y="3"/>
                  <a:pt x="71" y="5"/>
                  <a:pt x="72" y="8"/>
                </a:cubicBezTo>
                <a:cubicBezTo>
                  <a:pt x="72" y="11"/>
                  <a:pt x="71" y="13"/>
                  <a:pt x="68" y="14"/>
                </a:cubicBezTo>
                <a:cubicBezTo>
                  <a:pt x="66" y="15"/>
                  <a:pt x="65" y="16"/>
                  <a:pt x="65" y="18"/>
                </a:cubicBezTo>
                <a:cubicBezTo>
                  <a:pt x="65" y="56"/>
                  <a:pt x="65" y="56"/>
                  <a:pt x="65" y="56"/>
                </a:cubicBezTo>
                <a:cubicBezTo>
                  <a:pt x="69" y="56"/>
                  <a:pt x="69" y="56"/>
                  <a:pt x="69" y="56"/>
                </a:cubicBezTo>
                <a:cubicBezTo>
                  <a:pt x="75" y="43"/>
                  <a:pt x="75" y="43"/>
                  <a:pt x="75" y="43"/>
                </a:cubicBezTo>
                <a:cubicBezTo>
                  <a:pt x="75" y="43"/>
                  <a:pt x="75" y="43"/>
                  <a:pt x="75" y="43"/>
                </a:cubicBezTo>
                <a:cubicBezTo>
                  <a:pt x="73" y="43"/>
                  <a:pt x="72" y="43"/>
                  <a:pt x="72" y="40"/>
                </a:cubicBezTo>
                <a:cubicBezTo>
                  <a:pt x="72" y="38"/>
                  <a:pt x="73" y="37"/>
                  <a:pt x="75" y="37"/>
                </a:cubicBezTo>
                <a:cubicBezTo>
                  <a:pt x="121" y="37"/>
                  <a:pt x="121" y="37"/>
                  <a:pt x="121" y="37"/>
                </a:cubicBezTo>
                <a:cubicBezTo>
                  <a:pt x="121" y="12"/>
                  <a:pt x="121" y="12"/>
                  <a:pt x="121" y="12"/>
                </a:cubicBezTo>
                <a:cubicBezTo>
                  <a:pt x="121" y="10"/>
                  <a:pt x="121" y="9"/>
                  <a:pt x="122" y="8"/>
                </a:cubicBezTo>
                <a:cubicBezTo>
                  <a:pt x="122" y="7"/>
                  <a:pt x="124" y="7"/>
                  <a:pt x="126" y="7"/>
                </a:cubicBezTo>
                <a:cubicBezTo>
                  <a:pt x="155" y="8"/>
                  <a:pt x="155" y="8"/>
                  <a:pt x="155" y="8"/>
                </a:cubicBezTo>
                <a:cubicBezTo>
                  <a:pt x="160" y="9"/>
                  <a:pt x="163" y="9"/>
                  <a:pt x="164" y="10"/>
                </a:cubicBezTo>
                <a:cubicBezTo>
                  <a:pt x="168" y="13"/>
                  <a:pt x="168" y="17"/>
                  <a:pt x="162" y="20"/>
                </a:cubicBezTo>
                <a:cubicBezTo>
                  <a:pt x="158" y="22"/>
                  <a:pt x="157" y="24"/>
                  <a:pt x="157" y="26"/>
                </a:cubicBezTo>
                <a:cubicBezTo>
                  <a:pt x="157" y="37"/>
                  <a:pt x="157" y="37"/>
                  <a:pt x="157" y="37"/>
                </a:cubicBezTo>
                <a:cubicBezTo>
                  <a:pt x="172" y="37"/>
                  <a:pt x="172" y="37"/>
                  <a:pt x="172" y="37"/>
                </a:cubicBezTo>
                <a:cubicBezTo>
                  <a:pt x="183" y="23"/>
                  <a:pt x="189" y="15"/>
                  <a:pt x="190" y="15"/>
                </a:cubicBezTo>
                <a:cubicBezTo>
                  <a:pt x="194" y="17"/>
                  <a:pt x="194" y="17"/>
                  <a:pt x="194" y="17"/>
                </a:cubicBezTo>
                <a:cubicBezTo>
                  <a:pt x="211" y="32"/>
                  <a:pt x="220" y="40"/>
                  <a:pt x="220" y="41"/>
                </a:cubicBezTo>
                <a:cubicBezTo>
                  <a:pt x="219" y="43"/>
                  <a:pt x="219" y="43"/>
                  <a:pt x="219" y="43"/>
                </a:cubicBezTo>
                <a:cubicBezTo>
                  <a:pt x="218" y="43"/>
                  <a:pt x="218" y="43"/>
                  <a:pt x="218" y="43"/>
                </a:cubicBezTo>
                <a:cubicBezTo>
                  <a:pt x="157" y="43"/>
                  <a:pt x="157" y="43"/>
                  <a:pt x="157" y="43"/>
                </a:cubicBezTo>
                <a:cubicBezTo>
                  <a:pt x="157" y="87"/>
                  <a:pt x="157" y="87"/>
                  <a:pt x="157" y="87"/>
                </a:cubicBezTo>
                <a:cubicBezTo>
                  <a:pt x="160" y="87"/>
                  <a:pt x="160" y="87"/>
                  <a:pt x="160" y="87"/>
                </a:cubicBezTo>
                <a:cubicBezTo>
                  <a:pt x="177" y="71"/>
                  <a:pt x="177" y="71"/>
                  <a:pt x="177" y="71"/>
                </a:cubicBezTo>
                <a:cubicBezTo>
                  <a:pt x="178" y="70"/>
                  <a:pt x="179" y="69"/>
                  <a:pt x="180" y="70"/>
                </a:cubicBezTo>
                <a:cubicBezTo>
                  <a:pt x="182" y="71"/>
                  <a:pt x="182" y="71"/>
                  <a:pt x="182" y="71"/>
                </a:cubicBezTo>
                <a:cubicBezTo>
                  <a:pt x="210" y="96"/>
                  <a:pt x="210" y="96"/>
                  <a:pt x="210" y="96"/>
                </a:cubicBezTo>
                <a:cubicBezTo>
                  <a:pt x="213" y="98"/>
                  <a:pt x="214" y="100"/>
                  <a:pt x="214" y="102"/>
                </a:cubicBezTo>
                <a:cubicBezTo>
                  <a:pt x="213" y="106"/>
                  <a:pt x="211" y="109"/>
                  <a:pt x="207" y="110"/>
                </a:cubicBezTo>
                <a:cubicBezTo>
                  <a:pt x="203" y="110"/>
                  <a:pt x="200" y="112"/>
                  <a:pt x="199" y="115"/>
                </a:cubicBezTo>
                <a:cubicBezTo>
                  <a:pt x="191" y="135"/>
                  <a:pt x="183" y="150"/>
                  <a:pt x="174" y="163"/>
                </a:cubicBezTo>
                <a:cubicBezTo>
                  <a:pt x="175" y="163"/>
                  <a:pt x="175" y="163"/>
                  <a:pt x="175" y="163"/>
                </a:cubicBezTo>
                <a:cubicBezTo>
                  <a:pt x="188" y="168"/>
                  <a:pt x="202" y="171"/>
                  <a:pt x="215" y="170"/>
                </a:cubicBezTo>
                <a:cubicBezTo>
                  <a:pt x="217" y="170"/>
                  <a:pt x="219" y="170"/>
                  <a:pt x="220" y="172"/>
                </a:cubicBezTo>
                <a:cubicBezTo>
                  <a:pt x="220" y="174"/>
                  <a:pt x="219" y="175"/>
                  <a:pt x="217" y="177"/>
                </a:cubicBezTo>
                <a:cubicBezTo>
                  <a:pt x="215" y="179"/>
                  <a:pt x="213" y="183"/>
                  <a:pt x="210" y="189"/>
                </a:cubicBezTo>
                <a:cubicBezTo>
                  <a:pt x="208" y="196"/>
                  <a:pt x="206" y="204"/>
                  <a:pt x="206" y="213"/>
                </a:cubicBezTo>
                <a:cubicBezTo>
                  <a:pt x="206" y="216"/>
                  <a:pt x="205" y="217"/>
                  <a:pt x="204" y="218"/>
                </a:cubicBezTo>
                <a:cubicBezTo>
                  <a:pt x="204" y="219"/>
                  <a:pt x="201" y="218"/>
                  <a:pt x="198" y="217"/>
                </a:cubicBezTo>
                <a:close/>
                <a:moveTo>
                  <a:pt x="102" y="93"/>
                </a:moveTo>
                <a:cubicBezTo>
                  <a:pt x="110" y="111"/>
                  <a:pt x="120" y="126"/>
                  <a:pt x="132" y="138"/>
                </a:cubicBezTo>
                <a:cubicBezTo>
                  <a:pt x="140" y="145"/>
                  <a:pt x="140" y="145"/>
                  <a:pt x="140" y="145"/>
                </a:cubicBezTo>
                <a:cubicBezTo>
                  <a:pt x="149" y="130"/>
                  <a:pt x="155" y="113"/>
                  <a:pt x="160" y="93"/>
                </a:cubicBezTo>
                <a:lnTo>
                  <a:pt x="102" y="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6635750" y="412750"/>
            <a:ext cx="277812" cy="280988"/>
          </a:xfrm>
          <a:custGeom>
            <a:avLst/>
            <a:gdLst>
              <a:gd name="T0" fmla="*/ 21 w 218"/>
              <a:gd name="T1" fmla="*/ 129 h 221"/>
              <a:gd name="T2" fmla="*/ 1 w 218"/>
              <a:gd name="T3" fmla="*/ 141 h 221"/>
              <a:gd name="T4" fmla="*/ 39 w 218"/>
              <a:gd name="T5" fmla="*/ 54 h 221"/>
              <a:gd name="T6" fmla="*/ 4 w 218"/>
              <a:gd name="T7" fmla="*/ 71 h 221"/>
              <a:gd name="T8" fmla="*/ 27 w 218"/>
              <a:gd name="T9" fmla="*/ 33 h 221"/>
              <a:gd name="T10" fmla="*/ 38 w 218"/>
              <a:gd name="T11" fmla="*/ 0 h 221"/>
              <a:gd name="T12" fmla="*/ 71 w 218"/>
              <a:gd name="T13" fmla="*/ 9 h 221"/>
              <a:gd name="T14" fmla="*/ 74 w 218"/>
              <a:gd name="T15" fmla="*/ 18 h 221"/>
              <a:gd name="T16" fmla="*/ 44 w 218"/>
              <a:gd name="T17" fmla="*/ 49 h 221"/>
              <a:gd name="T18" fmla="*/ 78 w 218"/>
              <a:gd name="T19" fmla="*/ 71 h 221"/>
              <a:gd name="T20" fmla="*/ 68 w 218"/>
              <a:gd name="T21" fmla="*/ 77 h 221"/>
              <a:gd name="T22" fmla="*/ 56 w 218"/>
              <a:gd name="T23" fmla="*/ 98 h 221"/>
              <a:gd name="T24" fmla="*/ 57 w 218"/>
              <a:gd name="T25" fmla="*/ 114 h 221"/>
              <a:gd name="T26" fmla="*/ 54 w 218"/>
              <a:gd name="T27" fmla="*/ 217 h 221"/>
              <a:gd name="T28" fmla="*/ 25 w 218"/>
              <a:gd name="T29" fmla="*/ 219 h 221"/>
              <a:gd name="T30" fmla="*/ 215 w 218"/>
              <a:gd name="T31" fmla="*/ 32 h 221"/>
              <a:gd name="T32" fmla="*/ 163 w 218"/>
              <a:gd name="T33" fmla="*/ 32 h 221"/>
              <a:gd name="T34" fmla="*/ 177 w 218"/>
              <a:gd name="T35" fmla="*/ 55 h 221"/>
              <a:gd name="T36" fmla="*/ 176 w 218"/>
              <a:gd name="T37" fmla="*/ 58 h 221"/>
              <a:gd name="T38" fmla="*/ 128 w 218"/>
              <a:gd name="T39" fmla="*/ 207 h 221"/>
              <a:gd name="T40" fmla="*/ 111 w 218"/>
              <a:gd name="T41" fmla="*/ 219 h 221"/>
              <a:gd name="T42" fmla="*/ 93 w 218"/>
              <a:gd name="T43" fmla="*/ 207 h 221"/>
              <a:gd name="T44" fmla="*/ 88 w 218"/>
              <a:gd name="T45" fmla="*/ 100 h 221"/>
              <a:gd name="T46" fmla="*/ 61 w 218"/>
              <a:gd name="T47" fmla="*/ 193 h 221"/>
              <a:gd name="T48" fmla="*/ 68 w 218"/>
              <a:gd name="T49" fmla="*/ 148 h 221"/>
              <a:gd name="T50" fmla="*/ 68 w 218"/>
              <a:gd name="T51" fmla="*/ 84 h 221"/>
              <a:gd name="T52" fmla="*/ 90 w 218"/>
              <a:gd name="T53" fmla="*/ 86 h 221"/>
              <a:gd name="T54" fmla="*/ 93 w 218"/>
              <a:gd name="T55" fmla="*/ 58 h 221"/>
              <a:gd name="T56" fmla="*/ 68 w 218"/>
              <a:gd name="T57" fmla="*/ 55 h 221"/>
              <a:gd name="T58" fmla="*/ 93 w 218"/>
              <a:gd name="T59" fmla="*/ 52 h 221"/>
              <a:gd name="T60" fmla="*/ 94 w 218"/>
              <a:gd name="T61" fmla="*/ 3 h 221"/>
              <a:gd name="T62" fmla="*/ 126 w 218"/>
              <a:gd name="T63" fmla="*/ 5 h 221"/>
              <a:gd name="T64" fmla="*/ 131 w 218"/>
              <a:gd name="T65" fmla="*/ 15 h 221"/>
              <a:gd name="T66" fmla="*/ 128 w 218"/>
              <a:gd name="T67" fmla="*/ 52 h 221"/>
              <a:gd name="T68" fmla="*/ 142 w 218"/>
              <a:gd name="T69" fmla="*/ 47 h 221"/>
              <a:gd name="T70" fmla="*/ 131 w 218"/>
              <a:gd name="T71" fmla="*/ 20 h 221"/>
              <a:gd name="T72" fmla="*/ 133 w 218"/>
              <a:gd name="T73" fmla="*/ 17 h 221"/>
              <a:gd name="T74" fmla="*/ 173 w 218"/>
              <a:gd name="T75" fmla="*/ 26 h 221"/>
              <a:gd name="T76" fmla="*/ 192 w 218"/>
              <a:gd name="T77" fmla="*/ 9 h 221"/>
              <a:gd name="T78" fmla="*/ 216 w 218"/>
              <a:gd name="T79" fmla="*/ 32 h 221"/>
              <a:gd name="T80" fmla="*/ 165 w 218"/>
              <a:gd name="T81" fmla="*/ 168 h 221"/>
              <a:gd name="T82" fmla="*/ 147 w 218"/>
              <a:gd name="T83" fmla="*/ 179 h 221"/>
              <a:gd name="T84" fmla="*/ 134 w 218"/>
              <a:gd name="T85" fmla="*/ 164 h 221"/>
              <a:gd name="T86" fmla="*/ 134 w 218"/>
              <a:gd name="T87" fmla="*/ 85 h 221"/>
              <a:gd name="T88" fmla="*/ 150 w 218"/>
              <a:gd name="T89" fmla="*/ 85 h 221"/>
              <a:gd name="T90" fmla="*/ 153 w 218"/>
              <a:gd name="T91" fmla="*/ 91 h 221"/>
              <a:gd name="T92" fmla="*/ 152 w 218"/>
              <a:gd name="T93" fmla="*/ 153 h 221"/>
              <a:gd name="T94" fmla="*/ 154 w 218"/>
              <a:gd name="T95" fmla="*/ 157 h 221"/>
              <a:gd name="T96" fmla="*/ 158 w 218"/>
              <a:gd name="T97" fmla="*/ 141 h 221"/>
              <a:gd name="T98" fmla="*/ 159 w 218"/>
              <a:gd name="T99" fmla="*/ 141 h 221"/>
              <a:gd name="T100" fmla="*/ 165 w 218"/>
              <a:gd name="T101" fmla="*/ 159 h 221"/>
              <a:gd name="T102" fmla="*/ 165 w 218"/>
              <a:gd name="T103" fmla="*/ 178 h 221"/>
              <a:gd name="T104" fmla="*/ 166 w 218"/>
              <a:gd name="T105" fmla="*/ 81 h 221"/>
              <a:gd name="T106" fmla="*/ 139 w 218"/>
              <a:gd name="T107" fmla="*/ 78 h 221"/>
              <a:gd name="T108" fmla="*/ 177 w 218"/>
              <a:gd name="T109" fmla="*/ 75 h 221"/>
              <a:gd name="T110" fmla="*/ 195 w 218"/>
              <a:gd name="T111" fmla="*/ 58 h 221"/>
              <a:gd name="T112" fmla="*/ 217 w 218"/>
              <a:gd name="T113" fmla="*/ 81 h 221"/>
              <a:gd name="T114" fmla="*/ 202 w 218"/>
              <a:gd name="T115" fmla="*/ 81 h 221"/>
              <a:gd name="T116" fmla="*/ 196 w 218"/>
              <a:gd name="T117" fmla="*/ 210 h 221"/>
              <a:gd name="T118" fmla="*/ 161 w 218"/>
              <a:gd name="T119" fmla="*/ 212 h 221"/>
              <a:gd name="T120" fmla="*/ 148 w 218"/>
              <a:gd name="T121" fmla="*/ 182 h 221"/>
              <a:gd name="T122" fmla="*/ 161 w 218"/>
              <a:gd name="T123" fmla="*/ 18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8" h="221">
                <a:moveTo>
                  <a:pt x="21" y="209"/>
                </a:moveTo>
                <a:cubicBezTo>
                  <a:pt x="21" y="129"/>
                  <a:pt x="21" y="129"/>
                  <a:pt x="21" y="129"/>
                </a:cubicBezTo>
                <a:cubicBezTo>
                  <a:pt x="5" y="140"/>
                  <a:pt x="5" y="140"/>
                  <a:pt x="5" y="140"/>
                </a:cubicBezTo>
                <a:cubicBezTo>
                  <a:pt x="3" y="141"/>
                  <a:pt x="2" y="141"/>
                  <a:pt x="1" y="141"/>
                </a:cubicBezTo>
                <a:cubicBezTo>
                  <a:pt x="0" y="140"/>
                  <a:pt x="1" y="139"/>
                  <a:pt x="3" y="137"/>
                </a:cubicBezTo>
                <a:cubicBezTo>
                  <a:pt x="16" y="123"/>
                  <a:pt x="28" y="95"/>
                  <a:pt x="39" y="54"/>
                </a:cubicBezTo>
                <a:cubicBezTo>
                  <a:pt x="30" y="60"/>
                  <a:pt x="19" y="66"/>
                  <a:pt x="7" y="70"/>
                </a:cubicBezTo>
                <a:cubicBezTo>
                  <a:pt x="5" y="71"/>
                  <a:pt x="5" y="71"/>
                  <a:pt x="4" y="71"/>
                </a:cubicBezTo>
                <a:cubicBezTo>
                  <a:pt x="4" y="70"/>
                  <a:pt x="4" y="69"/>
                  <a:pt x="5" y="68"/>
                </a:cubicBezTo>
                <a:cubicBezTo>
                  <a:pt x="15" y="57"/>
                  <a:pt x="22" y="45"/>
                  <a:pt x="27" y="33"/>
                </a:cubicBezTo>
                <a:cubicBezTo>
                  <a:pt x="32" y="22"/>
                  <a:pt x="35" y="12"/>
                  <a:pt x="36" y="4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0"/>
                  <a:pt x="39" y="0"/>
                  <a:pt x="41" y="0"/>
                </a:cubicBezTo>
                <a:cubicBezTo>
                  <a:pt x="71" y="9"/>
                  <a:pt x="71" y="9"/>
                  <a:pt x="71" y="9"/>
                </a:cubicBezTo>
                <a:cubicBezTo>
                  <a:pt x="76" y="11"/>
                  <a:pt x="78" y="13"/>
                  <a:pt x="78" y="15"/>
                </a:cubicBezTo>
                <a:cubicBezTo>
                  <a:pt x="78" y="16"/>
                  <a:pt x="76" y="18"/>
                  <a:pt x="74" y="18"/>
                </a:cubicBezTo>
                <a:cubicBezTo>
                  <a:pt x="71" y="19"/>
                  <a:pt x="69" y="22"/>
                  <a:pt x="67" y="25"/>
                </a:cubicBezTo>
                <a:cubicBezTo>
                  <a:pt x="60" y="34"/>
                  <a:pt x="52" y="43"/>
                  <a:pt x="44" y="49"/>
                </a:cubicBezTo>
                <a:cubicBezTo>
                  <a:pt x="74" y="64"/>
                  <a:pt x="74" y="64"/>
                  <a:pt x="74" y="64"/>
                </a:cubicBezTo>
                <a:cubicBezTo>
                  <a:pt x="78" y="66"/>
                  <a:pt x="79" y="68"/>
                  <a:pt x="78" y="71"/>
                </a:cubicBezTo>
                <a:cubicBezTo>
                  <a:pt x="78" y="72"/>
                  <a:pt x="76" y="73"/>
                  <a:pt x="74" y="73"/>
                </a:cubicBezTo>
                <a:cubicBezTo>
                  <a:pt x="71" y="73"/>
                  <a:pt x="69" y="75"/>
                  <a:pt x="68" y="77"/>
                </a:cubicBezTo>
                <a:cubicBezTo>
                  <a:pt x="64" y="83"/>
                  <a:pt x="59" y="90"/>
                  <a:pt x="53" y="98"/>
                </a:cubicBezTo>
                <a:cubicBezTo>
                  <a:pt x="56" y="98"/>
                  <a:pt x="56" y="98"/>
                  <a:pt x="56" y="98"/>
                </a:cubicBezTo>
                <a:cubicBezTo>
                  <a:pt x="61" y="99"/>
                  <a:pt x="63" y="101"/>
                  <a:pt x="63" y="103"/>
                </a:cubicBezTo>
                <a:cubicBezTo>
                  <a:pt x="57" y="114"/>
                  <a:pt x="57" y="114"/>
                  <a:pt x="57" y="114"/>
                </a:cubicBezTo>
                <a:cubicBezTo>
                  <a:pt x="57" y="209"/>
                  <a:pt x="57" y="209"/>
                  <a:pt x="57" y="209"/>
                </a:cubicBezTo>
                <a:cubicBezTo>
                  <a:pt x="57" y="213"/>
                  <a:pt x="56" y="216"/>
                  <a:pt x="54" y="217"/>
                </a:cubicBezTo>
                <a:cubicBezTo>
                  <a:pt x="53" y="219"/>
                  <a:pt x="47" y="220"/>
                  <a:pt x="39" y="220"/>
                </a:cubicBezTo>
                <a:cubicBezTo>
                  <a:pt x="31" y="221"/>
                  <a:pt x="26" y="220"/>
                  <a:pt x="25" y="219"/>
                </a:cubicBezTo>
                <a:cubicBezTo>
                  <a:pt x="22" y="217"/>
                  <a:pt x="21" y="214"/>
                  <a:pt x="21" y="209"/>
                </a:cubicBezTo>
                <a:close/>
                <a:moveTo>
                  <a:pt x="215" y="32"/>
                </a:moveTo>
                <a:cubicBezTo>
                  <a:pt x="193" y="32"/>
                  <a:pt x="193" y="32"/>
                  <a:pt x="193" y="32"/>
                </a:cubicBezTo>
                <a:cubicBezTo>
                  <a:pt x="163" y="32"/>
                  <a:pt x="163" y="32"/>
                  <a:pt x="163" y="32"/>
                </a:cubicBezTo>
                <a:cubicBezTo>
                  <a:pt x="163" y="36"/>
                  <a:pt x="163" y="39"/>
                  <a:pt x="162" y="42"/>
                </a:cubicBezTo>
                <a:cubicBezTo>
                  <a:pt x="172" y="50"/>
                  <a:pt x="177" y="54"/>
                  <a:pt x="177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207"/>
                  <a:pt x="128" y="207"/>
                  <a:pt x="128" y="207"/>
                </a:cubicBezTo>
                <a:cubicBezTo>
                  <a:pt x="128" y="213"/>
                  <a:pt x="127" y="216"/>
                  <a:pt x="125" y="217"/>
                </a:cubicBezTo>
                <a:cubicBezTo>
                  <a:pt x="123" y="218"/>
                  <a:pt x="118" y="218"/>
                  <a:pt x="111" y="219"/>
                </a:cubicBezTo>
                <a:cubicBezTo>
                  <a:pt x="103" y="219"/>
                  <a:pt x="98" y="218"/>
                  <a:pt x="96" y="217"/>
                </a:cubicBezTo>
                <a:cubicBezTo>
                  <a:pt x="94" y="216"/>
                  <a:pt x="93" y="212"/>
                  <a:pt x="93" y="207"/>
                </a:cubicBezTo>
                <a:cubicBezTo>
                  <a:pt x="93" y="92"/>
                  <a:pt x="93" y="92"/>
                  <a:pt x="93" y="92"/>
                </a:cubicBezTo>
                <a:cubicBezTo>
                  <a:pt x="90" y="93"/>
                  <a:pt x="88" y="96"/>
                  <a:pt x="88" y="100"/>
                </a:cubicBezTo>
                <a:cubicBezTo>
                  <a:pt x="87" y="140"/>
                  <a:pt x="79" y="171"/>
                  <a:pt x="63" y="192"/>
                </a:cubicBezTo>
                <a:cubicBezTo>
                  <a:pt x="61" y="193"/>
                  <a:pt x="61" y="193"/>
                  <a:pt x="61" y="193"/>
                </a:cubicBezTo>
                <a:cubicBezTo>
                  <a:pt x="61" y="193"/>
                  <a:pt x="61" y="192"/>
                  <a:pt x="61" y="190"/>
                </a:cubicBezTo>
                <a:cubicBezTo>
                  <a:pt x="64" y="178"/>
                  <a:pt x="67" y="165"/>
                  <a:pt x="68" y="148"/>
                </a:cubicBezTo>
                <a:cubicBezTo>
                  <a:pt x="69" y="134"/>
                  <a:pt x="68" y="114"/>
                  <a:pt x="67" y="86"/>
                </a:cubicBezTo>
                <a:cubicBezTo>
                  <a:pt x="68" y="84"/>
                  <a:pt x="68" y="84"/>
                  <a:pt x="68" y="84"/>
                </a:cubicBezTo>
                <a:cubicBezTo>
                  <a:pt x="70" y="83"/>
                  <a:pt x="70" y="83"/>
                  <a:pt x="70" y="83"/>
                </a:cubicBezTo>
                <a:cubicBezTo>
                  <a:pt x="90" y="86"/>
                  <a:pt x="90" y="86"/>
                  <a:pt x="90" y="86"/>
                </a:cubicBezTo>
                <a:cubicBezTo>
                  <a:pt x="93" y="87"/>
                  <a:pt x="93" y="87"/>
                  <a:pt x="93" y="87"/>
                </a:cubicBezTo>
                <a:cubicBezTo>
                  <a:pt x="93" y="58"/>
                  <a:pt x="93" y="58"/>
                  <a:pt x="93" y="58"/>
                </a:cubicBezTo>
                <a:cubicBezTo>
                  <a:pt x="71" y="58"/>
                  <a:pt x="71" y="58"/>
                  <a:pt x="71" y="58"/>
                </a:cubicBezTo>
                <a:cubicBezTo>
                  <a:pt x="69" y="58"/>
                  <a:pt x="68" y="57"/>
                  <a:pt x="68" y="55"/>
                </a:cubicBezTo>
                <a:cubicBezTo>
                  <a:pt x="68" y="53"/>
                  <a:pt x="69" y="52"/>
                  <a:pt x="71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3" y="6"/>
                  <a:pt x="93" y="6"/>
                  <a:pt x="93" y="6"/>
                </a:cubicBezTo>
                <a:cubicBezTo>
                  <a:pt x="93" y="5"/>
                  <a:pt x="93" y="4"/>
                  <a:pt x="94" y="3"/>
                </a:cubicBezTo>
                <a:cubicBezTo>
                  <a:pt x="95" y="2"/>
                  <a:pt x="95" y="2"/>
                  <a:pt x="97" y="2"/>
                </a:cubicBezTo>
                <a:cubicBezTo>
                  <a:pt x="126" y="5"/>
                  <a:pt x="126" y="5"/>
                  <a:pt x="126" y="5"/>
                </a:cubicBezTo>
                <a:cubicBezTo>
                  <a:pt x="129" y="5"/>
                  <a:pt x="131" y="5"/>
                  <a:pt x="132" y="6"/>
                </a:cubicBezTo>
                <a:cubicBezTo>
                  <a:pt x="135" y="9"/>
                  <a:pt x="135" y="12"/>
                  <a:pt x="131" y="15"/>
                </a:cubicBezTo>
                <a:cubicBezTo>
                  <a:pt x="129" y="17"/>
                  <a:pt x="128" y="19"/>
                  <a:pt x="128" y="21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42" y="47"/>
                  <a:pt x="142" y="47"/>
                  <a:pt x="142" y="47"/>
                </a:cubicBezTo>
                <a:cubicBezTo>
                  <a:pt x="140" y="45"/>
                  <a:pt x="139" y="43"/>
                  <a:pt x="138" y="40"/>
                </a:cubicBezTo>
                <a:cubicBezTo>
                  <a:pt x="138" y="30"/>
                  <a:pt x="135" y="24"/>
                  <a:pt x="131" y="20"/>
                </a:cubicBezTo>
                <a:cubicBezTo>
                  <a:pt x="130" y="19"/>
                  <a:pt x="130" y="19"/>
                  <a:pt x="130" y="18"/>
                </a:cubicBezTo>
                <a:cubicBezTo>
                  <a:pt x="130" y="17"/>
                  <a:pt x="131" y="17"/>
                  <a:pt x="133" y="17"/>
                </a:cubicBezTo>
                <a:cubicBezTo>
                  <a:pt x="142" y="16"/>
                  <a:pt x="151" y="19"/>
                  <a:pt x="159" y="26"/>
                </a:cubicBezTo>
                <a:cubicBezTo>
                  <a:pt x="173" y="26"/>
                  <a:pt x="173" y="26"/>
                  <a:pt x="173" y="26"/>
                </a:cubicBezTo>
                <a:cubicBezTo>
                  <a:pt x="182" y="14"/>
                  <a:pt x="187" y="7"/>
                  <a:pt x="188" y="7"/>
                </a:cubicBezTo>
                <a:cubicBezTo>
                  <a:pt x="189" y="7"/>
                  <a:pt x="191" y="8"/>
                  <a:pt x="192" y="9"/>
                </a:cubicBezTo>
                <a:cubicBezTo>
                  <a:pt x="208" y="21"/>
                  <a:pt x="216" y="28"/>
                  <a:pt x="216" y="29"/>
                </a:cubicBezTo>
                <a:cubicBezTo>
                  <a:pt x="216" y="32"/>
                  <a:pt x="216" y="32"/>
                  <a:pt x="216" y="32"/>
                </a:cubicBezTo>
                <a:lnTo>
                  <a:pt x="215" y="32"/>
                </a:lnTo>
                <a:close/>
                <a:moveTo>
                  <a:pt x="165" y="168"/>
                </a:moveTo>
                <a:cubicBezTo>
                  <a:pt x="165" y="170"/>
                  <a:pt x="163" y="173"/>
                  <a:pt x="160" y="176"/>
                </a:cubicBezTo>
                <a:cubicBezTo>
                  <a:pt x="157" y="178"/>
                  <a:pt x="153" y="179"/>
                  <a:pt x="147" y="179"/>
                </a:cubicBezTo>
                <a:cubicBezTo>
                  <a:pt x="143" y="179"/>
                  <a:pt x="140" y="178"/>
                  <a:pt x="138" y="178"/>
                </a:cubicBezTo>
                <a:cubicBezTo>
                  <a:pt x="135" y="175"/>
                  <a:pt x="134" y="170"/>
                  <a:pt x="134" y="164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4" y="85"/>
                  <a:pt x="134" y="85"/>
                  <a:pt x="134" y="85"/>
                </a:cubicBezTo>
                <a:cubicBezTo>
                  <a:pt x="134" y="85"/>
                  <a:pt x="135" y="85"/>
                  <a:pt x="136" y="85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2" y="85"/>
                  <a:pt x="154" y="86"/>
                  <a:pt x="155" y="86"/>
                </a:cubicBezTo>
                <a:cubicBezTo>
                  <a:pt x="157" y="88"/>
                  <a:pt x="156" y="90"/>
                  <a:pt x="153" y="91"/>
                </a:cubicBezTo>
                <a:cubicBezTo>
                  <a:pt x="152" y="91"/>
                  <a:pt x="152" y="92"/>
                  <a:pt x="152" y="94"/>
                </a:cubicBezTo>
                <a:cubicBezTo>
                  <a:pt x="152" y="153"/>
                  <a:pt x="152" y="153"/>
                  <a:pt x="152" y="153"/>
                </a:cubicBezTo>
                <a:cubicBezTo>
                  <a:pt x="152" y="155"/>
                  <a:pt x="152" y="156"/>
                  <a:pt x="153" y="157"/>
                </a:cubicBezTo>
                <a:cubicBezTo>
                  <a:pt x="154" y="157"/>
                  <a:pt x="154" y="157"/>
                  <a:pt x="154" y="157"/>
                </a:cubicBezTo>
                <a:cubicBezTo>
                  <a:pt x="155" y="157"/>
                  <a:pt x="155" y="157"/>
                  <a:pt x="155" y="157"/>
                </a:cubicBezTo>
                <a:cubicBezTo>
                  <a:pt x="156" y="154"/>
                  <a:pt x="157" y="149"/>
                  <a:pt x="158" y="141"/>
                </a:cubicBezTo>
                <a:cubicBezTo>
                  <a:pt x="158" y="140"/>
                  <a:pt x="158" y="140"/>
                  <a:pt x="159" y="140"/>
                </a:cubicBezTo>
                <a:cubicBezTo>
                  <a:pt x="159" y="141"/>
                  <a:pt x="159" y="141"/>
                  <a:pt x="159" y="141"/>
                </a:cubicBezTo>
                <a:cubicBezTo>
                  <a:pt x="160" y="149"/>
                  <a:pt x="162" y="155"/>
                  <a:pt x="163" y="156"/>
                </a:cubicBezTo>
                <a:cubicBezTo>
                  <a:pt x="164" y="157"/>
                  <a:pt x="165" y="158"/>
                  <a:pt x="165" y="159"/>
                </a:cubicBezTo>
                <a:cubicBezTo>
                  <a:pt x="166" y="162"/>
                  <a:pt x="166" y="165"/>
                  <a:pt x="165" y="168"/>
                </a:cubicBezTo>
                <a:close/>
                <a:moveTo>
                  <a:pt x="165" y="178"/>
                </a:moveTo>
                <a:cubicBezTo>
                  <a:pt x="166" y="177"/>
                  <a:pt x="166" y="175"/>
                  <a:pt x="166" y="173"/>
                </a:cubicBezTo>
                <a:cubicBezTo>
                  <a:pt x="166" y="81"/>
                  <a:pt x="166" y="81"/>
                  <a:pt x="166" y="81"/>
                </a:cubicBezTo>
                <a:cubicBezTo>
                  <a:pt x="141" y="81"/>
                  <a:pt x="141" y="81"/>
                  <a:pt x="141" y="81"/>
                </a:cubicBezTo>
                <a:cubicBezTo>
                  <a:pt x="140" y="81"/>
                  <a:pt x="139" y="80"/>
                  <a:pt x="139" y="78"/>
                </a:cubicBezTo>
                <a:cubicBezTo>
                  <a:pt x="139" y="76"/>
                  <a:pt x="140" y="75"/>
                  <a:pt x="141" y="75"/>
                </a:cubicBezTo>
                <a:cubicBezTo>
                  <a:pt x="177" y="75"/>
                  <a:pt x="177" y="75"/>
                  <a:pt x="177" y="75"/>
                </a:cubicBezTo>
                <a:cubicBezTo>
                  <a:pt x="186" y="63"/>
                  <a:pt x="191" y="56"/>
                  <a:pt x="192" y="56"/>
                </a:cubicBezTo>
                <a:cubicBezTo>
                  <a:pt x="193" y="56"/>
                  <a:pt x="194" y="57"/>
                  <a:pt x="195" y="58"/>
                </a:cubicBezTo>
                <a:cubicBezTo>
                  <a:pt x="211" y="70"/>
                  <a:pt x="218" y="77"/>
                  <a:pt x="218" y="78"/>
                </a:cubicBezTo>
                <a:cubicBezTo>
                  <a:pt x="217" y="81"/>
                  <a:pt x="217" y="81"/>
                  <a:pt x="217" y="81"/>
                </a:cubicBezTo>
                <a:cubicBezTo>
                  <a:pt x="216" y="81"/>
                  <a:pt x="216" y="81"/>
                  <a:pt x="216" y="81"/>
                </a:cubicBezTo>
                <a:cubicBezTo>
                  <a:pt x="202" y="81"/>
                  <a:pt x="202" y="81"/>
                  <a:pt x="202" y="81"/>
                </a:cubicBezTo>
                <a:cubicBezTo>
                  <a:pt x="202" y="188"/>
                  <a:pt x="202" y="188"/>
                  <a:pt x="202" y="188"/>
                </a:cubicBezTo>
                <a:cubicBezTo>
                  <a:pt x="202" y="199"/>
                  <a:pt x="200" y="206"/>
                  <a:pt x="196" y="210"/>
                </a:cubicBezTo>
                <a:cubicBezTo>
                  <a:pt x="192" y="215"/>
                  <a:pt x="182" y="217"/>
                  <a:pt x="167" y="218"/>
                </a:cubicBezTo>
                <a:cubicBezTo>
                  <a:pt x="163" y="219"/>
                  <a:pt x="161" y="217"/>
                  <a:pt x="161" y="212"/>
                </a:cubicBezTo>
                <a:cubicBezTo>
                  <a:pt x="160" y="195"/>
                  <a:pt x="156" y="185"/>
                  <a:pt x="150" y="184"/>
                </a:cubicBezTo>
                <a:cubicBezTo>
                  <a:pt x="148" y="184"/>
                  <a:pt x="148" y="183"/>
                  <a:pt x="148" y="182"/>
                </a:cubicBezTo>
                <a:cubicBezTo>
                  <a:pt x="148" y="181"/>
                  <a:pt x="148" y="180"/>
                  <a:pt x="150" y="180"/>
                </a:cubicBezTo>
                <a:cubicBezTo>
                  <a:pt x="161" y="180"/>
                  <a:pt x="161" y="180"/>
                  <a:pt x="161" y="180"/>
                </a:cubicBezTo>
                <a:cubicBezTo>
                  <a:pt x="163" y="180"/>
                  <a:pt x="165" y="179"/>
                  <a:pt x="165" y="17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5734050" y="835025"/>
            <a:ext cx="274637" cy="277813"/>
          </a:xfrm>
          <a:custGeom>
            <a:avLst/>
            <a:gdLst>
              <a:gd name="T0" fmla="*/ 197 w 215"/>
              <a:gd name="T1" fmla="*/ 203 h 218"/>
              <a:gd name="T2" fmla="*/ 121 w 215"/>
              <a:gd name="T3" fmla="*/ 213 h 218"/>
              <a:gd name="T4" fmla="*/ 91 w 215"/>
              <a:gd name="T5" fmla="*/ 216 h 218"/>
              <a:gd name="T6" fmla="*/ 88 w 215"/>
              <a:gd name="T7" fmla="*/ 103 h 218"/>
              <a:gd name="T8" fmla="*/ 72 w 215"/>
              <a:gd name="T9" fmla="*/ 114 h 218"/>
              <a:gd name="T10" fmla="*/ 82 w 215"/>
              <a:gd name="T11" fmla="*/ 91 h 218"/>
              <a:gd name="T12" fmla="*/ 64 w 215"/>
              <a:gd name="T13" fmla="*/ 189 h 218"/>
              <a:gd name="T14" fmla="*/ 28 w 215"/>
              <a:gd name="T15" fmla="*/ 216 h 218"/>
              <a:gd name="T16" fmla="*/ 19 w 215"/>
              <a:gd name="T17" fmla="*/ 191 h 218"/>
              <a:gd name="T18" fmla="*/ 1 w 215"/>
              <a:gd name="T19" fmla="*/ 179 h 218"/>
              <a:gd name="T20" fmla="*/ 27 w 215"/>
              <a:gd name="T21" fmla="*/ 177 h 218"/>
              <a:gd name="T22" fmla="*/ 28 w 215"/>
              <a:gd name="T23" fmla="*/ 137 h 218"/>
              <a:gd name="T24" fmla="*/ 17 w 215"/>
              <a:gd name="T25" fmla="*/ 153 h 218"/>
              <a:gd name="T26" fmla="*/ 1 w 215"/>
              <a:gd name="T27" fmla="*/ 110 h 218"/>
              <a:gd name="T28" fmla="*/ 28 w 215"/>
              <a:gd name="T29" fmla="*/ 101 h 218"/>
              <a:gd name="T30" fmla="*/ 4 w 215"/>
              <a:gd name="T31" fmla="*/ 60 h 218"/>
              <a:gd name="T32" fmla="*/ 4 w 215"/>
              <a:gd name="T33" fmla="*/ 54 h 218"/>
              <a:gd name="T34" fmla="*/ 28 w 215"/>
              <a:gd name="T35" fmla="*/ 3 h 218"/>
              <a:gd name="T36" fmla="*/ 31 w 215"/>
              <a:gd name="T37" fmla="*/ 0 h 218"/>
              <a:gd name="T38" fmla="*/ 71 w 215"/>
              <a:gd name="T39" fmla="*/ 8 h 218"/>
              <a:gd name="T40" fmla="*/ 64 w 215"/>
              <a:gd name="T41" fmla="*/ 18 h 218"/>
              <a:gd name="T42" fmla="*/ 65 w 215"/>
              <a:gd name="T43" fmla="*/ 54 h 218"/>
              <a:gd name="T44" fmla="*/ 80 w 215"/>
              <a:gd name="T45" fmla="*/ 37 h 218"/>
              <a:gd name="T46" fmla="*/ 91 w 215"/>
              <a:gd name="T47" fmla="*/ 60 h 218"/>
              <a:gd name="T48" fmla="*/ 64 w 215"/>
              <a:gd name="T49" fmla="*/ 89 h 218"/>
              <a:gd name="T50" fmla="*/ 100 w 215"/>
              <a:gd name="T51" fmla="*/ 4 h 218"/>
              <a:gd name="T52" fmla="*/ 106 w 215"/>
              <a:gd name="T53" fmla="*/ 0 h 218"/>
              <a:gd name="T54" fmla="*/ 147 w 215"/>
              <a:gd name="T55" fmla="*/ 7 h 218"/>
              <a:gd name="T56" fmla="*/ 138 w 215"/>
              <a:gd name="T57" fmla="*/ 19 h 218"/>
              <a:gd name="T58" fmla="*/ 150 w 215"/>
              <a:gd name="T59" fmla="*/ 47 h 218"/>
              <a:gd name="T60" fmla="*/ 159 w 215"/>
              <a:gd name="T61" fmla="*/ 2 h 218"/>
              <a:gd name="T62" fmla="*/ 198 w 215"/>
              <a:gd name="T63" fmla="*/ 14 h 218"/>
              <a:gd name="T64" fmla="*/ 187 w 215"/>
              <a:gd name="T65" fmla="*/ 20 h 218"/>
              <a:gd name="T66" fmla="*/ 181 w 215"/>
              <a:gd name="T67" fmla="*/ 47 h 218"/>
              <a:gd name="T68" fmla="*/ 194 w 215"/>
              <a:gd name="T69" fmla="*/ 27 h 218"/>
              <a:gd name="T70" fmla="*/ 213 w 215"/>
              <a:gd name="T71" fmla="*/ 51 h 218"/>
              <a:gd name="T72" fmla="*/ 212 w 215"/>
              <a:gd name="T73" fmla="*/ 54 h 218"/>
              <a:gd name="T74" fmla="*/ 180 w 215"/>
              <a:gd name="T75" fmla="*/ 91 h 218"/>
              <a:gd name="T76" fmla="*/ 192 w 215"/>
              <a:gd name="T77" fmla="*/ 75 h 218"/>
              <a:gd name="T78" fmla="*/ 196 w 215"/>
              <a:gd name="T79" fmla="*/ 75 h 218"/>
              <a:gd name="T80" fmla="*/ 211 w 215"/>
              <a:gd name="T81" fmla="*/ 97 h 218"/>
              <a:gd name="T82" fmla="*/ 180 w 215"/>
              <a:gd name="T83" fmla="*/ 98 h 218"/>
              <a:gd name="T84" fmla="*/ 184 w 215"/>
              <a:gd name="T85" fmla="*/ 140 h 218"/>
              <a:gd name="T86" fmla="*/ 195 w 215"/>
              <a:gd name="T87" fmla="*/ 123 h 218"/>
              <a:gd name="T88" fmla="*/ 212 w 215"/>
              <a:gd name="T89" fmla="*/ 144 h 218"/>
              <a:gd name="T90" fmla="*/ 211 w 215"/>
              <a:gd name="T91" fmla="*/ 147 h 218"/>
              <a:gd name="T92" fmla="*/ 180 w 215"/>
              <a:gd name="T93" fmla="*/ 197 h 218"/>
              <a:gd name="T94" fmla="*/ 193 w 215"/>
              <a:gd name="T95" fmla="*/ 178 h 218"/>
              <a:gd name="T96" fmla="*/ 198 w 215"/>
              <a:gd name="T97" fmla="*/ 178 h 218"/>
              <a:gd name="T98" fmla="*/ 214 w 215"/>
              <a:gd name="T99" fmla="*/ 203 h 218"/>
              <a:gd name="T100" fmla="*/ 145 w 215"/>
              <a:gd name="T101" fmla="*/ 91 h 218"/>
              <a:gd name="T102" fmla="*/ 126 w 215"/>
              <a:gd name="T103" fmla="*/ 54 h 218"/>
              <a:gd name="T104" fmla="*/ 125 w 215"/>
              <a:gd name="T105" fmla="*/ 91 h 218"/>
              <a:gd name="T106" fmla="*/ 145 w 215"/>
              <a:gd name="T107" fmla="*/ 140 h 218"/>
              <a:gd name="T108" fmla="*/ 125 w 215"/>
              <a:gd name="T109" fmla="*/ 98 h 218"/>
              <a:gd name="T110" fmla="*/ 125 w 215"/>
              <a:gd name="T111" fmla="*/ 147 h 218"/>
              <a:gd name="T112" fmla="*/ 145 w 215"/>
              <a:gd name="T113" fmla="*/ 197 h 218"/>
              <a:gd name="T114" fmla="*/ 125 w 215"/>
              <a:gd name="T115" fmla="*/ 14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15" h="218">
                <a:moveTo>
                  <a:pt x="214" y="203"/>
                </a:moveTo>
                <a:cubicBezTo>
                  <a:pt x="197" y="203"/>
                  <a:pt x="197" y="203"/>
                  <a:pt x="197" y="203"/>
                </a:cubicBezTo>
                <a:cubicBezTo>
                  <a:pt x="124" y="203"/>
                  <a:pt x="124" y="203"/>
                  <a:pt x="124" y="203"/>
                </a:cubicBezTo>
                <a:cubicBezTo>
                  <a:pt x="124" y="208"/>
                  <a:pt x="123" y="211"/>
                  <a:pt x="121" y="213"/>
                </a:cubicBezTo>
                <a:cubicBezTo>
                  <a:pt x="118" y="215"/>
                  <a:pt x="113" y="216"/>
                  <a:pt x="106" y="217"/>
                </a:cubicBezTo>
                <a:cubicBezTo>
                  <a:pt x="99" y="218"/>
                  <a:pt x="94" y="217"/>
                  <a:pt x="91" y="216"/>
                </a:cubicBezTo>
                <a:cubicBezTo>
                  <a:pt x="89" y="214"/>
                  <a:pt x="88" y="210"/>
                  <a:pt x="88" y="203"/>
                </a:cubicBezTo>
                <a:cubicBezTo>
                  <a:pt x="88" y="103"/>
                  <a:pt x="88" y="103"/>
                  <a:pt x="88" y="103"/>
                </a:cubicBezTo>
                <a:cubicBezTo>
                  <a:pt x="75" y="113"/>
                  <a:pt x="75" y="113"/>
                  <a:pt x="75" y="113"/>
                </a:cubicBezTo>
                <a:cubicBezTo>
                  <a:pt x="74" y="114"/>
                  <a:pt x="73" y="115"/>
                  <a:pt x="72" y="114"/>
                </a:cubicBezTo>
                <a:cubicBezTo>
                  <a:pt x="71" y="113"/>
                  <a:pt x="71" y="112"/>
                  <a:pt x="72" y="111"/>
                </a:cubicBezTo>
                <a:cubicBezTo>
                  <a:pt x="76" y="105"/>
                  <a:pt x="79" y="98"/>
                  <a:pt x="82" y="91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4" y="189"/>
                  <a:pt x="64" y="189"/>
                  <a:pt x="64" y="189"/>
                </a:cubicBezTo>
                <a:cubicBezTo>
                  <a:pt x="64" y="199"/>
                  <a:pt x="62" y="206"/>
                  <a:pt x="59" y="210"/>
                </a:cubicBezTo>
                <a:cubicBezTo>
                  <a:pt x="52" y="216"/>
                  <a:pt x="42" y="218"/>
                  <a:pt x="28" y="216"/>
                </a:cubicBezTo>
                <a:cubicBezTo>
                  <a:pt x="25" y="216"/>
                  <a:pt x="23" y="214"/>
                  <a:pt x="23" y="211"/>
                </a:cubicBezTo>
                <a:cubicBezTo>
                  <a:pt x="23" y="202"/>
                  <a:pt x="21" y="195"/>
                  <a:pt x="19" y="191"/>
                </a:cubicBezTo>
                <a:cubicBezTo>
                  <a:pt x="16" y="186"/>
                  <a:pt x="11" y="183"/>
                  <a:pt x="4" y="182"/>
                </a:cubicBezTo>
                <a:cubicBezTo>
                  <a:pt x="2" y="181"/>
                  <a:pt x="1" y="180"/>
                  <a:pt x="1" y="179"/>
                </a:cubicBezTo>
                <a:cubicBezTo>
                  <a:pt x="1" y="178"/>
                  <a:pt x="2" y="178"/>
                  <a:pt x="4" y="178"/>
                </a:cubicBezTo>
                <a:cubicBezTo>
                  <a:pt x="17" y="179"/>
                  <a:pt x="25" y="179"/>
                  <a:pt x="27" y="177"/>
                </a:cubicBezTo>
                <a:cubicBezTo>
                  <a:pt x="28" y="173"/>
                  <a:pt x="28" y="173"/>
                  <a:pt x="28" y="173"/>
                </a:cubicBezTo>
                <a:cubicBezTo>
                  <a:pt x="28" y="137"/>
                  <a:pt x="28" y="137"/>
                  <a:pt x="28" y="137"/>
                </a:cubicBezTo>
                <a:cubicBezTo>
                  <a:pt x="23" y="140"/>
                  <a:pt x="20" y="144"/>
                  <a:pt x="20" y="147"/>
                </a:cubicBezTo>
                <a:cubicBezTo>
                  <a:pt x="17" y="153"/>
                  <a:pt x="17" y="153"/>
                  <a:pt x="17" y="153"/>
                </a:cubicBezTo>
                <a:cubicBezTo>
                  <a:pt x="16" y="154"/>
                  <a:pt x="15" y="154"/>
                  <a:pt x="14" y="154"/>
                </a:cubicBezTo>
                <a:cubicBezTo>
                  <a:pt x="12" y="153"/>
                  <a:pt x="8" y="138"/>
                  <a:pt x="1" y="110"/>
                </a:cubicBezTo>
                <a:cubicBezTo>
                  <a:pt x="0" y="108"/>
                  <a:pt x="1" y="107"/>
                  <a:pt x="3" y="106"/>
                </a:cubicBezTo>
                <a:cubicBezTo>
                  <a:pt x="11" y="106"/>
                  <a:pt x="19" y="104"/>
                  <a:pt x="28" y="101"/>
                </a:cubicBezTo>
                <a:cubicBezTo>
                  <a:pt x="28" y="60"/>
                  <a:pt x="28" y="60"/>
                  <a:pt x="28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3" y="60"/>
                  <a:pt x="1" y="59"/>
                  <a:pt x="1" y="56"/>
                </a:cubicBezTo>
                <a:cubicBezTo>
                  <a:pt x="1" y="54"/>
                  <a:pt x="3" y="54"/>
                  <a:pt x="4" y="54"/>
                </a:cubicBezTo>
                <a:cubicBezTo>
                  <a:pt x="28" y="54"/>
                  <a:pt x="28" y="54"/>
                  <a:pt x="28" y="54"/>
                </a:cubicBezTo>
                <a:cubicBezTo>
                  <a:pt x="28" y="3"/>
                  <a:pt x="28" y="3"/>
                  <a:pt x="28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7" y="3"/>
                  <a:pt x="71" y="5"/>
                  <a:pt x="71" y="8"/>
                </a:cubicBezTo>
                <a:cubicBezTo>
                  <a:pt x="71" y="11"/>
                  <a:pt x="70" y="13"/>
                  <a:pt x="68" y="14"/>
                </a:cubicBezTo>
                <a:cubicBezTo>
                  <a:pt x="65" y="15"/>
                  <a:pt x="64" y="16"/>
                  <a:pt x="64" y="18"/>
                </a:cubicBezTo>
                <a:cubicBezTo>
                  <a:pt x="64" y="54"/>
                  <a:pt x="64" y="54"/>
                  <a:pt x="64" y="54"/>
                </a:cubicBezTo>
                <a:cubicBezTo>
                  <a:pt x="65" y="54"/>
                  <a:pt x="65" y="54"/>
                  <a:pt x="65" y="54"/>
                </a:cubicBezTo>
                <a:cubicBezTo>
                  <a:pt x="72" y="41"/>
                  <a:pt x="77" y="35"/>
                  <a:pt x="78" y="35"/>
                </a:cubicBezTo>
                <a:cubicBezTo>
                  <a:pt x="80" y="37"/>
                  <a:pt x="80" y="37"/>
                  <a:pt x="80" y="37"/>
                </a:cubicBezTo>
                <a:cubicBezTo>
                  <a:pt x="88" y="49"/>
                  <a:pt x="92" y="56"/>
                  <a:pt x="92" y="59"/>
                </a:cubicBezTo>
                <a:cubicBezTo>
                  <a:pt x="91" y="60"/>
                  <a:pt x="91" y="60"/>
                  <a:pt x="91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4" y="89"/>
                  <a:pt x="64" y="89"/>
                  <a:pt x="64" y="89"/>
                </a:cubicBezTo>
                <a:cubicBezTo>
                  <a:pt x="86" y="80"/>
                  <a:pt x="86" y="80"/>
                  <a:pt x="86" y="80"/>
                </a:cubicBezTo>
                <a:cubicBezTo>
                  <a:pt x="94" y="55"/>
                  <a:pt x="99" y="30"/>
                  <a:pt x="100" y="4"/>
                </a:cubicBezTo>
                <a:cubicBezTo>
                  <a:pt x="101" y="1"/>
                  <a:pt x="101" y="1"/>
                  <a:pt x="101" y="1"/>
                </a:cubicBezTo>
                <a:cubicBezTo>
                  <a:pt x="102" y="0"/>
                  <a:pt x="103" y="0"/>
                  <a:pt x="106" y="0"/>
                </a:cubicBezTo>
                <a:cubicBezTo>
                  <a:pt x="140" y="3"/>
                  <a:pt x="140" y="3"/>
                  <a:pt x="140" y="3"/>
                </a:cubicBezTo>
                <a:cubicBezTo>
                  <a:pt x="144" y="3"/>
                  <a:pt x="147" y="5"/>
                  <a:pt x="147" y="7"/>
                </a:cubicBezTo>
                <a:cubicBezTo>
                  <a:pt x="147" y="10"/>
                  <a:pt x="146" y="12"/>
                  <a:pt x="143" y="13"/>
                </a:cubicBezTo>
                <a:cubicBezTo>
                  <a:pt x="140" y="14"/>
                  <a:pt x="138" y="16"/>
                  <a:pt x="138" y="19"/>
                </a:cubicBezTo>
                <a:cubicBezTo>
                  <a:pt x="136" y="28"/>
                  <a:pt x="132" y="38"/>
                  <a:pt x="128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4" y="30"/>
                  <a:pt x="156" y="15"/>
                  <a:pt x="156" y="5"/>
                </a:cubicBezTo>
                <a:cubicBezTo>
                  <a:pt x="156" y="3"/>
                  <a:pt x="157" y="2"/>
                  <a:pt x="159" y="2"/>
                </a:cubicBezTo>
                <a:cubicBezTo>
                  <a:pt x="183" y="6"/>
                  <a:pt x="196" y="9"/>
                  <a:pt x="198" y="11"/>
                </a:cubicBezTo>
                <a:cubicBezTo>
                  <a:pt x="198" y="12"/>
                  <a:pt x="198" y="13"/>
                  <a:pt x="198" y="14"/>
                </a:cubicBezTo>
                <a:cubicBezTo>
                  <a:pt x="197" y="16"/>
                  <a:pt x="196" y="17"/>
                  <a:pt x="193" y="17"/>
                </a:cubicBezTo>
                <a:cubicBezTo>
                  <a:pt x="190" y="18"/>
                  <a:pt x="188" y="19"/>
                  <a:pt x="187" y="20"/>
                </a:cubicBezTo>
                <a:cubicBezTo>
                  <a:pt x="165" y="47"/>
                  <a:pt x="165" y="47"/>
                  <a:pt x="165" y="47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91" y="29"/>
                  <a:pt x="191" y="29"/>
                  <a:pt x="191" y="29"/>
                </a:cubicBezTo>
                <a:cubicBezTo>
                  <a:pt x="192" y="27"/>
                  <a:pt x="193" y="27"/>
                  <a:pt x="194" y="27"/>
                </a:cubicBezTo>
                <a:cubicBezTo>
                  <a:pt x="196" y="28"/>
                  <a:pt x="196" y="28"/>
                  <a:pt x="196" y="28"/>
                </a:cubicBezTo>
                <a:cubicBezTo>
                  <a:pt x="207" y="42"/>
                  <a:pt x="213" y="50"/>
                  <a:pt x="213" y="51"/>
                </a:cubicBezTo>
                <a:cubicBezTo>
                  <a:pt x="212" y="53"/>
                  <a:pt x="212" y="53"/>
                  <a:pt x="212" y="53"/>
                </a:cubicBezTo>
                <a:cubicBezTo>
                  <a:pt x="212" y="54"/>
                  <a:pt x="212" y="54"/>
                  <a:pt x="212" y="54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3" y="91"/>
                  <a:pt x="183" y="91"/>
                  <a:pt x="183" y="91"/>
                </a:cubicBezTo>
                <a:cubicBezTo>
                  <a:pt x="192" y="75"/>
                  <a:pt x="192" y="75"/>
                  <a:pt x="192" y="75"/>
                </a:cubicBezTo>
                <a:cubicBezTo>
                  <a:pt x="194" y="73"/>
                  <a:pt x="194" y="73"/>
                  <a:pt x="194" y="73"/>
                </a:cubicBezTo>
                <a:cubicBezTo>
                  <a:pt x="195" y="73"/>
                  <a:pt x="196" y="74"/>
                  <a:pt x="196" y="75"/>
                </a:cubicBezTo>
                <a:cubicBezTo>
                  <a:pt x="206" y="87"/>
                  <a:pt x="211" y="93"/>
                  <a:pt x="211" y="94"/>
                </a:cubicBezTo>
                <a:cubicBezTo>
                  <a:pt x="211" y="97"/>
                  <a:pt x="211" y="97"/>
                  <a:pt x="211" y="97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180" y="98"/>
                  <a:pt x="180" y="98"/>
                  <a:pt x="180" y="98"/>
                </a:cubicBezTo>
                <a:cubicBezTo>
                  <a:pt x="180" y="140"/>
                  <a:pt x="180" y="140"/>
                  <a:pt x="180" y="140"/>
                </a:cubicBezTo>
                <a:cubicBezTo>
                  <a:pt x="184" y="140"/>
                  <a:pt x="184" y="140"/>
                  <a:pt x="184" y="140"/>
                </a:cubicBezTo>
                <a:cubicBezTo>
                  <a:pt x="193" y="124"/>
                  <a:pt x="193" y="124"/>
                  <a:pt x="193" y="124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196" y="123"/>
                  <a:pt x="196" y="123"/>
                  <a:pt x="197" y="124"/>
                </a:cubicBezTo>
                <a:cubicBezTo>
                  <a:pt x="207" y="136"/>
                  <a:pt x="212" y="143"/>
                  <a:pt x="212" y="144"/>
                </a:cubicBezTo>
                <a:cubicBezTo>
                  <a:pt x="212" y="146"/>
                  <a:pt x="212" y="146"/>
                  <a:pt x="212" y="146"/>
                </a:cubicBezTo>
                <a:cubicBezTo>
                  <a:pt x="211" y="147"/>
                  <a:pt x="211" y="147"/>
                  <a:pt x="211" y="147"/>
                </a:cubicBezTo>
                <a:cubicBezTo>
                  <a:pt x="180" y="147"/>
                  <a:pt x="180" y="147"/>
                  <a:pt x="180" y="147"/>
                </a:cubicBezTo>
                <a:cubicBezTo>
                  <a:pt x="180" y="197"/>
                  <a:pt x="180" y="197"/>
                  <a:pt x="180" y="197"/>
                </a:cubicBezTo>
                <a:cubicBezTo>
                  <a:pt x="183" y="197"/>
                  <a:pt x="183" y="197"/>
                  <a:pt x="183" y="197"/>
                </a:cubicBezTo>
                <a:cubicBezTo>
                  <a:pt x="193" y="178"/>
                  <a:pt x="193" y="178"/>
                  <a:pt x="193" y="178"/>
                </a:cubicBezTo>
                <a:cubicBezTo>
                  <a:pt x="194" y="177"/>
                  <a:pt x="195" y="176"/>
                  <a:pt x="196" y="176"/>
                </a:cubicBezTo>
                <a:cubicBezTo>
                  <a:pt x="198" y="178"/>
                  <a:pt x="198" y="178"/>
                  <a:pt x="198" y="178"/>
                </a:cubicBezTo>
                <a:cubicBezTo>
                  <a:pt x="209" y="192"/>
                  <a:pt x="215" y="199"/>
                  <a:pt x="215" y="200"/>
                </a:cubicBezTo>
                <a:cubicBezTo>
                  <a:pt x="214" y="203"/>
                  <a:pt x="214" y="203"/>
                  <a:pt x="214" y="203"/>
                </a:cubicBezTo>
                <a:close/>
                <a:moveTo>
                  <a:pt x="125" y="91"/>
                </a:moveTo>
                <a:cubicBezTo>
                  <a:pt x="145" y="91"/>
                  <a:pt x="145" y="91"/>
                  <a:pt x="145" y="91"/>
                </a:cubicBezTo>
                <a:cubicBezTo>
                  <a:pt x="145" y="54"/>
                  <a:pt x="145" y="54"/>
                  <a:pt x="145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5" y="56"/>
                  <a:pt x="125" y="56"/>
                  <a:pt x="125" y="56"/>
                </a:cubicBezTo>
                <a:lnTo>
                  <a:pt x="125" y="91"/>
                </a:lnTo>
                <a:close/>
                <a:moveTo>
                  <a:pt x="125" y="140"/>
                </a:moveTo>
                <a:cubicBezTo>
                  <a:pt x="145" y="140"/>
                  <a:pt x="145" y="140"/>
                  <a:pt x="145" y="140"/>
                </a:cubicBezTo>
                <a:cubicBezTo>
                  <a:pt x="145" y="98"/>
                  <a:pt x="145" y="98"/>
                  <a:pt x="145" y="98"/>
                </a:cubicBezTo>
                <a:cubicBezTo>
                  <a:pt x="125" y="98"/>
                  <a:pt x="125" y="98"/>
                  <a:pt x="125" y="98"/>
                </a:cubicBezTo>
                <a:lnTo>
                  <a:pt x="125" y="140"/>
                </a:lnTo>
                <a:close/>
                <a:moveTo>
                  <a:pt x="125" y="147"/>
                </a:moveTo>
                <a:cubicBezTo>
                  <a:pt x="125" y="197"/>
                  <a:pt x="125" y="197"/>
                  <a:pt x="125" y="197"/>
                </a:cubicBezTo>
                <a:cubicBezTo>
                  <a:pt x="145" y="197"/>
                  <a:pt x="145" y="197"/>
                  <a:pt x="145" y="197"/>
                </a:cubicBezTo>
                <a:cubicBezTo>
                  <a:pt x="145" y="147"/>
                  <a:pt x="145" y="147"/>
                  <a:pt x="145" y="147"/>
                </a:cubicBezTo>
                <a:lnTo>
                  <a:pt x="125" y="14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6496050" y="835025"/>
            <a:ext cx="273050" cy="279400"/>
          </a:xfrm>
          <a:custGeom>
            <a:avLst/>
            <a:gdLst>
              <a:gd name="T0" fmla="*/ 173 w 214"/>
              <a:gd name="T1" fmla="*/ 155 h 219"/>
              <a:gd name="T2" fmla="*/ 86 w 214"/>
              <a:gd name="T3" fmla="*/ 163 h 219"/>
              <a:gd name="T4" fmla="*/ 54 w 214"/>
              <a:gd name="T5" fmla="*/ 151 h 219"/>
              <a:gd name="T6" fmla="*/ 47 w 214"/>
              <a:gd name="T7" fmla="*/ 123 h 219"/>
              <a:gd name="T8" fmla="*/ 1 w 214"/>
              <a:gd name="T9" fmla="*/ 211 h 219"/>
              <a:gd name="T10" fmla="*/ 15 w 214"/>
              <a:gd name="T11" fmla="*/ 39 h 219"/>
              <a:gd name="T12" fmla="*/ 91 w 214"/>
              <a:gd name="T13" fmla="*/ 54 h 219"/>
              <a:gd name="T14" fmla="*/ 96 w 214"/>
              <a:gd name="T15" fmla="*/ 34 h 219"/>
              <a:gd name="T16" fmla="*/ 126 w 214"/>
              <a:gd name="T17" fmla="*/ 28 h 219"/>
              <a:gd name="T18" fmla="*/ 86 w 214"/>
              <a:gd name="T19" fmla="*/ 43 h 219"/>
              <a:gd name="T20" fmla="*/ 54 w 214"/>
              <a:gd name="T21" fmla="*/ 35 h 219"/>
              <a:gd name="T22" fmla="*/ 2 w 214"/>
              <a:gd name="T23" fmla="*/ 24 h 219"/>
              <a:gd name="T24" fmla="*/ 54 w 214"/>
              <a:gd name="T25" fmla="*/ 5 h 219"/>
              <a:gd name="T26" fmla="*/ 83 w 214"/>
              <a:gd name="T27" fmla="*/ 2 h 219"/>
              <a:gd name="T28" fmla="*/ 95 w 214"/>
              <a:gd name="T29" fmla="*/ 14 h 219"/>
              <a:gd name="T30" fmla="*/ 126 w 214"/>
              <a:gd name="T31" fmla="*/ 21 h 219"/>
              <a:gd name="T32" fmla="*/ 132 w 214"/>
              <a:gd name="T33" fmla="*/ 1 h 219"/>
              <a:gd name="T34" fmla="*/ 172 w 214"/>
              <a:gd name="T35" fmla="*/ 9 h 219"/>
              <a:gd name="T36" fmla="*/ 163 w 214"/>
              <a:gd name="T37" fmla="*/ 21 h 219"/>
              <a:gd name="T38" fmla="*/ 190 w 214"/>
              <a:gd name="T39" fmla="*/ 4 h 219"/>
              <a:gd name="T40" fmla="*/ 211 w 214"/>
              <a:gd name="T41" fmla="*/ 28 h 219"/>
              <a:gd name="T42" fmla="*/ 163 w 214"/>
              <a:gd name="T43" fmla="*/ 39 h 219"/>
              <a:gd name="T44" fmla="*/ 127 w 214"/>
              <a:gd name="T45" fmla="*/ 53 h 219"/>
              <a:gd name="T46" fmla="*/ 179 w 214"/>
              <a:gd name="T47" fmla="*/ 37 h 219"/>
              <a:gd name="T48" fmla="*/ 204 w 214"/>
              <a:gd name="T49" fmla="*/ 59 h 219"/>
              <a:gd name="T50" fmla="*/ 150 w 214"/>
              <a:gd name="T51" fmla="*/ 77 h 219"/>
              <a:gd name="T52" fmla="*/ 180 w 214"/>
              <a:gd name="T53" fmla="*/ 64 h 219"/>
              <a:gd name="T54" fmla="*/ 207 w 214"/>
              <a:gd name="T55" fmla="*/ 90 h 219"/>
              <a:gd name="T56" fmla="*/ 202 w 214"/>
              <a:gd name="T57" fmla="*/ 114 h 219"/>
              <a:gd name="T58" fmla="*/ 205 w 214"/>
              <a:gd name="T59" fmla="*/ 132 h 219"/>
              <a:gd name="T60" fmla="*/ 93 w 214"/>
              <a:gd name="T61" fmla="*/ 149 h 219"/>
              <a:gd name="T62" fmla="*/ 185 w 214"/>
              <a:gd name="T63" fmla="*/ 138 h 219"/>
              <a:gd name="T64" fmla="*/ 214 w 214"/>
              <a:gd name="T65" fmla="*/ 160 h 219"/>
              <a:gd name="T66" fmla="*/ 199 w 214"/>
              <a:gd name="T67" fmla="*/ 211 h 219"/>
              <a:gd name="T68" fmla="*/ 157 w 214"/>
              <a:gd name="T69" fmla="*/ 216 h 219"/>
              <a:gd name="T70" fmla="*/ 144 w 214"/>
              <a:gd name="T71" fmla="*/ 194 h 219"/>
              <a:gd name="T72" fmla="*/ 59 w 214"/>
              <a:gd name="T73" fmla="*/ 167 h 219"/>
              <a:gd name="T74" fmla="*/ 57 w 214"/>
              <a:gd name="T75" fmla="*/ 210 h 219"/>
              <a:gd name="T76" fmla="*/ 27 w 214"/>
              <a:gd name="T77" fmla="*/ 210 h 219"/>
              <a:gd name="T78" fmla="*/ 58 w 214"/>
              <a:gd name="T79" fmla="*/ 168 h 219"/>
              <a:gd name="T80" fmla="*/ 66 w 214"/>
              <a:gd name="T81" fmla="*/ 103 h 219"/>
              <a:gd name="T82" fmla="*/ 49 w 214"/>
              <a:gd name="T83" fmla="*/ 103 h 219"/>
              <a:gd name="T84" fmla="*/ 66 w 214"/>
              <a:gd name="T85" fmla="*/ 60 h 219"/>
              <a:gd name="T86" fmla="*/ 49 w 214"/>
              <a:gd name="T87" fmla="*/ 77 h 219"/>
              <a:gd name="T88" fmla="*/ 93 w 214"/>
              <a:gd name="T89" fmla="*/ 179 h 219"/>
              <a:gd name="T90" fmla="*/ 93 w 214"/>
              <a:gd name="T91" fmla="*/ 213 h 219"/>
              <a:gd name="T92" fmla="*/ 74 w 214"/>
              <a:gd name="T93" fmla="*/ 195 h 219"/>
              <a:gd name="T94" fmla="*/ 98 w 214"/>
              <a:gd name="T95" fmla="*/ 126 h 219"/>
              <a:gd name="T96" fmla="*/ 167 w 214"/>
              <a:gd name="T97" fmla="*/ 109 h 219"/>
              <a:gd name="T98" fmla="*/ 100 w 214"/>
              <a:gd name="T99" fmla="*/ 77 h 219"/>
              <a:gd name="T100" fmla="*/ 100 w 214"/>
              <a:gd name="T101" fmla="*/ 60 h 219"/>
              <a:gd name="T102" fmla="*/ 116 w 214"/>
              <a:gd name="T103" fmla="*/ 103 h 219"/>
              <a:gd name="T104" fmla="*/ 100 w 214"/>
              <a:gd name="T105" fmla="*/ 103 h 219"/>
              <a:gd name="T106" fmla="*/ 122 w 214"/>
              <a:gd name="T107" fmla="*/ 167 h 219"/>
              <a:gd name="T108" fmla="*/ 134 w 214"/>
              <a:gd name="T109" fmla="*/ 200 h 219"/>
              <a:gd name="T110" fmla="*/ 110 w 214"/>
              <a:gd name="T111" fmla="*/ 190 h 219"/>
              <a:gd name="T112" fmla="*/ 128 w 214"/>
              <a:gd name="T113" fmla="*/ 157 h 219"/>
              <a:gd name="T114" fmla="*/ 162 w 214"/>
              <a:gd name="T115" fmla="*/ 164 h 219"/>
              <a:gd name="T116" fmla="*/ 158 w 214"/>
              <a:gd name="T117" fmla="*/ 188 h 219"/>
              <a:gd name="T118" fmla="*/ 129 w 214"/>
              <a:gd name="T119" fmla="*/ 159 h 219"/>
              <a:gd name="T120" fmla="*/ 150 w 214"/>
              <a:gd name="T121" fmla="*/ 83 h 219"/>
              <a:gd name="T122" fmla="*/ 167 w 214"/>
              <a:gd name="T123" fmla="*/ 8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4" h="219">
                <a:moveTo>
                  <a:pt x="166" y="192"/>
                </a:moveTo>
                <a:cubicBezTo>
                  <a:pt x="168" y="192"/>
                  <a:pt x="170" y="191"/>
                  <a:pt x="170" y="189"/>
                </a:cubicBezTo>
                <a:cubicBezTo>
                  <a:pt x="171" y="186"/>
                  <a:pt x="172" y="175"/>
                  <a:pt x="173" y="155"/>
                </a:cubicBezTo>
                <a:cubicBezTo>
                  <a:pt x="90" y="155"/>
                  <a:pt x="90" y="155"/>
                  <a:pt x="90" y="155"/>
                </a:cubicBezTo>
                <a:cubicBezTo>
                  <a:pt x="90" y="156"/>
                  <a:pt x="90" y="156"/>
                  <a:pt x="90" y="156"/>
                </a:cubicBezTo>
                <a:cubicBezTo>
                  <a:pt x="89" y="160"/>
                  <a:pt x="88" y="162"/>
                  <a:pt x="86" y="163"/>
                </a:cubicBezTo>
                <a:cubicBezTo>
                  <a:pt x="84" y="163"/>
                  <a:pt x="78" y="163"/>
                  <a:pt x="69" y="163"/>
                </a:cubicBezTo>
                <a:cubicBezTo>
                  <a:pt x="60" y="162"/>
                  <a:pt x="55" y="161"/>
                  <a:pt x="54" y="159"/>
                </a:cubicBezTo>
                <a:cubicBezTo>
                  <a:pt x="53" y="157"/>
                  <a:pt x="53" y="154"/>
                  <a:pt x="54" y="151"/>
                </a:cubicBezTo>
                <a:cubicBezTo>
                  <a:pt x="58" y="138"/>
                  <a:pt x="62" y="124"/>
                  <a:pt x="65" y="109"/>
                </a:cubicBezTo>
                <a:cubicBezTo>
                  <a:pt x="48" y="109"/>
                  <a:pt x="48" y="109"/>
                  <a:pt x="48" y="109"/>
                </a:cubicBezTo>
                <a:cubicBezTo>
                  <a:pt x="47" y="123"/>
                  <a:pt x="47" y="123"/>
                  <a:pt x="47" y="123"/>
                </a:cubicBezTo>
                <a:cubicBezTo>
                  <a:pt x="44" y="164"/>
                  <a:pt x="30" y="194"/>
                  <a:pt x="6" y="214"/>
                </a:cubicBezTo>
                <a:cubicBezTo>
                  <a:pt x="3" y="216"/>
                  <a:pt x="1" y="216"/>
                  <a:pt x="1" y="214"/>
                </a:cubicBezTo>
                <a:cubicBezTo>
                  <a:pt x="0" y="213"/>
                  <a:pt x="1" y="212"/>
                  <a:pt x="1" y="211"/>
                </a:cubicBezTo>
                <a:cubicBezTo>
                  <a:pt x="10" y="191"/>
                  <a:pt x="14" y="145"/>
                  <a:pt x="14" y="73"/>
                </a:cubicBezTo>
                <a:cubicBezTo>
                  <a:pt x="14" y="43"/>
                  <a:pt x="14" y="43"/>
                  <a:pt x="14" y="43"/>
                </a:cubicBezTo>
                <a:cubicBezTo>
                  <a:pt x="14" y="41"/>
                  <a:pt x="14" y="39"/>
                  <a:pt x="15" y="39"/>
                </a:cubicBezTo>
                <a:cubicBezTo>
                  <a:pt x="17" y="38"/>
                  <a:pt x="18" y="38"/>
                  <a:pt x="20" y="40"/>
                </a:cubicBezTo>
                <a:cubicBezTo>
                  <a:pt x="56" y="54"/>
                  <a:pt x="56" y="54"/>
                  <a:pt x="56" y="54"/>
                </a:cubicBezTo>
                <a:cubicBezTo>
                  <a:pt x="91" y="54"/>
                  <a:pt x="91" y="54"/>
                  <a:pt x="91" y="54"/>
                </a:cubicBezTo>
                <a:cubicBezTo>
                  <a:pt x="91" y="39"/>
                  <a:pt x="91" y="39"/>
                  <a:pt x="91" y="39"/>
                </a:cubicBezTo>
                <a:cubicBezTo>
                  <a:pt x="90" y="37"/>
                  <a:pt x="91" y="36"/>
                  <a:pt x="91" y="35"/>
                </a:cubicBezTo>
                <a:cubicBezTo>
                  <a:pt x="92" y="34"/>
                  <a:pt x="93" y="34"/>
                  <a:pt x="96" y="34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6" y="36"/>
                  <a:pt x="126" y="36"/>
                  <a:pt x="126" y="36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90" y="28"/>
                  <a:pt x="90" y="28"/>
                  <a:pt x="90" y="28"/>
                </a:cubicBezTo>
                <a:cubicBezTo>
                  <a:pt x="90" y="35"/>
                  <a:pt x="90" y="35"/>
                  <a:pt x="90" y="35"/>
                </a:cubicBezTo>
                <a:cubicBezTo>
                  <a:pt x="90" y="40"/>
                  <a:pt x="89" y="42"/>
                  <a:pt x="86" y="43"/>
                </a:cubicBezTo>
                <a:cubicBezTo>
                  <a:pt x="83" y="44"/>
                  <a:pt x="78" y="45"/>
                  <a:pt x="71" y="45"/>
                </a:cubicBezTo>
                <a:cubicBezTo>
                  <a:pt x="65" y="45"/>
                  <a:pt x="59" y="45"/>
                  <a:pt x="57" y="44"/>
                </a:cubicBezTo>
                <a:cubicBezTo>
                  <a:pt x="55" y="43"/>
                  <a:pt x="54" y="40"/>
                  <a:pt x="54" y="35"/>
                </a:cubicBezTo>
                <a:cubicBezTo>
                  <a:pt x="54" y="28"/>
                  <a:pt x="54" y="28"/>
                  <a:pt x="54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3" y="28"/>
                  <a:pt x="2" y="26"/>
                  <a:pt x="2" y="24"/>
                </a:cubicBezTo>
                <a:cubicBezTo>
                  <a:pt x="2" y="22"/>
                  <a:pt x="3" y="21"/>
                  <a:pt x="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3"/>
                  <a:pt x="54" y="2"/>
                  <a:pt x="55" y="1"/>
                </a:cubicBezTo>
                <a:cubicBezTo>
                  <a:pt x="56" y="0"/>
                  <a:pt x="57" y="0"/>
                  <a:pt x="59" y="0"/>
                </a:cubicBezTo>
                <a:cubicBezTo>
                  <a:pt x="83" y="2"/>
                  <a:pt x="83" y="2"/>
                  <a:pt x="83" y="2"/>
                </a:cubicBezTo>
                <a:cubicBezTo>
                  <a:pt x="88" y="2"/>
                  <a:pt x="93" y="3"/>
                  <a:pt x="96" y="4"/>
                </a:cubicBezTo>
                <a:cubicBezTo>
                  <a:pt x="98" y="5"/>
                  <a:pt x="100" y="6"/>
                  <a:pt x="100" y="8"/>
                </a:cubicBezTo>
                <a:cubicBezTo>
                  <a:pt x="100" y="11"/>
                  <a:pt x="98" y="12"/>
                  <a:pt x="95" y="14"/>
                </a:cubicBezTo>
                <a:cubicBezTo>
                  <a:pt x="92" y="15"/>
                  <a:pt x="90" y="17"/>
                  <a:pt x="90" y="20"/>
                </a:cubicBezTo>
                <a:cubicBezTo>
                  <a:pt x="90" y="21"/>
                  <a:pt x="90" y="21"/>
                  <a:pt x="90" y="21"/>
                </a:cubicBezTo>
                <a:cubicBezTo>
                  <a:pt x="126" y="21"/>
                  <a:pt x="126" y="21"/>
                  <a:pt x="126" y="21"/>
                </a:cubicBezTo>
                <a:cubicBezTo>
                  <a:pt x="126" y="6"/>
                  <a:pt x="126" y="6"/>
                  <a:pt x="126" y="6"/>
                </a:cubicBezTo>
                <a:cubicBezTo>
                  <a:pt x="126" y="3"/>
                  <a:pt x="127" y="3"/>
                  <a:pt x="127" y="2"/>
                </a:cubicBezTo>
                <a:cubicBezTo>
                  <a:pt x="128" y="1"/>
                  <a:pt x="129" y="1"/>
                  <a:pt x="132" y="1"/>
                </a:cubicBezTo>
                <a:cubicBezTo>
                  <a:pt x="155" y="3"/>
                  <a:pt x="155" y="3"/>
                  <a:pt x="155" y="3"/>
                </a:cubicBezTo>
                <a:cubicBezTo>
                  <a:pt x="161" y="3"/>
                  <a:pt x="165" y="4"/>
                  <a:pt x="169" y="5"/>
                </a:cubicBezTo>
                <a:cubicBezTo>
                  <a:pt x="171" y="6"/>
                  <a:pt x="172" y="7"/>
                  <a:pt x="172" y="9"/>
                </a:cubicBezTo>
                <a:cubicBezTo>
                  <a:pt x="172" y="12"/>
                  <a:pt x="171" y="13"/>
                  <a:pt x="167" y="15"/>
                </a:cubicBezTo>
                <a:cubicBezTo>
                  <a:pt x="164" y="16"/>
                  <a:pt x="163" y="18"/>
                  <a:pt x="163" y="20"/>
                </a:cubicBezTo>
                <a:cubicBezTo>
                  <a:pt x="163" y="21"/>
                  <a:pt x="163" y="21"/>
                  <a:pt x="163" y="21"/>
                </a:cubicBezTo>
                <a:cubicBezTo>
                  <a:pt x="171" y="21"/>
                  <a:pt x="171" y="21"/>
                  <a:pt x="171" y="21"/>
                </a:cubicBezTo>
                <a:cubicBezTo>
                  <a:pt x="180" y="9"/>
                  <a:pt x="185" y="3"/>
                  <a:pt x="186" y="3"/>
                </a:cubicBezTo>
                <a:cubicBezTo>
                  <a:pt x="187" y="3"/>
                  <a:pt x="188" y="3"/>
                  <a:pt x="190" y="4"/>
                </a:cubicBezTo>
                <a:cubicBezTo>
                  <a:pt x="205" y="16"/>
                  <a:pt x="213" y="23"/>
                  <a:pt x="213" y="24"/>
                </a:cubicBezTo>
                <a:cubicBezTo>
                  <a:pt x="212" y="27"/>
                  <a:pt x="212" y="27"/>
                  <a:pt x="212" y="27"/>
                </a:cubicBezTo>
                <a:cubicBezTo>
                  <a:pt x="211" y="28"/>
                  <a:pt x="211" y="28"/>
                  <a:pt x="211" y="28"/>
                </a:cubicBezTo>
                <a:cubicBezTo>
                  <a:pt x="163" y="28"/>
                  <a:pt x="163" y="28"/>
                  <a:pt x="163" y="28"/>
                </a:cubicBezTo>
                <a:cubicBezTo>
                  <a:pt x="163" y="36"/>
                  <a:pt x="163" y="36"/>
                  <a:pt x="163" y="36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1" y="43"/>
                  <a:pt x="155" y="45"/>
                  <a:pt x="144" y="46"/>
                </a:cubicBezTo>
                <a:cubicBezTo>
                  <a:pt x="132" y="47"/>
                  <a:pt x="132" y="47"/>
                  <a:pt x="132" y="47"/>
                </a:cubicBezTo>
                <a:cubicBezTo>
                  <a:pt x="128" y="49"/>
                  <a:pt x="126" y="51"/>
                  <a:pt x="127" y="53"/>
                </a:cubicBezTo>
                <a:cubicBezTo>
                  <a:pt x="127" y="54"/>
                  <a:pt x="127" y="54"/>
                  <a:pt x="127" y="54"/>
                </a:cubicBezTo>
                <a:cubicBezTo>
                  <a:pt x="165" y="54"/>
                  <a:pt x="165" y="54"/>
                  <a:pt x="165" y="54"/>
                </a:cubicBezTo>
                <a:cubicBezTo>
                  <a:pt x="173" y="43"/>
                  <a:pt x="177" y="37"/>
                  <a:pt x="179" y="37"/>
                </a:cubicBezTo>
                <a:cubicBezTo>
                  <a:pt x="182" y="39"/>
                  <a:pt x="182" y="39"/>
                  <a:pt x="182" y="39"/>
                </a:cubicBezTo>
                <a:cubicBezTo>
                  <a:pt x="197" y="50"/>
                  <a:pt x="205" y="56"/>
                  <a:pt x="205" y="57"/>
                </a:cubicBezTo>
                <a:cubicBezTo>
                  <a:pt x="204" y="59"/>
                  <a:pt x="204" y="59"/>
                  <a:pt x="204" y="59"/>
                </a:cubicBezTo>
                <a:cubicBezTo>
                  <a:pt x="203" y="60"/>
                  <a:pt x="203" y="60"/>
                  <a:pt x="203" y="60"/>
                </a:cubicBezTo>
                <a:cubicBezTo>
                  <a:pt x="150" y="60"/>
                  <a:pt x="150" y="60"/>
                  <a:pt x="150" y="60"/>
                </a:cubicBezTo>
                <a:cubicBezTo>
                  <a:pt x="150" y="77"/>
                  <a:pt x="150" y="77"/>
                  <a:pt x="150" y="77"/>
                </a:cubicBezTo>
                <a:cubicBezTo>
                  <a:pt x="166" y="77"/>
                  <a:pt x="166" y="77"/>
                  <a:pt x="166" y="77"/>
                </a:cubicBezTo>
                <a:cubicBezTo>
                  <a:pt x="177" y="66"/>
                  <a:pt x="177" y="66"/>
                  <a:pt x="177" y="66"/>
                </a:cubicBezTo>
                <a:cubicBezTo>
                  <a:pt x="178" y="65"/>
                  <a:pt x="179" y="64"/>
                  <a:pt x="180" y="64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207" y="79"/>
                  <a:pt x="207" y="79"/>
                  <a:pt x="207" y="79"/>
                </a:cubicBezTo>
                <a:cubicBezTo>
                  <a:pt x="214" y="83"/>
                  <a:pt x="214" y="87"/>
                  <a:pt x="207" y="90"/>
                </a:cubicBezTo>
                <a:cubicBezTo>
                  <a:pt x="205" y="91"/>
                  <a:pt x="204" y="94"/>
                  <a:pt x="204" y="97"/>
                </a:cubicBezTo>
                <a:cubicBezTo>
                  <a:pt x="204" y="109"/>
                  <a:pt x="204" y="109"/>
                  <a:pt x="204" y="109"/>
                </a:cubicBezTo>
                <a:cubicBezTo>
                  <a:pt x="204" y="111"/>
                  <a:pt x="203" y="113"/>
                  <a:pt x="202" y="114"/>
                </a:cubicBezTo>
                <a:cubicBezTo>
                  <a:pt x="200" y="115"/>
                  <a:pt x="197" y="116"/>
                  <a:pt x="192" y="117"/>
                </a:cubicBezTo>
                <a:cubicBezTo>
                  <a:pt x="202" y="124"/>
                  <a:pt x="206" y="128"/>
                  <a:pt x="206" y="129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97" y="132"/>
                  <a:pt x="97" y="132"/>
                  <a:pt x="97" y="132"/>
                </a:cubicBezTo>
                <a:cubicBezTo>
                  <a:pt x="93" y="149"/>
                  <a:pt x="93" y="149"/>
                  <a:pt x="93" y="149"/>
                </a:cubicBezTo>
                <a:cubicBezTo>
                  <a:pt x="172" y="149"/>
                  <a:pt x="172" y="149"/>
                  <a:pt x="172" y="149"/>
                </a:cubicBezTo>
                <a:cubicBezTo>
                  <a:pt x="181" y="141"/>
                  <a:pt x="181" y="141"/>
                  <a:pt x="181" y="141"/>
                </a:cubicBezTo>
                <a:cubicBezTo>
                  <a:pt x="182" y="139"/>
                  <a:pt x="183" y="138"/>
                  <a:pt x="185" y="138"/>
                </a:cubicBezTo>
                <a:cubicBezTo>
                  <a:pt x="186" y="138"/>
                  <a:pt x="188" y="139"/>
                  <a:pt x="190" y="141"/>
                </a:cubicBezTo>
                <a:cubicBezTo>
                  <a:pt x="209" y="153"/>
                  <a:pt x="209" y="153"/>
                  <a:pt x="209" y="153"/>
                </a:cubicBezTo>
                <a:cubicBezTo>
                  <a:pt x="213" y="155"/>
                  <a:pt x="214" y="158"/>
                  <a:pt x="214" y="160"/>
                </a:cubicBezTo>
                <a:cubicBezTo>
                  <a:pt x="214" y="163"/>
                  <a:pt x="212" y="165"/>
                  <a:pt x="209" y="167"/>
                </a:cubicBezTo>
                <a:cubicBezTo>
                  <a:pt x="207" y="168"/>
                  <a:pt x="206" y="170"/>
                  <a:pt x="206" y="174"/>
                </a:cubicBezTo>
                <a:cubicBezTo>
                  <a:pt x="203" y="196"/>
                  <a:pt x="201" y="208"/>
                  <a:pt x="199" y="211"/>
                </a:cubicBezTo>
                <a:cubicBezTo>
                  <a:pt x="196" y="213"/>
                  <a:pt x="193" y="215"/>
                  <a:pt x="188" y="216"/>
                </a:cubicBezTo>
                <a:cubicBezTo>
                  <a:pt x="182" y="217"/>
                  <a:pt x="173" y="218"/>
                  <a:pt x="160" y="218"/>
                </a:cubicBezTo>
                <a:cubicBezTo>
                  <a:pt x="157" y="216"/>
                  <a:pt x="157" y="216"/>
                  <a:pt x="157" y="216"/>
                </a:cubicBezTo>
                <a:cubicBezTo>
                  <a:pt x="157" y="212"/>
                  <a:pt x="157" y="212"/>
                  <a:pt x="157" y="212"/>
                </a:cubicBezTo>
                <a:cubicBezTo>
                  <a:pt x="156" y="206"/>
                  <a:pt x="153" y="200"/>
                  <a:pt x="146" y="196"/>
                </a:cubicBezTo>
                <a:cubicBezTo>
                  <a:pt x="144" y="196"/>
                  <a:pt x="144" y="195"/>
                  <a:pt x="144" y="194"/>
                </a:cubicBezTo>
                <a:cubicBezTo>
                  <a:pt x="144" y="193"/>
                  <a:pt x="145" y="192"/>
                  <a:pt x="147" y="193"/>
                </a:cubicBezTo>
                <a:cubicBezTo>
                  <a:pt x="157" y="193"/>
                  <a:pt x="164" y="193"/>
                  <a:pt x="166" y="192"/>
                </a:cubicBezTo>
                <a:close/>
                <a:moveTo>
                  <a:pt x="59" y="167"/>
                </a:moveTo>
                <a:cubicBezTo>
                  <a:pt x="60" y="167"/>
                  <a:pt x="60" y="167"/>
                  <a:pt x="61" y="168"/>
                </a:cubicBezTo>
                <a:cubicBezTo>
                  <a:pt x="63" y="176"/>
                  <a:pt x="64" y="184"/>
                  <a:pt x="63" y="192"/>
                </a:cubicBezTo>
                <a:cubicBezTo>
                  <a:pt x="63" y="200"/>
                  <a:pt x="61" y="206"/>
                  <a:pt x="57" y="210"/>
                </a:cubicBezTo>
                <a:cubicBezTo>
                  <a:pt x="55" y="213"/>
                  <a:pt x="52" y="216"/>
                  <a:pt x="48" y="217"/>
                </a:cubicBezTo>
                <a:cubicBezTo>
                  <a:pt x="43" y="219"/>
                  <a:pt x="39" y="219"/>
                  <a:pt x="36" y="218"/>
                </a:cubicBezTo>
                <a:cubicBezTo>
                  <a:pt x="32" y="216"/>
                  <a:pt x="29" y="213"/>
                  <a:pt x="27" y="210"/>
                </a:cubicBezTo>
                <a:cubicBezTo>
                  <a:pt x="25" y="206"/>
                  <a:pt x="25" y="202"/>
                  <a:pt x="27" y="199"/>
                </a:cubicBezTo>
                <a:cubicBezTo>
                  <a:pt x="29" y="195"/>
                  <a:pt x="31" y="193"/>
                  <a:pt x="36" y="190"/>
                </a:cubicBezTo>
                <a:cubicBezTo>
                  <a:pt x="47" y="184"/>
                  <a:pt x="55" y="176"/>
                  <a:pt x="58" y="168"/>
                </a:cubicBezTo>
                <a:lnTo>
                  <a:pt x="59" y="167"/>
                </a:lnTo>
                <a:close/>
                <a:moveTo>
                  <a:pt x="49" y="103"/>
                </a:moveTo>
                <a:cubicBezTo>
                  <a:pt x="66" y="103"/>
                  <a:pt x="66" y="103"/>
                  <a:pt x="66" y="103"/>
                </a:cubicBezTo>
                <a:cubicBezTo>
                  <a:pt x="66" y="83"/>
                  <a:pt x="66" y="83"/>
                  <a:pt x="66" y="83"/>
                </a:cubicBezTo>
                <a:cubicBezTo>
                  <a:pt x="49" y="83"/>
                  <a:pt x="49" y="83"/>
                  <a:pt x="49" y="83"/>
                </a:cubicBezTo>
                <a:lnTo>
                  <a:pt x="49" y="103"/>
                </a:lnTo>
                <a:close/>
                <a:moveTo>
                  <a:pt x="49" y="77"/>
                </a:moveTo>
                <a:cubicBezTo>
                  <a:pt x="66" y="77"/>
                  <a:pt x="66" y="77"/>
                  <a:pt x="66" y="77"/>
                </a:cubicBezTo>
                <a:cubicBezTo>
                  <a:pt x="66" y="60"/>
                  <a:pt x="66" y="60"/>
                  <a:pt x="66" y="60"/>
                </a:cubicBezTo>
                <a:cubicBezTo>
                  <a:pt x="49" y="60"/>
                  <a:pt x="49" y="60"/>
                  <a:pt x="49" y="60"/>
                </a:cubicBezTo>
                <a:cubicBezTo>
                  <a:pt x="49" y="70"/>
                  <a:pt x="49" y="70"/>
                  <a:pt x="49" y="70"/>
                </a:cubicBezTo>
                <a:lnTo>
                  <a:pt x="49" y="77"/>
                </a:lnTo>
                <a:close/>
                <a:moveTo>
                  <a:pt x="74" y="167"/>
                </a:moveTo>
                <a:cubicBezTo>
                  <a:pt x="76" y="167"/>
                  <a:pt x="76" y="167"/>
                  <a:pt x="76" y="167"/>
                </a:cubicBezTo>
                <a:cubicBezTo>
                  <a:pt x="83" y="170"/>
                  <a:pt x="88" y="174"/>
                  <a:pt x="93" y="179"/>
                </a:cubicBezTo>
                <a:cubicBezTo>
                  <a:pt x="98" y="184"/>
                  <a:pt x="101" y="189"/>
                  <a:pt x="102" y="194"/>
                </a:cubicBezTo>
                <a:cubicBezTo>
                  <a:pt x="103" y="197"/>
                  <a:pt x="102" y="202"/>
                  <a:pt x="101" y="205"/>
                </a:cubicBezTo>
                <a:cubicBezTo>
                  <a:pt x="99" y="209"/>
                  <a:pt x="96" y="212"/>
                  <a:pt x="93" y="213"/>
                </a:cubicBezTo>
                <a:cubicBezTo>
                  <a:pt x="89" y="215"/>
                  <a:pt x="85" y="215"/>
                  <a:pt x="82" y="214"/>
                </a:cubicBezTo>
                <a:cubicBezTo>
                  <a:pt x="78" y="213"/>
                  <a:pt x="76" y="211"/>
                  <a:pt x="74" y="207"/>
                </a:cubicBezTo>
                <a:cubicBezTo>
                  <a:pt x="73" y="204"/>
                  <a:pt x="73" y="200"/>
                  <a:pt x="74" y="195"/>
                </a:cubicBezTo>
                <a:cubicBezTo>
                  <a:pt x="77" y="184"/>
                  <a:pt x="77" y="175"/>
                  <a:pt x="74" y="169"/>
                </a:cubicBezTo>
                <a:lnTo>
                  <a:pt x="74" y="167"/>
                </a:lnTo>
                <a:close/>
                <a:moveTo>
                  <a:pt x="98" y="126"/>
                </a:moveTo>
                <a:cubicBezTo>
                  <a:pt x="161" y="126"/>
                  <a:pt x="161" y="126"/>
                  <a:pt x="161" y="126"/>
                </a:cubicBezTo>
                <a:cubicBezTo>
                  <a:pt x="169" y="115"/>
                  <a:pt x="169" y="115"/>
                  <a:pt x="169" y="115"/>
                </a:cubicBezTo>
                <a:cubicBezTo>
                  <a:pt x="168" y="114"/>
                  <a:pt x="167" y="112"/>
                  <a:pt x="167" y="109"/>
                </a:cubicBezTo>
                <a:cubicBezTo>
                  <a:pt x="103" y="109"/>
                  <a:pt x="103" y="109"/>
                  <a:pt x="103" y="109"/>
                </a:cubicBezTo>
                <a:lnTo>
                  <a:pt x="98" y="126"/>
                </a:lnTo>
                <a:close/>
                <a:moveTo>
                  <a:pt x="100" y="77"/>
                </a:moveTo>
                <a:cubicBezTo>
                  <a:pt x="116" y="77"/>
                  <a:pt x="116" y="77"/>
                  <a:pt x="116" y="77"/>
                </a:cubicBezTo>
                <a:cubicBezTo>
                  <a:pt x="116" y="60"/>
                  <a:pt x="116" y="60"/>
                  <a:pt x="116" y="60"/>
                </a:cubicBezTo>
                <a:cubicBezTo>
                  <a:pt x="100" y="60"/>
                  <a:pt x="100" y="60"/>
                  <a:pt x="100" y="60"/>
                </a:cubicBezTo>
                <a:lnTo>
                  <a:pt x="100" y="77"/>
                </a:lnTo>
                <a:close/>
                <a:moveTo>
                  <a:pt x="100" y="103"/>
                </a:moveTo>
                <a:cubicBezTo>
                  <a:pt x="116" y="103"/>
                  <a:pt x="116" y="103"/>
                  <a:pt x="116" y="103"/>
                </a:cubicBezTo>
                <a:cubicBezTo>
                  <a:pt x="116" y="83"/>
                  <a:pt x="116" y="83"/>
                  <a:pt x="116" y="83"/>
                </a:cubicBezTo>
                <a:cubicBezTo>
                  <a:pt x="100" y="83"/>
                  <a:pt x="100" y="83"/>
                  <a:pt x="100" y="83"/>
                </a:cubicBezTo>
                <a:lnTo>
                  <a:pt x="100" y="103"/>
                </a:lnTo>
                <a:close/>
                <a:moveTo>
                  <a:pt x="100" y="162"/>
                </a:moveTo>
                <a:cubicBezTo>
                  <a:pt x="100" y="161"/>
                  <a:pt x="101" y="161"/>
                  <a:pt x="102" y="161"/>
                </a:cubicBezTo>
                <a:cubicBezTo>
                  <a:pt x="109" y="162"/>
                  <a:pt x="116" y="164"/>
                  <a:pt x="122" y="167"/>
                </a:cubicBezTo>
                <a:cubicBezTo>
                  <a:pt x="129" y="171"/>
                  <a:pt x="133" y="175"/>
                  <a:pt x="135" y="179"/>
                </a:cubicBezTo>
                <a:cubicBezTo>
                  <a:pt x="138" y="182"/>
                  <a:pt x="138" y="186"/>
                  <a:pt x="138" y="190"/>
                </a:cubicBezTo>
                <a:cubicBezTo>
                  <a:pt x="138" y="194"/>
                  <a:pt x="136" y="197"/>
                  <a:pt x="134" y="200"/>
                </a:cubicBezTo>
                <a:cubicBezTo>
                  <a:pt x="131" y="203"/>
                  <a:pt x="127" y="204"/>
                  <a:pt x="124" y="204"/>
                </a:cubicBezTo>
                <a:cubicBezTo>
                  <a:pt x="120" y="204"/>
                  <a:pt x="117" y="203"/>
                  <a:pt x="114" y="200"/>
                </a:cubicBezTo>
                <a:cubicBezTo>
                  <a:pt x="112" y="198"/>
                  <a:pt x="111" y="194"/>
                  <a:pt x="110" y="190"/>
                </a:cubicBezTo>
                <a:cubicBezTo>
                  <a:pt x="109" y="178"/>
                  <a:pt x="106" y="169"/>
                  <a:pt x="100" y="163"/>
                </a:cubicBezTo>
                <a:lnTo>
                  <a:pt x="100" y="162"/>
                </a:lnTo>
                <a:close/>
                <a:moveTo>
                  <a:pt x="128" y="157"/>
                </a:moveTo>
                <a:cubicBezTo>
                  <a:pt x="128" y="157"/>
                  <a:pt x="129" y="156"/>
                  <a:pt x="130" y="156"/>
                </a:cubicBezTo>
                <a:cubicBezTo>
                  <a:pt x="136" y="155"/>
                  <a:pt x="142" y="156"/>
                  <a:pt x="149" y="157"/>
                </a:cubicBezTo>
                <a:cubicBezTo>
                  <a:pt x="155" y="159"/>
                  <a:pt x="159" y="161"/>
                  <a:pt x="162" y="164"/>
                </a:cubicBezTo>
                <a:cubicBezTo>
                  <a:pt x="165" y="166"/>
                  <a:pt x="166" y="169"/>
                  <a:pt x="167" y="173"/>
                </a:cubicBezTo>
                <a:cubicBezTo>
                  <a:pt x="167" y="177"/>
                  <a:pt x="167" y="180"/>
                  <a:pt x="165" y="182"/>
                </a:cubicBezTo>
                <a:cubicBezTo>
                  <a:pt x="163" y="185"/>
                  <a:pt x="161" y="187"/>
                  <a:pt x="158" y="188"/>
                </a:cubicBezTo>
                <a:cubicBezTo>
                  <a:pt x="154" y="189"/>
                  <a:pt x="152" y="189"/>
                  <a:pt x="149" y="187"/>
                </a:cubicBezTo>
                <a:cubicBezTo>
                  <a:pt x="146" y="185"/>
                  <a:pt x="145" y="182"/>
                  <a:pt x="143" y="179"/>
                </a:cubicBezTo>
                <a:cubicBezTo>
                  <a:pt x="139" y="169"/>
                  <a:pt x="135" y="162"/>
                  <a:pt x="129" y="159"/>
                </a:cubicBezTo>
                <a:lnTo>
                  <a:pt x="128" y="157"/>
                </a:lnTo>
                <a:close/>
                <a:moveTo>
                  <a:pt x="167" y="83"/>
                </a:moveTo>
                <a:cubicBezTo>
                  <a:pt x="150" y="83"/>
                  <a:pt x="150" y="83"/>
                  <a:pt x="150" y="83"/>
                </a:cubicBezTo>
                <a:cubicBezTo>
                  <a:pt x="150" y="103"/>
                  <a:pt x="150" y="103"/>
                  <a:pt x="150" y="103"/>
                </a:cubicBezTo>
                <a:cubicBezTo>
                  <a:pt x="167" y="103"/>
                  <a:pt x="167" y="103"/>
                  <a:pt x="167" y="103"/>
                </a:cubicBezTo>
                <a:lnTo>
                  <a:pt x="167" y="8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14" name="直線接點 13"/>
          <p:cNvCxnSpPr/>
          <p:nvPr/>
        </p:nvCxnSpPr>
        <p:spPr>
          <a:xfrm>
            <a:off x="431800" y="703589"/>
            <a:ext cx="4794250" cy="0"/>
          </a:xfrm>
          <a:prstGeom prst="line">
            <a:avLst/>
          </a:prstGeom>
          <a:ln w="19050">
            <a:solidFill>
              <a:srgbClr val="E954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5189551" y="659202"/>
            <a:ext cx="93334" cy="93334"/>
          </a:xfrm>
          <a:prstGeom prst="ellipse">
            <a:avLst/>
          </a:prstGeom>
          <a:solidFill>
            <a:srgbClr val="E954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3278708" y="755234"/>
            <a:ext cx="1955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350" spc="70" dirty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材料科技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53D8A264-B631-46CE-8893-E7299C7BC01B}"/>
              </a:ext>
            </a:extLst>
          </p:cNvPr>
          <p:cNvSpPr txBox="1"/>
          <p:nvPr/>
        </p:nvSpPr>
        <p:spPr>
          <a:xfrm>
            <a:off x="885278" y="15385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b="1" dirty="0">
                <a:solidFill>
                  <a:srgbClr val="E9541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技術名稱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CD45612-275F-4EE9-AB6B-F70A7F0A9B1C}"/>
              </a:ext>
            </a:extLst>
          </p:cNvPr>
          <p:cNvSpPr/>
          <p:nvPr/>
        </p:nvSpPr>
        <p:spPr>
          <a:xfrm>
            <a:off x="370937" y="920315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聯絡窗口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8CDA0AF-40BD-4BD4-AE05-0C10555C8E7C}"/>
              </a:ext>
            </a:extLst>
          </p:cNvPr>
          <p:cNvSpPr/>
          <p:nvPr/>
        </p:nvSpPr>
        <p:spPr>
          <a:xfrm>
            <a:off x="1225131" y="9199061"/>
            <a:ext cx="3443965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單位名稱：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聯絡人：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電子郵件：</a:t>
            </a: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9BDAE9E3-B034-4A1F-8626-5C4564E17A7C}"/>
              </a:ext>
            </a:extLst>
          </p:cNvPr>
          <p:cNvCxnSpPr/>
          <p:nvPr/>
        </p:nvCxnSpPr>
        <p:spPr>
          <a:xfrm>
            <a:off x="1196103" y="9190457"/>
            <a:ext cx="0" cy="936000"/>
          </a:xfrm>
          <a:prstGeom prst="line">
            <a:avLst/>
          </a:prstGeom>
          <a:ln w="76200">
            <a:solidFill>
              <a:srgbClr val="E954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4281714" y="8113474"/>
            <a:ext cx="2796949" cy="2046514"/>
          </a:xfrm>
          <a:prstGeom prst="rect">
            <a:avLst/>
          </a:prstGeom>
          <a:noFill/>
          <a:ln>
            <a:solidFill>
              <a:srgbClr val="E9541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圖片</a:t>
            </a:r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566738" y="1539875"/>
            <a:ext cx="195263" cy="198437"/>
          </a:xfrm>
          <a:prstGeom prst="ellipse">
            <a:avLst/>
          </a:prstGeom>
          <a:noFill/>
          <a:ln w="22225" cap="flat">
            <a:solidFill>
              <a:srgbClr val="E9541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663575" y="1584325"/>
            <a:ext cx="230188" cy="236537"/>
          </a:xfrm>
          <a:prstGeom prst="ellipse">
            <a:avLst/>
          </a:prstGeom>
          <a:noFill/>
          <a:ln w="22225" cap="flat">
            <a:solidFill>
              <a:srgbClr val="22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37" name="表格 36">
            <a:extLst>
              <a:ext uri="{FF2B5EF4-FFF2-40B4-BE49-F238E27FC236}">
                <a16:creationId xmlns:a16="http://schemas.microsoft.com/office/drawing/2014/main" id="{F94FBF8C-3596-45AF-87BE-AB63B4CA5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42883"/>
              </p:ext>
            </p:extLst>
          </p:nvPr>
        </p:nvGraphicFramePr>
        <p:xfrm>
          <a:off x="431800" y="2130830"/>
          <a:ext cx="6646857" cy="5263811"/>
        </p:xfrm>
        <a:graphic>
          <a:graphicData uri="http://schemas.openxmlformats.org/drawingml/2006/table">
            <a:tbl>
              <a:tblPr firstRow="1" bandRow="1">
                <a:noFill/>
                <a:tableStyleId>{5DA37D80-6434-44D0-A028-1B22A696006F}</a:tableStyleId>
              </a:tblPr>
              <a:tblGrid>
                <a:gridCol w="1523449">
                  <a:extLst>
                    <a:ext uri="{9D8B030D-6E8A-4147-A177-3AD203B41FA5}">
                      <a16:colId xmlns:a16="http://schemas.microsoft.com/office/drawing/2014/main" val="2534418098"/>
                    </a:ext>
                  </a:extLst>
                </a:gridCol>
                <a:gridCol w="5123408">
                  <a:extLst>
                    <a:ext uri="{9D8B030D-6E8A-4147-A177-3AD203B41FA5}">
                      <a16:colId xmlns:a16="http://schemas.microsoft.com/office/drawing/2014/main" val="3189570751"/>
                    </a:ext>
                  </a:extLst>
                </a:gridCol>
              </a:tblGrid>
              <a:tr h="144312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技術摘要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2551600"/>
                  </a:ext>
                </a:extLst>
              </a:tr>
              <a:tr h="977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現有技術描述、問題及其缺陷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DD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18973"/>
                  </a:ext>
                </a:extLst>
              </a:tr>
              <a:tr h="148556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本技術發明之目的及達成功效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3479330"/>
                  </a:ext>
                </a:extLst>
              </a:tr>
              <a:tr h="677965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適用產業類別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DD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5718"/>
                  </a:ext>
                </a:extLst>
              </a:tr>
              <a:tr h="3615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關鍵字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3864026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相關專利號碼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DD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95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93027"/>
                  </a:ext>
                </a:extLst>
              </a:tr>
            </a:tbl>
          </a:graphicData>
        </a:graphic>
      </p:graphicFrame>
      <p:sp>
        <p:nvSpPr>
          <p:cNvPr id="29" name="矩形 28">
            <a:extLst>
              <a:ext uri="{FF2B5EF4-FFF2-40B4-BE49-F238E27FC236}">
                <a16:creationId xmlns:a16="http://schemas.microsoft.com/office/drawing/2014/main" id="{1900DBAC-F2BE-4FB8-8EF3-34CCF48983C6}"/>
              </a:ext>
            </a:extLst>
          </p:cNvPr>
          <p:cNvSpPr/>
          <p:nvPr/>
        </p:nvSpPr>
        <p:spPr>
          <a:xfrm>
            <a:off x="1990134" y="1538567"/>
            <a:ext cx="5085388" cy="394636"/>
          </a:xfrm>
          <a:prstGeom prst="rect">
            <a:avLst/>
          </a:prstGeom>
          <a:solidFill>
            <a:srgbClr val="FDE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7894473" y="89584"/>
            <a:ext cx="2432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＊請自行修正校名、單位名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7894473" y="8556826"/>
            <a:ext cx="2873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＊圖片數量不限，可自行新增文字說明，請特別注意圖片解析度。</a:t>
            </a:r>
          </a:p>
        </p:txBody>
      </p:sp>
      <p:sp>
        <p:nvSpPr>
          <p:cNvPr id="32" name="文字方塊 31"/>
          <p:cNvSpPr txBox="1"/>
          <p:nvPr/>
        </p:nvSpPr>
        <p:spPr>
          <a:xfrm>
            <a:off x="343240" y="417566"/>
            <a:ext cx="4655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國立東華大學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National Dong </a:t>
            </a:r>
            <a:r>
              <a:rPr lang="en-US" altLang="zh-TW" sz="1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Hwa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University</a:t>
            </a:r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1600" b="1" dirty="0">
              <a:solidFill>
                <a:srgbClr val="4B4A4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20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5424488" y="0"/>
            <a:ext cx="1655762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24488" y="0"/>
            <a:ext cx="1654175" cy="1304925"/>
          </a:xfrm>
          <a:prstGeom prst="rect">
            <a:avLst/>
          </a:prstGeom>
          <a:solidFill>
            <a:srgbClr val="4C429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5588000" y="412750"/>
            <a:ext cx="276225" cy="279400"/>
          </a:xfrm>
          <a:custGeom>
            <a:avLst/>
            <a:gdLst>
              <a:gd name="T0" fmla="*/ 153 w 217"/>
              <a:gd name="T1" fmla="*/ 105 h 220"/>
              <a:gd name="T2" fmla="*/ 126 w 217"/>
              <a:gd name="T3" fmla="*/ 170 h 220"/>
              <a:gd name="T4" fmla="*/ 72 w 217"/>
              <a:gd name="T5" fmla="*/ 219 h 220"/>
              <a:gd name="T6" fmla="*/ 86 w 217"/>
              <a:gd name="T7" fmla="*/ 196 h 220"/>
              <a:gd name="T8" fmla="*/ 59 w 217"/>
              <a:gd name="T9" fmla="*/ 193 h 220"/>
              <a:gd name="T10" fmla="*/ 51 w 217"/>
              <a:gd name="T11" fmla="*/ 180 h 220"/>
              <a:gd name="T12" fmla="*/ 48 w 217"/>
              <a:gd name="T13" fmla="*/ 215 h 220"/>
              <a:gd name="T14" fmla="*/ 20 w 217"/>
              <a:gd name="T15" fmla="*/ 217 h 220"/>
              <a:gd name="T16" fmla="*/ 18 w 217"/>
              <a:gd name="T17" fmla="*/ 137 h 220"/>
              <a:gd name="T18" fmla="*/ 0 w 217"/>
              <a:gd name="T19" fmla="*/ 152 h 220"/>
              <a:gd name="T20" fmla="*/ 25 w 217"/>
              <a:gd name="T21" fmla="*/ 26 h 220"/>
              <a:gd name="T22" fmla="*/ 5 w 217"/>
              <a:gd name="T23" fmla="*/ 22 h 220"/>
              <a:gd name="T24" fmla="*/ 54 w 217"/>
              <a:gd name="T25" fmla="*/ 19 h 220"/>
              <a:gd name="T26" fmla="*/ 73 w 217"/>
              <a:gd name="T27" fmla="*/ 2 h 220"/>
              <a:gd name="T28" fmla="*/ 167 w 217"/>
              <a:gd name="T29" fmla="*/ 19 h 220"/>
              <a:gd name="T30" fmla="*/ 188 w 217"/>
              <a:gd name="T31" fmla="*/ 1 h 220"/>
              <a:gd name="T32" fmla="*/ 213 w 217"/>
              <a:gd name="T33" fmla="*/ 25 h 220"/>
              <a:gd name="T34" fmla="*/ 190 w 217"/>
              <a:gd name="T35" fmla="*/ 26 h 220"/>
              <a:gd name="T36" fmla="*/ 191 w 217"/>
              <a:gd name="T37" fmla="*/ 98 h 220"/>
              <a:gd name="T38" fmla="*/ 201 w 217"/>
              <a:gd name="T39" fmla="*/ 82 h 220"/>
              <a:gd name="T40" fmla="*/ 210 w 217"/>
              <a:gd name="T41" fmla="*/ 92 h 220"/>
              <a:gd name="T42" fmla="*/ 216 w 217"/>
              <a:gd name="T43" fmla="*/ 105 h 220"/>
              <a:gd name="T44" fmla="*/ 190 w 217"/>
              <a:gd name="T45" fmla="*/ 205 h 220"/>
              <a:gd name="T46" fmla="*/ 171 w 217"/>
              <a:gd name="T47" fmla="*/ 218 h 220"/>
              <a:gd name="T48" fmla="*/ 153 w 217"/>
              <a:gd name="T49" fmla="*/ 205 h 220"/>
              <a:gd name="T50" fmla="*/ 106 w 217"/>
              <a:gd name="T51" fmla="*/ 98 h 220"/>
              <a:gd name="T52" fmla="*/ 62 w 217"/>
              <a:gd name="T53" fmla="*/ 26 h 220"/>
              <a:gd name="T54" fmla="*/ 51 w 217"/>
              <a:gd name="T55" fmla="*/ 88 h 220"/>
              <a:gd name="T56" fmla="*/ 66 w 217"/>
              <a:gd name="T57" fmla="*/ 79 h 220"/>
              <a:gd name="T58" fmla="*/ 73 w 217"/>
              <a:gd name="T59" fmla="*/ 78 h 220"/>
              <a:gd name="T60" fmla="*/ 96 w 217"/>
              <a:gd name="T61" fmla="*/ 92 h 220"/>
              <a:gd name="T62" fmla="*/ 90 w 217"/>
              <a:gd name="T63" fmla="*/ 98 h 220"/>
              <a:gd name="T64" fmla="*/ 51 w 217"/>
              <a:gd name="T65" fmla="*/ 174 h 220"/>
              <a:gd name="T66" fmla="*/ 59 w 217"/>
              <a:gd name="T67" fmla="*/ 94 h 220"/>
              <a:gd name="T68" fmla="*/ 90 w 217"/>
              <a:gd name="T69" fmla="*/ 189 h 220"/>
              <a:gd name="T70" fmla="*/ 105 w 217"/>
              <a:gd name="T71" fmla="*/ 105 h 220"/>
              <a:gd name="T72" fmla="*/ 90 w 217"/>
              <a:gd name="T73" fmla="*/ 189 h 220"/>
              <a:gd name="T74" fmla="*/ 153 w 217"/>
              <a:gd name="T75" fmla="*/ 98 h 220"/>
              <a:gd name="T76" fmla="*/ 141 w 217"/>
              <a:gd name="T77" fmla="*/ 26 h 220"/>
              <a:gd name="T78" fmla="*/ 141 w 217"/>
              <a:gd name="T79" fmla="*/ 98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17" h="220">
                <a:moveTo>
                  <a:pt x="153" y="205"/>
                </a:moveTo>
                <a:cubicBezTo>
                  <a:pt x="153" y="105"/>
                  <a:pt x="153" y="105"/>
                  <a:pt x="153" y="105"/>
                </a:cubicBezTo>
                <a:cubicBezTo>
                  <a:pt x="141" y="105"/>
                  <a:pt x="141" y="105"/>
                  <a:pt x="141" y="105"/>
                </a:cubicBezTo>
                <a:cubicBezTo>
                  <a:pt x="140" y="130"/>
                  <a:pt x="135" y="152"/>
                  <a:pt x="126" y="170"/>
                </a:cubicBezTo>
                <a:cubicBezTo>
                  <a:pt x="115" y="190"/>
                  <a:pt x="99" y="206"/>
                  <a:pt x="76" y="218"/>
                </a:cubicBezTo>
                <a:cubicBezTo>
                  <a:pt x="74" y="220"/>
                  <a:pt x="72" y="220"/>
                  <a:pt x="72" y="219"/>
                </a:cubicBezTo>
                <a:cubicBezTo>
                  <a:pt x="71" y="218"/>
                  <a:pt x="72" y="217"/>
                  <a:pt x="73" y="215"/>
                </a:cubicBezTo>
                <a:cubicBezTo>
                  <a:pt x="86" y="196"/>
                  <a:pt x="86" y="196"/>
                  <a:pt x="86" y="196"/>
                </a:cubicBezTo>
                <a:cubicBezTo>
                  <a:pt x="77" y="198"/>
                  <a:pt x="69" y="199"/>
                  <a:pt x="62" y="198"/>
                </a:cubicBezTo>
                <a:cubicBezTo>
                  <a:pt x="60" y="197"/>
                  <a:pt x="59" y="195"/>
                  <a:pt x="59" y="193"/>
                </a:cubicBezTo>
                <a:cubicBezTo>
                  <a:pt x="59" y="180"/>
                  <a:pt x="59" y="180"/>
                  <a:pt x="59" y="180"/>
                </a:cubicBezTo>
                <a:cubicBezTo>
                  <a:pt x="51" y="180"/>
                  <a:pt x="51" y="180"/>
                  <a:pt x="51" y="180"/>
                </a:cubicBezTo>
                <a:cubicBezTo>
                  <a:pt x="51" y="206"/>
                  <a:pt x="51" y="206"/>
                  <a:pt x="51" y="206"/>
                </a:cubicBezTo>
                <a:cubicBezTo>
                  <a:pt x="50" y="210"/>
                  <a:pt x="50" y="213"/>
                  <a:pt x="48" y="215"/>
                </a:cubicBezTo>
                <a:cubicBezTo>
                  <a:pt x="45" y="216"/>
                  <a:pt x="40" y="218"/>
                  <a:pt x="33" y="218"/>
                </a:cubicBezTo>
                <a:cubicBezTo>
                  <a:pt x="27" y="219"/>
                  <a:pt x="23" y="218"/>
                  <a:pt x="20" y="217"/>
                </a:cubicBezTo>
                <a:cubicBezTo>
                  <a:pt x="19" y="216"/>
                  <a:pt x="18" y="212"/>
                  <a:pt x="18" y="206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4" y="151"/>
                  <a:pt x="4" y="151"/>
                  <a:pt x="4" y="151"/>
                </a:cubicBezTo>
                <a:cubicBezTo>
                  <a:pt x="3" y="152"/>
                  <a:pt x="1" y="153"/>
                  <a:pt x="0" y="152"/>
                </a:cubicBezTo>
                <a:cubicBezTo>
                  <a:pt x="0" y="152"/>
                  <a:pt x="2" y="146"/>
                  <a:pt x="7" y="137"/>
                </a:cubicBezTo>
                <a:cubicBezTo>
                  <a:pt x="17" y="112"/>
                  <a:pt x="23" y="75"/>
                  <a:pt x="25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6" y="26"/>
                  <a:pt x="5" y="25"/>
                  <a:pt x="5" y="22"/>
                </a:cubicBezTo>
                <a:cubicBezTo>
                  <a:pt x="5" y="20"/>
                  <a:pt x="6" y="19"/>
                  <a:pt x="8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63" y="6"/>
                  <a:pt x="69" y="0"/>
                  <a:pt x="70" y="0"/>
                </a:cubicBezTo>
                <a:cubicBezTo>
                  <a:pt x="71" y="0"/>
                  <a:pt x="72" y="0"/>
                  <a:pt x="73" y="2"/>
                </a:cubicBezTo>
                <a:cubicBezTo>
                  <a:pt x="95" y="19"/>
                  <a:pt x="95" y="19"/>
                  <a:pt x="95" y="19"/>
                </a:cubicBezTo>
                <a:cubicBezTo>
                  <a:pt x="167" y="19"/>
                  <a:pt x="167" y="19"/>
                  <a:pt x="167" y="19"/>
                </a:cubicBezTo>
                <a:cubicBezTo>
                  <a:pt x="176" y="6"/>
                  <a:pt x="182" y="0"/>
                  <a:pt x="184" y="0"/>
                </a:cubicBezTo>
                <a:cubicBezTo>
                  <a:pt x="185" y="0"/>
                  <a:pt x="187" y="0"/>
                  <a:pt x="188" y="1"/>
                </a:cubicBezTo>
                <a:cubicBezTo>
                  <a:pt x="205" y="15"/>
                  <a:pt x="214" y="22"/>
                  <a:pt x="214" y="23"/>
                </a:cubicBezTo>
                <a:cubicBezTo>
                  <a:pt x="213" y="25"/>
                  <a:pt x="213" y="25"/>
                  <a:pt x="213" y="25"/>
                </a:cubicBezTo>
                <a:cubicBezTo>
                  <a:pt x="212" y="26"/>
                  <a:pt x="212" y="26"/>
                  <a:pt x="212" y="26"/>
                </a:cubicBezTo>
                <a:cubicBezTo>
                  <a:pt x="190" y="26"/>
                  <a:pt x="190" y="26"/>
                  <a:pt x="190" y="26"/>
                </a:cubicBezTo>
                <a:cubicBezTo>
                  <a:pt x="190" y="98"/>
                  <a:pt x="190" y="98"/>
                  <a:pt x="190" y="98"/>
                </a:cubicBezTo>
                <a:cubicBezTo>
                  <a:pt x="191" y="98"/>
                  <a:pt x="191" y="98"/>
                  <a:pt x="191" y="98"/>
                </a:cubicBezTo>
                <a:cubicBezTo>
                  <a:pt x="199" y="84"/>
                  <a:pt x="199" y="84"/>
                  <a:pt x="199" y="84"/>
                </a:cubicBezTo>
                <a:cubicBezTo>
                  <a:pt x="201" y="82"/>
                  <a:pt x="201" y="82"/>
                  <a:pt x="201" y="82"/>
                </a:cubicBezTo>
                <a:cubicBezTo>
                  <a:pt x="203" y="83"/>
                  <a:pt x="203" y="83"/>
                  <a:pt x="203" y="83"/>
                </a:cubicBezTo>
                <a:cubicBezTo>
                  <a:pt x="210" y="92"/>
                  <a:pt x="210" y="92"/>
                  <a:pt x="210" y="92"/>
                </a:cubicBezTo>
                <a:cubicBezTo>
                  <a:pt x="215" y="97"/>
                  <a:pt x="217" y="101"/>
                  <a:pt x="216" y="104"/>
                </a:cubicBezTo>
                <a:cubicBezTo>
                  <a:pt x="216" y="105"/>
                  <a:pt x="216" y="105"/>
                  <a:pt x="216" y="105"/>
                </a:cubicBezTo>
                <a:cubicBezTo>
                  <a:pt x="190" y="105"/>
                  <a:pt x="190" y="105"/>
                  <a:pt x="190" y="105"/>
                </a:cubicBezTo>
                <a:cubicBezTo>
                  <a:pt x="190" y="205"/>
                  <a:pt x="190" y="205"/>
                  <a:pt x="190" y="205"/>
                </a:cubicBezTo>
                <a:cubicBezTo>
                  <a:pt x="190" y="210"/>
                  <a:pt x="188" y="214"/>
                  <a:pt x="186" y="216"/>
                </a:cubicBezTo>
                <a:cubicBezTo>
                  <a:pt x="184" y="217"/>
                  <a:pt x="179" y="218"/>
                  <a:pt x="171" y="218"/>
                </a:cubicBezTo>
                <a:cubicBezTo>
                  <a:pt x="163" y="219"/>
                  <a:pt x="158" y="218"/>
                  <a:pt x="156" y="217"/>
                </a:cubicBezTo>
                <a:cubicBezTo>
                  <a:pt x="154" y="215"/>
                  <a:pt x="153" y="211"/>
                  <a:pt x="153" y="205"/>
                </a:cubicBezTo>
                <a:close/>
                <a:moveTo>
                  <a:pt x="90" y="98"/>
                </a:moveTo>
                <a:cubicBezTo>
                  <a:pt x="106" y="98"/>
                  <a:pt x="106" y="98"/>
                  <a:pt x="106" y="98"/>
                </a:cubicBezTo>
                <a:cubicBezTo>
                  <a:pt x="106" y="26"/>
                  <a:pt x="106" y="26"/>
                  <a:pt x="106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1" y="43"/>
                  <a:pt x="56" y="60"/>
                  <a:pt x="51" y="77"/>
                </a:cubicBezTo>
                <a:cubicBezTo>
                  <a:pt x="51" y="88"/>
                  <a:pt x="51" y="88"/>
                  <a:pt x="51" y="88"/>
                </a:cubicBezTo>
                <a:cubicBezTo>
                  <a:pt x="58" y="88"/>
                  <a:pt x="58" y="88"/>
                  <a:pt x="58" y="88"/>
                </a:cubicBezTo>
                <a:cubicBezTo>
                  <a:pt x="66" y="79"/>
                  <a:pt x="66" y="79"/>
                  <a:pt x="66" y="79"/>
                </a:cubicBezTo>
                <a:cubicBezTo>
                  <a:pt x="67" y="78"/>
                  <a:pt x="68" y="77"/>
                  <a:pt x="69" y="77"/>
                </a:cubicBezTo>
                <a:cubicBezTo>
                  <a:pt x="73" y="78"/>
                  <a:pt x="73" y="78"/>
                  <a:pt x="73" y="78"/>
                </a:cubicBezTo>
                <a:cubicBezTo>
                  <a:pt x="93" y="88"/>
                  <a:pt x="93" y="88"/>
                  <a:pt x="93" y="88"/>
                </a:cubicBezTo>
                <a:cubicBezTo>
                  <a:pt x="95" y="89"/>
                  <a:pt x="96" y="90"/>
                  <a:pt x="96" y="92"/>
                </a:cubicBezTo>
                <a:cubicBezTo>
                  <a:pt x="96" y="94"/>
                  <a:pt x="95" y="95"/>
                  <a:pt x="93" y="96"/>
                </a:cubicBezTo>
                <a:cubicBezTo>
                  <a:pt x="92" y="97"/>
                  <a:pt x="91" y="97"/>
                  <a:pt x="90" y="98"/>
                </a:cubicBezTo>
                <a:close/>
                <a:moveTo>
                  <a:pt x="51" y="94"/>
                </a:moveTo>
                <a:cubicBezTo>
                  <a:pt x="51" y="174"/>
                  <a:pt x="51" y="174"/>
                  <a:pt x="51" y="174"/>
                </a:cubicBezTo>
                <a:cubicBezTo>
                  <a:pt x="59" y="174"/>
                  <a:pt x="59" y="174"/>
                  <a:pt x="59" y="174"/>
                </a:cubicBezTo>
                <a:cubicBezTo>
                  <a:pt x="59" y="94"/>
                  <a:pt x="59" y="94"/>
                  <a:pt x="59" y="94"/>
                </a:cubicBezTo>
                <a:lnTo>
                  <a:pt x="51" y="94"/>
                </a:lnTo>
                <a:close/>
                <a:moveTo>
                  <a:pt x="90" y="189"/>
                </a:moveTo>
                <a:cubicBezTo>
                  <a:pt x="93" y="183"/>
                  <a:pt x="96" y="176"/>
                  <a:pt x="98" y="169"/>
                </a:cubicBezTo>
                <a:cubicBezTo>
                  <a:pt x="102" y="153"/>
                  <a:pt x="105" y="131"/>
                  <a:pt x="105" y="105"/>
                </a:cubicBezTo>
                <a:cubicBezTo>
                  <a:pt x="90" y="105"/>
                  <a:pt x="90" y="105"/>
                  <a:pt x="90" y="105"/>
                </a:cubicBezTo>
                <a:lnTo>
                  <a:pt x="90" y="189"/>
                </a:lnTo>
                <a:close/>
                <a:moveTo>
                  <a:pt x="141" y="98"/>
                </a:moveTo>
                <a:cubicBezTo>
                  <a:pt x="153" y="98"/>
                  <a:pt x="153" y="98"/>
                  <a:pt x="153" y="98"/>
                </a:cubicBezTo>
                <a:cubicBezTo>
                  <a:pt x="153" y="26"/>
                  <a:pt x="153" y="26"/>
                  <a:pt x="153" y="26"/>
                </a:cubicBezTo>
                <a:cubicBezTo>
                  <a:pt x="141" y="26"/>
                  <a:pt x="141" y="26"/>
                  <a:pt x="141" y="26"/>
                </a:cubicBezTo>
                <a:cubicBezTo>
                  <a:pt x="141" y="97"/>
                  <a:pt x="141" y="97"/>
                  <a:pt x="141" y="97"/>
                </a:cubicBezTo>
                <a:lnTo>
                  <a:pt x="141" y="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5937250" y="412750"/>
            <a:ext cx="279400" cy="279400"/>
          </a:xfrm>
          <a:custGeom>
            <a:avLst/>
            <a:gdLst>
              <a:gd name="T0" fmla="*/ 89 w 220"/>
              <a:gd name="T1" fmla="*/ 216 h 219"/>
              <a:gd name="T2" fmla="*/ 130 w 220"/>
              <a:gd name="T3" fmla="*/ 187 h 219"/>
              <a:gd name="T4" fmla="*/ 102 w 220"/>
              <a:gd name="T5" fmla="*/ 147 h 219"/>
              <a:gd name="T6" fmla="*/ 100 w 220"/>
              <a:gd name="T7" fmla="*/ 141 h 219"/>
              <a:gd name="T8" fmla="*/ 168 w 220"/>
              <a:gd name="T9" fmla="*/ 130 h 219"/>
              <a:gd name="T10" fmla="*/ 148 w 220"/>
              <a:gd name="T11" fmla="*/ 87 h 219"/>
              <a:gd name="T12" fmla="*/ 97 w 220"/>
              <a:gd name="T13" fmla="*/ 137 h 219"/>
              <a:gd name="T14" fmla="*/ 106 w 220"/>
              <a:gd name="T15" fmla="*/ 70 h 219"/>
              <a:gd name="T16" fmla="*/ 147 w 220"/>
              <a:gd name="T17" fmla="*/ 81 h 219"/>
              <a:gd name="T18" fmla="*/ 114 w 220"/>
              <a:gd name="T19" fmla="*/ 25 h 219"/>
              <a:gd name="T20" fmla="*/ 47 w 220"/>
              <a:gd name="T21" fmla="*/ 80 h 219"/>
              <a:gd name="T22" fmla="*/ 71 w 220"/>
              <a:gd name="T23" fmla="*/ 69 h 219"/>
              <a:gd name="T24" fmla="*/ 99 w 220"/>
              <a:gd name="T25" fmla="*/ 83 h 219"/>
              <a:gd name="T26" fmla="*/ 91 w 220"/>
              <a:gd name="T27" fmla="*/ 125 h 219"/>
              <a:gd name="T28" fmla="*/ 60 w 220"/>
              <a:gd name="T29" fmla="*/ 122 h 219"/>
              <a:gd name="T30" fmla="*/ 44 w 220"/>
              <a:gd name="T31" fmla="*/ 145 h 219"/>
              <a:gd name="T32" fmla="*/ 73 w 220"/>
              <a:gd name="T33" fmla="*/ 135 h 219"/>
              <a:gd name="T34" fmla="*/ 103 w 220"/>
              <a:gd name="T35" fmla="*/ 155 h 219"/>
              <a:gd name="T36" fmla="*/ 88 w 220"/>
              <a:gd name="T37" fmla="*/ 204 h 219"/>
              <a:gd name="T38" fmla="*/ 43 w 220"/>
              <a:gd name="T39" fmla="*/ 216 h 219"/>
              <a:gd name="T40" fmla="*/ 19 w 220"/>
              <a:gd name="T41" fmla="*/ 186 h 219"/>
              <a:gd name="T42" fmla="*/ 56 w 220"/>
              <a:gd name="T43" fmla="*/ 182 h 219"/>
              <a:gd name="T44" fmla="*/ 41 w 220"/>
              <a:gd name="T45" fmla="*/ 158 h 219"/>
              <a:gd name="T46" fmla="*/ 9 w 220"/>
              <a:gd name="T47" fmla="*/ 147 h 219"/>
              <a:gd name="T48" fmla="*/ 20 w 220"/>
              <a:gd name="T49" fmla="*/ 100 h 219"/>
              <a:gd name="T50" fmla="*/ 60 w 220"/>
              <a:gd name="T51" fmla="*/ 86 h 219"/>
              <a:gd name="T52" fmla="*/ 1 w 220"/>
              <a:gd name="T53" fmla="*/ 92 h 219"/>
              <a:gd name="T54" fmla="*/ 32 w 220"/>
              <a:gd name="T55" fmla="*/ 63 h 219"/>
              <a:gd name="T56" fmla="*/ 9 w 220"/>
              <a:gd name="T57" fmla="*/ 25 h 219"/>
              <a:gd name="T58" fmla="*/ 54 w 220"/>
              <a:gd name="T59" fmla="*/ 36 h 219"/>
              <a:gd name="T60" fmla="*/ 18 w 220"/>
              <a:gd name="T61" fmla="*/ 17 h 219"/>
              <a:gd name="T62" fmla="*/ 75 w 220"/>
              <a:gd name="T63" fmla="*/ 11 h 219"/>
              <a:gd name="T64" fmla="*/ 91 w 220"/>
              <a:gd name="T65" fmla="*/ 1 h 219"/>
              <a:gd name="T66" fmla="*/ 119 w 220"/>
              <a:gd name="T67" fmla="*/ 21 h 219"/>
              <a:gd name="T68" fmla="*/ 146 w 220"/>
              <a:gd name="T69" fmla="*/ 3 h 219"/>
              <a:gd name="T70" fmla="*/ 177 w 220"/>
              <a:gd name="T71" fmla="*/ 23 h 219"/>
              <a:gd name="T72" fmla="*/ 143 w 220"/>
              <a:gd name="T73" fmla="*/ 37 h 219"/>
              <a:gd name="T74" fmla="*/ 189 w 220"/>
              <a:gd name="T75" fmla="*/ 15 h 219"/>
              <a:gd name="T76" fmla="*/ 215 w 220"/>
              <a:gd name="T77" fmla="*/ 39 h 219"/>
              <a:gd name="T78" fmla="*/ 217 w 220"/>
              <a:gd name="T79" fmla="*/ 50 h 219"/>
              <a:gd name="T80" fmla="*/ 213 w 220"/>
              <a:gd name="T81" fmla="*/ 66 h 219"/>
              <a:gd name="T82" fmla="*/ 198 w 220"/>
              <a:gd name="T83" fmla="*/ 91 h 219"/>
              <a:gd name="T84" fmla="*/ 203 w 220"/>
              <a:gd name="T85" fmla="*/ 117 h 219"/>
              <a:gd name="T86" fmla="*/ 195 w 220"/>
              <a:gd name="T87" fmla="*/ 146 h 219"/>
              <a:gd name="T88" fmla="*/ 185 w 220"/>
              <a:gd name="T89" fmla="*/ 161 h 219"/>
              <a:gd name="T90" fmla="*/ 215 w 220"/>
              <a:gd name="T91" fmla="*/ 180 h 219"/>
              <a:gd name="T92" fmla="*/ 199 w 220"/>
              <a:gd name="T93" fmla="*/ 217 h 219"/>
              <a:gd name="T94" fmla="*/ 132 w 220"/>
              <a:gd name="T95" fmla="*/ 164 h 219"/>
              <a:gd name="T96" fmla="*/ 116 w 220"/>
              <a:gd name="T97" fmla="*/ 147 h 219"/>
              <a:gd name="T98" fmla="*/ 191 w 220"/>
              <a:gd name="T99" fmla="*/ 89 h 219"/>
              <a:gd name="T100" fmla="*/ 176 w 220"/>
              <a:gd name="T101" fmla="*/ 96 h 219"/>
              <a:gd name="T102" fmla="*/ 183 w 220"/>
              <a:gd name="T103" fmla="*/ 10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20" h="219">
                <a:moveTo>
                  <a:pt x="194" y="217"/>
                </a:moveTo>
                <a:cubicBezTo>
                  <a:pt x="177" y="216"/>
                  <a:pt x="161" y="211"/>
                  <a:pt x="148" y="203"/>
                </a:cubicBezTo>
                <a:cubicBezTo>
                  <a:pt x="133" y="210"/>
                  <a:pt x="113" y="215"/>
                  <a:pt x="89" y="216"/>
                </a:cubicBezTo>
                <a:cubicBezTo>
                  <a:pt x="87" y="216"/>
                  <a:pt x="86" y="216"/>
                  <a:pt x="85" y="215"/>
                </a:cubicBezTo>
                <a:cubicBezTo>
                  <a:pt x="85" y="214"/>
                  <a:pt x="86" y="214"/>
                  <a:pt x="88" y="213"/>
                </a:cubicBezTo>
                <a:cubicBezTo>
                  <a:pt x="106" y="206"/>
                  <a:pt x="120" y="197"/>
                  <a:pt x="130" y="187"/>
                </a:cubicBezTo>
                <a:cubicBezTo>
                  <a:pt x="122" y="179"/>
                  <a:pt x="115" y="166"/>
                  <a:pt x="111" y="148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02" y="147"/>
                  <a:pt x="102" y="147"/>
                  <a:pt x="102" y="147"/>
                </a:cubicBezTo>
                <a:cubicBezTo>
                  <a:pt x="100" y="146"/>
                  <a:pt x="100" y="146"/>
                  <a:pt x="100" y="146"/>
                </a:cubicBezTo>
                <a:cubicBezTo>
                  <a:pt x="99" y="143"/>
                  <a:pt x="99" y="143"/>
                  <a:pt x="99" y="143"/>
                </a:cubicBezTo>
                <a:cubicBezTo>
                  <a:pt x="100" y="141"/>
                  <a:pt x="100" y="141"/>
                  <a:pt x="100" y="141"/>
                </a:cubicBezTo>
                <a:cubicBezTo>
                  <a:pt x="102" y="140"/>
                  <a:pt x="102" y="140"/>
                  <a:pt x="102" y="140"/>
                </a:cubicBezTo>
                <a:cubicBezTo>
                  <a:pt x="156" y="140"/>
                  <a:pt x="156" y="140"/>
                  <a:pt x="156" y="140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59" y="130"/>
                  <a:pt x="154" y="129"/>
                  <a:pt x="152" y="127"/>
                </a:cubicBezTo>
                <a:cubicBezTo>
                  <a:pt x="149" y="124"/>
                  <a:pt x="148" y="120"/>
                  <a:pt x="148" y="114"/>
                </a:cubicBezTo>
                <a:cubicBezTo>
                  <a:pt x="148" y="87"/>
                  <a:pt x="148" y="87"/>
                  <a:pt x="148" y="87"/>
                </a:cubicBezTo>
                <a:cubicBezTo>
                  <a:pt x="138" y="87"/>
                  <a:pt x="138" y="87"/>
                  <a:pt x="138" y="87"/>
                </a:cubicBezTo>
                <a:cubicBezTo>
                  <a:pt x="138" y="99"/>
                  <a:pt x="137" y="108"/>
                  <a:pt x="135" y="112"/>
                </a:cubicBezTo>
                <a:cubicBezTo>
                  <a:pt x="129" y="125"/>
                  <a:pt x="116" y="133"/>
                  <a:pt x="97" y="137"/>
                </a:cubicBezTo>
                <a:cubicBezTo>
                  <a:pt x="95" y="137"/>
                  <a:pt x="93" y="137"/>
                  <a:pt x="93" y="136"/>
                </a:cubicBezTo>
                <a:cubicBezTo>
                  <a:pt x="93" y="134"/>
                  <a:pt x="94" y="132"/>
                  <a:pt x="97" y="130"/>
                </a:cubicBezTo>
                <a:cubicBezTo>
                  <a:pt x="104" y="120"/>
                  <a:pt x="107" y="100"/>
                  <a:pt x="106" y="70"/>
                </a:cubicBezTo>
                <a:cubicBezTo>
                  <a:pt x="106" y="68"/>
                  <a:pt x="107" y="67"/>
                  <a:pt x="109" y="68"/>
                </a:cubicBezTo>
                <a:cubicBezTo>
                  <a:pt x="140" y="81"/>
                  <a:pt x="140" y="81"/>
                  <a:pt x="140" y="81"/>
                </a:cubicBezTo>
                <a:cubicBezTo>
                  <a:pt x="147" y="81"/>
                  <a:pt x="147" y="81"/>
                  <a:pt x="147" y="8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5" y="71"/>
                  <a:pt x="155" y="71"/>
                  <a:pt x="155" y="71"/>
                </a:cubicBezTo>
                <a:cubicBezTo>
                  <a:pt x="143" y="62"/>
                  <a:pt x="129" y="46"/>
                  <a:pt x="114" y="25"/>
                </a:cubicBezTo>
                <a:cubicBezTo>
                  <a:pt x="112" y="27"/>
                  <a:pt x="112" y="27"/>
                  <a:pt x="112" y="27"/>
                </a:cubicBezTo>
                <a:cubicBezTo>
                  <a:pt x="106" y="36"/>
                  <a:pt x="96" y="47"/>
                  <a:pt x="81" y="60"/>
                </a:cubicBezTo>
                <a:cubicBezTo>
                  <a:pt x="77" y="63"/>
                  <a:pt x="65" y="70"/>
                  <a:pt x="47" y="80"/>
                </a:cubicBezTo>
                <a:cubicBezTo>
                  <a:pt x="60" y="80"/>
                  <a:pt x="60" y="80"/>
                  <a:pt x="60" y="80"/>
                </a:cubicBezTo>
                <a:cubicBezTo>
                  <a:pt x="68" y="70"/>
                  <a:pt x="68" y="70"/>
                  <a:pt x="68" y="70"/>
                </a:cubicBezTo>
                <a:cubicBezTo>
                  <a:pt x="69" y="69"/>
                  <a:pt x="70" y="69"/>
                  <a:pt x="71" y="69"/>
                </a:cubicBezTo>
                <a:cubicBezTo>
                  <a:pt x="75" y="70"/>
                  <a:pt x="75" y="70"/>
                  <a:pt x="75" y="70"/>
                </a:cubicBezTo>
                <a:cubicBezTo>
                  <a:pt x="96" y="80"/>
                  <a:pt x="96" y="80"/>
                  <a:pt x="96" y="80"/>
                </a:cubicBezTo>
                <a:cubicBezTo>
                  <a:pt x="98" y="81"/>
                  <a:pt x="99" y="82"/>
                  <a:pt x="99" y="83"/>
                </a:cubicBezTo>
                <a:cubicBezTo>
                  <a:pt x="93" y="92"/>
                  <a:pt x="93" y="92"/>
                  <a:pt x="93" y="92"/>
                </a:cubicBezTo>
                <a:cubicBezTo>
                  <a:pt x="93" y="120"/>
                  <a:pt x="93" y="120"/>
                  <a:pt x="93" y="120"/>
                </a:cubicBezTo>
                <a:cubicBezTo>
                  <a:pt x="93" y="122"/>
                  <a:pt x="92" y="124"/>
                  <a:pt x="91" y="125"/>
                </a:cubicBezTo>
                <a:cubicBezTo>
                  <a:pt x="90" y="126"/>
                  <a:pt x="86" y="127"/>
                  <a:pt x="79" y="127"/>
                </a:cubicBezTo>
                <a:cubicBezTo>
                  <a:pt x="72" y="128"/>
                  <a:pt x="67" y="128"/>
                  <a:pt x="64" y="127"/>
                </a:cubicBezTo>
                <a:cubicBezTo>
                  <a:pt x="62" y="126"/>
                  <a:pt x="60" y="125"/>
                  <a:pt x="60" y="122"/>
                </a:cubicBezTo>
                <a:cubicBezTo>
                  <a:pt x="60" y="121"/>
                  <a:pt x="60" y="121"/>
                  <a:pt x="60" y="121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62" y="145"/>
                  <a:pt x="62" y="145"/>
                  <a:pt x="62" y="145"/>
                </a:cubicBezTo>
                <a:cubicBezTo>
                  <a:pt x="70" y="137"/>
                  <a:pt x="70" y="137"/>
                  <a:pt x="70" y="137"/>
                </a:cubicBezTo>
                <a:cubicBezTo>
                  <a:pt x="71" y="136"/>
                  <a:pt x="72" y="135"/>
                  <a:pt x="73" y="135"/>
                </a:cubicBezTo>
                <a:cubicBezTo>
                  <a:pt x="75" y="136"/>
                  <a:pt x="75" y="136"/>
                  <a:pt x="75" y="136"/>
                </a:cubicBezTo>
                <a:cubicBezTo>
                  <a:pt x="101" y="150"/>
                  <a:pt x="101" y="150"/>
                  <a:pt x="101" y="150"/>
                </a:cubicBezTo>
                <a:cubicBezTo>
                  <a:pt x="102" y="151"/>
                  <a:pt x="103" y="153"/>
                  <a:pt x="103" y="155"/>
                </a:cubicBezTo>
                <a:cubicBezTo>
                  <a:pt x="103" y="158"/>
                  <a:pt x="101" y="160"/>
                  <a:pt x="99" y="161"/>
                </a:cubicBezTo>
                <a:cubicBezTo>
                  <a:pt x="97" y="162"/>
                  <a:pt x="96" y="164"/>
                  <a:pt x="96" y="166"/>
                </a:cubicBezTo>
                <a:cubicBezTo>
                  <a:pt x="93" y="184"/>
                  <a:pt x="91" y="197"/>
                  <a:pt x="88" y="204"/>
                </a:cubicBezTo>
                <a:cubicBezTo>
                  <a:pt x="85" y="209"/>
                  <a:pt x="82" y="214"/>
                  <a:pt x="76" y="217"/>
                </a:cubicBezTo>
                <a:cubicBezTo>
                  <a:pt x="68" y="219"/>
                  <a:pt x="57" y="219"/>
                  <a:pt x="45" y="217"/>
                </a:cubicBezTo>
                <a:cubicBezTo>
                  <a:pt x="43" y="216"/>
                  <a:pt x="43" y="216"/>
                  <a:pt x="43" y="216"/>
                </a:cubicBezTo>
                <a:cubicBezTo>
                  <a:pt x="43" y="213"/>
                  <a:pt x="43" y="213"/>
                  <a:pt x="43" y="213"/>
                </a:cubicBezTo>
                <a:cubicBezTo>
                  <a:pt x="43" y="207"/>
                  <a:pt x="41" y="202"/>
                  <a:pt x="37" y="198"/>
                </a:cubicBezTo>
                <a:cubicBezTo>
                  <a:pt x="33" y="194"/>
                  <a:pt x="27" y="190"/>
                  <a:pt x="19" y="186"/>
                </a:cubicBezTo>
                <a:cubicBezTo>
                  <a:pt x="17" y="185"/>
                  <a:pt x="17" y="184"/>
                  <a:pt x="17" y="183"/>
                </a:cubicBezTo>
                <a:cubicBezTo>
                  <a:pt x="18" y="182"/>
                  <a:pt x="19" y="181"/>
                  <a:pt x="20" y="182"/>
                </a:cubicBezTo>
                <a:cubicBezTo>
                  <a:pt x="42" y="185"/>
                  <a:pt x="54" y="185"/>
                  <a:pt x="56" y="182"/>
                </a:cubicBezTo>
                <a:cubicBezTo>
                  <a:pt x="59" y="179"/>
                  <a:pt x="61" y="169"/>
                  <a:pt x="62" y="151"/>
                </a:cubicBezTo>
                <a:cubicBezTo>
                  <a:pt x="43" y="151"/>
                  <a:pt x="43" y="151"/>
                  <a:pt x="43" y="151"/>
                </a:cubicBezTo>
                <a:cubicBezTo>
                  <a:pt x="43" y="155"/>
                  <a:pt x="42" y="157"/>
                  <a:pt x="41" y="158"/>
                </a:cubicBezTo>
                <a:cubicBezTo>
                  <a:pt x="39" y="159"/>
                  <a:pt x="34" y="159"/>
                  <a:pt x="26" y="159"/>
                </a:cubicBezTo>
                <a:cubicBezTo>
                  <a:pt x="17" y="158"/>
                  <a:pt x="12" y="157"/>
                  <a:pt x="10" y="156"/>
                </a:cubicBezTo>
                <a:cubicBezTo>
                  <a:pt x="9" y="154"/>
                  <a:pt x="9" y="151"/>
                  <a:pt x="9" y="147"/>
                </a:cubicBezTo>
                <a:cubicBezTo>
                  <a:pt x="13" y="125"/>
                  <a:pt x="15" y="110"/>
                  <a:pt x="16" y="101"/>
                </a:cubicBezTo>
                <a:cubicBezTo>
                  <a:pt x="17" y="99"/>
                  <a:pt x="17" y="99"/>
                  <a:pt x="17" y="99"/>
                </a:cubicBezTo>
                <a:cubicBezTo>
                  <a:pt x="18" y="99"/>
                  <a:pt x="19" y="99"/>
                  <a:pt x="20" y="100"/>
                </a:cubicBezTo>
                <a:cubicBezTo>
                  <a:pt x="45" y="112"/>
                  <a:pt x="45" y="112"/>
                  <a:pt x="45" y="112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60" y="86"/>
                  <a:pt x="60" y="86"/>
                  <a:pt x="60" y="86"/>
                </a:cubicBezTo>
                <a:cubicBezTo>
                  <a:pt x="31" y="86"/>
                  <a:pt x="31" y="86"/>
                  <a:pt x="31" y="86"/>
                </a:cubicBezTo>
                <a:cubicBezTo>
                  <a:pt x="22" y="89"/>
                  <a:pt x="13" y="92"/>
                  <a:pt x="5" y="93"/>
                </a:cubicBezTo>
                <a:cubicBezTo>
                  <a:pt x="2" y="93"/>
                  <a:pt x="1" y="93"/>
                  <a:pt x="1" y="92"/>
                </a:cubicBezTo>
                <a:cubicBezTo>
                  <a:pt x="0" y="91"/>
                  <a:pt x="1" y="90"/>
                  <a:pt x="3" y="89"/>
                </a:cubicBezTo>
                <a:cubicBezTo>
                  <a:pt x="18" y="82"/>
                  <a:pt x="31" y="73"/>
                  <a:pt x="41" y="64"/>
                </a:cubicBezTo>
                <a:cubicBezTo>
                  <a:pt x="38" y="64"/>
                  <a:pt x="35" y="64"/>
                  <a:pt x="32" y="63"/>
                </a:cubicBezTo>
                <a:cubicBezTo>
                  <a:pt x="29" y="61"/>
                  <a:pt x="26" y="58"/>
                  <a:pt x="24" y="53"/>
                </a:cubicBezTo>
                <a:cubicBezTo>
                  <a:pt x="21" y="42"/>
                  <a:pt x="17" y="33"/>
                  <a:pt x="11" y="28"/>
                </a:cubicBezTo>
                <a:cubicBezTo>
                  <a:pt x="9" y="25"/>
                  <a:pt x="9" y="25"/>
                  <a:pt x="9" y="25"/>
                </a:cubicBezTo>
                <a:cubicBezTo>
                  <a:pt x="10" y="25"/>
                  <a:pt x="10" y="25"/>
                  <a:pt x="11" y="25"/>
                </a:cubicBezTo>
                <a:cubicBezTo>
                  <a:pt x="16" y="24"/>
                  <a:pt x="22" y="24"/>
                  <a:pt x="29" y="25"/>
                </a:cubicBezTo>
                <a:cubicBezTo>
                  <a:pt x="42" y="25"/>
                  <a:pt x="50" y="30"/>
                  <a:pt x="54" y="36"/>
                </a:cubicBezTo>
                <a:cubicBezTo>
                  <a:pt x="56" y="41"/>
                  <a:pt x="56" y="45"/>
                  <a:pt x="55" y="50"/>
                </a:cubicBezTo>
                <a:cubicBezTo>
                  <a:pt x="63" y="40"/>
                  <a:pt x="70" y="29"/>
                  <a:pt x="76" y="17"/>
                </a:cubicBezTo>
                <a:cubicBezTo>
                  <a:pt x="18" y="17"/>
                  <a:pt x="18" y="17"/>
                  <a:pt x="18" y="17"/>
                </a:cubicBezTo>
                <a:cubicBezTo>
                  <a:pt x="16" y="16"/>
                  <a:pt x="15" y="15"/>
                  <a:pt x="15" y="14"/>
                </a:cubicBezTo>
                <a:cubicBezTo>
                  <a:pt x="15" y="11"/>
                  <a:pt x="16" y="11"/>
                  <a:pt x="18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83" y="2"/>
                  <a:pt x="83" y="2"/>
                  <a:pt x="83" y="2"/>
                </a:cubicBezTo>
                <a:cubicBezTo>
                  <a:pt x="84" y="1"/>
                  <a:pt x="85" y="0"/>
                  <a:pt x="86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118" y="9"/>
                  <a:pt x="118" y="9"/>
                  <a:pt x="118" y="9"/>
                </a:cubicBezTo>
                <a:cubicBezTo>
                  <a:pt x="122" y="10"/>
                  <a:pt x="125" y="12"/>
                  <a:pt x="125" y="14"/>
                </a:cubicBezTo>
                <a:cubicBezTo>
                  <a:pt x="126" y="16"/>
                  <a:pt x="124" y="19"/>
                  <a:pt x="119" y="21"/>
                </a:cubicBezTo>
                <a:cubicBezTo>
                  <a:pt x="118" y="22"/>
                  <a:pt x="118" y="22"/>
                  <a:pt x="118" y="22"/>
                </a:cubicBezTo>
                <a:cubicBezTo>
                  <a:pt x="130" y="30"/>
                  <a:pt x="130" y="30"/>
                  <a:pt x="130" y="30"/>
                </a:cubicBezTo>
                <a:cubicBezTo>
                  <a:pt x="138" y="19"/>
                  <a:pt x="143" y="10"/>
                  <a:pt x="146" y="3"/>
                </a:cubicBezTo>
                <a:cubicBezTo>
                  <a:pt x="146" y="0"/>
                  <a:pt x="147" y="0"/>
                  <a:pt x="149" y="1"/>
                </a:cubicBezTo>
                <a:cubicBezTo>
                  <a:pt x="167" y="12"/>
                  <a:pt x="177" y="18"/>
                  <a:pt x="177" y="20"/>
                </a:cubicBezTo>
                <a:cubicBezTo>
                  <a:pt x="178" y="21"/>
                  <a:pt x="177" y="22"/>
                  <a:pt x="177" y="23"/>
                </a:cubicBezTo>
                <a:cubicBezTo>
                  <a:pt x="176" y="24"/>
                  <a:pt x="174" y="24"/>
                  <a:pt x="171" y="24"/>
                </a:cubicBezTo>
                <a:cubicBezTo>
                  <a:pt x="169" y="24"/>
                  <a:pt x="167" y="24"/>
                  <a:pt x="166" y="25"/>
                </a:cubicBezTo>
                <a:cubicBezTo>
                  <a:pt x="143" y="37"/>
                  <a:pt x="143" y="37"/>
                  <a:pt x="143" y="37"/>
                </a:cubicBezTo>
                <a:cubicBezTo>
                  <a:pt x="149" y="41"/>
                  <a:pt x="157" y="44"/>
                  <a:pt x="166" y="46"/>
                </a:cubicBezTo>
                <a:cubicBezTo>
                  <a:pt x="176" y="34"/>
                  <a:pt x="182" y="25"/>
                  <a:pt x="185" y="17"/>
                </a:cubicBezTo>
                <a:cubicBezTo>
                  <a:pt x="186" y="15"/>
                  <a:pt x="187" y="14"/>
                  <a:pt x="189" y="15"/>
                </a:cubicBezTo>
                <a:cubicBezTo>
                  <a:pt x="211" y="31"/>
                  <a:pt x="211" y="31"/>
                  <a:pt x="211" y="31"/>
                </a:cubicBezTo>
                <a:cubicBezTo>
                  <a:pt x="214" y="33"/>
                  <a:pt x="216" y="35"/>
                  <a:pt x="216" y="36"/>
                </a:cubicBezTo>
                <a:cubicBezTo>
                  <a:pt x="216" y="37"/>
                  <a:pt x="216" y="38"/>
                  <a:pt x="215" y="39"/>
                </a:cubicBezTo>
                <a:cubicBezTo>
                  <a:pt x="214" y="40"/>
                  <a:pt x="212" y="40"/>
                  <a:pt x="210" y="40"/>
                </a:cubicBezTo>
                <a:cubicBezTo>
                  <a:pt x="208" y="39"/>
                  <a:pt x="199" y="43"/>
                  <a:pt x="186" y="50"/>
                </a:cubicBezTo>
                <a:cubicBezTo>
                  <a:pt x="199" y="51"/>
                  <a:pt x="210" y="51"/>
                  <a:pt x="217" y="50"/>
                </a:cubicBezTo>
                <a:cubicBezTo>
                  <a:pt x="218" y="50"/>
                  <a:pt x="219" y="51"/>
                  <a:pt x="220" y="52"/>
                </a:cubicBezTo>
                <a:cubicBezTo>
                  <a:pt x="220" y="53"/>
                  <a:pt x="220" y="54"/>
                  <a:pt x="218" y="55"/>
                </a:cubicBezTo>
                <a:cubicBezTo>
                  <a:pt x="216" y="56"/>
                  <a:pt x="214" y="60"/>
                  <a:pt x="213" y="66"/>
                </a:cubicBezTo>
                <a:cubicBezTo>
                  <a:pt x="212" y="74"/>
                  <a:pt x="211" y="81"/>
                  <a:pt x="211" y="86"/>
                </a:cubicBezTo>
                <a:cubicBezTo>
                  <a:pt x="212" y="90"/>
                  <a:pt x="211" y="92"/>
                  <a:pt x="210" y="93"/>
                </a:cubicBezTo>
                <a:cubicBezTo>
                  <a:pt x="198" y="91"/>
                  <a:pt x="198" y="91"/>
                  <a:pt x="198" y="91"/>
                </a:cubicBezTo>
                <a:cubicBezTo>
                  <a:pt x="199" y="97"/>
                  <a:pt x="200" y="101"/>
                  <a:pt x="201" y="101"/>
                </a:cubicBezTo>
                <a:cubicBezTo>
                  <a:pt x="203" y="102"/>
                  <a:pt x="205" y="104"/>
                  <a:pt x="205" y="107"/>
                </a:cubicBezTo>
                <a:cubicBezTo>
                  <a:pt x="205" y="110"/>
                  <a:pt x="205" y="113"/>
                  <a:pt x="203" y="117"/>
                </a:cubicBezTo>
                <a:cubicBezTo>
                  <a:pt x="201" y="121"/>
                  <a:pt x="198" y="124"/>
                  <a:pt x="195" y="126"/>
                </a:cubicBezTo>
                <a:cubicBezTo>
                  <a:pt x="192" y="128"/>
                  <a:pt x="188" y="129"/>
                  <a:pt x="183" y="130"/>
                </a:cubicBezTo>
                <a:cubicBezTo>
                  <a:pt x="195" y="146"/>
                  <a:pt x="195" y="146"/>
                  <a:pt x="195" y="146"/>
                </a:cubicBezTo>
                <a:cubicBezTo>
                  <a:pt x="196" y="149"/>
                  <a:pt x="197" y="151"/>
                  <a:pt x="197" y="152"/>
                </a:cubicBezTo>
                <a:cubicBezTo>
                  <a:pt x="196" y="155"/>
                  <a:pt x="195" y="156"/>
                  <a:pt x="192" y="157"/>
                </a:cubicBezTo>
                <a:cubicBezTo>
                  <a:pt x="188" y="157"/>
                  <a:pt x="186" y="159"/>
                  <a:pt x="185" y="161"/>
                </a:cubicBezTo>
                <a:cubicBezTo>
                  <a:pt x="175" y="178"/>
                  <a:pt x="175" y="178"/>
                  <a:pt x="175" y="178"/>
                </a:cubicBezTo>
                <a:cubicBezTo>
                  <a:pt x="186" y="178"/>
                  <a:pt x="197" y="179"/>
                  <a:pt x="210" y="178"/>
                </a:cubicBezTo>
                <a:cubicBezTo>
                  <a:pt x="213" y="178"/>
                  <a:pt x="215" y="178"/>
                  <a:pt x="215" y="180"/>
                </a:cubicBezTo>
                <a:cubicBezTo>
                  <a:pt x="215" y="181"/>
                  <a:pt x="215" y="182"/>
                  <a:pt x="213" y="184"/>
                </a:cubicBezTo>
                <a:cubicBezTo>
                  <a:pt x="206" y="187"/>
                  <a:pt x="202" y="196"/>
                  <a:pt x="201" y="211"/>
                </a:cubicBezTo>
                <a:cubicBezTo>
                  <a:pt x="201" y="215"/>
                  <a:pt x="200" y="216"/>
                  <a:pt x="199" y="217"/>
                </a:cubicBezTo>
                <a:lnTo>
                  <a:pt x="194" y="217"/>
                </a:lnTo>
                <a:close/>
                <a:moveTo>
                  <a:pt x="116" y="147"/>
                </a:moveTo>
                <a:cubicBezTo>
                  <a:pt x="120" y="155"/>
                  <a:pt x="125" y="160"/>
                  <a:pt x="132" y="164"/>
                </a:cubicBezTo>
                <a:cubicBezTo>
                  <a:pt x="143" y="170"/>
                  <a:pt x="143" y="170"/>
                  <a:pt x="143" y="170"/>
                </a:cubicBezTo>
                <a:cubicBezTo>
                  <a:pt x="148" y="163"/>
                  <a:pt x="152" y="155"/>
                  <a:pt x="155" y="147"/>
                </a:cubicBezTo>
                <a:lnTo>
                  <a:pt x="116" y="147"/>
                </a:lnTo>
                <a:close/>
                <a:moveTo>
                  <a:pt x="185" y="102"/>
                </a:moveTo>
                <a:cubicBezTo>
                  <a:pt x="187" y="101"/>
                  <a:pt x="188" y="98"/>
                  <a:pt x="190" y="94"/>
                </a:cubicBezTo>
                <a:cubicBezTo>
                  <a:pt x="191" y="89"/>
                  <a:pt x="191" y="89"/>
                  <a:pt x="191" y="89"/>
                </a:cubicBezTo>
                <a:cubicBezTo>
                  <a:pt x="183" y="86"/>
                  <a:pt x="183" y="86"/>
                  <a:pt x="183" y="86"/>
                </a:cubicBezTo>
                <a:cubicBezTo>
                  <a:pt x="183" y="88"/>
                  <a:pt x="181" y="90"/>
                  <a:pt x="179" y="92"/>
                </a:cubicBezTo>
                <a:cubicBezTo>
                  <a:pt x="177" y="92"/>
                  <a:pt x="176" y="94"/>
                  <a:pt x="176" y="96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1"/>
                  <a:pt x="177" y="102"/>
                  <a:pt x="178" y="102"/>
                </a:cubicBezTo>
                <a:cubicBezTo>
                  <a:pt x="183" y="103"/>
                  <a:pt x="183" y="103"/>
                  <a:pt x="183" y="103"/>
                </a:cubicBezTo>
                <a:lnTo>
                  <a:pt x="185" y="1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6286500" y="414338"/>
            <a:ext cx="279400" cy="279400"/>
          </a:xfrm>
          <a:custGeom>
            <a:avLst/>
            <a:gdLst>
              <a:gd name="T0" fmla="*/ 145 w 220"/>
              <a:gd name="T1" fmla="*/ 191 h 220"/>
              <a:gd name="T2" fmla="*/ 59 w 220"/>
              <a:gd name="T3" fmla="*/ 216 h 220"/>
              <a:gd name="T4" fmla="*/ 125 w 220"/>
              <a:gd name="T5" fmla="*/ 168 h 220"/>
              <a:gd name="T6" fmla="*/ 98 w 220"/>
              <a:gd name="T7" fmla="*/ 93 h 220"/>
              <a:gd name="T8" fmla="*/ 78 w 220"/>
              <a:gd name="T9" fmla="*/ 90 h 220"/>
              <a:gd name="T10" fmla="*/ 121 w 220"/>
              <a:gd name="T11" fmla="*/ 87 h 220"/>
              <a:gd name="T12" fmla="*/ 82 w 220"/>
              <a:gd name="T13" fmla="*/ 43 h 220"/>
              <a:gd name="T14" fmla="*/ 97 w 220"/>
              <a:gd name="T15" fmla="*/ 62 h 220"/>
              <a:gd name="T16" fmla="*/ 65 w 220"/>
              <a:gd name="T17" fmla="*/ 62 h 220"/>
              <a:gd name="T18" fmla="*/ 87 w 220"/>
              <a:gd name="T19" fmla="*/ 97 h 220"/>
              <a:gd name="T20" fmla="*/ 89 w 220"/>
              <a:gd name="T21" fmla="*/ 101 h 220"/>
              <a:gd name="T22" fmla="*/ 65 w 220"/>
              <a:gd name="T23" fmla="*/ 191 h 220"/>
              <a:gd name="T24" fmla="*/ 28 w 220"/>
              <a:gd name="T25" fmla="*/ 218 h 220"/>
              <a:gd name="T26" fmla="*/ 21 w 220"/>
              <a:gd name="T27" fmla="*/ 194 h 220"/>
              <a:gd name="T28" fmla="*/ 5 w 220"/>
              <a:gd name="T29" fmla="*/ 182 h 220"/>
              <a:gd name="T30" fmla="*/ 27 w 220"/>
              <a:gd name="T31" fmla="*/ 179 h 220"/>
              <a:gd name="T32" fmla="*/ 29 w 220"/>
              <a:gd name="T33" fmla="*/ 147 h 220"/>
              <a:gd name="T34" fmla="*/ 14 w 220"/>
              <a:gd name="T35" fmla="*/ 164 h 220"/>
              <a:gd name="T36" fmla="*/ 1 w 220"/>
              <a:gd name="T37" fmla="*/ 115 h 220"/>
              <a:gd name="T38" fmla="*/ 29 w 220"/>
              <a:gd name="T39" fmla="*/ 110 h 220"/>
              <a:gd name="T40" fmla="*/ 3 w 220"/>
              <a:gd name="T41" fmla="*/ 62 h 220"/>
              <a:gd name="T42" fmla="*/ 3 w 220"/>
              <a:gd name="T43" fmla="*/ 56 h 220"/>
              <a:gd name="T44" fmla="*/ 29 w 220"/>
              <a:gd name="T45" fmla="*/ 3 h 220"/>
              <a:gd name="T46" fmla="*/ 32 w 220"/>
              <a:gd name="T47" fmla="*/ 0 h 220"/>
              <a:gd name="T48" fmla="*/ 72 w 220"/>
              <a:gd name="T49" fmla="*/ 8 h 220"/>
              <a:gd name="T50" fmla="*/ 65 w 220"/>
              <a:gd name="T51" fmla="*/ 18 h 220"/>
              <a:gd name="T52" fmla="*/ 69 w 220"/>
              <a:gd name="T53" fmla="*/ 56 h 220"/>
              <a:gd name="T54" fmla="*/ 75 w 220"/>
              <a:gd name="T55" fmla="*/ 43 h 220"/>
              <a:gd name="T56" fmla="*/ 75 w 220"/>
              <a:gd name="T57" fmla="*/ 37 h 220"/>
              <a:gd name="T58" fmla="*/ 121 w 220"/>
              <a:gd name="T59" fmla="*/ 12 h 220"/>
              <a:gd name="T60" fmla="*/ 126 w 220"/>
              <a:gd name="T61" fmla="*/ 7 h 220"/>
              <a:gd name="T62" fmla="*/ 164 w 220"/>
              <a:gd name="T63" fmla="*/ 10 h 220"/>
              <a:gd name="T64" fmla="*/ 157 w 220"/>
              <a:gd name="T65" fmla="*/ 26 h 220"/>
              <a:gd name="T66" fmla="*/ 172 w 220"/>
              <a:gd name="T67" fmla="*/ 37 h 220"/>
              <a:gd name="T68" fmla="*/ 194 w 220"/>
              <a:gd name="T69" fmla="*/ 17 h 220"/>
              <a:gd name="T70" fmla="*/ 219 w 220"/>
              <a:gd name="T71" fmla="*/ 43 h 220"/>
              <a:gd name="T72" fmla="*/ 157 w 220"/>
              <a:gd name="T73" fmla="*/ 43 h 220"/>
              <a:gd name="T74" fmla="*/ 160 w 220"/>
              <a:gd name="T75" fmla="*/ 87 h 220"/>
              <a:gd name="T76" fmla="*/ 180 w 220"/>
              <a:gd name="T77" fmla="*/ 70 h 220"/>
              <a:gd name="T78" fmla="*/ 210 w 220"/>
              <a:gd name="T79" fmla="*/ 96 h 220"/>
              <a:gd name="T80" fmla="*/ 207 w 220"/>
              <a:gd name="T81" fmla="*/ 110 h 220"/>
              <a:gd name="T82" fmla="*/ 174 w 220"/>
              <a:gd name="T83" fmla="*/ 163 h 220"/>
              <a:gd name="T84" fmla="*/ 215 w 220"/>
              <a:gd name="T85" fmla="*/ 170 h 220"/>
              <a:gd name="T86" fmla="*/ 217 w 220"/>
              <a:gd name="T87" fmla="*/ 177 h 220"/>
              <a:gd name="T88" fmla="*/ 206 w 220"/>
              <a:gd name="T89" fmla="*/ 213 h 220"/>
              <a:gd name="T90" fmla="*/ 198 w 220"/>
              <a:gd name="T91" fmla="*/ 217 h 220"/>
              <a:gd name="T92" fmla="*/ 132 w 220"/>
              <a:gd name="T93" fmla="*/ 138 h 220"/>
              <a:gd name="T94" fmla="*/ 160 w 220"/>
              <a:gd name="T95" fmla="*/ 93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20" h="220">
                <a:moveTo>
                  <a:pt x="198" y="217"/>
                </a:moveTo>
                <a:cubicBezTo>
                  <a:pt x="179" y="213"/>
                  <a:pt x="162" y="203"/>
                  <a:pt x="145" y="191"/>
                </a:cubicBezTo>
                <a:cubicBezTo>
                  <a:pt x="123" y="206"/>
                  <a:pt x="95" y="216"/>
                  <a:pt x="63" y="217"/>
                </a:cubicBezTo>
                <a:cubicBezTo>
                  <a:pt x="60" y="218"/>
                  <a:pt x="59" y="217"/>
                  <a:pt x="59" y="216"/>
                </a:cubicBezTo>
                <a:cubicBezTo>
                  <a:pt x="59" y="215"/>
                  <a:pt x="60" y="214"/>
                  <a:pt x="62" y="214"/>
                </a:cubicBezTo>
                <a:cubicBezTo>
                  <a:pt x="85" y="205"/>
                  <a:pt x="106" y="189"/>
                  <a:pt x="125" y="168"/>
                </a:cubicBezTo>
                <a:cubicBezTo>
                  <a:pt x="116" y="156"/>
                  <a:pt x="107" y="131"/>
                  <a:pt x="98" y="93"/>
                </a:cubicBezTo>
                <a:cubicBezTo>
                  <a:pt x="98" y="93"/>
                  <a:pt x="98" y="93"/>
                  <a:pt x="98" y="93"/>
                </a:cubicBezTo>
                <a:cubicBezTo>
                  <a:pt x="81" y="93"/>
                  <a:pt x="81" y="93"/>
                  <a:pt x="81" y="93"/>
                </a:cubicBezTo>
                <a:cubicBezTo>
                  <a:pt x="79" y="93"/>
                  <a:pt x="78" y="92"/>
                  <a:pt x="78" y="90"/>
                </a:cubicBezTo>
                <a:cubicBezTo>
                  <a:pt x="78" y="88"/>
                  <a:pt x="79" y="87"/>
                  <a:pt x="81" y="87"/>
                </a:cubicBezTo>
                <a:cubicBezTo>
                  <a:pt x="121" y="87"/>
                  <a:pt x="121" y="87"/>
                  <a:pt x="121" y="87"/>
                </a:cubicBezTo>
                <a:cubicBezTo>
                  <a:pt x="121" y="43"/>
                  <a:pt x="121" y="43"/>
                  <a:pt x="121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93" y="53"/>
                  <a:pt x="98" y="59"/>
                  <a:pt x="98" y="59"/>
                </a:cubicBezTo>
                <a:cubicBezTo>
                  <a:pt x="97" y="62"/>
                  <a:pt x="97" y="62"/>
                  <a:pt x="97" y="62"/>
                </a:cubicBezTo>
                <a:cubicBezTo>
                  <a:pt x="97" y="62"/>
                  <a:pt x="97" y="62"/>
                  <a:pt x="97" y="62"/>
                </a:cubicBezTo>
                <a:cubicBezTo>
                  <a:pt x="65" y="62"/>
                  <a:pt x="65" y="62"/>
                  <a:pt x="65" y="62"/>
                </a:cubicBezTo>
                <a:cubicBezTo>
                  <a:pt x="65" y="103"/>
                  <a:pt x="65" y="103"/>
                  <a:pt x="65" y="103"/>
                </a:cubicBezTo>
                <a:cubicBezTo>
                  <a:pt x="87" y="97"/>
                  <a:pt x="87" y="97"/>
                  <a:pt x="87" y="97"/>
                </a:cubicBezTo>
                <a:cubicBezTo>
                  <a:pt x="89" y="96"/>
                  <a:pt x="91" y="96"/>
                  <a:pt x="91" y="97"/>
                </a:cubicBezTo>
                <a:cubicBezTo>
                  <a:pt x="92" y="98"/>
                  <a:pt x="91" y="100"/>
                  <a:pt x="89" y="101"/>
                </a:cubicBezTo>
                <a:cubicBezTo>
                  <a:pt x="65" y="121"/>
                  <a:pt x="65" y="121"/>
                  <a:pt x="65" y="121"/>
                </a:cubicBezTo>
                <a:cubicBezTo>
                  <a:pt x="65" y="191"/>
                  <a:pt x="65" y="191"/>
                  <a:pt x="65" y="191"/>
                </a:cubicBezTo>
                <a:cubicBezTo>
                  <a:pt x="65" y="201"/>
                  <a:pt x="63" y="208"/>
                  <a:pt x="59" y="211"/>
                </a:cubicBezTo>
                <a:cubicBezTo>
                  <a:pt x="53" y="218"/>
                  <a:pt x="42" y="220"/>
                  <a:pt x="28" y="218"/>
                </a:cubicBezTo>
                <a:cubicBezTo>
                  <a:pt x="25" y="217"/>
                  <a:pt x="24" y="216"/>
                  <a:pt x="24" y="213"/>
                </a:cubicBezTo>
                <a:cubicBezTo>
                  <a:pt x="24" y="204"/>
                  <a:pt x="23" y="198"/>
                  <a:pt x="21" y="194"/>
                </a:cubicBezTo>
                <a:cubicBezTo>
                  <a:pt x="19" y="189"/>
                  <a:pt x="15" y="186"/>
                  <a:pt x="8" y="184"/>
                </a:cubicBezTo>
                <a:cubicBezTo>
                  <a:pt x="6" y="184"/>
                  <a:pt x="5" y="183"/>
                  <a:pt x="5" y="182"/>
                </a:cubicBezTo>
                <a:cubicBezTo>
                  <a:pt x="5" y="181"/>
                  <a:pt x="6" y="180"/>
                  <a:pt x="8" y="180"/>
                </a:cubicBezTo>
                <a:cubicBezTo>
                  <a:pt x="19" y="181"/>
                  <a:pt x="25" y="180"/>
                  <a:pt x="27" y="179"/>
                </a:cubicBezTo>
                <a:cubicBezTo>
                  <a:pt x="29" y="175"/>
                  <a:pt x="29" y="175"/>
                  <a:pt x="29" y="175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23" y="151"/>
                  <a:pt x="19" y="155"/>
                  <a:pt x="18" y="157"/>
                </a:cubicBezTo>
                <a:cubicBezTo>
                  <a:pt x="17" y="161"/>
                  <a:pt x="15" y="163"/>
                  <a:pt x="14" y="164"/>
                </a:cubicBezTo>
                <a:cubicBezTo>
                  <a:pt x="13" y="165"/>
                  <a:pt x="12" y="165"/>
                  <a:pt x="11" y="164"/>
                </a:cubicBezTo>
                <a:cubicBezTo>
                  <a:pt x="10" y="163"/>
                  <a:pt x="6" y="147"/>
                  <a:pt x="1" y="115"/>
                </a:cubicBezTo>
                <a:cubicBezTo>
                  <a:pt x="1" y="112"/>
                  <a:pt x="2" y="110"/>
                  <a:pt x="5" y="111"/>
                </a:cubicBezTo>
                <a:cubicBezTo>
                  <a:pt x="11" y="111"/>
                  <a:pt x="20" y="111"/>
                  <a:pt x="29" y="110"/>
                </a:cubicBezTo>
                <a:cubicBezTo>
                  <a:pt x="29" y="62"/>
                  <a:pt x="29" y="62"/>
                  <a:pt x="29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1" y="62"/>
                  <a:pt x="0" y="61"/>
                  <a:pt x="0" y="59"/>
                </a:cubicBezTo>
                <a:cubicBezTo>
                  <a:pt x="0" y="57"/>
                  <a:pt x="1" y="56"/>
                  <a:pt x="3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2" y="0"/>
                  <a:pt x="32" y="0"/>
                  <a:pt x="32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8" y="3"/>
                  <a:pt x="71" y="5"/>
                  <a:pt x="72" y="8"/>
                </a:cubicBezTo>
                <a:cubicBezTo>
                  <a:pt x="72" y="11"/>
                  <a:pt x="71" y="13"/>
                  <a:pt x="68" y="14"/>
                </a:cubicBezTo>
                <a:cubicBezTo>
                  <a:pt x="66" y="15"/>
                  <a:pt x="65" y="16"/>
                  <a:pt x="65" y="18"/>
                </a:cubicBezTo>
                <a:cubicBezTo>
                  <a:pt x="65" y="56"/>
                  <a:pt x="65" y="56"/>
                  <a:pt x="65" y="56"/>
                </a:cubicBezTo>
                <a:cubicBezTo>
                  <a:pt x="69" y="56"/>
                  <a:pt x="69" y="56"/>
                  <a:pt x="69" y="56"/>
                </a:cubicBezTo>
                <a:cubicBezTo>
                  <a:pt x="75" y="43"/>
                  <a:pt x="75" y="43"/>
                  <a:pt x="75" y="43"/>
                </a:cubicBezTo>
                <a:cubicBezTo>
                  <a:pt x="75" y="43"/>
                  <a:pt x="75" y="43"/>
                  <a:pt x="75" y="43"/>
                </a:cubicBezTo>
                <a:cubicBezTo>
                  <a:pt x="73" y="43"/>
                  <a:pt x="72" y="43"/>
                  <a:pt x="72" y="40"/>
                </a:cubicBezTo>
                <a:cubicBezTo>
                  <a:pt x="72" y="38"/>
                  <a:pt x="73" y="37"/>
                  <a:pt x="75" y="37"/>
                </a:cubicBezTo>
                <a:cubicBezTo>
                  <a:pt x="121" y="37"/>
                  <a:pt x="121" y="37"/>
                  <a:pt x="121" y="37"/>
                </a:cubicBezTo>
                <a:cubicBezTo>
                  <a:pt x="121" y="12"/>
                  <a:pt x="121" y="12"/>
                  <a:pt x="121" y="12"/>
                </a:cubicBezTo>
                <a:cubicBezTo>
                  <a:pt x="121" y="10"/>
                  <a:pt x="121" y="9"/>
                  <a:pt x="122" y="8"/>
                </a:cubicBezTo>
                <a:cubicBezTo>
                  <a:pt x="122" y="7"/>
                  <a:pt x="124" y="7"/>
                  <a:pt x="126" y="7"/>
                </a:cubicBezTo>
                <a:cubicBezTo>
                  <a:pt x="155" y="8"/>
                  <a:pt x="155" y="8"/>
                  <a:pt x="155" y="8"/>
                </a:cubicBezTo>
                <a:cubicBezTo>
                  <a:pt x="160" y="9"/>
                  <a:pt x="163" y="9"/>
                  <a:pt x="164" y="10"/>
                </a:cubicBezTo>
                <a:cubicBezTo>
                  <a:pt x="168" y="13"/>
                  <a:pt x="168" y="17"/>
                  <a:pt x="162" y="20"/>
                </a:cubicBezTo>
                <a:cubicBezTo>
                  <a:pt x="158" y="22"/>
                  <a:pt x="157" y="24"/>
                  <a:pt x="157" y="26"/>
                </a:cubicBezTo>
                <a:cubicBezTo>
                  <a:pt x="157" y="37"/>
                  <a:pt x="157" y="37"/>
                  <a:pt x="157" y="37"/>
                </a:cubicBezTo>
                <a:cubicBezTo>
                  <a:pt x="172" y="37"/>
                  <a:pt x="172" y="37"/>
                  <a:pt x="172" y="37"/>
                </a:cubicBezTo>
                <a:cubicBezTo>
                  <a:pt x="183" y="23"/>
                  <a:pt x="189" y="15"/>
                  <a:pt x="190" y="15"/>
                </a:cubicBezTo>
                <a:cubicBezTo>
                  <a:pt x="194" y="17"/>
                  <a:pt x="194" y="17"/>
                  <a:pt x="194" y="17"/>
                </a:cubicBezTo>
                <a:cubicBezTo>
                  <a:pt x="211" y="32"/>
                  <a:pt x="220" y="40"/>
                  <a:pt x="220" y="41"/>
                </a:cubicBezTo>
                <a:cubicBezTo>
                  <a:pt x="219" y="43"/>
                  <a:pt x="219" y="43"/>
                  <a:pt x="219" y="43"/>
                </a:cubicBezTo>
                <a:cubicBezTo>
                  <a:pt x="218" y="43"/>
                  <a:pt x="218" y="43"/>
                  <a:pt x="218" y="43"/>
                </a:cubicBezTo>
                <a:cubicBezTo>
                  <a:pt x="157" y="43"/>
                  <a:pt x="157" y="43"/>
                  <a:pt x="157" y="43"/>
                </a:cubicBezTo>
                <a:cubicBezTo>
                  <a:pt x="157" y="87"/>
                  <a:pt x="157" y="87"/>
                  <a:pt x="157" y="87"/>
                </a:cubicBezTo>
                <a:cubicBezTo>
                  <a:pt x="160" y="87"/>
                  <a:pt x="160" y="87"/>
                  <a:pt x="160" y="87"/>
                </a:cubicBezTo>
                <a:cubicBezTo>
                  <a:pt x="177" y="71"/>
                  <a:pt x="177" y="71"/>
                  <a:pt x="177" y="71"/>
                </a:cubicBezTo>
                <a:cubicBezTo>
                  <a:pt x="178" y="70"/>
                  <a:pt x="179" y="69"/>
                  <a:pt x="180" y="70"/>
                </a:cubicBezTo>
                <a:cubicBezTo>
                  <a:pt x="182" y="71"/>
                  <a:pt x="182" y="71"/>
                  <a:pt x="182" y="71"/>
                </a:cubicBezTo>
                <a:cubicBezTo>
                  <a:pt x="210" y="96"/>
                  <a:pt x="210" y="96"/>
                  <a:pt x="210" y="96"/>
                </a:cubicBezTo>
                <a:cubicBezTo>
                  <a:pt x="213" y="98"/>
                  <a:pt x="214" y="100"/>
                  <a:pt x="214" y="102"/>
                </a:cubicBezTo>
                <a:cubicBezTo>
                  <a:pt x="213" y="106"/>
                  <a:pt x="211" y="109"/>
                  <a:pt x="207" y="110"/>
                </a:cubicBezTo>
                <a:cubicBezTo>
                  <a:pt x="203" y="110"/>
                  <a:pt x="200" y="112"/>
                  <a:pt x="199" y="115"/>
                </a:cubicBezTo>
                <a:cubicBezTo>
                  <a:pt x="191" y="135"/>
                  <a:pt x="183" y="150"/>
                  <a:pt x="174" y="163"/>
                </a:cubicBezTo>
                <a:cubicBezTo>
                  <a:pt x="175" y="163"/>
                  <a:pt x="175" y="163"/>
                  <a:pt x="175" y="163"/>
                </a:cubicBezTo>
                <a:cubicBezTo>
                  <a:pt x="188" y="168"/>
                  <a:pt x="202" y="171"/>
                  <a:pt x="215" y="170"/>
                </a:cubicBezTo>
                <a:cubicBezTo>
                  <a:pt x="217" y="170"/>
                  <a:pt x="219" y="170"/>
                  <a:pt x="220" y="172"/>
                </a:cubicBezTo>
                <a:cubicBezTo>
                  <a:pt x="220" y="174"/>
                  <a:pt x="219" y="175"/>
                  <a:pt x="217" y="177"/>
                </a:cubicBezTo>
                <a:cubicBezTo>
                  <a:pt x="215" y="179"/>
                  <a:pt x="213" y="183"/>
                  <a:pt x="210" y="189"/>
                </a:cubicBezTo>
                <a:cubicBezTo>
                  <a:pt x="208" y="196"/>
                  <a:pt x="206" y="204"/>
                  <a:pt x="206" y="213"/>
                </a:cubicBezTo>
                <a:cubicBezTo>
                  <a:pt x="206" y="216"/>
                  <a:pt x="205" y="217"/>
                  <a:pt x="204" y="218"/>
                </a:cubicBezTo>
                <a:cubicBezTo>
                  <a:pt x="204" y="219"/>
                  <a:pt x="201" y="218"/>
                  <a:pt x="198" y="217"/>
                </a:cubicBezTo>
                <a:close/>
                <a:moveTo>
                  <a:pt x="102" y="93"/>
                </a:moveTo>
                <a:cubicBezTo>
                  <a:pt x="110" y="111"/>
                  <a:pt x="120" y="126"/>
                  <a:pt x="132" y="138"/>
                </a:cubicBezTo>
                <a:cubicBezTo>
                  <a:pt x="140" y="145"/>
                  <a:pt x="140" y="145"/>
                  <a:pt x="140" y="145"/>
                </a:cubicBezTo>
                <a:cubicBezTo>
                  <a:pt x="149" y="130"/>
                  <a:pt x="155" y="113"/>
                  <a:pt x="160" y="93"/>
                </a:cubicBezTo>
                <a:lnTo>
                  <a:pt x="102" y="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6635750" y="412750"/>
            <a:ext cx="277812" cy="280988"/>
          </a:xfrm>
          <a:custGeom>
            <a:avLst/>
            <a:gdLst>
              <a:gd name="T0" fmla="*/ 21 w 218"/>
              <a:gd name="T1" fmla="*/ 129 h 221"/>
              <a:gd name="T2" fmla="*/ 1 w 218"/>
              <a:gd name="T3" fmla="*/ 141 h 221"/>
              <a:gd name="T4" fmla="*/ 39 w 218"/>
              <a:gd name="T5" fmla="*/ 54 h 221"/>
              <a:gd name="T6" fmla="*/ 4 w 218"/>
              <a:gd name="T7" fmla="*/ 71 h 221"/>
              <a:gd name="T8" fmla="*/ 27 w 218"/>
              <a:gd name="T9" fmla="*/ 33 h 221"/>
              <a:gd name="T10" fmla="*/ 38 w 218"/>
              <a:gd name="T11" fmla="*/ 0 h 221"/>
              <a:gd name="T12" fmla="*/ 71 w 218"/>
              <a:gd name="T13" fmla="*/ 9 h 221"/>
              <a:gd name="T14" fmla="*/ 74 w 218"/>
              <a:gd name="T15" fmla="*/ 18 h 221"/>
              <a:gd name="T16" fmla="*/ 44 w 218"/>
              <a:gd name="T17" fmla="*/ 49 h 221"/>
              <a:gd name="T18" fmla="*/ 78 w 218"/>
              <a:gd name="T19" fmla="*/ 71 h 221"/>
              <a:gd name="T20" fmla="*/ 68 w 218"/>
              <a:gd name="T21" fmla="*/ 77 h 221"/>
              <a:gd name="T22" fmla="*/ 56 w 218"/>
              <a:gd name="T23" fmla="*/ 98 h 221"/>
              <a:gd name="T24" fmla="*/ 57 w 218"/>
              <a:gd name="T25" fmla="*/ 114 h 221"/>
              <a:gd name="T26" fmla="*/ 54 w 218"/>
              <a:gd name="T27" fmla="*/ 217 h 221"/>
              <a:gd name="T28" fmla="*/ 25 w 218"/>
              <a:gd name="T29" fmla="*/ 219 h 221"/>
              <a:gd name="T30" fmla="*/ 215 w 218"/>
              <a:gd name="T31" fmla="*/ 32 h 221"/>
              <a:gd name="T32" fmla="*/ 163 w 218"/>
              <a:gd name="T33" fmla="*/ 32 h 221"/>
              <a:gd name="T34" fmla="*/ 177 w 218"/>
              <a:gd name="T35" fmla="*/ 55 h 221"/>
              <a:gd name="T36" fmla="*/ 176 w 218"/>
              <a:gd name="T37" fmla="*/ 58 h 221"/>
              <a:gd name="T38" fmla="*/ 128 w 218"/>
              <a:gd name="T39" fmla="*/ 207 h 221"/>
              <a:gd name="T40" fmla="*/ 111 w 218"/>
              <a:gd name="T41" fmla="*/ 219 h 221"/>
              <a:gd name="T42" fmla="*/ 93 w 218"/>
              <a:gd name="T43" fmla="*/ 207 h 221"/>
              <a:gd name="T44" fmla="*/ 88 w 218"/>
              <a:gd name="T45" fmla="*/ 100 h 221"/>
              <a:gd name="T46" fmla="*/ 61 w 218"/>
              <a:gd name="T47" fmla="*/ 193 h 221"/>
              <a:gd name="T48" fmla="*/ 68 w 218"/>
              <a:gd name="T49" fmla="*/ 148 h 221"/>
              <a:gd name="T50" fmla="*/ 68 w 218"/>
              <a:gd name="T51" fmla="*/ 84 h 221"/>
              <a:gd name="T52" fmla="*/ 90 w 218"/>
              <a:gd name="T53" fmla="*/ 86 h 221"/>
              <a:gd name="T54" fmla="*/ 93 w 218"/>
              <a:gd name="T55" fmla="*/ 58 h 221"/>
              <a:gd name="T56" fmla="*/ 68 w 218"/>
              <a:gd name="T57" fmla="*/ 55 h 221"/>
              <a:gd name="T58" fmla="*/ 93 w 218"/>
              <a:gd name="T59" fmla="*/ 52 h 221"/>
              <a:gd name="T60" fmla="*/ 94 w 218"/>
              <a:gd name="T61" fmla="*/ 3 h 221"/>
              <a:gd name="T62" fmla="*/ 126 w 218"/>
              <a:gd name="T63" fmla="*/ 5 h 221"/>
              <a:gd name="T64" fmla="*/ 131 w 218"/>
              <a:gd name="T65" fmla="*/ 15 h 221"/>
              <a:gd name="T66" fmla="*/ 128 w 218"/>
              <a:gd name="T67" fmla="*/ 52 h 221"/>
              <a:gd name="T68" fmla="*/ 142 w 218"/>
              <a:gd name="T69" fmla="*/ 47 h 221"/>
              <a:gd name="T70" fmla="*/ 131 w 218"/>
              <a:gd name="T71" fmla="*/ 20 h 221"/>
              <a:gd name="T72" fmla="*/ 133 w 218"/>
              <a:gd name="T73" fmla="*/ 17 h 221"/>
              <a:gd name="T74" fmla="*/ 173 w 218"/>
              <a:gd name="T75" fmla="*/ 26 h 221"/>
              <a:gd name="T76" fmla="*/ 192 w 218"/>
              <a:gd name="T77" fmla="*/ 9 h 221"/>
              <a:gd name="T78" fmla="*/ 216 w 218"/>
              <a:gd name="T79" fmla="*/ 32 h 221"/>
              <a:gd name="T80" fmla="*/ 165 w 218"/>
              <a:gd name="T81" fmla="*/ 168 h 221"/>
              <a:gd name="T82" fmla="*/ 147 w 218"/>
              <a:gd name="T83" fmla="*/ 179 h 221"/>
              <a:gd name="T84" fmla="*/ 134 w 218"/>
              <a:gd name="T85" fmla="*/ 164 h 221"/>
              <a:gd name="T86" fmla="*/ 134 w 218"/>
              <a:gd name="T87" fmla="*/ 85 h 221"/>
              <a:gd name="T88" fmla="*/ 150 w 218"/>
              <a:gd name="T89" fmla="*/ 85 h 221"/>
              <a:gd name="T90" fmla="*/ 153 w 218"/>
              <a:gd name="T91" fmla="*/ 91 h 221"/>
              <a:gd name="T92" fmla="*/ 152 w 218"/>
              <a:gd name="T93" fmla="*/ 153 h 221"/>
              <a:gd name="T94" fmla="*/ 154 w 218"/>
              <a:gd name="T95" fmla="*/ 157 h 221"/>
              <a:gd name="T96" fmla="*/ 158 w 218"/>
              <a:gd name="T97" fmla="*/ 141 h 221"/>
              <a:gd name="T98" fmla="*/ 159 w 218"/>
              <a:gd name="T99" fmla="*/ 141 h 221"/>
              <a:gd name="T100" fmla="*/ 165 w 218"/>
              <a:gd name="T101" fmla="*/ 159 h 221"/>
              <a:gd name="T102" fmla="*/ 165 w 218"/>
              <a:gd name="T103" fmla="*/ 178 h 221"/>
              <a:gd name="T104" fmla="*/ 166 w 218"/>
              <a:gd name="T105" fmla="*/ 81 h 221"/>
              <a:gd name="T106" fmla="*/ 139 w 218"/>
              <a:gd name="T107" fmla="*/ 78 h 221"/>
              <a:gd name="T108" fmla="*/ 177 w 218"/>
              <a:gd name="T109" fmla="*/ 75 h 221"/>
              <a:gd name="T110" fmla="*/ 195 w 218"/>
              <a:gd name="T111" fmla="*/ 58 h 221"/>
              <a:gd name="T112" fmla="*/ 217 w 218"/>
              <a:gd name="T113" fmla="*/ 81 h 221"/>
              <a:gd name="T114" fmla="*/ 202 w 218"/>
              <a:gd name="T115" fmla="*/ 81 h 221"/>
              <a:gd name="T116" fmla="*/ 196 w 218"/>
              <a:gd name="T117" fmla="*/ 210 h 221"/>
              <a:gd name="T118" fmla="*/ 161 w 218"/>
              <a:gd name="T119" fmla="*/ 212 h 221"/>
              <a:gd name="T120" fmla="*/ 148 w 218"/>
              <a:gd name="T121" fmla="*/ 182 h 221"/>
              <a:gd name="T122" fmla="*/ 161 w 218"/>
              <a:gd name="T123" fmla="*/ 18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8" h="221">
                <a:moveTo>
                  <a:pt x="21" y="209"/>
                </a:moveTo>
                <a:cubicBezTo>
                  <a:pt x="21" y="129"/>
                  <a:pt x="21" y="129"/>
                  <a:pt x="21" y="129"/>
                </a:cubicBezTo>
                <a:cubicBezTo>
                  <a:pt x="5" y="140"/>
                  <a:pt x="5" y="140"/>
                  <a:pt x="5" y="140"/>
                </a:cubicBezTo>
                <a:cubicBezTo>
                  <a:pt x="3" y="141"/>
                  <a:pt x="2" y="141"/>
                  <a:pt x="1" y="141"/>
                </a:cubicBezTo>
                <a:cubicBezTo>
                  <a:pt x="0" y="140"/>
                  <a:pt x="1" y="139"/>
                  <a:pt x="3" y="137"/>
                </a:cubicBezTo>
                <a:cubicBezTo>
                  <a:pt x="16" y="123"/>
                  <a:pt x="28" y="95"/>
                  <a:pt x="39" y="54"/>
                </a:cubicBezTo>
                <a:cubicBezTo>
                  <a:pt x="30" y="60"/>
                  <a:pt x="19" y="66"/>
                  <a:pt x="7" y="70"/>
                </a:cubicBezTo>
                <a:cubicBezTo>
                  <a:pt x="5" y="71"/>
                  <a:pt x="5" y="71"/>
                  <a:pt x="4" y="71"/>
                </a:cubicBezTo>
                <a:cubicBezTo>
                  <a:pt x="4" y="70"/>
                  <a:pt x="4" y="69"/>
                  <a:pt x="5" y="68"/>
                </a:cubicBezTo>
                <a:cubicBezTo>
                  <a:pt x="15" y="57"/>
                  <a:pt x="22" y="45"/>
                  <a:pt x="27" y="33"/>
                </a:cubicBezTo>
                <a:cubicBezTo>
                  <a:pt x="32" y="22"/>
                  <a:pt x="35" y="12"/>
                  <a:pt x="36" y="4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0"/>
                  <a:pt x="39" y="0"/>
                  <a:pt x="41" y="0"/>
                </a:cubicBezTo>
                <a:cubicBezTo>
                  <a:pt x="71" y="9"/>
                  <a:pt x="71" y="9"/>
                  <a:pt x="71" y="9"/>
                </a:cubicBezTo>
                <a:cubicBezTo>
                  <a:pt x="76" y="11"/>
                  <a:pt x="78" y="13"/>
                  <a:pt x="78" y="15"/>
                </a:cubicBezTo>
                <a:cubicBezTo>
                  <a:pt x="78" y="16"/>
                  <a:pt x="76" y="18"/>
                  <a:pt x="74" y="18"/>
                </a:cubicBezTo>
                <a:cubicBezTo>
                  <a:pt x="71" y="19"/>
                  <a:pt x="69" y="22"/>
                  <a:pt x="67" y="25"/>
                </a:cubicBezTo>
                <a:cubicBezTo>
                  <a:pt x="60" y="34"/>
                  <a:pt x="52" y="43"/>
                  <a:pt x="44" y="49"/>
                </a:cubicBezTo>
                <a:cubicBezTo>
                  <a:pt x="74" y="64"/>
                  <a:pt x="74" y="64"/>
                  <a:pt x="74" y="64"/>
                </a:cubicBezTo>
                <a:cubicBezTo>
                  <a:pt x="78" y="66"/>
                  <a:pt x="79" y="68"/>
                  <a:pt x="78" y="71"/>
                </a:cubicBezTo>
                <a:cubicBezTo>
                  <a:pt x="78" y="72"/>
                  <a:pt x="76" y="73"/>
                  <a:pt x="74" y="73"/>
                </a:cubicBezTo>
                <a:cubicBezTo>
                  <a:pt x="71" y="73"/>
                  <a:pt x="69" y="75"/>
                  <a:pt x="68" y="77"/>
                </a:cubicBezTo>
                <a:cubicBezTo>
                  <a:pt x="64" y="83"/>
                  <a:pt x="59" y="90"/>
                  <a:pt x="53" y="98"/>
                </a:cubicBezTo>
                <a:cubicBezTo>
                  <a:pt x="56" y="98"/>
                  <a:pt x="56" y="98"/>
                  <a:pt x="56" y="98"/>
                </a:cubicBezTo>
                <a:cubicBezTo>
                  <a:pt x="61" y="99"/>
                  <a:pt x="63" y="101"/>
                  <a:pt x="63" y="103"/>
                </a:cubicBezTo>
                <a:cubicBezTo>
                  <a:pt x="57" y="114"/>
                  <a:pt x="57" y="114"/>
                  <a:pt x="57" y="114"/>
                </a:cubicBezTo>
                <a:cubicBezTo>
                  <a:pt x="57" y="209"/>
                  <a:pt x="57" y="209"/>
                  <a:pt x="57" y="209"/>
                </a:cubicBezTo>
                <a:cubicBezTo>
                  <a:pt x="57" y="213"/>
                  <a:pt x="56" y="216"/>
                  <a:pt x="54" y="217"/>
                </a:cubicBezTo>
                <a:cubicBezTo>
                  <a:pt x="53" y="219"/>
                  <a:pt x="47" y="220"/>
                  <a:pt x="39" y="220"/>
                </a:cubicBezTo>
                <a:cubicBezTo>
                  <a:pt x="31" y="221"/>
                  <a:pt x="26" y="220"/>
                  <a:pt x="25" y="219"/>
                </a:cubicBezTo>
                <a:cubicBezTo>
                  <a:pt x="22" y="217"/>
                  <a:pt x="21" y="214"/>
                  <a:pt x="21" y="209"/>
                </a:cubicBezTo>
                <a:close/>
                <a:moveTo>
                  <a:pt x="215" y="32"/>
                </a:moveTo>
                <a:cubicBezTo>
                  <a:pt x="193" y="32"/>
                  <a:pt x="193" y="32"/>
                  <a:pt x="193" y="32"/>
                </a:cubicBezTo>
                <a:cubicBezTo>
                  <a:pt x="163" y="32"/>
                  <a:pt x="163" y="32"/>
                  <a:pt x="163" y="32"/>
                </a:cubicBezTo>
                <a:cubicBezTo>
                  <a:pt x="163" y="36"/>
                  <a:pt x="163" y="39"/>
                  <a:pt x="162" y="42"/>
                </a:cubicBezTo>
                <a:cubicBezTo>
                  <a:pt x="172" y="50"/>
                  <a:pt x="177" y="54"/>
                  <a:pt x="177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207"/>
                  <a:pt x="128" y="207"/>
                  <a:pt x="128" y="207"/>
                </a:cubicBezTo>
                <a:cubicBezTo>
                  <a:pt x="128" y="213"/>
                  <a:pt x="127" y="216"/>
                  <a:pt x="125" y="217"/>
                </a:cubicBezTo>
                <a:cubicBezTo>
                  <a:pt x="123" y="218"/>
                  <a:pt x="118" y="218"/>
                  <a:pt x="111" y="219"/>
                </a:cubicBezTo>
                <a:cubicBezTo>
                  <a:pt x="103" y="219"/>
                  <a:pt x="98" y="218"/>
                  <a:pt x="96" y="217"/>
                </a:cubicBezTo>
                <a:cubicBezTo>
                  <a:pt x="94" y="216"/>
                  <a:pt x="93" y="212"/>
                  <a:pt x="93" y="207"/>
                </a:cubicBezTo>
                <a:cubicBezTo>
                  <a:pt x="93" y="92"/>
                  <a:pt x="93" y="92"/>
                  <a:pt x="93" y="92"/>
                </a:cubicBezTo>
                <a:cubicBezTo>
                  <a:pt x="90" y="93"/>
                  <a:pt x="88" y="96"/>
                  <a:pt x="88" y="100"/>
                </a:cubicBezTo>
                <a:cubicBezTo>
                  <a:pt x="87" y="140"/>
                  <a:pt x="79" y="171"/>
                  <a:pt x="63" y="192"/>
                </a:cubicBezTo>
                <a:cubicBezTo>
                  <a:pt x="61" y="193"/>
                  <a:pt x="61" y="193"/>
                  <a:pt x="61" y="193"/>
                </a:cubicBezTo>
                <a:cubicBezTo>
                  <a:pt x="61" y="193"/>
                  <a:pt x="61" y="192"/>
                  <a:pt x="61" y="190"/>
                </a:cubicBezTo>
                <a:cubicBezTo>
                  <a:pt x="64" y="178"/>
                  <a:pt x="67" y="165"/>
                  <a:pt x="68" y="148"/>
                </a:cubicBezTo>
                <a:cubicBezTo>
                  <a:pt x="69" y="134"/>
                  <a:pt x="68" y="114"/>
                  <a:pt x="67" y="86"/>
                </a:cubicBezTo>
                <a:cubicBezTo>
                  <a:pt x="68" y="84"/>
                  <a:pt x="68" y="84"/>
                  <a:pt x="68" y="84"/>
                </a:cubicBezTo>
                <a:cubicBezTo>
                  <a:pt x="70" y="83"/>
                  <a:pt x="70" y="83"/>
                  <a:pt x="70" y="83"/>
                </a:cubicBezTo>
                <a:cubicBezTo>
                  <a:pt x="90" y="86"/>
                  <a:pt x="90" y="86"/>
                  <a:pt x="90" y="86"/>
                </a:cubicBezTo>
                <a:cubicBezTo>
                  <a:pt x="93" y="87"/>
                  <a:pt x="93" y="87"/>
                  <a:pt x="93" y="87"/>
                </a:cubicBezTo>
                <a:cubicBezTo>
                  <a:pt x="93" y="58"/>
                  <a:pt x="93" y="58"/>
                  <a:pt x="93" y="58"/>
                </a:cubicBezTo>
                <a:cubicBezTo>
                  <a:pt x="71" y="58"/>
                  <a:pt x="71" y="58"/>
                  <a:pt x="71" y="58"/>
                </a:cubicBezTo>
                <a:cubicBezTo>
                  <a:pt x="69" y="58"/>
                  <a:pt x="68" y="57"/>
                  <a:pt x="68" y="55"/>
                </a:cubicBezTo>
                <a:cubicBezTo>
                  <a:pt x="68" y="53"/>
                  <a:pt x="69" y="52"/>
                  <a:pt x="71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3" y="6"/>
                  <a:pt x="93" y="6"/>
                  <a:pt x="93" y="6"/>
                </a:cubicBezTo>
                <a:cubicBezTo>
                  <a:pt x="93" y="5"/>
                  <a:pt x="93" y="4"/>
                  <a:pt x="94" y="3"/>
                </a:cubicBezTo>
                <a:cubicBezTo>
                  <a:pt x="95" y="2"/>
                  <a:pt x="95" y="2"/>
                  <a:pt x="97" y="2"/>
                </a:cubicBezTo>
                <a:cubicBezTo>
                  <a:pt x="126" y="5"/>
                  <a:pt x="126" y="5"/>
                  <a:pt x="126" y="5"/>
                </a:cubicBezTo>
                <a:cubicBezTo>
                  <a:pt x="129" y="5"/>
                  <a:pt x="131" y="5"/>
                  <a:pt x="132" y="6"/>
                </a:cubicBezTo>
                <a:cubicBezTo>
                  <a:pt x="135" y="9"/>
                  <a:pt x="135" y="12"/>
                  <a:pt x="131" y="15"/>
                </a:cubicBezTo>
                <a:cubicBezTo>
                  <a:pt x="129" y="17"/>
                  <a:pt x="128" y="19"/>
                  <a:pt x="128" y="21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42" y="47"/>
                  <a:pt x="142" y="47"/>
                  <a:pt x="142" y="47"/>
                </a:cubicBezTo>
                <a:cubicBezTo>
                  <a:pt x="140" y="45"/>
                  <a:pt x="139" y="43"/>
                  <a:pt x="138" y="40"/>
                </a:cubicBezTo>
                <a:cubicBezTo>
                  <a:pt x="138" y="30"/>
                  <a:pt x="135" y="24"/>
                  <a:pt x="131" y="20"/>
                </a:cubicBezTo>
                <a:cubicBezTo>
                  <a:pt x="130" y="19"/>
                  <a:pt x="130" y="19"/>
                  <a:pt x="130" y="18"/>
                </a:cubicBezTo>
                <a:cubicBezTo>
                  <a:pt x="130" y="17"/>
                  <a:pt x="131" y="17"/>
                  <a:pt x="133" y="17"/>
                </a:cubicBezTo>
                <a:cubicBezTo>
                  <a:pt x="142" y="16"/>
                  <a:pt x="151" y="19"/>
                  <a:pt x="159" y="26"/>
                </a:cubicBezTo>
                <a:cubicBezTo>
                  <a:pt x="173" y="26"/>
                  <a:pt x="173" y="26"/>
                  <a:pt x="173" y="26"/>
                </a:cubicBezTo>
                <a:cubicBezTo>
                  <a:pt x="182" y="14"/>
                  <a:pt x="187" y="7"/>
                  <a:pt x="188" y="7"/>
                </a:cubicBezTo>
                <a:cubicBezTo>
                  <a:pt x="189" y="7"/>
                  <a:pt x="191" y="8"/>
                  <a:pt x="192" y="9"/>
                </a:cubicBezTo>
                <a:cubicBezTo>
                  <a:pt x="208" y="21"/>
                  <a:pt x="216" y="28"/>
                  <a:pt x="216" y="29"/>
                </a:cubicBezTo>
                <a:cubicBezTo>
                  <a:pt x="216" y="32"/>
                  <a:pt x="216" y="32"/>
                  <a:pt x="216" y="32"/>
                </a:cubicBezTo>
                <a:lnTo>
                  <a:pt x="215" y="32"/>
                </a:lnTo>
                <a:close/>
                <a:moveTo>
                  <a:pt x="165" y="168"/>
                </a:moveTo>
                <a:cubicBezTo>
                  <a:pt x="165" y="170"/>
                  <a:pt x="163" y="173"/>
                  <a:pt x="160" y="176"/>
                </a:cubicBezTo>
                <a:cubicBezTo>
                  <a:pt x="157" y="178"/>
                  <a:pt x="153" y="179"/>
                  <a:pt x="147" y="179"/>
                </a:cubicBezTo>
                <a:cubicBezTo>
                  <a:pt x="143" y="179"/>
                  <a:pt x="140" y="178"/>
                  <a:pt x="138" y="178"/>
                </a:cubicBezTo>
                <a:cubicBezTo>
                  <a:pt x="135" y="175"/>
                  <a:pt x="134" y="170"/>
                  <a:pt x="134" y="164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4" y="85"/>
                  <a:pt x="134" y="85"/>
                  <a:pt x="134" y="85"/>
                </a:cubicBezTo>
                <a:cubicBezTo>
                  <a:pt x="134" y="85"/>
                  <a:pt x="135" y="85"/>
                  <a:pt x="136" y="85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2" y="85"/>
                  <a:pt x="154" y="86"/>
                  <a:pt x="155" y="86"/>
                </a:cubicBezTo>
                <a:cubicBezTo>
                  <a:pt x="157" y="88"/>
                  <a:pt x="156" y="90"/>
                  <a:pt x="153" y="91"/>
                </a:cubicBezTo>
                <a:cubicBezTo>
                  <a:pt x="152" y="91"/>
                  <a:pt x="152" y="92"/>
                  <a:pt x="152" y="94"/>
                </a:cubicBezTo>
                <a:cubicBezTo>
                  <a:pt x="152" y="153"/>
                  <a:pt x="152" y="153"/>
                  <a:pt x="152" y="153"/>
                </a:cubicBezTo>
                <a:cubicBezTo>
                  <a:pt x="152" y="155"/>
                  <a:pt x="152" y="156"/>
                  <a:pt x="153" y="157"/>
                </a:cubicBezTo>
                <a:cubicBezTo>
                  <a:pt x="154" y="157"/>
                  <a:pt x="154" y="157"/>
                  <a:pt x="154" y="157"/>
                </a:cubicBezTo>
                <a:cubicBezTo>
                  <a:pt x="155" y="157"/>
                  <a:pt x="155" y="157"/>
                  <a:pt x="155" y="157"/>
                </a:cubicBezTo>
                <a:cubicBezTo>
                  <a:pt x="156" y="154"/>
                  <a:pt x="157" y="149"/>
                  <a:pt x="158" y="141"/>
                </a:cubicBezTo>
                <a:cubicBezTo>
                  <a:pt x="158" y="140"/>
                  <a:pt x="158" y="140"/>
                  <a:pt x="159" y="140"/>
                </a:cubicBezTo>
                <a:cubicBezTo>
                  <a:pt x="159" y="141"/>
                  <a:pt x="159" y="141"/>
                  <a:pt x="159" y="141"/>
                </a:cubicBezTo>
                <a:cubicBezTo>
                  <a:pt x="160" y="149"/>
                  <a:pt x="162" y="155"/>
                  <a:pt x="163" y="156"/>
                </a:cubicBezTo>
                <a:cubicBezTo>
                  <a:pt x="164" y="157"/>
                  <a:pt x="165" y="158"/>
                  <a:pt x="165" y="159"/>
                </a:cubicBezTo>
                <a:cubicBezTo>
                  <a:pt x="166" y="162"/>
                  <a:pt x="166" y="165"/>
                  <a:pt x="165" y="168"/>
                </a:cubicBezTo>
                <a:close/>
                <a:moveTo>
                  <a:pt x="165" y="178"/>
                </a:moveTo>
                <a:cubicBezTo>
                  <a:pt x="166" y="177"/>
                  <a:pt x="166" y="175"/>
                  <a:pt x="166" y="173"/>
                </a:cubicBezTo>
                <a:cubicBezTo>
                  <a:pt x="166" y="81"/>
                  <a:pt x="166" y="81"/>
                  <a:pt x="166" y="81"/>
                </a:cubicBezTo>
                <a:cubicBezTo>
                  <a:pt x="141" y="81"/>
                  <a:pt x="141" y="81"/>
                  <a:pt x="141" y="81"/>
                </a:cubicBezTo>
                <a:cubicBezTo>
                  <a:pt x="140" y="81"/>
                  <a:pt x="139" y="80"/>
                  <a:pt x="139" y="78"/>
                </a:cubicBezTo>
                <a:cubicBezTo>
                  <a:pt x="139" y="76"/>
                  <a:pt x="140" y="75"/>
                  <a:pt x="141" y="75"/>
                </a:cubicBezTo>
                <a:cubicBezTo>
                  <a:pt x="177" y="75"/>
                  <a:pt x="177" y="75"/>
                  <a:pt x="177" y="75"/>
                </a:cubicBezTo>
                <a:cubicBezTo>
                  <a:pt x="186" y="63"/>
                  <a:pt x="191" y="56"/>
                  <a:pt x="192" y="56"/>
                </a:cubicBezTo>
                <a:cubicBezTo>
                  <a:pt x="193" y="56"/>
                  <a:pt x="194" y="57"/>
                  <a:pt x="195" y="58"/>
                </a:cubicBezTo>
                <a:cubicBezTo>
                  <a:pt x="211" y="70"/>
                  <a:pt x="218" y="77"/>
                  <a:pt x="218" y="78"/>
                </a:cubicBezTo>
                <a:cubicBezTo>
                  <a:pt x="217" y="81"/>
                  <a:pt x="217" y="81"/>
                  <a:pt x="217" y="81"/>
                </a:cubicBezTo>
                <a:cubicBezTo>
                  <a:pt x="216" y="81"/>
                  <a:pt x="216" y="81"/>
                  <a:pt x="216" y="81"/>
                </a:cubicBezTo>
                <a:cubicBezTo>
                  <a:pt x="202" y="81"/>
                  <a:pt x="202" y="81"/>
                  <a:pt x="202" y="81"/>
                </a:cubicBezTo>
                <a:cubicBezTo>
                  <a:pt x="202" y="188"/>
                  <a:pt x="202" y="188"/>
                  <a:pt x="202" y="188"/>
                </a:cubicBezTo>
                <a:cubicBezTo>
                  <a:pt x="202" y="199"/>
                  <a:pt x="200" y="206"/>
                  <a:pt x="196" y="210"/>
                </a:cubicBezTo>
                <a:cubicBezTo>
                  <a:pt x="192" y="215"/>
                  <a:pt x="182" y="217"/>
                  <a:pt x="167" y="218"/>
                </a:cubicBezTo>
                <a:cubicBezTo>
                  <a:pt x="163" y="219"/>
                  <a:pt x="161" y="217"/>
                  <a:pt x="161" y="212"/>
                </a:cubicBezTo>
                <a:cubicBezTo>
                  <a:pt x="160" y="195"/>
                  <a:pt x="156" y="185"/>
                  <a:pt x="150" y="184"/>
                </a:cubicBezTo>
                <a:cubicBezTo>
                  <a:pt x="148" y="184"/>
                  <a:pt x="148" y="183"/>
                  <a:pt x="148" y="182"/>
                </a:cubicBezTo>
                <a:cubicBezTo>
                  <a:pt x="148" y="181"/>
                  <a:pt x="148" y="180"/>
                  <a:pt x="150" y="180"/>
                </a:cubicBezTo>
                <a:cubicBezTo>
                  <a:pt x="161" y="180"/>
                  <a:pt x="161" y="180"/>
                  <a:pt x="161" y="180"/>
                </a:cubicBezTo>
                <a:cubicBezTo>
                  <a:pt x="163" y="180"/>
                  <a:pt x="165" y="179"/>
                  <a:pt x="165" y="17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5734050" y="835025"/>
            <a:ext cx="274637" cy="277813"/>
          </a:xfrm>
          <a:custGeom>
            <a:avLst/>
            <a:gdLst>
              <a:gd name="T0" fmla="*/ 197 w 215"/>
              <a:gd name="T1" fmla="*/ 203 h 218"/>
              <a:gd name="T2" fmla="*/ 121 w 215"/>
              <a:gd name="T3" fmla="*/ 213 h 218"/>
              <a:gd name="T4" fmla="*/ 91 w 215"/>
              <a:gd name="T5" fmla="*/ 216 h 218"/>
              <a:gd name="T6" fmla="*/ 88 w 215"/>
              <a:gd name="T7" fmla="*/ 103 h 218"/>
              <a:gd name="T8" fmla="*/ 72 w 215"/>
              <a:gd name="T9" fmla="*/ 114 h 218"/>
              <a:gd name="T10" fmla="*/ 82 w 215"/>
              <a:gd name="T11" fmla="*/ 91 h 218"/>
              <a:gd name="T12" fmla="*/ 64 w 215"/>
              <a:gd name="T13" fmla="*/ 189 h 218"/>
              <a:gd name="T14" fmla="*/ 28 w 215"/>
              <a:gd name="T15" fmla="*/ 216 h 218"/>
              <a:gd name="T16" fmla="*/ 19 w 215"/>
              <a:gd name="T17" fmla="*/ 191 h 218"/>
              <a:gd name="T18" fmla="*/ 1 w 215"/>
              <a:gd name="T19" fmla="*/ 179 h 218"/>
              <a:gd name="T20" fmla="*/ 27 w 215"/>
              <a:gd name="T21" fmla="*/ 177 h 218"/>
              <a:gd name="T22" fmla="*/ 28 w 215"/>
              <a:gd name="T23" fmla="*/ 137 h 218"/>
              <a:gd name="T24" fmla="*/ 17 w 215"/>
              <a:gd name="T25" fmla="*/ 153 h 218"/>
              <a:gd name="T26" fmla="*/ 1 w 215"/>
              <a:gd name="T27" fmla="*/ 110 h 218"/>
              <a:gd name="T28" fmla="*/ 28 w 215"/>
              <a:gd name="T29" fmla="*/ 101 h 218"/>
              <a:gd name="T30" fmla="*/ 4 w 215"/>
              <a:gd name="T31" fmla="*/ 60 h 218"/>
              <a:gd name="T32" fmla="*/ 4 w 215"/>
              <a:gd name="T33" fmla="*/ 54 h 218"/>
              <a:gd name="T34" fmla="*/ 28 w 215"/>
              <a:gd name="T35" fmla="*/ 3 h 218"/>
              <a:gd name="T36" fmla="*/ 31 w 215"/>
              <a:gd name="T37" fmla="*/ 0 h 218"/>
              <a:gd name="T38" fmla="*/ 71 w 215"/>
              <a:gd name="T39" fmla="*/ 8 h 218"/>
              <a:gd name="T40" fmla="*/ 64 w 215"/>
              <a:gd name="T41" fmla="*/ 18 h 218"/>
              <a:gd name="T42" fmla="*/ 65 w 215"/>
              <a:gd name="T43" fmla="*/ 54 h 218"/>
              <a:gd name="T44" fmla="*/ 80 w 215"/>
              <a:gd name="T45" fmla="*/ 37 h 218"/>
              <a:gd name="T46" fmla="*/ 91 w 215"/>
              <a:gd name="T47" fmla="*/ 60 h 218"/>
              <a:gd name="T48" fmla="*/ 64 w 215"/>
              <a:gd name="T49" fmla="*/ 89 h 218"/>
              <a:gd name="T50" fmla="*/ 100 w 215"/>
              <a:gd name="T51" fmla="*/ 4 h 218"/>
              <a:gd name="T52" fmla="*/ 106 w 215"/>
              <a:gd name="T53" fmla="*/ 0 h 218"/>
              <a:gd name="T54" fmla="*/ 147 w 215"/>
              <a:gd name="T55" fmla="*/ 7 h 218"/>
              <a:gd name="T56" fmla="*/ 138 w 215"/>
              <a:gd name="T57" fmla="*/ 19 h 218"/>
              <a:gd name="T58" fmla="*/ 150 w 215"/>
              <a:gd name="T59" fmla="*/ 47 h 218"/>
              <a:gd name="T60" fmla="*/ 159 w 215"/>
              <a:gd name="T61" fmla="*/ 2 h 218"/>
              <a:gd name="T62" fmla="*/ 198 w 215"/>
              <a:gd name="T63" fmla="*/ 14 h 218"/>
              <a:gd name="T64" fmla="*/ 187 w 215"/>
              <a:gd name="T65" fmla="*/ 20 h 218"/>
              <a:gd name="T66" fmla="*/ 181 w 215"/>
              <a:gd name="T67" fmla="*/ 47 h 218"/>
              <a:gd name="T68" fmla="*/ 194 w 215"/>
              <a:gd name="T69" fmla="*/ 27 h 218"/>
              <a:gd name="T70" fmla="*/ 213 w 215"/>
              <a:gd name="T71" fmla="*/ 51 h 218"/>
              <a:gd name="T72" fmla="*/ 212 w 215"/>
              <a:gd name="T73" fmla="*/ 54 h 218"/>
              <a:gd name="T74" fmla="*/ 180 w 215"/>
              <a:gd name="T75" fmla="*/ 91 h 218"/>
              <a:gd name="T76" fmla="*/ 192 w 215"/>
              <a:gd name="T77" fmla="*/ 75 h 218"/>
              <a:gd name="T78" fmla="*/ 196 w 215"/>
              <a:gd name="T79" fmla="*/ 75 h 218"/>
              <a:gd name="T80" fmla="*/ 211 w 215"/>
              <a:gd name="T81" fmla="*/ 97 h 218"/>
              <a:gd name="T82" fmla="*/ 180 w 215"/>
              <a:gd name="T83" fmla="*/ 98 h 218"/>
              <a:gd name="T84" fmla="*/ 184 w 215"/>
              <a:gd name="T85" fmla="*/ 140 h 218"/>
              <a:gd name="T86" fmla="*/ 195 w 215"/>
              <a:gd name="T87" fmla="*/ 123 h 218"/>
              <a:gd name="T88" fmla="*/ 212 w 215"/>
              <a:gd name="T89" fmla="*/ 144 h 218"/>
              <a:gd name="T90" fmla="*/ 211 w 215"/>
              <a:gd name="T91" fmla="*/ 147 h 218"/>
              <a:gd name="T92" fmla="*/ 180 w 215"/>
              <a:gd name="T93" fmla="*/ 197 h 218"/>
              <a:gd name="T94" fmla="*/ 193 w 215"/>
              <a:gd name="T95" fmla="*/ 178 h 218"/>
              <a:gd name="T96" fmla="*/ 198 w 215"/>
              <a:gd name="T97" fmla="*/ 178 h 218"/>
              <a:gd name="T98" fmla="*/ 214 w 215"/>
              <a:gd name="T99" fmla="*/ 203 h 218"/>
              <a:gd name="T100" fmla="*/ 145 w 215"/>
              <a:gd name="T101" fmla="*/ 91 h 218"/>
              <a:gd name="T102" fmla="*/ 126 w 215"/>
              <a:gd name="T103" fmla="*/ 54 h 218"/>
              <a:gd name="T104" fmla="*/ 125 w 215"/>
              <a:gd name="T105" fmla="*/ 91 h 218"/>
              <a:gd name="T106" fmla="*/ 145 w 215"/>
              <a:gd name="T107" fmla="*/ 140 h 218"/>
              <a:gd name="T108" fmla="*/ 125 w 215"/>
              <a:gd name="T109" fmla="*/ 98 h 218"/>
              <a:gd name="T110" fmla="*/ 125 w 215"/>
              <a:gd name="T111" fmla="*/ 147 h 218"/>
              <a:gd name="T112" fmla="*/ 145 w 215"/>
              <a:gd name="T113" fmla="*/ 197 h 218"/>
              <a:gd name="T114" fmla="*/ 125 w 215"/>
              <a:gd name="T115" fmla="*/ 14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15" h="218">
                <a:moveTo>
                  <a:pt x="214" y="203"/>
                </a:moveTo>
                <a:cubicBezTo>
                  <a:pt x="197" y="203"/>
                  <a:pt x="197" y="203"/>
                  <a:pt x="197" y="203"/>
                </a:cubicBezTo>
                <a:cubicBezTo>
                  <a:pt x="124" y="203"/>
                  <a:pt x="124" y="203"/>
                  <a:pt x="124" y="203"/>
                </a:cubicBezTo>
                <a:cubicBezTo>
                  <a:pt x="124" y="208"/>
                  <a:pt x="123" y="211"/>
                  <a:pt x="121" y="213"/>
                </a:cubicBezTo>
                <a:cubicBezTo>
                  <a:pt x="118" y="215"/>
                  <a:pt x="113" y="216"/>
                  <a:pt x="106" y="217"/>
                </a:cubicBezTo>
                <a:cubicBezTo>
                  <a:pt x="99" y="218"/>
                  <a:pt x="94" y="217"/>
                  <a:pt x="91" y="216"/>
                </a:cubicBezTo>
                <a:cubicBezTo>
                  <a:pt x="89" y="214"/>
                  <a:pt x="88" y="210"/>
                  <a:pt x="88" y="203"/>
                </a:cubicBezTo>
                <a:cubicBezTo>
                  <a:pt x="88" y="103"/>
                  <a:pt x="88" y="103"/>
                  <a:pt x="88" y="103"/>
                </a:cubicBezTo>
                <a:cubicBezTo>
                  <a:pt x="75" y="113"/>
                  <a:pt x="75" y="113"/>
                  <a:pt x="75" y="113"/>
                </a:cubicBezTo>
                <a:cubicBezTo>
                  <a:pt x="74" y="114"/>
                  <a:pt x="73" y="115"/>
                  <a:pt x="72" y="114"/>
                </a:cubicBezTo>
                <a:cubicBezTo>
                  <a:pt x="71" y="113"/>
                  <a:pt x="71" y="112"/>
                  <a:pt x="72" y="111"/>
                </a:cubicBezTo>
                <a:cubicBezTo>
                  <a:pt x="76" y="105"/>
                  <a:pt x="79" y="98"/>
                  <a:pt x="82" y="91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4" y="189"/>
                  <a:pt x="64" y="189"/>
                  <a:pt x="64" y="189"/>
                </a:cubicBezTo>
                <a:cubicBezTo>
                  <a:pt x="64" y="199"/>
                  <a:pt x="62" y="206"/>
                  <a:pt x="59" y="210"/>
                </a:cubicBezTo>
                <a:cubicBezTo>
                  <a:pt x="52" y="216"/>
                  <a:pt x="42" y="218"/>
                  <a:pt x="28" y="216"/>
                </a:cubicBezTo>
                <a:cubicBezTo>
                  <a:pt x="25" y="216"/>
                  <a:pt x="23" y="214"/>
                  <a:pt x="23" y="211"/>
                </a:cubicBezTo>
                <a:cubicBezTo>
                  <a:pt x="23" y="202"/>
                  <a:pt x="21" y="195"/>
                  <a:pt x="19" y="191"/>
                </a:cubicBezTo>
                <a:cubicBezTo>
                  <a:pt x="16" y="186"/>
                  <a:pt x="11" y="183"/>
                  <a:pt x="4" y="182"/>
                </a:cubicBezTo>
                <a:cubicBezTo>
                  <a:pt x="2" y="181"/>
                  <a:pt x="1" y="180"/>
                  <a:pt x="1" y="179"/>
                </a:cubicBezTo>
                <a:cubicBezTo>
                  <a:pt x="1" y="178"/>
                  <a:pt x="2" y="178"/>
                  <a:pt x="4" y="178"/>
                </a:cubicBezTo>
                <a:cubicBezTo>
                  <a:pt x="17" y="179"/>
                  <a:pt x="25" y="179"/>
                  <a:pt x="27" y="177"/>
                </a:cubicBezTo>
                <a:cubicBezTo>
                  <a:pt x="28" y="173"/>
                  <a:pt x="28" y="173"/>
                  <a:pt x="28" y="173"/>
                </a:cubicBezTo>
                <a:cubicBezTo>
                  <a:pt x="28" y="137"/>
                  <a:pt x="28" y="137"/>
                  <a:pt x="28" y="137"/>
                </a:cubicBezTo>
                <a:cubicBezTo>
                  <a:pt x="23" y="140"/>
                  <a:pt x="20" y="144"/>
                  <a:pt x="20" y="147"/>
                </a:cubicBezTo>
                <a:cubicBezTo>
                  <a:pt x="17" y="153"/>
                  <a:pt x="17" y="153"/>
                  <a:pt x="17" y="153"/>
                </a:cubicBezTo>
                <a:cubicBezTo>
                  <a:pt x="16" y="154"/>
                  <a:pt x="15" y="154"/>
                  <a:pt x="14" y="154"/>
                </a:cubicBezTo>
                <a:cubicBezTo>
                  <a:pt x="12" y="153"/>
                  <a:pt x="8" y="138"/>
                  <a:pt x="1" y="110"/>
                </a:cubicBezTo>
                <a:cubicBezTo>
                  <a:pt x="0" y="108"/>
                  <a:pt x="1" y="107"/>
                  <a:pt x="3" y="106"/>
                </a:cubicBezTo>
                <a:cubicBezTo>
                  <a:pt x="11" y="106"/>
                  <a:pt x="19" y="104"/>
                  <a:pt x="28" y="101"/>
                </a:cubicBezTo>
                <a:cubicBezTo>
                  <a:pt x="28" y="60"/>
                  <a:pt x="28" y="60"/>
                  <a:pt x="28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3" y="60"/>
                  <a:pt x="1" y="59"/>
                  <a:pt x="1" y="56"/>
                </a:cubicBezTo>
                <a:cubicBezTo>
                  <a:pt x="1" y="54"/>
                  <a:pt x="3" y="54"/>
                  <a:pt x="4" y="54"/>
                </a:cubicBezTo>
                <a:cubicBezTo>
                  <a:pt x="28" y="54"/>
                  <a:pt x="28" y="54"/>
                  <a:pt x="28" y="54"/>
                </a:cubicBezTo>
                <a:cubicBezTo>
                  <a:pt x="28" y="3"/>
                  <a:pt x="28" y="3"/>
                  <a:pt x="28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7" y="3"/>
                  <a:pt x="71" y="5"/>
                  <a:pt x="71" y="8"/>
                </a:cubicBezTo>
                <a:cubicBezTo>
                  <a:pt x="71" y="11"/>
                  <a:pt x="70" y="13"/>
                  <a:pt x="68" y="14"/>
                </a:cubicBezTo>
                <a:cubicBezTo>
                  <a:pt x="65" y="15"/>
                  <a:pt x="64" y="16"/>
                  <a:pt x="64" y="18"/>
                </a:cubicBezTo>
                <a:cubicBezTo>
                  <a:pt x="64" y="54"/>
                  <a:pt x="64" y="54"/>
                  <a:pt x="64" y="54"/>
                </a:cubicBezTo>
                <a:cubicBezTo>
                  <a:pt x="65" y="54"/>
                  <a:pt x="65" y="54"/>
                  <a:pt x="65" y="54"/>
                </a:cubicBezTo>
                <a:cubicBezTo>
                  <a:pt x="72" y="41"/>
                  <a:pt x="77" y="35"/>
                  <a:pt x="78" y="35"/>
                </a:cubicBezTo>
                <a:cubicBezTo>
                  <a:pt x="80" y="37"/>
                  <a:pt x="80" y="37"/>
                  <a:pt x="80" y="37"/>
                </a:cubicBezTo>
                <a:cubicBezTo>
                  <a:pt x="88" y="49"/>
                  <a:pt x="92" y="56"/>
                  <a:pt x="92" y="59"/>
                </a:cubicBezTo>
                <a:cubicBezTo>
                  <a:pt x="91" y="60"/>
                  <a:pt x="91" y="60"/>
                  <a:pt x="91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4" y="89"/>
                  <a:pt x="64" y="89"/>
                  <a:pt x="64" y="89"/>
                </a:cubicBezTo>
                <a:cubicBezTo>
                  <a:pt x="86" y="80"/>
                  <a:pt x="86" y="80"/>
                  <a:pt x="86" y="80"/>
                </a:cubicBezTo>
                <a:cubicBezTo>
                  <a:pt x="94" y="55"/>
                  <a:pt x="99" y="30"/>
                  <a:pt x="100" y="4"/>
                </a:cubicBezTo>
                <a:cubicBezTo>
                  <a:pt x="101" y="1"/>
                  <a:pt x="101" y="1"/>
                  <a:pt x="101" y="1"/>
                </a:cubicBezTo>
                <a:cubicBezTo>
                  <a:pt x="102" y="0"/>
                  <a:pt x="103" y="0"/>
                  <a:pt x="106" y="0"/>
                </a:cubicBezTo>
                <a:cubicBezTo>
                  <a:pt x="140" y="3"/>
                  <a:pt x="140" y="3"/>
                  <a:pt x="140" y="3"/>
                </a:cubicBezTo>
                <a:cubicBezTo>
                  <a:pt x="144" y="3"/>
                  <a:pt x="147" y="5"/>
                  <a:pt x="147" y="7"/>
                </a:cubicBezTo>
                <a:cubicBezTo>
                  <a:pt x="147" y="10"/>
                  <a:pt x="146" y="12"/>
                  <a:pt x="143" y="13"/>
                </a:cubicBezTo>
                <a:cubicBezTo>
                  <a:pt x="140" y="14"/>
                  <a:pt x="138" y="16"/>
                  <a:pt x="138" y="19"/>
                </a:cubicBezTo>
                <a:cubicBezTo>
                  <a:pt x="136" y="28"/>
                  <a:pt x="132" y="38"/>
                  <a:pt x="128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4" y="30"/>
                  <a:pt x="156" y="15"/>
                  <a:pt x="156" y="5"/>
                </a:cubicBezTo>
                <a:cubicBezTo>
                  <a:pt x="156" y="3"/>
                  <a:pt x="157" y="2"/>
                  <a:pt x="159" y="2"/>
                </a:cubicBezTo>
                <a:cubicBezTo>
                  <a:pt x="183" y="6"/>
                  <a:pt x="196" y="9"/>
                  <a:pt x="198" y="11"/>
                </a:cubicBezTo>
                <a:cubicBezTo>
                  <a:pt x="198" y="12"/>
                  <a:pt x="198" y="13"/>
                  <a:pt x="198" y="14"/>
                </a:cubicBezTo>
                <a:cubicBezTo>
                  <a:pt x="197" y="16"/>
                  <a:pt x="196" y="17"/>
                  <a:pt x="193" y="17"/>
                </a:cubicBezTo>
                <a:cubicBezTo>
                  <a:pt x="190" y="18"/>
                  <a:pt x="188" y="19"/>
                  <a:pt x="187" y="20"/>
                </a:cubicBezTo>
                <a:cubicBezTo>
                  <a:pt x="165" y="47"/>
                  <a:pt x="165" y="47"/>
                  <a:pt x="165" y="47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91" y="29"/>
                  <a:pt x="191" y="29"/>
                  <a:pt x="191" y="29"/>
                </a:cubicBezTo>
                <a:cubicBezTo>
                  <a:pt x="192" y="27"/>
                  <a:pt x="193" y="27"/>
                  <a:pt x="194" y="27"/>
                </a:cubicBezTo>
                <a:cubicBezTo>
                  <a:pt x="196" y="28"/>
                  <a:pt x="196" y="28"/>
                  <a:pt x="196" y="28"/>
                </a:cubicBezTo>
                <a:cubicBezTo>
                  <a:pt x="207" y="42"/>
                  <a:pt x="213" y="50"/>
                  <a:pt x="213" y="51"/>
                </a:cubicBezTo>
                <a:cubicBezTo>
                  <a:pt x="212" y="53"/>
                  <a:pt x="212" y="53"/>
                  <a:pt x="212" y="53"/>
                </a:cubicBezTo>
                <a:cubicBezTo>
                  <a:pt x="212" y="54"/>
                  <a:pt x="212" y="54"/>
                  <a:pt x="212" y="54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3" y="91"/>
                  <a:pt x="183" y="91"/>
                  <a:pt x="183" y="91"/>
                </a:cubicBezTo>
                <a:cubicBezTo>
                  <a:pt x="192" y="75"/>
                  <a:pt x="192" y="75"/>
                  <a:pt x="192" y="75"/>
                </a:cubicBezTo>
                <a:cubicBezTo>
                  <a:pt x="194" y="73"/>
                  <a:pt x="194" y="73"/>
                  <a:pt x="194" y="73"/>
                </a:cubicBezTo>
                <a:cubicBezTo>
                  <a:pt x="195" y="73"/>
                  <a:pt x="196" y="74"/>
                  <a:pt x="196" y="75"/>
                </a:cubicBezTo>
                <a:cubicBezTo>
                  <a:pt x="206" y="87"/>
                  <a:pt x="211" y="93"/>
                  <a:pt x="211" y="94"/>
                </a:cubicBezTo>
                <a:cubicBezTo>
                  <a:pt x="211" y="97"/>
                  <a:pt x="211" y="97"/>
                  <a:pt x="211" y="97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180" y="98"/>
                  <a:pt x="180" y="98"/>
                  <a:pt x="180" y="98"/>
                </a:cubicBezTo>
                <a:cubicBezTo>
                  <a:pt x="180" y="140"/>
                  <a:pt x="180" y="140"/>
                  <a:pt x="180" y="140"/>
                </a:cubicBezTo>
                <a:cubicBezTo>
                  <a:pt x="184" y="140"/>
                  <a:pt x="184" y="140"/>
                  <a:pt x="184" y="140"/>
                </a:cubicBezTo>
                <a:cubicBezTo>
                  <a:pt x="193" y="124"/>
                  <a:pt x="193" y="124"/>
                  <a:pt x="193" y="124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196" y="123"/>
                  <a:pt x="196" y="123"/>
                  <a:pt x="197" y="124"/>
                </a:cubicBezTo>
                <a:cubicBezTo>
                  <a:pt x="207" y="136"/>
                  <a:pt x="212" y="143"/>
                  <a:pt x="212" y="144"/>
                </a:cubicBezTo>
                <a:cubicBezTo>
                  <a:pt x="212" y="146"/>
                  <a:pt x="212" y="146"/>
                  <a:pt x="212" y="146"/>
                </a:cubicBezTo>
                <a:cubicBezTo>
                  <a:pt x="211" y="147"/>
                  <a:pt x="211" y="147"/>
                  <a:pt x="211" y="147"/>
                </a:cubicBezTo>
                <a:cubicBezTo>
                  <a:pt x="180" y="147"/>
                  <a:pt x="180" y="147"/>
                  <a:pt x="180" y="147"/>
                </a:cubicBezTo>
                <a:cubicBezTo>
                  <a:pt x="180" y="197"/>
                  <a:pt x="180" y="197"/>
                  <a:pt x="180" y="197"/>
                </a:cubicBezTo>
                <a:cubicBezTo>
                  <a:pt x="183" y="197"/>
                  <a:pt x="183" y="197"/>
                  <a:pt x="183" y="197"/>
                </a:cubicBezTo>
                <a:cubicBezTo>
                  <a:pt x="193" y="178"/>
                  <a:pt x="193" y="178"/>
                  <a:pt x="193" y="178"/>
                </a:cubicBezTo>
                <a:cubicBezTo>
                  <a:pt x="194" y="177"/>
                  <a:pt x="195" y="176"/>
                  <a:pt x="196" y="176"/>
                </a:cubicBezTo>
                <a:cubicBezTo>
                  <a:pt x="198" y="178"/>
                  <a:pt x="198" y="178"/>
                  <a:pt x="198" y="178"/>
                </a:cubicBezTo>
                <a:cubicBezTo>
                  <a:pt x="209" y="192"/>
                  <a:pt x="215" y="199"/>
                  <a:pt x="215" y="200"/>
                </a:cubicBezTo>
                <a:cubicBezTo>
                  <a:pt x="214" y="203"/>
                  <a:pt x="214" y="203"/>
                  <a:pt x="214" y="203"/>
                </a:cubicBezTo>
                <a:close/>
                <a:moveTo>
                  <a:pt x="125" y="91"/>
                </a:moveTo>
                <a:cubicBezTo>
                  <a:pt x="145" y="91"/>
                  <a:pt x="145" y="91"/>
                  <a:pt x="145" y="91"/>
                </a:cubicBezTo>
                <a:cubicBezTo>
                  <a:pt x="145" y="54"/>
                  <a:pt x="145" y="54"/>
                  <a:pt x="145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5" y="56"/>
                  <a:pt x="125" y="56"/>
                  <a:pt x="125" y="56"/>
                </a:cubicBezTo>
                <a:lnTo>
                  <a:pt x="125" y="91"/>
                </a:lnTo>
                <a:close/>
                <a:moveTo>
                  <a:pt x="125" y="140"/>
                </a:moveTo>
                <a:cubicBezTo>
                  <a:pt x="145" y="140"/>
                  <a:pt x="145" y="140"/>
                  <a:pt x="145" y="140"/>
                </a:cubicBezTo>
                <a:cubicBezTo>
                  <a:pt x="145" y="98"/>
                  <a:pt x="145" y="98"/>
                  <a:pt x="145" y="98"/>
                </a:cubicBezTo>
                <a:cubicBezTo>
                  <a:pt x="125" y="98"/>
                  <a:pt x="125" y="98"/>
                  <a:pt x="125" y="98"/>
                </a:cubicBezTo>
                <a:lnTo>
                  <a:pt x="125" y="140"/>
                </a:lnTo>
                <a:close/>
                <a:moveTo>
                  <a:pt x="125" y="147"/>
                </a:moveTo>
                <a:cubicBezTo>
                  <a:pt x="125" y="197"/>
                  <a:pt x="125" y="197"/>
                  <a:pt x="125" y="197"/>
                </a:cubicBezTo>
                <a:cubicBezTo>
                  <a:pt x="145" y="197"/>
                  <a:pt x="145" y="197"/>
                  <a:pt x="145" y="197"/>
                </a:cubicBezTo>
                <a:cubicBezTo>
                  <a:pt x="145" y="147"/>
                  <a:pt x="145" y="147"/>
                  <a:pt x="145" y="147"/>
                </a:cubicBezTo>
                <a:lnTo>
                  <a:pt x="125" y="14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6496050" y="835025"/>
            <a:ext cx="273050" cy="279400"/>
          </a:xfrm>
          <a:custGeom>
            <a:avLst/>
            <a:gdLst>
              <a:gd name="T0" fmla="*/ 173 w 214"/>
              <a:gd name="T1" fmla="*/ 155 h 219"/>
              <a:gd name="T2" fmla="*/ 86 w 214"/>
              <a:gd name="T3" fmla="*/ 163 h 219"/>
              <a:gd name="T4" fmla="*/ 54 w 214"/>
              <a:gd name="T5" fmla="*/ 151 h 219"/>
              <a:gd name="T6" fmla="*/ 47 w 214"/>
              <a:gd name="T7" fmla="*/ 123 h 219"/>
              <a:gd name="T8" fmla="*/ 1 w 214"/>
              <a:gd name="T9" fmla="*/ 211 h 219"/>
              <a:gd name="T10" fmla="*/ 15 w 214"/>
              <a:gd name="T11" fmla="*/ 39 h 219"/>
              <a:gd name="T12" fmla="*/ 91 w 214"/>
              <a:gd name="T13" fmla="*/ 54 h 219"/>
              <a:gd name="T14" fmla="*/ 96 w 214"/>
              <a:gd name="T15" fmla="*/ 34 h 219"/>
              <a:gd name="T16" fmla="*/ 126 w 214"/>
              <a:gd name="T17" fmla="*/ 28 h 219"/>
              <a:gd name="T18" fmla="*/ 86 w 214"/>
              <a:gd name="T19" fmla="*/ 43 h 219"/>
              <a:gd name="T20" fmla="*/ 54 w 214"/>
              <a:gd name="T21" fmla="*/ 35 h 219"/>
              <a:gd name="T22" fmla="*/ 2 w 214"/>
              <a:gd name="T23" fmla="*/ 24 h 219"/>
              <a:gd name="T24" fmla="*/ 54 w 214"/>
              <a:gd name="T25" fmla="*/ 5 h 219"/>
              <a:gd name="T26" fmla="*/ 83 w 214"/>
              <a:gd name="T27" fmla="*/ 2 h 219"/>
              <a:gd name="T28" fmla="*/ 95 w 214"/>
              <a:gd name="T29" fmla="*/ 14 h 219"/>
              <a:gd name="T30" fmla="*/ 126 w 214"/>
              <a:gd name="T31" fmla="*/ 21 h 219"/>
              <a:gd name="T32" fmla="*/ 132 w 214"/>
              <a:gd name="T33" fmla="*/ 1 h 219"/>
              <a:gd name="T34" fmla="*/ 172 w 214"/>
              <a:gd name="T35" fmla="*/ 9 h 219"/>
              <a:gd name="T36" fmla="*/ 163 w 214"/>
              <a:gd name="T37" fmla="*/ 21 h 219"/>
              <a:gd name="T38" fmla="*/ 190 w 214"/>
              <a:gd name="T39" fmla="*/ 4 h 219"/>
              <a:gd name="T40" fmla="*/ 211 w 214"/>
              <a:gd name="T41" fmla="*/ 28 h 219"/>
              <a:gd name="T42" fmla="*/ 163 w 214"/>
              <a:gd name="T43" fmla="*/ 39 h 219"/>
              <a:gd name="T44" fmla="*/ 127 w 214"/>
              <a:gd name="T45" fmla="*/ 53 h 219"/>
              <a:gd name="T46" fmla="*/ 179 w 214"/>
              <a:gd name="T47" fmla="*/ 37 h 219"/>
              <a:gd name="T48" fmla="*/ 204 w 214"/>
              <a:gd name="T49" fmla="*/ 59 h 219"/>
              <a:gd name="T50" fmla="*/ 150 w 214"/>
              <a:gd name="T51" fmla="*/ 77 h 219"/>
              <a:gd name="T52" fmla="*/ 180 w 214"/>
              <a:gd name="T53" fmla="*/ 64 h 219"/>
              <a:gd name="T54" fmla="*/ 207 w 214"/>
              <a:gd name="T55" fmla="*/ 90 h 219"/>
              <a:gd name="T56" fmla="*/ 202 w 214"/>
              <a:gd name="T57" fmla="*/ 114 h 219"/>
              <a:gd name="T58" fmla="*/ 205 w 214"/>
              <a:gd name="T59" fmla="*/ 132 h 219"/>
              <a:gd name="T60" fmla="*/ 93 w 214"/>
              <a:gd name="T61" fmla="*/ 149 h 219"/>
              <a:gd name="T62" fmla="*/ 185 w 214"/>
              <a:gd name="T63" fmla="*/ 138 h 219"/>
              <a:gd name="T64" fmla="*/ 214 w 214"/>
              <a:gd name="T65" fmla="*/ 160 h 219"/>
              <a:gd name="T66" fmla="*/ 199 w 214"/>
              <a:gd name="T67" fmla="*/ 211 h 219"/>
              <a:gd name="T68" fmla="*/ 157 w 214"/>
              <a:gd name="T69" fmla="*/ 216 h 219"/>
              <a:gd name="T70" fmla="*/ 144 w 214"/>
              <a:gd name="T71" fmla="*/ 194 h 219"/>
              <a:gd name="T72" fmla="*/ 59 w 214"/>
              <a:gd name="T73" fmla="*/ 167 h 219"/>
              <a:gd name="T74" fmla="*/ 57 w 214"/>
              <a:gd name="T75" fmla="*/ 210 h 219"/>
              <a:gd name="T76" fmla="*/ 27 w 214"/>
              <a:gd name="T77" fmla="*/ 210 h 219"/>
              <a:gd name="T78" fmla="*/ 58 w 214"/>
              <a:gd name="T79" fmla="*/ 168 h 219"/>
              <a:gd name="T80" fmla="*/ 66 w 214"/>
              <a:gd name="T81" fmla="*/ 103 h 219"/>
              <a:gd name="T82" fmla="*/ 49 w 214"/>
              <a:gd name="T83" fmla="*/ 103 h 219"/>
              <a:gd name="T84" fmla="*/ 66 w 214"/>
              <a:gd name="T85" fmla="*/ 60 h 219"/>
              <a:gd name="T86" fmla="*/ 49 w 214"/>
              <a:gd name="T87" fmla="*/ 77 h 219"/>
              <a:gd name="T88" fmla="*/ 93 w 214"/>
              <a:gd name="T89" fmla="*/ 179 h 219"/>
              <a:gd name="T90" fmla="*/ 93 w 214"/>
              <a:gd name="T91" fmla="*/ 213 h 219"/>
              <a:gd name="T92" fmla="*/ 74 w 214"/>
              <a:gd name="T93" fmla="*/ 195 h 219"/>
              <a:gd name="T94" fmla="*/ 98 w 214"/>
              <a:gd name="T95" fmla="*/ 126 h 219"/>
              <a:gd name="T96" fmla="*/ 167 w 214"/>
              <a:gd name="T97" fmla="*/ 109 h 219"/>
              <a:gd name="T98" fmla="*/ 100 w 214"/>
              <a:gd name="T99" fmla="*/ 77 h 219"/>
              <a:gd name="T100" fmla="*/ 100 w 214"/>
              <a:gd name="T101" fmla="*/ 60 h 219"/>
              <a:gd name="T102" fmla="*/ 116 w 214"/>
              <a:gd name="T103" fmla="*/ 103 h 219"/>
              <a:gd name="T104" fmla="*/ 100 w 214"/>
              <a:gd name="T105" fmla="*/ 103 h 219"/>
              <a:gd name="T106" fmla="*/ 122 w 214"/>
              <a:gd name="T107" fmla="*/ 167 h 219"/>
              <a:gd name="T108" fmla="*/ 134 w 214"/>
              <a:gd name="T109" fmla="*/ 200 h 219"/>
              <a:gd name="T110" fmla="*/ 110 w 214"/>
              <a:gd name="T111" fmla="*/ 190 h 219"/>
              <a:gd name="T112" fmla="*/ 128 w 214"/>
              <a:gd name="T113" fmla="*/ 157 h 219"/>
              <a:gd name="T114" fmla="*/ 162 w 214"/>
              <a:gd name="T115" fmla="*/ 164 h 219"/>
              <a:gd name="T116" fmla="*/ 158 w 214"/>
              <a:gd name="T117" fmla="*/ 188 h 219"/>
              <a:gd name="T118" fmla="*/ 129 w 214"/>
              <a:gd name="T119" fmla="*/ 159 h 219"/>
              <a:gd name="T120" fmla="*/ 150 w 214"/>
              <a:gd name="T121" fmla="*/ 83 h 219"/>
              <a:gd name="T122" fmla="*/ 167 w 214"/>
              <a:gd name="T123" fmla="*/ 8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4" h="219">
                <a:moveTo>
                  <a:pt x="166" y="192"/>
                </a:moveTo>
                <a:cubicBezTo>
                  <a:pt x="168" y="192"/>
                  <a:pt x="170" y="191"/>
                  <a:pt x="170" y="189"/>
                </a:cubicBezTo>
                <a:cubicBezTo>
                  <a:pt x="171" y="186"/>
                  <a:pt x="172" y="175"/>
                  <a:pt x="173" y="155"/>
                </a:cubicBezTo>
                <a:cubicBezTo>
                  <a:pt x="90" y="155"/>
                  <a:pt x="90" y="155"/>
                  <a:pt x="90" y="155"/>
                </a:cubicBezTo>
                <a:cubicBezTo>
                  <a:pt x="90" y="156"/>
                  <a:pt x="90" y="156"/>
                  <a:pt x="90" y="156"/>
                </a:cubicBezTo>
                <a:cubicBezTo>
                  <a:pt x="89" y="160"/>
                  <a:pt x="88" y="162"/>
                  <a:pt x="86" y="163"/>
                </a:cubicBezTo>
                <a:cubicBezTo>
                  <a:pt x="84" y="163"/>
                  <a:pt x="78" y="163"/>
                  <a:pt x="69" y="163"/>
                </a:cubicBezTo>
                <a:cubicBezTo>
                  <a:pt x="60" y="162"/>
                  <a:pt x="55" y="161"/>
                  <a:pt x="54" y="159"/>
                </a:cubicBezTo>
                <a:cubicBezTo>
                  <a:pt x="53" y="157"/>
                  <a:pt x="53" y="154"/>
                  <a:pt x="54" y="151"/>
                </a:cubicBezTo>
                <a:cubicBezTo>
                  <a:pt x="58" y="138"/>
                  <a:pt x="62" y="124"/>
                  <a:pt x="65" y="109"/>
                </a:cubicBezTo>
                <a:cubicBezTo>
                  <a:pt x="48" y="109"/>
                  <a:pt x="48" y="109"/>
                  <a:pt x="48" y="109"/>
                </a:cubicBezTo>
                <a:cubicBezTo>
                  <a:pt x="47" y="123"/>
                  <a:pt x="47" y="123"/>
                  <a:pt x="47" y="123"/>
                </a:cubicBezTo>
                <a:cubicBezTo>
                  <a:pt x="44" y="164"/>
                  <a:pt x="30" y="194"/>
                  <a:pt x="6" y="214"/>
                </a:cubicBezTo>
                <a:cubicBezTo>
                  <a:pt x="3" y="216"/>
                  <a:pt x="1" y="216"/>
                  <a:pt x="1" y="214"/>
                </a:cubicBezTo>
                <a:cubicBezTo>
                  <a:pt x="0" y="213"/>
                  <a:pt x="1" y="212"/>
                  <a:pt x="1" y="211"/>
                </a:cubicBezTo>
                <a:cubicBezTo>
                  <a:pt x="10" y="191"/>
                  <a:pt x="14" y="145"/>
                  <a:pt x="14" y="73"/>
                </a:cubicBezTo>
                <a:cubicBezTo>
                  <a:pt x="14" y="43"/>
                  <a:pt x="14" y="43"/>
                  <a:pt x="14" y="43"/>
                </a:cubicBezTo>
                <a:cubicBezTo>
                  <a:pt x="14" y="41"/>
                  <a:pt x="14" y="39"/>
                  <a:pt x="15" y="39"/>
                </a:cubicBezTo>
                <a:cubicBezTo>
                  <a:pt x="17" y="38"/>
                  <a:pt x="18" y="38"/>
                  <a:pt x="20" y="40"/>
                </a:cubicBezTo>
                <a:cubicBezTo>
                  <a:pt x="56" y="54"/>
                  <a:pt x="56" y="54"/>
                  <a:pt x="56" y="54"/>
                </a:cubicBezTo>
                <a:cubicBezTo>
                  <a:pt x="91" y="54"/>
                  <a:pt x="91" y="54"/>
                  <a:pt x="91" y="54"/>
                </a:cubicBezTo>
                <a:cubicBezTo>
                  <a:pt x="91" y="39"/>
                  <a:pt x="91" y="39"/>
                  <a:pt x="91" y="39"/>
                </a:cubicBezTo>
                <a:cubicBezTo>
                  <a:pt x="90" y="37"/>
                  <a:pt x="91" y="36"/>
                  <a:pt x="91" y="35"/>
                </a:cubicBezTo>
                <a:cubicBezTo>
                  <a:pt x="92" y="34"/>
                  <a:pt x="93" y="34"/>
                  <a:pt x="96" y="34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6" y="36"/>
                  <a:pt x="126" y="36"/>
                  <a:pt x="126" y="36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90" y="28"/>
                  <a:pt x="90" y="28"/>
                  <a:pt x="90" y="28"/>
                </a:cubicBezTo>
                <a:cubicBezTo>
                  <a:pt x="90" y="35"/>
                  <a:pt x="90" y="35"/>
                  <a:pt x="90" y="35"/>
                </a:cubicBezTo>
                <a:cubicBezTo>
                  <a:pt x="90" y="40"/>
                  <a:pt x="89" y="42"/>
                  <a:pt x="86" y="43"/>
                </a:cubicBezTo>
                <a:cubicBezTo>
                  <a:pt x="83" y="44"/>
                  <a:pt x="78" y="45"/>
                  <a:pt x="71" y="45"/>
                </a:cubicBezTo>
                <a:cubicBezTo>
                  <a:pt x="65" y="45"/>
                  <a:pt x="59" y="45"/>
                  <a:pt x="57" y="44"/>
                </a:cubicBezTo>
                <a:cubicBezTo>
                  <a:pt x="55" y="43"/>
                  <a:pt x="54" y="40"/>
                  <a:pt x="54" y="35"/>
                </a:cubicBezTo>
                <a:cubicBezTo>
                  <a:pt x="54" y="28"/>
                  <a:pt x="54" y="28"/>
                  <a:pt x="54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3" y="28"/>
                  <a:pt x="2" y="26"/>
                  <a:pt x="2" y="24"/>
                </a:cubicBezTo>
                <a:cubicBezTo>
                  <a:pt x="2" y="22"/>
                  <a:pt x="3" y="21"/>
                  <a:pt x="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3"/>
                  <a:pt x="54" y="2"/>
                  <a:pt x="55" y="1"/>
                </a:cubicBezTo>
                <a:cubicBezTo>
                  <a:pt x="56" y="0"/>
                  <a:pt x="57" y="0"/>
                  <a:pt x="59" y="0"/>
                </a:cubicBezTo>
                <a:cubicBezTo>
                  <a:pt x="83" y="2"/>
                  <a:pt x="83" y="2"/>
                  <a:pt x="83" y="2"/>
                </a:cubicBezTo>
                <a:cubicBezTo>
                  <a:pt x="88" y="2"/>
                  <a:pt x="93" y="3"/>
                  <a:pt x="96" y="4"/>
                </a:cubicBezTo>
                <a:cubicBezTo>
                  <a:pt x="98" y="5"/>
                  <a:pt x="100" y="6"/>
                  <a:pt x="100" y="8"/>
                </a:cubicBezTo>
                <a:cubicBezTo>
                  <a:pt x="100" y="11"/>
                  <a:pt x="98" y="12"/>
                  <a:pt x="95" y="14"/>
                </a:cubicBezTo>
                <a:cubicBezTo>
                  <a:pt x="92" y="15"/>
                  <a:pt x="90" y="17"/>
                  <a:pt x="90" y="20"/>
                </a:cubicBezTo>
                <a:cubicBezTo>
                  <a:pt x="90" y="21"/>
                  <a:pt x="90" y="21"/>
                  <a:pt x="90" y="21"/>
                </a:cubicBezTo>
                <a:cubicBezTo>
                  <a:pt x="126" y="21"/>
                  <a:pt x="126" y="21"/>
                  <a:pt x="126" y="21"/>
                </a:cubicBezTo>
                <a:cubicBezTo>
                  <a:pt x="126" y="6"/>
                  <a:pt x="126" y="6"/>
                  <a:pt x="126" y="6"/>
                </a:cubicBezTo>
                <a:cubicBezTo>
                  <a:pt x="126" y="3"/>
                  <a:pt x="127" y="3"/>
                  <a:pt x="127" y="2"/>
                </a:cubicBezTo>
                <a:cubicBezTo>
                  <a:pt x="128" y="1"/>
                  <a:pt x="129" y="1"/>
                  <a:pt x="132" y="1"/>
                </a:cubicBezTo>
                <a:cubicBezTo>
                  <a:pt x="155" y="3"/>
                  <a:pt x="155" y="3"/>
                  <a:pt x="155" y="3"/>
                </a:cubicBezTo>
                <a:cubicBezTo>
                  <a:pt x="161" y="3"/>
                  <a:pt x="165" y="4"/>
                  <a:pt x="169" y="5"/>
                </a:cubicBezTo>
                <a:cubicBezTo>
                  <a:pt x="171" y="6"/>
                  <a:pt x="172" y="7"/>
                  <a:pt x="172" y="9"/>
                </a:cubicBezTo>
                <a:cubicBezTo>
                  <a:pt x="172" y="12"/>
                  <a:pt x="171" y="13"/>
                  <a:pt x="167" y="15"/>
                </a:cubicBezTo>
                <a:cubicBezTo>
                  <a:pt x="164" y="16"/>
                  <a:pt x="163" y="18"/>
                  <a:pt x="163" y="20"/>
                </a:cubicBezTo>
                <a:cubicBezTo>
                  <a:pt x="163" y="21"/>
                  <a:pt x="163" y="21"/>
                  <a:pt x="163" y="21"/>
                </a:cubicBezTo>
                <a:cubicBezTo>
                  <a:pt x="171" y="21"/>
                  <a:pt x="171" y="21"/>
                  <a:pt x="171" y="21"/>
                </a:cubicBezTo>
                <a:cubicBezTo>
                  <a:pt x="180" y="9"/>
                  <a:pt x="185" y="3"/>
                  <a:pt x="186" y="3"/>
                </a:cubicBezTo>
                <a:cubicBezTo>
                  <a:pt x="187" y="3"/>
                  <a:pt x="188" y="3"/>
                  <a:pt x="190" y="4"/>
                </a:cubicBezTo>
                <a:cubicBezTo>
                  <a:pt x="205" y="16"/>
                  <a:pt x="213" y="23"/>
                  <a:pt x="213" y="24"/>
                </a:cubicBezTo>
                <a:cubicBezTo>
                  <a:pt x="212" y="27"/>
                  <a:pt x="212" y="27"/>
                  <a:pt x="212" y="27"/>
                </a:cubicBezTo>
                <a:cubicBezTo>
                  <a:pt x="211" y="28"/>
                  <a:pt x="211" y="28"/>
                  <a:pt x="211" y="28"/>
                </a:cubicBezTo>
                <a:cubicBezTo>
                  <a:pt x="163" y="28"/>
                  <a:pt x="163" y="28"/>
                  <a:pt x="163" y="28"/>
                </a:cubicBezTo>
                <a:cubicBezTo>
                  <a:pt x="163" y="36"/>
                  <a:pt x="163" y="36"/>
                  <a:pt x="163" y="36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1" y="43"/>
                  <a:pt x="155" y="45"/>
                  <a:pt x="144" y="46"/>
                </a:cubicBezTo>
                <a:cubicBezTo>
                  <a:pt x="132" y="47"/>
                  <a:pt x="132" y="47"/>
                  <a:pt x="132" y="47"/>
                </a:cubicBezTo>
                <a:cubicBezTo>
                  <a:pt x="128" y="49"/>
                  <a:pt x="126" y="51"/>
                  <a:pt x="127" y="53"/>
                </a:cubicBezTo>
                <a:cubicBezTo>
                  <a:pt x="127" y="54"/>
                  <a:pt x="127" y="54"/>
                  <a:pt x="127" y="54"/>
                </a:cubicBezTo>
                <a:cubicBezTo>
                  <a:pt x="165" y="54"/>
                  <a:pt x="165" y="54"/>
                  <a:pt x="165" y="54"/>
                </a:cubicBezTo>
                <a:cubicBezTo>
                  <a:pt x="173" y="43"/>
                  <a:pt x="177" y="37"/>
                  <a:pt x="179" y="37"/>
                </a:cubicBezTo>
                <a:cubicBezTo>
                  <a:pt x="182" y="39"/>
                  <a:pt x="182" y="39"/>
                  <a:pt x="182" y="39"/>
                </a:cubicBezTo>
                <a:cubicBezTo>
                  <a:pt x="197" y="50"/>
                  <a:pt x="205" y="56"/>
                  <a:pt x="205" y="57"/>
                </a:cubicBezTo>
                <a:cubicBezTo>
                  <a:pt x="204" y="59"/>
                  <a:pt x="204" y="59"/>
                  <a:pt x="204" y="59"/>
                </a:cubicBezTo>
                <a:cubicBezTo>
                  <a:pt x="203" y="60"/>
                  <a:pt x="203" y="60"/>
                  <a:pt x="203" y="60"/>
                </a:cubicBezTo>
                <a:cubicBezTo>
                  <a:pt x="150" y="60"/>
                  <a:pt x="150" y="60"/>
                  <a:pt x="150" y="60"/>
                </a:cubicBezTo>
                <a:cubicBezTo>
                  <a:pt x="150" y="77"/>
                  <a:pt x="150" y="77"/>
                  <a:pt x="150" y="77"/>
                </a:cubicBezTo>
                <a:cubicBezTo>
                  <a:pt x="166" y="77"/>
                  <a:pt x="166" y="77"/>
                  <a:pt x="166" y="77"/>
                </a:cubicBezTo>
                <a:cubicBezTo>
                  <a:pt x="177" y="66"/>
                  <a:pt x="177" y="66"/>
                  <a:pt x="177" y="66"/>
                </a:cubicBezTo>
                <a:cubicBezTo>
                  <a:pt x="178" y="65"/>
                  <a:pt x="179" y="64"/>
                  <a:pt x="180" y="64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207" y="79"/>
                  <a:pt x="207" y="79"/>
                  <a:pt x="207" y="79"/>
                </a:cubicBezTo>
                <a:cubicBezTo>
                  <a:pt x="214" y="83"/>
                  <a:pt x="214" y="87"/>
                  <a:pt x="207" y="90"/>
                </a:cubicBezTo>
                <a:cubicBezTo>
                  <a:pt x="205" y="91"/>
                  <a:pt x="204" y="94"/>
                  <a:pt x="204" y="97"/>
                </a:cubicBezTo>
                <a:cubicBezTo>
                  <a:pt x="204" y="109"/>
                  <a:pt x="204" y="109"/>
                  <a:pt x="204" y="109"/>
                </a:cubicBezTo>
                <a:cubicBezTo>
                  <a:pt x="204" y="111"/>
                  <a:pt x="203" y="113"/>
                  <a:pt x="202" y="114"/>
                </a:cubicBezTo>
                <a:cubicBezTo>
                  <a:pt x="200" y="115"/>
                  <a:pt x="197" y="116"/>
                  <a:pt x="192" y="117"/>
                </a:cubicBezTo>
                <a:cubicBezTo>
                  <a:pt x="202" y="124"/>
                  <a:pt x="206" y="128"/>
                  <a:pt x="206" y="129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97" y="132"/>
                  <a:pt x="97" y="132"/>
                  <a:pt x="97" y="132"/>
                </a:cubicBezTo>
                <a:cubicBezTo>
                  <a:pt x="93" y="149"/>
                  <a:pt x="93" y="149"/>
                  <a:pt x="93" y="149"/>
                </a:cubicBezTo>
                <a:cubicBezTo>
                  <a:pt x="172" y="149"/>
                  <a:pt x="172" y="149"/>
                  <a:pt x="172" y="149"/>
                </a:cubicBezTo>
                <a:cubicBezTo>
                  <a:pt x="181" y="141"/>
                  <a:pt x="181" y="141"/>
                  <a:pt x="181" y="141"/>
                </a:cubicBezTo>
                <a:cubicBezTo>
                  <a:pt x="182" y="139"/>
                  <a:pt x="183" y="138"/>
                  <a:pt x="185" y="138"/>
                </a:cubicBezTo>
                <a:cubicBezTo>
                  <a:pt x="186" y="138"/>
                  <a:pt x="188" y="139"/>
                  <a:pt x="190" y="141"/>
                </a:cubicBezTo>
                <a:cubicBezTo>
                  <a:pt x="209" y="153"/>
                  <a:pt x="209" y="153"/>
                  <a:pt x="209" y="153"/>
                </a:cubicBezTo>
                <a:cubicBezTo>
                  <a:pt x="213" y="155"/>
                  <a:pt x="214" y="158"/>
                  <a:pt x="214" y="160"/>
                </a:cubicBezTo>
                <a:cubicBezTo>
                  <a:pt x="214" y="163"/>
                  <a:pt x="212" y="165"/>
                  <a:pt x="209" y="167"/>
                </a:cubicBezTo>
                <a:cubicBezTo>
                  <a:pt x="207" y="168"/>
                  <a:pt x="206" y="170"/>
                  <a:pt x="206" y="174"/>
                </a:cubicBezTo>
                <a:cubicBezTo>
                  <a:pt x="203" y="196"/>
                  <a:pt x="201" y="208"/>
                  <a:pt x="199" y="211"/>
                </a:cubicBezTo>
                <a:cubicBezTo>
                  <a:pt x="196" y="213"/>
                  <a:pt x="193" y="215"/>
                  <a:pt x="188" y="216"/>
                </a:cubicBezTo>
                <a:cubicBezTo>
                  <a:pt x="182" y="217"/>
                  <a:pt x="173" y="218"/>
                  <a:pt x="160" y="218"/>
                </a:cubicBezTo>
                <a:cubicBezTo>
                  <a:pt x="157" y="216"/>
                  <a:pt x="157" y="216"/>
                  <a:pt x="157" y="216"/>
                </a:cubicBezTo>
                <a:cubicBezTo>
                  <a:pt x="157" y="212"/>
                  <a:pt x="157" y="212"/>
                  <a:pt x="157" y="212"/>
                </a:cubicBezTo>
                <a:cubicBezTo>
                  <a:pt x="156" y="206"/>
                  <a:pt x="153" y="200"/>
                  <a:pt x="146" y="196"/>
                </a:cubicBezTo>
                <a:cubicBezTo>
                  <a:pt x="144" y="196"/>
                  <a:pt x="144" y="195"/>
                  <a:pt x="144" y="194"/>
                </a:cubicBezTo>
                <a:cubicBezTo>
                  <a:pt x="144" y="193"/>
                  <a:pt x="145" y="192"/>
                  <a:pt x="147" y="193"/>
                </a:cubicBezTo>
                <a:cubicBezTo>
                  <a:pt x="157" y="193"/>
                  <a:pt x="164" y="193"/>
                  <a:pt x="166" y="192"/>
                </a:cubicBezTo>
                <a:close/>
                <a:moveTo>
                  <a:pt x="59" y="167"/>
                </a:moveTo>
                <a:cubicBezTo>
                  <a:pt x="60" y="167"/>
                  <a:pt x="60" y="167"/>
                  <a:pt x="61" y="168"/>
                </a:cubicBezTo>
                <a:cubicBezTo>
                  <a:pt x="63" y="176"/>
                  <a:pt x="64" y="184"/>
                  <a:pt x="63" y="192"/>
                </a:cubicBezTo>
                <a:cubicBezTo>
                  <a:pt x="63" y="200"/>
                  <a:pt x="61" y="206"/>
                  <a:pt x="57" y="210"/>
                </a:cubicBezTo>
                <a:cubicBezTo>
                  <a:pt x="55" y="213"/>
                  <a:pt x="52" y="216"/>
                  <a:pt x="48" y="217"/>
                </a:cubicBezTo>
                <a:cubicBezTo>
                  <a:pt x="43" y="219"/>
                  <a:pt x="39" y="219"/>
                  <a:pt x="36" y="218"/>
                </a:cubicBezTo>
                <a:cubicBezTo>
                  <a:pt x="32" y="216"/>
                  <a:pt x="29" y="213"/>
                  <a:pt x="27" y="210"/>
                </a:cubicBezTo>
                <a:cubicBezTo>
                  <a:pt x="25" y="206"/>
                  <a:pt x="25" y="202"/>
                  <a:pt x="27" y="199"/>
                </a:cubicBezTo>
                <a:cubicBezTo>
                  <a:pt x="29" y="195"/>
                  <a:pt x="31" y="193"/>
                  <a:pt x="36" y="190"/>
                </a:cubicBezTo>
                <a:cubicBezTo>
                  <a:pt x="47" y="184"/>
                  <a:pt x="55" y="176"/>
                  <a:pt x="58" y="168"/>
                </a:cubicBezTo>
                <a:lnTo>
                  <a:pt x="59" y="167"/>
                </a:lnTo>
                <a:close/>
                <a:moveTo>
                  <a:pt x="49" y="103"/>
                </a:moveTo>
                <a:cubicBezTo>
                  <a:pt x="66" y="103"/>
                  <a:pt x="66" y="103"/>
                  <a:pt x="66" y="103"/>
                </a:cubicBezTo>
                <a:cubicBezTo>
                  <a:pt x="66" y="83"/>
                  <a:pt x="66" y="83"/>
                  <a:pt x="66" y="83"/>
                </a:cubicBezTo>
                <a:cubicBezTo>
                  <a:pt x="49" y="83"/>
                  <a:pt x="49" y="83"/>
                  <a:pt x="49" y="83"/>
                </a:cubicBezTo>
                <a:lnTo>
                  <a:pt x="49" y="103"/>
                </a:lnTo>
                <a:close/>
                <a:moveTo>
                  <a:pt x="49" y="77"/>
                </a:moveTo>
                <a:cubicBezTo>
                  <a:pt x="66" y="77"/>
                  <a:pt x="66" y="77"/>
                  <a:pt x="66" y="77"/>
                </a:cubicBezTo>
                <a:cubicBezTo>
                  <a:pt x="66" y="60"/>
                  <a:pt x="66" y="60"/>
                  <a:pt x="66" y="60"/>
                </a:cubicBezTo>
                <a:cubicBezTo>
                  <a:pt x="49" y="60"/>
                  <a:pt x="49" y="60"/>
                  <a:pt x="49" y="60"/>
                </a:cubicBezTo>
                <a:cubicBezTo>
                  <a:pt x="49" y="70"/>
                  <a:pt x="49" y="70"/>
                  <a:pt x="49" y="70"/>
                </a:cubicBezTo>
                <a:lnTo>
                  <a:pt x="49" y="77"/>
                </a:lnTo>
                <a:close/>
                <a:moveTo>
                  <a:pt x="74" y="167"/>
                </a:moveTo>
                <a:cubicBezTo>
                  <a:pt x="76" y="167"/>
                  <a:pt x="76" y="167"/>
                  <a:pt x="76" y="167"/>
                </a:cubicBezTo>
                <a:cubicBezTo>
                  <a:pt x="83" y="170"/>
                  <a:pt x="88" y="174"/>
                  <a:pt x="93" y="179"/>
                </a:cubicBezTo>
                <a:cubicBezTo>
                  <a:pt x="98" y="184"/>
                  <a:pt x="101" y="189"/>
                  <a:pt x="102" y="194"/>
                </a:cubicBezTo>
                <a:cubicBezTo>
                  <a:pt x="103" y="197"/>
                  <a:pt x="102" y="202"/>
                  <a:pt x="101" y="205"/>
                </a:cubicBezTo>
                <a:cubicBezTo>
                  <a:pt x="99" y="209"/>
                  <a:pt x="96" y="212"/>
                  <a:pt x="93" y="213"/>
                </a:cubicBezTo>
                <a:cubicBezTo>
                  <a:pt x="89" y="215"/>
                  <a:pt x="85" y="215"/>
                  <a:pt x="82" y="214"/>
                </a:cubicBezTo>
                <a:cubicBezTo>
                  <a:pt x="78" y="213"/>
                  <a:pt x="76" y="211"/>
                  <a:pt x="74" y="207"/>
                </a:cubicBezTo>
                <a:cubicBezTo>
                  <a:pt x="73" y="204"/>
                  <a:pt x="73" y="200"/>
                  <a:pt x="74" y="195"/>
                </a:cubicBezTo>
                <a:cubicBezTo>
                  <a:pt x="77" y="184"/>
                  <a:pt x="77" y="175"/>
                  <a:pt x="74" y="169"/>
                </a:cubicBezTo>
                <a:lnTo>
                  <a:pt x="74" y="167"/>
                </a:lnTo>
                <a:close/>
                <a:moveTo>
                  <a:pt x="98" y="126"/>
                </a:moveTo>
                <a:cubicBezTo>
                  <a:pt x="161" y="126"/>
                  <a:pt x="161" y="126"/>
                  <a:pt x="161" y="126"/>
                </a:cubicBezTo>
                <a:cubicBezTo>
                  <a:pt x="169" y="115"/>
                  <a:pt x="169" y="115"/>
                  <a:pt x="169" y="115"/>
                </a:cubicBezTo>
                <a:cubicBezTo>
                  <a:pt x="168" y="114"/>
                  <a:pt x="167" y="112"/>
                  <a:pt x="167" y="109"/>
                </a:cubicBezTo>
                <a:cubicBezTo>
                  <a:pt x="103" y="109"/>
                  <a:pt x="103" y="109"/>
                  <a:pt x="103" y="109"/>
                </a:cubicBezTo>
                <a:lnTo>
                  <a:pt x="98" y="126"/>
                </a:lnTo>
                <a:close/>
                <a:moveTo>
                  <a:pt x="100" y="77"/>
                </a:moveTo>
                <a:cubicBezTo>
                  <a:pt x="116" y="77"/>
                  <a:pt x="116" y="77"/>
                  <a:pt x="116" y="77"/>
                </a:cubicBezTo>
                <a:cubicBezTo>
                  <a:pt x="116" y="60"/>
                  <a:pt x="116" y="60"/>
                  <a:pt x="116" y="60"/>
                </a:cubicBezTo>
                <a:cubicBezTo>
                  <a:pt x="100" y="60"/>
                  <a:pt x="100" y="60"/>
                  <a:pt x="100" y="60"/>
                </a:cubicBezTo>
                <a:lnTo>
                  <a:pt x="100" y="77"/>
                </a:lnTo>
                <a:close/>
                <a:moveTo>
                  <a:pt x="100" y="103"/>
                </a:moveTo>
                <a:cubicBezTo>
                  <a:pt x="116" y="103"/>
                  <a:pt x="116" y="103"/>
                  <a:pt x="116" y="103"/>
                </a:cubicBezTo>
                <a:cubicBezTo>
                  <a:pt x="116" y="83"/>
                  <a:pt x="116" y="83"/>
                  <a:pt x="116" y="83"/>
                </a:cubicBezTo>
                <a:cubicBezTo>
                  <a:pt x="100" y="83"/>
                  <a:pt x="100" y="83"/>
                  <a:pt x="100" y="83"/>
                </a:cubicBezTo>
                <a:lnTo>
                  <a:pt x="100" y="103"/>
                </a:lnTo>
                <a:close/>
                <a:moveTo>
                  <a:pt x="100" y="162"/>
                </a:moveTo>
                <a:cubicBezTo>
                  <a:pt x="100" y="161"/>
                  <a:pt x="101" y="161"/>
                  <a:pt x="102" y="161"/>
                </a:cubicBezTo>
                <a:cubicBezTo>
                  <a:pt x="109" y="162"/>
                  <a:pt x="116" y="164"/>
                  <a:pt x="122" y="167"/>
                </a:cubicBezTo>
                <a:cubicBezTo>
                  <a:pt x="129" y="171"/>
                  <a:pt x="133" y="175"/>
                  <a:pt x="135" y="179"/>
                </a:cubicBezTo>
                <a:cubicBezTo>
                  <a:pt x="138" y="182"/>
                  <a:pt x="138" y="186"/>
                  <a:pt x="138" y="190"/>
                </a:cubicBezTo>
                <a:cubicBezTo>
                  <a:pt x="138" y="194"/>
                  <a:pt x="136" y="197"/>
                  <a:pt x="134" y="200"/>
                </a:cubicBezTo>
                <a:cubicBezTo>
                  <a:pt x="131" y="203"/>
                  <a:pt x="127" y="204"/>
                  <a:pt x="124" y="204"/>
                </a:cubicBezTo>
                <a:cubicBezTo>
                  <a:pt x="120" y="204"/>
                  <a:pt x="117" y="203"/>
                  <a:pt x="114" y="200"/>
                </a:cubicBezTo>
                <a:cubicBezTo>
                  <a:pt x="112" y="198"/>
                  <a:pt x="111" y="194"/>
                  <a:pt x="110" y="190"/>
                </a:cubicBezTo>
                <a:cubicBezTo>
                  <a:pt x="109" y="178"/>
                  <a:pt x="106" y="169"/>
                  <a:pt x="100" y="163"/>
                </a:cubicBezTo>
                <a:lnTo>
                  <a:pt x="100" y="162"/>
                </a:lnTo>
                <a:close/>
                <a:moveTo>
                  <a:pt x="128" y="157"/>
                </a:moveTo>
                <a:cubicBezTo>
                  <a:pt x="128" y="157"/>
                  <a:pt x="129" y="156"/>
                  <a:pt x="130" y="156"/>
                </a:cubicBezTo>
                <a:cubicBezTo>
                  <a:pt x="136" y="155"/>
                  <a:pt x="142" y="156"/>
                  <a:pt x="149" y="157"/>
                </a:cubicBezTo>
                <a:cubicBezTo>
                  <a:pt x="155" y="159"/>
                  <a:pt x="159" y="161"/>
                  <a:pt x="162" y="164"/>
                </a:cubicBezTo>
                <a:cubicBezTo>
                  <a:pt x="165" y="166"/>
                  <a:pt x="166" y="169"/>
                  <a:pt x="167" y="173"/>
                </a:cubicBezTo>
                <a:cubicBezTo>
                  <a:pt x="167" y="177"/>
                  <a:pt x="167" y="180"/>
                  <a:pt x="165" y="182"/>
                </a:cubicBezTo>
                <a:cubicBezTo>
                  <a:pt x="163" y="185"/>
                  <a:pt x="161" y="187"/>
                  <a:pt x="158" y="188"/>
                </a:cubicBezTo>
                <a:cubicBezTo>
                  <a:pt x="154" y="189"/>
                  <a:pt x="152" y="189"/>
                  <a:pt x="149" y="187"/>
                </a:cubicBezTo>
                <a:cubicBezTo>
                  <a:pt x="146" y="185"/>
                  <a:pt x="145" y="182"/>
                  <a:pt x="143" y="179"/>
                </a:cubicBezTo>
                <a:cubicBezTo>
                  <a:pt x="139" y="169"/>
                  <a:pt x="135" y="162"/>
                  <a:pt x="129" y="159"/>
                </a:cubicBezTo>
                <a:lnTo>
                  <a:pt x="128" y="157"/>
                </a:lnTo>
                <a:close/>
                <a:moveTo>
                  <a:pt x="167" y="83"/>
                </a:moveTo>
                <a:cubicBezTo>
                  <a:pt x="150" y="83"/>
                  <a:pt x="150" y="83"/>
                  <a:pt x="150" y="83"/>
                </a:cubicBezTo>
                <a:cubicBezTo>
                  <a:pt x="150" y="103"/>
                  <a:pt x="150" y="103"/>
                  <a:pt x="150" y="103"/>
                </a:cubicBezTo>
                <a:cubicBezTo>
                  <a:pt x="167" y="103"/>
                  <a:pt x="167" y="103"/>
                  <a:pt x="167" y="103"/>
                </a:cubicBezTo>
                <a:lnTo>
                  <a:pt x="167" y="8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14" name="直線接點 13"/>
          <p:cNvCxnSpPr/>
          <p:nvPr/>
        </p:nvCxnSpPr>
        <p:spPr>
          <a:xfrm>
            <a:off x="431800" y="703589"/>
            <a:ext cx="4794250" cy="0"/>
          </a:xfrm>
          <a:prstGeom prst="line">
            <a:avLst/>
          </a:prstGeom>
          <a:ln w="19050">
            <a:solidFill>
              <a:srgbClr val="4C42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5189551" y="659202"/>
            <a:ext cx="93334" cy="93334"/>
          </a:xfrm>
          <a:prstGeom prst="ellipse">
            <a:avLst/>
          </a:prstGeom>
          <a:solidFill>
            <a:srgbClr val="4C4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3278708" y="755234"/>
            <a:ext cx="1955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350" spc="70" dirty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管理及服務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53D8A264-B631-46CE-8893-E7299C7BC01B}"/>
              </a:ext>
            </a:extLst>
          </p:cNvPr>
          <p:cNvSpPr txBox="1"/>
          <p:nvPr/>
        </p:nvSpPr>
        <p:spPr>
          <a:xfrm>
            <a:off x="885278" y="15385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b="1" dirty="0">
                <a:solidFill>
                  <a:srgbClr val="4C429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技術名稱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0A1FE16-6C39-476C-AC09-DF26D734821D}"/>
              </a:ext>
            </a:extLst>
          </p:cNvPr>
          <p:cNvSpPr/>
          <p:nvPr/>
        </p:nvSpPr>
        <p:spPr>
          <a:xfrm>
            <a:off x="1993275" y="1525915"/>
            <a:ext cx="5085388" cy="394636"/>
          </a:xfrm>
          <a:prstGeom prst="rect">
            <a:avLst/>
          </a:prstGeom>
          <a:solidFill>
            <a:srgbClr val="DD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CD45612-275F-4EE9-AB6B-F70A7F0A9B1C}"/>
              </a:ext>
            </a:extLst>
          </p:cNvPr>
          <p:cNvSpPr/>
          <p:nvPr/>
        </p:nvSpPr>
        <p:spPr>
          <a:xfrm>
            <a:off x="370937" y="920315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聯絡窗口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8CDA0AF-40BD-4BD4-AE05-0C10555C8E7C}"/>
              </a:ext>
            </a:extLst>
          </p:cNvPr>
          <p:cNvSpPr/>
          <p:nvPr/>
        </p:nvSpPr>
        <p:spPr>
          <a:xfrm>
            <a:off x="1225131" y="9199061"/>
            <a:ext cx="3443965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單位名稱：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聯絡人：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電子郵件：</a:t>
            </a: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9BDAE9E3-B034-4A1F-8626-5C4564E17A7C}"/>
              </a:ext>
            </a:extLst>
          </p:cNvPr>
          <p:cNvCxnSpPr/>
          <p:nvPr/>
        </p:nvCxnSpPr>
        <p:spPr>
          <a:xfrm>
            <a:off x="1196103" y="9190457"/>
            <a:ext cx="0" cy="936000"/>
          </a:xfrm>
          <a:prstGeom prst="line">
            <a:avLst/>
          </a:prstGeom>
          <a:ln w="76200">
            <a:solidFill>
              <a:srgbClr val="4C42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4281714" y="8113474"/>
            <a:ext cx="2796949" cy="2046514"/>
          </a:xfrm>
          <a:prstGeom prst="rect">
            <a:avLst/>
          </a:prstGeom>
          <a:noFill/>
          <a:ln>
            <a:solidFill>
              <a:srgbClr val="4C429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圖片</a:t>
            </a:r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566738" y="1539875"/>
            <a:ext cx="195263" cy="198437"/>
          </a:xfrm>
          <a:prstGeom prst="ellipse">
            <a:avLst/>
          </a:prstGeom>
          <a:noFill/>
          <a:ln w="22225" cap="flat">
            <a:solidFill>
              <a:srgbClr val="A591C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663575" y="1584325"/>
            <a:ext cx="230188" cy="236537"/>
          </a:xfrm>
          <a:prstGeom prst="ellipse">
            <a:avLst/>
          </a:prstGeom>
          <a:noFill/>
          <a:ln w="22225" cap="flat">
            <a:solidFill>
              <a:srgbClr val="22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37" name="表格 36">
            <a:extLst>
              <a:ext uri="{FF2B5EF4-FFF2-40B4-BE49-F238E27FC236}">
                <a16:creationId xmlns:a16="http://schemas.microsoft.com/office/drawing/2014/main" id="{F94FBF8C-3596-45AF-87BE-AB63B4CA5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06475"/>
              </p:ext>
            </p:extLst>
          </p:nvPr>
        </p:nvGraphicFramePr>
        <p:xfrm>
          <a:off x="431800" y="2130830"/>
          <a:ext cx="6646857" cy="526381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23449">
                  <a:extLst>
                    <a:ext uri="{9D8B030D-6E8A-4147-A177-3AD203B41FA5}">
                      <a16:colId xmlns:a16="http://schemas.microsoft.com/office/drawing/2014/main" val="2534418098"/>
                    </a:ext>
                  </a:extLst>
                </a:gridCol>
                <a:gridCol w="5123408">
                  <a:extLst>
                    <a:ext uri="{9D8B030D-6E8A-4147-A177-3AD203B41FA5}">
                      <a16:colId xmlns:a16="http://schemas.microsoft.com/office/drawing/2014/main" val="3189570751"/>
                    </a:ext>
                  </a:extLst>
                </a:gridCol>
              </a:tblGrid>
              <a:tr h="144312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技術摘要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2551600"/>
                  </a:ext>
                </a:extLst>
              </a:tr>
              <a:tr h="977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現有技術描述、問題及其缺陷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18973"/>
                  </a:ext>
                </a:extLst>
              </a:tr>
              <a:tr h="148556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本技術發明之目的及達成功效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3479330"/>
                  </a:ext>
                </a:extLst>
              </a:tr>
              <a:tr h="677965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適用產業類別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5718"/>
                  </a:ext>
                </a:extLst>
              </a:tr>
              <a:tr h="3615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關鍵字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3864026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相關專利號碼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C4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93027"/>
                  </a:ext>
                </a:extLst>
              </a:tr>
            </a:tbl>
          </a:graphicData>
        </a:graphic>
      </p:graphicFrame>
      <p:sp>
        <p:nvSpPr>
          <p:cNvPr id="29" name="文字方塊 28"/>
          <p:cNvSpPr txBox="1"/>
          <p:nvPr/>
        </p:nvSpPr>
        <p:spPr>
          <a:xfrm>
            <a:off x="7894473" y="8113474"/>
            <a:ext cx="2432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＊圖片數量不限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請特別注意圖片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解析度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清晰度。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7894473" y="89584"/>
            <a:ext cx="2432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＊請自行修正校名、單位名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343240" y="417566"/>
            <a:ext cx="4655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國立東華大學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National Dong </a:t>
            </a:r>
            <a:r>
              <a:rPr lang="en-US" altLang="zh-TW" sz="1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Hwa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University</a:t>
            </a:r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1600" b="1" dirty="0">
              <a:solidFill>
                <a:srgbClr val="4B4A4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871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5424488" y="0"/>
            <a:ext cx="1655762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24488" y="0"/>
            <a:ext cx="1654175" cy="1304925"/>
          </a:xfrm>
          <a:prstGeom prst="rect">
            <a:avLst/>
          </a:prstGeom>
          <a:solidFill>
            <a:srgbClr val="F6AB1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5588000" y="412750"/>
            <a:ext cx="276225" cy="279400"/>
          </a:xfrm>
          <a:custGeom>
            <a:avLst/>
            <a:gdLst>
              <a:gd name="T0" fmla="*/ 153 w 217"/>
              <a:gd name="T1" fmla="*/ 105 h 220"/>
              <a:gd name="T2" fmla="*/ 126 w 217"/>
              <a:gd name="T3" fmla="*/ 170 h 220"/>
              <a:gd name="T4" fmla="*/ 72 w 217"/>
              <a:gd name="T5" fmla="*/ 219 h 220"/>
              <a:gd name="T6" fmla="*/ 86 w 217"/>
              <a:gd name="T7" fmla="*/ 196 h 220"/>
              <a:gd name="T8" fmla="*/ 59 w 217"/>
              <a:gd name="T9" fmla="*/ 193 h 220"/>
              <a:gd name="T10" fmla="*/ 51 w 217"/>
              <a:gd name="T11" fmla="*/ 180 h 220"/>
              <a:gd name="T12" fmla="*/ 48 w 217"/>
              <a:gd name="T13" fmla="*/ 215 h 220"/>
              <a:gd name="T14" fmla="*/ 20 w 217"/>
              <a:gd name="T15" fmla="*/ 217 h 220"/>
              <a:gd name="T16" fmla="*/ 18 w 217"/>
              <a:gd name="T17" fmla="*/ 137 h 220"/>
              <a:gd name="T18" fmla="*/ 0 w 217"/>
              <a:gd name="T19" fmla="*/ 152 h 220"/>
              <a:gd name="T20" fmla="*/ 25 w 217"/>
              <a:gd name="T21" fmla="*/ 26 h 220"/>
              <a:gd name="T22" fmla="*/ 5 w 217"/>
              <a:gd name="T23" fmla="*/ 22 h 220"/>
              <a:gd name="T24" fmla="*/ 54 w 217"/>
              <a:gd name="T25" fmla="*/ 19 h 220"/>
              <a:gd name="T26" fmla="*/ 73 w 217"/>
              <a:gd name="T27" fmla="*/ 2 h 220"/>
              <a:gd name="T28" fmla="*/ 167 w 217"/>
              <a:gd name="T29" fmla="*/ 19 h 220"/>
              <a:gd name="T30" fmla="*/ 188 w 217"/>
              <a:gd name="T31" fmla="*/ 1 h 220"/>
              <a:gd name="T32" fmla="*/ 213 w 217"/>
              <a:gd name="T33" fmla="*/ 25 h 220"/>
              <a:gd name="T34" fmla="*/ 190 w 217"/>
              <a:gd name="T35" fmla="*/ 26 h 220"/>
              <a:gd name="T36" fmla="*/ 191 w 217"/>
              <a:gd name="T37" fmla="*/ 98 h 220"/>
              <a:gd name="T38" fmla="*/ 201 w 217"/>
              <a:gd name="T39" fmla="*/ 82 h 220"/>
              <a:gd name="T40" fmla="*/ 210 w 217"/>
              <a:gd name="T41" fmla="*/ 92 h 220"/>
              <a:gd name="T42" fmla="*/ 216 w 217"/>
              <a:gd name="T43" fmla="*/ 105 h 220"/>
              <a:gd name="T44" fmla="*/ 190 w 217"/>
              <a:gd name="T45" fmla="*/ 205 h 220"/>
              <a:gd name="T46" fmla="*/ 171 w 217"/>
              <a:gd name="T47" fmla="*/ 218 h 220"/>
              <a:gd name="T48" fmla="*/ 153 w 217"/>
              <a:gd name="T49" fmla="*/ 205 h 220"/>
              <a:gd name="T50" fmla="*/ 106 w 217"/>
              <a:gd name="T51" fmla="*/ 98 h 220"/>
              <a:gd name="T52" fmla="*/ 62 w 217"/>
              <a:gd name="T53" fmla="*/ 26 h 220"/>
              <a:gd name="T54" fmla="*/ 51 w 217"/>
              <a:gd name="T55" fmla="*/ 88 h 220"/>
              <a:gd name="T56" fmla="*/ 66 w 217"/>
              <a:gd name="T57" fmla="*/ 79 h 220"/>
              <a:gd name="T58" fmla="*/ 73 w 217"/>
              <a:gd name="T59" fmla="*/ 78 h 220"/>
              <a:gd name="T60" fmla="*/ 96 w 217"/>
              <a:gd name="T61" fmla="*/ 92 h 220"/>
              <a:gd name="T62" fmla="*/ 90 w 217"/>
              <a:gd name="T63" fmla="*/ 98 h 220"/>
              <a:gd name="T64" fmla="*/ 51 w 217"/>
              <a:gd name="T65" fmla="*/ 174 h 220"/>
              <a:gd name="T66" fmla="*/ 59 w 217"/>
              <a:gd name="T67" fmla="*/ 94 h 220"/>
              <a:gd name="T68" fmla="*/ 90 w 217"/>
              <a:gd name="T69" fmla="*/ 189 h 220"/>
              <a:gd name="T70" fmla="*/ 105 w 217"/>
              <a:gd name="T71" fmla="*/ 105 h 220"/>
              <a:gd name="T72" fmla="*/ 90 w 217"/>
              <a:gd name="T73" fmla="*/ 189 h 220"/>
              <a:gd name="T74" fmla="*/ 153 w 217"/>
              <a:gd name="T75" fmla="*/ 98 h 220"/>
              <a:gd name="T76" fmla="*/ 141 w 217"/>
              <a:gd name="T77" fmla="*/ 26 h 220"/>
              <a:gd name="T78" fmla="*/ 141 w 217"/>
              <a:gd name="T79" fmla="*/ 98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17" h="220">
                <a:moveTo>
                  <a:pt x="153" y="205"/>
                </a:moveTo>
                <a:cubicBezTo>
                  <a:pt x="153" y="105"/>
                  <a:pt x="153" y="105"/>
                  <a:pt x="153" y="105"/>
                </a:cubicBezTo>
                <a:cubicBezTo>
                  <a:pt x="141" y="105"/>
                  <a:pt x="141" y="105"/>
                  <a:pt x="141" y="105"/>
                </a:cubicBezTo>
                <a:cubicBezTo>
                  <a:pt x="140" y="130"/>
                  <a:pt x="135" y="152"/>
                  <a:pt x="126" y="170"/>
                </a:cubicBezTo>
                <a:cubicBezTo>
                  <a:pt x="115" y="190"/>
                  <a:pt x="99" y="206"/>
                  <a:pt x="76" y="218"/>
                </a:cubicBezTo>
                <a:cubicBezTo>
                  <a:pt x="74" y="220"/>
                  <a:pt x="72" y="220"/>
                  <a:pt x="72" y="219"/>
                </a:cubicBezTo>
                <a:cubicBezTo>
                  <a:pt x="71" y="218"/>
                  <a:pt x="72" y="217"/>
                  <a:pt x="73" y="215"/>
                </a:cubicBezTo>
                <a:cubicBezTo>
                  <a:pt x="86" y="196"/>
                  <a:pt x="86" y="196"/>
                  <a:pt x="86" y="196"/>
                </a:cubicBezTo>
                <a:cubicBezTo>
                  <a:pt x="77" y="198"/>
                  <a:pt x="69" y="199"/>
                  <a:pt x="62" y="198"/>
                </a:cubicBezTo>
                <a:cubicBezTo>
                  <a:pt x="60" y="197"/>
                  <a:pt x="59" y="195"/>
                  <a:pt x="59" y="193"/>
                </a:cubicBezTo>
                <a:cubicBezTo>
                  <a:pt x="59" y="180"/>
                  <a:pt x="59" y="180"/>
                  <a:pt x="59" y="180"/>
                </a:cubicBezTo>
                <a:cubicBezTo>
                  <a:pt x="51" y="180"/>
                  <a:pt x="51" y="180"/>
                  <a:pt x="51" y="180"/>
                </a:cubicBezTo>
                <a:cubicBezTo>
                  <a:pt x="51" y="206"/>
                  <a:pt x="51" y="206"/>
                  <a:pt x="51" y="206"/>
                </a:cubicBezTo>
                <a:cubicBezTo>
                  <a:pt x="50" y="210"/>
                  <a:pt x="50" y="213"/>
                  <a:pt x="48" y="215"/>
                </a:cubicBezTo>
                <a:cubicBezTo>
                  <a:pt x="45" y="216"/>
                  <a:pt x="40" y="218"/>
                  <a:pt x="33" y="218"/>
                </a:cubicBezTo>
                <a:cubicBezTo>
                  <a:pt x="27" y="219"/>
                  <a:pt x="23" y="218"/>
                  <a:pt x="20" y="217"/>
                </a:cubicBezTo>
                <a:cubicBezTo>
                  <a:pt x="19" y="216"/>
                  <a:pt x="18" y="212"/>
                  <a:pt x="18" y="206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4" y="151"/>
                  <a:pt x="4" y="151"/>
                  <a:pt x="4" y="151"/>
                </a:cubicBezTo>
                <a:cubicBezTo>
                  <a:pt x="3" y="152"/>
                  <a:pt x="1" y="153"/>
                  <a:pt x="0" y="152"/>
                </a:cubicBezTo>
                <a:cubicBezTo>
                  <a:pt x="0" y="152"/>
                  <a:pt x="2" y="146"/>
                  <a:pt x="7" y="137"/>
                </a:cubicBezTo>
                <a:cubicBezTo>
                  <a:pt x="17" y="112"/>
                  <a:pt x="23" y="75"/>
                  <a:pt x="25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6" y="26"/>
                  <a:pt x="5" y="25"/>
                  <a:pt x="5" y="22"/>
                </a:cubicBezTo>
                <a:cubicBezTo>
                  <a:pt x="5" y="20"/>
                  <a:pt x="6" y="19"/>
                  <a:pt x="8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63" y="6"/>
                  <a:pt x="69" y="0"/>
                  <a:pt x="70" y="0"/>
                </a:cubicBezTo>
                <a:cubicBezTo>
                  <a:pt x="71" y="0"/>
                  <a:pt x="72" y="0"/>
                  <a:pt x="73" y="2"/>
                </a:cubicBezTo>
                <a:cubicBezTo>
                  <a:pt x="95" y="19"/>
                  <a:pt x="95" y="19"/>
                  <a:pt x="95" y="19"/>
                </a:cubicBezTo>
                <a:cubicBezTo>
                  <a:pt x="167" y="19"/>
                  <a:pt x="167" y="19"/>
                  <a:pt x="167" y="19"/>
                </a:cubicBezTo>
                <a:cubicBezTo>
                  <a:pt x="176" y="6"/>
                  <a:pt x="182" y="0"/>
                  <a:pt x="184" y="0"/>
                </a:cubicBezTo>
                <a:cubicBezTo>
                  <a:pt x="185" y="0"/>
                  <a:pt x="187" y="0"/>
                  <a:pt x="188" y="1"/>
                </a:cubicBezTo>
                <a:cubicBezTo>
                  <a:pt x="205" y="15"/>
                  <a:pt x="214" y="22"/>
                  <a:pt x="214" y="23"/>
                </a:cubicBezTo>
                <a:cubicBezTo>
                  <a:pt x="213" y="25"/>
                  <a:pt x="213" y="25"/>
                  <a:pt x="213" y="25"/>
                </a:cubicBezTo>
                <a:cubicBezTo>
                  <a:pt x="212" y="26"/>
                  <a:pt x="212" y="26"/>
                  <a:pt x="212" y="26"/>
                </a:cubicBezTo>
                <a:cubicBezTo>
                  <a:pt x="190" y="26"/>
                  <a:pt x="190" y="26"/>
                  <a:pt x="190" y="26"/>
                </a:cubicBezTo>
                <a:cubicBezTo>
                  <a:pt x="190" y="98"/>
                  <a:pt x="190" y="98"/>
                  <a:pt x="190" y="98"/>
                </a:cubicBezTo>
                <a:cubicBezTo>
                  <a:pt x="191" y="98"/>
                  <a:pt x="191" y="98"/>
                  <a:pt x="191" y="98"/>
                </a:cubicBezTo>
                <a:cubicBezTo>
                  <a:pt x="199" y="84"/>
                  <a:pt x="199" y="84"/>
                  <a:pt x="199" y="84"/>
                </a:cubicBezTo>
                <a:cubicBezTo>
                  <a:pt x="201" y="82"/>
                  <a:pt x="201" y="82"/>
                  <a:pt x="201" y="82"/>
                </a:cubicBezTo>
                <a:cubicBezTo>
                  <a:pt x="203" y="83"/>
                  <a:pt x="203" y="83"/>
                  <a:pt x="203" y="83"/>
                </a:cubicBezTo>
                <a:cubicBezTo>
                  <a:pt x="210" y="92"/>
                  <a:pt x="210" y="92"/>
                  <a:pt x="210" y="92"/>
                </a:cubicBezTo>
                <a:cubicBezTo>
                  <a:pt x="215" y="97"/>
                  <a:pt x="217" y="101"/>
                  <a:pt x="216" y="104"/>
                </a:cubicBezTo>
                <a:cubicBezTo>
                  <a:pt x="216" y="105"/>
                  <a:pt x="216" y="105"/>
                  <a:pt x="216" y="105"/>
                </a:cubicBezTo>
                <a:cubicBezTo>
                  <a:pt x="190" y="105"/>
                  <a:pt x="190" y="105"/>
                  <a:pt x="190" y="105"/>
                </a:cubicBezTo>
                <a:cubicBezTo>
                  <a:pt x="190" y="205"/>
                  <a:pt x="190" y="205"/>
                  <a:pt x="190" y="205"/>
                </a:cubicBezTo>
                <a:cubicBezTo>
                  <a:pt x="190" y="210"/>
                  <a:pt x="188" y="214"/>
                  <a:pt x="186" y="216"/>
                </a:cubicBezTo>
                <a:cubicBezTo>
                  <a:pt x="184" y="217"/>
                  <a:pt x="179" y="218"/>
                  <a:pt x="171" y="218"/>
                </a:cubicBezTo>
                <a:cubicBezTo>
                  <a:pt x="163" y="219"/>
                  <a:pt x="158" y="218"/>
                  <a:pt x="156" y="217"/>
                </a:cubicBezTo>
                <a:cubicBezTo>
                  <a:pt x="154" y="215"/>
                  <a:pt x="153" y="211"/>
                  <a:pt x="153" y="205"/>
                </a:cubicBezTo>
                <a:close/>
                <a:moveTo>
                  <a:pt x="90" y="98"/>
                </a:moveTo>
                <a:cubicBezTo>
                  <a:pt x="106" y="98"/>
                  <a:pt x="106" y="98"/>
                  <a:pt x="106" y="98"/>
                </a:cubicBezTo>
                <a:cubicBezTo>
                  <a:pt x="106" y="26"/>
                  <a:pt x="106" y="26"/>
                  <a:pt x="106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1" y="43"/>
                  <a:pt x="56" y="60"/>
                  <a:pt x="51" y="77"/>
                </a:cubicBezTo>
                <a:cubicBezTo>
                  <a:pt x="51" y="88"/>
                  <a:pt x="51" y="88"/>
                  <a:pt x="51" y="88"/>
                </a:cubicBezTo>
                <a:cubicBezTo>
                  <a:pt x="58" y="88"/>
                  <a:pt x="58" y="88"/>
                  <a:pt x="58" y="88"/>
                </a:cubicBezTo>
                <a:cubicBezTo>
                  <a:pt x="66" y="79"/>
                  <a:pt x="66" y="79"/>
                  <a:pt x="66" y="79"/>
                </a:cubicBezTo>
                <a:cubicBezTo>
                  <a:pt x="67" y="78"/>
                  <a:pt x="68" y="77"/>
                  <a:pt x="69" y="77"/>
                </a:cubicBezTo>
                <a:cubicBezTo>
                  <a:pt x="73" y="78"/>
                  <a:pt x="73" y="78"/>
                  <a:pt x="73" y="78"/>
                </a:cubicBezTo>
                <a:cubicBezTo>
                  <a:pt x="93" y="88"/>
                  <a:pt x="93" y="88"/>
                  <a:pt x="93" y="88"/>
                </a:cubicBezTo>
                <a:cubicBezTo>
                  <a:pt x="95" y="89"/>
                  <a:pt x="96" y="90"/>
                  <a:pt x="96" y="92"/>
                </a:cubicBezTo>
                <a:cubicBezTo>
                  <a:pt x="96" y="94"/>
                  <a:pt x="95" y="95"/>
                  <a:pt x="93" y="96"/>
                </a:cubicBezTo>
                <a:cubicBezTo>
                  <a:pt x="92" y="97"/>
                  <a:pt x="91" y="97"/>
                  <a:pt x="90" y="98"/>
                </a:cubicBezTo>
                <a:close/>
                <a:moveTo>
                  <a:pt x="51" y="94"/>
                </a:moveTo>
                <a:cubicBezTo>
                  <a:pt x="51" y="174"/>
                  <a:pt x="51" y="174"/>
                  <a:pt x="51" y="174"/>
                </a:cubicBezTo>
                <a:cubicBezTo>
                  <a:pt x="59" y="174"/>
                  <a:pt x="59" y="174"/>
                  <a:pt x="59" y="174"/>
                </a:cubicBezTo>
                <a:cubicBezTo>
                  <a:pt x="59" y="94"/>
                  <a:pt x="59" y="94"/>
                  <a:pt x="59" y="94"/>
                </a:cubicBezTo>
                <a:lnTo>
                  <a:pt x="51" y="94"/>
                </a:lnTo>
                <a:close/>
                <a:moveTo>
                  <a:pt x="90" y="189"/>
                </a:moveTo>
                <a:cubicBezTo>
                  <a:pt x="93" y="183"/>
                  <a:pt x="96" y="176"/>
                  <a:pt x="98" y="169"/>
                </a:cubicBezTo>
                <a:cubicBezTo>
                  <a:pt x="102" y="153"/>
                  <a:pt x="105" y="131"/>
                  <a:pt x="105" y="105"/>
                </a:cubicBezTo>
                <a:cubicBezTo>
                  <a:pt x="90" y="105"/>
                  <a:pt x="90" y="105"/>
                  <a:pt x="90" y="105"/>
                </a:cubicBezTo>
                <a:lnTo>
                  <a:pt x="90" y="189"/>
                </a:lnTo>
                <a:close/>
                <a:moveTo>
                  <a:pt x="141" y="98"/>
                </a:moveTo>
                <a:cubicBezTo>
                  <a:pt x="153" y="98"/>
                  <a:pt x="153" y="98"/>
                  <a:pt x="153" y="98"/>
                </a:cubicBezTo>
                <a:cubicBezTo>
                  <a:pt x="153" y="26"/>
                  <a:pt x="153" y="26"/>
                  <a:pt x="153" y="26"/>
                </a:cubicBezTo>
                <a:cubicBezTo>
                  <a:pt x="141" y="26"/>
                  <a:pt x="141" y="26"/>
                  <a:pt x="141" y="26"/>
                </a:cubicBezTo>
                <a:cubicBezTo>
                  <a:pt x="141" y="97"/>
                  <a:pt x="141" y="97"/>
                  <a:pt x="141" y="97"/>
                </a:cubicBezTo>
                <a:lnTo>
                  <a:pt x="141" y="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5937250" y="412750"/>
            <a:ext cx="279400" cy="279400"/>
          </a:xfrm>
          <a:custGeom>
            <a:avLst/>
            <a:gdLst>
              <a:gd name="T0" fmla="*/ 89 w 220"/>
              <a:gd name="T1" fmla="*/ 216 h 219"/>
              <a:gd name="T2" fmla="*/ 130 w 220"/>
              <a:gd name="T3" fmla="*/ 187 h 219"/>
              <a:gd name="T4" fmla="*/ 102 w 220"/>
              <a:gd name="T5" fmla="*/ 147 h 219"/>
              <a:gd name="T6" fmla="*/ 100 w 220"/>
              <a:gd name="T7" fmla="*/ 141 h 219"/>
              <a:gd name="T8" fmla="*/ 168 w 220"/>
              <a:gd name="T9" fmla="*/ 130 h 219"/>
              <a:gd name="T10" fmla="*/ 148 w 220"/>
              <a:gd name="T11" fmla="*/ 87 h 219"/>
              <a:gd name="T12" fmla="*/ 97 w 220"/>
              <a:gd name="T13" fmla="*/ 137 h 219"/>
              <a:gd name="T14" fmla="*/ 106 w 220"/>
              <a:gd name="T15" fmla="*/ 70 h 219"/>
              <a:gd name="T16" fmla="*/ 147 w 220"/>
              <a:gd name="T17" fmla="*/ 81 h 219"/>
              <a:gd name="T18" fmla="*/ 114 w 220"/>
              <a:gd name="T19" fmla="*/ 25 h 219"/>
              <a:gd name="T20" fmla="*/ 47 w 220"/>
              <a:gd name="T21" fmla="*/ 80 h 219"/>
              <a:gd name="T22" fmla="*/ 71 w 220"/>
              <a:gd name="T23" fmla="*/ 69 h 219"/>
              <a:gd name="T24" fmla="*/ 99 w 220"/>
              <a:gd name="T25" fmla="*/ 83 h 219"/>
              <a:gd name="T26" fmla="*/ 91 w 220"/>
              <a:gd name="T27" fmla="*/ 125 h 219"/>
              <a:gd name="T28" fmla="*/ 60 w 220"/>
              <a:gd name="T29" fmla="*/ 122 h 219"/>
              <a:gd name="T30" fmla="*/ 44 w 220"/>
              <a:gd name="T31" fmla="*/ 145 h 219"/>
              <a:gd name="T32" fmla="*/ 73 w 220"/>
              <a:gd name="T33" fmla="*/ 135 h 219"/>
              <a:gd name="T34" fmla="*/ 103 w 220"/>
              <a:gd name="T35" fmla="*/ 155 h 219"/>
              <a:gd name="T36" fmla="*/ 88 w 220"/>
              <a:gd name="T37" fmla="*/ 204 h 219"/>
              <a:gd name="T38" fmla="*/ 43 w 220"/>
              <a:gd name="T39" fmla="*/ 216 h 219"/>
              <a:gd name="T40" fmla="*/ 19 w 220"/>
              <a:gd name="T41" fmla="*/ 186 h 219"/>
              <a:gd name="T42" fmla="*/ 56 w 220"/>
              <a:gd name="T43" fmla="*/ 182 h 219"/>
              <a:gd name="T44" fmla="*/ 41 w 220"/>
              <a:gd name="T45" fmla="*/ 158 h 219"/>
              <a:gd name="T46" fmla="*/ 9 w 220"/>
              <a:gd name="T47" fmla="*/ 147 h 219"/>
              <a:gd name="T48" fmla="*/ 20 w 220"/>
              <a:gd name="T49" fmla="*/ 100 h 219"/>
              <a:gd name="T50" fmla="*/ 60 w 220"/>
              <a:gd name="T51" fmla="*/ 86 h 219"/>
              <a:gd name="T52" fmla="*/ 1 w 220"/>
              <a:gd name="T53" fmla="*/ 92 h 219"/>
              <a:gd name="T54" fmla="*/ 32 w 220"/>
              <a:gd name="T55" fmla="*/ 63 h 219"/>
              <a:gd name="T56" fmla="*/ 9 w 220"/>
              <a:gd name="T57" fmla="*/ 25 h 219"/>
              <a:gd name="T58" fmla="*/ 54 w 220"/>
              <a:gd name="T59" fmla="*/ 36 h 219"/>
              <a:gd name="T60" fmla="*/ 18 w 220"/>
              <a:gd name="T61" fmla="*/ 17 h 219"/>
              <a:gd name="T62" fmla="*/ 75 w 220"/>
              <a:gd name="T63" fmla="*/ 11 h 219"/>
              <a:gd name="T64" fmla="*/ 91 w 220"/>
              <a:gd name="T65" fmla="*/ 1 h 219"/>
              <a:gd name="T66" fmla="*/ 119 w 220"/>
              <a:gd name="T67" fmla="*/ 21 h 219"/>
              <a:gd name="T68" fmla="*/ 146 w 220"/>
              <a:gd name="T69" fmla="*/ 3 h 219"/>
              <a:gd name="T70" fmla="*/ 177 w 220"/>
              <a:gd name="T71" fmla="*/ 23 h 219"/>
              <a:gd name="T72" fmla="*/ 143 w 220"/>
              <a:gd name="T73" fmla="*/ 37 h 219"/>
              <a:gd name="T74" fmla="*/ 189 w 220"/>
              <a:gd name="T75" fmla="*/ 15 h 219"/>
              <a:gd name="T76" fmla="*/ 215 w 220"/>
              <a:gd name="T77" fmla="*/ 39 h 219"/>
              <a:gd name="T78" fmla="*/ 217 w 220"/>
              <a:gd name="T79" fmla="*/ 50 h 219"/>
              <a:gd name="T80" fmla="*/ 213 w 220"/>
              <a:gd name="T81" fmla="*/ 66 h 219"/>
              <a:gd name="T82" fmla="*/ 198 w 220"/>
              <a:gd name="T83" fmla="*/ 91 h 219"/>
              <a:gd name="T84" fmla="*/ 203 w 220"/>
              <a:gd name="T85" fmla="*/ 117 h 219"/>
              <a:gd name="T86" fmla="*/ 195 w 220"/>
              <a:gd name="T87" fmla="*/ 146 h 219"/>
              <a:gd name="T88" fmla="*/ 185 w 220"/>
              <a:gd name="T89" fmla="*/ 161 h 219"/>
              <a:gd name="T90" fmla="*/ 215 w 220"/>
              <a:gd name="T91" fmla="*/ 180 h 219"/>
              <a:gd name="T92" fmla="*/ 199 w 220"/>
              <a:gd name="T93" fmla="*/ 217 h 219"/>
              <a:gd name="T94" fmla="*/ 132 w 220"/>
              <a:gd name="T95" fmla="*/ 164 h 219"/>
              <a:gd name="T96" fmla="*/ 116 w 220"/>
              <a:gd name="T97" fmla="*/ 147 h 219"/>
              <a:gd name="T98" fmla="*/ 191 w 220"/>
              <a:gd name="T99" fmla="*/ 89 h 219"/>
              <a:gd name="T100" fmla="*/ 176 w 220"/>
              <a:gd name="T101" fmla="*/ 96 h 219"/>
              <a:gd name="T102" fmla="*/ 183 w 220"/>
              <a:gd name="T103" fmla="*/ 10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20" h="219">
                <a:moveTo>
                  <a:pt x="194" y="217"/>
                </a:moveTo>
                <a:cubicBezTo>
                  <a:pt x="177" y="216"/>
                  <a:pt x="161" y="211"/>
                  <a:pt x="148" y="203"/>
                </a:cubicBezTo>
                <a:cubicBezTo>
                  <a:pt x="133" y="210"/>
                  <a:pt x="113" y="215"/>
                  <a:pt x="89" y="216"/>
                </a:cubicBezTo>
                <a:cubicBezTo>
                  <a:pt x="87" y="216"/>
                  <a:pt x="86" y="216"/>
                  <a:pt x="85" y="215"/>
                </a:cubicBezTo>
                <a:cubicBezTo>
                  <a:pt x="85" y="214"/>
                  <a:pt x="86" y="214"/>
                  <a:pt x="88" y="213"/>
                </a:cubicBezTo>
                <a:cubicBezTo>
                  <a:pt x="106" y="206"/>
                  <a:pt x="120" y="197"/>
                  <a:pt x="130" y="187"/>
                </a:cubicBezTo>
                <a:cubicBezTo>
                  <a:pt x="122" y="179"/>
                  <a:pt x="115" y="166"/>
                  <a:pt x="111" y="148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02" y="147"/>
                  <a:pt x="102" y="147"/>
                  <a:pt x="102" y="147"/>
                </a:cubicBezTo>
                <a:cubicBezTo>
                  <a:pt x="100" y="146"/>
                  <a:pt x="100" y="146"/>
                  <a:pt x="100" y="146"/>
                </a:cubicBezTo>
                <a:cubicBezTo>
                  <a:pt x="99" y="143"/>
                  <a:pt x="99" y="143"/>
                  <a:pt x="99" y="143"/>
                </a:cubicBezTo>
                <a:cubicBezTo>
                  <a:pt x="100" y="141"/>
                  <a:pt x="100" y="141"/>
                  <a:pt x="100" y="141"/>
                </a:cubicBezTo>
                <a:cubicBezTo>
                  <a:pt x="102" y="140"/>
                  <a:pt x="102" y="140"/>
                  <a:pt x="102" y="140"/>
                </a:cubicBezTo>
                <a:cubicBezTo>
                  <a:pt x="156" y="140"/>
                  <a:pt x="156" y="140"/>
                  <a:pt x="156" y="140"/>
                </a:cubicBezTo>
                <a:cubicBezTo>
                  <a:pt x="168" y="130"/>
                  <a:pt x="168" y="130"/>
                  <a:pt x="168" y="130"/>
                </a:cubicBezTo>
                <a:cubicBezTo>
                  <a:pt x="159" y="130"/>
                  <a:pt x="154" y="129"/>
                  <a:pt x="152" y="127"/>
                </a:cubicBezTo>
                <a:cubicBezTo>
                  <a:pt x="149" y="124"/>
                  <a:pt x="148" y="120"/>
                  <a:pt x="148" y="114"/>
                </a:cubicBezTo>
                <a:cubicBezTo>
                  <a:pt x="148" y="87"/>
                  <a:pt x="148" y="87"/>
                  <a:pt x="148" y="87"/>
                </a:cubicBezTo>
                <a:cubicBezTo>
                  <a:pt x="138" y="87"/>
                  <a:pt x="138" y="87"/>
                  <a:pt x="138" y="87"/>
                </a:cubicBezTo>
                <a:cubicBezTo>
                  <a:pt x="138" y="99"/>
                  <a:pt x="137" y="108"/>
                  <a:pt x="135" y="112"/>
                </a:cubicBezTo>
                <a:cubicBezTo>
                  <a:pt x="129" y="125"/>
                  <a:pt x="116" y="133"/>
                  <a:pt x="97" y="137"/>
                </a:cubicBezTo>
                <a:cubicBezTo>
                  <a:pt x="95" y="137"/>
                  <a:pt x="93" y="137"/>
                  <a:pt x="93" y="136"/>
                </a:cubicBezTo>
                <a:cubicBezTo>
                  <a:pt x="93" y="134"/>
                  <a:pt x="94" y="132"/>
                  <a:pt x="97" y="130"/>
                </a:cubicBezTo>
                <a:cubicBezTo>
                  <a:pt x="104" y="120"/>
                  <a:pt x="107" y="100"/>
                  <a:pt x="106" y="70"/>
                </a:cubicBezTo>
                <a:cubicBezTo>
                  <a:pt x="106" y="68"/>
                  <a:pt x="107" y="67"/>
                  <a:pt x="109" y="68"/>
                </a:cubicBezTo>
                <a:cubicBezTo>
                  <a:pt x="140" y="81"/>
                  <a:pt x="140" y="81"/>
                  <a:pt x="140" y="81"/>
                </a:cubicBezTo>
                <a:cubicBezTo>
                  <a:pt x="147" y="81"/>
                  <a:pt x="147" y="81"/>
                  <a:pt x="147" y="8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5" y="71"/>
                  <a:pt x="155" y="71"/>
                  <a:pt x="155" y="71"/>
                </a:cubicBezTo>
                <a:cubicBezTo>
                  <a:pt x="143" y="62"/>
                  <a:pt x="129" y="46"/>
                  <a:pt x="114" y="25"/>
                </a:cubicBezTo>
                <a:cubicBezTo>
                  <a:pt x="112" y="27"/>
                  <a:pt x="112" y="27"/>
                  <a:pt x="112" y="27"/>
                </a:cubicBezTo>
                <a:cubicBezTo>
                  <a:pt x="106" y="36"/>
                  <a:pt x="96" y="47"/>
                  <a:pt x="81" y="60"/>
                </a:cubicBezTo>
                <a:cubicBezTo>
                  <a:pt x="77" y="63"/>
                  <a:pt x="65" y="70"/>
                  <a:pt x="47" y="80"/>
                </a:cubicBezTo>
                <a:cubicBezTo>
                  <a:pt x="60" y="80"/>
                  <a:pt x="60" y="80"/>
                  <a:pt x="60" y="80"/>
                </a:cubicBezTo>
                <a:cubicBezTo>
                  <a:pt x="68" y="70"/>
                  <a:pt x="68" y="70"/>
                  <a:pt x="68" y="70"/>
                </a:cubicBezTo>
                <a:cubicBezTo>
                  <a:pt x="69" y="69"/>
                  <a:pt x="70" y="69"/>
                  <a:pt x="71" y="69"/>
                </a:cubicBezTo>
                <a:cubicBezTo>
                  <a:pt x="75" y="70"/>
                  <a:pt x="75" y="70"/>
                  <a:pt x="75" y="70"/>
                </a:cubicBezTo>
                <a:cubicBezTo>
                  <a:pt x="96" y="80"/>
                  <a:pt x="96" y="80"/>
                  <a:pt x="96" y="80"/>
                </a:cubicBezTo>
                <a:cubicBezTo>
                  <a:pt x="98" y="81"/>
                  <a:pt x="99" y="82"/>
                  <a:pt x="99" y="83"/>
                </a:cubicBezTo>
                <a:cubicBezTo>
                  <a:pt x="93" y="92"/>
                  <a:pt x="93" y="92"/>
                  <a:pt x="93" y="92"/>
                </a:cubicBezTo>
                <a:cubicBezTo>
                  <a:pt x="93" y="120"/>
                  <a:pt x="93" y="120"/>
                  <a:pt x="93" y="120"/>
                </a:cubicBezTo>
                <a:cubicBezTo>
                  <a:pt x="93" y="122"/>
                  <a:pt x="92" y="124"/>
                  <a:pt x="91" y="125"/>
                </a:cubicBezTo>
                <a:cubicBezTo>
                  <a:pt x="90" y="126"/>
                  <a:pt x="86" y="127"/>
                  <a:pt x="79" y="127"/>
                </a:cubicBezTo>
                <a:cubicBezTo>
                  <a:pt x="72" y="128"/>
                  <a:pt x="67" y="128"/>
                  <a:pt x="64" y="127"/>
                </a:cubicBezTo>
                <a:cubicBezTo>
                  <a:pt x="62" y="126"/>
                  <a:pt x="60" y="125"/>
                  <a:pt x="60" y="122"/>
                </a:cubicBezTo>
                <a:cubicBezTo>
                  <a:pt x="60" y="121"/>
                  <a:pt x="60" y="121"/>
                  <a:pt x="60" y="121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62" y="145"/>
                  <a:pt x="62" y="145"/>
                  <a:pt x="62" y="145"/>
                </a:cubicBezTo>
                <a:cubicBezTo>
                  <a:pt x="70" y="137"/>
                  <a:pt x="70" y="137"/>
                  <a:pt x="70" y="137"/>
                </a:cubicBezTo>
                <a:cubicBezTo>
                  <a:pt x="71" y="136"/>
                  <a:pt x="72" y="135"/>
                  <a:pt x="73" y="135"/>
                </a:cubicBezTo>
                <a:cubicBezTo>
                  <a:pt x="75" y="136"/>
                  <a:pt x="75" y="136"/>
                  <a:pt x="75" y="136"/>
                </a:cubicBezTo>
                <a:cubicBezTo>
                  <a:pt x="101" y="150"/>
                  <a:pt x="101" y="150"/>
                  <a:pt x="101" y="150"/>
                </a:cubicBezTo>
                <a:cubicBezTo>
                  <a:pt x="102" y="151"/>
                  <a:pt x="103" y="153"/>
                  <a:pt x="103" y="155"/>
                </a:cubicBezTo>
                <a:cubicBezTo>
                  <a:pt x="103" y="158"/>
                  <a:pt x="101" y="160"/>
                  <a:pt x="99" y="161"/>
                </a:cubicBezTo>
                <a:cubicBezTo>
                  <a:pt x="97" y="162"/>
                  <a:pt x="96" y="164"/>
                  <a:pt x="96" y="166"/>
                </a:cubicBezTo>
                <a:cubicBezTo>
                  <a:pt x="93" y="184"/>
                  <a:pt x="91" y="197"/>
                  <a:pt x="88" y="204"/>
                </a:cubicBezTo>
                <a:cubicBezTo>
                  <a:pt x="85" y="209"/>
                  <a:pt x="82" y="214"/>
                  <a:pt x="76" y="217"/>
                </a:cubicBezTo>
                <a:cubicBezTo>
                  <a:pt x="68" y="219"/>
                  <a:pt x="57" y="219"/>
                  <a:pt x="45" y="217"/>
                </a:cubicBezTo>
                <a:cubicBezTo>
                  <a:pt x="43" y="216"/>
                  <a:pt x="43" y="216"/>
                  <a:pt x="43" y="216"/>
                </a:cubicBezTo>
                <a:cubicBezTo>
                  <a:pt x="43" y="213"/>
                  <a:pt x="43" y="213"/>
                  <a:pt x="43" y="213"/>
                </a:cubicBezTo>
                <a:cubicBezTo>
                  <a:pt x="43" y="207"/>
                  <a:pt x="41" y="202"/>
                  <a:pt x="37" y="198"/>
                </a:cubicBezTo>
                <a:cubicBezTo>
                  <a:pt x="33" y="194"/>
                  <a:pt x="27" y="190"/>
                  <a:pt x="19" y="186"/>
                </a:cubicBezTo>
                <a:cubicBezTo>
                  <a:pt x="17" y="185"/>
                  <a:pt x="17" y="184"/>
                  <a:pt x="17" y="183"/>
                </a:cubicBezTo>
                <a:cubicBezTo>
                  <a:pt x="18" y="182"/>
                  <a:pt x="19" y="181"/>
                  <a:pt x="20" y="182"/>
                </a:cubicBezTo>
                <a:cubicBezTo>
                  <a:pt x="42" y="185"/>
                  <a:pt x="54" y="185"/>
                  <a:pt x="56" y="182"/>
                </a:cubicBezTo>
                <a:cubicBezTo>
                  <a:pt x="59" y="179"/>
                  <a:pt x="61" y="169"/>
                  <a:pt x="62" y="151"/>
                </a:cubicBezTo>
                <a:cubicBezTo>
                  <a:pt x="43" y="151"/>
                  <a:pt x="43" y="151"/>
                  <a:pt x="43" y="151"/>
                </a:cubicBezTo>
                <a:cubicBezTo>
                  <a:pt x="43" y="155"/>
                  <a:pt x="42" y="157"/>
                  <a:pt x="41" y="158"/>
                </a:cubicBezTo>
                <a:cubicBezTo>
                  <a:pt x="39" y="159"/>
                  <a:pt x="34" y="159"/>
                  <a:pt x="26" y="159"/>
                </a:cubicBezTo>
                <a:cubicBezTo>
                  <a:pt x="17" y="158"/>
                  <a:pt x="12" y="157"/>
                  <a:pt x="10" y="156"/>
                </a:cubicBezTo>
                <a:cubicBezTo>
                  <a:pt x="9" y="154"/>
                  <a:pt x="9" y="151"/>
                  <a:pt x="9" y="147"/>
                </a:cubicBezTo>
                <a:cubicBezTo>
                  <a:pt x="13" y="125"/>
                  <a:pt x="15" y="110"/>
                  <a:pt x="16" y="101"/>
                </a:cubicBezTo>
                <a:cubicBezTo>
                  <a:pt x="17" y="99"/>
                  <a:pt x="17" y="99"/>
                  <a:pt x="17" y="99"/>
                </a:cubicBezTo>
                <a:cubicBezTo>
                  <a:pt x="18" y="99"/>
                  <a:pt x="19" y="99"/>
                  <a:pt x="20" y="100"/>
                </a:cubicBezTo>
                <a:cubicBezTo>
                  <a:pt x="45" y="112"/>
                  <a:pt x="45" y="112"/>
                  <a:pt x="45" y="112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60" y="86"/>
                  <a:pt x="60" y="86"/>
                  <a:pt x="60" y="86"/>
                </a:cubicBezTo>
                <a:cubicBezTo>
                  <a:pt x="31" y="86"/>
                  <a:pt x="31" y="86"/>
                  <a:pt x="31" y="86"/>
                </a:cubicBezTo>
                <a:cubicBezTo>
                  <a:pt x="22" y="89"/>
                  <a:pt x="13" y="92"/>
                  <a:pt x="5" y="93"/>
                </a:cubicBezTo>
                <a:cubicBezTo>
                  <a:pt x="2" y="93"/>
                  <a:pt x="1" y="93"/>
                  <a:pt x="1" y="92"/>
                </a:cubicBezTo>
                <a:cubicBezTo>
                  <a:pt x="0" y="91"/>
                  <a:pt x="1" y="90"/>
                  <a:pt x="3" y="89"/>
                </a:cubicBezTo>
                <a:cubicBezTo>
                  <a:pt x="18" y="82"/>
                  <a:pt x="31" y="73"/>
                  <a:pt x="41" y="64"/>
                </a:cubicBezTo>
                <a:cubicBezTo>
                  <a:pt x="38" y="64"/>
                  <a:pt x="35" y="64"/>
                  <a:pt x="32" y="63"/>
                </a:cubicBezTo>
                <a:cubicBezTo>
                  <a:pt x="29" y="61"/>
                  <a:pt x="26" y="58"/>
                  <a:pt x="24" y="53"/>
                </a:cubicBezTo>
                <a:cubicBezTo>
                  <a:pt x="21" y="42"/>
                  <a:pt x="17" y="33"/>
                  <a:pt x="11" y="28"/>
                </a:cubicBezTo>
                <a:cubicBezTo>
                  <a:pt x="9" y="25"/>
                  <a:pt x="9" y="25"/>
                  <a:pt x="9" y="25"/>
                </a:cubicBezTo>
                <a:cubicBezTo>
                  <a:pt x="10" y="25"/>
                  <a:pt x="10" y="25"/>
                  <a:pt x="11" y="25"/>
                </a:cubicBezTo>
                <a:cubicBezTo>
                  <a:pt x="16" y="24"/>
                  <a:pt x="22" y="24"/>
                  <a:pt x="29" y="25"/>
                </a:cubicBezTo>
                <a:cubicBezTo>
                  <a:pt x="42" y="25"/>
                  <a:pt x="50" y="30"/>
                  <a:pt x="54" y="36"/>
                </a:cubicBezTo>
                <a:cubicBezTo>
                  <a:pt x="56" y="41"/>
                  <a:pt x="56" y="45"/>
                  <a:pt x="55" y="50"/>
                </a:cubicBezTo>
                <a:cubicBezTo>
                  <a:pt x="63" y="40"/>
                  <a:pt x="70" y="29"/>
                  <a:pt x="76" y="17"/>
                </a:cubicBezTo>
                <a:cubicBezTo>
                  <a:pt x="18" y="17"/>
                  <a:pt x="18" y="17"/>
                  <a:pt x="18" y="17"/>
                </a:cubicBezTo>
                <a:cubicBezTo>
                  <a:pt x="16" y="16"/>
                  <a:pt x="15" y="15"/>
                  <a:pt x="15" y="14"/>
                </a:cubicBezTo>
                <a:cubicBezTo>
                  <a:pt x="15" y="11"/>
                  <a:pt x="16" y="11"/>
                  <a:pt x="18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83" y="2"/>
                  <a:pt x="83" y="2"/>
                  <a:pt x="83" y="2"/>
                </a:cubicBezTo>
                <a:cubicBezTo>
                  <a:pt x="84" y="1"/>
                  <a:pt x="85" y="0"/>
                  <a:pt x="86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118" y="9"/>
                  <a:pt x="118" y="9"/>
                  <a:pt x="118" y="9"/>
                </a:cubicBezTo>
                <a:cubicBezTo>
                  <a:pt x="122" y="10"/>
                  <a:pt x="125" y="12"/>
                  <a:pt x="125" y="14"/>
                </a:cubicBezTo>
                <a:cubicBezTo>
                  <a:pt x="126" y="16"/>
                  <a:pt x="124" y="19"/>
                  <a:pt x="119" y="21"/>
                </a:cubicBezTo>
                <a:cubicBezTo>
                  <a:pt x="118" y="22"/>
                  <a:pt x="118" y="22"/>
                  <a:pt x="118" y="22"/>
                </a:cubicBezTo>
                <a:cubicBezTo>
                  <a:pt x="130" y="30"/>
                  <a:pt x="130" y="30"/>
                  <a:pt x="130" y="30"/>
                </a:cubicBezTo>
                <a:cubicBezTo>
                  <a:pt x="138" y="19"/>
                  <a:pt x="143" y="10"/>
                  <a:pt x="146" y="3"/>
                </a:cubicBezTo>
                <a:cubicBezTo>
                  <a:pt x="146" y="0"/>
                  <a:pt x="147" y="0"/>
                  <a:pt x="149" y="1"/>
                </a:cubicBezTo>
                <a:cubicBezTo>
                  <a:pt x="167" y="12"/>
                  <a:pt x="177" y="18"/>
                  <a:pt x="177" y="20"/>
                </a:cubicBezTo>
                <a:cubicBezTo>
                  <a:pt x="178" y="21"/>
                  <a:pt x="177" y="22"/>
                  <a:pt x="177" y="23"/>
                </a:cubicBezTo>
                <a:cubicBezTo>
                  <a:pt x="176" y="24"/>
                  <a:pt x="174" y="24"/>
                  <a:pt x="171" y="24"/>
                </a:cubicBezTo>
                <a:cubicBezTo>
                  <a:pt x="169" y="24"/>
                  <a:pt x="167" y="24"/>
                  <a:pt x="166" y="25"/>
                </a:cubicBezTo>
                <a:cubicBezTo>
                  <a:pt x="143" y="37"/>
                  <a:pt x="143" y="37"/>
                  <a:pt x="143" y="37"/>
                </a:cubicBezTo>
                <a:cubicBezTo>
                  <a:pt x="149" y="41"/>
                  <a:pt x="157" y="44"/>
                  <a:pt x="166" y="46"/>
                </a:cubicBezTo>
                <a:cubicBezTo>
                  <a:pt x="176" y="34"/>
                  <a:pt x="182" y="25"/>
                  <a:pt x="185" y="17"/>
                </a:cubicBezTo>
                <a:cubicBezTo>
                  <a:pt x="186" y="15"/>
                  <a:pt x="187" y="14"/>
                  <a:pt x="189" y="15"/>
                </a:cubicBezTo>
                <a:cubicBezTo>
                  <a:pt x="211" y="31"/>
                  <a:pt x="211" y="31"/>
                  <a:pt x="211" y="31"/>
                </a:cubicBezTo>
                <a:cubicBezTo>
                  <a:pt x="214" y="33"/>
                  <a:pt x="216" y="35"/>
                  <a:pt x="216" y="36"/>
                </a:cubicBezTo>
                <a:cubicBezTo>
                  <a:pt x="216" y="37"/>
                  <a:pt x="216" y="38"/>
                  <a:pt x="215" y="39"/>
                </a:cubicBezTo>
                <a:cubicBezTo>
                  <a:pt x="214" y="40"/>
                  <a:pt x="212" y="40"/>
                  <a:pt x="210" y="40"/>
                </a:cubicBezTo>
                <a:cubicBezTo>
                  <a:pt x="208" y="39"/>
                  <a:pt x="199" y="43"/>
                  <a:pt x="186" y="50"/>
                </a:cubicBezTo>
                <a:cubicBezTo>
                  <a:pt x="199" y="51"/>
                  <a:pt x="210" y="51"/>
                  <a:pt x="217" y="50"/>
                </a:cubicBezTo>
                <a:cubicBezTo>
                  <a:pt x="218" y="50"/>
                  <a:pt x="219" y="51"/>
                  <a:pt x="220" y="52"/>
                </a:cubicBezTo>
                <a:cubicBezTo>
                  <a:pt x="220" y="53"/>
                  <a:pt x="220" y="54"/>
                  <a:pt x="218" y="55"/>
                </a:cubicBezTo>
                <a:cubicBezTo>
                  <a:pt x="216" y="56"/>
                  <a:pt x="214" y="60"/>
                  <a:pt x="213" y="66"/>
                </a:cubicBezTo>
                <a:cubicBezTo>
                  <a:pt x="212" y="74"/>
                  <a:pt x="211" y="81"/>
                  <a:pt x="211" y="86"/>
                </a:cubicBezTo>
                <a:cubicBezTo>
                  <a:pt x="212" y="90"/>
                  <a:pt x="211" y="92"/>
                  <a:pt x="210" y="93"/>
                </a:cubicBezTo>
                <a:cubicBezTo>
                  <a:pt x="198" y="91"/>
                  <a:pt x="198" y="91"/>
                  <a:pt x="198" y="91"/>
                </a:cubicBezTo>
                <a:cubicBezTo>
                  <a:pt x="199" y="97"/>
                  <a:pt x="200" y="101"/>
                  <a:pt x="201" y="101"/>
                </a:cubicBezTo>
                <a:cubicBezTo>
                  <a:pt x="203" y="102"/>
                  <a:pt x="205" y="104"/>
                  <a:pt x="205" y="107"/>
                </a:cubicBezTo>
                <a:cubicBezTo>
                  <a:pt x="205" y="110"/>
                  <a:pt x="205" y="113"/>
                  <a:pt x="203" y="117"/>
                </a:cubicBezTo>
                <a:cubicBezTo>
                  <a:pt x="201" y="121"/>
                  <a:pt x="198" y="124"/>
                  <a:pt x="195" y="126"/>
                </a:cubicBezTo>
                <a:cubicBezTo>
                  <a:pt x="192" y="128"/>
                  <a:pt x="188" y="129"/>
                  <a:pt x="183" y="130"/>
                </a:cubicBezTo>
                <a:cubicBezTo>
                  <a:pt x="195" y="146"/>
                  <a:pt x="195" y="146"/>
                  <a:pt x="195" y="146"/>
                </a:cubicBezTo>
                <a:cubicBezTo>
                  <a:pt x="196" y="149"/>
                  <a:pt x="197" y="151"/>
                  <a:pt x="197" y="152"/>
                </a:cubicBezTo>
                <a:cubicBezTo>
                  <a:pt x="196" y="155"/>
                  <a:pt x="195" y="156"/>
                  <a:pt x="192" y="157"/>
                </a:cubicBezTo>
                <a:cubicBezTo>
                  <a:pt x="188" y="157"/>
                  <a:pt x="186" y="159"/>
                  <a:pt x="185" y="161"/>
                </a:cubicBezTo>
                <a:cubicBezTo>
                  <a:pt x="175" y="178"/>
                  <a:pt x="175" y="178"/>
                  <a:pt x="175" y="178"/>
                </a:cubicBezTo>
                <a:cubicBezTo>
                  <a:pt x="186" y="178"/>
                  <a:pt x="197" y="179"/>
                  <a:pt x="210" y="178"/>
                </a:cubicBezTo>
                <a:cubicBezTo>
                  <a:pt x="213" y="178"/>
                  <a:pt x="215" y="178"/>
                  <a:pt x="215" y="180"/>
                </a:cubicBezTo>
                <a:cubicBezTo>
                  <a:pt x="215" y="181"/>
                  <a:pt x="215" y="182"/>
                  <a:pt x="213" y="184"/>
                </a:cubicBezTo>
                <a:cubicBezTo>
                  <a:pt x="206" y="187"/>
                  <a:pt x="202" y="196"/>
                  <a:pt x="201" y="211"/>
                </a:cubicBezTo>
                <a:cubicBezTo>
                  <a:pt x="201" y="215"/>
                  <a:pt x="200" y="216"/>
                  <a:pt x="199" y="217"/>
                </a:cubicBezTo>
                <a:lnTo>
                  <a:pt x="194" y="217"/>
                </a:lnTo>
                <a:close/>
                <a:moveTo>
                  <a:pt x="116" y="147"/>
                </a:moveTo>
                <a:cubicBezTo>
                  <a:pt x="120" y="155"/>
                  <a:pt x="125" y="160"/>
                  <a:pt x="132" y="164"/>
                </a:cubicBezTo>
                <a:cubicBezTo>
                  <a:pt x="143" y="170"/>
                  <a:pt x="143" y="170"/>
                  <a:pt x="143" y="170"/>
                </a:cubicBezTo>
                <a:cubicBezTo>
                  <a:pt x="148" y="163"/>
                  <a:pt x="152" y="155"/>
                  <a:pt x="155" y="147"/>
                </a:cubicBezTo>
                <a:lnTo>
                  <a:pt x="116" y="147"/>
                </a:lnTo>
                <a:close/>
                <a:moveTo>
                  <a:pt x="185" y="102"/>
                </a:moveTo>
                <a:cubicBezTo>
                  <a:pt x="187" y="101"/>
                  <a:pt x="188" y="98"/>
                  <a:pt x="190" y="94"/>
                </a:cubicBezTo>
                <a:cubicBezTo>
                  <a:pt x="191" y="89"/>
                  <a:pt x="191" y="89"/>
                  <a:pt x="191" y="89"/>
                </a:cubicBezTo>
                <a:cubicBezTo>
                  <a:pt x="183" y="86"/>
                  <a:pt x="183" y="86"/>
                  <a:pt x="183" y="86"/>
                </a:cubicBezTo>
                <a:cubicBezTo>
                  <a:pt x="183" y="88"/>
                  <a:pt x="181" y="90"/>
                  <a:pt x="179" y="92"/>
                </a:cubicBezTo>
                <a:cubicBezTo>
                  <a:pt x="177" y="92"/>
                  <a:pt x="176" y="94"/>
                  <a:pt x="176" y="96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1"/>
                  <a:pt x="177" y="102"/>
                  <a:pt x="178" y="102"/>
                </a:cubicBezTo>
                <a:cubicBezTo>
                  <a:pt x="183" y="103"/>
                  <a:pt x="183" y="103"/>
                  <a:pt x="183" y="103"/>
                </a:cubicBezTo>
                <a:lnTo>
                  <a:pt x="185" y="1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6286500" y="414338"/>
            <a:ext cx="279400" cy="279400"/>
          </a:xfrm>
          <a:custGeom>
            <a:avLst/>
            <a:gdLst>
              <a:gd name="T0" fmla="*/ 145 w 220"/>
              <a:gd name="T1" fmla="*/ 191 h 220"/>
              <a:gd name="T2" fmla="*/ 59 w 220"/>
              <a:gd name="T3" fmla="*/ 216 h 220"/>
              <a:gd name="T4" fmla="*/ 125 w 220"/>
              <a:gd name="T5" fmla="*/ 168 h 220"/>
              <a:gd name="T6" fmla="*/ 98 w 220"/>
              <a:gd name="T7" fmla="*/ 93 h 220"/>
              <a:gd name="T8" fmla="*/ 78 w 220"/>
              <a:gd name="T9" fmla="*/ 90 h 220"/>
              <a:gd name="T10" fmla="*/ 121 w 220"/>
              <a:gd name="T11" fmla="*/ 87 h 220"/>
              <a:gd name="T12" fmla="*/ 82 w 220"/>
              <a:gd name="T13" fmla="*/ 43 h 220"/>
              <a:gd name="T14" fmla="*/ 97 w 220"/>
              <a:gd name="T15" fmla="*/ 62 h 220"/>
              <a:gd name="T16" fmla="*/ 65 w 220"/>
              <a:gd name="T17" fmla="*/ 62 h 220"/>
              <a:gd name="T18" fmla="*/ 87 w 220"/>
              <a:gd name="T19" fmla="*/ 97 h 220"/>
              <a:gd name="T20" fmla="*/ 89 w 220"/>
              <a:gd name="T21" fmla="*/ 101 h 220"/>
              <a:gd name="T22" fmla="*/ 65 w 220"/>
              <a:gd name="T23" fmla="*/ 191 h 220"/>
              <a:gd name="T24" fmla="*/ 28 w 220"/>
              <a:gd name="T25" fmla="*/ 218 h 220"/>
              <a:gd name="T26" fmla="*/ 21 w 220"/>
              <a:gd name="T27" fmla="*/ 194 h 220"/>
              <a:gd name="T28" fmla="*/ 5 w 220"/>
              <a:gd name="T29" fmla="*/ 182 h 220"/>
              <a:gd name="T30" fmla="*/ 27 w 220"/>
              <a:gd name="T31" fmla="*/ 179 h 220"/>
              <a:gd name="T32" fmla="*/ 29 w 220"/>
              <a:gd name="T33" fmla="*/ 147 h 220"/>
              <a:gd name="T34" fmla="*/ 14 w 220"/>
              <a:gd name="T35" fmla="*/ 164 h 220"/>
              <a:gd name="T36" fmla="*/ 1 w 220"/>
              <a:gd name="T37" fmla="*/ 115 h 220"/>
              <a:gd name="T38" fmla="*/ 29 w 220"/>
              <a:gd name="T39" fmla="*/ 110 h 220"/>
              <a:gd name="T40" fmla="*/ 3 w 220"/>
              <a:gd name="T41" fmla="*/ 62 h 220"/>
              <a:gd name="T42" fmla="*/ 3 w 220"/>
              <a:gd name="T43" fmla="*/ 56 h 220"/>
              <a:gd name="T44" fmla="*/ 29 w 220"/>
              <a:gd name="T45" fmla="*/ 3 h 220"/>
              <a:gd name="T46" fmla="*/ 32 w 220"/>
              <a:gd name="T47" fmla="*/ 0 h 220"/>
              <a:gd name="T48" fmla="*/ 72 w 220"/>
              <a:gd name="T49" fmla="*/ 8 h 220"/>
              <a:gd name="T50" fmla="*/ 65 w 220"/>
              <a:gd name="T51" fmla="*/ 18 h 220"/>
              <a:gd name="T52" fmla="*/ 69 w 220"/>
              <a:gd name="T53" fmla="*/ 56 h 220"/>
              <a:gd name="T54" fmla="*/ 75 w 220"/>
              <a:gd name="T55" fmla="*/ 43 h 220"/>
              <a:gd name="T56" fmla="*/ 75 w 220"/>
              <a:gd name="T57" fmla="*/ 37 h 220"/>
              <a:gd name="T58" fmla="*/ 121 w 220"/>
              <a:gd name="T59" fmla="*/ 12 h 220"/>
              <a:gd name="T60" fmla="*/ 126 w 220"/>
              <a:gd name="T61" fmla="*/ 7 h 220"/>
              <a:gd name="T62" fmla="*/ 164 w 220"/>
              <a:gd name="T63" fmla="*/ 10 h 220"/>
              <a:gd name="T64" fmla="*/ 157 w 220"/>
              <a:gd name="T65" fmla="*/ 26 h 220"/>
              <a:gd name="T66" fmla="*/ 172 w 220"/>
              <a:gd name="T67" fmla="*/ 37 h 220"/>
              <a:gd name="T68" fmla="*/ 194 w 220"/>
              <a:gd name="T69" fmla="*/ 17 h 220"/>
              <a:gd name="T70" fmla="*/ 219 w 220"/>
              <a:gd name="T71" fmla="*/ 43 h 220"/>
              <a:gd name="T72" fmla="*/ 157 w 220"/>
              <a:gd name="T73" fmla="*/ 43 h 220"/>
              <a:gd name="T74" fmla="*/ 160 w 220"/>
              <a:gd name="T75" fmla="*/ 87 h 220"/>
              <a:gd name="T76" fmla="*/ 180 w 220"/>
              <a:gd name="T77" fmla="*/ 70 h 220"/>
              <a:gd name="T78" fmla="*/ 210 w 220"/>
              <a:gd name="T79" fmla="*/ 96 h 220"/>
              <a:gd name="T80" fmla="*/ 207 w 220"/>
              <a:gd name="T81" fmla="*/ 110 h 220"/>
              <a:gd name="T82" fmla="*/ 174 w 220"/>
              <a:gd name="T83" fmla="*/ 163 h 220"/>
              <a:gd name="T84" fmla="*/ 215 w 220"/>
              <a:gd name="T85" fmla="*/ 170 h 220"/>
              <a:gd name="T86" fmla="*/ 217 w 220"/>
              <a:gd name="T87" fmla="*/ 177 h 220"/>
              <a:gd name="T88" fmla="*/ 206 w 220"/>
              <a:gd name="T89" fmla="*/ 213 h 220"/>
              <a:gd name="T90" fmla="*/ 198 w 220"/>
              <a:gd name="T91" fmla="*/ 217 h 220"/>
              <a:gd name="T92" fmla="*/ 132 w 220"/>
              <a:gd name="T93" fmla="*/ 138 h 220"/>
              <a:gd name="T94" fmla="*/ 160 w 220"/>
              <a:gd name="T95" fmla="*/ 93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20" h="220">
                <a:moveTo>
                  <a:pt x="198" y="217"/>
                </a:moveTo>
                <a:cubicBezTo>
                  <a:pt x="179" y="213"/>
                  <a:pt x="162" y="203"/>
                  <a:pt x="145" y="191"/>
                </a:cubicBezTo>
                <a:cubicBezTo>
                  <a:pt x="123" y="206"/>
                  <a:pt x="95" y="216"/>
                  <a:pt x="63" y="217"/>
                </a:cubicBezTo>
                <a:cubicBezTo>
                  <a:pt x="60" y="218"/>
                  <a:pt x="59" y="217"/>
                  <a:pt x="59" y="216"/>
                </a:cubicBezTo>
                <a:cubicBezTo>
                  <a:pt x="59" y="215"/>
                  <a:pt x="60" y="214"/>
                  <a:pt x="62" y="214"/>
                </a:cubicBezTo>
                <a:cubicBezTo>
                  <a:pt x="85" y="205"/>
                  <a:pt x="106" y="189"/>
                  <a:pt x="125" y="168"/>
                </a:cubicBezTo>
                <a:cubicBezTo>
                  <a:pt x="116" y="156"/>
                  <a:pt x="107" y="131"/>
                  <a:pt x="98" y="93"/>
                </a:cubicBezTo>
                <a:cubicBezTo>
                  <a:pt x="98" y="93"/>
                  <a:pt x="98" y="93"/>
                  <a:pt x="98" y="93"/>
                </a:cubicBezTo>
                <a:cubicBezTo>
                  <a:pt x="81" y="93"/>
                  <a:pt x="81" y="93"/>
                  <a:pt x="81" y="93"/>
                </a:cubicBezTo>
                <a:cubicBezTo>
                  <a:pt x="79" y="93"/>
                  <a:pt x="78" y="92"/>
                  <a:pt x="78" y="90"/>
                </a:cubicBezTo>
                <a:cubicBezTo>
                  <a:pt x="78" y="88"/>
                  <a:pt x="79" y="87"/>
                  <a:pt x="81" y="87"/>
                </a:cubicBezTo>
                <a:cubicBezTo>
                  <a:pt x="121" y="87"/>
                  <a:pt x="121" y="87"/>
                  <a:pt x="121" y="87"/>
                </a:cubicBezTo>
                <a:cubicBezTo>
                  <a:pt x="121" y="43"/>
                  <a:pt x="121" y="43"/>
                  <a:pt x="121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93" y="53"/>
                  <a:pt x="98" y="59"/>
                  <a:pt x="98" y="59"/>
                </a:cubicBezTo>
                <a:cubicBezTo>
                  <a:pt x="97" y="62"/>
                  <a:pt x="97" y="62"/>
                  <a:pt x="97" y="62"/>
                </a:cubicBezTo>
                <a:cubicBezTo>
                  <a:pt x="97" y="62"/>
                  <a:pt x="97" y="62"/>
                  <a:pt x="97" y="62"/>
                </a:cubicBezTo>
                <a:cubicBezTo>
                  <a:pt x="65" y="62"/>
                  <a:pt x="65" y="62"/>
                  <a:pt x="65" y="62"/>
                </a:cubicBezTo>
                <a:cubicBezTo>
                  <a:pt x="65" y="103"/>
                  <a:pt x="65" y="103"/>
                  <a:pt x="65" y="103"/>
                </a:cubicBezTo>
                <a:cubicBezTo>
                  <a:pt x="87" y="97"/>
                  <a:pt x="87" y="97"/>
                  <a:pt x="87" y="97"/>
                </a:cubicBezTo>
                <a:cubicBezTo>
                  <a:pt x="89" y="96"/>
                  <a:pt x="91" y="96"/>
                  <a:pt x="91" y="97"/>
                </a:cubicBezTo>
                <a:cubicBezTo>
                  <a:pt x="92" y="98"/>
                  <a:pt x="91" y="100"/>
                  <a:pt x="89" y="101"/>
                </a:cubicBezTo>
                <a:cubicBezTo>
                  <a:pt x="65" y="121"/>
                  <a:pt x="65" y="121"/>
                  <a:pt x="65" y="121"/>
                </a:cubicBezTo>
                <a:cubicBezTo>
                  <a:pt x="65" y="191"/>
                  <a:pt x="65" y="191"/>
                  <a:pt x="65" y="191"/>
                </a:cubicBezTo>
                <a:cubicBezTo>
                  <a:pt x="65" y="201"/>
                  <a:pt x="63" y="208"/>
                  <a:pt x="59" y="211"/>
                </a:cubicBezTo>
                <a:cubicBezTo>
                  <a:pt x="53" y="218"/>
                  <a:pt x="42" y="220"/>
                  <a:pt x="28" y="218"/>
                </a:cubicBezTo>
                <a:cubicBezTo>
                  <a:pt x="25" y="217"/>
                  <a:pt x="24" y="216"/>
                  <a:pt x="24" y="213"/>
                </a:cubicBezTo>
                <a:cubicBezTo>
                  <a:pt x="24" y="204"/>
                  <a:pt x="23" y="198"/>
                  <a:pt x="21" y="194"/>
                </a:cubicBezTo>
                <a:cubicBezTo>
                  <a:pt x="19" y="189"/>
                  <a:pt x="15" y="186"/>
                  <a:pt x="8" y="184"/>
                </a:cubicBezTo>
                <a:cubicBezTo>
                  <a:pt x="6" y="184"/>
                  <a:pt x="5" y="183"/>
                  <a:pt x="5" y="182"/>
                </a:cubicBezTo>
                <a:cubicBezTo>
                  <a:pt x="5" y="181"/>
                  <a:pt x="6" y="180"/>
                  <a:pt x="8" y="180"/>
                </a:cubicBezTo>
                <a:cubicBezTo>
                  <a:pt x="19" y="181"/>
                  <a:pt x="25" y="180"/>
                  <a:pt x="27" y="179"/>
                </a:cubicBezTo>
                <a:cubicBezTo>
                  <a:pt x="29" y="175"/>
                  <a:pt x="29" y="175"/>
                  <a:pt x="29" y="175"/>
                </a:cubicBezTo>
                <a:cubicBezTo>
                  <a:pt x="29" y="147"/>
                  <a:pt x="29" y="147"/>
                  <a:pt x="29" y="147"/>
                </a:cubicBezTo>
                <a:cubicBezTo>
                  <a:pt x="23" y="151"/>
                  <a:pt x="19" y="155"/>
                  <a:pt x="18" y="157"/>
                </a:cubicBezTo>
                <a:cubicBezTo>
                  <a:pt x="17" y="161"/>
                  <a:pt x="15" y="163"/>
                  <a:pt x="14" y="164"/>
                </a:cubicBezTo>
                <a:cubicBezTo>
                  <a:pt x="13" y="165"/>
                  <a:pt x="12" y="165"/>
                  <a:pt x="11" y="164"/>
                </a:cubicBezTo>
                <a:cubicBezTo>
                  <a:pt x="10" y="163"/>
                  <a:pt x="6" y="147"/>
                  <a:pt x="1" y="115"/>
                </a:cubicBezTo>
                <a:cubicBezTo>
                  <a:pt x="1" y="112"/>
                  <a:pt x="2" y="110"/>
                  <a:pt x="5" y="111"/>
                </a:cubicBezTo>
                <a:cubicBezTo>
                  <a:pt x="11" y="111"/>
                  <a:pt x="20" y="111"/>
                  <a:pt x="29" y="110"/>
                </a:cubicBezTo>
                <a:cubicBezTo>
                  <a:pt x="29" y="62"/>
                  <a:pt x="29" y="62"/>
                  <a:pt x="29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1" y="62"/>
                  <a:pt x="0" y="61"/>
                  <a:pt x="0" y="59"/>
                </a:cubicBezTo>
                <a:cubicBezTo>
                  <a:pt x="0" y="57"/>
                  <a:pt x="1" y="56"/>
                  <a:pt x="3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2" y="0"/>
                  <a:pt x="32" y="0"/>
                  <a:pt x="32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8" y="3"/>
                  <a:pt x="71" y="5"/>
                  <a:pt x="72" y="8"/>
                </a:cubicBezTo>
                <a:cubicBezTo>
                  <a:pt x="72" y="11"/>
                  <a:pt x="71" y="13"/>
                  <a:pt x="68" y="14"/>
                </a:cubicBezTo>
                <a:cubicBezTo>
                  <a:pt x="66" y="15"/>
                  <a:pt x="65" y="16"/>
                  <a:pt x="65" y="18"/>
                </a:cubicBezTo>
                <a:cubicBezTo>
                  <a:pt x="65" y="56"/>
                  <a:pt x="65" y="56"/>
                  <a:pt x="65" y="56"/>
                </a:cubicBezTo>
                <a:cubicBezTo>
                  <a:pt x="69" y="56"/>
                  <a:pt x="69" y="56"/>
                  <a:pt x="69" y="56"/>
                </a:cubicBezTo>
                <a:cubicBezTo>
                  <a:pt x="75" y="43"/>
                  <a:pt x="75" y="43"/>
                  <a:pt x="75" y="43"/>
                </a:cubicBezTo>
                <a:cubicBezTo>
                  <a:pt x="75" y="43"/>
                  <a:pt x="75" y="43"/>
                  <a:pt x="75" y="43"/>
                </a:cubicBezTo>
                <a:cubicBezTo>
                  <a:pt x="73" y="43"/>
                  <a:pt x="72" y="43"/>
                  <a:pt x="72" y="40"/>
                </a:cubicBezTo>
                <a:cubicBezTo>
                  <a:pt x="72" y="38"/>
                  <a:pt x="73" y="37"/>
                  <a:pt x="75" y="37"/>
                </a:cubicBezTo>
                <a:cubicBezTo>
                  <a:pt x="121" y="37"/>
                  <a:pt x="121" y="37"/>
                  <a:pt x="121" y="37"/>
                </a:cubicBezTo>
                <a:cubicBezTo>
                  <a:pt x="121" y="12"/>
                  <a:pt x="121" y="12"/>
                  <a:pt x="121" y="12"/>
                </a:cubicBezTo>
                <a:cubicBezTo>
                  <a:pt x="121" y="10"/>
                  <a:pt x="121" y="9"/>
                  <a:pt x="122" y="8"/>
                </a:cubicBezTo>
                <a:cubicBezTo>
                  <a:pt x="122" y="7"/>
                  <a:pt x="124" y="7"/>
                  <a:pt x="126" y="7"/>
                </a:cubicBezTo>
                <a:cubicBezTo>
                  <a:pt x="155" y="8"/>
                  <a:pt x="155" y="8"/>
                  <a:pt x="155" y="8"/>
                </a:cubicBezTo>
                <a:cubicBezTo>
                  <a:pt x="160" y="9"/>
                  <a:pt x="163" y="9"/>
                  <a:pt x="164" y="10"/>
                </a:cubicBezTo>
                <a:cubicBezTo>
                  <a:pt x="168" y="13"/>
                  <a:pt x="168" y="17"/>
                  <a:pt x="162" y="20"/>
                </a:cubicBezTo>
                <a:cubicBezTo>
                  <a:pt x="158" y="22"/>
                  <a:pt x="157" y="24"/>
                  <a:pt x="157" y="26"/>
                </a:cubicBezTo>
                <a:cubicBezTo>
                  <a:pt x="157" y="37"/>
                  <a:pt x="157" y="37"/>
                  <a:pt x="157" y="37"/>
                </a:cubicBezTo>
                <a:cubicBezTo>
                  <a:pt x="172" y="37"/>
                  <a:pt x="172" y="37"/>
                  <a:pt x="172" y="37"/>
                </a:cubicBezTo>
                <a:cubicBezTo>
                  <a:pt x="183" y="23"/>
                  <a:pt x="189" y="15"/>
                  <a:pt x="190" y="15"/>
                </a:cubicBezTo>
                <a:cubicBezTo>
                  <a:pt x="194" y="17"/>
                  <a:pt x="194" y="17"/>
                  <a:pt x="194" y="17"/>
                </a:cubicBezTo>
                <a:cubicBezTo>
                  <a:pt x="211" y="32"/>
                  <a:pt x="220" y="40"/>
                  <a:pt x="220" y="41"/>
                </a:cubicBezTo>
                <a:cubicBezTo>
                  <a:pt x="219" y="43"/>
                  <a:pt x="219" y="43"/>
                  <a:pt x="219" y="43"/>
                </a:cubicBezTo>
                <a:cubicBezTo>
                  <a:pt x="218" y="43"/>
                  <a:pt x="218" y="43"/>
                  <a:pt x="218" y="43"/>
                </a:cubicBezTo>
                <a:cubicBezTo>
                  <a:pt x="157" y="43"/>
                  <a:pt x="157" y="43"/>
                  <a:pt x="157" y="43"/>
                </a:cubicBezTo>
                <a:cubicBezTo>
                  <a:pt x="157" y="87"/>
                  <a:pt x="157" y="87"/>
                  <a:pt x="157" y="87"/>
                </a:cubicBezTo>
                <a:cubicBezTo>
                  <a:pt x="160" y="87"/>
                  <a:pt x="160" y="87"/>
                  <a:pt x="160" y="87"/>
                </a:cubicBezTo>
                <a:cubicBezTo>
                  <a:pt x="177" y="71"/>
                  <a:pt x="177" y="71"/>
                  <a:pt x="177" y="71"/>
                </a:cubicBezTo>
                <a:cubicBezTo>
                  <a:pt x="178" y="70"/>
                  <a:pt x="179" y="69"/>
                  <a:pt x="180" y="70"/>
                </a:cubicBezTo>
                <a:cubicBezTo>
                  <a:pt x="182" y="71"/>
                  <a:pt x="182" y="71"/>
                  <a:pt x="182" y="71"/>
                </a:cubicBezTo>
                <a:cubicBezTo>
                  <a:pt x="210" y="96"/>
                  <a:pt x="210" y="96"/>
                  <a:pt x="210" y="96"/>
                </a:cubicBezTo>
                <a:cubicBezTo>
                  <a:pt x="213" y="98"/>
                  <a:pt x="214" y="100"/>
                  <a:pt x="214" y="102"/>
                </a:cubicBezTo>
                <a:cubicBezTo>
                  <a:pt x="213" y="106"/>
                  <a:pt x="211" y="109"/>
                  <a:pt x="207" y="110"/>
                </a:cubicBezTo>
                <a:cubicBezTo>
                  <a:pt x="203" y="110"/>
                  <a:pt x="200" y="112"/>
                  <a:pt x="199" y="115"/>
                </a:cubicBezTo>
                <a:cubicBezTo>
                  <a:pt x="191" y="135"/>
                  <a:pt x="183" y="150"/>
                  <a:pt x="174" y="163"/>
                </a:cubicBezTo>
                <a:cubicBezTo>
                  <a:pt x="175" y="163"/>
                  <a:pt x="175" y="163"/>
                  <a:pt x="175" y="163"/>
                </a:cubicBezTo>
                <a:cubicBezTo>
                  <a:pt x="188" y="168"/>
                  <a:pt x="202" y="171"/>
                  <a:pt x="215" y="170"/>
                </a:cubicBezTo>
                <a:cubicBezTo>
                  <a:pt x="217" y="170"/>
                  <a:pt x="219" y="170"/>
                  <a:pt x="220" y="172"/>
                </a:cubicBezTo>
                <a:cubicBezTo>
                  <a:pt x="220" y="174"/>
                  <a:pt x="219" y="175"/>
                  <a:pt x="217" y="177"/>
                </a:cubicBezTo>
                <a:cubicBezTo>
                  <a:pt x="215" y="179"/>
                  <a:pt x="213" y="183"/>
                  <a:pt x="210" y="189"/>
                </a:cubicBezTo>
                <a:cubicBezTo>
                  <a:pt x="208" y="196"/>
                  <a:pt x="206" y="204"/>
                  <a:pt x="206" y="213"/>
                </a:cubicBezTo>
                <a:cubicBezTo>
                  <a:pt x="206" y="216"/>
                  <a:pt x="205" y="217"/>
                  <a:pt x="204" y="218"/>
                </a:cubicBezTo>
                <a:cubicBezTo>
                  <a:pt x="204" y="219"/>
                  <a:pt x="201" y="218"/>
                  <a:pt x="198" y="217"/>
                </a:cubicBezTo>
                <a:close/>
                <a:moveTo>
                  <a:pt x="102" y="93"/>
                </a:moveTo>
                <a:cubicBezTo>
                  <a:pt x="110" y="111"/>
                  <a:pt x="120" y="126"/>
                  <a:pt x="132" y="138"/>
                </a:cubicBezTo>
                <a:cubicBezTo>
                  <a:pt x="140" y="145"/>
                  <a:pt x="140" y="145"/>
                  <a:pt x="140" y="145"/>
                </a:cubicBezTo>
                <a:cubicBezTo>
                  <a:pt x="149" y="130"/>
                  <a:pt x="155" y="113"/>
                  <a:pt x="160" y="93"/>
                </a:cubicBezTo>
                <a:lnTo>
                  <a:pt x="102" y="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6635750" y="412750"/>
            <a:ext cx="277812" cy="280988"/>
          </a:xfrm>
          <a:custGeom>
            <a:avLst/>
            <a:gdLst>
              <a:gd name="T0" fmla="*/ 21 w 218"/>
              <a:gd name="T1" fmla="*/ 129 h 221"/>
              <a:gd name="T2" fmla="*/ 1 w 218"/>
              <a:gd name="T3" fmla="*/ 141 h 221"/>
              <a:gd name="T4" fmla="*/ 39 w 218"/>
              <a:gd name="T5" fmla="*/ 54 h 221"/>
              <a:gd name="T6" fmla="*/ 4 w 218"/>
              <a:gd name="T7" fmla="*/ 71 h 221"/>
              <a:gd name="T8" fmla="*/ 27 w 218"/>
              <a:gd name="T9" fmla="*/ 33 h 221"/>
              <a:gd name="T10" fmla="*/ 38 w 218"/>
              <a:gd name="T11" fmla="*/ 0 h 221"/>
              <a:gd name="T12" fmla="*/ 71 w 218"/>
              <a:gd name="T13" fmla="*/ 9 h 221"/>
              <a:gd name="T14" fmla="*/ 74 w 218"/>
              <a:gd name="T15" fmla="*/ 18 h 221"/>
              <a:gd name="T16" fmla="*/ 44 w 218"/>
              <a:gd name="T17" fmla="*/ 49 h 221"/>
              <a:gd name="T18" fmla="*/ 78 w 218"/>
              <a:gd name="T19" fmla="*/ 71 h 221"/>
              <a:gd name="T20" fmla="*/ 68 w 218"/>
              <a:gd name="T21" fmla="*/ 77 h 221"/>
              <a:gd name="T22" fmla="*/ 56 w 218"/>
              <a:gd name="T23" fmla="*/ 98 h 221"/>
              <a:gd name="T24" fmla="*/ 57 w 218"/>
              <a:gd name="T25" fmla="*/ 114 h 221"/>
              <a:gd name="T26" fmla="*/ 54 w 218"/>
              <a:gd name="T27" fmla="*/ 217 h 221"/>
              <a:gd name="T28" fmla="*/ 25 w 218"/>
              <a:gd name="T29" fmla="*/ 219 h 221"/>
              <a:gd name="T30" fmla="*/ 215 w 218"/>
              <a:gd name="T31" fmla="*/ 32 h 221"/>
              <a:gd name="T32" fmla="*/ 163 w 218"/>
              <a:gd name="T33" fmla="*/ 32 h 221"/>
              <a:gd name="T34" fmla="*/ 177 w 218"/>
              <a:gd name="T35" fmla="*/ 55 h 221"/>
              <a:gd name="T36" fmla="*/ 176 w 218"/>
              <a:gd name="T37" fmla="*/ 58 h 221"/>
              <a:gd name="T38" fmla="*/ 128 w 218"/>
              <a:gd name="T39" fmla="*/ 207 h 221"/>
              <a:gd name="T40" fmla="*/ 111 w 218"/>
              <a:gd name="T41" fmla="*/ 219 h 221"/>
              <a:gd name="T42" fmla="*/ 93 w 218"/>
              <a:gd name="T43" fmla="*/ 207 h 221"/>
              <a:gd name="T44" fmla="*/ 88 w 218"/>
              <a:gd name="T45" fmla="*/ 100 h 221"/>
              <a:gd name="T46" fmla="*/ 61 w 218"/>
              <a:gd name="T47" fmla="*/ 193 h 221"/>
              <a:gd name="T48" fmla="*/ 68 w 218"/>
              <a:gd name="T49" fmla="*/ 148 h 221"/>
              <a:gd name="T50" fmla="*/ 68 w 218"/>
              <a:gd name="T51" fmla="*/ 84 h 221"/>
              <a:gd name="T52" fmla="*/ 90 w 218"/>
              <a:gd name="T53" fmla="*/ 86 h 221"/>
              <a:gd name="T54" fmla="*/ 93 w 218"/>
              <a:gd name="T55" fmla="*/ 58 h 221"/>
              <a:gd name="T56" fmla="*/ 68 w 218"/>
              <a:gd name="T57" fmla="*/ 55 h 221"/>
              <a:gd name="T58" fmla="*/ 93 w 218"/>
              <a:gd name="T59" fmla="*/ 52 h 221"/>
              <a:gd name="T60" fmla="*/ 94 w 218"/>
              <a:gd name="T61" fmla="*/ 3 h 221"/>
              <a:gd name="T62" fmla="*/ 126 w 218"/>
              <a:gd name="T63" fmla="*/ 5 h 221"/>
              <a:gd name="T64" fmla="*/ 131 w 218"/>
              <a:gd name="T65" fmla="*/ 15 h 221"/>
              <a:gd name="T66" fmla="*/ 128 w 218"/>
              <a:gd name="T67" fmla="*/ 52 h 221"/>
              <a:gd name="T68" fmla="*/ 142 w 218"/>
              <a:gd name="T69" fmla="*/ 47 h 221"/>
              <a:gd name="T70" fmla="*/ 131 w 218"/>
              <a:gd name="T71" fmla="*/ 20 h 221"/>
              <a:gd name="T72" fmla="*/ 133 w 218"/>
              <a:gd name="T73" fmla="*/ 17 h 221"/>
              <a:gd name="T74" fmla="*/ 173 w 218"/>
              <a:gd name="T75" fmla="*/ 26 h 221"/>
              <a:gd name="T76" fmla="*/ 192 w 218"/>
              <a:gd name="T77" fmla="*/ 9 h 221"/>
              <a:gd name="T78" fmla="*/ 216 w 218"/>
              <a:gd name="T79" fmla="*/ 32 h 221"/>
              <a:gd name="T80" fmla="*/ 165 w 218"/>
              <a:gd name="T81" fmla="*/ 168 h 221"/>
              <a:gd name="T82" fmla="*/ 147 w 218"/>
              <a:gd name="T83" fmla="*/ 179 h 221"/>
              <a:gd name="T84" fmla="*/ 134 w 218"/>
              <a:gd name="T85" fmla="*/ 164 h 221"/>
              <a:gd name="T86" fmla="*/ 134 w 218"/>
              <a:gd name="T87" fmla="*/ 85 h 221"/>
              <a:gd name="T88" fmla="*/ 150 w 218"/>
              <a:gd name="T89" fmla="*/ 85 h 221"/>
              <a:gd name="T90" fmla="*/ 153 w 218"/>
              <a:gd name="T91" fmla="*/ 91 h 221"/>
              <a:gd name="T92" fmla="*/ 152 w 218"/>
              <a:gd name="T93" fmla="*/ 153 h 221"/>
              <a:gd name="T94" fmla="*/ 154 w 218"/>
              <a:gd name="T95" fmla="*/ 157 h 221"/>
              <a:gd name="T96" fmla="*/ 158 w 218"/>
              <a:gd name="T97" fmla="*/ 141 h 221"/>
              <a:gd name="T98" fmla="*/ 159 w 218"/>
              <a:gd name="T99" fmla="*/ 141 h 221"/>
              <a:gd name="T100" fmla="*/ 165 w 218"/>
              <a:gd name="T101" fmla="*/ 159 h 221"/>
              <a:gd name="T102" fmla="*/ 165 w 218"/>
              <a:gd name="T103" fmla="*/ 178 h 221"/>
              <a:gd name="T104" fmla="*/ 166 w 218"/>
              <a:gd name="T105" fmla="*/ 81 h 221"/>
              <a:gd name="T106" fmla="*/ 139 w 218"/>
              <a:gd name="T107" fmla="*/ 78 h 221"/>
              <a:gd name="T108" fmla="*/ 177 w 218"/>
              <a:gd name="T109" fmla="*/ 75 h 221"/>
              <a:gd name="T110" fmla="*/ 195 w 218"/>
              <a:gd name="T111" fmla="*/ 58 h 221"/>
              <a:gd name="T112" fmla="*/ 217 w 218"/>
              <a:gd name="T113" fmla="*/ 81 h 221"/>
              <a:gd name="T114" fmla="*/ 202 w 218"/>
              <a:gd name="T115" fmla="*/ 81 h 221"/>
              <a:gd name="T116" fmla="*/ 196 w 218"/>
              <a:gd name="T117" fmla="*/ 210 h 221"/>
              <a:gd name="T118" fmla="*/ 161 w 218"/>
              <a:gd name="T119" fmla="*/ 212 h 221"/>
              <a:gd name="T120" fmla="*/ 148 w 218"/>
              <a:gd name="T121" fmla="*/ 182 h 221"/>
              <a:gd name="T122" fmla="*/ 161 w 218"/>
              <a:gd name="T123" fmla="*/ 18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8" h="221">
                <a:moveTo>
                  <a:pt x="21" y="209"/>
                </a:moveTo>
                <a:cubicBezTo>
                  <a:pt x="21" y="129"/>
                  <a:pt x="21" y="129"/>
                  <a:pt x="21" y="129"/>
                </a:cubicBezTo>
                <a:cubicBezTo>
                  <a:pt x="5" y="140"/>
                  <a:pt x="5" y="140"/>
                  <a:pt x="5" y="140"/>
                </a:cubicBezTo>
                <a:cubicBezTo>
                  <a:pt x="3" y="141"/>
                  <a:pt x="2" y="141"/>
                  <a:pt x="1" y="141"/>
                </a:cubicBezTo>
                <a:cubicBezTo>
                  <a:pt x="0" y="140"/>
                  <a:pt x="1" y="139"/>
                  <a:pt x="3" y="137"/>
                </a:cubicBezTo>
                <a:cubicBezTo>
                  <a:pt x="16" y="123"/>
                  <a:pt x="28" y="95"/>
                  <a:pt x="39" y="54"/>
                </a:cubicBezTo>
                <a:cubicBezTo>
                  <a:pt x="30" y="60"/>
                  <a:pt x="19" y="66"/>
                  <a:pt x="7" y="70"/>
                </a:cubicBezTo>
                <a:cubicBezTo>
                  <a:pt x="5" y="71"/>
                  <a:pt x="5" y="71"/>
                  <a:pt x="4" y="71"/>
                </a:cubicBezTo>
                <a:cubicBezTo>
                  <a:pt x="4" y="70"/>
                  <a:pt x="4" y="69"/>
                  <a:pt x="5" y="68"/>
                </a:cubicBezTo>
                <a:cubicBezTo>
                  <a:pt x="15" y="57"/>
                  <a:pt x="22" y="45"/>
                  <a:pt x="27" y="33"/>
                </a:cubicBezTo>
                <a:cubicBezTo>
                  <a:pt x="32" y="22"/>
                  <a:pt x="35" y="12"/>
                  <a:pt x="36" y="4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0"/>
                  <a:pt x="39" y="0"/>
                  <a:pt x="41" y="0"/>
                </a:cubicBezTo>
                <a:cubicBezTo>
                  <a:pt x="71" y="9"/>
                  <a:pt x="71" y="9"/>
                  <a:pt x="71" y="9"/>
                </a:cubicBezTo>
                <a:cubicBezTo>
                  <a:pt x="76" y="11"/>
                  <a:pt x="78" y="13"/>
                  <a:pt x="78" y="15"/>
                </a:cubicBezTo>
                <a:cubicBezTo>
                  <a:pt x="78" y="16"/>
                  <a:pt x="76" y="18"/>
                  <a:pt x="74" y="18"/>
                </a:cubicBezTo>
                <a:cubicBezTo>
                  <a:pt x="71" y="19"/>
                  <a:pt x="69" y="22"/>
                  <a:pt x="67" y="25"/>
                </a:cubicBezTo>
                <a:cubicBezTo>
                  <a:pt x="60" y="34"/>
                  <a:pt x="52" y="43"/>
                  <a:pt x="44" y="49"/>
                </a:cubicBezTo>
                <a:cubicBezTo>
                  <a:pt x="74" y="64"/>
                  <a:pt x="74" y="64"/>
                  <a:pt x="74" y="64"/>
                </a:cubicBezTo>
                <a:cubicBezTo>
                  <a:pt x="78" y="66"/>
                  <a:pt x="79" y="68"/>
                  <a:pt x="78" y="71"/>
                </a:cubicBezTo>
                <a:cubicBezTo>
                  <a:pt x="78" y="72"/>
                  <a:pt x="76" y="73"/>
                  <a:pt x="74" y="73"/>
                </a:cubicBezTo>
                <a:cubicBezTo>
                  <a:pt x="71" y="73"/>
                  <a:pt x="69" y="75"/>
                  <a:pt x="68" y="77"/>
                </a:cubicBezTo>
                <a:cubicBezTo>
                  <a:pt x="64" y="83"/>
                  <a:pt x="59" y="90"/>
                  <a:pt x="53" y="98"/>
                </a:cubicBezTo>
                <a:cubicBezTo>
                  <a:pt x="56" y="98"/>
                  <a:pt x="56" y="98"/>
                  <a:pt x="56" y="98"/>
                </a:cubicBezTo>
                <a:cubicBezTo>
                  <a:pt x="61" y="99"/>
                  <a:pt x="63" y="101"/>
                  <a:pt x="63" y="103"/>
                </a:cubicBezTo>
                <a:cubicBezTo>
                  <a:pt x="57" y="114"/>
                  <a:pt x="57" y="114"/>
                  <a:pt x="57" y="114"/>
                </a:cubicBezTo>
                <a:cubicBezTo>
                  <a:pt x="57" y="209"/>
                  <a:pt x="57" y="209"/>
                  <a:pt x="57" y="209"/>
                </a:cubicBezTo>
                <a:cubicBezTo>
                  <a:pt x="57" y="213"/>
                  <a:pt x="56" y="216"/>
                  <a:pt x="54" y="217"/>
                </a:cubicBezTo>
                <a:cubicBezTo>
                  <a:pt x="53" y="219"/>
                  <a:pt x="47" y="220"/>
                  <a:pt x="39" y="220"/>
                </a:cubicBezTo>
                <a:cubicBezTo>
                  <a:pt x="31" y="221"/>
                  <a:pt x="26" y="220"/>
                  <a:pt x="25" y="219"/>
                </a:cubicBezTo>
                <a:cubicBezTo>
                  <a:pt x="22" y="217"/>
                  <a:pt x="21" y="214"/>
                  <a:pt x="21" y="209"/>
                </a:cubicBezTo>
                <a:close/>
                <a:moveTo>
                  <a:pt x="215" y="32"/>
                </a:moveTo>
                <a:cubicBezTo>
                  <a:pt x="193" y="32"/>
                  <a:pt x="193" y="32"/>
                  <a:pt x="193" y="32"/>
                </a:cubicBezTo>
                <a:cubicBezTo>
                  <a:pt x="163" y="32"/>
                  <a:pt x="163" y="32"/>
                  <a:pt x="163" y="32"/>
                </a:cubicBezTo>
                <a:cubicBezTo>
                  <a:pt x="163" y="36"/>
                  <a:pt x="163" y="39"/>
                  <a:pt x="162" y="42"/>
                </a:cubicBezTo>
                <a:cubicBezTo>
                  <a:pt x="172" y="50"/>
                  <a:pt x="177" y="54"/>
                  <a:pt x="177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207"/>
                  <a:pt x="128" y="207"/>
                  <a:pt x="128" y="207"/>
                </a:cubicBezTo>
                <a:cubicBezTo>
                  <a:pt x="128" y="213"/>
                  <a:pt x="127" y="216"/>
                  <a:pt x="125" y="217"/>
                </a:cubicBezTo>
                <a:cubicBezTo>
                  <a:pt x="123" y="218"/>
                  <a:pt x="118" y="218"/>
                  <a:pt x="111" y="219"/>
                </a:cubicBezTo>
                <a:cubicBezTo>
                  <a:pt x="103" y="219"/>
                  <a:pt x="98" y="218"/>
                  <a:pt x="96" y="217"/>
                </a:cubicBezTo>
                <a:cubicBezTo>
                  <a:pt x="94" y="216"/>
                  <a:pt x="93" y="212"/>
                  <a:pt x="93" y="207"/>
                </a:cubicBezTo>
                <a:cubicBezTo>
                  <a:pt x="93" y="92"/>
                  <a:pt x="93" y="92"/>
                  <a:pt x="93" y="92"/>
                </a:cubicBezTo>
                <a:cubicBezTo>
                  <a:pt x="90" y="93"/>
                  <a:pt x="88" y="96"/>
                  <a:pt x="88" y="100"/>
                </a:cubicBezTo>
                <a:cubicBezTo>
                  <a:pt x="87" y="140"/>
                  <a:pt x="79" y="171"/>
                  <a:pt x="63" y="192"/>
                </a:cubicBezTo>
                <a:cubicBezTo>
                  <a:pt x="61" y="193"/>
                  <a:pt x="61" y="193"/>
                  <a:pt x="61" y="193"/>
                </a:cubicBezTo>
                <a:cubicBezTo>
                  <a:pt x="61" y="193"/>
                  <a:pt x="61" y="192"/>
                  <a:pt x="61" y="190"/>
                </a:cubicBezTo>
                <a:cubicBezTo>
                  <a:pt x="64" y="178"/>
                  <a:pt x="67" y="165"/>
                  <a:pt x="68" y="148"/>
                </a:cubicBezTo>
                <a:cubicBezTo>
                  <a:pt x="69" y="134"/>
                  <a:pt x="68" y="114"/>
                  <a:pt x="67" y="86"/>
                </a:cubicBezTo>
                <a:cubicBezTo>
                  <a:pt x="68" y="84"/>
                  <a:pt x="68" y="84"/>
                  <a:pt x="68" y="84"/>
                </a:cubicBezTo>
                <a:cubicBezTo>
                  <a:pt x="70" y="83"/>
                  <a:pt x="70" y="83"/>
                  <a:pt x="70" y="83"/>
                </a:cubicBezTo>
                <a:cubicBezTo>
                  <a:pt x="90" y="86"/>
                  <a:pt x="90" y="86"/>
                  <a:pt x="90" y="86"/>
                </a:cubicBezTo>
                <a:cubicBezTo>
                  <a:pt x="93" y="87"/>
                  <a:pt x="93" y="87"/>
                  <a:pt x="93" y="87"/>
                </a:cubicBezTo>
                <a:cubicBezTo>
                  <a:pt x="93" y="58"/>
                  <a:pt x="93" y="58"/>
                  <a:pt x="93" y="58"/>
                </a:cubicBezTo>
                <a:cubicBezTo>
                  <a:pt x="71" y="58"/>
                  <a:pt x="71" y="58"/>
                  <a:pt x="71" y="58"/>
                </a:cubicBezTo>
                <a:cubicBezTo>
                  <a:pt x="69" y="58"/>
                  <a:pt x="68" y="57"/>
                  <a:pt x="68" y="55"/>
                </a:cubicBezTo>
                <a:cubicBezTo>
                  <a:pt x="68" y="53"/>
                  <a:pt x="69" y="52"/>
                  <a:pt x="71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3" y="6"/>
                  <a:pt x="93" y="6"/>
                  <a:pt x="93" y="6"/>
                </a:cubicBezTo>
                <a:cubicBezTo>
                  <a:pt x="93" y="5"/>
                  <a:pt x="93" y="4"/>
                  <a:pt x="94" y="3"/>
                </a:cubicBezTo>
                <a:cubicBezTo>
                  <a:pt x="95" y="2"/>
                  <a:pt x="95" y="2"/>
                  <a:pt x="97" y="2"/>
                </a:cubicBezTo>
                <a:cubicBezTo>
                  <a:pt x="126" y="5"/>
                  <a:pt x="126" y="5"/>
                  <a:pt x="126" y="5"/>
                </a:cubicBezTo>
                <a:cubicBezTo>
                  <a:pt x="129" y="5"/>
                  <a:pt x="131" y="5"/>
                  <a:pt x="132" y="6"/>
                </a:cubicBezTo>
                <a:cubicBezTo>
                  <a:pt x="135" y="9"/>
                  <a:pt x="135" y="12"/>
                  <a:pt x="131" y="15"/>
                </a:cubicBezTo>
                <a:cubicBezTo>
                  <a:pt x="129" y="17"/>
                  <a:pt x="128" y="19"/>
                  <a:pt x="128" y="21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42" y="47"/>
                  <a:pt x="142" y="47"/>
                  <a:pt x="142" y="47"/>
                </a:cubicBezTo>
                <a:cubicBezTo>
                  <a:pt x="140" y="45"/>
                  <a:pt x="139" y="43"/>
                  <a:pt x="138" y="40"/>
                </a:cubicBezTo>
                <a:cubicBezTo>
                  <a:pt x="138" y="30"/>
                  <a:pt x="135" y="24"/>
                  <a:pt x="131" y="20"/>
                </a:cubicBezTo>
                <a:cubicBezTo>
                  <a:pt x="130" y="19"/>
                  <a:pt x="130" y="19"/>
                  <a:pt x="130" y="18"/>
                </a:cubicBezTo>
                <a:cubicBezTo>
                  <a:pt x="130" y="17"/>
                  <a:pt x="131" y="17"/>
                  <a:pt x="133" y="17"/>
                </a:cubicBezTo>
                <a:cubicBezTo>
                  <a:pt x="142" y="16"/>
                  <a:pt x="151" y="19"/>
                  <a:pt x="159" y="26"/>
                </a:cubicBezTo>
                <a:cubicBezTo>
                  <a:pt x="173" y="26"/>
                  <a:pt x="173" y="26"/>
                  <a:pt x="173" y="26"/>
                </a:cubicBezTo>
                <a:cubicBezTo>
                  <a:pt x="182" y="14"/>
                  <a:pt x="187" y="7"/>
                  <a:pt x="188" y="7"/>
                </a:cubicBezTo>
                <a:cubicBezTo>
                  <a:pt x="189" y="7"/>
                  <a:pt x="191" y="8"/>
                  <a:pt x="192" y="9"/>
                </a:cubicBezTo>
                <a:cubicBezTo>
                  <a:pt x="208" y="21"/>
                  <a:pt x="216" y="28"/>
                  <a:pt x="216" y="29"/>
                </a:cubicBezTo>
                <a:cubicBezTo>
                  <a:pt x="216" y="32"/>
                  <a:pt x="216" y="32"/>
                  <a:pt x="216" y="32"/>
                </a:cubicBezTo>
                <a:lnTo>
                  <a:pt x="215" y="32"/>
                </a:lnTo>
                <a:close/>
                <a:moveTo>
                  <a:pt x="165" y="168"/>
                </a:moveTo>
                <a:cubicBezTo>
                  <a:pt x="165" y="170"/>
                  <a:pt x="163" y="173"/>
                  <a:pt x="160" y="176"/>
                </a:cubicBezTo>
                <a:cubicBezTo>
                  <a:pt x="157" y="178"/>
                  <a:pt x="153" y="179"/>
                  <a:pt x="147" y="179"/>
                </a:cubicBezTo>
                <a:cubicBezTo>
                  <a:pt x="143" y="179"/>
                  <a:pt x="140" y="178"/>
                  <a:pt x="138" y="178"/>
                </a:cubicBezTo>
                <a:cubicBezTo>
                  <a:pt x="135" y="175"/>
                  <a:pt x="134" y="170"/>
                  <a:pt x="134" y="164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4" y="85"/>
                  <a:pt x="134" y="85"/>
                  <a:pt x="134" y="85"/>
                </a:cubicBezTo>
                <a:cubicBezTo>
                  <a:pt x="134" y="85"/>
                  <a:pt x="135" y="85"/>
                  <a:pt x="136" y="85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2" y="85"/>
                  <a:pt x="154" y="86"/>
                  <a:pt x="155" y="86"/>
                </a:cubicBezTo>
                <a:cubicBezTo>
                  <a:pt x="157" y="88"/>
                  <a:pt x="156" y="90"/>
                  <a:pt x="153" y="91"/>
                </a:cubicBezTo>
                <a:cubicBezTo>
                  <a:pt x="152" y="91"/>
                  <a:pt x="152" y="92"/>
                  <a:pt x="152" y="94"/>
                </a:cubicBezTo>
                <a:cubicBezTo>
                  <a:pt x="152" y="153"/>
                  <a:pt x="152" y="153"/>
                  <a:pt x="152" y="153"/>
                </a:cubicBezTo>
                <a:cubicBezTo>
                  <a:pt x="152" y="155"/>
                  <a:pt x="152" y="156"/>
                  <a:pt x="153" y="157"/>
                </a:cubicBezTo>
                <a:cubicBezTo>
                  <a:pt x="154" y="157"/>
                  <a:pt x="154" y="157"/>
                  <a:pt x="154" y="157"/>
                </a:cubicBezTo>
                <a:cubicBezTo>
                  <a:pt x="155" y="157"/>
                  <a:pt x="155" y="157"/>
                  <a:pt x="155" y="157"/>
                </a:cubicBezTo>
                <a:cubicBezTo>
                  <a:pt x="156" y="154"/>
                  <a:pt x="157" y="149"/>
                  <a:pt x="158" y="141"/>
                </a:cubicBezTo>
                <a:cubicBezTo>
                  <a:pt x="158" y="140"/>
                  <a:pt x="158" y="140"/>
                  <a:pt x="159" y="140"/>
                </a:cubicBezTo>
                <a:cubicBezTo>
                  <a:pt x="159" y="141"/>
                  <a:pt x="159" y="141"/>
                  <a:pt x="159" y="141"/>
                </a:cubicBezTo>
                <a:cubicBezTo>
                  <a:pt x="160" y="149"/>
                  <a:pt x="162" y="155"/>
                  <a:pt x="163" y="156"/>
                </a:cubicBezTo>
                <a:cubicBezTo>
                  <a:pt x="164" y="157"/>
                  <a:pt x="165" y="158"/>
                  <a:pt x="165" y="159"/>
                </a:cubicBezTo>
                <a:cubicBezTo>
                  <a:pt x="166" y="162"/>
                  <a:pt x="166" y="165"/>
                  <a:pt x="165" y="168"/>
                </a:cubicBezTo>
                <a:close/>
                <a:moveTo>
                  <a:pt x="165" y="178"/>
                </a:moveTo>
                <a:cubicBezTo>
                  <a:pt x="166" y="177"/>
                  <a:pt x="166" y="175"/>
                  <a:pt x="166" y="173"/>
                </a:cubicBezTo>
                <a:cubicBezTo>
                  <a:pt x="166" y="81"/>
                  <a:pt x="166" y="81"/>
                  <a:pt x="166" y="81"/>
                </a:cubicBezTo>
                <a:cubicBezTo>
                  <a:pt x="141" y="81"/>
                  <a:pt x="141" y="81"/>
                  <a:pt x="141" y="81"/>
                </a:cubicBezTo>
                <a:cubicBezTo>
                  <a:pt x="140" y="81"/>
                  <a:pt x="139" y="80"/>
                  <a:pt x="139" y="78"/>
                </a:cubicBezTo>
                <a:cubicBezTo>
                  <a:pt x="139" y="76"/>
                  <a:pt x="140" y="75"/>
                  <a:pt x="141" y="75"/>
                </a:cubicBezTo>
                <a:cubicBezTo>
                  <a:pt x="177" y="75"/>
                  <a:pt x="177" y="75"/>
                  <a:pt x="177" y="75"/>
                </a:cubicBezTo>
                <a:cubicBezTo>
                  <a:pt x="186" y="63"/>
                  <a:pt x="191" y="56"/>
                  <a:pt x="192" y="56"/>
                </a:cubicBezTo>
                <a:cubicBezTo>
                  <a:pt x="193" y="56"/>
                  <a:pt x="194" y="57"/>
                  <a:pt x="195" y="58"/>
                </a:cubicBezTo>
                <a:cubicBezTo>
                  <a:pt x="211" y="70"/>
                  <a:pt x="218" y="77"/>
                  <a:pt x="218" y="78"/>
                </a:cubicBezTo>
                <a:cubicBezTo>
                  <a:pt x="217" y="81"/>
                  <a:pt x="217" y="81"/>
                  <a:pt x="217" y="81"/>
                </a:cubicBezTo>
                <a:cubicBezTo>
                  <a:pt x="216" y="81"/>
                  <a:pt x="216" y="81"/>
                  <a:pt x="216" y="81"/>
                </a:cubicBezTo>
                <a:cubicBezTo>
                  <a:pt x="202" y="81"/>
                  <a:pt x="202" y="81"/>
                  <a:pt x="202" y="81"/>
                </a:cubicBezTo>
                <a:cubicBezTo>
                  <a:pt x="202" y="188"/>
                  <a:pt x="202" y="188"/>
                  <a:pt x="202" y="188"/>
                </a:cubicBezTo>
                <a:cubicBezTo>
                  <a:pt x="202" y="199"/>
                  <a:pt x="200" y="206"/>
                  <a:pt x="196" y="210"/>
                </a:cubicBezTo>
                <a:cubicBezTo>
                  <a:pt x="192" y="215"/>
                  <a:pt x="182" y="217"/>
                  <a:pt x="167" y="218"/>
                </a:cubicBezTo>
                <a:cubicBezTo>
                  <a:pt x="163" y="219"/>
                  <a:pt x="161" y="217"/>
                  <a:pt x="161" y="212"/>
                </a:cubicBezTo>
                <a:cubicBezTo>
                  <a:pt x="160" y="195"/>
                  <a:pt x="156" y="185"/>
                  <a:pt x="150" y="184"/>
                </a:cubicBezTo>
                <a:cubicBezTo>
                  <a:pt x="148" y="184"/>
                  <a:pt x="148" y="183"/>
                  <a:pt x="148" y="182"/>
                </a:cubicBezTo>
                <a:cubicBezTo>
                  <a:pt x="148" y="181"/>
                  <a:pt x="148" y="180"/>
                  <a:pt x="150" y="180"/>
                </a:cubicBezTo>
                <a:cubicBezTo>
                  <a:pt x="161" y="180"/>
                  <a:pt x="161" y="180"/>
                  <a:pt x="161" y="180"/>
                </a:cubicBezTo>
                <a:cubicBezTo>
                  <a:pt x="163" y="180"/>
                  <a:pt x="165" y="179"/>
                  <a:pt x="165" y="17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5734050" y="835025"/>
            <a:ext cx="274637" cy="277813"/>
          </a:xfrm>
          <a:custGeom>
            <a:avLst/>
            <a:gdLst>
              <a:gd name="T0" fmla="*/ 197 w 215"/>
              <a:gd name="T1" fmla="*/ 203 h 218"/>
              <a:gd name="T2" fmla="*/ 121 w 215"/>
              <a:gd name="T3" fmla="*/ 213 h 218"/>
              <a:gd name="T4" fmla="*/ 91 w 215"/>
              <a:gd name="T5" fmla="*/ 216 h 218"/>
              <a:gd name="T6" fmla="*/ 88 w 215"/>
              <a:gd name="T7" fmla="*/ 103 h 218"/>
              <a:gd name="T8" fmla="*/ 72 w 215"/>
              <a:gd name="T9" fmla="*/ 114 h 218"/>
              <a:gd name="T10" fmla="*/ 82 w 215"/>
              <a:gd name="T11" fmla="*/ 91 h 218"/>
              <a:gd name="T12" fmla="*/ 64 w 215"/>
              <a:gd name="T13" fmla="*/ 189 h 218"/>
              <a:gd name="T14" fmla="*/ 28 w 215"/>
              <a:gd name="T15" fmla="*/ 216 h 218"/>
              <a:gd name="T16" fmla="*/ 19 w 215"/>
              <a:gd name="T17" fmla="*/ 191 h 218"/>
              <a:gd name="T18" fmla="*/ 1 w 215"/>
              <a:gd name="T19" fmla="*/ 179 h 218"/>
              <a:gd name="T20" fmla="*/ 27 w 215"/>
              <a:gd name="T21" fmla="*/ 177 h 218"/>
              <a:gd name="T22" fmla="*/ 28 w 215"/>
              <a:gd name="T23" fmla="*/ 137 h 218"/>
              <a:gd name="T24" fmla="*/ 17 w 215"/>
              <a:gd name="T25" fmla="*/ 153 h 218"/>
              <a:gd name="T26" fmla="*/ 1 w 215"/>
              <a:gd name="T27" fmla="*/ 110 h 218"/>
              <a:gd name="T28" fmla="*/ 28 w 215"/>
              <a:gd name="T29" fmla="*/ 101 h 218"/>
              <a:gd name="T30" fmla="*/ 4 w 215"/>
              <a:gd name="T31" fmla="*/ 60 h 218"/>
              <a:gd name="T32" fmla="*/ 4 w 215"/>
              <a:gd name="T33" fmla="*/ 54 h 218"/>
              <a:gd name="T34" fmla="*/ 28 w 215"/>
              <a:gd name="T35" fmla="*/ 3 h 218"/>
              <a:gd name="T36" fmla="*/ 31 w 215"/>
              <a:gd name="T37" fmla="*/ 0 h 218"/>
              <a:gd name="T38" fmla="*/ 71 w 215"/>
              <a:gd name="T39" fmla="*/ 8 h 218"/>
              <a:gd name="T40" fmla="*/ 64 w 215"/>
              <a:gd name="T41" fmla="*/ 18 h 218"/>
              <a:gd name="T42" fmla="*/ 65 w 215"/>
              <a:gd name="T43" fmla="*/ 54 h 218"/>
              <a:gd name="T44" fmla="*/ 80 w 215"/>
              <a:gd name="T45" fmla="*/ 37 h 218"/>
              <a:gd name="T46" fmla="*/ 91 w 215"/>
              <a:gd name="T47" fmla="*/ 60 h 218"/>
              <a:gd name="T48" fmla="*/ 64 w 215"/>
              <a:gd name="T49" fmla="*/ 89 h 218"/>
              <a:gd name="T50" fmla="*/ 100 w 215"/>
              <a:gd name="T51" fmla="*/ 4 h 218"/>
              <a:gd name="T52" fmla="*/ 106 w 215"/>
              <a:gd name="T53" fmla="*/ 0 h 218"/>
              <a:gd name="T54" fmla="*/ 147 w 215"/>
              <a:gd name="T55" fmla="*/ 7 h 218"/>
              <a:gd name="T56" fmla="*/ 138 w 215"/>
              <a:gd name="T57" fmla="*/ 19 h 218"/>
              <a:gd name="T58" fmla="*/ 150 w 215"/>
              <a:gd name="T59" fmla="*/ 47 h 218"/>
              <a:gd name="T60" fmla="*/ 159 w 215"/>
              <a:gd name="T61" fmla="*/ 2 h 218"/>
              <a:gd name="T62" fmla="*/ 198 w 215"/>
              <a:gd name="T63" fmla="*/ 14 h 218"/>
              <a:gd name="T64" fmla="*/ 187 w 215"/>
              <a:gd name="T65" fmla="*/ 20 h 218"/>
              <a:gd name="T66" fmla="*/ 181 w 215"/>
              <a:gd name="T67" fmla="*/ 47 h 218"/>
              <a:gd name="T68" fmla="*/ 194 w 215"/>
              <a:gd name="T69" fmla="*/ 27 h 218"/>
              <a:gd name="T70" fmla="*/ 213 w 215"/>
              <a:gd name="T71" fmla="*/ 51 h 218"/>
              <a:gd name="T72" fmla="*/ 212 w 215"/>
              <a:gd name="T73" fmla="*/ 54 h 218"/>
              <a:gd name="T74" fmla="*/ 180 w 215"/>
              <a:gd name="T75" fmla="*/ 91 h 218"/>
              <a:gd name="T76" fmla="*/ 192 w 215"/>
              <a:gd name="T77" fmla="*/ 75 h 218"/>
              <a:gd name="T78" fmla="*/ 196 w 215"/>
              <a:gd name="T79" fmla="*/ 75 h 218"/>
              <a:gd name="T80" fmla="*/ 211 w 215"/>
              <a:gd name="T81" fmla="*/ 97 h 218"/>
              <a:gd name="T82" fmla="*/ 180 w 215"/>
              <a:gd name="T83" fmla="*/ 98 h 218"/>
              <a:gd name="T84" fmla="*/ 184 w 215"/>
              <a:gd name="T85" fmla="*/ 140 h 218"/>
              <a:gd name="T86" fmla="*/ 195 w 215"/>
              <a:gd name="T87" fmla="*/ 123 h 218"/>
              <a:gd name="T88" fmla="*/ 212 w 215"/>
              <a:gd name="T89" fmla="*/ 144 h 218"/>
              <a:gd name="T90" fmla="*/ 211 w 215"/>
              <a:gd name="T91" fmla="*/ 147 h 218"/>
              <a:gd name="T92" fmla="*/ 180 w 215"/>
              <a:gd name="T93" fmla="*/ 197 h 218"/>
              <a:gd name="T94" fmla="*/ 193 w 215"/>
              <a:gd name="T95" fmla="*/ 178 h 218"/>
              <a:gd name="T96" fmla="*/ 198 w 215"/>
              <a:gd name="T97" fmla="*/ 178 h 218"/>
              <a:gd name="T98" fmla="*/ 214 w 215"/>
              <a:gd name="T99" fmla="*/ 203 h 218"/>
              <a:gd name="T100" fmla="*/ 145 w 215"/>
              <a:gd name="T101" fmla="*/ 91 h 218"/>
              <a:gd name="T102" fmla="*/ 126 w 215"/>
              <a:gd name="T103" fmla="*/ 54 h 218"/>
              <a:gd name="T104" fmla="*/ 125 w 215"/>
              <a:gd name="T105" fmla="*/ 91 h 218"/>
              <a:gd name="T106" fmla="*/ 145 w 215"/>
              <a:gd name="T107" fmla="*/ 140 h 218"/>
              <a:gd name="T108" fmla="*/ 125 w 215"/>
              <a:gd name="T109" fmla="*/ 98 h 218"/>
              <a:gd name="T110" fmla="*/ 125 w 215"/>
              <a:gd name="T111" fmla="*/ 147 h 218"/>
              <a:gd name="T112" fmla="*/ 145 w 215"/>
              <a:gd name="T113" fmla="*/ 197 h 218"/>
              <a:gd name="T114" fmla="*/ 125 w 215"/>
              <a:gd name="T115" fmla="*/ 14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15" h="218">
                <a:moveTo>
                  <a:pt x="214" y="203"/>
                </a:moveTo>
                <a:cubicBezTo>
                  <a:pt x="197" y="203"/>
                  <a:pt x="197" y="203"/>
                  <a:pt x="197" y="203"/>
                </a:cubicBezTo>
                <a:cubicBezTo>
                  <a:pt x="124" y="203"/>
                  <a:pt x="124" y="203"/>
                  <a:pt x="124" y="203"/>
                </a:cubicBezTo>
                <a:cubicBezTo>
                  <a:pt x="124" y="208"/>
                  <a:pt x="123" y="211"/>
                  <a:pt x="121" y="213"/>
                </a:cubicBezTo>
                <a:cubicBezTo>
                  <a:pt x="118" y="215"/>
                  <a:pt x="113" y="216"/>
                  <a:pt x="106" y="217"/>
                </a:cubicBezTo>
                <a:cubicBezTo>
                  <a:pt x="99" y="218"/>
                  <a:pt x="94" y="217"/>
                  <a:pt x="91" y="216"/>
                </a:cubicBezTo>
                <a:cubicBezTo>
                  <a:pt x="89" y="214"/>
                  <a:pt x="88" y="210"/>
                  <a:pt x="88" y="203"/>
                </a:cubicBezTo>
                <a:cubicBezTo>
                  <a:pt x="88" y="103"/>
                  <a:pt x="88" y="103"/>
                  <a:pt x="88" y="103"/>
                </a:cubicBezTo>
                <a:cubicBezTo>
                  <a:pt x="75" y="113"/>
                  <a:pt x="75" y="113"/>
                  <a:pt x="75" y="113"/>
                </a:cubicBezTo>
                <a:cubicBezTo>
                  <a:pt x="74" y="114"/>
                  <a:pt x="73" y="115"/>
                  <a:pt x="72" y="114"/>
                </a:cubicBezTo>
                <a:cubicBezTo>
                  <a:pt x="71" y="113"/>
                  <a:pt x="71" y="112"/>
                  <a:pt x="72" y="111"/>
                </a:cubicBezTo>
                <a:cubicBezTo>
                  <a:pt x="76" y="105"/>
                  <a:pt x="79" y="98"/>
                  <a:pt x="82" y="91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4" y="189"/>
                  <a:pt x="64" y="189"/>
                  <a:pt x="64" y="189"/>
                </a:cubicBezTo>
                <a:cubicBezTo>
                  <a:pt x="64" y="199"/>
                  <a:pt x="62" y="206"/>
                  <a:pt x="59" y="210"/>
                </a:cubicBezTo>
                <a:cubicBezTo>
                  <a:pt x="52" y="216"/>
                  <a:pt x="42" y="218"/>
                  <a:pt x="28" y="216"/>
                </a:cubicBezTo>
                <a:cubicBezTo>
                  <a:pt x="25" y="216"/>
                  <a:pt x="23" y="214"/>
                  <a:pt x="23" y="211"/>
                </a:cubicBezTo>
                <a:cubicBezTo>
                  <a:pt x="23" y="202"/>
                  <a:pt x="21" y="195"/>
                  <a:pt x="19" y="191"/>
                </a:cubicBezTo>
                <a:cubicBezTo>
                  <a:pt x="16" y="186"/>
                  <a:pt x="11" y="183"/>
                  <a:pt x="4" y="182"/>
                </a:cubicBezTo>
                <a:cubicBezTo>
                  <a:pt x="2" y="181"/>
                  <a:pt x="1" y="180"/>
                  <a:pt x="1" y="179"/>
                </a:cubicBezTo>
                <a:cubicBezTo>
                  <a:pt x="1" y="178"/>
                  <a:pt x="2" y="178"/>
                  <a:pt x="4" y="178"/>
                </a:cubicBezTo>
                <a:cubicBezTo>
                  <a:pt x="17" y="179"/>
                  <a:pt x="25" y="179"/>
                  <a:pt x="27" y="177"/>
                </a:cubicBezTo>
                <a:cubicBezTo>
                  <a:pt x="28" y="173"/>
                  <a:pt x="28" y="173"/>
                  <a:pt x="28" y="173"/>
                </a:cubicBezTo>
                <a:cubicBezTo>
                  <a:pt x="28" y="137"/>
                  <a:pt x="28" y="137"/>
                  <a:pt x="28" y="137"/>
                </a:cubicBezTo>
                <a:cubicBezTo>
                  <a:pt x="23" y="140"/>
                  <a:pt x="20" y="144"/>
                  <a:pt x="20" y="147"/>
                </a:cubicBezTo>
                <a:cubicBezTo>
                  <a:pt x="17" y="153"/>
                  <a:pt x="17" y="153"/>
                  <a:pt x="17" y="153"/>
                </a:cubicBezTo>
                <a:cubicBezTo>
                  <a:pt x="16" y="154"/>
                  <a:pt x="15" y="154"/>
                  <a:pt x="14" y="154"/>
                </a:cubicBezTo>
                <a:cubicBezTo>
                  <a:pt x="12" y="153"/>
                  <a:pt x="8" y="138"/>
                  <a:pt x="1" y="110"/>
                </a:cubicBezTo>
                <a:cubicBezTo>
                  <a:pt x="0" y="108"/>
                  <a:pt x="1" y="107"/>
                  <a:pt x="3" y="106"/>
                </a:cubicBezTo>
                <a:cubicBezTo>
                  <a:pt x="11" y="106"/>
                  <a:pt x="19" y="104"/>
                  <a:pt x="28" y="101"/>
                </a:cubicBezTo>
                <a:cubicBezTo>
                  <a:pt x="28" y="60"/>
                  <a:pt x="28" y="60"/>
                  <a:pt x="28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3" y="60"/>
                  <a:pt x="1" y="59"/>
                  <a:pt x="1" y="56"/>
                </a:cubicBezTo>
                <a:cubicBezTo>
                  <a:pt x="1" y="54"/>
                  <a:pt x="3" y="54"/>
                  <a:pt x="4" y="54"/>
                </a:cubicBezTo>
                <a:cubicBezTo>
                  <a:pt x="28" y="54"/>
                  <a:pt x="28" y="54"/>
                  <a:pt x="28" y="54"/>
                </a:cubicBezTo>
                <a:cubicBezTo>
                  <a:pt x="28" y="3"/>
                  <a:pt x="28" y="3"/>
                  <a:pt x="28" y="3"/>
                </a:cubicBezTo>
                <a:cubicBezTo>
                  <a:pt x="29" y="1"/>
                  <a:pt x="29" y="1"/>
                  <a:pt x="29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7" y="3"/>
                  <a:pt x="71" y="5"/>
                  <a:pt x="71" y="8"/>
                </a:cubicBezTo>
                <a:cubicBezTo>
                  <a:pt x="71" y="11"/>
                  <a:pt x="70" y="13"/>
                  <a:pt x="68" y="14"/>
                </a:cubicBezTo>
                <a:cubicBezTo>
                  <a:pt x="65" y="15"/>
                  <a:pt x="64" y="16"/>
                  <a:pt x="64" y="18"/>
                </a:cubicBezTo>
                <a:cubicBezTo>
                  <a:pt x="64" y="54"/>
                  <a:pt x="64" y="54"/>
                  <a:pt x="64" y="54"/>
                </a:cubicBezTo>
                <a:cubicBezTo>
                  <a:pt x="65" y="54"/>
                  <a:pt x="65" y="54"/>
                  <a:pt x="65" y="54"/>
                </a:cubicBezTo>
                <a:cubicBezTo>
                  <a:pt x="72" y="41"/>
                  <a:pt x="77" y="35"/>
                  <a:pt x="78" y="35"/>
                </a:cubicBezTo>
                <a:cubicBezTo>
                  <a:pt x="80" y="37"/>
                  <a:pt x="80" y="37"/>
                  <a:pt x="80" y="37"/>
                </a:cubicBezTo>
                <a:cubicBezTo>
                  <a:pt x="88" y="49"/>
                  <a:pt x="92" y="56"/>
                  <a:pt x="92" y="59"/>
                </a:cubicBezTo>
                <a:cubicBezTo>
                  <a:pt x="91" y="60"/>
                  <a:pt x="91" y="60"/>
                  <a:pt x="91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4" y="89"/>
                  <a:pt x="64" y="89"/>
                  <a:pt x="64" y="89"/>
                </a:cubicBezTo>
                <a:cubicBezTo>
                  <a:pt x="86" y="80"/>
                  <a:pt x="86" y="80"/>
                  <a:pt x="86" y="80"/>
                </a:cubicBezTo>
                <a:cubicBezTo>
                  <a:pt x="94" y="55"/>
                  <a:pt x="99" y="30"/>
                  <a:pt x="100" y="4"/>
                </a:cubicBezTo>
                <a:cubicBezTo>
                  <a:pt x="101" y="1"/>
                  <a:pt x="101" y="1"/>
                  <a:pt x="101" y="1"/>
                </a:cubicBezTo>
                <a:cubicBezTo>
                  <a:pt x="102" y="0"/>
                  <a:pt x="103" y="0"/>
                  <a:pt x="106" y="0"/>
                </a:cubicBezTo>
                <a:cubicBezTo>
                  <a:pt x="140" y="3"/>
                  <a:pt x="140" y="3"/>
                  <a:pt x="140" y="3"/>
                </a:cubicBezTo>
                <a:cubicBezTo>
                  <a:pt x="144" y="3"/>
                  <a:pt x="147" y="5"/>
                  <a:pt x="147" y="7"/>
                </a:cubicBezTo>
                <a:cubicBezTo>
                  <a:pt x="147" y="10"/>
                  <a:pt x="146" y="12"/>
                  <a:pt x="143" y="13"/>
                </a:cubicBezTo>
                <a:cubicBezTo>
                  <a:pt x="140" y="14"/>
                  <a:pt x="138" y="16"/>
                  <a:pt x="138" y="19"/>
                </a:cubicBezTo>
                <a:cubicBezTo>
                  <a:pt x="136" y="28"/>
                  <a:pt x="132" y="38"/>
                  <a:pt x="128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4" y="30"/>
                  <a:pt x="156" y="15"/>
                  <a:pt x="156" y="5"/>
                </a:cubicBezTo>
                <a:cubicBezTo>
                  <a:pt x="156" y="3"/>
                  <a:pt x="157" y="2"/>
                  <a:pt x="159" y="2"/>
                </a:cubicBezTo>
                <a:cubicBezTo>
                  <a:pt x="183" y="6"/>
                  <a:pt x="196" y="9"/>
                  <a:pt x="198" y="11"/>
                </a:cubicBezTo>
                <a:cubicBezTo>
                  <a:pt x="198" y="12"/>
                  <a:pt x="198" y="13"/>
                  <a:pt x="198" y="14"/>
                </a:cubicBezTo>
                <a:cubicBezTo>
                  <a:pt x="197" y="16"/>
                  <a:pt x="196" y="17"/>
                  <a:pt x="193" y="17"/>
                </a:cubicBezTo>
                <a:cubicBezTo>
                  <a:pt x="190" y="18"/>
                  <a:pt x="188" y="19"/>
                  <a:pt x="187" y="20"/>
                </a:cubicBezTo>
                <a:cubicBezTo>
                  <a:pt x="165" y="47"/>
                  <a:pt x="165" y="47"/>
                  <a:pt x="165" y="47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91" y="29"/>
                  <a:pt x="191" y="29"/>
                  <a:pt x="191" y="29"/>
                </a:cubicBezTo>
                <a:cubicBezTo>
                  <a:pt x="192" y="27"/>
                  <a:pt x="193" y="27"/>
                  <a:pt x="194" y="27"/>
                </a:cubicBezTo>
                <a:cubicBezTo>
                  <a:pt x="196" y="28"/>
                  <a:pt x="196" y="28"/>
                  <a:pt x="196" y="28"/>
                </a:cubicBezTo>
                <a:cubicBezTo>
                  <a:pt x="207" y="42"/>
                  <a:pt x="213" y="50"/>
                  <a:pt x="213" y="51"/>
                </a:cubicBezTo>
                <a:cubicBezTo>
                  <a:pt x="212" y="53"/>
                  <a:pt x="212" y="53"/>
                  <a:pt x="212" y="53"/>
                </a:cubicBezTo>
                <a:cubicBezTo>
                  <a:pt x="212" y="54"/>
                  <a:pt x="212" y="54"/>
                  <a:pt x="212" y="54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3" y="91"/>
                  <a:pt x="183" y="91"/>
                  <a:pt x="183" y="91"/>
                </a:cubicBezTo>
                <a:cubicBezTo>
                  <a:pt x="192" y="75"/>
                  <a:pt x="192" y="75"/>
                  <a:pt x="192" y="75"/>
                </a:cubicBezTo>
                <a:cubicBezTo>
                  <a:pt x="194" y="73"/>
                  <a:pt x="194" y="73"/>
                  <a:pt x="194" y="73"/>
                </a:cubicBezTo>
                <a:cubicBezTo>
                  <a:pt x="195" y="73"/>
                  <a:pt x="196" y="74"/>
                  <a:pt x="196" y="75"/>
                </a:cubicBezTo>
                <a:cubicBezTo>
                  <a:pt x="206" y="87"/>
                  <a:pt x="211" y="93"/>
                  <a:pt x="211" y="94"/>
                </a:cubicBezTo>
                <a:cubicBezTo>
                  <a:pt x="211" y="97"/>
                  <a:pt x="211" y="97"/>
                  <a:pt x="211" y="97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180" y="98"/>
                  <a:pt x="180" y="98"/>
                  <a:pt x="180" y="98"/>
                </a:cubicBezTo>
                <a:cubicBezTo>
                  <a:pt x="180" y="140"/>
                  <a:pt x="180" y="140"/>
                  <a:pt x="180" y="140"/>
                </a:cubicBezTo>
                <a:cubicBezTo>
                  <a:pt x="184" y="140"/>
                  <a:pt x="184" y="140"/>
                  <a:pt x="184" y="140"/>
                </a:cubicBezTo>
                <a:cubicBezTo>
                  <a:pt x="193" y="124"/>
                  <a:pt x="193" y="124"/>
                  <a:pt x="193" y="124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196" y="123"/>
                  <a:pt x="196" y="123"/>
                  <a:pt x="197" y="124"/>
                </a:cubicBezTo>
                <a:cubicBezTo>
                  <a:pt x="207" y="136"/>
                  <a:pt x="212" y="143"/>
                  <a:pt x="212" y="144"/>
                </a:cubicBezTo>
                <a:cubicBezTo>
                  <a:pt x="212" y="146"/>
                  <a:pt x="212" y="146"/>
                  <a:pt x="212" y="146"/>
                </a:cubicBezTo>
                <a:cubicBezTo>
                  <a:pt x="211" y="147"/>
                  <a:pt x="211" y="147"/>
                  <a:pt x="211" y="147"/>
                </a:cubicBezTo>
                <a:cubicBezTo>
                  <a:pt x="180" y="147"/>
                  <a:pt x="180" y="147"/>
                  <a:pt x="180" y="147"/>
                </a:cubicBezTo>
                <a:cubicBezTo>
                  <a:pt x="180" y="197"/>
                  <a:pt x="180" y="197"/>
                  <a:pt x="180" y="197"/>
                </a:cubicBezTo>
                <a:cubicBezTo>
                  <a:pt x="183" y="197"/>
                  <a:pt x="183" y="197"/>
                  <a:pt x="183" y="197"/>
                </a:cubicBezTo>
                <a:cubicBezTo>
                  <a:pt x="193" y="178"/>
                  <a:pt x="193" y="178"/>
                  <a:pt x="193" y="178"/>
                </a:cubicBezTo>
                <a:cubicBezTo>
                  <a:pt x="194" y="177"/>
                  <a:pt x="195" y="176"/>
                  <a:pt x="196" y="176"/>
                </a:cubicBezTo>
                <a:cubicBezTo>
                  <a:pt x="198" y="178"/>
                  <a:pt x="198" y="178"/>
                  <a:pt x="198" y="178"/>
                </a:cubicBezTo>
                <a:cubicBezTo>
                  <a:pt x="209" y="192"/>
                  <a:pt x="215" y="199"/>
                  <a:pt x="215" y="200"/>
                </a:cubicBezTo>
                <a:cubicBezTo>
                  <a:pt x="214" y="203"/>
                  <a:pt x="214" y="203"/>
                  <a:pt x="214" y="203"/>
                </a:cubicBezTo>
                <a:close/>
                <a:moveTo>
                  <a:pt x="125" y="91"/>
                </a:moveTo>
                <a:cubicBezTo>
                  <a:pt x="145" y="91"/>
                  <a:pt x="145" y="91"/>
                  <a:pt x="145" y="91"/>
                </a:cubicBezTo>
                <a:cubicBezTo>
                  <a:pt x="145" y="54"/>
                  <a:pt x="145" y="54"/>
                  <a:pt x="145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5" y="56"/>
                  <a:pt x="125" y="56"/>
                  <a:pt x="125" y="56"/>
                </a:cubicBezTo>
                <a:lnTo>
                  <a:pt x="125" y="91"/>
                </a:lnTo>
                <a:close/>
                <a:moveTo>
                  <a:pt x="125" y="140"/>
                </a:moveTo>
                <a:cubicBezTo>
                  <a:pt x="145" y="140"/>
                  <a:pt x="145" y="140"/>
                  <a:pt x="145" y="140"/>
                </a:cubicBezTo>
                <a:cubicBezTo>
                  <a:pt x="145" y="98"/>
                  <a:pt x="145" y="98"/>
                  <a:pt x="145" y="98"/>
                </a:cubicBezTo>
                <a:cubicBezTo>
                  <a:pt x="125" y="98"/>
                  <a:pt x="125" y="98"/>
                  <a:pt x="125" y="98"/>
                </a:cubicBezTo>
                <a:lnTo>
                  <a:pt x="125" y="140"/>
                </a:lnTo>
                <a:close/>
                <a:moveTo>
                  <a:pt x="125" y="147"/>
                </a:moveTo>
                <a:cubicBezTo>
                  <a:pt x="125" y="197"/>
                  <a:pt x="125" y="197"/>
                  <a:pt x="125" y="197"/>
                </a:cubicBezTo>
                <a:cubicBezTo>
                  <a:pt x="145" y="197"/>
                  <a:pt x="145" y="197"/>
                  <a:pt x="145" y="197"/>
                </a:cubicBezTo>
                <a:cubicBezTo>
                  <a:pt x="145" y="147"/>
                  <a:pt x="145" y="147"/>
                  <a:pt x="145" y="147"/>
                </a:cubicBezTo>
                <a:lnTo>
                  <a:pt x="125" y="14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6496050" y="835025"/>
            <a:ext cx="273050" cy="279400"/>
          </a:xfrm>
          <a:custGeom>
            <a:avLst/>
            <a:gdLst>
              <a:gd name="T0" fmla="*/ 173 w 214"/>
              <a:gd name="T1" fmla="*/ 155 h 219"/>
              <a:gd name="T2" fmla="*/ 86 w 214"/>
              <a:gd name="T3" fmla="*/ 163 h 219"/>
              <a:gd name="T4" fmla="*/ 54 w 214"/>
              <a:gd name="T5" fmla="*/ 151 h 219"/>
              <a:gd name="T6" fmla="*/ 47 w 214"/>
              <a:gd name="T7" fmla="*/ 123 h 219"/>
              <a:gd name="T8" fmla="*/ 1 w 214"/>
              <a:gd name="T9" fmla="*/ 211 h 219"/>
              <a:gd name="T10" fmla="*/ 15 w 214"/>
              <a:gd name="T11" fmla="*/ 39 h 219"/>
              <a:gd name="T12" fmla="*/ 91 w 214"/>
              <a:gd name="T13" fmla="*/ 54 h 219"/>
              <a:gd name="T14" fmla="*/ 96 w 214"/>
              <a:gd name="T15" fmla="*/ 34 h 219"/>
              <a:gd name="T16" fmla="*/ 126 w 214"/>
              <a:gd name="T17" fmla="*/ 28 h 219"/>
              <a:gd name="T18" fmla="*/ 86 w 214"/>
              <a:gd name="T19" fmla="*/ 43 h 219"/>
              <a:gd name="T20" fmla="*/ 54 w 214"/>
              <a:gd name="T21" fmla="*/ 35 h 219"/>
              <a:gd name="T22" fmla="*/ 2 w 214"/>
              <a:gd name="T23" fmla="*/ 24 h 219"/>
              <a:gd name="T24" fmla="*/ 54 w 214"/>
              <a:gd name="T25" fmla="*/ 5 h 219"/>
              <a:gd name="T26" fmla="*/ 83 w 214"/>
              <a:gd name="T27" fmla="*/ 2 h 219"/>
              <a:gd name="T28" fmla="*/ 95 w 214"/>
              <a:gd name="T29" fmla="*/ 14 h 219"/>
              <a:gd name="T30" fmla="*/ 126 w 214"/>
              <a:gd name="T31" fmla="*/ 21 h 219"/>
              <a:gd name="T32" fmla="*/ 132 w 214"/>
              <a:gd name="T33" fmla="*/ 1 h 219"/>
              <a:gd name="T34" fmla="*/ 172 w 214"/>
              <a:gd name="T35" fmla="*/ 9 h 219"/>
              <a:gd name="T36" fmla="*/ 163 w 214"/>
              <a:gd name="T37" fmla="*/ 21 h 219"/>
              <a:gd name="T38" fmla="*/ 190 w 214"/>
              <a:gd name="T39" fmla="*/ 4 h 219"/>
              <a:gd name="T40" fmla="*/ 211 w 214"/>
              <a:gd name="T41" fmla="*/ 28 h 219"/>
              <a:gd name="T42" fmla="*/ 163 w 214"/>
              <a:gd name="T43" fmla="*/ 39 h 219"/>
              <a:gd name="T44" fmla="*/ 127 w 214"/>
              <a:gd name="T45" fmla="*/ 53 h 219"/>
              <a:gd name="T46" fmla="*/ 179 w 214"/>
              <a:gd name="T47" fmla="*/ 37 h 219"/>
              <a:gd name="T48" fmla="*/ 204 w 214"/>
              <a:gd name="T49" fmla="*/ 59 h 219"/>
              <a:gd name="T50" fmla="*/ 150 w 214"/>
              <a:gd name="T51" fmla="*/ 77 h 219"/>
              <a:gd name="T52" fmla="*/ 180 w 214"/>
              <a:gd name="T53" fmla="*/ 64 h 219"/>
              <a:gd name="T54" fmla="*/ 207 w 214"/>
              <a:gd name="T55" fmla="*/ 90 h 219"/>
              <a:gd name="T56" fmla="*/ 202 w 214"/>
              <a:gd name="T57" fmla="*/ 114 h 219"/>
              <a:gd name="T58" fmla="*/ 205 w 214"/>
              <a:gd name="T59" fmla="*/ 132 h 219"/>
              <a:gd name="T60" fmla="*/ 93 w 214"/>
              <a:gd name="T61" fmla="*/ 149 h 219"/>
              <a:gd name="T62" fmla="*/ 185 w 214"/>
              <a:gd name="T63" fmla="*/ 138 h 219"/>
              <a:gd name="T64" fmla="*/ 214 w 214"/>
              <a:gd name="T65" fmla="*/ 160 h 219"/>
              <a:gd name="T66" fmla="*/ 199 w 214"/>
              <a:gd name="T67" fmla="*/ 211 h 219"/>
              <a:gd name="T68" fmla="*/ 157 w 214"/>
              <a:gd name="T69" fmla="*/ 216 h 219"/>
              <a:gd name="T70" fmla="*/ 144 w 214"/>
              <a:gd name="T71" fmla="*/ 194 h 219"/>
              <a:gd name="T72" fmla="*/ 59 w 214"/>
              <a:gd name="T73" fmla="*/ 167 h 219"/>
              <a:gd name="T74" fmla="*/ 57 w 214"/>
              <a:gd name="T75" fmla="*/ 210 h 219"/>
              <a:gd name="T76" fmla="*/ 27 w 214"/>
              <a:gd name="T77" fmla="*/ 210 h 219"/>
              <a:gd name="T78" fmla="*/ 58 w 214"/>
              <a:gd name="T79" fmla="*/ 168 h 219"/>
              <a:gd name="T80" fmla="*/ 66 w 214"/>
              <a:gd name="T81" fmla="*/ 103 h 219"/>
              <a:gd name="T82" fmla="*/ 49 w 214"/>
              <a:gd name="T83" fmla="*/ 103 h 219"/>
              <a:gd name="T84" fmla="*/ 66 w 214"/>
              <a:gd name="T85" fmla="*/ 60 h 219"/>
              <a:gd name="T86" fmla="*/ 49 w 214"/>
              <a:gd name="T87" fmla="*/ 77 h 219"/>
              <a:gd name="T88" fmla="*/ 93 w 214"/>
              <a:gd name="T89" fmla="*/ 179 h 219"/>
              <a:gd name="T90" fmla="*/ 93 w 214"/>
              <a:gd name="T91" fmla="*/ 213 h 219"/>
              <a:gd name="T92" fmla="*/ 74 w 214"/>
              <a:gd name="T93" fmla="*/ 195 h 219"/>
              <a:gd name="T94" fmla="*/ 98 w 214"/>
              <a:gd name="T95" fmla="*/ 126 h 219"/>
              <a:gd name="T96" fmla="*/ 167 w 214"/>
              <a:gd name="T97" fmla="*/ 109 h 219"/>
              <a:gd name="T98" fmla="*/ 100 w 214"/>
              <a:gd name="T99" fmla="*/ 77 h 219"/>
              <a:gd name="T100" fmla="*/ 100 w 214"/>
              <a:gd name="T101" fmla="*/ 60 h 219"/>
              <a:gd name="T102" fmla="*/ 116 w 214"/>
              <a:gd name="T103" fmla="*/ 103 h 219"/>
              <a:gd name="T104" fmla="*/ 100 w 214"/>
              <a:gd name="T105" fmla="*/ 103 h 219"/>
              <a:gd name="T106" fmla="*/ 122 w 214"/>
              <a:gd name="T107" fmla="*/ 167 h 219"/>
              <a:gd name="T108" fmla="*/ 134 w 214"/>
              <a:gd name="T109" fmla="*/ 200 h 219"/>
              <a:gd name="T110" fmla="*/ 110 w 214"/>
              <a:gd name="T111" fmla="*/ 190 h 219"/>
              <a:gd name="T112" fmla="*/ 128 w 214"/>
              <a:gd name="T113" fmla="*/ 157 h 219"/>
              <a:gd name="T114" fmla="*/ 162 w 214"/>
              <a:gd name="T115" fmla="*/ 164 h 219"/>
              <a:gd name="T116" fmla="*/ 158 w 214"/>
              <a:gd name="T117" fmla="*/ 188 h 219"/>
              <a:gd name="T118" fmla="*/ 129 w 214"/>
              <a:gd name="T119" fmla="*/ 159 h 219"/>
              <a:gd name="T120" fmla="*/ 150 w 214"/>
              <a:gd name="T121" fmla="*/ 83 h 219"/>
              <a:gd name="T122" fmla="*/ 167 w 214"/>
              <a:gd name="T123" fmla="*/ 8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4" h="219">
                <a:moveTo>
                  <a:pt x="166" y="192"/>
                </a:moveTo>
                <a:cubicBezTo>
                  <a:pt x="168" y="192"/>
                  <a:pt x="170" y="191"/>
                  <a:pt x="170" y="189"/>
                </a:cubicBezTo>
                <a:cubicBezTo>
                  <a:pt x="171" y="186"/>
                  <a:pt x="172" y="175"/>
                  <a:pt x="173" y="155"/>
                </a:cubicBezTo>
                <a:cubicBezTo>
                  <a:pt x="90" y="155"/>
                  <a:pt x="90" y="155"/>
                  <a:pt x="90" y="155"/>
                </a:cubicBezTo>
                <a:cubicBezTo>
                  <a:pt x="90" y="156"/>
                  <a:pt x="90" y="156"/>
                  <a:pt x="90" y="156"/>
                </a:cubicBezTo>
                <a:cubicBezTo>
                  <a:pt x="89" y="160"/>
                  <a:pt x="88" y="162"/>
                  <a:pt x="86" y="163"/>
                </a:cubicBezTo>
                <a:cubicBezTo>
                  <a:pt x="84" y="163"/>
                  <a:pt x="78" y="163"/>
                  <a:pt x="69" y="163"/>
                </a:cubicBezTo>
                <a:cubicBezTo>
                  <a:pt x="60" y="162"/>
                  <a:pt x="55" y="161"/>
                  <a:pt x="54" y="159"/>
                </a:cubicBezTo>
                <a:cubicBezTo>
                  <a:pt x="53" y="157"/>
                  <a:pt x="53" y="154"/>
                  <a:pt x="54" y="151"/>
                </a:cubicBezTo>
                <a:cubicBezTo>
                  <a:pt x="58" y="138"/>
                  <a:pt x="62" y="124"/>
                  <a:pt x="65" y="109"/>
                </a:cubicBezTo>
                <a:cubicBezTo>
                  <a:pt x="48" y="109"/>
                  <a:pt x="48" y="109"/>
                  <a:pt x="48" y="109"/>
                </a:cubicBezTo>
                <a:cubicBezTo>
                  <a:pt x="47" y="123"/>
                  <a:pt x="47" y="123"/>
                  <a:pt x="47" y="123"/>
                </a:cubicBezTo>
                <a:cubicBezTo>
                  <a:pt x="44" y="164"/>
                  <a:pt x="30" y="194"/>
                  <a:pt x="6" y="214"/>
                </a:cubicBezTo>
                <a:cubicBezTo>
                  <a:pt x="3" y="216"/>
                  <a:pt x="1" y="216"/>
                  <a:pt x="1" y="214"/>
                </a:cubicBezTo>
                <a:cubicBezTo>
                  <a:pt x="0" y="213"/>
                  <a:pt x="1" y="212"/>
                  <a:pt x="1" y="211"/>
                </a:cubicBezTo>
                <a:cubicBezTo>
                  <a:pt x="10" y="191"/>
                  <a:pt x="14" y="145"/>
                  <a:pt x="14" y="73"/>
                </a:cubicBezTo>
                <a:cubicBezTo>
                  <a:pt x="14" y="43"/>
                  <a:pt x="14" y="43"/>
                  <a:pt x="14" y="43"/>
                </a:cubicBezTo>
                <a:cubicBezTo>
                  <a:pt x="14" y="41"/>
                  <a:pt x="14" y="39"/>
                  <a:pt x="15" y="39"/>
                </a:cubicBezTo>
                <a:cubicBezTo>
                  <a:pt x="17" y="38"/>
                  <a:pt x="18" y="38"/>
                  <a:pt x="20" y="40"/>
                </a:cubicBezTo>
                <a:cubicBezTo>
                  <a:pt x="56" y="54"/>
                  <a:pt x="56" y="54"/>
                  <a:pt x="56" y="54"/>
                </a:cubicBezTo>
                <a:cubicBezTo>
                  <a:pt x="91" y="54"/>
                  <a:pt x="91" y="54"/>
                  <a:pt x="91" y="54"/>
                </a:cubicBezTo>
                <a:cubicBezTo>
                  <a:pt x="91" y="39"/>
                  <a:pt x="91" y="39"/>
                  <a:pt x="91" y="39"/>
                </a:cubicBezTo>
                <a:cubicBezTo>
                  <a:pt x="90" y="37"/>
                  <a:pt x="91" y="36"/>
                  <a:pt x="91" y="35"/>
                </a:cubicBezTo>
                <a:cubicBezTo>
                  <a:pt x="92" y="34"/>
                  <a:pt x="93" y="34"/>
                  <a:pt x="96" y="34"/>
                </a:cubicBezTo>
                <a:cubicBezTo>
                  <a:pt x="125" y="36"/>
                  <a:pt x="125" y="36"/>
                  <a:pt x="125" y="36"/>
                </a:cubicBezTo>
                <a:cubicBezTo>
                  <a:pt x="126" y="36"/>
                  <a:pt x="126" y="36"/>
                  <a:pt x="126" y="36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90" y="28"/>
                  <a:pt x="90" y="28"/>
                  <a:pt x="90" y="28"/>
                </a:cubicBezTo>
                <a:cubicBezTo>
                  <a:pt x="90" y="35"/>
                  <a:pt x="90" y="35"/>
                  <a:pt x="90" y="35"/>
                </a:cubicBezTo>
                <a:cubicBezTo>
                  <a:pt x="90" y="40"/>
                  <a:pt x="89" y="42"/>
                  <a:pt x="86" y="43"/>
                </a:cubicBezTo>
                <a:cubicBezTo>
                  <a:pt x="83" y="44"/>
                  <a:pt x="78" y="45"/>
                  <a:pt x="71" y="45"/>
                </a:cubicBezTo>
                <a:cubicBezTo>
                  <a:pt x="65" y="45"/>
                  <a:pt x="59" y="45"/>
                  <a:pt x="57" y="44"/>
                </a:cubicBezTo>
                <a:cubicBezTo>
                  <a:pt x="55" y="43"/>
                  <a:pt x="54" y="40"/>
                  <a:pt x="54" y="35"/>
                </a:cubicBezTo>
                <a:cubicBezTo>
                  <a:pt x="54" y="28"/>
                  <a:pt x="54" y="28"/>
                  <a:pt x="54" y="28"/>
                </a:cubicBezTo>
                <a:cubicBezTo>
                  <a:pt x="5" y="28"/>
                  <a:pt x="5" y="28"/>
                  <a:pt x="5" y="28"/>
                </a:cubicBezTo>
                <a:cubicBezTo>
                  <a:pt x="3" y="28"/>
                  <a:pt x="2" y="26"/>
                  <a:pt x="2" y="24"/>
                </a:cubicBezTo>
                <a:cubicBezTo>
                  <a:pt x="2" y="22"/>
                  <a:pt x="3" y="21"/>
                  <a:pt x="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5"/>
                  <a:pt x="54" y="5"/>
                  <a:pt x="54" y="5"/>
                </a:cubicBezTo>
                <a:cubicBezTo>
                  <a:pt x="54" y="3"/>
                  <a:pt x="54" y="2"/>
                  <a:pt x="55" y="1"/>
                </a:cubicBezTo>
                <a:cubicBezTo>
                  <a:pt x="56" y="0"/>
                  <a:pt x="57" y="0"/>
                  <a:pt x="59" y="0"/>
                </a:cubicBezTo>
                <a:cubicBezTo>
                  <a:pt x="83" y="2"/>
                  <a:pt x="83" y="2"/>
                  <a:pt x="83" y="2"/>
                </a:cubicBezTo>
                <a:cubicBezTo>
                  <a:pt x="88" y="2"/>
                  <a:pt x="93" y="3"/>
                  <a:pt x="96" y="4"/>
                </a:cubicBezTo>
                <a:cubicBezTo>
                  <a:pt x="98" y="5"/>
                  <a:pt x="100" y="6"/>
                  <a:pt x="100" y="8"/>
                </a:cubicBezTo>
                <a:cubicBezTo>
                  <a:pt x="100" y="11"/>
                  <a:pt x="98" y="12"/>
                  <a:pt x="95" y="14"/>
                </a:cubicBezTo>
                <a:cubicBezTo>
                  <a:pt x="92" y="15"/>
                  <a:pt x="90" y="17"/>
                  <a:pt x="90" y="20"/>
                </a:cubicBezTo>
                <a:cubicBezTo>
                  <a:pt x="90" y="21"/>
                  <a:pt x="90" y="21"/>
                  <a:pt x="90" y="21"/>
                </a:cubicBezTo>
                <a:cubicBezTo>
                  <a:pt x="126" y="21"/>
                  <a:pt x="126" y="21"/>
                  <a:pt x="126" y="21"/>
                </a:cubicBezTo>
                <a:cubicBezTo>
                  <a:pt x="126" y="6"/>
                  <a:pt x="126" y="6"/>
                  <a:pt x="126" y="6"/>
                </a:cubicBezTo>
                <a:cubicBezTo>
                  <a:pt x="126" y="3"/>
                  <a:pt x="127" y="3"/>
                  <a:pt x="127" y="2"/>
                </a:cubicBezTo>
                <a:cubicBezTo>
                  <a:pt x="128" y="1"/>
                  <a:pt x="129" y="1"/>
                  <a:pt x="132" y="1"/>
                </a:cubicBezTo>
                <a:cubicBezTo>
                  <a:pt x="155" y="3"/>
                  <a:pt x="155" y="3"/>
                  <a:pt x="155" y="3"/>
                </a:cubicBezTo>
                <a:cubicBezTo>
                  <a:pt x="161" y="3"/>
                  <a:pt x="165" y="4"/>
                  <a:pt x="169" y="5"/>
                </a:cubicBezTo>
                <a:cubicBezTo>
                  <a:pt x="171" y="6"/>
                  <a:pt x="172" y="7"/>
                  <a:pt x="172" y="9"/>
                </a:cubicBezTo>
                <a:cubicBezTo>
                  <a:pt x="172" y="12"/>
                  <a:pt x="171" y="13"/>
                  <a:pt x="167" y="15"/>
                </a:cubicBezTo>
                <a:cubicBezTo>
                  <a:pt x="164" y="16"/>
                  <a:pt x="163" y="18"/>
                  <a:pt x="163" y="20"/>
                </a:cubicBezTo>
                <a:cubicBezTo>
                  <a:pt x="163" y="21"/>
                  <a:pt x="163" y="21"/>
                  <a:pt x="163" y="21"/>
                </a:cubicBezTo>
                <a:cubicBezTo>
                  <a:pt x="171" y="21"/>
                  <a:pt x="171" y="21"/>
                  <a:pt x="171" y="21"/>
                </a:cubicBezTo>
                <a:cubicBezTo>
                  <a:pt x="180" y="9"/>
                  <a:pt x="185" y="3"/>
                  <a:pt x="186" y="3"/>
                </a:cubicBezTo>
                <a:cubicBezTo>
                  <a:pt x="187" y="3"/>
                  <a:pt x="188" y="3"/>
                  <a:pt x="190" y="4"/>
                </a:cubicBezTo>
                <a:cubicBezTo>
                  <a:pt x="205" y="16"/>
                  <a:pt x="213" y="23"/>
                  <a:pt x="213" y="24"/>
                </a:cubicBezTo>
                <a:cubicBezTo>
                  <a:pt x="212" y="27"/>
                  <a:pt x="212" y="27"/>
                  <a:pt x="212" y="27"/>
                </a:cubicBezTo>
                <a:cubicBezTo>
                  <a:pt x="211" y="28"/>
                  <a:pt x="211" y="28"/>
                  <a:pt x="211" y="28"/>
                </a:cubicBezTo>
                <a:cubicBezTo>
                  <a:pt x="163" y="28"/>
                  <a:pt x="163" y="28"/>
                  <a:pt x="163" y="28"/>
                </a:cubicBezTo>
                <a:cubicBezTo>
                  <a:pt x="163" y="36"/>
                  <a:pt x="163" y="36"/>
                  <a:pt x="163" y="36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1" y="43"/>
                  <a:pt x="155" y="45"/>
                  <a:pt x="144" y="46"/>
                </a:cubicBezTo>
                <a:cubicBezTo>
                  <a:pt x="132" y="47"/>
                  <a:pt x="132" y="47"/>
                  <a:pt x="132" y="47"/>
                </a:cubicBezTo>
                <a:cubicBezTo>
                  <a:pt x="128" y="49"/>
                  <a:pt x="126" y="51"/>
                  <a:pt x="127" y="53"/>
                </a:cubicBezTo>
                <a:cubicBezTo>
                  <a:pt x="127" y="54"/>
                  <a:pt x="127" y="54"/>
                  <a:pt x="127" y="54"/>
                </a:cubicBezTo>
                <a:cubicBezTo>
                  <a:pt x="165" y="54"/>
                  <a:pt x="165" y="54"/>
                  <a:pt x="165" y="54"/>
                </a:cubicBezTo>
                <a:cubicBezTo>
                  <a:pt x="173" y="43"/>
                  <a:pt x="177" y="37"/>
                  <a:pt x="179" y="37"/>
                </a:cubicBezTo>
                <a:cubicBezTo>
                  <a:pt x="182" y="39"/>
                  <a:pt x="182" y="39"/>
                  <a:pt x="182" y="39"/>
                </a:cubicBezTo>
                <a:cubicBezTo>
                  <a:pt x="197" y="50"/>
                  <a:pt x="205" y="56"/>
                  <a:pt x="205" y="57"/>
                </a:cubicBezTo>
                <a:cubicBezTo>
                  <a:pt x="204" y="59"/>
                  <a:pt x="204" y="59"/>
                  <a:pt x="204" y="59"/>
                </a:cubicBezTo>
                <a:cubicBezTo>
                  <a:pt x="203" y="60"/>
                  <a:pt x="203" y="60"/>
                  <a:pt x="203" y="60"/>
                </a:cubicBezTo>
                <a:cubicBezTo>
                  <a:pt x="150" y="60"/>
                  <a:pt x="150" y="60"/>
                  <a:pt x="150" y="60"/>
                </a:cubicBezTo>
                <a:cubicBezTo>
                  <a:pt x="150" y="77"/>
                  <a:pt x="150" y="77"/>
                  <a:pt x="150" y="77"/>
                </a:cubicBezTo>
                <a:cubicBezTo>
                  <a:pt x="166" y="77"/>
                  <a:pt x="166" y="77"/>
                  <a:pt x="166" y="77"/>
                </a:cubicBezTo>
                <a:cubicBezTo>
                  <a:pt x="177" y="66"/>
                  <a:pt x="177" y="66"/>
                  <a:pt x="177" y="66"/>
                </a:cubicBezTo>
                <a:cubicBezTo>
                  <a:pt x="178" y="65"/>
                  <a:pt x="179" y="64"/>
                  <a:pt x="180" y="64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207" y="79"/>
                  <a:pt x="207" y="79"/>
                  <a:pt x="207" y="79"/>
                </a:cubicBezTo>
                <a:cubicBezTo>
                  <a:pt x="214" y="83"/>
                  <a:pt x="214" y="87"/>
                  <a:pt x="207" y="90"/>
                </a:cubicBezTo>
                <a:cubicBezTo>
                  <a:pt x="205" y="91"/>
                  <a:pt x="204" y="94"/>
                  <a:pt x="204" y="97"/>
                </a:cubicBezTo>
                <a:cubicBezTo>
                  <a:pt x="204" y="109"/>
                  <a:pt x="204" y="109"/>
                  <a:pt x="204" y="109"/>
                </a:cubicBezTo>
                <a:cubicBezTo>
                  <a:pt x="204" y="111"/>
                  <a:pt x="203" y="113"/>
                  <a:pt x="202" y="114"/>
                </a:cubicBezTo>
                <a:cubicBezTo>
                  <a:pt x="200" y="115"/>
                  <a:pt x="197" y="116"/>
                  <a:pt x="192" y="117"/>
                </a:cubicBezTo>
                <a:cubicBezTo>
                  <a:pt x="202" y="124"/>
                  <a:pt x="206" y="128"/>
                  <a:pt x="206" y="129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205" y="132"/>
                  <a:pt x="205" y="132"/>
                  <a:pt x="205" y="132"/>
                </a:cubicBezTo>
                <a:cubicBezTo>
                  <a:pt x="97" y="132"/>
                  <a:pt x="97" y="132"/>
                  <a:pt x="97" y="132"/>
                </a:cubicBezTo>
                <a:cubicBezTo>
                  <a:pt x="93" y="149"/>
                  <a:pt x="93" y="149"/>
                  <a:pt x="93" y="149"/>
                </a:cubicBezTo>
                <a:cubicBezTo>
                  <a:pt x="172" y="149"/>
                  <a:pt x="172" y="149"/>
                  <a:pt x="172" y="149"/>
                </a:cubicBezTo>
                <a:cubicBezTo>
                  <a:pt x="181" y="141"/>
                  <a:pt x="181" y="141"/>
                  <a:pt x="181" y="141"/>
                </a:cubicBezTo>
                <a:cubicBezTo>
                  <a:pt x="182" y="139"/>
                  <a:pt x="183" y="138"/>
                  <a:pt x="185" y="138"/>
                </a:cubicBezTo>
                <a:cubicBezTo>
                  <a:pt x="186" y="138"/>
                  <a:pt x="188" y="139"/>
                  <a:pt x="190" y="141"/>
                </a:cubicBezTo>
                <a:cubicBezTo>
                  <a:pt x="209" y="153"/>
                  <a:pt x="209" y="153"/>
                  <a:pt x="209" y="153"/>
                </a:cubicBezTo>
                <a:cubicBezTo>
                  <a:pt x="213" y="155"/>
                  <a:pt x="214" y="158"/>
                  <a:pt x="214" y="160"/>
                </a:cubicBezTo>
                <a:cubicBezTo>
                  <a:pt x="214" y="163"/>
                  <a:pt x="212" y="165"/>
                  <a:pt x="209" y="167"/>
                </a:cubicBezTo>
                <a:cubicBezTo>
                  <a:pt x="207" y="168"/>
                  <a:pt x="206" y="170"/>
                  <a:pt x="206" y="174"/>
                </a:cubicBezTo>
                <a:cubicBezTo>
                  <a:pt x="203" y="196"/>
                  <a:pt x="201" y="208"/>
                  <a:pt x="199" y="211"/>
                </a:cubicBezTo>
                <a:cubicBezTo>
                  <a:pt x="196" y="213"/>
                  <a:pt x="193" y="215"/>
                  <a:pt x="188" y="216"/>
                </a:cubicBezTo>
                <a:cubicBezTo>
                  <a:pt x="182" y="217"/>
                  <a:pt x="173" y="218"/>
                  <a:pt x="160" y="218"/>
                </a:cubicBezTo>
                <a:cubicBezTo>
                  <a:pt x="157" y="216"/>
                  <a:pt x="157" y="216"/>
                  <a:pt x="157" y="216"/>
                </a:cubicBezTo>
                <a:cubicBezTo>
                  <a:pt x="157" y="212"/>
                  <a:pt x="157" y="212"/>
                  <a:pt x="157" y="212"/>
                </a:cubicBezTo>
                <a:cubicBezTo>
                  <a:pt x="156" y="206"/>
                  <a:pt x="153" y="200"/>
                  <a:pt x="146" y="196"/>
                </a:cubicBezTo>
                <a:cubicBezTo>
                  <a:pt x="144" y="196"/>
                  <a:pt x="144" y="195"/>
                  <a:pt x="144" y="194"/>
                </a:cubicBezTo>
                <a:cubicBezTo>
                  <a:pt x="144" y="193"/>
                  <a:pt x="145" y="192"/>
                  <a:pt x="147" y="193"/>
                </a:cubicBezTo>
                <a:cubicBezTo>
                  <a:pt x="157" y="193"/>
                  <a:pt x="164" y="193"/>
                  <a:pt x="166" y="192"/>
                </a:cubicBezTo>
                <a:close/>
                <a:moveTo>
                  <a:pt x="59" y="167"/>
                </a:moveTo>
                <a:cubicBezTo>
                  <a:pt x="60" y="167"/>
                  <a:pt x="60" y="167"/>
                  <a:pt x="61" y="168"/>
                </a:cubicBezTo>
                <a:cubicBezTo>
                  <a:pt x="63" y="176"/>
                  <a:pt x="64" y="184"/>
                  <a:pt x="63" y="192"/>
                </a:cubicBezTo>
                <a:cubicBezTo>
                  <a:pt x="63" y="200"/>
                  <a:pt x="61" y="206"/>
                  <a:pt x="57" y="210"/>
                </a:cubicBezTo>
                <a:cubicBezTo>
                  <a:pt x="55" y="213"/>
                  <a:pt x="52" y="216"/>
                  <a:pt x="48" y="217"/>
                </a:cubicBezTo>
                <a:cubicBezTo>
                  <a:pt x="43" y="219"/>
                  <a:pt x="39" y="219"/>
                  <a:pt x="36" y="218"/>
                </a:cubicBezTo>
                <a:cubicBezTo>
                  <a:pt x="32" y="216"/>
                  <a:pt x="29" y="213"/>
                  <a:pt x="27" y="210"/>
                </a:cubicBezTo>
                <a:cubicBezTo>
                  <a:pt x="25" y="206"/>
                  <a:pt x="25" y="202"/>
                  <a:pt x="27" y="199"/>
                </a:cubicBezTo>
                <a:cubicBezTo>
                  <a:pt x="29" y="195"/>
                  <a:pt x="31" y="193"/>
                  <a:pt x="36" y="190"/>
                </a:cubicBezTo>
                <a:cubicBezTo>
                  <a:pt x="47" y="184"/>
                  <a:pt x="55" y="176"/>
                  <a:pt x="58" y="168"/>
                </a:cubicBezTo>
                <a:lnTo>
                  <a:pt x="59" y="167"/>
                </a:lnTo>
                <a:close/>
                <a:moveTo>
                  <a:pt x="49" y="103"/>
                </a:moveTo>
                <a:cubicBezTo>
                  <a:pt x="66" y="103"/>
                  <a:pt x="66" y="103"/>
                  <a:pt x="66" y="103"/>
                </a:cubicBezTo>
                <a:cubicBezTo>
                  <a:pt x="66" y="83"/>
                  <a:pt x="66" y="83"/>
                  <a:pt x="66" y="83"/>
                </a:cubicBezTo>
                <a:cubicBezTo>
                  <a:pt x="49" y="83"/>
                  <a:pt x="49" y="83"/>
                  <a:pt x="49" y="83"/>
                </a:cubicBezTo>
                <a:lnTo>
                  <a:pt x="49" y="103"/>
                </a:lnTo>
                <a:close/>
                <a:moveTo>
                  <a:pt x="49" y="77"/>
                </a:moveTo>
                <a:cubicBezTo>
                  <a:pt x="66" y="77"/>
                  <a:pt x="66" y="77"/>
                  <a:pt x="66" y="77"/>
                </a:cubicBezTo>
                <a:cubicBezTo>
                  <a:pt x="66" y="60"/>
                  <a:pt x="66" y="60"/>
                  <a:pt x="66" y="60"/>
                </a:cubicBezTo>
                <a:cubicBezTo>
                  <a:pt x="49" y="60"/>
                  <a:pt x="49" y="60"/>
                  <a:pt x="49" y="60"/>
                </a:cubicBezTo>
                <a:cubicBezTo>
                  <a:pt x="49" y="70"/>
                  <a:pt x="49" y="70"/>
                  <a:pt x="49" y="70"/>
                </a:cubicBezTo>
                <a:lnTo>
                  <a:pt x="49" y="77"/>
                </a:lnTo>
                <a:close/>
                <a:moveTo>
                  <a:pt x="74" y="167"/>
                </a:moveTo>
                <a:cubicBezTo>
                  <a:pt x="76" y="167"/>
                  <a:pt x="76" y="167"/>
                  <a:pt x="76" y="167"/>
                </a:cubicBezTo>
                <a:cubicBezTo>
                  <a:pt x="83" y="170"/>
                  <a:pt x="88" y="174"/>
                  <a:pt x="93" y="179"/>
                </a:cubicBezTo>
                <a:cubicBezTo>
                  <a:pt x="98" y="184"/>
                  <a:pt x="101" y="189"/>
                  <a:pt x="102" y="194"/>
                </a:cubicBezTo>
                <a:cubicBezTo>
                  <a:pt x="103" y="197"/>
                  <a:pt x="102" y="202"/>
                  <a:pt x="101" y="205"/>
                </a:cubicBezTo>
                <a:cubicBezTo>
                  <a:pt x="99" y="209"/>
                  <a:pt x="96" y="212"/>
                  <a:pt x="93" y="213"/>
                </a:cubicBezTo>
                <a:cubicBezTo>
                  <a:pt x="89" y="215"/>
                  <a:pt x="85" y="215"/>
                  <a:pt x="82" y="214"/>
                </a:cubicBezTo>
                <a:cubicBezTo>
                  <a:pt x="78" y="213"/>
                  <a:pt x="76" y="211"/>
                  <a:pt x="74" y="207"/>
                </a:cubicBezTo>
                <a:cubicBezTo>
                  <a:pt x="73" y="204"/>
                  <a:pt x="73" y="200"/>
                  <a:pt x="74" y="195"/>
                </a:cubicBezTo>
                <a:cubicBezTo>
                  <a:pt x="77" y="184"/>
                  <a:pt x="77" y="175"/>
                  <a:pt x="74" y="169"/>
                </a:cubicBezTo>
                <a:lnTo>
                  <a:pt x="74" y="167"/>
                </a:lnTo>
                <a:close/>
                <a:moveTo>
                  <a:pt x="98" y="126"/>
                </a:moveTo>
                <a:cubicBezTo>
                  <a:pt x="161" y="126"/>
                  <a:pt x="161" y="126"/>
                  <a:pt x="161" y="126"/>
                </a:cubicBezTo>
                <a:cubicBezTo>
                  <a:pt x="169" y="115"/>
                  <a:pt x="169" y="115"/>
                  <a:pt x="169" y="115"/>
                </a:cubicBezTo>
                <a:cubicBezTo>
                  <a:pt x="168" y="114"/>
                  <a:pt x="167" y="112"/>
                  <a:pt x="167" y="109"/>
                </a:cubicBezTo>
                <a:cubicBezTo>
                  <a:pt x="103" y="109"/>
                  <a:pt x="103" y="109"/>
                  <a:pt x="103" y="109"/>
                </a:cubicBezTo>
                <a:lnTo>
                  <a:pt x="98" y="126"/>
                </a:lnTo>
                <a:close/>
                <a:moveTo>
                  <a:pt x="100" y="77"/>
                </a:moveTo>
                <a:cubicBezTo>
                  <a:pt x="116" y="77"/>
                  <a:pt x="116" y="77"/>
                  <a:pt x="116" y="77"/>
                </a:cubicBezTo>
                <a:cubicBezTo>
                  <a:pt x="116" y="60"/>
                  <a:pt x="116" y="60"/>
                  <a:pt x="116" y="60"/>
                </a:cubicBezTo>
                <a:cubicBezTo>
                  <a:pt x="100" y="60"/>
                  <a:pt x="100" y="60"/>
                  <a:pt x="100" y="60"/>
                </a:cubicBezTo>
                <a:lnTo>
                  <a:pt x="100" y="77"/>
                </a:lnTo>
                <a:close/>
                <a:moveTo>
                  <a:pt x="100" y="103"/>
                </a:moveTo>
                <a:cubicBezTo>
                  <a:pt x="116" y="103"/>
                  <a:pt x="116" y="103"/>
                  <a:pt x="116" y="103"/>
                </a:cubicBezTo>
                <a:cubicBezTo>
                  <a:pt x="116" y="83"/>
                  <a:pt x="116" y="83"/>
                  <a:pt x="116" y="83"/>
                </a:cubicBezTo>
                <a:cubicBezTo>
                  <a:pt x="100" y="83"/>
                  <a:pt x="100" y="83"/>
                  <a:pt x="100" y="83"/>
                </a:cubicBezTo>
                <a:lnTo>
                  <a:pt x="100" y="103"/>
                </a:lnTo>
                <a:close/>
                <a:moveTo>
                  <a:pt x="100" y="162"/>
                </a:moveTo>
                <a:cubicBezTo>
                  <a:pt x="100" y="161"/>
                  <a:pt x="101" y="161"/>
                  <a:pt x="102" y="161"/>
                </a:cubicBezTo>
                <a:cubicBezTo>
                  <a:pt x="109" y="162"/>
                  <a:pt x="116" y="164"/>
                  <a:pt x="122" y="167"/>
                </a:cubicBezTo>
                <a:cubicBezTo>
                  <a:pt x="129" y="171"/>
                  <a:pt x="133" y="175"/>
                  <a:pt x="135" y="179"/>
                </a:cubicBezTo>
                <a:cubicBezTo>
                  <a:pt x="138" y="182"/>
                  <a:pt x="138" y="186"/>
                  <a:pt x="138" y="190"/>
                </a:cubicBezTo>
                <a:cubicBezTo>
                  <a:pt x="138" y="194"/>
                  <a:pt x="136" y="197"/>
                  <a:pt x="134" y="200"/>
                </a:cubicBezTo>
                <a:cubicBezTo>
                  <a:pt x="131" y="203"/>
                  <a:pt x="127" y="204"/>
                  <a:pt x="124" y="204"/>
                </a:cubicBezTo>
                <a:cubicBezTo>
                  <a:pt x="120" y="204"/>
                  <a:pt x="117" y="203"/>
                  <a:pt x="114" y="200"/>
                </a:cubicBezTo>
                <a:cubicBezTo>
                  <a:pt x="112" y="198"/>
                  <a:pt x="111" y="194"/>
                  <a:pt x="110" y="190"/>
                </a:cubicBezTo>
                <a:cubicBezTo>
                  <a:pt x="109" y="178"/>
                  <a:pt x="106" y="169"/>
                  <a:pt x="100" y="163"/>
                </a:cubicBezTo>
                <a:lnTo>
                  <a:pt x="100" y="162"/>
                </a:lnTo>
                <a:close/>
                <a:moveTo>
                  <a:pt x="128" y="157"/>
                </a:moveTo>
                <a:cubicBezTo>
                  <a:pt x="128" y="157"/>
                  <a:pt x="129" y="156"/>
                  <a:pt x="130" y="156"/>
                </a:cubicBezTo>
                <a:cubicBezTo>
                  <a:pt x="136" y="155"/>
                  <a:pt x="142" y="156"/>
                  <a:pt x="149" y="157"/>
                </a:cubicBezTo>
                <a:cubicBezTo>
                  <a:pt x="155" y="159"/>
                  <a:pt x="159" y="161"/>
                  <a:pt x="162" y="164"/>
                </a:cubicBezTo>
                <a:cubicBezTo>
                  <a:pt x="165" y="166"/>
                  <a:pt x="166" y="169"/>
                  <a:pt x="167" y="173"/>
                </a:cubicBezTo>
                <a:cubicBezTo>
                  <a:pt x="167" y="177"/>
                  <a:pt x="167" y="180"/>
                  <a:pt x="165" y="182"/>
                </a:cubicBezTo>
                <a:cubicBezTo>
                  <a:pt x="163" y="185"/>
                  <a:pt x="161" y="187"/>
                  <a:pt x="158" y="188"/>
                </a:cubicBezTo>
                <a:cubicBezTo>
                  <a:pt x="154" y="189"/>
                  <a:pt x="152" y="189"/>
                  <a:pt x="149" y="187"/>
                </a:cubicBezTo>
                <a:cubicBezTo>
                  <a:pt x="146" y="185"/>
                  <a:pt x="145" y="182"/>
                  <a:pt x="143" y="179"/>
                </a:cubicBezTo>
                <a:cubicBezTo>
                  <a:pt x="139" y="169"/>
                  <a:pt x="135" y="162"/>
                  <a:pt x="129" y="159"/>
                </a:cubicBezTo>
                <a:lnTo>
                  <a:pt x="128" y="157"/>
                </a:lnTo>
                <a:close/>
                <a:moveTo>
                  <a:pt x="167" y="83"/>
                </a:moveTo>
                <a:cubicBezTo>
                  <a:pt x="150" y="83"/>
                  <a:pt x="150" y="83"/>
                  <a:pt x="150" y="83"/>
                </a:cubicBezTo>
                <a:cubicBezTo>
                  <a:pt x="150" y="103"/>
                  <a:pt x="150" y="103"/>
                  <a:pt x="150" y="103"/>
                </a:cubicBezTo>
                <a:cubicBezTo>
                  <a:pt x="167" y="103"/>
                  <a:pt x="167" y="103"/>
                  <a:pt x="167" y="103"/>
                </a:cubicBezTo>
                <a:lnTo>
                  <a:pt x="167" y="8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14" name="直線接點 13"/>
          <p:cNvCxnSpPr/>
          <p:nvPr/>
        </p:nvCxnSpPr>
        <p:spPr>
          <a:xfrm>
            <a:off x="431800" y="703589"/>
            <a:ext cx="4794250" cy="0"/>
          </a:xfrm>
          <a:prstGeom prst="line">
            <a:avLst/>
          </a:prstGeom>
          <a:ln w="19050">
            <a:solidFill>
              <a:srgbClr val="F6AB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5189551" y="659202"/>
            <a:ext cx="93334" cy="93334"/>
          </a:xfrm>
          <a:prstGeom prst="ellipse">
            <a:avLst/>
          </a:prstGeom>
          <a:solidFill>
            <a:srgbClr val="F6A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3278708" y="755234"/>
            <a:ext cx="1955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350" spc="70" dirty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文創及設計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53D8A264-B631-46CE-8893-E7299C7BC01B}"/>
              </a:ext>
            </a:extLst>
          </p:cNvPr>
          <p:cNvSpPr txBox="1"/>
          <p:nvPr/>
        </p:nvSpPr>
        <p:spPr>
          <a:xfrm>
            <a:off x="885278" y="15385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b="1" dirty="0">
                <a:solidFill>
                  <a:srgbClr val="F6AB1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技術名稱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90A1FE16-6C39-476C-AC09-DF26D734821D}"/>
              </a:ext>
            </a:extLst>
          </p:cNvPr>
          <p:cNvSpPr/>
          <p:nvPr/>
        </p:nvSpPr>
        <p:spPr>
          <a:xfrm>
            <a:off x="1993275" y="1525915"/>
            <a:ext cx="5085388" cy="394636"/>
          </a:xfrm>
          <a:prstGeom prst="rect">
            <a:avLst/>
          </a:prstGeom>
          <a:solidFill>
            <a:srgbClr val="FBF4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CD45612-275F-4EE9-AB6B-F70A7F0A9B1C}"/>
              </a:ext>
            </a:extLst>
          </p:cNvPr>
          <p:cNvSpPr/>
          <p:nvPr/>
        </p:nvSpPr>
        <p:spPr>
          <a:xfrm>
            <a:off x="370937" y="920315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聯絡窗口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8CDA0AF-40BD-4BD4-AE05-0C10555C8E7C}"/>
              </a:ext>
            </a:extLst>
          </p:cNvPr>
          <p:cNvSpPr/>
          <p:nvPr/>
        </p:nvSpPr>
        <p:spPr>
          <a:xfrm>
            <a:off x="1225131" y="9199061"/>
            <a:ext cx="3443965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單位名稱：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聯絡人：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電話：</a:t>
            </a:r>
          </a:p>
          <a:p>
            <a:pPr>
              <a:spcBef>
                <a:spcPts val="300"/>
              </a:spcBef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電子郵件：</a:t>
            </a: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9BDAE9E3-B034-4A1F-8626-5C4564E17A7C}"/>
              </a:ext>
            </a:extLst>
          </p:cNvPr>
          <p:cNvCxnSpPr/>
          <p:nvPr/>
        </p:nvCxnSpPr>
        <p:spPr>
          <a:xfrm>
            <a:off x="1196103" y="9190457"/>
            <a:ext cx="0" cy="936000"/>
          </a:xfrm>
          <a:prstGeom prst="line">
            <a:avLst/>
          </a:prstGeom>
          <a:ln w="76200">
            <a:solidFill>
              <a:srgbClr val="F6AB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4281714" y="8113474"/>
            <a:ext cx="2796949" cy="2046514"/>
          </a:xfrm>
          <a:prstGeom prst="rect">
            <a:avLst/>
          </a:prstGeom>
          <a:noFill/>
          <a:ln>
            <a:solidFill>
              <a:srgbClr val="F6AB1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圖片</a:t>
            </a:r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566738" y="1539875"/>
            <a:ext cx="195263" cy="198437"/>
          </a:xfrm>
          <a:prstGeom prst="ellipse">
            <a:avLst/>
          </a:prstGeom>
          <a:noFill/>
          <a:ln w="22225" cap="flat">
            <a:solidFill>
              <a:srgbClr val="F6AB1A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663575" y="1584325"/>
            <a:ext cx="230188" cy="236537"/>
          </a:xfrm>
          <a:prstGeom prst="ellipse">
            <a:avLst/>
          </a:prstGeom>
          <a:noFill/>
          <a:ln w="22225" cap="flat">
            <a:solidFill>
              <a:srgbClr val="22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aphicFrame>
        <p:nvGraphicFramePr>
          <p:cNvPr id="37" name="表格 36">
            <a:extLst>
              <a:ext uri="{FF2B5EF4-FFF2-40B4-BE49-F238E27FC236}">
                <a16:creationId xmlns:a16="http://schemas.microsoft.com/office/drawing/2014/main" id="{F94FBF8C-3596-45AF-87BE-AB63B4CA5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52454"/>
              </p:ext>
            </p:extLst>
          </p:nvPr>
        </p:nvGraphicFramePr>
        <p:xfrm>
          <a:off x="431800" y="2130830"/>
          <a:ext cx="6646857" cy="526381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23449">
                  <a:extLst>
                    <a:ext uri="{9D8B030D-6E8A-4147-A177-3AD203B41FA5}">
                      <a16:colId xmlns:a16="http://schemas.microsoft.com/office/drawing/2014/main" val="2534418098"/>
                    </a:ext>
                  </a:extLst>
                </a:gridCol>
                <a:gridCol w="5123408">
                  <a:extLst>
                    <a:ext uri="{9D8B030D-6E8A-4147-A177-3AD203B41FA5}">
                      <a16:colId xmlns:a16="http://schemas.microsoft.com/office/drawing/2014/main" val="3189570751"/>
                    </a:ext>
                  </a:extLst>
                </a:gridCol>
              </a:tblGrid>
              <a:tr h="144312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技術摘要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2551600"/>
                  </a:ext>
                </a:extLst>
              </a:tr>
              <a:tr h="977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現有技術描述、問題及其缺陷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4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18973"/>
                  </a:ext>
                </a:extLst>
              </a:tr>
              <a:tr h="148556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本技術發明之目的及達成功效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3479330"/>
                  </a:ext>
                </a:extLst>
              </a:tr>
              <a:tr h="677965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適用產業類別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4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5718"/>
                  </a:ext>
                </a:extLst>
              </a:tr>
              <a:tr h="3615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關鍵字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3864026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相關專利號碼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4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6AB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93027"/>
                  </a:ext>
                </a:extLst>
              </a:tr>
            </a:tbl>
          </a:graphicData>
        </a:graphic>
      </p:graphicFrame>
      <p:sp>
        <p:nvSpPr>
          <p:cNvPr id="34" name="文字方塊 33"/>
          <p:cNvSpPr txBox="1"/>
          <p:nvPr/>
        </p:nvSpPr>
        <p:spPr>
          <a:xfrm>
            <a:off x="7894473" y="8113474"/>
            <a:ext cx="2432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＊圖片數量不限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請特別注意圖片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解析度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清晰度。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7894473" y="89584"/>
            <a:ext cx="2432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＊請自行修正校名、單位名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343240" y="417566"/>
            <a:ext cx="4655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國立東華大學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National Dong </a:t>
            </a:r>
            <a:r>
              <a:rPr lang="en-US" altLang="zh-TW" sz="1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Hwa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University</a:t>
            </a:r>
            <a:r>
              <a:rPr lang="zh-TW" altLang="en-US" sz="1600" b="1" dirty="0" smtClean="0">
                <a:solidFill>
                  <a:srgbClr val="4B4A4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1600" b="1" dirty="0">
              <a:solidFill>
                <a:srgbClr val="4B4A4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763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556</Words>
  <Application>Microsoft Office PowerPoint</Application>
  <PresentationFormat>自訂</PresentationFormat>
  <Paragraphs>129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陳思穎</dc:creator>
  <cp:lastModifiedBy>user</cp:lastModifiedBy>
  <cp:revision>22</cp:revision>
  <dcterms:created xsi:type="dcterms:W3CDTF">2021-05-13T06:06:30Z</dcterms:created>
  <dcterms:modified xsi:type="dcterms:W3CDTF">2023-05-01T02:45:20Z</dcterms:modified>
</cp:coreProperties>
</file>