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1" r:id="rId5"/>
    <p:sldId id="262" r:id="rId6"/>
    <p:sldId id="263" r:id="rId7"/>
    <p:sldId id="264" r:id="rId8"/>
  </p:sldIdLst>
  <p:sldSz cx="7559675" cy="1069181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A735"/>
    <a:srgbClr val="0A446C"/>
    <a:srgbClr val="66123C"/>
    <a:srgbClr val="0C7369"/>
    <a:srgbClr val="222A6E"/>
    <a:srgbClr val="CA7F16"/>
    <a:srgbClr val="3C8FD0"/>
    <a:srgbClr val="DA6F73"/>
    <a:srgbClr val="E18A6A"/>
    <a:srgbClr val="B263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85" autoAdjust="0"/>
    <p:restoredTop sz="94660"/>
  </p:normalViewPr>
  <p:slideViewPr>
    <p:cSldViewPr snapToGrid="0">
      <p:cViewPr varScale="1">
        <p:scale>
          <a:sx n="56" d="100"/>
          <a:sy n="56" d="100"/>
        </p:scale>
        <p:origin x="2698"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0D3B6BCC-4C65-4207-9503-FBC776AAF134}" type="datetimeFigureOut">
              <a:rPr lang="zh-TW" altLang="en-US" smtClean="0"/>
              <a:t>2023/5/1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328F842-7028-4931-976A-8D1BF8A5410A}" type="slidenum">
              <a:rPr lang="zh-TW" altLang="en-US" smtClean="0"/>
              <a:t>‹#›</a:t>
            </a:fld>
            <a:endParaRPr lang="zh-TW" altLang="en-US"/>
          </a:p>
        </p:txBody>
      </p:sp>
    </p:spTree>
    <p:extLst>
      <p:ext uri="{BB962C8B-B14F-4D97-AF65-F5344CB8AC3E}">
        <p14:creationId xmlns:p14="http://schemas.microsoft.com/office/powerpoint/2010/main" val="561761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0D3B6BCC-4C65-4207-9503-FBC776AAF134}" type="datetimeFigureOut">
              <a:rPr lang="zh-TW" altLang="en-US" smtClean="0"/>
              <a:t>2023/5/1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328F842-7028-4931-976A-8D1BF8A5410A}" type="slidenum">
              <a:rPr lang="zh-TW" altLang="en-US" smtClean="0"/>
              <a:t>‹#›</a:t>
            </a:fld>
            <a:endParaRPr lang="zh-TW" altLang="en-US"/>
          </a:p>
        </p:txBody>
      </p:sp>
    </p:spTree>
    <p:extLst>
      <p:ext uri="{BB962C8B-B14F-4D97-AF65-F5344CB8AC3E}">
        <p14:creationId xmlns:p14="http://schemas.microsoft.com/office/powerpoint/2010/main" val="7725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0D3B6BCC-4C65-4207-9503-FBC776AAF134}" type="datetimeFigureOut">
              <a:rPr lang="zh-TW" altLang="en-US" smtClean="0"/>
              <a:t>2023/5/1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328F842-7028-4931-976A-8D1BF8A5410A}" type="slidenum">
              <a:rPr lang="zh-TW" altLang="en-US" smtClean="0"/>
              <a:t>‹#›</a:t>
            </a:fld>
            <a:endParaRPr lang="zh-TW" altLang="en-US"/>
          </a:p>
        </p:txBody>
      </p:sp>
    </p:spTree>
    <p:extLst>
      <p:ext uri="{BB962C8B-B14F-4D97-AF65-F5344CB8AC3E}">
        <p14:creationId xmlns:p14="http://schemas.microsoft.com/office/powerpoint/2010/main" val="3606996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0D3B6BCC-4C65-4207-9503-FBC776AAF134}" type="datetimeFigureOut">
              <a:rPr lang="zh-TW" altLang="en-US" smtClean="0"/>
              <a:t>2023/5/1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328F842-7028-4931-976A-8D1BF8A5410A}" type="slidenum">
              <a:rPr lang="zh-TW" altLang="en-US" smtClean="0"/>
              <a:t>‹#›</a:t>
            </a:fld>
            <a:endParaRPr lang="zh-TW" altLang="en-US"/>
          </a:p>
        </p:txBody>
      </p:sp>
    </p:spTree>
    <p:extLst>
      <p:ext uri="{BB962C8B-B14F-4D97-AF65-F5344CB8AC3E}">
        <p14:creationId xmlns:p14="http://schemas.microsoft.com/office/powerpoint/2010/main" val="4019810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0D3B6BCC-4C65-4207-9503-FBC776AAF134}" type="datetimeFigureOut">
              <a:rPr lang="zh-TW" altLang="en-US" smtClean="0"/>
              <a:t>2023/5/1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328F842-7028-4931-976A-8D1BF8A5410A}" type="slidenum">
              <a:rPr lang="zh-TW" altLang="en-US" smtClean="0"/>
              <a:t>‹#›</a:t>
            </a:fld>
            <a:endParaRPr lang="zh-TW" altLang="en-US"/>
          </a:p>
        </p:txBody>
      </p:sp>
    </p:spTree>
    <p:extLst>
      <p:ext uri="{BB962C8B-B14F-4D97-AF65-F5344CB8AC3E}">
        <p14:creationId xmlns:p14="http://schemas.microsoft.com/office/powerpoint/2010/main" val="337188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0D3B6BCC-4C65-4207-9503-FBC776AAF134}" type="datetimeFigureOut">
              <a:rPr lang="zh-TW" altLang="en-US" smtClean="0"/>
              <a:t>2023/5/1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328F842-7028-4931-976A-8D1BF8A5410A}" type="slidenum">
              <a:rPr lang="zh-TW" altLang="en-US" smtClean="0"/>
              <a:t>‹#›</a:t>
            </a:fld>
            <a:endParaRPr lang="zh-TW" altLang="en-US"/>
          </a:p>
        </p:txBody>
      </p:sp>
    </p:spTree>
    <p:extLst>
      <p:ext uri="{BB962C8B-B14F-4D97-AF65-F5344CB8AC3E}">
        <p14:creationId xmlns:p14="http://schemas.microsoft.com/office/powerpoint/2010/main" val="2482617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zh-TW" altLang="en-US" smtClean="0"/>
              <a:t>按一下以編輯母片文字樣式</a:t>
            </a:r>
          </a:p>
        </p:txBody>
      </p:sp>
      <p:sp>
        <p:nvSpPr>
          <p:cNvPr id="4" name="Content Placeholder 3"/>
          <p:cNvSpPr>
            <a:spLocks noGrp="1"/>
          </p:cNvSpPr>
          <p:nvPr>
            <p:ph sz="half" idx="2"/>
          </p:nvPr>
        </p:nvSpPr>
        <p:spPr>
          <a:xfrm>
            <a:off x="520713" y="3905482"/>
            <a:ext cx="3198096" cy="57443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zh-TW" altLang="en-US" smtClean="0"/>
              <a:t>按一下以編輯母片文字樣式</a:t>
            </a:r>
          </a:p>
        </p:txBody>
      </p:sp>
      <p:sp>
        <p:nvSpPr>
          <p:cNvPr id="6" name="Content Placeholder 5"/>
          <p:cNvSpPr>
            <a:spLocks noGrp="1"/>
          </p:cNvSpPr>
          <p:nvPr>
            <p:ph sz="quarter" idx="4"/>
          </p:nvPr>
        </p:nvSpPr>
        <p:spPr>
          <a:xfrm>
            <a:off x="3827086" y="3905482"/>
            <a:ext cx="3213847" cy="57443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0D3B6BCC-4C65-4207-9503-FBC776AAF134}" type="datetimeFigureOut">
              <a:rPr lang="zh-TW" altLang="en-US" smtClean="0"/>
              <a:t>2023/5/1</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0328F842-7028-4931-976A-8D1BF8A5410A}" type="slidenum">
              <a:rPr lang="zh-TW" altLang="en-US" smtClean="0"/>
              <a:t>‹#›</a:t>
            </a:fld>
            <a:endParaRPr lang="zh-TW" altLang="en-US"/>
          </a:p>
        </p:txBody>
      </p:sp>
    </p:spTree>
    <p:extLst>
      <p:ext uri="{BB962C8B-B14F-4D97-AF65-F5344CB8AC3E}">
        <p14:creationId xmlns:p14="http://schemas.microsoft.com/office/powerpoint/2010/main" val="3772110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0D3B6BCC-4C65-4207-9503-FBC776AAF134}" type="datetimeFigureOut">
              <a:rPr lang="zh-TW" altLang="en-US" smtClean="0"/>
              <a:t>2023/5/1</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0328F842-7028-4931-976A-8D1BF8A5410A}" type="slidenum">
              <a:rPr lang="zh-TW" altLang="en-US" smtClean="0"/>
              <a:t>‹#›</a:t>
            </a:fld>
            <a:endParaRPr lang="zh-TW" altLang="en-US"/>
          </a:p>
        </p:txBody>
      </p:sp>
    </p:spTree>
    <p:extLst>
      <p:ext uri="{BB962C8B-B14F-4D97-AF65-F5344CB8AC3E}">
        <p14:creationId xmlns:p14="http://schemas.microsoft.com/office/powerpoint/2010/main" val="3714433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3B6BCC-4C65-4207-9503-FBC776AAF134}" type="datetimeFigureOut">
              <a:rPr lang="zh-TW" altLang="en-US" smtClean="0"/>
              <a:t>2023/5/1</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0328F842-7028-4931-976A-8D1BF8A5410A}" type="slidenum">
              <a:rPr lang="zh-TW" altLang="en-US" smtClean="0"/>
              <a:t>‹#›</a:t>
            </a:fld>
            <a:endParaRPr lang="zh-TW" altLang="en-US"/>
          </a:p>
        </p:txBody>
      </p:sp>
    </p:spTree>
    <p:extLst>
      <p:ext uri="{BB962C8B-B14F-4D97-AF65-F5344CB8AC3E}">
        <p14:creationId xmlns:p14="http://schemas.microsoft.com/office/powerpoint/2010/main" val="563142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TW" altLang="en-US" smtClean="0"/>
              <a:t>按一下以編輯母片標題樣式</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0D3B6BCC-4C65-4207-9503-FBC776AAF134}" type="datetimeFigureOut">
              <a:rPr lang="zh-TW" altLang="en-US" smtClean="0"/>
              <a:t>2023/5/1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328F842-7028-4931-976A-8D1BF8A5410A}" type="slidenum">
              <a:rPr lang="zh-TW" altLang="en-US" smtClean="0"/>
              <a:t>‹#›</a:t>
            </a:fld>
            <a:endParaRPr lang="zh-TW" altLang="en-US"/>
          </a:p>
        </p:txBody>
      </p:sp>
    </p:spTree>
    <p:extLst>
      <p:ext uri="{BB962C8B-B14F-4D97-AF65-F5344CB8AC3E}">
        <p14:creationId xmlns:p14="http://schemas.microsoft.com/office/powerpoint/2010/main" val="3577249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0D3B6BCC-4C65-4207-9503-FBC776AAF134}" type="datetimeFigureOut">
              <a:rPr lang="zh-TW" altLang="en-US" smtClean="0"/>
              <a:t>2023/5/1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328F842-7028-4931-976A-8D1BF8A5410A}" type="slidenum">
              <a:rPr lang="zh-TW" altLang="en-US" smtClean="0"/>
              <a:t>‹#›</a:t>
            </a:fld>
            <a:endParaRPr lang="zh-TW" altLang="en-US"/>
          </a:p>
        </p:txBody>
      </p:sp>
    </p:spTree>
    <p:extLst>
      <p:ext uri="{BB962C8B-B14F-4D97-AF65-F5344CB8AC3E}">
        <p14:creationId xmlns:p14="http://schemas.microsoft.com/office/powerpoint/2010/main" val="3021083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0D3B6BCC-4C65-4207-9503-FBC776AAF134}" type="datetimeFigureOut">
              <a:rPr lang="zh-TW" altLang="en-US" smtClean="0"/>
              <a:t>2023/5/1</a:t>
            </a:fld>
            <a:endParaRPr lang="zh-TW"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0328F842-7028-4931-976A-8D1BF8A5410A}" type="slidenum">
              <a:rPr lang="zh-TW" altLang="en-US" smtClean="0"/>
              <a:t>‹#›</a:t>
            </a:fld>
            <a:endParaRPr lang="zh-TW" altLang="en-US"/>
          </a:p>
        </p:txBody>
      </p:sp>
    </p:spTree>
    <p:extLst>
      <p:ext uri="{BB962C8B-B14F-4D97-AF65-F5344CB8AC3E}">
        <p14:creationId xmlns:p14="http://schemas.microsoft.com/office/powerpoint/2010/main" val="36117769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矩形 75"/>
          <p:cNvSpPr/>
          <p:nvPr/>
        </p:nvSpPr>
        <p:spPr>
          <a:xfrm>
            <a:off x="-1" y="7104512"/>
            <a:ext cx="7559675" cy="2464170"/>
          </a:xfrm>
          <a:prstGeom prst="rect">
            <a:avLst/>
          </a:prstGeom>
          <a:solidFill>
            <a:srgbClr val="0A44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Freeform 6"/>
          <p:cNvSpPr>
            <a:spLocks/>
          </p:cNvSpPr>
          <p:nvPr/>
        </p:nvSpPr>
        <p:spPr bwMode="auto">
          <a:xfrm>
            <a:off x="-231775" y="6400800"/>
            <a:ext cx="469900" cy="473075"/>
          </a:xfrm>
          <a:custGeom>
            <a:avLst/>
            <a:gdLst>
              <a:gd name="T0" fmla="*/ 138 w 148"/>
              <a:gd name="T1" fmla="*/ 75 h 149"/>
              <a:gd name="T2" fmla="*/ 128 w 148"/>
              <a:gd name="T3" fmla="*/ 75 h 149"/>
              <a:gd name="T4" fmla="*/ 113 w 148"/>
              <a:gd name="T5" fmla="*/ 113 h 149"/>
              <a:gd name="T6" fmla="*/ 74 w 148"/>
              <a:gd name="T7" fmla="*/ 129 h 149"/>
              <a:gd name="T8" fmla="*/ 35 w 148"/>
              <a:gd name="T9" fmla="*/ 113 h 149"/>
              <a:gd name="T10" fmla="*/ 20 w 148"/>
              <a:gd name="T11" fmla="*/ 75 h 149"/>
              <a:gd name="T12" fmla="*/ 35 w 148"/>
              <a:gd name="T13" fmla="*/ 36 h 149"/>
              <a:gd name="T14" fmla="*/ 74 w 148"/>
              <a:gd name="T15" fmla="*/ 20 h 149"/>
              <a:gd name="T16" fmla="*/ 113 w 148"/>
              <a:gd name="T17" fmla="*/ 36 h 149"/>
              <a:gd name="T18" fmla="*/ 128 w 148"/>
              <a:gd name="T19" fmla="*/ 75 h 149"/>
              <a:gd name="T20" fmla="*/ 138 w 148"/>
              <a:gd name="T21" fmla="*/ 75 h 149"/>
              <a:gd name="T22" fmla="*/ 148 w 148"/>
              <a:gd name="T23" fmla="*/ 75 h 149"/>
              <a:gd name="T24" fmla="*/ 74 w 148"/>
              <a:gd name="T25" fmla="*/ 0 h 149"/>
              <a:gd name="T26" fmla="*/ 0 w 148"/>
              <a:gd name="T27" fmla="*/ 75 h 149"/>
              <a:gd name="T28" fmla="*/ 74 w 148"/>
              <a:gd name="T29" fmla="*/ 149 h 149"/>
              <a:gd name="T30" fmla="*/ 148 w 148"/>
              <a:gd name="T31" fmla="*/ 75 h 149"/>
              <a:gd name="T32" fmla="*/ 138 w 148"/>
              <a:gd name="T33" fmla="*/ 7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8" h="149">
                <a:moveTo>
                  <a:pt x="138" y="75"/>
                </a:moveTo>
                <a:cubicBezTo>
                  <a:pt x="128" y="75"/>
                  <a:pt x="128" y="75"/>
                  <a:pt x="128" y="75"/>
                </a:cubicBezTo>
                <a:cubicBezTo>
                  <a:pt x="128" y="90"/>
                  <a:pt x="122" y="103"/>
                  <a:pt x="113" y="113"/>
                </a:cubicBezTo>
                <a:cubicBezTo>
                  <a:pt x="103" y="123"/>
                  <a:pt x="89" y="129"/>
                  <a:pt x="74" y="129"/>
                </a:cubicBezTo>
                <a:cubicBezTo>
                  <a:pt x="59" y="129"/>
                  <a:pt x="45" y="123"/>
                  <a:pt x="35" y="113"/>
                </a:cubicBezTo>
                <a:cubicBezTo>
                  <a:pt x="26" y="103"/>
                  <a:pt x="20" y="90"/>
                  <a:pt x="20" y="75"/>
                </a:cubicBezTo>
                <a:cubicBezTo>
                  <a:pt x="20" y="59"/>
                  <a:pt x="26" y="46"/>
                  <a:pt x="35" y="36"/>
                </a:cubicBezTo>
                <a:cubicBezTo>
                  <a:pt x="45" y="26"/>
                  <a:pt x="59" y="20"/>
                  <a:pt x="74" y="20"/>
                </a:cubicBezTo>
                <a:cubicBezTo>
                  <a:pt x="89" y="20"/>
                  <a:pt x="103" y="26"/>
                  <a:pt x="113" y="36"/>
                </a:cubicBezTo>
                <a:cubicBezTo>
                  <a:pt x="122" y="46"/>
                  <a:pt x="128" y="59"/>
                  <a:pt x="128" y="75"/>
                </a:cubicBezTo>
                <a:cubicBezTo>
                  <a:pt x="138" y="75"/>
                  <a:pt x="138" y="75"/>
                  <a:pt x="138" y="75"/>
                </a:cubicBezTo>
                <a:cubicBezTo>
                  <a:pt x="148" y="75"/>
                  <a:pt x="148" y="75"/>
                  <a:pt x="148" y="75"/>
                </a:cubicBezTo>
                <a:cubicBezTo>
                  <a:pt x="148" y="33"/>
                  <a:pt x="115" y="0"/>
                  <a:pt x="74" y="0"/>
                </a:cubicBezTo>
                <a:cubicBezTo>
                  <a:pt x="33" y="0"/>
                  <a:pt x="0" y="33"/>
                  <a:pt x="0" y="75"/>
                </a:cubicBezTo>
                <a:cubicBezTo>
                  <a:pt x="0" y="116"/>
                  <a:pt x="33" y="149"/>
                  <a:pt x="74" y="149"/>
                </a:cubicBezTo>
                <a:cubicBezTo>
                  <a:pt x="115" y="149"/>
                  <a:pt x="148" y="116"/>
                  <a:pt x="148" y="75"/>
                </a:cubicBezTo>
                <a:lnTo>
                  <a:pt x="138" y="75"/>
                </a:lnTo>
                <a:close/>
              </a:path>
            </a:pathLst>
          </a:custGeom>
          <a:solidFill>
            <a:srgbClr val="1368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10" name="Oval 7"/>
          <p:cNvSpPr>
            <a:spLocks noChangeArrowheads="1"/>
          </p:cNvSpPr>
          <p:nvPr/>
        </p:nvSpPr>
        <p:spPr bwMode="auto">
          <a:xfrm>
            <a:off x="203200" y="522288"/>
            <a:ext cx="66675" cy="66675"/>
          </a:xfrm>
          <a:prstGeom prst="ellipse">
            <a:avLst/>
          </a:prstGeom>
          <a:solidFill>
            <a:srgbClr val="97D5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11" name="Oval 8"/>
          <p:cNvSpPr>
            <a:spLocks noChangeArrowheads="1"/>
          </p:cNvSpPr>
          <p:nvPr/>
        </p:nvSpPr>
        <p:spPr bwMode="auto">
          <a:xfrm>
            <a:off x="203200" y="414338"/>
            <a:ext cx="66675" cy="66675"/>
          </a:xfrm>
          <a:prstGeom prst="ellipse">
            <a:avLst/>
          </a:prstGeom>
          <a:solidFill>
            <a:srgbClr val="97D5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12" name="Oval 9"/>
          <p:cNvSpPr>
            <a:spLocks noChangeArrowheads="1"/>
          </p:cNvSpPr>
          <p:nvPr/>
        </p:nvSpPr>
        <p:spPr bwMode="auto">
          <a:xfrm>
            <a:off x="203200" y="306388"/>
            <a:ext cx="66675" cy="66675"/>
          </a:xfrm>
          <a:prstGeom prst="ellipse">
            <a:avLst/>
          </a:prstGeom>
          <a:solidFill>
            <a:srgbClr val="97D5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13" name="Oval 10"/>
          <p:cNvSpPr>
            <a:spLocks noChangeArrowheads="1"/>
          </p:cNvSpPr>
          <p:nvPr/>
        </p:nvSpPr>
        <p:spPr bwMode="auto">
          <a:xfrm>
            <a:off x="203200" y="198438"/>
            <a:ext cx="66675" cy="66675"/>
          </a:xfrm>
          <a:prstGeom prst="ellipse">
            <a:avLst/>
          </a:prstGeom>
          <a:solidFill>
            <a:srgbClr val="97D5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14" name="Oval 11"/>
          <p:cNvSpPr>
            <a:spLocks noChangeArrowheads="1"/>
          </p:cNvSpPr>
          <p:nvPr/>
        </p:nvSpPr>
        <p:spPr bwMode="auto">
          <a:xfrm>
            <a:off x="203200" y="93663"/>
            <a:ext cx="66675" cy="63500"/>
          </a:xfrm>
          <a:prstGeom prst="ellipse">
            <a:avLst/>
          </a:prstGeom>
          <a:solidFill>
            <a:srgbClr val="97D5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15" name="Oval 12"/>
          <p:cNvSpPr>
            <a:spLocks noChangeArrowheads="1"/>
          </p:cNvSpPr>
          <p:nvPr/>
        </p:nvSpPr>
        <p:spPr bwMode="auto">
          <a:xfrm>
            <a:off x="66675" y="522288"/>
            <a:ext cx="63500" cy="66675"/>
          </a:xfrm>
          <a:prstGeom prst="ellipse">
            <a:avLst/>
          </a:prstGeom>
          <a:solidFill>
            <a:srgbClr val="97D5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16" name="Oval 13"/>
          <p:cNvSpPr>
            <a:spLocks noChangeArrowheads="1"/>
          </p:cNvSpPr>
          <p:nvPr/>
        </p:nvSpPr>
        <p:spPr bwMode="auto">
          <a:xfrm>
            <a:off x="66675" y="414338"/>
            <a:ext cx="63500" cy="66675"/>
          </a:xfrm>
          <a:prstGeom prst="ellipse">
            <a:avLst/>
          </a:prstGeom>
          <a:solidFill>
            <a:srgbClr val="97D5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17" name="Oval 14"/>
          <p:cNvSpPr>
            <a:spLocks noChangeArrowheads="1"/>
          </p:cNvSpPr>
          <p:nvPr/>
        </p:nvSpPr>
        <p:spPr bwMode="auto">
          <a:xfrm>
            <a:off x="66675" y="306388"/>
            <a:ext cx="63500" cy="66675"/>
          </a:xfrm>
          <a:prstGeom prst="ellipse">
            <a:avLst/>
          </a:prstGeom>
          <a:solidFill>
            <a:srgbClr val="97D5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18" name="Oval 15"/>
          <p:cNvSpPr>
            <a:spLocks noChangeArrowheads="1"/>
          </p:cNvSpPr>
          <p:nvPr/>
        </p:nvSpPr>
        <p:spPr bwMode="auto">
          <a:xfrm>
            <a:off x="66675" y="198438"/>
            <a:ext cx="63500" cy="66675"/>
          </a:xfrm>
          <a:prstGeom prst="ellipse">
            <a:avLst/>
          </a:prstGeom>
          <a:solidFill>
            <a:srgbClr val="97D5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19" name="Oval 16"/>
          <p:cNvSpPr>
            <a:spLocks noChangeArrowheads="1"/>
          </p:cNvSpPr>
          <p:nvPr/>
        </p:nvSpPr>
        <p:spPr bwMode="auto">
          <a:xfrm>
            <a:off x="66675" y="93663"/>
            <a:ext cx="63500" cy="63500"/>
          </a:xfrm>
          <a:prstGeom prst="ellipse">
            <a:avLst/>
          </a:prstGeom>
          <a:solidFill>
            <a:srgbClr val="97D5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20" name="Freeform 17"/>
          <p:cNvSpPr>
            <a:spLocks noEditPoints="1"/>
          </p:cNvSpPr>
          <p:nvPr/>
        </p:nvSpPr>
        <p:spPr bwMode="auto">
          <a:xfrm>
            <a:off x="6569075" y="1193800"/>
            <a:ext cx="990600" cy="796925"/>
          </a:xfrm>
          <a:custGeom>
            <a:avLst/>
            <a:gdLst>
              <a:gd name="T0" fmla="*/ 19 w 312"/>
              <a:gd name="T1" fmla="*/ 251 h 251"/>
              <a:gd name="T2" fmla="*/ 19 w 312"/>
              <a:gd name="T3" fmla="*/ 251 h 251"/>
              <a:gd name="T4" fmla="*/ 19 w 312"/>
              <a:gd name="T5" fmla="*/ 251 h 251"/>
              <a:gd name="T6" fmla="*/ 19 w 312"/>
              <a:gd name="T7" fmla="*/ 251 h 251"/>
              <a:gd name="T8" fmla="*/ 312 w 312"/>
              <a:gd name="T9" fmla="*/ 0 h 251"/>
              <a:gd name="T10" fmla="*/ 163 w 312"/>
              <a:gd name="T11" fmla="*/ 37 h 251"/>
              <a:gd name="T12" fmla="*/ 80 w 312"/>
              <a:gd name="T13" fmla="*/ 100 h 251"/>
              <a:gd name="T14" fmla="*/ 15 w 312"/>
              <a:gd name="T15" fmla="*/ 199 h 251"/>
              <a:gd name="T16" fmla="*/ 0 w 312"/>
              <a:gd name="T17" fmla="*/ 247 h 251"/>
              <a:gd name="T18" fmla="*/ 19 w 312"/>
              <a:gd name="T19" fmla="*/ 251 h 251"/>
              <a:gd name="T20" fmla="*/ 77 w 312"/>
              <a:gd name="T21" fmla="*/ 134 h 251"/>
              <a:gd name="T22" fmla="*/ 173 w 312"/>
              <a:gd name="T23" fmla="*/ 55 h 251"/>
              <a:gd name="T24" fmla="*/ 312 w 312"/>
              <a:gd name="T25" fmla="*/ 20 h 251"/>
              <a:gd name="T26" fmla="*/ 312 w 312"/>
              <a:gd name="T27" fmla="*/ 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2" h="251">
                <a:moveTo>
                  <a:pt x="19" y="251"/>
                </a:moveTo>
                <a:cubicBezTo>
                  <a:pt x="19" y="251"/>
                  <a:pt x="19" y="251"/>
                  <a:pt x="19" y="251"/>
                </a:cubicBezTo>
                <a:cubicBezTo>
                  <a:pt x="19" y="251"/>
                  <a:pt x="19" y="251"/>
                  <a:pt x="19" y="251"/>
                </a:cubicBezTo>
                <a:cubicBezTo>
                  <a:pt x="19" y="251"/>
                  <a:pt x="19" y="251"/>
                  <a:pt x="19" y="251"/>
                </a:cubicBezTo>
                <a:moveTo>
                  <a:pt x="312" y="0"/>
                </a:moveTo>
                <a:cubicBezTo>
                  <a:pt x="252" y="3"/>
                  <a:pt x="202" y="17"/>
                  <a:pt x="163" y="37"/>
                </a:cubicBezTo>
                <a:cubicBezTo>
                  <a:pt x="128" y="55"/>
                  <a:pt x="101" y="77"/>
                  <a:pt x="80" y="100"/>
                </a:cubicBezTo>
                <a:cubicBezTo>
                  <a:pt x="47" y="134"/>
                  <a:pt x="27" y="171"/>
                  <a:pt x="15" y="199"/>
                </a:cubicBezTo>
                <a:cubicBezTo>
                  <a:pt x="4" y="227"/>
                  <a:pt x="0" y="246"/>
                  <a:pt x="0" y="247"/>
                </a:cubicBezTo>
                <a:cubicBezTo>
                  <a:pt x="19" y="251"/>
                  <a:pt x="19" y="251"/>
                  <a:pt x="19" y="251"/>
                </a:cubicBezTo>
                <a:cubicBezTo>
                  <a:pt x="20" y="250"/>
                  <a:pt x="31" y="191"/>
                  <a:pt x="77" y="134"/>
                </a:cubicBezTo>
                <a:cubicBezTo>
                  <a:pt x="99" y="105"/>
                  <a:pt x="130" y="76"/>
                  <a:pt x="173" y="55"/>
                </a:cubicBezTo>
                <a:cubicBezTo>
                  <a:pt x="210" y="36"/>
                  <a:pt x="255" y="23"/>
                  <a:pt x="312" y="20"/>
                </a:cubicBezTo>
                <a:cubicBezTo>
                  <a:pt x="312" y="0"/>
                  <a:pt x="312" y="0"/>
                  <a:pt x="312" y="0"/>
                </a:cubicBezTo>
              </a:path>
            </a:pathLst>
          </a:custGeom>
          <a:solidFill>
            <a:srgbClr val="6EA3D5"/>
          </a:solidFill>
          <a:ln>
            <a:noFill/>
          </a:ln>
        </p:spPr>
        <p:txBody>
          <a:bodyPr vert="horz" wrap="square" lIns="91440" tIns="45720" rIns="91440" bIns="45720" numCol="1" anchor="t" anchorCtr="0" compatLnSpc="1">
            <a:prstTxWarp prst="textNoShape">
              <a:avLst/>
            </a:prstTxWarp>
          </a:bodyPr>
          <a:lstStyle/>
          <a:p>
            <a:endParaRPr lang="zh-TW" altLang="en-US">
              <a:solidFill>
                <a:schemeClr val="bg2">
                  <a:lumMod val="50000"/>
                </a:schemeClr>
              </a:solidFill>
            </a:endParaRPr>
          </a:p>
        </p:txBody>
      </p:sp>
      <p:sp>
        <p:nvSpPr>
          <p:cNvPr id="21" name="Freeform 19"/>
          <p:cNvSpPr>
            <a:spLocks noEditPoints="1"/>
          </p:cNvSpPr>
          <p:nvPr/>
        </p:nvSpPr>
        <p:spPr bwMode="auto">
          <a:xfrm>
            <a:off x="6762238" y="3019030"/>
            <a:ext cx="117475" cy="117475"/>
          </a:xfrm>
          <a:custGeom>
            <a:avLst/>
            <a:gdLst>
              <a:gd name="T0" fmla="*/ 19 w 37"/>
              <a:gd name="T1" fmla="*/ 25 h 37"/>
              <a:gd name="T2" fmla="*/ 13 w 37"/>
              <a:gd name="T3" fmla="*/ 23 h 37"/>
              <a:gd name="T4" fmla="*/ 12 w 37"/>
              <a:gd name="T5" fmla="*/ 19 h 37"/>
              <a:gd name="T6" fmla="*/ 15 w 37"/>
              <a:gd name="T7" fmla="*/ 14 h 37"/>
              <a:gd name="T8" fmla="*/ 19 w 37"/>
              <a:gd name="T9" fmla="*/ 12 h 37"/>
              <a:gd name="T10" fmla="*/ 24 w 37"/>
              <a:gd name="T11" fmla="*/ 15 h 37"/>
              <a:gd name="T12" fmla="*/ 24 w 37"/>
              <a:gd name="T13" fmla="*/ 15 h 37"/>
              <a:gd name="T14" fmla="*/ 25 w 37"/>
              <a:gd name="T15" fmla="*/ 19 h 37"/>
              <a:gd name="T16" fmla="*/ 22 w 37"/>
              <a:gd name="T17" fmla="*/ 24 h 37"/>
              <a:gd name="T18" fmla="*/ 19 w 37"/>
              <a:gd name="T19" fmla="*/ 25 h 37"/>
              <a:gd name="T20" fmla="*/ 19 w 37"/>
              <a:gd name="T21" fmla="*/ 0 h 37"/>
              <a:gd name="T22" fmla="*/ 19 w 37"/>
              <a:gd name="T23" fmla="*/ 0 h 37"/>
              <a:gd name="T24" fmla="*/ 18 w 37"/>
              <a:gd name="T25" fmla="*/ 0 h 37"/>
              <a:gd name="T26" fmla="*/ 8 w 37"/>
              <a:gd name="T27" fmla="*/ 4 h 37"/>
              <a:gd name="T28" fmla="*/ 0 w 37"/>
              <a:gd name="T29" fmla="*/ 19 h 37"/>
              <a:gd name="T30" fmla="*/ 3 w 37"/>
              <a:gd name="T31" fmla="*/ 30 h 37"/>
              <a:gd name="T32" fmla="*/ 19 w 37"/>
              <a:gd name="T33" fmla="*/ 37 h 37"/>
              <a:gd name="T34" fmla="*/ 19 w 37"/>
              <a:gd name="T35" fmla="*/ 37 h 37"/>
              <a:gd name="T36" fmla="*/ 19 w 37"/>
              <a:gd name="T37" fmla="*/ 37 h 37"/>
              <a:gd name="T38" fmla="*/ 29 w 37"/>
              <a:gd name="T39" fmla="*/ 34 h 37"/>
              <a:gd name="T40" fmla="*/ 37 w 37"/>
              <a:gd name="T41" fmla="*/ 19 h 37"/>
              <a:gd name="T42" fmla="*/ 34 w 37"/>
              <a:gd name="T43" fmla="*/ 8 h 37"/>
              <a:gd name="T44" fmla="*/ 29 w 37"/>
              <a:gd name="T45" fmla="*/ 12 h 37"/>
              <a:gd name="T46" fmla="*/ 34 w 37"/>
              <a:gd name="T47" fmla="*/ 8 h 37"/>
              <a:gd name="T48" fmla="*/ 19 w 37"/>
              <a:gd name="T4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7" h="37">
                <a:moveTo>
                  <a:pt x="19" y="25"/>
                </a:moveTo>
                <a:cubicBezTo>
                  <a:pt x="16" y="25"/>
                  <a:pt x="15" y="24"/>
                  <a:pt x="13" y="23"/>
                </a:cubicBezTo>
                <a:cubicBezTo>
                  <a:pt x="12" y="21"/>
                  <a:pt x="12" y="20"/>
                  <a:pt x="12" y="19"/>
                </a:cubicBezTo>
                <a:cubicBezTo>
                  <a:pt x="12" y="17"/>
                  <a:pt x="13" y="15"/>
                  <a:pt x="15" y="14"/>
                </a:cubicBezTo>
                <a:cubicBezTo>
                  <a:pt x="16" y="13"/>
                  <a:pt x="17" y="12"/>
                  <a:pt x="19" y="12"/>
                </a:cubicBezTo>
                <a:cubicBezTo>
                  <a:pt x="21" y="12"/>
                  <a:pt x="23" y="13"/>
                  <a:pt x="24" y="15"/>
                </a:cubicBezTo>
                <a:cubicBezTo>
                  <a:pt x="24" y="15"/>
                  <a:pt x="24" y="15"/>
                  <a:pt x="24" y="15"/>
                </a:cubicBezTo>
                <a:cubicBezTo>
                  <a:pt x="25" y="16"/>
                  <a:pt x="25" y="17"/>
                  <a:pt x="25" y="19"/>
                </a:cubicBezTo>
                <a:cubicBezTo>
                  <a:pt x="25" y="21"/>
                  <a:pt x="24" y="23"/>
                  <a:pt x="22" y="24"/>
                </a:cubicBezTo>
                <a:cubicBezTo>
                  <a:pt x="21" y="25"/>
                  <a:pt x="20" y="25"/>
                  <a:pt x="19" y="25"/>
                </a:cubicBezTo>
                <a:moveTo>
                  <a:pt x="19" y="0"/>
                </a:moveTo>
                <a:cubicBezTo>
                  <a:pt x="19" y="0"/>
                  <a:pt x="19" y="0"/>
                  <a:pt x="19" y="0"/>
                </a:cubicBezTo>
                <a:cubicBezTo>
                  <a:pt x="19" y="0"/>
                  <a:pt x="19" y="0"/>
                  <a:pt x="18" y="0"/>
                </a:cubicBezTo>
                <a:cubicBezTo>
                  <a:pt x="15" y="0"/>
                  <a:pt x="11" y="1"/>
                  <a:pt x="8" y="4"/>
                </a:cubicBezTo>
                <a:cubicBezTo>
                  <a:pt x="3" y="7"/>
                  <a:pt x="0" y="13"/>
                  <a:pt x="0" y="19"/>
                </a:cubicBezTo>
                <a:cubicBezTo>
                  <a:pt x="0" y="23"/>
                  <a:pt x="1" y="26"/>
                  <a:pt x="3" y="30"/>
                </a:cubicBezTo>
                <a:cubicBezTo>
                  <a:pt x="7" y="35"/>
                  <a:pt x="13" y="37"/>
                  <a:pt x="19" y="37"/>
                </a:cubicBezTo>
                <a:cubicBezTo>
                  <a:pt x="19" y="37"/>
                  <a:pt x="19" y="37"/>
                  <a:pt x="19" y="37"/>
                </a:cubicBezTo>
                <a:cubicBezTo>
                  <a:pt x="19" y="37"/>
                  <a:pt x="19" y="37"/>
                  <a:pt x="19" y="37"/>
                </a:cubicBezTo>
                <a:cubicBezTo>
                  <a:pt x="22" y="37"/>
                  <a:pt x="26" y="36"/>
                  <a:pt x="29" y="34"/>
                </a:cubicBezTo>
                <a:cubicBezTo>
                  <a:pt x="34" y="30"/>
                  <a:pt x="37" y="25"/>
                  <a:pt x="37" y="19"/>
                </a:cubicBezTo>
                <a:cubicBezTo>
                  <a:pt x="37" y="15"/>
                  <a:pt x="36" y="11"/>
                  <a:pt x="34" y="8"/>
                </a:cubicBezTo>
                <a:cubicBezTo>
                  <a:pt x="29" y="12"/>
                  <a:pt x="29" y="12"/>
                  <a:pt x="29" y="12"/>
                </a:cubicBezTo>
                <a:cubicBezTo>
                  <a:pt x="34" y="8"/>
                  <a:pt x="34" y="8"/>
                  <a:pt x="34" y="8"/>
                </a:cubicBezTo>
                <a:cubicBezTo>
                  <a:pt x="30" y="3"/>
                  <a:pt x="24" y="0"/>
                  <a:pt x="19" y="0"/>
                </a:cubicBezTo>
              </a:path>
            </a:pathLst>
          </a:custGeom>
          <a:solidFill>
            <a:srgbClr val="879E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22" name="Oval 20"/>
          <p:cNvSpPr>
            <a:spLocks noChangeArrowheads="1"/>
          </p:cNvSpPr>
          <p:nvPr/>
        </p:nvSpPr>
        <p:spPr bwMode="auto">
          <a:xfrm>
            <a:off x="7381875" y="8415338"/>
            <a:ext cx="60325" cy="60325"/>
          </a:xfrm>
          <a:prstGeom prst="ellipse">
            <a:avLst/>
          </a:prstGeom>
          <a:solidFill>
            <a:srgbClr val="3C8FD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3" name="Oval 21"/>
          <p:cNvSpPr>
            <a:spLocks noChangeArrowheads="1"/>
          </p:cNvSpPr>
          <p:nvPr/>
        </p:nvSpPr>
        <p:spPr bwMode="auto">
          <a:xfrm>
            <a:off x="7381875" y="8551863"/>
            <a:ext cx="60325" cy="60325"/>
          </a:xfrm>
          <a:prstGeom prst="ellipse">
            <a:avLst/>
          </a:prstGeom>
          <a:solidFill>
            <a:srgbClr val="3C8FD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4" name="Oval 22"/>
          <p:cNvSpPr>
            <a:spLocks noChangeArrowheads="1"/>
          </p:cNvSpPr>
          <p:nvPr/>
        </p:nvSpPr>
        <p:spPr bwMode="auto">
          <a:xfrm>
            <a:off x="7381875" y="8688388"/>
            <a:ext cx="60325" cy="60325"/>
          </a:xfrm>
          <a:prstGeom prst="ellipse">
            <a:avLst/>
          </a:prstGeom>
          <a:solidFill>
            <a:srgbClr val="3C8FD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5" name="Oval 23"/>
          <p:cNvSpPr>
            <a:spLocks noChangeArrowheads="1"/>
          </p:cNvSpPr>
          <p:nvPr/>
        </p:nvSpPr>
        <p:spPr bwMode="auto">
          <a:xfrm>
            <a:off x="7381875" y="8824913"/>
            <a:ext cx="60325" cy="60325"/>
          </a:xfrm>
          <a:prstGeom prst="ellipse">
            <a:avLst/>
          </a:prstGeom>
          <a:solidFill>
            <a:srgbClr val="3C8FD0"/>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6" name="Oval 24"/>
          <p:cNvSpPr>
            <a:spLocks noChangeArrowheads="1"/>
          </p:cNvSpPr>
          <p:nvPr/>
        </p:nvSpPr>
        <p:spPr bwMode="auto">
          <a:xfrm>
            <a:off x="6892925" y="10366375"/>
            <a:ext cx="685800" cy="685800"/>
          </a:xfrm>
          <a:prstGeom prst="ellipse">
            <a:avLst/>
          </a:prstGeom>
          <a:solidFill>
            <a:srgbClr val="1368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27" name="Freeform 25"/>
          <p:cNvSpPr>
            <a:spLocks/>
          </p:cNvSpPr>
          <p:nvPr/>
        </p:nvSpPr>
        <p:spPr bwMode="auto">
          <a:xfrm>
            <a:off x="6829425" y="10302875"/>
            <a:ext cx="812800" cy="809625"/>
          </a:xfrm>
          <a:custGeom>
            <a:avLst/>
            <a:gdLst>
              <a:gd name="T0" fmla="*/ 128 w 256"/>
              <a:gd name="T1" fmla="*/ 253 h 255"/>
              <a:gd name="T2" fmla="*/ 128 w 256"/>
              <a:gd name="T3" fmla="*/ 251 h 255"/>
              <a:gd name="T4" fmla="*/ 41 w 256"/>
              <a:gd name="T5" fmla="*/ 215 h 255"/>
              <a:gd name="T6" fmla="*/ 4 w 256"/>
              <a:gd name="T7" fmla="*/ 128 h 255"/>
              <a:gd name="T8" fmla="*/ 41 w 256"/>
              <a:gd name="T9" fmla="*/ 40 h 255"/>
              <a:gd name="T10" fmla="*/ 128 w 256"/>
              <a:gd name="T11" fmla="*/ 4 h 255"/>
              <a:gd name="T12" fmla="*/ 216 w 256"/>
              <a:gd name="T13" fmla="*/ 40 h 255"/>
              <a:gd name="T14" fmla="*/ 252 w 256"/>
              <a:gd name="T15" fmla="*/ 128 h 255"/>
              <a:gd name="T16" fmla="*/ 216 w 256"/>
              <a:gd name="T17" fmla="*/ 215 h 255"/>
              <a:gd name="T18" fmla="*/ 128 w 256"/>
              <a:gd name="T19" fmla="*/ 251 h 255"/>
              <a:gd name="T20" fmla="*/ 128 w 256"/>
              <a:gd name="T21" fmla="*/ 253 h 255"/>
              <a:gd name="T22" fmla="*/ 128 w 256"/>
              <a:gd name="T23" fmla="*/ 255 h 255"/>
              <a:gd name="T24" fmla="*/ 256 w 256"/>
              <a:gd name="T25" fmla="*/ 128 h 255"/>
              <a:gd name="T26" fmla="*/ 128 w 256"/>
              <a:gd name="T27" fmla="*/ 0 h 255"/>
              <a:gd name="T28" fmla="*/ 0 w 256"/>
              <a:gd name="T29" fmla="*/ 128 h 255"/>
              <a:gd name="T30" fmla="*/ 128 w 256"/>
              <a:gd name="T31" fmla="*/ 255 h 255"/>
              <a:gd name="T32" fmla="*/ 128 w 256"/>
              <a:gd name="T33" fmla="*/ 253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6" h="255">
                <a:moveTo>
                  <a:pt x="128" y="253"/>
                </a:moveTo>
                <a:cubicBezTo>
                  <a:pt x="128" y="251"/>
                  <a:pt x="128" y="251"/>
                  <a:pt x="128" y="251"/>
                </a:cubicBezTo>
                <a:cubicBezTo>
                  <a:pt x="94" y="251"/>
                  <a:pt x="63" y="238"/>
                  <a:pt x="41" y="215"/>
                </a:cubicBezTo>
                <a:cubicBezTo>
                  <a:pt x="18" y="193"/>
                  <a:pt x="4" y="162"/>
                  <a:pt x="4" y="128"/>
                </a:cubicBezTo>
                <a:cubicBezTo>
                  <a:pt x="4" y="94"/>
                  <a:pt x="18" y="63"/>
                  <a:pt x="41" y="40"/>
                </a:cubicBezTo>
                <a:cubicBezTo>
                  <a:pt x="63" y="18"/>
                  <a:pt x="94" y="4"/>
                  <a:pt x="128" y="4"/>
                </a:cubicBezTo>
                <a:cubicBezTo>
                  <a:pt x="162" y="4"/>
                  <a:pt x="193" y="18"/>
                  <a:pt x="216" y="40"/>
                </a:cubicBezTo>
                <a:cubicBezTo>
                  <a:pt x="238" y="63"/>
                  <a:pt x="252" y="94"/>
                  <a:pt x="252" y="128"/>
                </a:cubicBezTo>
                <a:cubicBezTo>
                  <a:pt x="252" y="162"/>
                  <a:pt x="238" y="193"/>
                  <a:pt x="216" y="215"/>
                </a:cubicBezTo>
                <a:cubicBezTo>
                  <a:pt x="193" y="238"/>
                  <a:pt x="162" y="251"/>
                  <a:pt x="128" y="251"/>
                </a:cubicBezTo>
                <a:cubicBezTo>
                  <a:pt x="128" y="253"/>
                  <a:pt x="128" y="253"/>
                  <a:pt x="128" y="253"/>
                </a:cubicBezTo>
                <a:cubicBezTo>
                  <a:pt x="128" y="255"/>
                  <a:pt x="128" y="255"/>
                  <a:pt x="128" y="255"/>
                </a:cubicBezTo>
                <a:cubicBezTo>
                  <a:pt x="199" y="255"/>
                  <a:pt x="256" y="198"/>
                  <a:pt x="256" y="128"/>
                </a:cubicBezTo>
                <a:cubicBezTo>
                  <a:pt x="256" y="57"/>
                  <a:pt x="199" y="0"/>
                  <a:pt x="128" y="0"/>
                </a:cubicBezTo>
                <a:cubicBezTo>
                  <a:pt x="58" y="0"/>
                  <a:pt x="0" y="57"/>
                  <a:pt x="0" y="128"/>
                </a:cubicBezTo>
                <a:cubicBezTo>
                  <a:pt x="0" y="198"/>
                  <a:pt x="58" y="255"/>
                  <a:pt x="128" y="255"/>
                </a:cubicBezTo>
                <a:lnTo>
                  <a:pt x="128" y="253"/>
                </a:lnTo>
                <a:close/>
              </a:path>
            </a:pathLst>
          </a:custGeom>
          <a:solidFill>
            <a:srgbClr val="1368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28" name="Rectangle 26"/>
          <p:cNvSpPr>
            <a:spLocks noChangeArrowheads="1"/>
          </p:cNvSpPr>
          <p:nvPr/>
        </p:nvSpPr>
        <p:spPr bwMode="auto">
          <a:xfrm>
            <a:off x="0" y="10626725"/>
            <a:ext cx="7559675" cy="73025"/>
          </a:xfrm>
          <a:prstGeom prst="rect">
            <a:avLst/>
          </a:prstGeom>
          <a:solidFill>
            <a:srgbClr val="1368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33" name="橢圓 32"/>
          <p:cNvSpPr/>
          <p:nvPr/>
        </p:nvSpPr>
        <p:spPr>
          <a:xfrm>
            <a:off x="6725837" y="1391840"/>
            <a:ext cx="1728000" cy="1728000"/>
          </a:xfrm>
          <a:prstGeom prst="ellipse">
            <a:avLst/>
          </a:prstGeom>
          <a:noFill/>
          <a:ln w="101600">
            <a:solidFill>
              <a:srgbClr val="D0E3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4" name="矩形 33"/>
          <p:cNvSpPr/>
          <p:nvPr/>
        </p:nvSpPr>
        <p:spPr>
          <a:xfrm>
            <a:off x="5442857" y="339725"/>
            <a:ext cx="1792968" cy="502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anose="020B0604030504040204" pitchFamily="34" charset="-120"/>
                <a:ea typeface="微軟正黑體" panose="020B0604030504040204" pitchFamily="34" charset="-120"/>
              </a:rPr>
              <a:t>學校</a:t>
            </a:r>
            <a:r>
              <a:rPr lang="en-US" altLang="zh-TW" sz="2000" b="1" dirty="0" smtClean="0">
                <a:solidFill>
                  <a:schemeClr val="tx1"/>
                </a:solidFill>
                <a:latin typeface="微軟正黑體" panose="020B0604030504040204" pitchFamily="34" charset="-120"/>
                <a:ea typeface="微軟正黑體" panose="020B0604030504040204" pitchFamily="34" charset="-120"/>
              </a:rPr>
              <a:t>logo</a:t>
            </a: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cxnSp>
        <p:nvCxnSpPr>
          <p:cNvPr id="41" name="直線接點 40"/>
          <p:cNvCxnSpPr/>
          <p:nvPr/>
        </p:nvCxnSpPr>
        <p:spPr>
          <a:xfrm>
            <a:off x="363139" y="622304"/>
            <a:ext cx="4863548" cy="0"/>
          </a:xfrm>
          <a:prstGeom prst="line">
            <a:avLst/>
          </a:prstGeom>
          <a:ln w="12700">
            <a:solidFill>
              <a:srgbClr val="1368AC"/>
            </a:solidFill>
          </a:ln>
        </p:spPr>
        <p:style>
          <a:lnRef idx="1">
            <a:schemeClr val="accent1"/>
          </a:lnRef>
          <a:fillRef idx="0">
            <a:schemeClr val="accent1"/>
          </a:fillRef>
          <a:effectRef idx="0">
            <a:schemeClr val="accent1"/>
          </a:effectRef>
          <a:fontRef idx="minor">
            <a:schemeClr val="tx1"/>
          </a:fontRef>
        </p:style>
      </p:cxnSp>
      <p:sp>
        <p:nvSpPr>
          <p:cNvPr id="42" name="橢圓 41"/>
          <p:cNvSpPr/>
          <p:nvPr/>
        </p:nvSpPr>
        <p:spPr>
          <a:xfrm>
            <a:off x="5195598" y="577057"/>
            <a:ext cx="94370" cy="94370"/>
          </a:xfrm>
          <a:prstGeom prst="ellipse">
            <a:avLst/>
          </a:prstGeom>
          <a:solidFill>
            <a:srgbClr val="136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7" name="文字方塊 46"/>
          <p:cNvSpPr txBox="1"/>
          <p:nvPr/>
        </p:nvSpPr>
        <p:spPr>
          <a:xfrm>
            <a:off x="3501406" y="624755"/>
            <a:ext cx="1734806" cy="284693"/>
          </a:xfrm>
          <a:prstGeom prst="rect">
            <a:avLst/>
          </a:prstGeom>
          <a:noFill/>
        </p:spPr>
        <p:txBody>
          <a:bodyPr wrap="square" rtlCol="0">
            <a:spAutoFit/>
          </a:bodyPr>
          <a:lstStyle/>
          <a:p>
            <a:pPr algn="r"/>
            <a:r>
              <a:rPr lang="zh-TW" altLang="en-US" sz="1200" b="1" spc="150" dirty="0" smtClean="0">
                <a:solidFill>
                  <a:schemeClr val="bg2">
                    <a:lumMod val="25000"/>
                  </a:schemeClr>
                </a:solidFill>
                <a:latin typeface="微軟正黑體" panose="020B0604030504040204" pitchFamily="34" charset="-120"/>
                <a:ea typeface="微軟正黑體" panose="020B0604030504040204" pitchFamily="34" charset="-120"/>
              </a:rPr>
              <a:t>電資通訊</a:t>
            </a:r>
            <a:endParaRPr lang="en-US" altLang="zh-TW" sz="1200" b="1" spc="150" dirty="0" smtClean="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84" name="矩形 83"/>
          <p:cNvSpPr/>
          <p:nvPr/>
        </p:nvSpPr>
        <p:spPr>
          <a:xfrm>
            <a:off x="8106150" y="3433698"/>
            <a:ext cx="695373" cy="695373"/>
          </a:xfrm>
          <a:prstGeom prst="rect">
            <a:avLst/>
          </a:prstGeom>
          <a:solidFill>
            <a:srgbClr val="0A44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微軟正黑體" panose="020B0604030504040204" pitchFamily="34" charset="-120"/>
                <a:ea typeface="微軟正黑體" panose="020B0604030504040204" pitchFamily="34" charset="-120"/>
              </a:rPr>
              <a:t>大標顏色</a:t>
            </a:r>
            <a:endParaRPr lang="zh-TW" altLang="en-US" dirty="0">
              <a:latin typeface="微軟正黑體" panose="020B0604030504040204" pitchFamily="34" charset="-120"/>
              <a:ea typeface="微軟正黑體" panose="020B0604030504040204" pitchFamily="34" charset="-120"/>
            </a:endParaRPr>
          </a:p>
        </p:txBody>
      </p:sp>
      <p:sp>
        <p:nvSpPr>
          <p:cNvPr id="88" name="矩形 87"/>
          <p:cNvSpPr/>
          <p:nvPr/>
        </p:nvSpPr>
        <p:spPr>
          <a:xfrm>
            <a:off x="8106149" y="4322135"/>
            <a:ext cx="695373" cy="695373"/>
          </a:xfrm>
          <a:prstGeom prst="rect">
            <a:avLst/>
          </a:prstGeom>
          <a:solidFill>
            <a:srgbClr val="3C8F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微軟正黑體" panose="020B0604030504040204" pitchFamily="34" charset="-120"/>
                <a:ea typeface="微軟正黑體" panose="020B0604030504040204" pitchFamily="34" charset="-120"/>
              </a:rPr>
              <a:t>小標</a:t>
            </a:r>
            <a:endParaRPr lang="en-US" altLang="zh-TW" dirty="0" smtClean="0">
              <a:latin typeface="微軟正黑體" panose="020B0604030504040204" pitchFamily="34" charset="-120"/>
              <a:ea typeface="微軟正黑體" panose="020B0604030504040204" pitchFamily="34" charset="-120"/>
            </a:endParaRPr>
          </a:p>
          <a:p>
            <a:pPr algn="ctr"/>
            <a:r>
              <a:rPr lang="zh-TW" altLang="en-US" dirty="0">
                <a:latin typeface="微軟正黑體" panose="020B0604030504040204" pitchFamily="34" charset="-120"/>
                <a:ea typeface="微軟正黑體" panose="020B0604030504040204" pitchFamily="34" charset="-120"/>
              </a:rPr>
              <a:t>顏色</a:t>
            </a:r>
            <a:endParaRPr lang="en-US" altLang="zh-TW" dirty="0" smtClean="0">
              <a:latin typeface="微軟正黑體" panose="020B0604030504040204" pitchFamily="34" charset="-120"/>
              <a:ea typeface="微軟正黑體" panose="020B0604030504040204" pitchFamily="34" charset="-120"/>
            </a:endParaRPr>
          </a:p>
        </p:txBody>
      </p:sp>
      <p:sp>
        <p:nvSpPr>
          <p:cNvPr id="64" name="矩形 63"/>
          <p:cNvSpPr/>
          <p:nvPr/>
        </p:nvSpPr>
        <p:spPr>
          <a:xfrm>
            <a:off x="8106149" y="5189239"/>
            <a:ext cx="695373" cy="695373"/>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微軟正黑體" panose="020B0604030504040204" pitchFamily="34" charset="-120"/>
                <a:ea typeface="微軟正黑體" panose="020B0604030504040204" pitchFamily="34" charset="-120"/>
              </a:rPr>
              <a:t>內文</a:t>
            </a:r>
            <a:endParaRPr lang="en-US" altLang="zh-TW" dirty="0" smtClean="0">
              <a:latin typeface="微軟正黑體" panose="020B0604030504040204" pitchFamily="34" charset="-120"/>
              <a:ea typeface="微軟正黑體" panose="020B0604030504040204" pitchFamily="34" charset="-120"/>
            </a:endParaRPr>
          </a:p>
          <a:p>
            <a:pPr algn="ctr"/>
            <a:r>
              <a:rPr lang="zh-TW" altLang="en-US" dirty="0">
                <a:latin typeface="微軟正黑體" panose="020B0604030504040204" pitchFamily="34" charset="-120"/>
                <a:ea typeface="微軟正黑體" panose="020B0604030504040204" pitchFamily="34" charset="-120"/>
              </a:rPr>
              <a:t>顏色</a:t>
            </a:r>
            <a:endParaRPr lang="en-US" altLang="zh-TW" dirty="0" smtClean="0">
              <a:latin typeface="微軟正黑體" panose="020B0604030504040204" pitchFamily="34" charset="-120"/>
              <a:ea typeface="微軟正黑體" panose="020B0604030504040204" pitchFamily="34" charset="-120"/>
            </a:endParaRPr>
          </a:p>
        </p:txBody>
      </p:sp>
      <p:sp>
        <p:nvSpPr>
          <p:cNvPr id="65" name="文字方塊 33"/>
          <p:cNvSpPr txBox="1"/>
          <p:nvPr/>
        </p:nvSpPr>
        <p:spPr>
          <a:xfrm>
            <a:off x="7865575" y="299138"/>
            <a:ext cx="3783500" cy="120032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TW" altLang="en-US" dirty="0" smtClean="0">
                <a:latin typeface="微軟正黑體" panose="020B0604030504040204" pitchFamily="34" charset="-120"/>
                <a:ea typeface="微軟正黑體" panose="020B0604030504040204" pitchFamily="34" charset="-120"/>
              </a:rPr>
              <a:t>＊請自行修正校名、</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單位名</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中</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英</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 </a:t>
            </a:r>
            <a:endParaRPr lang="en-US" altLang="zh-TW" dirty="0" smtClean="0">
              <a:latin typeface="微軟正黑體" panose="020B0604030504040204" pitchFamily="34" charset="-120"/>
              <a:ea typeface="微軟正黑體" panose="020B0604030504040204" pitchFamily="34" charset="-120"/>
            </a:endParaRPr>
          </a:p>
          <a:p>
            <a:r>
              <a:rPr lang="en-US" altLang="zh-TW" dirty="0" smtClean="0">
                <a:latin typeface="微軟正黑體" panose="020B0604030504040204" pitchFamily="34" charset="-120"/>
                <a:ea typeface="微軟正黑體" panose="020B0604030504040204" pitchFamily="34" charset="-120"/>
              </a:rPr>
              <a:t>&amp;</a:t>
            </a:r>
            <a:r>
              <a:rPr lang="zh-TW" altLang="en-US" dirty="0" smtClean="0">
                <a:latin typeface="微軟正黑體" panose="020B0604030504040204" pitchFamily="34" charset="-120"/>
                <a:ea typeface="微軟正黑體" panose="020B0604030504040204" pitchFamily="34" charset="-120"/>
              </a:rPr>
              <a:t>新增學校</a:t>
            </a:r>
            <a:r>
              <a:rPr lang="en-US" altLang="zh-TW" dirty="0" smtClean="0">
                <a:latin typeface="微軟正黑體" panose="020B0604030504040204" pitchFamily="34" charset="-120"/>
                <a:ea typeface="微軟正黑體" panose="020B0604030504040204" pitchFamily="34" charset="-120"/>
              </a:rPr>
              <a:t>logo</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endParaRPr lang="zh-TW" altLang="en-US" dirty="0">
              <a:latin typeface="微軟正黑體" panose="020B0604030504040204" pitchFamily="34" charset="-120"/>
              <a:ea typeface="微軟正黑體" panose="020B0604030504040204" pitchFamily="34" charset="-120"/>
            </a:endParaRPr>
          </a:p>
        </p:txBody>
      </p:sp>
      <p:sp>
        <p:nvSpPr>
          <p:cNvPr id="86" name="文字方塊 85"/>
          <p:cNvSpPr txBox="1"/>
          <p:nvPr/>
        </p:nvSpPr>
        <p:spPr>
          <a:xfrm>
            <a:off x="310362" y="5151413"/>
            <a:ext cx="3535798" cy="416396"/>
          </a:xfrm>
          <a:prstGeom prst="rect">
            <a:avLst/>
          </a:prstGeom>
          <a:noFill/>
        </p:spPr>
        <p:txBody>
          <a:bodyPr wrap="square" numCol="1" spcCol="144000" rtlCol="0">
            <a:spAutoFit/>
          </a:bodyPr>
          <a:lstStyle/>
          <a:p>
            <a:pPr>
              <a:lnSpc>
                <a:spcPct val="150000"/>
              </a:lnSpc>
            </a:pPr>
            <a:r>
              <a:rPr lang="zh-TW" altLang="en-US" sz="1600" b="1" dirty="0">
                <a:solidFill>
                  <a:schemeClr val="bg2">
                    <a:lumMod val="25000"/>
                  </a:schemeClr>
                </a:solidFill>
                <a:latin typeface="微軟正黑體" panose="020B0604030504040204" pitchFamily="34" charset="-120"/>
                <a:ea typeface="微軟正黑體" panose="020B0604030504040204" pitchFamily="34" charset="-120"/>
              </a:rPr>
              <a:t>產品項目</a:t>
            </a:r>
            <a:endParaRPr lang="en-US" altLang="zh-TW" sz="1600" b="1" dirty="0" smtClean="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87" name="文字方塊 86"/>
          <p:cNvSpPr txBox="1"/>
          <p:nvPr/>
        </p:nvSpPr>
        <p:spPr>
          <a:xfrm>
            <a:off x="3889364" y="3412730"/>
            <a:ext cx="3482746" cy="416396"/>
          </a:xfrm>
          <a:prstGeom prst="rect">
            <a:avLst/>
          </a:prstGeom>
          <a:noFill/>
        </p:spPr>
        <p:txBody>
          <a:bodyPr wrap="square" numCol="1" spcCol="144000" rtlCol="0">
            <a:spAutoFit/>
          </a:bodyPr>
          <a:lstStyle/>
          <a:p>
            <a:pPr>
              <a:lnSpc>
                <a:spcPct val="150000"/>
              </a:lnSpc>
            </a:pPr>
            <a:r>
              <a:rPr lang="zh-TW" altLang="en-US" sz="1600" b="1" dirty="0">
                <a:solidFill>
                  <a:schemeClr val="bg2">
                    <a:lumMod val="25000"/>
                  </a:schemeClr>
                </a:solidFill>
                <a:latin typeface="微軟正黑體" panose="020B0604030504040204" pitchFamily="34" charset="-120"/>
                <a:ea typeface="微軟正黑體" panose="020B0604030504040204" pitchFamily="34" charset="-120"/>
              </a:rPr>
              <a:t>發展現況</a:t>
            </a:r>
            <a:endParaRPr lang="en-US" altLang="zh-TW" sz="1600" b="1" dirty="0" smtClean="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90" name="Rectangle 5"/>
          <p:cNvSpPr>
            <a:spLocks noChangeArrowheads="1"/>
          </p:cNvSpPr>
          <p:nvPr/>
        </p:nvSpPr>
        <p:spPr bwMode="auto">
          <a:xfrm>
            <a:off x="3175" y="2425884"/>
            <a:ext cx="152400" cy="871374"/>
          </a:xfrm>
          <a:prstGeom prst="rect">
            <a:avLst/>
          </a:prstGeom>
          <a:solidFill>
            <a:srgbClr val="1368AC"/>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93" name="副標題 2"/>
          <p:cNvSpPr txBox="1">
            <a:spLocks/>
          </p:cNvSpPr>
          <p:nvPr/>
        </p:nvSpPr>
        <p:spPr>
          <a:xfrm>
            <a:off x="293622" y="1734594"/>
            <a:ext cx="5669756" cy="703906"/>
          </a:xfrm>
          <a:prstGeom prst="rect">
            <a:avLst/>
          </a:prstGeom>
          <a:noFill/>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spcBef>
                <a:spcPts val="300"/>
              </a:spcBef>
            </a:pPr>
            <a:r>
              <a:rPr lang="en-US" altLang="zh-TW" sz="2000" b="1" dirty="0" smtClean="0">
                <a:solidFill>
                  <a:srgbClr val="3C8FD0"/>
                </a:solidFill>
                <a:latin typeface="微軟正黑體" panose="020B0604030504040204" pitchFamily="34" charset="-120"/>
                <a:ea typeface="微軟正黑體" panose="020B0604030504040204" pitchFamily="34" charset="-120"/>
              </a:rPr>
              <a:t>XXX</a:t>
            </a:r>
            <a:r>
              <a:rPr lang="zh-TW" altLang="en-US" sz="2000" b="1" dirty="0" smtClean="0">
                <a:solidFill>
                  <a:srgbClr val="3C8FD0"/>
                </a:solidFill>
                <a:latin typeface="微軟正黑體" panose="020B0604030504040204" pitchFamily="34" charset="-120"/>
                <a:ea typeface="微軟正黑體" panose="020B0604030504040204" pitchFamily="34" charset="-120"/>
              </a:rPr>
              <a:t>學系</a:t>
            </a:r>
            <a:endParaRPr lang="en-US" altLang="zh-TW" sz="2000" b="1" dirty="0" smtClean="0">
              <a:solidFill>
                <a:srgbClr val="3C8FD0"/>
              </a:solidFill>
              <a:latin typeface="微軟正黑體" panose="020B0604030504040204" pitchFamily="34" charset="-120"/>
              <a:ea typeface="微軟正黑體" panose="020B0604030504040204" pitchFamily="34" charset="-120"/>
            </a:endParaRPr>
          </a:p>
          <a:p>
            <a:pPr algn="l">
              <a:spcBef>
                <a:spcPts val="300"/>
              </a:spcBef>
            </a:pPr>
            <a:r>
              <a:rPr lang="en-US" altLang="zh-TW" sz="2000" b="1" dirty="0" smtClean="0">
                <a:solidFill>
                  <a:srgbClr val="3C8FD0"/>
                </a:solidFill>
                <a:latin typeface="微軟正黑體" panose="020B0604030504040204" pitchFamily="34" charset="-120"/>
                <a:ea typeface="微軟正黑體" panose="020B0604030504040204" pitchFamily="34" charset="-120"/>
              </a:rPr>
              <a:t>XXX</a:t>
            </a:r>
            <a:r>
              <a:rPr lang="zh-TW" altLang="en-US" sz="2000" b="1" dirty="0" smtClean="0">
                <a:solidFill>
                  <a:srgbClr val="3C8FD0"/>
                </a:solidFill>
                <a:latin typeface="微軟正黑體" panose="020B0604030504040204" pitchFamily="34" charset="-120"/>
                <a:ea typeface="微軟正黑體" panose="020B0604030504040204" pitchFamily="34" charset="-120"/>
              </a:rPr>
              <a:t>教授研究團隊</a:t>
            </a:r>
            <a:endParaRPr lang="zh-TW" altLang="en-US" sz="2000" b="1" dirty="0">
              <a:solidFill>
                <a:srgbClr val="3C8FD0"/>
              </a:solidFill>
              <a:latin typeface="微軟正黑體" panose="020B0604030504040204" pitchFamily="34" charset="-120"/>
              <a:ea typeface="微軟正黑體" panose="020B0604030504040204" pitchFamily="34" charset="-120"/>
            </a:endParaRPr>
          </a:p>
        </p:txBody>
      </p:sp>
      <p:sp>
        <p:nvSpPr>
          <p:cNvPr id="94" name="副標題 2"/>
          <p:cNvSpPr txBox="1">
            <a:spLocks/>
          </p:cNvSpPr>
          <p:nvPr/>
        </p:nvSpPr>
        <p:spPr>
          <a:xfrm>
            <a:off x="261952" y="2425884"/>
            <a:ext cx="7335514" cy="2581379"/>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spcBef>
                <a:spcPts val="300"/>
              </a:spcBef>
            </a:pPr>
            <a:r>
              <a:rPr lang="zh-TW" altLang="en-US" sz="3600" b="1" dirty="0" smtClean="0">
                <a:solidFill>
                  <a:srgbClr val="0A446C"/>
                </a:solidFill>
                <a:latin typeface="Noto Sans CJK JP Bold" panose="020B0800000000000000" pitchFamily="34" charset="-128"/>
                <a:ea typeface="Noto Sans CJK JP Bold" panose="020B0800000000000000" pitchFamily="34" charset="-128"/>
              </a:rPr>
              <a:t>團隊名稱</a:t>
            </a:r>
          </a:p>
        </p:txBody>
      </p:sp>
      <p:sp>
        <p:nvSpPr>
          <p:cNvPr id="95" name="副標題 2"/>
          <p:cNvSpPr txBox="1">
            <a:spLocks/>
          </p:cNvSpPr>
          <p:nvPr/>
        </p:nvSpPr>
        <p:spPr>
          <a:xfrm>
            <a:off x="289983" y="2992043"/>
            <a:ext cx="7428630" cy="686198"/>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spcBef>
                <a:spcPts val="0"/>
              </a:spcBef>
            </a:pPr>
            <a:r>
              <a:rPr lang="en-US" altLang="zh-TW" sz="2000" b="1" spc="100" dirty="0" smtClean="0">
                <a:solidFill>
                  <a:srgbClr val="3C8FD0"/>
                </a:solidFill>
                <a:latin typeface="微軟正黑體" panose="020B0604030504040204" pitchFamily="34" charset="-120"/>
                <a:ea typeface="微軟正黑體" panose="020B0604030504040204" pitchFamily="34" charset="-120"/>
              </a:rPr>
              <a:t>(</a:t>
            </a:r>
            <a:r>
              <a:rPr lang="zh-TW" altLang="en-US" sz="2000" b="1" spc="100" dirty="0" smtClean="0">
                <a:solidFill>
                  <a:srgbClr val="3C8FD0"/>
                </a:solidFill>
                <a:latin typeface="微軟正黑體" panose="020B0604030504040204" pitchFamily="34" charset="-120"/>
                <a:ea typeface="微軟正黑體" panose="020B0604030504040204" pitchFamily="34" charset="-120"/>
              </a:rPr>
              <a:t>英文名稱</a:t>
            </a:r>
            <a:r>
              <a:rPr lang="en-US" altLang="zh-TW" sz="2000" b="1" spc="100" dirty="0" smtClean="0">
                <a:solidFill>
                  <a:srgbClr val="3C8FD0"/>
                </a:solidFill>
                <a:latin typeface="微軟正黑體" panose="020B0604030504040204" pitchFamily="34" charset="-120"/>
                <a:ea typeface="微軟正黑體" panose="020B0604030504040204" pitchFamily="34" charset="-120"/>
              </a:rPr>
              <a:t>)</a:t>
            </a:r>
            <a:endParaRPr lang="zh-TW" altLang="en-US" sz="2000" b="1" spc="100" dirty="0">
              <a:solidFill>
                <a:srgbClr val="3C8FD0"/>
              </a:solidFill>
              <a:latin typeface="微軟正黑體" panose="020B0604030504040204" pitchFamily="34" charset="-120"/>
              <a:ea typeface="微軟正黑體" panose="020B0604030504040204" pitchFamily="34" charset="-120"/>
            </a:endParaRPr>
          </a:p>
        </p:txBody>
      </p:sp>
      <p:sp>
        <p:nvSpPr>
          <p:cNvPr id="97" name="文字方塊 96"/>
          <p:cNvSpPr txBox="1"/>
          <p:nvPr/>
        </p:nvSpPr>
        <p:spPr>
          <a:xfrm>
            <a:off x="289983" y="8793852"/>
            <a:ext cx="3187651" cy="748923"/>
          </a:xfrm>
          <a:prstGeom prst="rect">
            <a:avLst/>
          </a:prstGeom>
          <a:noFill/>
        </p:spPr>
        <p:txBody>
          <a:bodyPr wrap="square" rtlCol="0">
            <a:spAutoFit/>
          </a:bodyPr>
          <a:lstStyle/>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公司</a:t>
            </a:r>
            <a:r>
              <a:rPr lang="zh-TW" altLang="en-US" sz="1200" b="1" dirty="0" smtClean="0">
                <a:solidFill>
                  <a:schemeClr val="bg1"/>
                </a:solidFill>
                <a:latin typeface="微軟正黑體" panose="020B0604030504040204" pitchFamily="34" charset="-120"/>
                <a:ea typeface="微軟正黑體" panose="020B0604030504040204" pitchFamily="34" charset="-120"/>
              </a:rPr>
              <a:t>成立時間：</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a:p>
            <a:pPr>
              <a:spcBef>
                <a:spcPts val="400"/>
              </a:spcBef>
            </a:pPr>
            <a:r>
              <a:rPr lang="zh-TW" altLang="en-US" sz="1200" b="1" dirty="0" smtClean="0">
                <a:solidFill>
                  <a:schemeClr val="bg1"/>
                </a:solidFill>
                <a:latin typeface="微軟正黑體" panose="020B0604030504040204" pitchFamily="34" charset="-120"/>
                <a:ea typeface="微軟正黑體" panose="020B0604030504040204" pitchFamily="34" charset="-120"/>
              </a:rPr>
              <a:t>實</a:t>
            </a:r>
            <a:r>
              <a:rPr lang="zh-TW" altLang="en-US" sz="1200" b="1" dirty="0">
                <a:solidFill>
                  <a:schemeClr val="bg1"/>
                </a:solidFill>
                <a:latin typeface="微軟正黑體" panose="020B0604030504040204" pitchFamily="34" charset="-120"/>
                <a:ea typeface="微軟正黑體" panose="020B0604030504040204" pitchFamily="34" charset="-120"/>
              </a:rPr>
              <a:t>收資本額</a:t>
            </a:r>
            <a:r>
              <a:rPr lang="zh-TW" altLang="en-US" sz="1200" b="1" dirty="0" smtClean="0">
                <a:solidFill>
                  <a:schemeClr val="bg1"/>
                </a:solidFill>
                <a:latin typeface="微軟正黑體" panose="020B0604030504040204" pitchFamily="34" charset="-120"/>
                <a:ea typeface="微軟正黑體" panose="020B0604030504040204" pitchFamily="34" charset="-120"/>
              </a:rPr>
              <a:t>：</a:t>
            </a:r>
            <a:r>
              <a:rPr lang="en-US" altLang="zh-TW" sz="1200" b="1" dirty="0" smtClean="0">
                <a:solidFill>
                  <a:schemeClr val="bg1"/>
                </a:solidFill>
                <a:latin typeface="微軟正黑體" panose="020B0604030504040204" pitchFamily="34" charset="-120"/>
                <a:ea typeface="微軟正黑體" panose="020B0604030504040204" pitchFamily="34" charset="-120"/>
              </a:rPr>
              <a:t>NT$</a:t>
            </a:r>
          </a:p>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專利保護狀況：</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p:txBody>
      </p:sp>
      <p:sp>
        <p:nvSpPr>
          <p:cNvPr id="98" name="文字方塊 97"/>
          <p:cNvSpPr txBox="1"/>
          <p:nvPr/>
        </p:nvSpPr>
        <p:spPr>
          <a:xfrm>
            <a:off x="3352337" y="8793852"/>
            <a:ext cx="3187651" cy="748923"/>
          </a:xfrm>
          <a:prstGeom prst="rect">
            <a:avLst/>
          </a:prstGeom>
          <a:noFill/>
        </p:spPr>
        <p:txBody>
          <a:bodyPr wrap="square" rtlCol="0">
            <a:spAutoFit/>
          </a:bodyPr>
          <a:lstStyle/>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團隊</a:t>
            </a:r>
            <a:r>
              <a:rPr lang="zh-TW" altLang="en-US" sz="1200" b="1" dirty="0" smtClean="0">
                <a:solidFill>
                  <a:schemeClr val="bg1"/>
                </a:solidFill>
                <a:latin typeface="微軟正黑體" panose="020B0604030504040204" pitchFamily="34" charset="-120"/>
                <a:ea typeface="微軟正黑體" panose="020B0604030504040204" pitchFamily="34" charset="-120"/>
              </a:rPr>
              <a:t>人數：</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辦公室</a:t>
            </a:r>
            <a:r>
              <a:rPr lang="zh-TW" altLang="en-US" sz="1200" b="1" dirty="0" smtClean="0">
                <a:solidFill>
                  <a:schemeClr val="bg1"/>
                </a:solidFill>
                <a:latin typeface="微軟正黑體" panose="020B0604030504040204" pitchFamily="34" charset="-120"/>
                <a:ea typeface="微軟正黑體" panose="020B0604030504040204" pitchFamily="34" charset="-120"/>
              </a:rPr>
              <a:t>位置</a:t>
            </a:r>
            <a:r>
              <a:rPr lang="zh-TW" altLang="en-US" sz="1200" b="1" dirty="0">
                <a:solidFill>
                  <a:schemeClr val="bg1"/>
                </a:solidFill>
                <a:latin typeface="微軟正黑體" panose="020B0604030504040204" pitchFamily="34" charset="-120"/>
                <a:ea typeface="微軟正黑體" panose="020B0604030504040204" pitchFamily="34" charset="-120"/>
              </a:rPr>
              <a:t>：</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公司</a:t>
            </a:r>
            <a:r>
              <a:rPr lang="zh-TW" altLang="en-US" sz="1200" b="1" dirty="0" smtClean="0">
                <a:solidFill>
                  <a:schemeClr val="bg1"/>
                </a:solidFill>
                <a:latin typeface="微軟正黑體" panose="020B0604030504040204" pitchFamily="34" charset="-120"/>
                <a:ea typeface="微軟正黑體" panose="020B0604030504040204" pitchFamily="34" charset="-120"/>
              </a:rPr>
              <a:t>網址</a:t>
            </a:r>
            <a:r>
              <a:rPr lang="zh-TW" altLang="en-US" sz="1200" b="1" dirty="0">
                <a:solidFill>
                  <a:schemeClr val="bg1"/>
                </a:solidFill>
                <a:latin typeface="微軟正黑體" panose="020B0604030504040204" pitchFamily="34" charset="-120"/>
                <a:ea typeface="微軟正黑體" panose="020B0604030504040204" pitchFamily="34" charset="-120"/>
              </a:rPr>
              <a:t>：</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p:txBody>
      </p:sp>
      <p:cxnSp>
        <p:nvCxnSpPr>
          <p:cNvPr id="99" name="直線接點 98"/>
          <p:cNvCxnSpPr/>
          <p:nvPr/>
        </p:nvCxnSpPr>
        <p:spPr>
          <a:xfrm>
            <a:off x="396020" y="8748713"/>
            <a:ext cx="6834585" cy="0"/>
          </a:xfrm>
          <a:prstGeom prst="line">
            <a:avLst/>
          </a:prstGeom>
          <a:ln w="12700">
            <a:solidFill>
              <a:srgbClr val="3C8FD0"/>
            </a:solidFill>
          </a:ln>
        </p:spPr>
        <p:style>
          <a:lnRef idx="1">
            <a:schemeClr val="accent1"/>
          </a:lnRef>
          <a:fillRef idx="0">
            <a:schemeClr val="accent1"/>
          </a:fillRef>
          <a:effectRef idx="0">
            <a:schemeClr val="accent1"/>
          </a:effectRef>
          <a:fontRef idx="minor">
            <a:schemeClr val="tx1"/>
          </a:fontRef>
        </p:style>
      </p:cxnSp>
      <p:sp>
        <p:nvSpPr>
          <p:cNvPr id="101" name="Freeform 39"/>
          <p:cNvSpPr>
            <a:spLocks/>
          </p:cNvSpPr>
          <p:nvPr/>
        </p:nvSpPr>
        <p:spPr bwMode="auto">
          <a:xfrm>
            <a:off x="323326" y="9928762"/>
            <a:ext cx="411162" cy="384175"/>
          </a:xfrm>
          <a:custGeom>
            <a:avLst/>
            <a:gdLst>
              <a:gd name="T0" fmla="*/ 99 w 107"/>
              <a:gd name="T1" fmla="*/ 66 h 99"/>
              <a:gd name="T2" fmla="*/ 38 w 107"/>
              <a:gd name="T3" fmla="*/ 90 h 99"/>
              <a:gd name="T4" fmla="*/ 8 w 107"/>
              <a:gd name="T5" fmla="*/ 33 h 99"/>
              <a:gd name="T6" fmla="*/ 69 w 107"/>
              <a:gd name="T7" fmla="*/ 9 h 99"/>
              <a:gd name="T8" fmla="*/ 99 w 107"/>
              <a:gd name="T9" fmla="*/ 66 h 99"/>
            </a:gdLst>
            <a:ahLst/>
            <a:cxnLst>
              <a:cxn ang="0">
                <a:pos x="T0" y="T1"/>
              </a:cxn>
              <a:cxn ang="0">
                <a:pos x="T2" y="T3"/>
              </a:cxn>
              <a:cxn ang="0">
                <a:pos x="T4" y="T5"/>
              </a:cxn>
              <a:cxn ang="0">
                <a:pos x="T6" y="T7"/>
              </a:cxn>
              <a:cxn ang="0">
                <a:pos x="T8" y="T9"/>
              </a:cxn>
            </a:cxnLst>
            <a:rect l="0" t="0" r="r" b="b"/>
            <a:pathLst>
              <a:path w="107" h="99">
                <a:moveTo>
                  <a:pt x="99" y="66"/>
                </a:moveTo>
                <a:cubicBezTo>
                  <a:pt x="91" y="88"/>
                  <a:pt x="64" y="99"/>
                  <a:pt x="38" y="90"/>
                </a:cubicBezTo>
                <a:cubicBezTo>
                  <a:pt x="13" y="81"/>
                  <a:pt x="0" y="56"/>
                  <a:pt x="8" y="33"/>
                </a:cubicBezTo>
                <a:cubicBezTo>
                  <a:pt x="17" y="11"/>
                  <a:pt x="44" y="0"/>
                  <a:pt x="69" y="9"/>
                </a:cubicBezTo>
                <a:cubicBezTo>
                  <a:pt x="94" y="18"/>
                  <a:pt x="107" y="43"/>
                  <a:pt x="99" y="66"/>
                </a:cubicBezTo>
                <a:close/>
              </a:path>
            </a:pathLst>
          </a:custGeom>
          <a:solidFill>
            <a:srgbClr val="0A446C"/>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02" name="Freeform 40"/>
          <p:cNvSpPr>
            <a:spLocks/>
          </p:cNvSpPr>
          <p:nvPr/>
        </p:nvSpPr>
        <p:spPr bwMode="auto">
          <a:xfrm>
            <a:off x="523351" y="10084337"/>
            <a:ext cx="250824" cy="196850"/>
          </a:xfrm>
          <a:custGeom>
            <a:avLst/>
            <a:gdLst>
              <a:gd name="T0" fmla="*/ 49 w 65"/>
              <a:gd name="T1" fmla="*/ 35 h 51"/>
              <a:gd name="T2" fmla="*/ 26 w 65"/>
              <a:gd name="T3" fmla="*/ 1 h 51"/>
              <a:gd name="T4" fmla="*/ 0 w 65"/>
              <a:gd name="T5" fmla="*/ 0 h 51"/>
              <a:gd name="T6" fmla="*/ 18 w 65"/>
              <a:gd name="T7" fmla="*/ 39 h 51"/>
              <a:gd name="T8" fmla="*/ 65 w 65"/>
              <a:gd name="T9" fmla="*/ 44 h 51"/>
              <a:gd name="T10" fmla="*/ 49 w 65"/>
              <a:gd name="T11" fmla="*/ 35 h 51"/>
            </a:gdLst>
            <a:ahLst/>
            <a:cxnLst>
              <a:cxn ang="0">
                <a:pos x="T0" y="T1"/>
              </a:cxn>
              <a:cxn ang="0">
                <a:pos x="T2" y="T3"/>
              </a:cxn>
              <a:cxn ang="0">
                <a:pos x="T4" y="T5"/>
              </a:cxn>
              <a:cxn ang="0">
                <a:pos x="T6" y="T7"/>
              </a:cxn>
              <a:cxn ang="0">
                <a:pos x="T8" y="T9"/>
              </a:cxn>
              <a:cxn ang="0">
                <a:pos x="T10" y="T11"/>
              </a:cxn>
            </a:cxnLst>
            <a:rect l="0" t="0" r="r" b="b"/>
            <a:pathLst>
              <a:path w="65" h="51">
                <a:moveTo>
                  <a:pt x="49" y="35"/>
                </a:moveTo>
                <a:cubicBezTo>
                  <a:pt x="38" y="26"/>
                  <a:pt x="31" y="14"/>
                  <a:pt x="26" y="1"/>
                </a:cubicBezTo>
                <a:cubicBezTo>
                  <a:pt x="18" y="3"/>
                  <a:pt x="9" y="3"/>
                  <a:pt x="0" y="0"/>
                </a:cubicBezTo>
                <a:cubicBezTo>
                  <a:pt x="0" y="16"/>
                  <a:pt x="6" y="30"/>
                  <a:pt x="18" y="39"/>
                </a:cubicBezTo>
                <a:cubicBezTo>
                  <a:pt x="31" y="49"/>
                  <a:pt x="49" y="51"/>
                  <a:pt x="65" y="44"/>
                </a:cubicBezTo>
                <a:cubicBezTo>
                  <a:pt x="59" y="42"/>
                  <a:pt x="54" y="39"/>
                  <a:pt x="49" y="35"/>
                </a:cubicBezTo>
                <a:close/>
              </a:path>
            </a:pathLst>
          </a:custGeom>
          <a:solidFill>
            <a:srgbClr val="0A446C"/>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03" name="Freeform 41"/>
          <p:cNvSpPr>
            <a:spLocks noEditPoints="1"/>
          </p:cNvSpPr>
          <p:nvPr/>
        </p:nvSpPr>
        <p:spPr bwMode="auto">
          <a:xfrm>
            <a:off x="423338" y="10014487"/>
            <a:ext cx="107950" cy="107950"/>
          </a:xfrm>
          <a:custGeom>
            <a:avLst/>
            <a:gdLst>
              <a:gd name="T0" fmla="*/ 1 w 28"/>
              <a:gd name="T1" fmla="*/ 24 h 28"/>
              <a:gd name="T2" fmla="*/ 2 w 28"/>
              <a:gd name="T3" fmla="*/ 21 h 28"/>
              <a:gd name="T4" fmla="*/ 0 w 28"/>
              <a:gd name="T5" fmla="*/ 3 h 28"/>
              <a:gd name="T6" fmla="*/ 11 w 28"/>
              <a:gd name="T7" fmla="*/ 1 h 28"/>
              <a:gd name="T8" fmla="*/ 10 w 28"/>
              <a:gd name="T9" fmla="*/ 3 h 28"/>
              <a:gd name="T10" fmla="*/ 7 w 28"/>
              <a:gd name="T11" fmla="*/ 28 h 28"/>
              <a:gd name="T12" fmla="*/ 4 w 28"/>
              <a:gd name="T13" fmla="*/ 7 h 28"/>
              <a:gd name="T14" fmla="*/ 7 w 28"/>
              <a:gd name="T15" fmla="*/ 3 h 28"/>
              <a:gd name="T16" fmla="*/ 4 w 28"/>
              <a:gd name="T17" fmla="*/ 7 h 28"/>
              <a:gd name="T18" fmla="*/ 7 w 28"/>
              <a:gd name="T19" fmla="*/ 13 h 28"/>
              <a:gd name="T20" fmla="*/ 4 w 28"/>
              <a:gd name="T21" fmla="*/ 9 h 28"/>
              <a:gd name="T22" fmla="*/ 7 w 28"/>
              <a:gd name="T23" fmla="*/ 19 h 28"/>
              <a:gd name="T24" fmla="*/ 4 w 28"/>
              <a:gd name="T25" fmla="*/ 15 h 28"/>
              <a:gd name="T26" fmla="*/ 7 w 28"/>
              <a:gd name="T27" fmla="*/ 19 h 28"/>
              <a:gd name="T28" fmla="*/ 14 w 28"/>
              <a:gd name="T29" fmla="*/ 6 h 28"/>
              <a:gd name="T30" fmla="*/ 16 w 28"/>
              <a:gd name="T31" fmla="*/ 6 h 28"/>
              <a:gd name="T32" fmla="*/ 19 w 28"/>
              <a:gd name="T33" fmla="*/ 4 h 28"/>
              <a:gd name="T34" fmla="*/ 16 w 28"/>
              <a:gd name="T35" fmla="*/ 11 h 28"/>
              <a:gd name="T36" fmla="*/ 18 w 28"/>
              <a:gd name="T37" fmla="*/ 9 h 28"/>
              <a:gd name="T38" fmla="*/ 17 w 28"/>
              <a:gd name="T39" fmla="*/ 14 h 28"/>
              <a:gd name="T40" fmla="*/ 10 w 28"/>
              <a:gd name="T41" fmla="*/ 13 h 28"/>
              <a:gd name="T42" fmla="*/ 11 w 28"/>
              <a:gd name="T43" fmla="*/ 11 h 28"/>
              <a:gd name="T44" fmla="*/ 11 w 28"/>
              <a:gd name="T45" fmla="*/ 8 h 28"/>
              <a:gd name="T46" fmla="*/ 11 w 28"/>
              <a:gd name="T47" fmla="*/ 6 h 28"/>
              <a:gd name="T48" fmla="*/ 17 w 28"/>
              <a:gd name="T49" fmla="*/ 1 h 28"/>
              <a:gd name="T50" fmla="*/ 10 w 28"/>
              <a:gd name="T51" fmla="*/ 25 h 28"/>
              <a:gd name="T52" fmla="*/ 11 w 28"/>
              <a:gd name="T53" fmla="*/ 21 h 28"/>
              <a:gd name="T54" fmla="*/ 14 w 28"/>
              <a:gd name="T55" fmla="*/ 15 h 28"/>
              <a:gd name="T56" fmla="*/ 16 w 28"/>
              <a:gd name="T57" fmla="*/ 19 h 28"/>
              <a:gd name="T58" fmla="*/ 18 w 28"/>
              <a:gd name="T59" fmla="*/ 15 h 28"/>
              <a:gd name="T60" fmla="*/ 12 w 28"/>
              <a:gd name="T61" fmla="*/ 28 h 28"/>
              <a:gd name="T62" fmla="*/ 22 w 28"/>
              <a:gd name="T63" fmla="*/ 6 h 28"/>
              <a:gd name="T64" fmla="*/ 24 w 28"/>
              <a:gd name="T65" fmla="*/ 6 h 28"/>
              <a:gd name="T66" fmla="*/ 28 w 28"/>
              <a:gd name="T67" fmla="*/ 4 h 28"/>
              <a:gd name="T68" fmla="*/ 26 w 28"/>
              <a:gd name="T69" fmla="*/ 11 h 28"/>
              <a:gd name="T70" fmla="*/ 25 w 28"/>
              <a:gd name="T71" fmla="*/ 9 h 28"/>
              <a:gd name="T72" fmla="*/ 28 w 28"/>
              <a:gd name="T73" fmla="*/ 14 h 28"/>
              <a:gd name="T74" fmla="*/ 26 w 28"/>
              <a:gd name="T75" fmla="*/ 13 h 28"/>
              <a:gd name="T76" fmla="*/ 19 w 28"/>
              <a:gd name="T77" fmla="*/ 11 h 28"/>
              <a:gd name="T78" fmla="*/ 23 w 28"/>
              <a:gd name="T79" fmla="*/ 8 h 28"/>
              <a:gd name="T80" fmla="*/ 19 w 28"/>
              <a:gd name="T81" fmla="*/ 6 h 28"/>
              <a:gd name="T82" fmla="*/ 23 w 28"/>
              <a:gd name="T83" fmla="*/ 0 h 28"/>
              <a:gd name="T84" fmla="*/ 23 w 28"/>
              <a:gd name="T85" fmla="*/ 15 h 28"/>
              <a:gd name="T86" fmla="*/ 25 w 28"/>
              <a:gd name="T87" fmla="*/ 20 h 28"/>
              <a:gd name="T88" fmla="*/ 27 w 28"/>
              <a:gd name="T89" fmla="*/ 15 h 28"/>
              <a:gd name="T90" fmla="*/ 23 w 28"/>
              <a:gd name="T91" fmla="*/ 22 h 28"/>
              <a:gd name="T92" fmla="*/ 20 w 28"/>
              <a:gd name="T93" fmla="*/ 28 h 28"/>
              <a:gd name="T94" fmla="*/ 23 w 28"/>
              <a:gd name="T95"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 h="28">
                <a:moveTo>
                  <a:pt x="7" y="22"/>
                </a:moveTo>
                <a:cubicBezTo>
                  <a:pt x="5" y="23"/>
                  <a:pt x="3" y="23"/>
                  <a:pt x="1" y="24"/>
                </a:cubicBezTo>
                <a:cubicBezTo>
                  <a:pt x="0" y="21"/>
                  <a:pt x="0" y="21"/>
                  <a:pt x="0" y="21"/>
                </a:cubicBezTo>
                <a:cubicBezTo>
                  <a:pt x="1" y="21"/>
                  <a:pt x="1" y="21"/>
                  <a:pt x="2" y="21"/>
                </a:cubicBezTo>
                <a:cubicBezTo>
                  <a:pt x="2" y="3"/>
                  <a:pt x="2" y="3"/>
                  <a:pt x="2" y="3"/>
                </a:cubicBezTo>
                <a:cubicBezTo>
                  <a:pt x="0" y="3"/>
                  <a:pt x="0" y="3"/>
                  <a:pt x="0" y="3"/>
                </a:cubicBezTo>
                <a:cubicBezTo>
                  <a:pt x="0" y="1"/>
                  <a:pt x="0" y="1"/>
                  <a:pt x="0" y="1"/>
                </a:cubicBezTo>
                <a:cubicBezTo>
                  <a:pt x="11" y="1"/>
                  <a:pt x="11" y="1"/>
                  <a:pt x="11" y="1"/>
                </a:cubicBezTo>
                <a:cubicBezTo>
                  <a:pt x="11" y="3"/>
                  <a:pt x="11" y="3"/>
                  <a:pt x="11" y="3"/>
                </a:cubicBezTo>
                <a:cubicBezTo>
                  <a:pt x="10" y="3"/>
                  <a:pt x="10" y="3"/>
                  <a:pt x="10" y="3"/>
                </a:cubicBezTo>
                <a:cubicBezTo>
                  <a:pt x="10" y="28"/>
                  <a:pt x="10" y="28"/>
                  <a:pt x="10" y="28"/>
                </a:cubicBezTo>
                <a:cubicBezTo>
                  <a:pt x="7" y="28"/>
                  <a:pt x="7" y="28"/>
                  <a:pt x="7" y="28"/>
                </a:cubicBezTo>
                <a:lnTo>
                  <a:pt x="7" y="22"/>
                </a:lnTo>
                <a:close/>
                <a:moveTo>
                  <a:pt x="4" y="7"/>
                </a:moveTo>
                <a:cubicBezTo>
                  <a:pt x="7" y="7"/>
                  <a:pt x="7" y="7"/>
                  <a:pt x="7" y="7"/>
                </a:cubicBezTo>
                <a:cubicBezTo>
                  <a:pt x="7" y="3"/>
                  <a:pt x="7" y="3"/>
                  <a:pt x="7" y="3"/>
                </a:cubicBezTo>
                <a:cubicBezTo>
                  <a:pt x="4" y="3"/>
                  <a:pt x="4" y="3"/>
                  <a:pt x="4" y="3"/>
                </a:cubicBezTo>
                <a:lnTo>
                  <a:pt x="4" y="7"/>
                </a:lnTo>
                <a:close/>
                <a:moveTo>
                  <a:pt x="4" y="13"/>
                </a:moveTo>
                <a:cubicBezTo>
                  <a:pt x="7" y="13"/>
                  <a:pt x="7" y="13"/>
                  <a:pt x="7" y="13"/>
                </a:cubicBezTo>
                <a:cubicBezTo>
                  <a:pt x="7" y="9"/>
                  <a:pt x="7" y="9"/>
                  <a:pt x="7" y="9"/>
                </a:cubicBezTo>
                <a:cubicBezTo>
                  <a:pt x="4" y="9"/>
                  <a:pt x="4" y="9"/>
                  <a:pt x="4" y="9"/>
                </a:cubicBezTo>
                <a:lnTo>
                  <a:pt x="4" y="13"/>
                </a:lnTo>
                <a:close/>
                <a:moveTo>
                  <a:pt x="7" y="19"/>
                </a:moveTo>
                <a:cubicBezTo>
                  <a:pt x="7" y="15"/>
                  <a:pt x="7" y="15"/>
                  <a:pt x="7" y="15"/>
                </a:cubicBezTo>
                <a:cubicBezTo>
                  <a:pt x="4" y="15"/>
                  <a:pt x="4" y="15"/>
                  <a:pt x="4" y="15"/>
                </a:cubicBezTo>
                <a:cubicBezTo>
                  <a:pt x="4" y="20"/>
                  <a:pt x="4" y="20"/>
                  <a:pt x="4" y="20"/>
                </a:cubicBezTo>
                <a:cubicBezTo>
                  <a:pt x="5" y="20"/>
                  <a:pt x="6" y="20"/>
                  <a:pt x="7" y="19"/>
                </a:cubicBezTo>
                <a:close/>
                <a:moveTo>
                  <a:pt x="17" y="1"/>
                </a:moveTo>
                <a:cubicBezTo>
                  <a:pt x="16" y="3"/>
                  <a:pt x="14" y="5"/>
                  <a:pt x="14" y="6"/>
                </a:cubicBezTo>
                <a:cubicBezTo>
                  <a:pt x="15" y="6"/>
                  <a:pt x="15" y="6"/>
                  <a:pt x="15" y="6"/>
                </a:cubicBezTo>
                <a:cubicBezTo>
                  <a:pt x="15" y="6"/>
                  <a:pt x="15" y="6"/>
                  <a:pt x="16" y="6"/>
                </a:cubicBezTo>
                <a:cubicBezTo>
                  <a:pt x="16" y="5"/>
                  <a:pt x="17" y="4"/>
                  <a:pt x="17" y="3"/>
                </a:cubicBezTo>
                <a:cubicBezTo>
                  <a:pt x="19" y="4"/>
                  <a:pt x="19" y="4"/>
                  <a:pt x="19" y="4"/>
                </a:cubicBezTo>
                <a:cubicBezTo>
                  <a:pt x="18" y="7"/>
                  <a:pt x="16" y="9"/>
                  <a:pt x="14" y="11"/>
                </a:cubicBezTo>
                <a:cubicBezTo>
                  <a:pt x="14" y="11"/>
                  <a:pt x="15" y="11"/>
                  <a:pt x="16" y="11"/>
                </a:cubicBezTo>
                <a:cubicBezTo>
                  <a:pt x="16" y="10"/>
                  <a:pt x="16" y="10"/>
                  <a:pt x="16" y="9"/>
                </a:cubicBezTo>
                <a:cubicBezTo>
                  <a:pt x="18" y="9"/>
                  <a:pt x="18" y="9"/>
                  <a:pt x="18" y="9"/>
                </a:cubicBezTo>
                <a:cubicBezTo>
                  <a:pt x="18" y="10"/>
                  <a:pt x="19" y="12"/>
                  <a:pt x="19" y="14"/>
                </a:cubicBezTo>
                <a:cubicBezTo>
                  <a:pt x="17" y="14"/>
                  <a:pt x="17" y="14"/>
                  <a:pt x="17" y="14"/>
                </a:cubicBezTo>
                <a:cubicBezTo>
                  <a:pt x="17" y="13"/>
                  <a:pt x="17" y="13"/>
                  <a:pt x="17" y="13"/>
                </a:cubicBezTo>
                <a:cubicBezTo>
                  <a:pt x="15" y="13"/>
                  <a:pt x="12" y="13"/>
                  <a:pt x="10" y="13"/>
                </a:cubicBezTo>
                <a:cubicBezTo>
                  <a:pt x="10" y="11"/>
                  <a:pt x="10" y="11"/>
                  <a:pt x="10" y="11"/>
                </a:cubicBezTo>
                <a:cubicBezTo>
                  <a:pt x="11" y="11"/>
                  <a:pt x="11" y="11"/>
                  <a:pt x="11" y="11"/>
                </a:cubicBezTo>
                <a:cubicBezTo>
                  <a:pt x="12" y="10"/>
                  <a:pt x="13" y="9"/>
                  <a:pt x="14" y="8"/>
                </a:cubicBezTo>
                <a:cubicBezTo>
                  <a:pt x="14" y="8"/>
                  <a:pt x="12" y="8"/>
                  <a:pt x="11" y="8"/>
                </a:cubicBezTo>
                <a:cubicBezTo>
                  <a:pt x="10" y="6"/>
                  <a:pt x="10" y="6"/>
                  <a:pt x="10" y="6"/>
                </a:cubicBezTo>
                <a:cubicBezTo>
                  <a:pt x="11" y="6"/>
                  <a:pt x="11" y="6"/>
                  <a:pt x="11" y="6"/>
                </a:cubicBezTo>
                <a:cubicBezTo>
                  <a:pt x="12" y="4"/>
                  <a:pt x="14" y="2"/>
                  <a:pt x="14" y="0"/>
                </a:cubicBezTo>
                <a:lnTo>
                  <a:pt x="17" y="1"/>
                </a:lnTo>
                <a:close/>
                <a:moveTo>
                  <a:pt x="12" y="28"/>
                </a:moveTo>
                <a:cubicBezTo>
                  <a:pt x="10" y="25"/>
                  <a:pt x="10" y="25"/>
                  <a:pt x="10" y="25"/>
                </a:cubicBezTo>
                <a:cubicBezTo>
                  <a:pt x="14" y="25"/>
                  <a:pt x="16" y="23"/>
                  <a:pt x="16" y="21"/>
                </a:cubicBezTo>
                <a:cubicBezTo>
                  <a:pt x="11" y="21"/>
                  <a:pt x="11" y="21"/>
                  <a:pt x="11" y="21"/>
                </a:cubicBezTo>
                <a:cubicBezTo>
                  <a:pt x="11" y="15"/>
                  <a:pt x="11" y="15"/>
                  <a:pt x="11" y="15"/>
                </a:cubicBezTo>
                <a:cubicBezTo>
                  <a:pt x="14" y="15"/>
                  <a:pt x="14" y="15"/>
                  <a:pt x="14" y="15"/>
                </a:cubicBezTo>
                <a:cubicBezTo>
                  <a:pt x="14" y="19"/>
                  <a:pt x="14" y="19"/>
                  <a:pt x="14" y="19"/>
                </a:cubicBezTo>
                <a:cubicBezTo>
                  <a:pt x="16" y="19"/>
                  <a:pt x="16" y="19"/>
                  <a:pt x="16" y="19"/>
                </a:cubicBezTo>
                <a:cubicBezTo>
                  <a:pt x="16" y="15"/>
                  <a:pt x="16" y="15"/>
                  <a:pt x="16" y="15"/>
                </a:cubicBezTo>
                <a:cubicBezTo>
                  <a:pt x="18" y="15"/>
                  <a:pt x="18" y="15"/>
                  <a:pt x="18" y="15"/>
                </a:cubicBezTo>
                <a:cubicBezTo>
                  <a:pt x="18" y="19"/>
                  <a:pt x="18" y="19"/>
                  <a:pt x="18" y="19"/>
                </a:cubicBezTo>
                <a:cubicBezTo>
                  <a:pt x="18" y="24"/>
                  <a:pt x="16" y="27"/>
                  <a:pt x="12" y="28"/>
                </a:cubicBezTo>
                <a:close/>
                <a:moveTo>
                  <a:pt x="25" y="1"/>
                </a:moveTo>
                <a:cubicBezTo>
                  <a:pt x="24" y="3"/>
                  <a:pt x="23" y="5"/>
                  <a:pt x="22" y="6"/>
                </a:cubicBezTo>
                <a:cubicBezTo>
                  <a:pt x="23" y="6"/>
                  <a:pt x="23" y="6"/>
                  <a:pt x="23" y="6"/>
                </a:cubicBezTo>
                <a:cubicBezTo>
                  <a:pt x="24" y="6"/>
                  <a:pt x="24" y="6"/>
                  <a:pt x="24" y="6"/>
                </a:cubicBezTo>
                <a:cubicBezTo>
                  <a:pt x="25" y="5"/>
                  <a:pt x="26" y="4"/>
                  <a:pt x="26" y="3"/>
                </a:cubicBezTo>
                <a:cubicBezTo>
                  <a:pt x="28" y="4"/>
                  <a:pt x="28" y="4"/>
                  <a:pt x="28" y="4"/>
                </a:cubicBezTo>
                <a:cubicBezTo>
                  <a:pt x="27" y="7"/>
                  <a:pt x="25" y="9"/>
                  <a:pt x="22" y="11"/>
                </a:cubicBezTo>
                <a:cubicBezTo>
                  <a:pt x="23" y="11"/>
                  <a:pt x="25" y="11"/>
                  <a:pt x="26" y="11"/>
                </a:cubicBezTo>
                <a:cubicBezTo>
                  <a:pt x="26" y="11"/>
                  <a:pt x="26" y="11"/>
                  <a:pt x="26" y="10"/>
                </a:cubicBezTo>
                <a:cubicBezTo>
                  <a:pt x="25" y="10"/>
                  <a:pt x="25" y="10"/>
                  <a:pt x="25" y="9"/>
                </a:cubicBezTo>
                <a:cubicBezTo>
                  <a:pt x="27" y="9"/>
                  <a:pt x="27" y="9"/>
                  <a:pt x="27" y="9"/>
                </a:cubicBezTo>
                <a:cubicBezTo>
                  <a:pt x="28" y="10"/>
                  <a:pt x="28" y="12"/>
                  <a:pt x="28" y="14"/>
                </a:cubicBezTo>
                <a:cubicBezTo>
                  <a:pt x="26" y="14"/>
                  <a:pt x="26" y="14"/>
                  <a:pt x="26" y="14"/>
                </a:cubicBezTo>
                <a:cubicBezTo>
                  <a:pt x="26" y="13"/>
                  <a:pt x="26" y="13"/>
                  <a:pt x="26" y="13"/>
                </a:cubicBezTo>
                <a:cubicBezTo>
                  <a:pt x="24" y="13"/>
                  <a:pt x="22" y="14"/>
                  <a:pt x="19" y="14"/>
                </a:cubicBezTo>
                <a:cubicBezTo>
                  <a:pt x="19" y="11"/>
                  <a:pt x="19" y="11"/>
                  <a:pt x="19" y="11"/>
                </a:cubicBezTo>
                <a:cubicBezTo>
                  <a:pt x="20" y="11"/>
                  <a:pt x="20" y="11"/>
                  <a:pt x="20" y="11"/>
                </a:cubicBezTo>
                <a:cubicBezTo>
                  <a:pt x="21" y="10"/>
                  <a:pt x="22" y="9"/>
                  <a:pt x="23" y="8"/>
                </a:cubicBezTo>
                <a:cubicBezTo>
                  <a:pt x="22" y="8"/>
                  <a:pt x="21" y="8"/>
                  <a:pt x="19" y="8"/>
                </a:cubicBezTo>
                <a:cubicBezTo>
                  <a:pt x="19" y="6"/>
                  <a:pt x="19" y="6"/>
                  <a:pt x="19" y="6"/>
                </a:cubicBezTo>
                <a:cubicBezTo>
                  <a:pt x="20" y="6"/>
                  <a:pt x="20" y="6"/>
                  <a:pt x="20" y="6"/>
                </a:cubicBezTo>
                <a:cubicBezTo>
                  <a:pt x="21" y="4"/>
                  <a:pt x="22" y="2"/>
                  <a:pt x="23" y="0"/>
                </a:cubicBezTo>
                <a:lnTo>
                  <a:pt x="25" y="1"/>
                </a:lnTo>
                <a:close/>
                <a:moveTo>
                  <a:pt x="23" y="15"/>
                </a:moveTo>
                <a:cubicBezTo>
                  <a:pt x="23" y="20"/>
                  <a:pt x="23" y="20"/>
                  <a:pt x="23" y="20"/>
                </a:cubicBezTo>
                <a:cubicBezTo>
                  <a:pt x="25" y="20"/>
                  <a:pt x="25" y="20"/>
                  <a:pt x="25" y="20"/>
                </a:cubicBezTo>
                <a:cubicBezTo>
                  <a:pt x="25" y="15"/>
                  <a:pt x="25" y="15"/>
                  <a:pt x="25" y="15"/>
                </a:cubicBezTo>
                <a:cubicBezTo>
                  <a:pt x="27" y="15"/>
                  <a:pt x="27" y="15"/>
                  <a:pt x="27" y="15"/>
                </a:cubicBezTo>
                <a:cubicBezTo>
                  <a:pt x="27" y="22"/>
                  <a:pt x="27" y="22"/>
                  <a:pt x="27" y="22"/>
                </a:cubicBezTo>
                <a:cubicBezTo>
                  <a:pt x="23" y="22"/>
                  <a:pt x="23" y="22"/>
                  <a:pt x="23" y="22"/>
                </a:cubicBezTo>
                <a:cubicBezTo>
                  <a:pt x="23" y="28"/>
                  <a:pt x="23" y="28"/>
                  <a:pt x="23" y="28"/>
                </a:cubicBezTo>
                <a:cubicBezTo>
                  <a:pt x="20" y="28"/>
                  <a:pt x="20" y="28"/>
                  <a:pt x="20" y="28"/>
                </a:cubicBezTo>
                <a:cubicBezTo>
                  <a:pt x="20" y="15"/>
                  <a:pt x="20" y="15"/>
                  <a:pt x="20" y="15"/>
                </a:cubicBezTo>
                <a:lnTo>
                  <a:pt x="23"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104" name="Freeform 42"/>
          <p:cNvSpPr>
            <a:spLocks noEditPoints="1"/>
          </p:cNvSpPr>
          <p:nvPr/>
        </p:nvSpPr>
        <p:spPr bwMode="auto">
          <a:xfrm>
            <a:off x="550338" y="10014487"/>
            <a:ext cx="107950" cy="107950"/>
          </a:xfrm>
          <a:custGeom>
            <a:avLst/>
            <a:gdLst>
              <a:gd name="T0" fmla="*/ 3 w 28"/>
              <a:gd name="T1" fmla="*/ 27 h 28"/>
              <a:gd name="T2" fmla="*/ 2 w 28"/>
              <a:gd name="T3" fmla="*/ 20 h 28"/>
              <a:gd name="T4" fmla="*/ 12 w 28"/>
              <a:gd name="T5" fmla="*/ 5 h 28"/>
              <a:gd name="T6" fmla="*/ 7 w 28"/>
              <a:gd name="T7" fmla="*/ 16 h 28"/>
              <a:gd name="T8" fmla="*/ 8 w 28"/>
              <a:gd name="T9" fmla="*/ 14 h 28"/>
              <a:gd name="T10" fmla="*/ 10 w 28"/>
              <a:gd name="T11" fmla="*/ 13 h 28"/>
              <a:gd name="T12" fmla="*/ 10 w 28"/>
              <a:gd name="T13" fmla="*/ 19 h 28"/>
              <a:gd name="T14" fmla="*/ 9 w 28"/>
              <a:gd name="T15" fmla="*/ 18 h 28"/>
              <a:gd name="T16" fmla="*/ 0 w 28"/>
              <a:gd name="T17" fmla="*/ 16 h 28"/>
              <a:gd name="T18" fmla="*/ 2 w 28"/>
              <a:gd name="T19" fmla="*/ 16 h 28"/>
              <a:gd name="T20" fmla="*/ 4 w 28"/>
              <a:gd name="T21" fmla="*/ 11 h 28"/>
              <a:gd name="T22" fmla="*/ 0 w 28"/>
              <a:gd name="T23" fmla="*/ 8 h 28"/>
              <a:gd name="T24" fmla="*/ 2 w 28"/>
              <a:gd name="T25" fmla="*/ 8 h 28"/>
              <a:gd name="T26" fmla="*/ 9 w 28"/>
              <a:gd name="T27" fmla="*/ 1 h 28"/>
              <a:gd name="T28" fmla="*/ 6 w 28"/>
              <a:gd name="T29" fmla="*/ 8 h 28"/>
              <a:gd name="T30" fmla="*/ 9 w 28"/>
              <a:gd name="T31" fmla="*/ 5 h 28"/>
              <a:gd name="T32" fmla="*/ 5 w 28"/>
              <a:gd name="T33" fmla="*/ 27 h 28"/>
              <a:gd name="T34" fmla="*/ 7 w 28"/>
              <a:gd name="T35" fmla="*/ 20 h 28"/>
              <a:gd name="T36" fmla="*/ 5 w 28"/>
              <a:gd name="T37" fmla="*/ 27 h 28"/>
              <a:gd name="T38" fmla="*/ 8 w 28"/>
              <a:gd name="T39" fmla="*/ 20 h 28"/>
              <a:gd name="T40" fmla="*/ 12 w 28"/>
              <a:gd name="T41" fmla="*/ 25 h 28"/>
              <a:gd name="T42" fmla="*/ 11 w 28"/>
              <a:gd name="T43" fmla="*/ 7 h 28"/>
              <a:gd name="T44" fmla="*/ 18 w 28"/>
              <a:gd name="T45" fmla="*/ 0 h 28"/>
              <a:gd name="T46" fmla="*/ 26 w 28"/>
              <a:gd name="T47" fmla="*/ 2 h 28"/>
              <a:gd name="T48" fmla="*/ 21 w 28"/>
              <a:gd name="T49" fmla="*/ 10 h 28"/>
              <a:gd name="T50" fmla="*/ 27 w 28"/>
              <a:gd name="T51" fmla="*/ 16 h 28"/>
              <a:gd name="T52" fmla="*/ 13 w 28"/>
              <a:gd name="T53" fmla="*/ 16 h 28"/>
              <a:gd name="T54" fmla="*/ 17 w 28"/>
              <a:gd name="T55" fmla="*/ 10 h 28"/>
              <a:gd name="T56" fmla="*/ 12 w 28"/>
              <a:gd name="T57" fmla="*/ 9 h 28"/>
              <a:gd name="T58" fmla="*/ 13 w 28"/>
              <a:gd name="T59" fmla="*/ 16 h 28"/>
              <a:gd name="T60" fmla="*/ 26 w 28"/>
              <a:gd name="T61" fmla="*/ 28 h 28"/>
              <a:gd name="T62" fmla="*/ 23 w 28"/>
              <a:gd name="T63" fmla="*/ 26 h 28"/>
              <a:gd name="T64" fmla="*/ 16 w 28"/>
              <a:gd name="T65" fmla="*/ 28 h 28"/>
              <a:gd name="T66" fmla="*/ 13 w 28"/>
              <a:gd name="T67" fmla="*/ 16 h 28"/>
              <a:gd name="T68" fmla="*/ 16 w 28"/>
              <a:gd name="T69" fmla="*/ 18 h 28"/>
              <a:gd name="T70" fmla="*/ 23 w 28"/>
              <a:gd name="T71" fmla="*/ 24 h 28"/>
              <a:gd name="T72" fmla="*/ 16 w 28"/>
              <a:gd name="T73" fmla="*/ 5 h 28"/>
              <a:gd name="T74" fmla="*/ 23 w 28"/>
              <a:gd name="T75" fmla="*/ 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 h="28">
                <a:moveTo>
                  <a:pt x="4" y="20"/>
                </a:moveTo>
                <a:cubicBezTo>
                  <a:pt x="4" y="23"/>
                  <a:pt x="3" y="25"/>
                  <a:pt x="3" y="27"/>
                </a:cubicBezTo>
                <a:cubicBezTo>
                  <a:pt x="0" y="27"/>
                  <a:pt x="0" y="27"/>
                  <a:pt x="0" y="27"/>
                </a:cubicBezTo>
                <a:cubicBezTo>
                  <a:pt x="1" y="24"/>
                  <a:pt x="2" y="22"/>
                  <a:pt x="2" y="20"/>
                </a:cubicBezTo>
                <a:lnTo>
                  <a:pt x="4" y="20"/>
                </a:lnTo>
                <a:close/>
                <a:moveTo>
                  <a:pt x="12" y="5"/>
                </a:moveTo>
                <a:cubicBezTo>
                  <a:pt x="9" y="10"/>
                  <a:pt x="7" y="14"/>
                  <a:pt x="5" y="16"/>
                </a:cubicBezTo>
                <a:cubicBezTo>
                  <a:pt x="7" y="16"/>
                  <a:pt x="7" y="16"/>
                  <a:pt x="7" y="16"/>
                </a:cubicBezTo>
                <a:cubicBezTo>
                  <a:pt x="8" y="16"/>
                  <a:pt x="8" y="16"/>
                  <a:pt x="9" y="16"/>
                </a:cubicBezTo>
                <a:cubicBezTo>
                  <a:pt x="9" y="15"/>
                  <a:pt x="8" y="15"/>
                  <a:pt x="8" y="14"/>
                </a:cubicBezTo>
                <a:cubicBezTo>
                  <a:pt x="8" y="14"/>
                  <a:pt x="8" y="14"/>
                  <a:pt x="8" y="13"/>
                </a:cubicBezTo>
                <a:cubicBezTo>
                  <a:pt x="10" y="13"/>
                  <a:pt x="10" y="13"/>
                  <a:pt x="10" y="13"/>
                </a:cubicBezTo>
                <a:cubicBezTo>
                  <a:pt x="11" y="14"/>
                  <a:pt x="11" y="16"/>
                  <a:pt x="12" y="18"/>
                </a:cubicBezTo>
                <a:cubicBezTo>
                  <a:pt x="10" y="19"/>
                  <a:pt x="10" y="19"/>
                  <a:pt x="10" y="19"/>
                </a:cubicBezTo>
                <a:cubicBezTo>
                  <a:pt x="10" y="19"/>
                  <a:pt x="9" y="19"/>
                  <a:pt x="9" y="18"/>
                </a:cubicBezTo>
                <a:cubicBezTo>
                  <a:pt x="9" y="18"/>
                  <a:pt x="9" y="18"/>
                  <a:pt x="9" y="18"/>
                </a:cubicBezTo>
                <a:cubicBezTo>
                  <a:pt x="7" y="18"/>
                  <a:pt x="4" y="19"/>
                  <a:pt x="1" y="19"/>
                </a:cubicBezTo>
                <a:cubicBezTo>
                  <a:pt x="0" y="16"/>
                  <a:pt x="0" y="16"/>
                  <a:pt x="0" y="16"/>
                </a:cubicBezTo>
                <a:cubicBezTo>
                  <a:pt x="1" y="16"/>
                  <a:pt x="1" y="16"/>
                  <a:pt x="1" y="16"/>
                </a:cubicBezTo>
                <a:cubicBezTo>
                  <a:pt x="2" y="16"/>
                  <a:pt x="2" y="16"/>
                  <a:pt x="2" y="16"/>
                </a:cubicBezTo>
                <a:cubicBezTo>
                  <a:pt x="4" y="14"/>
                  <a:pt x="5" y="13"/>
                  <a:pt x="6" y="10"/>
                </a:cubicBezTo>
                <a:cubicBezTo>
                  <a:pt x="5" y="11"/>
                  <a:pt x="4" y="11"/>
                  <a:pt x="4" y="11"/>
                </a:cubicBezTo>
                <a:cubicBezTo>
                  <a:pt x="3" y="11"/>
                  <a:pt x="2" y="11"/>
                  <a:pt x="1" y="11"/>
                </a:cubicBezTo>
                <a:cubicBezTo>
                  <a:pt x="0" y="8"/>
                  <a:pt x="0" y="8"/>
                  <a:pt x="0" y="8"/>
                </a:cubicBezTo>
                <a:cubicBezTo>
                  <a:pt x="1" y="8"/>
                  <a:pt x="1" y="8"/>
                  <a:pt x="1" y="8"/>
                </a:cubicBezTo>
                <a:cubicBezTo>
                  <a:pt x="1" y="8"/>
                  <a:pt x="2" y="8"/>
                  <a:pt x="2" y="8"/>
                </a:cubicBezTo>
                <a:cubicBezTo>
                  <a:pt x="3" y="6"/>
                  <a:pt x="5" y="3"/>
                  <a:pt x="6" y="0"/>
                </a:cubicBezTo>
                <a:cubicBezTo>
                  <a:pt x="9" y="1"/>
                  <a:pt x="9" y="1"/>
                  <a:pt x="9" y="1"/>
                </a:cubicBezTo>
                <a:cubicBezTo>
                  <a:pt x="7" y="4"/>
                  <a:pt x="6" y="7"/>
                  <a:pt x="5" y="8"/>
                </a:cubicBezTo>
                <a:cubicBezTo>
                  <a:pt x="5" y="8"/>
                  <a:pt x="5" y="8"/>
                  <a:pt x="6" y="8"/>
                </a:cubicBezTo>
                <a:cubicBezTo>
                  <a:pt x="6" y="8"/>
                  <a:pt x="7" y="8"/>
                  <a:pt x="7" y="8"/>
                </a:cubicBezTo>
                <a:cubicBezTo>
                  <a:pt x="8" y="7"/>
                  <a:pt x="8" y="6"/>
                  <a:pt x="9" y="5"/>
                </a:cubicBezTo>
                <a:lnTo>
                  <a:pt x="12" y="5"/>
                </a:lnTo>
                <a:close/>
                <a:moveTo>
                  <a:pt x="5" y="27"/>
                </a:moveTo>
                <a:cubicBezTo>
                  <a:pt x="5" y="24"/>
                  <a:pt x="5" y="21"/>
                  <a:pt x="5" y="20"/>
                </a:cubicBezTo>
                <a:cubicBezTo>
                  <a:pt x="7" y="20"/>
                  <a:pt x="7" y="20"/>
                  <a:pt x="7" y="20"/>
                </a:cubicBezTo>
                <a:cubicBezTo>
                  <a:pt x="7" y="21"/>
                  <a:pt x="8" y="23"/>
                  <a:pt x="8" y="26"/>
                </a:cubicBezTo>
                <a:lnTo>
                  <a:pt x="5" y="27"/>
                </a:lnTo>
                <a:close/>
                <a:moveTo>
                  <a:pt x="10" y="26"/>
                </a:moveTo>
                <a:cubicBezTo>
                  <a:pt x="9" y="24"/>
                  <a:pt x="9" y="22"/>
                  <a:pt x="8" y="20"/>
                </a:cubicBezTo>
                <a:cubicBezTo>
                  <a:pt x="10" y="19"/>
                  <a:pt x="10" y="19"/>
                  <a:pt x="10" y="19"/>
                </a:cubicBezTo>
                <a:cubicBezTo>
                  <a:pt x="11" y="21"/>
                  <a:pt x="12" y="23"/>
                  <a:pt x="12" y="25"/>
                </a:cubicBezTo>
                <a:lnTo>
                  <a:pt x="10" y="26"/>
                </a:lnTo>
                <a:close/>
                <a:moveTo>
                  <a:pt x="11" y="7"/>
                </a:moveTo>
                <a:cubicBezTo>
                  <a:pt x="13" y="5"/>
                  <a:pt x="15" y="3"/>
                  <a:pt x="15" y="0"/>
                </a:cubicBezTo>
                <a:cubicBezTo>
                  <a:pt x="18" y="0"/>
                  <a:pt x="18" y="0"/>
                  <a:pt x="18" y="0"/>
                </a:cubicBezTo>
                <a:cubicBezTo>
                  <a:pt x="18" y="1"/>
                  <a:pt x="17" y="2"/>
                  <a:pt x="17" y="2"/>
                </a:cubicBezTo>
                <a:cubicBezTo>
                  <a:pt x="26" y="2"/>
                  <a:pt x="26" y="2"/>
                  <a:pt x="26" y="2"/>
                </a:cubicBezTo>
                <a:cubicBezTo>
                  <a:pt x="26" y="5"/>
                  <a:pt x="26" y="5"/>
                  <a:pt x="26" y="5"/>
                </a:cubicBezTo>
                <a:cubicBezTo>
                  <a:pt x="25" y="7"/>
                  <a:pt x="23" y="9"/>
                  <a:pt x="21" y="10"/>
                </a:cubicBezTo>
                <a:cubicBezTo>
                  <a:pt x="23" y="11"/>
                  <a:pt x="25" y="12"/>
                  <a:pt x="28" y="13"/>
                </a:cubicBezTo>
                <a:cubicBezTo>
                  <a:pt x="27" y="16"/>
                  <a:pt x="27" y="16"/>
                  <a:pt x="27" y="16"/>
                </a:cubicBezTo>
                <a:cubicBezTo>
                  <a:pt x="24" y="15"/>
                  <a:pt x="21" y="13"/>
                  <a:pt x="19" y="12"/>
                </a:cubicBezTo>
                <a:cubicBezTo>
                  <a:pt x="17" y="14"/>
                  <a:pt x="15" y="15"/>
                  <a:pt x="13" y="16"/>
                </a:cubicBezTo>
                <a:cubicBezTo>
                  <a:pt x="11" y="13"/>
                  <a:pt x="11" y="13"/>
                  <a:pt x="11" y="13"/>
                </a:cubicBezTo>
                <a:cubicBezTo>
                  <a:pt x="13" y="13"/>
                  <a:pt x="15" y="12"/>
                  <a:pt x="17" y="10"/>
                </a:cubicBezTo>
                <a:cubicBezTo>
                  <a:pt x="16" y="9"/>
                  <a:pt x="15" y="8"/>
                  <a:pt x="14" y="7"/>
                </a:cubicBezTo>
                <a:cubicBezTo>
                  <a:pt x="14" y="7"/>
                  <a:pt x="13" y="8"/>
                  <a:pt x="12" y="9"/>
                </a:cubicBezTo>
                <a:lnTo>
                  <a:pt x="11" y="7"/>
                </a:lnTo>
                <a:close/>
                <a:moveTo>
                  <a:pt x="13" y="16"/>
                </a:moveTo>
                <a:cubicBezTo>
                  <a:pt x="26" y="16"/>
                  <a:pt x="26" y="16"/>
                  <a:pt x="26" y="16"/>
                </a:cubicBezTo>
                <a:cubicBezTo>
                  <a:pt x="26" y="28"/>
                  <a:pt x="26" y="28"/>
                  <a:pt x="26" y="28"/>
                </a:cubicBezTo>
                <a:cubicBezTo>
                  <a:pt x="23" y="28"/>
                  <a:pt x="23" y="28"/>
                  <a:pt x="23" y="28"/>
                </a:cubicBezTo>
                <a:cubicBezTo>
                  <a:pt x="23" y="26"/>
                  <a:pt x="23" y="26"/>
                  <a:pt x="23" y="26"/>
                </a:cubicBezTo>
                <a:cubicBezTo>
                  <a:pt x="16" y="26"/>
                  <a:pt x="16" y="26"/>
                  <a:pt x="16" y="26"/>
                </a:cubicBezTo>
                <a:cubicBezTo>
                  <a:pt x="16" y="28"/>
                  <a:pt x="16" y="28"/>
                  <a:pt x="16" y="28"/>
                </a:cubicBezTo>
                <a:cubicBezTo>
                  <a:pt x="13" y="28"/>
                  <a:pt x="13" y="28"/>
                  <a:pt x="13" y="28"/>
                </a:cubicBezTo>
                <a:lnTo>
                  <a:pt x="13" y="16"/>
                </a:lnTo>
                <a:close/>
                <a:moveTo>
                  <a:pt x="23" y="18"/>
                </a:moveTo>
                <a:cubicBezTo>
                  <a:pt x="16" y="18"/>
                  <a:pt x="16" y="18"/>
                  <a:pt x="16" y="18"/>
                </a:cubicBezTo>
                <a:cubicBezTo>
                  <a:pt x="16" y="24"/>
                  <a:pt x="16" y="24"/>
                  <a:pt x="16" y="24"/>
                </a:cubicBezTo>
                <a:cubicBezTo>
                  <a:pt x="23" y="24"/>
                  <a:pt x="23" y="24"/>
                  <a:pt x="23" y="24"/>
                </a:cubicBezTo>
                <a:lnTo>
                  <a:pt x="23" y="18"/>
                </a:lnTo>
                <a:close/>
                <a:moveTo>
                  <a:pt x="16" y="5"/>
                </a:moveTo>
                <a:cubicBezTo>
                  <a:pt x="17" y="6"/>
                  <a:pt x="18" y="8"/>
                  <a:pt x="19" y="9"/>
                </a:cubicBezTo>
                <a:cubicBezTo>
                  <a:pt x="21" y="8"/>
                  <a:pt x="22" y="6"/>
                  <a:pt x="23" y="5"/>
                </a:cubicBezTo>
                <a:lnTo>
                  <a:pt x="16"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105" name="Freeform 43"/>
          <p:cNvSpPr>
            <a:spLocks noEditPoints="1"/>
          </p:cNvSpPr>
          <p:nvPr/>
        </p:nvSpPr>
        <p:spPr bwMode="auto">
          <a:xfrm>
            <a:off x="426513" y="10146250"/>
            <a:ext cx="100012" cy="107950"/>
          </a:xfrm>
          <a:custGeom>
            <a:avLst/>
            <a:gdLst>
              <a:gd name="T0" fmla="*/ 9 w 26"/>
              <a:gd name="T1" fmla="*/ 8 h 28"/>
              <a:gd name="T2" fmla="*/ 3 w 26"/>
              <a:gd name="T3" fmla="*/ 8 h 28"/>
              <a:gd name="T4" fmla="*/ 3 w 26"/>
              <a:gd name="T5" fmla="*/ 5 h 28"/>
              <a:gd name="T6" fmla="*/ 0 w 26"/>
              <a:gd name="T7" fmla="*/ 8 h 28"/>
              <a:gd name="T8" fmla="*/ 12 w 26"/>
              <a:gd name="T9" fmla="*/ 2 h 28"/>
              <a:gd name="T10" fmla="*/ 14 w 26"/>
              <a:gd name="T11" fmla="*/ 0 h 28"/>
              <a:gd name="T12" fmla="*/ 26 w 26"/>
              <a:gd name="T13" fmla="*/ 2 h 28"/>
              <a:gd name="T14" fmla="*/ 24 w 26"/>
              <a:gd name="T15" fmla="*/ 8 h 28"/>
              <a:gd name="T16" fmla="*/ 18 w 26"/>
              <a:gd name="T17" fmla="*/ 5 h 28"/>
              <a:gd name="T18" fmla="*/ 19 w 26"/>
              <a:gd name="T19" fmla="*/ 7 h 28"/>
              <a:gd name="T20" fmla="*/ 23 w 26"/>
              <a:gd name="T21" fmla="*/ 9 h 28"/>
              <a:gd name="T22" fmla="*/ 16 w 26"/>
              <a:gd name="T23" fmla="*/ 8 h 28"/>
              <a:gd name="T24" fmla="*/ 15 w 26"/>
              <a:gd name="T25" fmla="*/ 5 h 28"/>
              <a:gd name="T26" fmla="*/ 2 w 26"/>
              <a:gd name="T27" fmla="*/ 28 h 28"/>
              <a:gd name="T28" fmla="*/ 10 w 26"/>
              <a:gd name="T29" fmla="*/ 11 h 28"/>
              <a:gd name="T30" fmla="*/ 14 w 26"/>
              <a:gd name="T31" fmla="*/ 8 h 28"/>
              <a:gd name="T32" fmla="*/ 25 w 26"/>
              <a:gd name="T33" fmla="*/ 11 h 28"/>
              <a:gd name="T34" fmla="*/ 22 w 26"/>
              <a:gd name="T35" fmla="*/ 28 h 28"/>
              <a:gd name="T36" fmla="*/ 4 w 26"/>
              <a:gd name="T37" fmla="*/ 26 h 28"/>
              <a:gd name="T38" fmla="*/ 2 w 26"/>
              <a:gd name="T39" fmla="*/ 28 h 28"/>
              <a:gd name="T40" fmla="*/ 17 w 26"/>
              <a:gd name="T41" fmla="*/ 16 h 28"/>
              <a:gd name="T42" fmla="*/ 7 w 26"/>
              <a:gd name="T43" fmla="*/ 19 h 28"/>
              <a:gd name="T44" fmla="*/ 11 w 26"/>
              <a:gd name="T45" fmla="*/ 13 h 28"/>
              <a:gd name="T46" fmla="*/ 4 w 26"/>
              <a:gd name="T47" fmla="*/ 24 h 28"/>
              <a:gd name="T48" fmla="*/ 22 w 26"/>
              <a:gd name="T49" fmla="*/ 13 h 28"/>
              <a:gd name="T50" fmla="*/ 13 w 26"/>
              <a:gd name="T51" fmla="*/ 14 h 28"/>
              <a:gd name="T52" fmla="*/ 20 w 26"/>
              <a:gd name="T53" fmla="*/ 16 h 28"/>
              <a:gd name="T54" fmla="*/ 20 w 26"/>
              <a:gd name="T55" fmla="*/ 22 h 28"/>
              <a:gd name="T56" fmla="*/ 16 w 26"/>
              <a:gd name="T57" fmla="*/ 22 h 28"/>
              <a:gd name="T58" fmla="*/ 8 w 26"/>
              <a:gd name="T59" fmla="*/ 24 h 28"/>
              <a:gd name="T60" fmla="*/ 13 w 26"/>
              <a:gd name="T61" fmla="*/ 20 h 28"/>
              <a:gd name="T62" fmla="*/ 11 w 26"/>
              <a:gd name="T63" fmla="*/ 18 h 28"/>
              <a:gd name="T64" fmla="*/ 14 w 26"/>
              <a:gd name="T65" fmla="*/ 1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 h="28">
                <a:moveTo>
                  <a:pt x="12" y="5"/>
                </a:moveTo>
                <a:cubicBezTo>
                  <a:pt x="11" y="6"/>
                  <a:pt x="11" y="7"/>
                  <a:pt x="9" y="8"/>
                </a:cubicBezTo>
                <a:cubicBezTo>
                  <a:pt x="8" y="9"/>
                  <a:pt x="6" y="10"/>
                  <a:pt x="5" y="10"/>
                </a:cubicBezTo>
                <a:cubicBezTo>
                  <a:pt x="3" y="8"/>
                  <a:pt x="3" y="8"/>
                  <a:pt x="3" y="8"/>
                </a:cubicBezTo>
                <a:cubicBezTo>
                  <a:pt x="7" y="7"/>
                  <a:pt x="9" y="6"/>
                  <a:pt x="9" y="5"/>
                </a:cubicBezTo>
                <a:cubicBezTo>
                  <a:pt x="3" y="5"/>
                  <a:pt x="3" y="5"/>
                  <a:pt x="3" y="5"/>
                </a:cubicBezTo>
                <a:cubicBezTo>
                  <a:pt x="3" y="8"/>
                  <a:pt x="3" y="8"/>
                  <a:pt x="3" y="8"/>
                </a:cubicBezTo>
                <a:cubicBezTo>
                  <a:pt x="0" y="8"/>
                  <a:pt x="0" y="8"/>
                  <a:pt x="0" y="8"/>
                </a:cubicBezTo>
                <a:cubicBezTo>
                  <a:pt x="0" y="2"/>
                  <a:pt x="0" y="2"/>
                  <a:pt x="0" y="2"/>
                </a:cubicBezTo>
                <a:cubicBezTo>
                  <a:pt x="12" y="2"/>
                  <a:pt x="12" y="2"/>
                  <a:pt x="12" y="2"/>
                </a:cubicBezTo>
                <a:cubicBezTo>
                  <a:pt x="12" y="2"/>
                  <a:pt x="11" y="1"/>
                  <a:pt x="11" y="0"/>
                </a:cubicBezTo>
                <a:cubicBezTo>
                  <a:pt x="14" y="0"/>
                  <a:pt x="14" y="0"/>
                  <a:pt x="14" y="0"/>
                </a:cubicBezTo>
                <a:cubicBezTo>
                  <a:pt x="14" y="1"/>
                  <a:pt x="15" y="1"/>
                  <a:pt x="15" y="2"/>
                </a:cubicBezTo>
                <a:cubicBezTo>
                  <a:pt x="26" y="2"/>
                  <a:pt x="26" y="2"/>
                  <a:pt x="26" y="2"/>
                </a:cubicBezTo>
                <a:cubicBezTo>
                  <a:pt x="26" y="8"/>
                  <a:pt x="26" y="8"/>
                  <a:pt x="26" y="8"/>
                </a:cubicBezTo>
                <a:cubicBezTo>
                  <a:pt x="24" y="8"/>
                  <a:pt x="24" y="8"/>
                  <a:pt x="24" y="8"/>
                </a:cubicBezTo>
                <a:cubicBezTo>
                  <a:pt x="24" y="5"/>
                  <a:pt x="24" y="5"/>
                  <a:pt x="24" y="5"/>
                </a:cubicBezTo>
                <a:cubicBezTo>
                  <a:pt x="18" y="5"/>
                  <a:pt x="18" y="5"/>
                  <a:pt x="18" y="5"/>
                </a:cubicBezTo>
                <a:cubicBezTo>
                  <a:pt x="18" y="6"/>
                  <a:pt x="18" y="6"/>
                  <a:pt x="18" y="6"/>
                </a:cubicBezTo>
                <a:cubicBezTo>
                  <a:pt x="18" y="7"/>
                  <a:pt x="18" y="7"/>
                  <a:pt x="19" y="7"/>
                </a:cubicBezTo>
                <a:cubicBezTo>
                  <a:pt x="23" y="7"/>
                  <a:pt x="23" y="7"/>
                  <a:pt x="23" y="7"/>
                </a:cubicBezTo>
                <a:cubicBezTo>
                  <a:pt x="23" y="9"/>
                  <a:pt x="23" y="9"/>
                  <a:pt x="23" y="9"/>
                </a:cubicBezTo>
                <a:cubicBezTo>
                  <a:pt x="18" y="9"/>
                  <a:pt x="18" y="9"/>
                  <a:pt x="18" y="9"/>
                </a:cubicBezTo>
                <a:cubicBezTo>
                  <a:pt x="17" y="9"/>
                  <a:pt x="16" y="9"/>
                  <a:pt x="16" y="8"/>
                </a:cubicBezTo>
                <a:cubicBezTo>
                  <a:pt x="15" y="8"/>
                  <a:pt x="15" y="7"/>
                  <a:pt x="15" y="6"/>
                </a:cubicBezTo>
                <a:cubicBezTo>
                  <a:pt x="15" y="5"/>
                  <a:pt x="15" y="5"/>
                  <a:pt x="15" y="5"/>
                </a:cubicBezTo>
                <a:lnTo>
                  <a:pt x="12" y="5"/>
                </a:lnTo>
                <a:close/>
                <a:moveTo>
                  <a:pt x="2" y="28"/>
                </a:moveTo>
                <a:cubicBezTo>
                  <a:pt x="2" y="11"/>
                  <a:pt x="2" y="11"/>
                  <a:pt x="2" y="11"/>
                </a:cubicBezTo>
                <a:cubicBezTo>
                  <a:pt x="10" y="11"/>
                  <a:pt x="10" y="11"/>
                  <a:pt x="10" y="11"/>
                </a:cubicBezTo>
                <a:cubicBezTo>
                  <a:pt x="11" y="10"/>
                  <a:pt x="11" y="9"/>
                  <a:pt x="12" y="8"/>
                </a:cubicBezTo>
                <a:cubicBezTo>
                  <a:pt x="14" y="8"/>
                  <a:pt x="14" y="8"/>
                  <a:pt x="14" y="8"/>
                </a:cubicBezTo>
                <a:cubicBezTo>
                  <a:pt x="14" y="9"/>
                  <a:pt x="13" y="10"/>
                  <a:pt x="13" y="11"/>
                </a:cubicBezTo>
                <a:cubicBezTo>
                  <a:pt x="25" y="11"/>
                  <a:pt x="25" y="11"/>
                  <a:pt x="25" y="11"/>
                </a:cubicBezTo>
                <a:cubicBezTo>
                  <a:pt x="25" y="28"/>
                  <a:pt x="25" y="28"/>
                  <a:pt x="25" y="28"/>
                </a:cubicBezTo>
                <a:cubicBezTo>
                  <a:pt x="22" y="28"/>
                  <a:pt x="22" y="28"/>
                  <a:pt x="22" y="28"/>
                </a:cubicBezTo>
                <a:cubicBezTo>
                  <a:pt x="22" y="26"/>
                  <a:pt x="22" y="26"/>
                  <a:pt x="22" y="26"/>
                </a:cubicBezTo>
                <a:cubicBezTo>
                  <a:pt x="4" y="26"/>
                  <a:pt x="4" y="26"/>
                  <a:pt x="4" y="26"/>
                </a:cubicBezTo>
                <a:cubicBezTo>
                  <a:pt x="4" y="28"/>
                  <a:pt x="4" y="28"/>
                  <a:pt x="4" y="28"/>
                </a:cubicBezTo>
                <a:lnTo>
                  <a:pt x="2" y="28"/>
                </a:lnTo>
                <a:close/>
                <a:moveTo>
                  <a:pt x="15" y="18"/>
                </a:moveTo>
                <a:cubicBezTo>
                  <a:pt x="16" y="18"/>
                  <a:pt x="17" y="17"/>
                  <a:pt x="17" y="16"/>
                </a:cubicBezTo>
                <a:cubicBezTo>
                  <a:pt x="11" y="16"/>
                  <a:pt x="11" y="16"/>
                  <a:pt x="11" y="16"/>
                </a:cubicBezTo>
                <a:cubicBezTo>
                  <a:pt x="10" y="17"/>
                  <a:pt x="9" y="18"/>
                  <a:pt x="7" y="19"/>
                </a:cubicBezTo>
                <a:cubicBezTo>
                  <a:pt x="6" y="17"/>
                  <a:pt x="6" y="17"/>
                  <a:pt x="6" y="17"/>
                </a:cubicBezTo>
                <a:cubicBezTo>
                  <a:pt x="8" y="16"/>
                  <a:pt x="10" y="15"/>
                  <a:pt x="11" y="13"/>
                </a:cubicBezTo>
                <a:cubicBezTo>
                  <a:pt x="4" y="13"/>
                  <a:pt x="4" y="13"/>
                  <a:pt x="4" y="13"/>
                </a:cubicBezTo>
                <a:cubicBezTo>
                  <a:pt x="4" y="24"/>
                  <a:pt x="4" y="24"/>
                  <a:pt x="4" y="24"/>
                </a:cubicBezTo>
                <a:cubicBezTo>
                  <a:pt x="22" y="24"/>
                  <a:pt x="22" y="24"/>
                  <a:pt x="22" y="24"/>
                </a:cubicBezTo>
                <a:cubicBezTo>
                  <a:pt x="22" y="13"/>
                  <a:pt x="22" y="13"/>
                  <a:pt x="22" y="13"/>
                </a:cubicBezTo>
                <a:cubicBezTo>
                  <a:pt x="14" y="13"/>
                  <a:pt x="14" y="13"/>
                  <a:pt x="14" y="13"/>
                </a:cubicBezTo>
                <a:cubicBezTo>
                  <a:pt x="13" y="13"/>
                  <a:pt x="13" y="14"/>
                  <a:pt x="13" y="14"/>
                </a:cubicBezTo>
                <a:cubicBezTo>
                  <a:pt x="20" y="14"/>
                  <a:pt x="20" y="14"/>
                  <a:pt x="20" y="14"/>
                </a:cubicBezTo>
                <a:cubicBezTo>
                  <a:pt x="20" y="16"/>
                  <a:pt x="20" y="16"/>
                  <a:pt x="20" y="16"/>
                </a:cubicBezTo>
                <a:cubicBezTo>
                  <a:pt x="19" y="17"/>
                  <a:pt x="18" y="19"/>
                  <a:pt x="17" y="20"/>
                </a:cubicBezTo>
                <a:cubicBezTo>
                  <a:pt x="18" y="20"/>
                  <a:pt x="19" y="21"/>
                  <a:pt x="20" y="22"/>
                </a:cubicBezTo>
                <a:cubicBezTo>
                  <a:pt x="18" y="24"/>
                  <a:pt x="18" y="24"/>
                  <a:pt x="18" y="24"/>
                </a:cubicBezTo>
                <a:cubicBezTo>
                  <a:pt x="18" y="23"/>
                  <a:pt x="17" y="23"/>
                  <a:pt x="16" y="22"/>
                </a:cubicBezTo>
                <a:cubicBezTo>
                  <a:pt x="15" y="21"/>
                  <a:pt x="15" y="21"/>
                  <a:pt x="15" y="21"/>
                </a:cubicBezTo>
                <a:cubicBezTo>
                  <a:pt x="13" y="22"/>
                  <a:pt x="11" y="23"/>
                  <a:pt x="8" y="24"/>
                </a:cubicBezTo>
                <a:cubicBezTo>
                  <a:pt x="6" y="21"/>
                  <a:pt x="6" y="21"/>
                  <a:pt x="6" y="21"/>
                </a:cubicBezTo>
                <a:cubicBezTo>
                  <a:pt x="9" y="21"/>
                  <a:pt x="11" y="21"/>
                  <a:pt x="13" y="20"/>
                </a:cubicBezTo>
                <a:cubicBezTo>
                  <a:pt x="13" y="20"/>
                  <a:pt x="12" y="19"/>
                  <a:pt x="12" y="19"/>
                </a:cubicBezTo>
                <a:cubicBezTo>
                  <a:pt x="11" y="19"/>
                  <a:pt x="11" y="19"/>
                  <a:pt x="11" y="18"/>
                </a:cubicBezTo>
                <a:cubicBezTo>
                  <a:pt x="12" y="17"/>
                  <a:pt x="12" y="17"/>
                  <a:pt x="12" y="17"/>
                </a:cubicBezTo>
                <a:cubicBezTo>
                  <a:pt x="12" y="17"/>
                  <a:pt x="13" y="17"/>
                  <a:pt x="14" y="18"/>
                </a:cubicBezTo>
                <a:cubicBezTo>
                  <a:pt x="14" y="18"/>
                  <a:pt x="15" y="18"/>
                  <a:pt x="15" y="1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106" name="Freeform 44"/>
          <p:cNvSpPr>
            <a:spLocks noEditPoints="1"/>
          </p:cNvSpPr>
          <p:nvPr/>
        </p:nvSpPr>
        <p:spPr bwMode="auto">
          <a:xfrm>
            <a:off x="561450" y="10154187"/>
            <a:ext cx="85725" cy="96838"/>
          </a:xfrm>
          <a:custGeom>
            <a:avLst/>
            <a:gdLst>
              <a:gd name="T0" fmla="*/ 0 w 54"/>
              <a:gd name="T1" fmla="*/ 0 h 61"/>
              <a:gd name="T2" fmla="*/ 54 w 54"/>
              <a:gd name="T3" fmla="*/ 0 h 61"/>
              <a:gd name="T4" fmla="*/ 54 w 54"/>
              <a:gd name="T5" fmla="*/ 61 h 61"/>
              <a:gd name="T6" fmla="*/ 46 w 54"/>
              <a:gd name="T7" fmla="*/ 61 h 61"/>
              <a:gd name="T8" fmla="*/ 46 w 54"/>
              <a:gd name="T9" fmla="*/ 53 h 61"/>
              <a:gd name="T10" fmla="*/ 8 w 54"/>
              <a:gd name="T11" fmla="*/ 53 h 61"/>
              <a:gd name="T12" fmla="*/ 8 w 54"/>
              <a:gd name="T13" fmla="*/ 61 h 61"/>
              <a:gd name="T14" fmla="*/ 0 w 54"/>
              <a:gd name="T15" fmla="*/ 61 h 61"/>
              <a:gd name="T16" fmla="*/ 0 w 54"/>
              <a:gd name="T17" fmla="*/ 0 h 61"/>
              <a:gd name="T18" fmla="*/ 8 w 54"/>
              <a:gd name="T19" fmla="*/ 7 h 61"/>
              <a:gd name="T20" fmla="*/ 8 w 54"/>
              <a:gd name="T21" fmla="*/ 46 h 61"/>
              <a:gd name="T22" fmla="*/ 46 w 54"/>
              <a:gd name="T23" fmla="*/ 46 h 61"/>
              <a:gd name="T24" fmla="*/ 46 w 54"/>
              <a:gd name="T25" fmla="*/ 7 h 61"/>
              <a:gd name="T26" fmla="*/ 8 w 54"/>
              <a:gd name="T27" fmla="*/ 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 h="61">
                <a:moveTo>
                  <a:pt x="0" y="0"/>
                </a:moveTo>
                <a:lnTo>
                  <a:pt x="54" y="0"/>
                </a:lnTo>
                <a:lnTo>
                  <a:pt x="54" y="61"/>
                </a:lnTo>
                <a:lnTo>
                  <a:pt x="46" y="61"/>
                </a:lnTo>
                <a:lnTo>
                  <a:pt x="46" y="53"/>
                </a:lnTo>
                <a:lnTo>
                  <a:pt x="8" y="53"/>
                </a:lnTo>
                <a:lnTo>
                  <a:pt x="8" y="61"/>
                </a:lnTo>
                <a:lnTo>
                  <a:pt x="0" y="61"/>
                </a:lnTo>
                <a:lnTo>
                  <a:pt x="0" y="0"/>
                </a:lnTo>
                <a:close/>
                <a:moveTo>
                  <a:pt x="8" y="7"/>
                </a:moveTo>
                <a:lnTo>
                  <a:pt x="8" y="46"/>
                </a:lnTo>
                <a:lnTo>
                  <a:pt x="46" y="46"/>
                </a:lnTo>
                <a:lnTo>
                  <a:pt x="46" y="7"/>
                </a:lnTo>
                <a:lnTo>
                  <a:pt x="8"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107" name="矩形 106"/>
          <p:cNvSpPr/>
          <p:nvPr/>
        </p:nvSpPr>
        <p:spPr>
          <a:xfrm>
            <a:off x="5754175" y="9637900"/>
            <a:ext cx="738000" cy="738000"/>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solidFill>
                  <a:schemeClr val="tx1"/>
                </a:solidFill>
                <a:latin typeface="微軟正黑體" panose="020B0604030504040204" pitchFamily="34" charset="-120"/>
                <a:ea typeface="微軟正黑體" panose="020B0604030504040204" pitchFamily="34" charset="-120"/>
              </a:rPr>
              <a:t>團隊</a:t>
            </a:r>
            <a:r>
              <a:rPr lang="en-US" altLang="zh-TW" b="1" dirty="0" smtClean="0">
                <a:solidFill>
                  <a:schemeClr val="tx1"/>
                </a:solidFill>
                <a:latin typeface="微軟正黑體" panose="020B0604030504040204" pitchFamily="34" charset="-120"/>
                <a:ea typeface="微軟正黑體" panose="020B0604030504040204" pitchFamily="34" charset="-120"/>
              </a:rPr>
              <a:t>logo</a:t>
            </a:r>
            <a:endParaRPr lang="zh-TW" altLang="en-US" b="1" dirty="0">
              <a:solidFill>
                <a:schemeClr val="tx1"/>
              </a:solidFill>
              <a:latin typeface="微軟正黑體" panose="020B0604030504040204" pitchFamily="34" charset="-120"/>
              <a:ea typeface="微軟正黑體" panose="020B0604030504040204" pitchFamily="34" charset="-120"/>
            </a:endParaRPr>
          </a:p>
        </p:txBody>
      </p:sp>
      <p:grpSp>
        <p:nvGrpSpPr>
          <p:cNvPr id="31" name="群組 30"/>
          <p:cNvGrpSpPr/>
          <p:nvPr/>
        </p:nvGrpSpPr>
        <p:grpSpPr>
          <a:xfrm>
            <a:off x="323124" y="6385541"/>
            <a:ext cx="3323148" cy="2254569"/>
            <a:chOff x="323124" y="6385541"/>
            <a:chExt cx="3323148" cy="2254569"/>
          </a:xfrm>
        </p:grpSpPr>
        <p:sp>
          <p:nvSpPr>
            <p:cNvPr id="80" name="矩形 79"/>
            <p:cNvSpPr/>
            <p:nvPr/>
          </p:nvSpPr>
          <p:spPr>
            <a:xfrm>
              <a:off x="411260" y="6385541"/>
              <a:ext cx="3235012" cy="1989562"/>
            </a:xfrm>
            <a:prstGeom prst="rect">
              <a:avLst/>
            </a:prstGeom>
            <a:solidFill>
              <a:schemeClr val="bg1"/>
            </a:solidFill>
            <a:ln>
              <a:solidFill>
                <a:srgbClr val="0A446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bg2">
                      <a:lumMod val="25000"/>
                    </a:schemeClr>
                  </a:solidFill>
                  <a:latin typeface="微軟正黑體" panose="020B0604030504040204" pitchFamily="34" charset="-120"/>
                  <a:ea typeface="微軟正黑體" panose="020B0604030504040204" pitchFamily="34" charset="-120"/>
                </a:rPr>
                <a:t>圖片</a:t>
              </a:r>
              <a:endParaRPr lang="zh-TW" altLang="en-US" dirty="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109" name="文字方塊 108"/>
            <p:cNvSpPr txBox="1"/>
            <p:nvPr/>
          </p:nvSpPr>
          <p:spPr>
            <a:xfrm>
              <a:off x="323124" y="8393889"/>
              <a:ext cx="3187651" cy="246221"/>
            </a:xfrm>
            <a:prstGeom prst="rect">
              <a:avLst/>
            </a:prstGeom>
            <a:noFill/>
          </p:spPr>
          <p:txBody>
            <a:bodyPr wrap="square" rtlCol="0">
              <a:spAutoFit/>
            </a:bodyPr>
            <a:lstStyle/>
            <a:p>
              <a:r>
                <a:rPr lang="zh-TW" altLang="en-US" sz="1000" dirty="0" smtClean="0">
                  <a:solidFill>
                    <a:schemeClr val="bg1"/>
                  </a:solidFill>
                  <a:latin typeface="微軟正黑體" panose="020B0604030504040204" pitchFamily="34" charset="-120"/>
                  <a:ea typeface="微軟正黑體" panose="020B0604030504040204" pitchFamily="34" charset="-120"/>
                </a:rPr>
                <a:t>請自行新增圖片</a:t>
              </a:r>
              <a:r>
                <a:rPr lang="zh-TW" altLang="en-US" sz="1000" dirty="0">
                  <a:solidFill>
                    <a:schemeClr val="bg1"/>
                  </a:solidFill>
                  <a:latin typeface="微軟正黑體" panose="020B0604030504040204" pitchFamily="34" charset="-120"/>
                  <a:ea typeface="微軟正黑體" panose="020B0604030504040204" pitchFamily="34" charset="-120"/>
                </a:rPr>
                <a:t>說明</a:t>
              </a:r>
            </a:p>
          </p:txBody>
        </p:sp>
      </p:grpSp>
      <p:sp>
        <p:nvSpPr>
          <p:cNvPr id="114" name="文字方塊 113"/>
          <p:cNvSpPr txBox="1"/>
          <p:nvPr/>
        </p:nvSpPr>
        <p:spPr>
          <a:xfrm>
            <a:off x="310362" y="3412730"/>
            <a:ext cx="3535798" cy="415498"/>
          </a:xfrm>
          <a:prstGeom prst="rect">
            <a:avLst/>
          </a:prstGeom>
          <a:noFill/>
        </p:spPr>
        <p:txBody>
          <a:bodyPr wrap="square" numCol="1" spcCol="144000" rtlCol="0">
            <a:spAutoFit/>
          </a:bodyPr>
          <a:lstStyle/>
          <a:p>
            <a:pPr>
              <a:lnSpc>
                <a:spcPct val="150000"/>
              </a:lnSpc>
            </a:pPr>
            <a:r>
              <a:rPr lang="zh-TW" altLang="en-US" sz="1600" b="1" dirty="0" smtClean="0">
                <a:solidFill>
                  <a:schemeClr val="bg2">
                    <a:lumMod val="25000"/>
                  </a:schemeClr>
                </a:solidFill>
                <a:latin typeface="微軟正黑體" panose="020B0604030504040204" pitchFamily="34" charset="-120"/>
                <a:ea typeface="微軟正黑體" panose="020B0604030504040204" pitchFamily="34" charset="-120"/>
              </a:rPr>
              <a:t>簡介</a:t>
            </a:r>
            <a:endParaRPr lang="en-US" altLang="zh-TW" sz="1600" b="1" dirty="0" smtClean="0">
              <a:solidFill>
                <a:schemeClr val="bg2">
                  <a:lumMod val="25000"/>
                </a:schemeClr>
              </a:solidFill>
              <a:latin typeface="微軟正黑體" panose="020B0604030504040204" pitchFamily="34" charset="-120"/>
              <a:ea typeface="微軟正黑體" panose="020B0604030504040204" pitchFamily="34" charset="-120"/>
            </a:endParaRPr>
          </a:p>
        </p:txBody>
      </p:sp>
      <p:grpSp>
        <p:nvGrpSpPr>
          <p:cNvPr id="115" name="群組 114"/>
          <p:cNvGrpSpPr/>
          <p:nvPr/>
        </p:nvGrpSpPr>
        <p:grpSpPr>
          <a:xfrm>
            <a:off x="3853724" y="6385541"/>
            <a:ext cx="3323148" cy="2254569"/>
            <a:chOff x="323124" y="6385541"/>
            <a:chExt cx="3323148" cy="2254569"/>
          </a:xfrm>
        </p:grpSpPr>
        <p:sp>
          <p:nvSpPr>
            <p:cNvPr id="116" name="矩形 115"/>
            <p:cNvSpPr/>
            <p:nvPr/>
          </p:nvSpPr>
          <p:spPr>
            <a:xfrm>
              <a:off x="411260" y="6385541"/>
              <a:ext cx="3235012" cy="1989562"/>
            </a:xfrm>
            <a:prstGeom prst="rect">
              <a:avLst/>
            </a:prstGeom>
            <a:solidFill>
              <a:schemeClr val="bg1"/>
            </a:solidFill>
            <a:ln>
              <a:solidFill>
                <a:srgbClr val="0A446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bg2">
                      <a:lumMod val="25000"/>
                    </a:schemeClr>
                  </a:solidFill>
                  <a:latin typeface="微軟正黑體" panose="020B0604030504040204" pitchFamily="34" charset="-120"/>
                  <a:ea typeface="微軟正黑體" panose="020B0604030504040204" pitchFamily="34" charset="-120"/>
                </a:rPr>
                <a:t>圖片</a:t>
              </a:r>
              <a:endParaRPr lang="zh-TW" altLang="en-US" dirty="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117" name="文字方塊 116"/>
            <p:cNvSpPr txBox="1"/>
            <p:nvPr/>
          </p:nvSpPr>
          <p:spPr>
            <a:xfrm>
              <a:off x="323124" y="8393889"/>
              <a:ext cx="3187651" cy="246221"/>
            </a:xfrm>
            <a:prstGeom prst="rect">
              <a:avLst/>
            </a:prstGeom>
            <a:noFill/>
          </p:spPr>
          <p:txBody>
            <a:bodyPr wrap="square" rtlCol="0">
              <a:spAutoFit/>
            </a:bodyPr>
            <a:lstStyle/>
            <a:p>
              <a:r>
                <a:rPr lang="zh-TW" altLang="en-US" sz="1000" dirty="0" smtClean="0">
                  <a:solidFill>
                    <a:schemeClr val="bg1"/>
                  </a:solidFill>
                  <a:latin typeface="微軟正黑體" panose="020B0604030504040204" pitchFamily="34" charset="-120"/>
                  <a:ea typeface="微軟正黑體" panose="020B0604030504040204" pitchFamily="34" charset="-120"/>
                </a:rPr>
                <a:t>請自行新增圖片</a:t>
              </a:r>
              <a:r>
                <a:rPr lang="zh-TW" altLang="en-US" sz="1000" dirty="0">
                  <a:solidFill>
                    <a:schemeClr val="bg1"/>
                  </a:solidFill>
                  <a:latin typeface="微軟正黑體" panose="020B0604030504040204" pitchFamily="34" charset="-120"/>
                  <a:ea typeface="微軟正黑體" panose="020B0604030504040204" pitchFamily="34" charset="-120"/>
                </a:rPr>
                <a:t>說明</a:t>
              </a:r>
            </a:p>
          </p:txBody>
        </p:sp>
      </p:grpSp>
      <p:sp>
        <p:nvSpPr>
          <p:cNvPr id="120" name="文字方塊 119"/>
          <p:cNvSpPr txBox="1"/>
          <p:nvPr/>
        </p:nvSpPr>
        <p:spPr>
          <a:xfrm>
            <a:off x="7815645" y="7267465"/>
            <a:ext cx="3182555" cy="923330"/>
          </a:xfrm>
          <a:prstGeom prst="rect">
            <a:avLst/>
          </a:prstGeom>
          <a:noFill/>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rPr>
              <a:t>＊請自行新增</a:t>
            </a:r>
            <a:r>
              <a:rPr lang="zh-TW" altLang="en-US" dirty="0">
                <a:latin typeface="微軟正黑體" panose="020B0604030504040204" pitchFamily="34" charset="-120"/>
                <a:ea typeface="微軟正黑體" panose="020B0604030504040204" pitchFamily="34" charset="-120"/>
              </a:rPr>
              <a:t>或</a:t>
            </a:r>
            <a:r>
              <a:rPr lang="zh-TW" altLang="en-US" dirty="0" smtClean="0">
                <a:latin typeface="微軟正黑體" panose="020B0604030504040204" pitchFamily="34" charset="-120"/>
                <a:ea typeface="微軟正黑體" panose="020B0604030504040204" pitchFamily="34" charset="-120"/>
              </a:rPr>
              <a:t>刪減圖片</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可任意</a:t>
            </a:r>
            <a:r>
              <a:rPr lang="zh-TW" altLang="en-US" dirty="0">
                <a:latin typeface="微軟正黑體" panose="020B0604030504040204" pitchFamily="34" charset="-120"/>
                <a:ea typeface="微軟正黑體" panose="020B0604030504040204" pitchFamily="34" charset="-120"/>
              </a:rPr>
              <a:t>加</a:t>
            </a:r>
            <a:r>
              <a:rPr lang="zh-TW" altLang="en-US" dirty="0" smtClean="0">
                <a:latin typeface="微軟正黑體" panose="020B0604030504040204" pitchFamily="34" charset="-120"/>
                <a:ea typeface="微軟正黑體" panose="020B0604030504040204" pitchFamily="34" charset="-120"/>
              </a:rPr>
              <a:t>註</a:t>
            </a:r>
            <a:r>
              <a:rPr lang="zh-TW" altLang="en-US" dirty="0">
                <a:latin typeface="微軟正黑體" panose="020B0604030504040204" pitchFamily="34" charset="-120"/>
                <a:ea typeface="微軟正黑體" panose="020B0604030504040204" pitchFamily="34" charset="-120"/>
              </a:rPr>
              <a:t>或刪減</a:t>
            </a:r>
            <a:r>
              <a:rPr lang="zh-TW" altLang="en-US" dirty="0" smtClean="0">
                <a:latin typeface="微軟正黑體" panose="020B0604030504040204" pitchFamily="34" charset="-120"/>
                <a:ea typeface="微軟正黑體" panose="020B0604030504040204" pitchFamily="34" charset="-120"/>
              </a:rPr>
              <a:t>文字說明</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注意圖片解析度</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清晰度</a:t>
            </a:r>
            <a:endParaRPr lang="zh-TW" altLang="en-US" dirty="0">
              <a:latin typeface="微軟正黑體" panose="020B0604030504040204" pitchFamily="34" charset="-120"/>
              <a:ea typeface="微軟正黑體" panose="020B0604030504040204" pitchFamily="34" charset="-120"/>
            </a:endParaRPr>
          </a:p>
        </p:txBody>
      </p:sp>
      <p:sp>
        <p:nvSpPr>
          <p:cNvPr id="121" name="文字方塊 120"/>
          <p:cNvSpPr txBox="1"/>
          <p:nvPr/>
        </p:nvSpPr>
        <p:spPr>
          <a:xfrm>
            <a:off x="7815645" y="9813430"/>
            <a:ext cx="4604955" cy="369332"/>
          </a:xfrm>
          <a:prstGeom prst="rect">
            <a:avLst/>
          </a:prstGeom>
          <a:noFill/>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rPr>
              <a:t>＊請自行修改聯絡窗口、</a:t>
            </a:r>
            <a:r>
              <a:rPr lang="en-US" altLang="zh-TW" dirty="0" smtClean="0">
                <a:latin typeface="微軟正黑體" panose="020B0604030504040204" pitchFamily="34" charset="-120"/>
                <a:ea typeface="微軟正黑體" panose="020B0604030504040204" pitchFamily="34" charset="-120"/>
              </a:rPr>
              <a:t>logo</a:t>
            </a:r>
            <a:r>
              <a:rPr lang="zh-TW" altLang="en-US" dirty="0" smtClean="0">
                <a:latin typeface="微軟正黑體" panose="020B0604030504040204" pitchFamily="34" charset="-120"/>
                <a:ea typeface="微軟正黑體" panose="020B0604030504040204" pitchFamily="34" charset="-120"/>
              </a:rPr>
              <a:t>、版本日期</a:t>
            </a:r>
            <a:endParaRPr lang="zh-TW" altLang="en-US" dirty="0">
              <a:latin typeface="微軟正黑體" panose="020B0604030504040204" pitchFamily="34" charset="-120"/>
              <a:ea typeface="微軟正黑體" panose="020B0604030504040204" pitchFamily="34" charset="-120"/>
            </a:endParaRPr>
          </a:p>
        </p:txBody>
      </p:sp>
      <p:sp>
        <p:nvSpPr>
          <p:cNvPr id="122" name="矩形 121"/>
          <p:cNvSpPr/>
          <p:nvPr/>
        </p:nvSpPr>
        <p:spPr>
          <a:xfrm>
            <a:off x="5754175" y="10385003"/>
            <a:ext cx="738000" cy="151200"/>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900" dirty="0">
              <a:solidFill>
                <a:schemeClr val="tx1"/>
              </a:solidFill>
              <a:latin typeface="微軟正黑體" panose="020B0604030504040204" pitchFamily="34" charset="-120"/>
              <a:ea typeface="微軟正黑體" panose="020B0604030504040204" pitchFamily="34" charset="-120"/>
            </a:endParaRPr>
          </a:p>
        </p:txBody>
      </p:sp>
      <p:sp>
        <p:nvSpPr>
          <p:cNvPr id="123" name="文字方塊 122"/>
          <p:cNvSpPr txBox="1"/>
          <p:nvPr/>
        </p:nvSpPr>
        <p:spPr>
          <a:xfrm>
            <a:off x="5574222" y="10355438"/>
            <a:ext cx="1094198" cy="215444"/>
          </a:xfrm>
          <a:prstGeom prst="rect">
            <a:avLst/>
          </a:prstGeom>
          <a:noFill/>
        </p:spPr>
        <p:txBody>
          <a:bodyPr wrap="square" rtlCol="0">
            <a:spAutoFit/>
          </a:bodyPr>
          <a:lstStyle/>
          <a:p>
            <a:pPr algn="ctr"/>
            <a:r>
              <a:rPr lang="zh-TW" altLang="en-US" sz="800" dirty="0">
                <a:latin typeface="微軟正黑體" panose="020B0604030504040204" pitchFamily="34" charset="-120"/>
                <a:ea typeface="微軟正黑體" panose="020B0604030504040204" pitchFamily="34" charset="-120"/>
              </a:rPr>
              <a:t>版本</a:t>
            </a:r>
            <a:r>
              <a:rPr lang="en-US" altLang="zh-TW" sz="800" dirty="0">
                <a:latin typeface="微軟正黑體" panose="020B0604030504040204" pitchFamily="34" charset="-120"/>
                <a:ea typeface="微軟正黑體" panose="020B0604030504040204" pitchFamily="34" charset="-120"/>
              </a:rPr>
              <a:t>:</a:t>
            </a:r>
            <a:r>
              <a:rPr lang="en-US" altLang="zh-TW" sz="800" dirty="0" smtClean="0">
                <a:latin typeface="微軟正黑體" panose="020B0604030504040204" pitchFamily="34" charset="-120"/>
                <a:ea typeface="微軟正黑體" panose="020B0604030504040204" pitchFamily="34" charset="-120"/>
              </a:rPr>
              <a:t>2021XXXX</a:t>
            </a:r>
            <a:endParaRPr lang="zh-TW" altLang="en-US" sz="800" dirty="0">
              <a:latin typeface="微軟正黑體" panose="020B0604030504040204" pitchFamily="34" charset="-120"/>
              <a:ea typeface="微軟正黑體" panose="020B0604030504040204" pitchFamily="34" charset="-120"/>
            </a:endParaRPr>
          </a:p>
        </p:txBody>
      </p:sp>
      <p:sp>
        <p:nvSpPr>
          <p:cNvPr id="124" name="文字方塊 123"/>
          <p:cNvSpPr txBox="1"/>
          <p:nvPr/>
        </p:nvSpPr>
        <p:spPr>
          <a:xfrm>
            <a:off x="8826922" y="5214639"/>
            <a:ext cx="3412249" cy="646331"/>
          </a:xfrm>
          <a:prstGeom prst="rect">
            <a:avLst/>
          </a:prstGeom>
          <a:noFill/>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rPr>
              <a:t>一律用微軟正黑體</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排版依照圖片大小</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數量做調整</a:t>
            </a:r>
            <a:endParaRPr lang="zh-TW" altLang="en-US" dirty="0">
              <a:latin typeface="微軟正黑體" panose="020B0604030504040204" pitchFamily="34" charset="-120"/>
              <a:ea typeface="微軟正黑體" panose="020B0604030504040204" pitchFamily="34" charset="-120"/>
            </a:endParaRPr>
          </a:p>
        </p:txBody>
      </p:sp>
      <p:sp>
        <p:nvSpPr>
          <p:cNvPr id="66" name="文字方塊 65"/>
          <p:cNvSpPr txBox="1"/>
          <p:nvPr/>
        </p:nvSpPr>
        <p:spPr>
          <a:xfrm>
            <a:off x="342900" y="308303"/>
            <a:ext cx="4655659" cy="338554"/>
          </a:xfrm>
          <a:prstGeom prst="rect">
            <a:avLst/>
          </a:prstGeom>
          <a:noFill/>
        </p:spPr>
        <p:txBody>
          <a:bodyPr wrap="square" rtlCol="0">
            <a:spAutoFit/>
          </a:bodyPr>
          <a:lstStyle/>
          <a:p>
            <a:r>
              <a:rPr lang="zh-TW" altLang="en-US" sz="1600" b="1" dirty="0" smtClean="0">
                <a:solidFill>
                  <a:srgbClr val="4B4A48"/>
                </a:solidFill>
                <a:latin typeface="微軟正黑體" panose="020B0604030504040204" pitchFamily="34" charset="-120"/>
                <a:ea typeface="微軟正黑體" panose="020B0604030504040204" pitchFamily="34" charset="-120"/>
              </a:rPr>
              <a:t>國立東華大學 </a:t>
            </a:r>
            <a:r>
              <a:rPr lang="en-US" altLang="zh-TW" sz="1600" b="1" dirty="0">
                <a:latin typeface="微軟正黑體" panose="020B0604030504040204" pitchFamily="34" charset="-120"/>
                <a:ea typeface="微軟正黑體" panose="020B0604030504040204" pitchFamily="34" charset="-120"/>
              </a:rPr>
              <a:t>National Dong </a:t>
            </a:r>
            <a:r>
              <a:rPr lang="en-US" altLang="zh-TW" sz="1600" b="1" dirty="0" err="1">
                <a:latin typeface="微軟正黑體" panose="020B0604030504040204" pitchFamily="34" charset="-120"/>
                <a:ea typeface="微軟正黑體" panose="020B0604030504040204" pitchFamily="34" charset="-120"/>
              </a:rPr>
              <a:t>Hwa</a:t>
            </a:r>
            <a:r>
              <a:rPr lang="en-US" altLang="zh-TW" sz="1600" b="1" dirty="0">
                <a:latin typeface="微軟正黑體" panose="020B0604030504040204" pitchFamily="34" charset="-120"/>
                <a:ea typeface="微軟正黑體" panose="020B0604030504040204" pitchFamily="34" charset="-120"/>
              </a:rPr>
              <a:t> University</a:t>
            </a:r>
            <a:r>
              <a:rPr lang="zh-TW" altLang="en-US" sz="1600" b="1" dirty="0" smtClean="0">
                <a:solidFill>
                  <a:srgbClr val="4B4A48"/>
                </a:solidFill>
                <a:latin typeface="微軟正黑體" panose="020B0604030504040204" pitchFamily="34" charset="-120"/>
                <a:ea typeface="微軟正黑體" panose="020B0604030504040204" pitchFamily="34" charset="-120"/>
              </a:rPr>
              <a:t> </a:t>
            </a:r>
            <a:endParaRPr lang="zh-TW" altLang="en-US" sz="1600" b="1" dirty="0">
              <a:solidFill>
                <a:srgbClr val="4B4A48"/>
              </a:solidFill>
              <a:latin typeface="微軟正黑體" panose="020B0604030504040204" pitchFamily="34" charset="-120"/>
              <a:ea typeface="微軟正黑體" panose="020B0604030504040204" pitchFamily="34" charset="-120"/>
            </a:endParaRPr>
          </a:p>
        </p:txBody>
      </p:sp>
      <p:sp>
        <p:nvSpPr>
          <p:cNvPr id="67" name="文字方塊 66">
            <a:extLst>
              <a:ext uri="{FF2B5EF4-FFF2-40B4-BE49-F238E27FC236}">
                <a16:creationId xmlns:a16="http://schemas.microsoft.com/office/drawing/2014/main" id="{B713EAA6-9C14-40E1-8B54-2056F47D3631}"/>
              </a:ext>
            </a:extLst>
          </p:cNvPr>
          <p:cNvSpPr txBox="1"/>
          <p:nvPr/>
        </p:nvSpPr>
        <p:spPr>
          <a:xfrm>
            <a:off x="318870" y="3813801"/>
            <a:ext cx="3439245" cy="1369606"/>
          </a:xfrm>
          <a:prstGeom prst="rect">
            <a:avLst/>
          </a:prstGeom>
          <a:noFill/>
        </p:spPr>
        <p:txBody>
          <a:bodyPr wrap="square" rtlCol="0">
            <a:spAutoFit/>
          </a:bodyPr>
          <a:lstStyle/>
          <a:p>
            <a:pPr algn="just"/>
            <a:r>
              <a:rPr lang="zh-TW" altLang="en-US" sz="1200" b="1" dirty="0">
                <a:latin typeface="微軟正黑體" panose="020B0604030504040204" pitchFamily="34" charset="-120"/>
                <a:ea typeface="微軟正黑體" panose="020B0604030504040204" pitchFamily="34" charset="-120"/>
              </a:rPr>
              <a:t>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a:t>
            </a:r>
            <a:r>
              <a:rPr lang="zh-TW" altLang="en-US" sz="1100" b="1" dirty="0">
                <a:latin typeface="微軟正黑體" panose="020B0604030504040204" pitchFamily="34" charset="-120"/>
                <a:ea typeface="微軟正黑體" panose="020B0604030504040204" pitchFamily="34" charset="-120"/>
              </a:rPr>
              <a:t>內文內文內文內文內文</a:t>
            </a:r>
          </a:p>
          <a:p>
            <a:endParaRPr lang="zh-TW" altLang="en-US" sz="1100" b="1" dirty="0">
              <a:latin typeface="微軟正黑體" panose="020B0604030504040204" pitchFamily="34" charset="-120"/>
              <a:ea typeface="微軟正黑體" panose="020B0604030504040204" pitchFamily="34" charset="-120"/>
            </a:endParaRPr>
          </a:p>
        </p:txBody>
      </p:sp>
      <p:sp>
        <p:nvSpPr>
          <p:cNvPr id="68" name="文字方塊 67">
            <a:extLst>
              <a:ext uri="{FF2B5EF4-FFF2-40B4-BE49-F238E27FC236}">
                <a16:creationId xmlns:a16="http://schemas.microsoft.com/office/drawing/2014/main" id="{B713EAA6-9C14-40E1-8B54-2056F47D3631}"/>
              </a:ext>
            </a:extLst>
          </p:cNvPr>
          <p:cNvSpPr txBox="1"/>
          <p:nvPr/>
        </p:nvSpPr>
        <p:spPr>
          <a:xfrm>
            <a:off x="3911114" y="3827646"/>
            <a:ext cx="3439245" cy="1369606"/>
          </a:xfrm>
          <a:prstGeom prst="rect">
            <a:avLst/>
          </a:prstGeom>
          <a:noFill/>
        </p:spPr>
        <p:txBody>
          <a:bodyPr wrap="square" rtlCol="0">
            <a:spAutoFit/>
          </a:bodyPr>
          <a:lstStyle/>
          <a:p>
            <a:pPr algn="just"/>
            <a:r>
              <a:rPr lang="zh-TW" altLang="en-US" sz="1200" b="1" dirty="0">
                <a:latin typeface="微軟正黑體" panose="020B0604030504040204" pitchFamily="34" charset="-120"/>
                <a:ea typeface="微軟正黑體" panose="020B0604030504040204" pitchFamily="34" charset="-120"/>
              </a:rPr>
              <a:t>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a:t>
            </a:r>
            <a:r>
              <a:rPr lang="zh-TW" altLang="en-US" sz="1100" b="1" dirty="0">
                <a:latin typeface="微軟正黑體" panose="020B0604030504040204" pitchFamily="34" charset="-120"/>
                <a:ea typeface="微軟正黑體" panose="020B0604030504040204" pitchFamily="34" charset="-120"/>
              </a:rPr>
              <a:t>內文內文內文內文內文</a:t>
            </a:r>
          </a:p>
          <a:p>
            <a:endParaRPr lang="zh-TW" altLang="en-US" sz="1100" b="1" dirty="0">
              <a:latin typeface="微軟正黑體" panose="020B0604030504040204" pitchFamily="34" charset="-120"/>
              <a:ea typeface="微軟正黑體" panose="020B0604030504040204" pitchFamily="34" charset="-120"/>
            </a:endParaRPr>
          </a:p>
        </p:txBody>
      </p:sp>
      <p:sp>
        <p:nvSpPr>
          <p:cNvPr id="69" name="文字方塊 68">
            <a:extLst>
              <a:ext uri="{FF2B5EF4-FFF2-40B4-BE49-F238E27FC236}">
                <a16:creationId xmlns:a16="http://schemas.microsoft.com/office/drawing/2014/main" id="{B713EAA6-9C14-40E1-8B54-2056F47D3631}"/>
              </a:ext>
            </a:extLst>
          </p:cNvPr>
          <p:cNvSpPr txBox="1"/>
          <p:nvPr/>
        </p:nvSpPr>
        <p:spPr>
          <a:xfrm>
            <a:off x="351811" y="5522794"/>
            <a:ext cx="3439245" cy="830997"/>
          </a:xfrm>
          <a:prstGeom prst="rect">
            <a:avLst/>
          </a:prstGeom>
          <a:noFill/>
        </p:spPr>
        <p:txBody>
          <a:bodyPr wrap="square" rtlCol="0">
            <a:spAutoFit/>
          </a:bodyPr>
          <a:lstStyle/>
          <a:p>
            <a:pPr algn="just"/>
            <a:r>
              <a:rPr lang="zh-TW" altLang="en-US" sz="1200" b="1" dirty="0">
                <a:latin typeface="微軟正黑體" panose="020B0604030504040204" pitchFamily="34" charset="-120"/>
                <a:ea typeface="微軟正黑體" panose="020B0604030504040204" pitchFamily="34" charset="-120"/>
              </a:rPr>
              <a:t>內文內文內文內文內文內文內文內文內文內文內文內文內文內文內文內文內文內文內文內文內文內文內文內文內文內文內文內文內文內文內文</a:t>
            </a:r>
            <a:r>
              <a:rPr lang="zh-TW" altLang="en-US" sz="1200" b="1" dirty="0" smtClean="0">
                <a:latin typeface="微軟正黑體" panose="020B0604030504040204" pitchFamily="34" charset="-120"/>
                <a:ea typeface="微軟正黑體" panose="020B0604030504040204" pitchFamily="34" charset="-120"/>
              </a:rPr>
              <a:t>內文</a:t>
            </a:r>
            <a:endParaRPr lang="zh-TW" altLang="en-US" sz="11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256900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7104512"/>
            <a:ext cx="7559675" cy="2464170"/>
          </a:xfrm>
          <a:prstGeom prst="rect">
            <a:avLst/>
          </a:prstGeom>
          <a:solidFill>
            <a:srgbClr val="9E21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Rectangle 5"/>
          <p:cNvSpPr>
            <a:spLocks noChangeArrowheads="1"/>
          </p:cNvSpPr>
          <p:nvPr/>
        </p:nvSpPr>
        <p:spPr bwMode="auto">
          <a:xfrm>
            <a:off x="3175" y="2425884"/>
            <a:ext cx="152400" cy="871374"/>
          </a:xfrm>
          <a:prstGeom prst="rect">
            <a:avLst/>
          </a:prstGeom>
          <a:solidFill>
            <a:srgbClr val="D21C45"/>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9" name="Freeform 6"/>
          <p:cNvSpPr>
            <a:spLocks/>
          </p:cNvSpPr>
          <p:nvPr/>
        </p:nvSpPr>
        <p:spPr bwMode="auto">
          <a:xfrm>
            <a:off x="-231775" y="6400800"/>
            <a:ext cx="469900" cy="473075"/>
          </a:xfrm>
          <a:custGeom>
            <a:avLst/>
            <a:gdLst>
              <a:gd name="T0" fmla="*/ 138 w 148"/>
              <a:gd name="T1" fmla="*/ 75 h 149"/>
              <a:gd name="T2" fmla="*/ 128 w 148"/>
              <a:gd name="T3" fmla="*/ 75 h 149"/>
              <a:gd name="T4" fmla="*/ 113 w 148"/>
              <a:gd name="T5" fmla="*/ 113 h 149"/>
              <a:gd name="T6" fmla="*/ 74 w 148"/>
              <a:gd name="T7" fmla="*/ 129 h 149"/>
              <a:gd name="T8" fmla="*/ 35 w 148"/>
              <a:gd name="T9" fmla="*/ 113 h 149"/>
              <a:gd name="T10" fmla="*/ 20 w 148"/>
              <a:gd name="T11" fmla="*/ 75 h 149"/>
              <a:gd name="T12" fmla="*/ 35 w 148"/>
              <a:gd name="T13" fmla="*/ 36 h 149"/>
              <a:gd name="T14" fmla="*/ 74 w 148"/>
              <a:gd name="T15" fmla="*/ 20 h 149"/>
              <a:gd name="T16" fmla="*/ 113 w 148"/>
              <a:gd name="T17" fmla="*/ 36 h 149"/>
              <a:gd name="T18" fmla="*/ 128 w 148"/>
              <a:gd name="T19" fmla="*/ 75 h 149"/>
              <a:gd name="T20" fmla="*/ 138 w 148"/>
              <a:gd name="T21" fmla="*/ 75 h 149"/>
              <a:gd name="T22" fmla="*/ 148 w 148"/>
              <a:gd name="T23" fmla="*/ 75 h 149"/>
              <a:gd name="T24" fmla="*/ 74 w 148"/>
              <a:gd name="T25" fmla="*/ 0 h 149"/>
              <a:gd name="T26" fmla="*/ 0 w 148"/>
              <a:gd name="T27" fmla="*/ 75 h 149"/>
              <a:gd name="T28" fmla="*/ 74 w 148"/>
              <a:gd name="T29" fmla="*/ 149 h 149"/>
              <a:gd name="T30" fmla="*/ 148 w 148"/>
              <a:gd name="T31" fmla="*/ 75 h 149"/>
              <a:gd name="T32" fmla="*/ 138 w 148"/>
              <a:gd name="T33" fmla="*/ 7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8" h="149">
                <a:moveTo>
                  <a:pt x="138" y="75"/>
                </a:moveTo>
                <a:cubicBezTo>
                  <a:pt x="128" y="75"/>
                  <a:pt x="128" y="75"/>
                  <a:pt x="128" y="75"/>
                </a:cubicBezTo>
                <a:cubicBezTo>
                  <a:pt x="128" y="90"/>
                  <a:pt x="122" y="103"/>
                  <a:pt x="113" y="113"/>
                </a:cubicBezTo>
                <a:cubicBezTo>
                  <a:pt x="103" y="123"/>
                  <a:pt x="89" y="129"/>
                  <a:pt x="74" y="129"/>
                </a:cubicBezTo>
                <a:cubicBezTo>
                  <a:pt x="59" y="129"/>
                  <a:pt x="45" y="123"/>
                  <a:pt x="35" y="113"/>
                </a:cubicBezTo>
                <a:cubicBezTo>
                  <a:pt x="26" y="103"/>
                  <a:pt x="20" y="90"/>
                  <a:pt x="20" y="75"/>
                </a:cubicBezTo>
                <a:cubicBezTo>
                  <a:pt x="20" y="59"/>
                  <a:pt x="26" y="46"/>
                  <a:pt x="35" y="36"/>
                </a:cubicBezTo>
                <a:cubicBezTo>
                  <a:pt x="45" y="26"/>
                  <a:pt x="59" y="20"/>
                  <a:pt x="74" y="20"/>
                </a:cubicBezTo>
                <a:cubicBezTo>
                  <a:pt x="89" y="20"/>
                  <a:pt x="103" y="26"/>
                  <a:pt x="113" y="36"/>
                </a:cubicBezTo>
                <a:cubicBezTo>
                  <a:pt x="122" y="46"/>
                  <a:pt x="128" y="59"/>
                  <a:pt x="128" y="75"/>
                </a:cubicBezTo>
                <a:cubicBezTo>
                  <a:pt x="138" y="75"/>
                  <a:pt x="138" y="75"/>
                  <a:pt x="138" y="75"/>
                </a:cubicBezTo>
                <a:cubicBezTo>
                  <a:pt x="148" y="75"/>
                  <a:pt x="148" y="75"/>
                  <a:pt x="148" y="75"/>
                </a:cubicBezTo>
                <a:cubicBezTo>
                  <a:pt x="148" y="33"/>
                  <a:pt x="115" y="0"/>
                  <a:pt x="74" y="0"/>
                </a:cubicBezTo>
                <a:cubicBezTo>
                  <a:pt x="33" y="0"/>
                  <a:pt x="0" y="33"/>
                  <a:pt x="0" y="75"/>
                </a:cubicBezTo>
                <a:cubicBezTo>
                  <a:pt x="0" y="116"/>
                  <a:pt x="33" y="149"/>
                  <a:pt x="74" y="149"/>
                </a:cubicBezTo>
                <a:cubicBezTo>
                  <a:pt x="115" y="149"/>
                  <a:pt x="148" y="116"/>
                  <a:pt x="148" y="75"/>
                </a:cubicBezTo>
                <a:lnTo>
                  <a:pt x="138" y="75"/>
                </a:lnTo>
                <a:close/>
              </a:path>
            </a:pathLst>
          </a:custGeom>
          <a:solidFill>
            <a:srgbClr val="D21C45"/>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0" name="Oval 7"/>
          <p:cNvSpPr>
            <a:spLocks noChangeArrowheads="1"/>
          </p:cNvSpPr>
          <p:nvPr/>
        </p:nvSpPr>
        <p:spPr bwMode="auto">
          <a:xfrm>
            <a:off x="203200" y="522288"/>
            <a:ext cx="66675" cy="66675"/>
          </a:xfrm>
          <a:prstGeom prst="ellipse">
            <a:avLst/>
          </a:prstGeom>
          <a:solidFill>
            <a:srgbClr val="F7D4DA"/>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1" name="Oval 8"/>
          <p:cNvSpPr>
            <a:spLocks noChangeArrowheads="1"/>
          </p:cNvSpPr>
          <p:nvPr/>
        </p:nvSpPr>
        <p:spPr bwMode="auto">
          <a:xfrm>
            <a:off x="203200" y="414338"/>
            <a:ext cx="66675" cy="66675"/>
          </a:xfrm>
          <a:prstGeom prst="ellipse">
            <a:avLst/>
          </a:prstGeom>
          <a:solidFill>
            <a:srgbClr val="F7D4DA"/>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2" name="Oval 9"/>
          <p:cNvSpPr>
            <a:spLocks noChangeArrowheads="1"/>
          </p:cNvSpPr>
          <p:nvPr/>
        </p:nvSpPr>
        <p:spPr bwMode="auto">
          <a:xfrm>
            <a:off x="203200" y="306388"/>
            <a:ext cx="66675" cy="66675"/>
          </a:xfrm>
          <a:prstGeom prst="ellipse">
            <a:avLst/>
          </a:prstGeom>
          <a:solidFill>
            <a:srgbClr val="F7D4DA"/>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3" name="Oval 10"/>
          <p:cNvSpPr>
            <a:spLocks noChangeArrowheads="1"/>
          </p:cNvSpPr>
          <p:nvPr/>
        </p:nvSpPr>
        <p:spPr bwMode="auto">
          <a:xfrm>
            <a:off x="203200" y="198438"/>
            <a:ext cx="66675" cy="66675"/>
          </a:xfrm>
          <a:prstGeom prst="ellipse">
            <a:avLst/>
          </a:prstGeom>
          <a:solidFill>
            <a:srgbClr val="F7D4DA"/>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4" name="Oval 11"/>
          <p:cNvSpPr>
            <a:spLocks noChangeArrowheads="1"/>
          </p:cNvSpPr>
          <p:nvPr/>
        </p:nvSpPr>
        <p:spPr bwMode="auto">
          <a:xfrm>
            <a:off x="203200" y="93663"/>
            <a:ext cx="66675" cy="63500"/>
          </a:xfrm>
          <a:prstGeom prst="ellipse">
            <a:avLst/>
          </a:prstGeom>
          <a:solidFill>
            <a:srgbClr val="F7D4DA"/>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5" name="Oval 12"/>
          <p:cNvSpPr>
            <a:spLocks noChangeArrowheads="1"/>
          </p:cNvSpPr>
          <p:nvPr/>
        </p:nvSpPr>
        <p:spPr bwMode="auto">
          <a:xfrm>
            <a:off x="66675" y="522288"/>
            <a:ext cx="63500" cy="66675"/>
          </a:xfrm>
          <a:prstGeom prst="ellipse">
            <a:avLst/>
          </a:prstGeom>
          <a:solidFill>
            <a:srgbClr val="F7D4DA"/>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6" name="Oval 13"/>
          <p:cNvSpPr>
            <a:spLocks noChangeArrowheads="1"/>
          </p:cNvSpPr>
          <p:nvPr/>
        </p:nvSpPr>
        <p:spPr bwMode="auto">
          <a:xfrm>
            <a:off x="66675" y="414338"/>
            <a:ext cx="63500" cy="66675"/>
          </a:xfrm>
          <a:prstGeom prst="ellipse">
            <a:avLst/>
          </a:prstGeom>
          <a:solidFill>
            <a:srgbClr val="F7D4DA"/>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7" name="Oval 14"/>
          <p:cNvSpPr>
            <a:spLocks noChangeArrowheads="1"/>
          </p:cNvSpPr>
          <p:nvPr/>
        </p:nvSpPr>
        <p:spPr bwMode="auto">
          <a:xfrm>
            <a:off x="66675" y="306388"/>
            <a:ext cx="63500" cy="66675"/>
          </a:xfrm>
          <a:prstGeom prst="ellipse">
            <a:avLst/>
          </a:prstGeom>
          <a:solidFill>
            <a:srgbClr val="F7D4DA"/>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8" name="Oval 15"/>
          <p:cNvSpPr>
            <a:spLocks noChangeArrowheads="1"/>
          </p:cNvSpPr>
          <p:nvPr/>
        </p:nvSpPr>
        <p:spPr bwMode="auto">
          <a:xfrm>
            <a:off x="66675" y="198438"/>
            <a:ext cx="63500" cy="66675"/>
          </a:xfrm>
          <a:prstGeom prst="ellipse">
            <a:avLst/>
          </a:prstGeom>
          <a:solidFill>
            <a:srgbClr val="F7D4DA"/>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9" name="Oval 16"/>
          <p:cNvSpPr>
            <a:spLocks noChangeArrowheads="1"/>
          </p:cNvSpPr>
          <p:nvPr/>
        </p:nvSpPr>
        <p:spPr bwMode="auto">
          <a:xfrm>
            <a:off x="66675" y="93663"/>
            <a:ext cx="63500" cy="63500"/>
          </a:xfrm>
          <a:prstGeom prst="ellipse">
            <a:avLst/>
          </a:prstGeom>
          <a:solidFill>
            <a:srgbClr val="F7D4DA"/>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17"/>
          <p:cNvSpPr>
            <a:spLocks noEditPoints="1"/>
          </p:cNvSpPr>
          <p:nvPr/>
        </p:nvSpPr>
        <p:spPr bwMode="auto">
          <a:xfrm>
            <a:off x="6569075" y="1193800"/>
            <a:ext cx="990600" cy="796925"/>
          </a:xfrm>
          <a:custGeom>
            <a:avLst/>
            <a:gdLst>
              <a:gd name="T0" fmla="*/ 19 w 312"/>
              <a:gd name="T1" fmla="*/ 251 h 251"/>
              <a:gd name="T2" fmla="*/ 19 w 312"/>
              <a:gd name="T3" fmla="*/ 251 h 251"/>
              <a:gd name="T4" fmla="*/ 19 w 312"/>
              <a:gd name="T5" fmla="*/ 251 h 251"/>
              <a:gd name="T6" fmla="*/ 19 w 312"/>
              <a:gd name="T7" fmla="*/ 251 h 251"/>
              <a:gd name="T8" fmla="*/ 312 w 312"/>
              <a:gd name="T9" fmla="*/ 0 h 251"/>
              <a:gd name="T10" fmla="*/ 163 w 312"/>
              <a:gd name="T11" fmla="*/ 37 h 251"/>
              <a:gd name="T12" fmla="*/ 80 w 312"/>
              <a:gd name="T13" fmla="*/ 100 h 251"/>
              <a:gd name="T14" fmla="*/ 15 w 312"/>
              <a:gd name="T15" fmla="*/ 199 h 251"/>
              <a:gd name="T16" fmla="*/ 0 w 312"/>
              <a:gd name="T17" fmla="*/ 247 h 251"/>
              <a:gd name="T18" fmla="*/ 19 w 312"/>
              <a:gd name="T19" fmla="*/ 251 h 251"/>
              <a:gd name="T20" fmla="*/ 77 w 312"/>
              <a:gd name="T21" fmla="*/ 134 h 251"/>
              <a:gd name="T22" fmla="*/ 173 w 312"/>
              <a:gd name="T23" fmla="*/ 55 h 251"/>
              <a:gd name="T24" fmla="*/ 312 w 312"/>
              <a:gd name="T25" fmla="*/ 20 h 251"/>
              <a:gd name="T26" fmla="*/ 312 w 312"/>
              <a:gd name="T27" fmla="*/ 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2" h="251">
                <a:moveTo>
                  <a:pt x="19" y="251"/>
                </a:moveTo>
                <a:cubicBezTo>
                  <a:pt x="19" y="251"/>
                  <a:pt x="19" y="251"/>
                  <a:pt x="19" y="251"/>
                </a:cubicBezTo>
                <a:cubicBezTo>
                  <a:pt x="19" y="251"/>
                  <a:pt x="19" y="251"/>
                  <a:pt x="19" y="251"/>
                </a:cubicBezTo>
                <a:cubicBezTo>
                  <a:pt x="19" y="251"/>
                  <a:pt x="19" y="251"/>
                  <a:pt x="19" y="251"/>
                </a:cubicBezTo>
                <a:moveTo>
                  <a:pt x="312" y="0"/>
                </a:moveTo>
                <a:cubicBezTo>
                  <a:pt x="252" y="3"/>
                  <a:pt x="202" y="17"/>
                  <a:pt x="163" y="37"/>
                </a:cubicBezTo>
                <a:cubicBezTo>
                  <a:pt x="128" y="55"/>
                  <a:pt x="101" y="77"/>
                  <a:pt x="80" y="100"/>
                </a:cubicBezTo>
                <a:cubicBezTo>
                  <a:pt x="47" y="134"/>
                  <a:pt x="27" y="171"/>
                  <a:pt x="15" y="199"/>
                </a:cubicBezTo>
                <a:cubicBezTo>
                  <a:pt x="4" y="227"/>
                  <a:pt x="0" y="246"/>
                  <a:pt x="0" y="247"/>
                </a:cubicBezTo>
                <a:cubicBezTo>
                  <a:pt x="19" y="251"/>
                  <a:pt x="19" y="251"/>
                  <a:pt x="19" y="251"/>
                </a:cubicBezTo>
                <a:cubicBezTo>
                  <a:pt x="20" y="250"/>
                  <a:pt x="31" y="191"/>
                  <a:pt x="77" y="134"/>
                </a:cubicBezTo>
                <a:cubicBezTo>
                  <a:pt x="99" y="105"/>
                  <a:pt x="130" y="76"/>
                  <a:pt x="173" y="55"/>
                </a:cubicBezTo>
                <a:cubicBezTo>
                  <a:pt x="210" y="36"/>
                  <a:pt x="255" y="23"/>
                  <a:pt x="312" y="20"/>
                </a:cubicBezTo>
                <a:cubicBezTo>
                  <a:pt x="312" y="0"/>
                  <a:pt x="312" y="0"/>
                  <a:pt x="312" y="0"/>
                </a:cubicBezTo>
              </a:path>
            </a:pathLst>
          </a:custGeom>
          <a:solidFill>
            <a:srgbClr val="DF798C"/>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Oval 20"/>
          <p:cNvSpPr>
            <a:spLocks noChangeArrowheads="1"/>
          </p:cNvSpPr>
          <p:nvPr/>
        </p:nvSpPr>
        <p:spPr bwMode="auto">
          <a:xfrm>
            <a:off x="7381875" y="8415338"/>
            <a:ext cx="60325" cy="60325"/>
          </a:xfrm>
          <a:prstGeom prst="ellipse">
            <a:avLst/>
          </a:prstGeom>
          <a:solidFill>
            <a:srgbClr val="DA6F73"/>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3" name="Oval 21"/>
          <p:cNvSpPr>
            <a:spLocks noChangeArrowheads="1"/>
          </p:cNvSpPr>
          <p:nvPr/>
        </p:nvSpPr>
        <p:spPr bwMode="auto">
          <a:xfrm>
            <a:off x="7381875" y="8551863"/>
            <a:ext cx="60325" cy="60325"/>
          </a:xfrm>
          <a:prstGeom prst="ellipse">
            <a:avLst/>
          </a:prstGeom>
          <a:solidFill>
            <a:srgbClr val="DA6F73"/>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4" name="Oval 22"/>
          <p:cNvSpPr>
            <a:spLocks noChangeArrowheads="1"/>
          </p:cNvSpPr>
          <p:nvPr/>
        </p:nvSpPr>
        <p:spPr bwMode="auto">
          <a:xfrm>
            <a:off x="7381875" y="8688388"/>
            <a:ext cx="60325" cy="60325"/>
          </a:xfrm>
          <a:prstGeom prst="ellipse">
            <a:avLst/>
          </a:prstGeom>
          <a:solidFill>
            <a:srgbClr val="DA6F73"/>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5" name="Oval 23"/>
          <p:cNvSpPr>
            <a:spLocks noChangeArrowheads="1"/>
          </p:cNvSpPr>
          <p:nvPr/>
        </p:nvSpPr>
        <p:spPr bwMode="auto">
          <a:xfrm>
            <a:off x="7381875" y="8824913"/>
            <a:ext cx="60325" cy="60325"/>
          </a:xfrm>
          <a:prstGeom prst="ellipse">
            <a:avLst/>
          </a:prstGeom>
          <a:solidFill>
            <a:srgbClr val="DA6F73"/>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6" name="Oval 24"/>
          <p:cNvSpPr>
            <a:spLocks noChangeArrowheads="1"/>
          </p:cNvSpPr>
          <p:nvPr/>
        </p:nvSpPr>
        <p:spPr bwMode="auto">
          <a:xfrm>
            <a:off x="6892925" y="10366375"/>
            <a:ext cx="685800" cy="685800"/>
          </a:xfrm>
          <a:prstGeom prst="ellipse">
            <a:avLst/>
          </a:prstGeom>
          <a:solidFill>
            <a:srgbClr val="D21C45"/>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25"/>
          <p:cNvSpPr>
            <a:spLocks/>
          </p:cNvSpPr>
          <p:nvPr/>
        </p:nvSpPr>
        <p:spPr bwMode="auto">
          <a:xfrm>
            <a:off x="6829425" y="10302875"/>
            <a:ext cx="812800" cy="809625"/>
          </a:xfrm>
          <a:custGeom>
            <a:avLst/>
            <a:gdLst>
              <a:gd name="T0" fmla="*/ 128 w 256"/>
              <a:gd name="T1" fmla="*/ 253 h 255"/>
              <a:gd name="T2" fmla="*/ 128 w 256"/>
              <a:gd name="T3" fmla="*/ 251 h 255"/>
              <a:gd name="T4" fmla="*/ 41 w 256"/>
              <a:gd name="T5" fmla="*/ 215 h 255"/>
              <a:gd name="T6" fmla="*/ 4 w 256"/>
              <a:gd name="T7" fmla="*/ 128 h 255"/>
              <a:gd name="T8" fmla="*/ 41 w 256"/>
              <a:gd name="T9" fmla="*/ 40 h 255"/>
              <a:gd name="T10" fmla="*/ 128 w 256"/>
              <a:gd name="T11" fmla="*/ 4 h 255"/>
              <a:gd name="T12" fmla="*/ 216 w 256"/>
              <a:gd name="T13" fmla="*/ 40 h 255"/>
              <a:gd name="T14" fmla="*/ 252 w 256"/>
              <a:gd name="T15" fmla="*/ 128 h 255"/>
              <a:gd name="T16" fmla="*/ 216 w 256"/>
              <a:gd name="T17" fmla="*/ 215 h 255"/>
              <a:gd name="T18" fmla="*/ 128 w 256"/>
              <a:gd name="T19" fmla="*/ 251 h 255"/>
              <a:gd name="T20" fmla="*/ 128 w 256"/>
              <a:gd name="T21" fmla="*/ 253 h 255"/>
              <a:gd name="T22" fmla="*/ 128 w 256"/>
              <a:gd name="T23" fmla="*/ 255 h 255"/>
              <a:gd name="T24" fmla="*/ 256 w 256"/>
              <a:gd name="T25" fmla="*/ 128 h 255"/>
              <a:gd name="T26" fmla="*/ 128 w 256"/>
              <a:gd name="T27" fmla="*/ 0 h 255"/>
              <a:gd name="T28" fmla="*/ 0 w 256"/>
              <a:gd name="T29" fmla="*/ 128 h 255"/>
              <a:gd name="T30" fmla="*/ 128 w 256"/>
              <a:gd name="T31" fmla="*/ 255 h 255"/>
              <a:gd name="T32" fmla="*/ 128 w 256"/>
              <a:gd name="T33" fmla="*/ 253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6" h="255">
                <a:moveTo>
                  <a:pt x="128" y="253"/>
                </a:moveTo>
                <a:cubicBezTo>
                  <a:pt x="128" y="251"/>
                  <a:pt x="128" y="251"/>
                  <a:pt x="128" y="251"/>
                </a:cubicBezTo>
                <a:cubicBezTo>
                  <a:pt x="94" y="251"/>
                  <a:pt x="63" y="238"/>
                  <a:pt x="41" y="215"/>
                </a:cubicBezTo>
                <a:cubicBezTo>
                  <a:pt x="18" y="193"/>
                  <a:pt x="4" y="162"/>
                  <a:pt x="4" y="128"/>
                </a:cubicBezTo>
                <a:cubicBezTo>
                  <a:pt x="4" y="94"/>
                  <a:pt x="18" y="63"/>
                  <a:pt x="41" y="40"/>
                </a:cubicBezTo>
                <a:cubicBezTo>
                  <a:pt x="63" y="18"/>
                  <a:pt x="94" y="4"/>
                  <a:pt x="128" y="4"/>
                </a:cubicBezTo>
                <a:cubicBezTo>
                  <a:pt x="162" y="4"/>
                  <a:pt x="193" y="18"/>
                  <a:pt x="216" y="40"/>
                </a:cubicBezTo>
                <a:cubicBezTo>
                  <a:pt x="238" y="63"/>
                  <a:pt x="252" y="94"/>
                  <a:pt x="252" y="128"/>
                </a:cubicBezTo>
                <a:cubicBezTo>
                  <a:pt x="252" y="162"/>
                  <a:pt x="238" y="193"/>
                  <a:pt x="216" y="215"/>
                </a:cubicBezTo>
                <a:cubicBezTo>
                  <a:pt x="193" y="238"/>
                  <a:pt x="162" y="251"/>
                  <a:pt x="128" y="251"/>
                </a:cubicBezTo>
                <a:cubicBezTo>
                  <a:pt x="128" y="253"/>
                  <a:pt x="128" y="253"/>
                  <a:pt x="128" y="253"/>
                </a:cubicBezTo>
                <a:cubicBezTo>
                  <a:pt x="128" y="255"/>
                  <a:pt x="128" y="255"/>
                  <a:pt x="128" y="255"/>
                </a:cubicBezTo>
                <a:cubicBezTo>
                  <a:pt x="199" y="255"/>
                  <a:pt x="256" y="198"/>
                  <a:pt x="256" y="128"/>
                </a:cubicBezTo>
                <a:cubicBezTo>
                  <a:pt x="256" y="57"/>
                  <a:pt x="199" y="0"/>
                  <a:pt x="128" y="0"/>
                </a:cubicBezTo>
                <a:cubicBezTo>
                  <a:pt x="58" y="0"/>
                  <a:pt x="0" y="57"/>
                  <a:pt x="0" y="128"/>
                </a:cubicBezTo>
                <a:cubicBezTo>
                  <a:pt x="0" y="198"/>
                  <a:pt x="58" y="255"/>
                  <a:pt x="128" y="255"/>
                </a:cubicBezTo>
                <a:lnTo>
                  <a:pt x="128" y="253"/>
                </a:lnTo>
                <a:close/>
              </a:path>
            </a:pathLst>
          </a:custGeom>
          <a:solidFill>
            <a:srgbClr val="D21C45"/>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8" name="Rectangle 26"/>
          <p:cNvSpPr>
            <a:spLocks noChangeArrowheads="1"/>
          </p:cNvSpPr>
          <p:nvPr/>
        </p:nvSpPr>
        <p:spPr bwMode="auto">
          <a:xfrm>
            <a:off x="0" y="10626725"/>
            <a:ext cx="7559675" cy="73025"/>
          </a:xfrm>
          <a:prstGeom prst="rect">
            <a:avLst/>
          </a:prstGeom>
          <a:solidFill>
            <a:srgbClr val="D21C45"/>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33" name="橢圓 32"/>
          <p:cNvSpPr/>
          <p:nvPr/>
        </p:nvSpPr>
        <p:spPr>
          <a:xfrm>
            <a:off x="6725837" y="1391840"/>
            <a:ext cx="1728000" cy="1728000"/>
          </a:xfrm>
          <a:prstGeom prst="ellipse">
            <a:avLst/>
          </a:prstGeom>
          <a:noFill/>
          <a:ln w="101600">
            <a:solidFill>
              <a:srgbClr val="F7D4DA">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4" name="矩形 33"/>
          <p:cNvSpPr/>
          <p:nvPr/>
        </p:nvSpPr>
        <p:spPr>
          <a:xfrm>
            <a:off x="5442857" y="339725"/>
            <a:ext cx="1792968" cy="502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anose="020B0604030504040204" pitchFamily="34" charset="-120"/>
                <a:ea typeface="微軟正黑體" panose="020B0604030504040204" pitchFamily="34" charset="-120"/>
              </a:rPr>
              <a:t>學校</a:t>
            </a:r>
            <a:r>
              <a:rPr lang="en-US" altLang="zh-TW" sz="2000" b="1" dirty="0" smtClean="0">
                <a:solidFill>
                  <a:schemeClr val="tx1"/>
                </a:solidFill>
                <a:latin typeface="微軟正黑體" panose="020B0604030504040204" pitchFamily="34" charset="-120"/>
                <a:ea typeface="微軟正黑體" panose="020B0604030504040204" pitchFamily="34" charset="-120"/>
              </a:rPr>
              <a:t>logo</a:t>
            </a: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cxnSp>
        <p:nvCxnSpPr>
          <p:cNvPr id="41" name="直線接點 40"/>
          <p:cNvCxnSpPr/>
          <p:nvPr/>
        </p:nvCxnSpPr>
        <p:spPr>
          <a:xfrm>
            <a:off x="363139" y="622304"/>
            <a:ext cx="4863548" cy="0"/>
          </a:xfrm>
          <a:prstGeom prst="line">
            <a:avLst/>
          </a:prstGeom>
          <a:ln w="12700">
            <a:solidFill>
              <a:srgbClr val="D21C45"/>
            </a:solidFill>
          </a:ln>
        </p:spPr>
        <p:style>
          <a:lnRef idx="1">
            <a:schemeClr val="accent1"/>
          </a:lnRef>
          <a:fillRef idx="0">
            <a:schemeClr val="accent1"/>
          </a:fillRef>
          <a:effectRef idx="0">
            <a:schemeClr val="accent1"/>
          </a:effectRef>
          <a:fontRef idx="minor">
            <a:schemeClr val="tx1"/>
          </a:fontRef>
        </p:style>
      </p:cxnSp>
      <p:sp>
        <p:nvSpPr>
          <p:cNvPr id="42" name="橢圓 41"/>
          <p:cNvSpPr/>
          <p:nvPr/>
        </p:nvSpPr>
        <p:spPr>
          <a:xfrm>
            <a:off x="5195598" y="577057"/>
            <a:ext cx="94370" cy="94370"/>
          </a:xfrm>
          <a:prstGeom prst="ellipse">
            <a:avLst/>
          </a:prstGeom>
          <a:solidFill>
            <a:srgbClr val="D21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7" name="文字方塊 46"/>
          <p:cNvSpPr txBox="1"/>
          <p:nvPr/>
        </p:nvSpPr>
        <p:spPr>
          <a:xfrm>
            <a:off x="3501406" y="624755"/>
            <a:ext cx="1734806" cy="284693"/>
          </a:xfrm>
          <a:prstGeom prst="rect">
            <a:avLst/>
          </a:prstGeom>
          <a:noFill/>
        </p:spPr>
        <p:txBody>
          <a:bodyPr wrap="square" rtlCol="0">
            <a:spAutoFit/>
          </a:bodyPr>
          <a:lstStyle/>
          <a:p>
            <a:pPr algn="r"/>
            <a:r>
              <a:rPr lang="zh-TW" altLang="en-US" sz="1200" b="1" spc="150" dirty="0" smtClean="0">
                <a:solidFill>
                  <a:schemeClr val="bg2">
                    <a:lumMod val="25000"/>
                  </a:schemeClr>
                </a:solidFill>
                <a:latin typeface="微軟正黑體" panose="020B0604030504040204" pitchFamily="34" charset="-120"/>
                <a:ea typeface="微軟正黑體" panose="020B0604030504040204" pitchFamily="34" charset="-120"/>
              </a:rPr>
              <a:t>機械及製造</a:t>
            </a:r>
            <a:endParaRPr lang="en-US" altLang="zh-TW" sz="1200" b="1" spc="150" dirty="0" smtClean="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293622" y="1734594"/>
            <a:ext cx="5669756" cy="703906"/>
          </a:xfrm>
          <a:noFill/>
        </p:spPr>
        <p:txBody>
          <a:bodyPr>
            <a:normAutofit/>
          </a:bodyPr>
          <a:lstStyle/>
          <a:p>
            <a:pPr algn="l">
              <a:spcBef>
                <a:spcPts val="300"/>
              </a:spcBef>
            </a:pPr>
            <a:r>
              <a:rPr lang="en-US" altLang="zh-TW" sz="2000" b="1" dirty="0" smtClean="0">
                <a:solidFill>
                  <a:srgbClr val="D17179"/>
                </a:solidFill>
                <a:latin typeface="微軟正黑體" panose="020B0604030504040204" pitchFamily="34" charset="-120"/>
                <a:ea typeface="微軟正黑體" panose="020B0604030504040204" pitchFamily="34" charset="-120"/>
              </a:rPr>
              <a:t>XXX</a:t>
            </a:r>
            <a:r>
              <a:rPr lang="zh-TW" altLang="en-US" sz="2000" b="1" dirty="0" smtClean="0">
                <a:solidFill>
                  <a:srgbClr val="D17179"/>
                </a:solidFill>
                <a:latin typeface="微軟正黑體" panose="020B0604030504040204" pitchFamily="34" charset="-120"/>
                <a:ea typeface="微軟正黑體" panose="020B0604030504040204" pitchFamily="34" charset="-120"/>
              </a:rPr>
              <a:t>學系</a:t>
            </a:r>
            <a:endParaRPr lang="en-US" altLang="zh-TW" sz="2000" b="1" dirty="0" smtClean="0">
              <a:solidFill>
                <a:srgbClr val="D17179"/>
              </a:solidFill>
              <a:latin typeface="微軟正黑體" panose="020B0604030504040204" pitchFamily="34" charset="-120"/>
              <a:ea typeface="微軟正黑體" panose="020B0604030504040204" pitchFamily="34" charset="-120"/>
            </a:endParaRPr>
          </a:p>
          <a:p>
            <a:pPr algn="l">
              <a:spcBef>
                <a:spcPts val="300"/>
              </a:spcBef>
            </a:pPr>
            <a:r>
              <a:rPr lang="en-US" altLang="zh-TW" sz="2000" b="1" dirty="0" smtClean="0">
                <a:solidFill>
                  <a:srgbClr val="D17179"/>
                </a:solidFill>
                <a:latin typeface="微軟正黑體" panose="020B0604030504040204" pitchFamily="34" charset="-120"/>
                <a:ea typeface="微軟正黑體" panose="020B0604030504040204" pitchFamily="34" charset="-120"/>
              </a:rPr>
              <a:t>XXX</a:t>
            </a:r>
            <a:r>
              <a:rPr lang="zh-TW" altLang="en-US" sz="2000" b="1" dirty="0" smtClean="0">
                <a:solidFill>
                  <a:srgbClr val="D17179"/>
                </a:solidFill>
                <a:latin typeface="微軟正黑體" panose="020B0604030504040204" pitchFamily="34" charset="-120"/>
                <a:ea typeface="微軟正黑體" panose="020B0604030504040204" pitchFamily="34" charset="-120"/>
              </a:rPr>
              <a:t>教授研究團隊</a:t>
            </a:r>
            <a:endParaRPr lang="zh-TW" altLang="en-US" sz="2000" b="1" dirty="0">
              <a:solidFill>
                <a:srgbClr val="D17179"/>
              </a:solidFill>
              <a:latin typeface="微軟正黑體" panose="020B0604030504040204" pitchFamily="34" charset="-120"/>
              <a:ea typeface="微軟正黑體" panose="020B0604030504040204" pitchFamily="34" charset="-120"/>
            </a:endParaRPr>
          </a:p>
        </p:txBody>
      </p:sp>
      <p:sp>
        <p:nvSpPr>
          <p:cNvPr id="50" name="副標題 2"/>
          <p:cNvSpPr txBox="1">
            <a:spLocks/>
          </p:cNvSpPr>
          <p:nvPr/>
        </p:nvSpPr>
        <p:spPr>
          <a:xfrm>
            <a:off x="261952" y="2425884"/>
            <a:ext cx="7335514" cy="2581379"/>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spcBef>
                <a:spcPts val="300"/>
              </a:spcBef>
            </a:pPr>
            <a:r>
              <a:rPr lang="zh-TW" altLang="en-US" sz="3600" b="1" dirty="0">
                <a:solidFill>
                  <a:srgbClr val="9E2126"/>
                </a:solidFill>
                <a:latin typeface="Noto Sans CJK JP Bold" panose="020B0800000000000000" pitchFamily="34" charset="-128"/>
                <a:ea typeface="Noto Sans CJK JP Bold" panose="020B0800000000000000" pitchFamily="34" charset="-128"/>
              </a:rPr>
              <a:t>團隊名稱</a:t>
            </a:r>
            <a:endParaRPr lang="zh-TW" altLang="en-US" sz="3600" b="1" dirty="0" smtClean="0">
              <a:solidFill>
                <a:srgbClr val="9E2126"/>
              </a:solidFill>
              <a:latin typeface="Noto Sans CJK JP Bold" panose="020B0800000000000000" pitchFamily="34" charset="-128"/>
              <a:ea typeface="Noto Sans CJK JP Bold" panose="020B0800000000000000" pitchFamily="34" charset="-128"/>
            </a:endParaRPr>
          </a:p>
        </p:txBody>
      </p:sp>
      <p:sp>
        <p:nvSpPr>
          <p:cNvPr id="51" name="副標題 2"/>
          <p:cNvSpPr txBox="1">
            <a:spLocks/>
          </p:cNvSpPr>
          <p:nvPr/>
        </p:nvSpPr>
        <p:spPr>
          <a:xfrm>
            <a:off x="289983" y="2992043"/>
            <a:ext cx="7428630" cy="686198"/>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spcBef>
                <a:spcPts val="0"/>
              </a:spcBef>
            </a:pPr>
            <a:r>
              <a:rPr lang="en-US" altLang="zh-TW" sz="2000" b="1" spc="100" dirty="0" smtClean="0">
                <a:solidFill>
                  <a:srgbClr val="D17179"/>
                </a:solidFill>
                <a:latin typeface="微軟正黑體" panose="020B0604030504040204" pitchFamily="34" charset="-120"/>
                <a:ea typeface="微軟正黑體" panose="020B0604030504040204" pitchFamily="34" charset="-120"/>
              </a:rPr>
              <a:t>(</a:t>
            </a:r>
            <a:r>
              <a:rPr lang="zh-TW" altLang="en-US" sz="2000" b="1" spc="100" dirty="0" smtClean="0">
                <a:solidFill>
                  <a:srgbClr val="D17179"/>
                </a:solidFill>
                <a:latin typeface="微軟正黑體" panose="020B0604030504040204" pitchFamily="34" charset="-120"/>
                <a:ea typeface="微軟正黑體" panose="020B0604030504040204" pitchFamily="34" charset="-120"/>
              </a:rPr>
              <a:t>英文名稱</a:t>
            </a:r>
            <a:r>
              <a:rPr lang="en-US" altLang="zh-TW" sz="2000" b="1" spc="100" dirty="0" smtClean="0">
                <a:solidFill>
                  <a:srgbClr val="D17179"/>
                </a:solidFill>
                <a:latin typeface="微軟正黑體" panose="020B0604030504040204" pitchFamily="34" charset="-120"/>
                <a:ea typeface="微軟正黑體" panose="020B0604030504040204" pitchFamily="34" charset="-120"/>
              </a:rPr>
              <a:t>)</a:t>
            </a:r>
            <a:endParaRPr lang="zh-TW" altLang="en-US" sz="2000" b="1" spc="100" dirty="0">
              <a:solidFill>
                <a:srgbClr val="D17179"/>
              </a:solidFill>
              <a:latin typeface="微軟正黑體" panose="020B0604030504040204" pitchFamily="34" charset="-120"/>
              <a:ea typeface="微軟正黑體" panose="020B0604030504040204" pitchFamily="34" charset="-120"/>
            </a:endParaRPr>
          </a:p>
        </p:txBody>
      </p:sp>
      <p:sp>
        <p:nvSpPr>
          <p:cNvPr id="45" name="文字方塊 44"/>
          <p:cNvSpPr txBox="1"/>
          <p:nvPr/>
        </p:nvSpPr>
        <p:spPr>
          <a:xfrm>
            <a:off x="310362" y="3412730"/>
            <a:ext cx="3535798" cy="415498"/>
          </a:xfrm>
          <a:prstGeom prst="rect">
            <a:avLst/>
          </a:prstGeom>
          <a:noFill/>
        </p:spPr>
        <p:txBody>
          <a:bodyPr wrap="square" numCol="1" spcCol="144000" rtlCol="0">
            <a:spAutoFit/>
          </a:bodyPr>
          <a:lstStyle/>
          <a:p>
            <a:pPr>
              <a:lnSpc>
                <a:spcPct val="150000"/>
              </a:lnSpc>
            </a:pPr>
            <a:r>
              <a:rPr lang="zh-TW" altLang="en-US" sz="1600" b="1" dirty="0" smtClean="0">
                <a:solidFill>
                  <a:schemeClr val="bg2">
                    <a:lumMod val="25000"/>
                  </a:schemeClr>
                </a:solidFill>
                <a:latin typeface="微軟正黑體" panose="020B0604030504040204" pitchFamily="34" charset="-120"/>
                <a:ea typeface="微軟正黑體" panose="020B0604030504040204" pitchFamily="34" charset="-120"/>
              </a:rPr>
              <a:t>簡介</a:t>
            </a:r>
            <a:endParaRPr lang="en-US" altLang="zh-TW" sz="1600" b="1" dirty="0" smtClean="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70" name="Freeform 39"/>
          <p:cNvSpPr>
            <a:spLocks/>
          </p:cNvSpPr>
          <p:nvPr/>
        </p:nvSpPr>
        <p:spPr bwMode="auto">
          <a:xfrm>
            <a:off x="323326" y="9928762"/>
            <a:ext cx="411162" cy="384175"/>
          </a:xfrm>
          <a:custGeom>
            <a:avLst/>
            <a:gdLst>
              <a:gd name="T0" fmla="*/ 99 w 107"/>
              <a:gd name="T1" fmla="*/ 66 h 99"/>
              <a:gd name="T2" fmla="*/ 38 w 107"/>
              <a:gd name="T3" fmla="*/ 90 h 99"/>
              <a:gd name="T4" fmla="*/ 8 w 107"/>
              <a:gd name="T5" fmla="*/ 33 h 99"/>
              <a:gd name="T6" fmla="*/ 69 w 107"/>
              <a:gd name="T7" fmla="*/ 9 h 99"/>
              <a:gd name="T8" fmla="*/ 99 w 107"/>
              <a:gd name="T9" fmla="*/ 66 h 99"/>
            </a:gdLst>
            <a:ahLst/>
            <a:cxnLst>
              <a:cxn ang="0">
                <a:pos x="T0" y="T1"/>
              </a:cxn>
              <a:cxn ang="0">
                <a:pos x="T2" y="T3"/>
              </a:cxn>
              <a:cxn ang="0">
                <a:pos x="T4" y="T5"/>
              </a:cxn>
              <a:cxn ang="0">
                <a:pos x="T6" y="T7"/>
              </a:cxn>
              <a:cxn ang="0">
                <a:pos x="T8" y="T9"/>
              </a:cxn>
            </a:cxnLst>
            <a:rect l="0" t="0" r="r" b="b"/>
            <a:pathLst>
              <a:path w="107" h="99">
                <a:moveTo>
                  <a:pt x="99" y="66"/>
                </a:moveTo>
                <a:cubicBezTo>
                  <a:pt x="91" y="88"/>
                  <a:pt x="64" y="99"/>
                  <a:pt x="38" y="90"/>
                </a:cubicBezTo>
                <a:cubicBezTo>
                  <a:pt x="13" y="81"/>
                  <a:pt x="0" y="56"/>
                  <a:pt x="8" y="33"/>
                </a:cubicBezTo>
                <a:cubicBezTo>
                  <a:pt x="17" y="11"/>
                  <a:pt x="44" y="0"/>
                  <a:pt x="69" y="9"/>
                </a:cubicBezTo>
                <a:cubicBezTo>
                  <a:pt x="94" y="18"/>
                  <a:pt x="107" y="43"/>
                  <a:pt x="99" y="66"/>
                </a:cubicBezTo>
                <a:close/>
              </a:path>
            </a:pathLst>
          </a:custGeom>
          <a:solidFill>
            <a:srgbClr val="9E2126"/>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71" name="Freeform 40"/>
          <p:cNvSpPr>
            <a:spLocks/>
          </p:cNvSpPr>
          <p:nvPr/>
        </p:nvSpPr>
        <p:spPr bwMode="auto">
          <a:xfrm>
            <a:off x="523351" y="10084337"/>
            <a:ext cx="250824" cy="196850"/>
          </a:xfrm>
          <a:custGeom>
            <a:avLst/>
            <a:gdLst>
              <a:gd name="T0" fmla="*/ 49 w 65"/>
              <a:gd name="T1" fmla="*/ 35 h 51"/>
              <a:gd name="T2" fmla="*/ 26 w 65"/>
              <a:gd name="T3" fmla="*/ 1 h 51"/>
              <a:gd name="T4" fmla="*/ 0 w 65"/>
              <a:gd name="T5" fmla="*/ 0 h 51"/>
              <a:gd name="T6" fmla="*/ 18 w 65"/>
              <a:gd name="T7" fmla="*/ 39 h 51"/>
              <a:gd name="T8" fmla="*/ 65 w 65"/>
              <a:gd name="T9" fmla="*/ 44 h 51"/>
              <a:gd name="T10" fmla="*/ 49 w 65"/>
              <a:gd name="T11" fmla="*/ 35 h 51"/>
            </a:gdLst>
            <a:ahLst/>
            <a:cxnLst>
              <a:cxn ang="0">
                <a:pos x="T0" y="T1"/>
              </a:cxn>
              <a:cxn ang="0">
                <a:pos x="T2" y="T3"/>
              </a:cxn>
              <a:cxn ang="0">
                <a:pos x="T4" y="T5"/>
              </a:cxn>
              <a:cxn ang="0">
                <a:pos x="T6" y="T7"/>
              </a:cxn>
              <a:cxn ang="0">
                <a:pos x="T8" y="T9"/>
              </a:cxn>
              <a:cxn ang="0">
                <a:pos x="T10" y="T11"/>
              </a:cxn>
            </a:cxnLst>
            <a:rect l="0" t="0" r="r" b="b"/>
            <a:pathLst>
              <a:path w="65" h="51">
                <a:moveTo>
                  <a:pt x="49" y="35"/>
                </a:moveTo>
                <a:cubicBezTo>
                  <a:pt x="38" y="26"/>
                  <a:pt x="31" y="14"/>
                  <a:pt x="26" y="1"/>
                </a:cubicBezTo>
                <a:cubicBezTo>
                  <a:pt x="18" y="3"/>
                  <a:pt x="9" y="3"/>
                  <a:pt x="0" y="0"/>
                </a:cubicBezTo>
                <a:cubicBezTo>
                  <a:pt x="0" y="16"/>
                  <a:pt x="6" y="30"/>
                  <a:pt x="18" y="39"/>
                </a:cubicBezTo>
                <a:cubicBezTo>
                  <a:pt x="31" y="49"/>
                  <a:pt x="49" y="51"/>
                  <a:pt x="65" y="44"/>
                </a:cubicBezTo>
                <a:cubicBezTo>
                  <a:pt x="59" y="42"/>
                  <a:pt x="54" y="39"/>
                  <a:pt x="49" y="35"/>
                </a:cubicBezTo>
                <a:close/>
              </a:path>
            </a:pathLst>
          </a:custGeom>
          <a:solidFill>
            <a:srgbClr val="9E2126"/>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72" name="Freeform 41"/>
          <p:cNvSpPr>
            <a:spLocks noEditPoints="1"/>
          </p:cNvSpPr>
          <p:nvPr/>
        </p:nvSpPr>
        <p:spPr bwMode="auto">
          <a:xfrm>
            <a:off x="423338" y="10014487"/>
            <a:ext cx="107950" cy="107950"/>
          </a:xfrm>
          <a:custGeom>
            <a:avLst/>
            <a:gdLst>
              <a:gd name="T0" fmla="*/ 1 w 28"/>
              <a:gd name="T1" fmla="*/ 24 h 28"/>
              <a:gd name="T2" fmla="*/ 2 w 28"/>
              <a:gd name="T3" fmla="*/ 21 h 28"/>
              <a:gd name="T4" fmla="*/ 0 w 28"/>
              <a:gd name="T5" fmla="*/ 3 h 28"/>
              <a:gd name="T6" fmla="*/ 11 w 28"/>
              <a:gd name="T7" fmla="*/ 1 h 28"/>
              <a:gd name="T8" fmla="*/ 10 w 28"/>
              <a:gd name="T9" fmla="*/ 3 h 28"/>
              <a:gd name="T10" fmla="*/ 7 w 28"/>
              <a:gd name="T11" fmla="*/ 28 h 28"/>
              <a:gd name="T12" fmla="*/ 4 w 28"/>
              <a:gd name="T13" fmla="*/ 7 h 28"/>
              <a:gd name="T14" fmla="*/ 7 w 28"/>
              <a:gd name="T15" fmla="*/ 3 h 28"/>
              <a:gd name="T16" fmla="*/ 4 w 28"/>
              <a:gd name="T17" fmla="*/ 7 h 28"/>
              <a:gd name="T18" fmla="*/ 7 w 28"/>
              <a:gd name="T19" fmla="*/ 13 h 28"/>
              <a:gd name="T20" fmla="*/ 4 w 28"/>
              <a:gd name="T21" fmla="*/ 9 h 28"/>
              <a:gd name="T22" fmla="*/ 7 w 28"/>
              <a:gd name="T23" fmla="*/ 19 h 28"/>
              <a:gd name="T24" fmla="*/ 4 w 28"/>
              <a:gd name="T25" fmla="*/ 15 h 28"/>
              <a:gd name="T26" fmla="*/ 7 w 28"/>
              <a:gd name="T27" fmla="*/ 19 h 28"/>
              <a:gd name="T28" fmla="*/ 14 w 28"/>
              <a:gd name="T29" fmla="*/ 6 h 28"/>
              <a:gd name="T30" fmla="*/ 16 w 28"/>
              <a:gd name="T31" fmla="*/ 6 h 28"/>
              <a:gd name="T32" fmla="*/ 19 w 28"/>
              <a:gd name="T33" fmla="*/ 4 h 28"/>
              <a:gd name="T34" fmla="*/ 16 w 28"/>
              <a:gd name="T35" fmla="*/ 11 h 28"/>
              <a:gd name="T36" fmla="*/ 18 w 28"/>
              <a:gd name="T37" fmla="*/ 9 h 28"/>
              <a:gd name="T38" fmla="*/ 17 w 28"/>
              <a:gd name="T39" fmla="*/ 14 h 28"/>
              <a:gd name="T40" fmla="*/ 10 w 28"/>
              <a:gd name="T41" fmla="*/ 13 h 28"/>
              <a:gd name="T42" fmla="*/ 11 w 28"/>
              <a:gd name="T43" fmla="*/ 11 h 28"/>
              <a:gd name="T44" fmla="*/ 11 w 28"/>
              <a:gd name="T45" fmla="*/ 8 h 28"/>
              <a:gd name="T46" fmla="*/ 11 w 28"/>
              <a:gd name="T47" fmla="*/ 6 h 28"/>
              <a:gd name="T48" fmla="*/ 17 w 28"/>
              <a:gd name="T49" fmla="*/ 1 h 28"/>
              <a:gd name="T50" fmla="*/ 10 w 28"/>
              <a:gd name="T51" fmla="*/ 25 h 28"/>
              <a:gd name="T52" fmla="*/ 11 w 28"/>
              <a:gd name="T53" fmla="*/ 21 h 28"/>
              <a:gd name="T54" fmla="*/ 14 w 28"/>
              <a:gd name="T55" fmla="*/ 15 h 28"/>
              <a:gd name="T56" fmla="*/ 16 w 28"/>
              <a:gd name="T57" fmla="*/ 19 h 28"/>
              <a:gd name="T58" fmla="*/ 18 w 28"/>
              <a:gd name="T59" fmla="*/ 15 h 28"/>
              <a:gd name="T60" fmla="*/ 12 w 28"/>
              <a:gd name="T61" fmla="*/ 28 h 28"/>
              <a:gd name="T62" fmla="*/ 22 w 28"/>
              <a:gd name="T63" fmla="*/ 6 h 28"/>
              <a:gd name="T64" fmla="*/ 24 w 28"/>
              <a:gd name="T65" fmla="*/ 6 h 28"/>
              <a:gd name="T66" fmla="*/ 28 w 28"/>
              <a:gd name="T67" fmla="*/ 4 h 28"/>
              <a:gd name="T68" fmla="*/ 26 w 28"/>
              <a:gd name="T69" fmla="*/ 11 h 28"/>
              <a:gd name="T70" fmla="*/ 25 w 28"/>
              <a:gd name="T71" fmla="*/ 9 h 28"/>
              <a:gd name="T72" fmla="*/ 28 w 28"/>
              <a:gd name="T73" fmla="*/ 14 h 28"/>
              <a:gd name="T74" fmla="*/ 26 w 28"/>
              <a:gd name="T75" fmla="*/ 13 h 28"/>
              <a:gd name="T76" fmla="*/ 19 w 28"/>
              <a:gd name="T77" fmla="*/ 11 h 28"/>
              <a:gd name="T78" fmla="*/ 23 w 28"/>
              <a:gd name="T79" fmla="*/ 8 h 28"/>
              <a:gd name="T80" fmla="*/ 19 w 28"/>
              <a:gd name="T81" fmla="*/ 6 h 28"/>
              <a:gd name="T82" fmla="*/ 23 w 28"/>
              <a:gd name="T83" fmla="*/ 0 h 28"/>
              <a:gd name="T84" fmla="*/ 23 w 28"/>
              <a:gd name="T85" fmla="*/ 15 h 28"/>
              <a:gd name="T86" fmla="*/ 25 w 28"/>
              <a:gd name="T87" fmla="*/ 20 h 28"/>
              <a:gd name="T88" fmla="*/ 27 w 28"/>
              <a:gd name="T89" fmla="*/ 15 h 28"/>
              <a:gd name="T90" fmla="*/ 23 w 28"/>
              <a:gd name="T91" fmla="*/ 22 h 28"/>
              <a:gd name="T92" fmla="*/ 20 w 28"/>
              <a:gd name="T93" fmla="*/ 28 h 28"/>
              <a:gd name="T94" fmla="*/ 23 w 28"/>
              <a:gd name="T95"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 h="28">
                <a:moveTo>
                  <a:pt x="7" y="22"/>
                </a:moveTo>
                <a:cubicBezTo>
                  <a:pt x="5" y="23"/>
                  <a:pt x="3" y="23"/>
                  <a:pt x="1" y="24"/>
                </a:cubicBezTo>
                <a:cubicBezTo>
                  <a:pt x="0" y="21"/>
                  <a:pt x="0" y="21"/>
                  <a:pt x="0" y="21"/>
                </a:cubicBezTo>
                <a:cubicBezTo>
                  <a:pt x="1" y="21"/>
                  <a:pt x="1" y="21"/>
                  <a:pt x="2" y="21"/>
                </a:cubicBezTo>
                <a:cubicBezTo>
                  <a:pt x="2" y="3"/>
                  <a:pt x="2" y="3"/>
                  <a:pt x="2" y="3"/>
                </a:cubicBezTo>
                <a:cubicBezTo>
                  <a:pt x="0" y="3"/>
                  <a:pt x="0" y="3"/>
                  <a:pt x="0" y="3"/>
                </a:cubicBezTo>
                <a:cubicBezTo>
                  <a:pt x="0" y="1"/>
                  <a:pt x="0" y="1"/>
                  <a:pt x="0" y="1"/>
                </a:cubicBezTo>
                <a:cubicBezTo>
                  <a:pt x="11" y="1"/>
                  <a:pt x="11" y="1"/>
                  <a:pt x="11" y="1"/>
                </a:cubicBezTo>
                <a:cubicBezTo>
                  <a:pt x="11" y="3"/>
                  <a:pt x="11" y="3"/>
                  <a:pt x="11" y="3"/>
                </a:cubicBezTo>
                <a:cubicBezTo>
                  <a:pt x="10" y="3"/>
                  <a:pt x="10" y="3"/>
                  <a:pt x="10" y="3"/>
                </a:cubicBezTo>
                <a:cubicBezTo>
                  <a:pt x="10" y="28"/>
                  <a:pt x="10" y="28"/>
                  <a:pt x="10" y="28"/>
                </a:cubicBezTo>
                <a:cubicBezTo>
                  <a:pt x="7" y="28"/>
                  <a:pt x="7" y="28"/>
                  <a:pt x="7" y="28"/>
                </a:cubicBezTo>
                <a:lnTo>
                  <a:pt x="7" y="22"/>
                </a:lnTo>
                <a:close/>
                <a:moveTo>
                  <a:pt x="4" y="7"/>
                </a:moveTo>
                <a:cubicBezTo>
                  <a:pt x="7" y="7"/>
                  <a:pt x="7" y="7"/>
                  <a:pt x="7" y="7"/>
                </a:cubicBezTo>
                <a:cubicBezTo>
                  <a:pt x="7" y="3"/>
                  <a:pt x="7" y="3"/>
                  <a:pt x="7" y="3"/>
                </a:cubicBezTo>
                <a:cubicBezTo>
                  <a:pt x="4" y="3"/>
                  <a:pt x="4" y="3"/>
                  <a:pt x="4" y="3"/>
                </a:cubicBezTo>
                <a:lnTo>
                  <a:pt x="4" y="7"/>
                </a:lnTo>
                <a:close/>
                <a:moveTo>
                  <a:pt x="4" y="13"/>
                </a:moveTo>
                <a:cubicBezTo>
                  <a:pt x="7" y="13"/>
                  <a:pt x="7" y="13"/>
                  <a:pt x="7" y="13"/>
                </a:cubicBezTo>
                <a:cubicBezTo>
                  <a:pt x="7" y="9"/>
                  <a:pt x="7" y="9"/>
                  <a:pt x="7" y="9"/>
                </a:cubicBezTo>
                <a:cubicBezTo>
                  <a:pt x="4" y="9"/>
                  <a:pt x="4" y="9"/>
                  <a:pt x="4" y="9"/>
                </a:cubicBezTo>
                <a:lnTo>
                  <a:pt x="4" y="13"/>
                </a:lnTo>
                <a:close/>
                <a:moveTo>
                  <a:pt x="7" y="19"/>
                </a:moveTo>
                <a:cubicBezTo>
                  <a:pt x="7" y="15"/>
                  <a:pt x="7" y="15"/>
                  <a:pt x="7" y="15"/>
                </a:cubicBezTo>
                <a:cubicBezTo>
                  <a:pt x="4" y="15"/>
                  <a:pt x="4" y="15"/>
                  <a:pt x="4" y="15"/>
                </a:cubicBezTo>
                <a:cubicBezTo>
                  <a:pt x="4" y="20"/>
                  <a:pt x="4" y="20"/>
                  <a:pt x="4" y="20"/>
                </a:cubicBezTo>
                <a:cubicBezTo>
                  <a:pt x="5" y="20"/>
                  <a:pt x="6" y="20"/>
                  <a:pt x="7" y="19"/>
                </a:cubicBezTo>
                <a:close/>
                <a:moveTo>
                  <a:pt x="17" y="1"/>
                </a:moveTo>
                <a:cubicBezTo>
                  <a:pt x="16" y="3"/>
                  <a:pt x="14" y="5"/>
                  <a:pt x="14" y="6"/>
                </a:cubicBezTo>
                <a:cubicBezTo>
                  <a:pt x="15" y="6"/>
                  <a:pt x="15" y="6"/>
                  <a:pt x="15" y="6"/>
                </a:cubicBezTo>
                <a:cubicBezTo>
                  <a:pt x="15" y="6"/>
                  <a:pt x="15" y="6"/>
                  <a:pt x="16" y="6"/>
                </a:cubicBezTo>
                <a:cubicBezTo>
                  <a:pt x="16" y="5"/>
                  <a:pt x="17" y="4"/>
                  <a:pt x="17" y="3"/>
                </a:cubicBezTo>
                <a:cubicBezTo>
                  <a:pt x="19" y="4"/>
                  <a:pt x="19" y="4"/>
                  <a:pt x="19" y="4"/>
                </a:cubicBezTo>
                <a:cubicBezTo>
                  <a:pt x="18" y="7"/>
                  <a:pt x="16" y="9"/>
                  <a:pt x="14" y="11"/>
                </a:cubicBezTo>
                <a:cubicBezTo>
                  <a:pt x="14" y="11"/>
                  <a:pt x="15" y="11"/>
                  <a:pt x="16" y="11"/>
                </a:cubicBezTo>
                <a:cubicBezTo>
                  <a:pt x="16" y="10"/>
                  <a:pt x="16" y="10"/>
                  <a:pt x="16" y="9"/>
                </a:cubicBezTo>
                <a:cubicBezTo>
                  <a:pt x="18" y="9"/>
                  <a:pt x="18" y="9"/>
                  <a:pt x="18" y="9"/>
                </a:cubicBezTo>
                <a:cubicBezTo>
                  <a:pt x="18" y="10"/>
                  <a:pt x="19" y="12"/>
                  <a:pt x="19" y="14"/>
                </a:cubicBezTo>
                <a:cubicBezTo>
                  <a:pt x="17" y="14"/>
                  <a:pt x="17" y="14"/>
                  <a:pt x="17" y="14"/>
                </a:cubicBezTo>
                <a:cubicBezTo>
                  <a:pt x="17" y="13"/>
                  <a:pt x="17" y="13"/>
                  <a:pt x="17" y="13"/>
                </a:cubicBezTo>
                <a:cubicBezTo>
                  <a:pt x="15" y="13"/>
                  <a:pt x="12" y="13"/>
                  <a:pt x="10" y="13"/>
                </a:cubicBezTo>
                <a:cubicBezTo>
                  <a:pt x="10" y="11"/>
                  <a:pt x="10" y="11"/>
                  <a:pt x="10" y="11"/>
                </a:cubicBezTo>
                <a:cubicBezTo>
                  <a:pt x="11" y="11"/>
                  <a:pt x="11" y="11"/>
                  <a:pt x="11" y="11"/>
                </a:cubicBezTo>
                <a:cubicBezTo>
                  <a:pt x="12" y="10"/>
                  <a:pt x="13" y="9"/>
                  <a:pt x="14" y="8"/>
                </a:cubicBezTo>
                <a:cubicBezTo>
                  <a:pt x="14" y="8"/>
                  <a:pt x="12" y="8"/>
                  <a:pt x="11" y="8"/>
                </a:cubicBezTo>
                <a:cubicBezTo>
                  <a:pt x="10" y="6"/>
                  <a:pt x="10" y="6"/>
                  <a:pt x="10" y="6"/>
                </a:cubicBezTo>
                <a:cubicBezTo>
                  <a:pt x="11" y="6"/>
                  <a:pt x="11" y="6"/>
                  <a:pt x="11" y="6"/>
                </a:cubicBezTo>
                <a:cubicBezTo>
                  <a:pt x="12" y="4"/>
                  <a:pt x="14" y="2"/>
                  <a:pt x="14" y="0"/>
                </a:cubicBezTo>
                <a:lnTo>
                  <a:pt x="17" y="1"/>
                </a:lnTo>
                <a:close/>
                <a:moveTo>
                  <a:pt x="12" y="28"/>
                </a:moveTo>
                <a:cubicBezTo>
                  <a:pt x="10" y="25"/>
                  <a:pt x="10" y="25"/>
                  <a:pt x="10" y="25"/>
                </a:cubicBezTo>
                <a:cubicBezTo>
                  <a:pt x="14" y="25"/>
                  <a:pt x="16" y="23"/>
                  <a:pt x="16" y="21"/>
                </a:cubicBezTo>
                <a:cubicBezTo>
                  <a:pt x="11" y="21"/>
                  <a:pt x="11" y="21"/>
                  <a:pt x="11" y="21"/>
                </a:cubicBezTo>
                <a:cubicBezTo>
                  <a:pt x="11" y="15"/>
                  <a:pt x="11" y="15"/>
                  <a:pt x="11" y="15"/>
                </a:cubicBezTo>
                <a:cubicBezTo>
                  <a:pt x="14" y="15"/>
                  <a:pt x="14" y="15"/>
                  <a:pt x="14" y="15"/>
                </a:cubicBezTo>
                <a:cubicBezTo>
                  <a:pt x="14" y="19"/>
                  <a:pt x="14" y="19"/>
                  <a:pt x="14" y="19"/>
                </a:cubicBezTo>
                <a:cubicBezTo>
                  <a:pt x="16" y="19"/>
                  <a:pt x="16" y="19"/>
                  <a:pt x="16" y="19"/>
                </a:cubicBezTo>
                <a:cubicBezTo>
                  <a:pt x="16" y="15"/>
                  <a:pt x="16" y="15"/>
                  <a:pt x="16" y="15"/>
                </a:cubicBezTo>
                <a:cubicBezTo>
                  <a:pt x="18" y="15"/>
                  <a:pt x="18" y="15"/>
                  <a:pt x="18" y="15"/>
                </a:cubicBezTo>
                <a:cubicBezTo>
                  <a:pt x="18" y="19"/>
                  <a:pt x="18" y="19"/>
                  <a:pt x="18" y="19"/>
                </a:cubicBezTo>
                <a:cubicBezTo>
                  <a:pt x="18" y="24"/>
                  <a:pt x="16" y="27"/>
                  <a:pt x="12" y="28"/>
                </a:cubicBezTo>
                <a:close/>
                <a:moveTo>
                  <a:pt x="25" y="1"/>
                </a:moveTo>
                <a:cubicBezTo>
                  <a:pt x="24" y="3"/>
                  <a:pt x="23" y="5"/>
                  <a:pt x="22" y="6"/>
                </a:cubicBezTo>
                <a:cubicBezTo>
                  <a:pt x="23" y="6"/>
                  <a:pt x="23" y="6"/>
                  <a:pt x="23" y="6"/>
                </a:cubicBezTo>
                <a:cubicBezTo>
                  <a:pt x="24" y="6"/>
                  <a:pt x="24" y="6"/>
                  <a:pt x="24" y="6"/>
                </a:cubicBezTo>
                <a:cubicBezTo>
                  <a:pt x="25" y="5"/>
                  <a:pt x="26" y="4"/>
                  <a:pt x="26" y="3"/>
                </a:cubicBezTo>
                <a:cubicBezTo>
                  <a:pt x="28" y="4"/>
                  <a:pt x="28" y="4"/>
                  <a:pt x="28" y="4"/>
                </a:cubicBezTo>
                <a:cubicBezTo>
                  <a:pt x="27" y="7"/>
                  <a:pt x="25" y="9"/>
                  <a:pt x="22" y="11"/>
                </a:cubicBezTo>
                <a:cubicBezTo>
                  <a:pt x="23" y="11"/>
                  <a:pt x="25" y="11"/>
                  <a:pt x="26" y="11"/>
                </a:cubicBezTo>
                <a:cubicBezTo>
                  <a:pt x="26" y="11"/>
                  <a:pt x="26" y="11"/>
                  <a:pt x="26" y="10"/>
                </a:cubicBezTo>
                <a:cubicBezTo>
                  <a:pt x="25" y="10"/>
                  <a:pt x="25" y="10"/>
                  <a:pt x="25" y="9"/>
                </a:cubicBezTo>
                <a:cubicBezTo>
                  <a:pt x="27" y="9"/>
                  <a:pt x="27" y="9"/>
                  <a:pt x="27" y="9"/>
                </a:cubicBezTo>
                <a:cubicBezTo>
                  <a:pt x="28" y="10"/>
                  <a:pt x="28" y="12"/>
                  <a:pt x="28" y="14"/>
                </a:cubicBezTo>
                <a:cubicBezTo>
                  <a:pt x="26" y="14"/>
                  <a:pt x="26" y="14"/>
                  <a:pt x="26" y="14"/>
                </a:cubicBezTo>
                <a:cubicBezTo>
                  <a:pt x="26" y="13"/>
                  <a:pt x="26" y="13"/>
                  <a:pt x="26" y="13"/>
                </a:cubicBezTo>
                <a:cubicBezTo>
                  <a:pt x="24" y="13"/>
                  <a:pt x="22" y="14"/>
                  <a:pt x="19" y="14"/>
                </a:cubicBezTo>
                <a:cubicBezTo>
                  <a:pt x="19" y="11"/>
                  <a:pt x="19" y="11"/>
                  <a:pt x="19" y="11"/>
                </a:cubicBezTo>
                <a:cubicBezTo>
                  <a:pt x="20" y="11"/>
                  <a:pt x="20" y="11"/>
                  <a:pt x="20" y="11"/>
                </a:cubicBezTo>
                <a:cubicBezTo>
                  <a:pt x="21" y="10"/>
                  <a:pt x="22" y="9"/>
                  <a:pt x="23" y="8"/>
                </a:cubicBezTo>
                <a:cubicBezTo>
                  <a:pt x="22" y="8"/>
                  <a:pt x="21" y="8"/>
                  <a:pt x="19" y="8"/>
                </a:cubicBezTo>
                <a:cubicBezTo>
                  <a:pt x="19" y="6"/>
                  <a:pt x="19" y="6"/>
                  <a:pt x="19" y="6"/>
                </a:cubicBezTo>
                <a:cubicBezTo>
                  <a:pt x="20" y="6"/>
                  <a:pt x="20" y="6"/>
                  <a:pt x="20" y="6"/>
                </a:cubicBezTo>
                <a:cubicBezTo>
                  <a:pt x="21" y="4"/>
                  <a:pt x="22" y="2"/>
                  <a:pt x="23" y="0"/>
                </a:cubicBezTo>
                <a:lnTo>
                  <a:pt x="25" y="1"/>
                </a:lnTo>
                <a:close/>
                <a:moveTo>
                  <a:pt x="23" y="15"/>
                </a:moveTo>
                <a:cubicBezTo>
                  <a:pt x="23" y="20"/>
                  <a:pt x="23" y="20"/>
                  <a:pt x="23" y="20"/>
                </a:cubicBezTo>
                <a:cubicBezTo>
                  <a:pt x="25" y="20"/>
                  <a:pt x="25" y="20"/>
                  <a:pt x="25" y="20"/>
                </a:cubicBezTo>
                <a:cubicBezTo>
                  <a:pt x="25" y="15"/>
                  <a:pt x="25" y="15"/>
                  <a:pt x="25" y="15"/>
                </a:cubicBezTo>
                <a:cubicBezTo>
                  <a:pt x="27" y="15"/>
                  <a:pt x="27" y="15"/>
                  <a:pt x="27" y="15"/>
                </a:cubicBezTo>
                <a:cubicBezTo>
                  <a:pt x="27" y="22"/>
                  <a:pt x="27" y="22"/>
                  <a:pt x="27" y="22"/>
                </a:cubicBezTo>
                <a:cubicBezTo>
                  <a:pt x="23" y="22"/>
                  <a:pt x="23" y="22"/>
                  <a:pt x="23" y="22"/>
                </a:cubicBezTo>
                <a:cubicBezTo>
                  <a:pt x="23" y="28"/>
                  <a:pt x="23" y="28"/>
                  <a:pt x="23" y="28"/>
                </a:cubicBezTo>
                <a:cubicBezTo>
                  <a:pt x="20" y="28"/>
                  <a:pt x="20" y="28"/>
                  <a:pt x="20" y="28"/>
                </a:cubicBezTo>
                <a:cubicBezTo>
                  <a:pt x="20" y="15"/>
                  <a:pt x="20" y="15"/>
                  <a:pt x="20" y="15"/>
                </a:cubicBezTo>
                <a:lnTo>
                  <a:pt x="23"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73" name="Freeform 42"/>
          <p:cNvSpPr>
            <a:spLocks noEditPoints="1"/>
          </p:cNvSpPr>
          <p:nvPr/>
        </p:nvSpPr>
        <p:spPr bwMode="auto">
          <a:xfrm>
            <a:off x="550338" y="10014487"/>
            <a:ext cx="107950" cy="107950"/>
          </a:xfrm>
          <a:custGeom>
            <a:avLst/>
            <a:gdLst>
              <a:gd name="T0" fmla="*/ 3 w 28"/>
              <a:gd name="T1" fmla="*/ 27 h 28"/>
              <a:gd name="T2" fmla="*/ 2 w 28"/>
              <a:gd name="T3" fmla="*/ 20 h 28"/>
              <a:gd name="T4" fmla="*/ 12 w 28"/>
              <a:gd name="T5" fmla="*/ 5 h 28"/>
              <a:gd name="T6" fmla="*/ 7 w 28"/>
              <a:gd name="T7" fmla="*/ 16 h 28"/>
              <a:gd name="T8" fmla="*/ 8 w 28"/>
              <a:gd name="T9" fmla="*/ 14 h 28"/>
              <a:gd name="T10" fmla="*/ 10 w 28"/>
              <a:gd name="T11" fmla="*/ 13 h 28"/>
              <a:gd name="T12" fmla="*/ 10 w 28"/>
              <a:gd name="T13" fmla="*/ 19 h 28"/>
              <a:gd name="T14" fmla="*/ 9 w 28"/>
              <a:gd name="T15" fmla="*/ 18 h 28"/>
              <a:gd name="T16" fmla="*/ 0 w 28"/>
              <a:gd name="T17" fmla="*/ 16 h 28"/>
              <a:gd name="T18" fmla="*/ 2 w 28"/>
              <a:gd name="T19" fmla="*/ 16 h 28"/>
              <a:gd name="T20" fmla="*/ 4 w 28"/>
              <a:gd name="T21" fmla="*/ 11 h 28"/>
              <a:gd name="T22" fmla="*/ 0 w 28"/>
              <a:gd name="T23" fmla="*/ 8 h 28"/>
              <a:gd name="T24" fmla="*/ 2 w 28"/>
              <a:gd name="T25" fmla="*/ 8 h 28"/>
              <a:gd name="T26" fmla="*/ 9 w 28"/>
              <a:gd name="T27" fmla="*/ 1 h 28"/>
              <a:gd name="T28" fmla="*/ 6 w 28"/>
              <a:gd name="T29" fmla="*/ 8 h 28"/>
              <a:gd name="T30" fmla="*/ 9 w 28"/>
              <a:gd name="T31" fmla="*/ 5 h 28"/>
              <a:gd name="T32" fmla="*/ 5 w 28"/>
              <a:gd name="T33" fmla="*/ 27 h 28"/>
              <a:gd name="T34" fmla="*/ 7 w 28"/>
              <a:gd name="T35" fmla="*/ 20 h 28"/>
              <a:gd name="T36" fmla="*/ 5 w 28"/>
              <a:gd name="T37" fmla="*/ 27 h 28"/>
              <a:gd name="T38" fmla="*/ 8 w 28"/>
              <a:gd name="T39" fmla="*/ 20 h 28"/>
              <a:gd name="T40" fmla="*/ 12 w 28"/>
              <a:gd name="T41" fmla="*/ 25 h 28"/>
              <a:gd name="T42" fmla="*/ 11 w 28"/>
              <a:gd name="T43" fmla="*/ 7 h 28"/>
              <a:gd name="T44" fmla="*/ 18 w 28"/>
              <a:gd name="T45" fmla="*/ 0 h 28"/>
              <a:gd name="T46" fmla="*/ 26 w 28"/>
              <a:gd name="T47" fmla="*/ 2 h 28"/>
              <a:gd name="T48" fmla="*/ 21 w 28"/>
              <a:gd name="T49" fmla="*/ 10 h 28"/>
              <a:gd name="T50" fmla="*/ 27 w 28"/>
              <a:gd name="T51" fmla="*/ 16 h 28"/>
              <a:gd name="T52" fmla="*/ 13 w 28"/>
              <a:gd name="T53" fmla="*/ 16 h 28"/>
              <a:gd name="T54" fmla="*/ 17 w 28"/>
              <a:gd name="T55" fmla="*/ 10 h 28"/>
              <a:gd name="T56" fmla="*/ 12 w 28"/>
              <a:gd name="T57" fmla="*/ 9 h 28"/>
              <a:gd name="T58" fmla="*/ 13 w 28"/>
              <a:gd name="T59" fmla="*/ 16 h 28"/>
              <a:gd name="T60" fmla="*/ 26 w 28"/>
              <a:gd name="T61" fmla="*/ 28 h 28"/>
              <a:gd name="T62" fmla="*/ 23 w 28"/>
              <a:gd name="T63" fmla="*/ 26 h 28"/>
              <a:gd name="T64" fmla="*/ 16 w 28"/>
              <a:gd name="T65" fmla="*/ 28 h 28"/>
              <a:gd name="T66" fmla="*/ 13 w 28"/>
              <a:gd name="T67" fmla="*/ 16 h 28"/>
              <a:gd name="T68" fmla="*/ 16 w 28"/>
              <a:gd name="T69" fmla="*/ 18 h 28"/>
              <a:gd name="T70" fmla="*/ 23 w 28"/>
              <a:gd name="T71" fmla="*/ 24 h 28"/>
              <a:gd name="T72" fmla="*/ 16 w 28"/>
              <a:gd name="T73" fmla="*/ 5 h 28"/>
              <a:gd name="T74" fmla="*/ 23 w 28"/>
              <a:gd name="T75" fmla="*/ 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 h="28">
                <a:moveTo>
                  <a:pt x="4" y="20"/>
                </a:moveTo>
                <a:cubicBezTo>
                  <a:pt x="4" y="23"/>
                  <a:pt x="3" y="25"/>
                  <a:pt x="3" y="27"/>
                </a:cubicBezTo>
                <a:cubicBezTo>
                  <a:pt x="0" y="27"/>
                  <a:pt x="0" y="27"/>
                  <a:pt x="0" y="27"/>
                </a:cubicBezTo>
                <a:cubicBezTo>
                  <a:pt x="1" y="24"/>
                  <a:pt x="2" y="22"/>
                  <a:pt x="2" y="20"/>
                </a:cubicBezTo>
                <a:lnTo>
                  <a:pt x="4" y="20"/>
                </a:lnTo>
                <a:close/>
                <a:moveTo>
                  <a:pt x="12" y="5"/>
                </a:moveTo>
                <a:cubicBezTo>
                  <a:pt x="9" y="10"/>
                  <a:pt x="7" y="14"/>
                  <a:pt x="5" y="16"/>
                </a:cubicBezTo>
                <a:cubicBezTo>
                  <a:pt x="7" y="16"/>
                  <a:pt x="7" y="16"/>
                  <a:pt x="7" y="16"/>
                </a:cubicBezTo>
                <a:cubicBezTo>
                  <a:pt x="8" y="16"/>
                  <a:pt x="8" y="16"/>
                  <a:pt x="9" y="16"/>
                </a:cubicBezTo>
                <a:cubicBezTo>
                  <a:pt x="9" y="15"/>
                  <a:pt x="8" y="15"/>
                  <a:pt x="8" y="14"/>
                </a:cubicBezTo>
                <a:cubicBezTo>
                  <a:pt x="8" y="14"/>
                  <a:pt x="8" y="14"/>
                  <a:pt x="8" y="13"/>
                </a:cubicBezTo>
                <a:cubicBezTo>
                  <a:pt x="10" y="13"/>
                  <a:pt x="10" y="13"/>
                  <a:pt x="10" y="13"/>
                </a:cubicBezTo>
                <a:cubicBezTo>
                  <a:pt x="11" y="14"/>
                  <a:pt x="11" y="16"/>
                  <a:pt x="12" y="18"/>
                </a:cubicBezTo>
                <a:cubicBezTo>
                  <a:pt x="10" y="19"/>
                  <a:pt x="10" y="19"/>
                  <a:pt x="10" y="19"/>
                </a:cubicBezTo>
                <a:cubicBezTo>
                  <a:pt x="10" y="19"/>
                  <a:pt x="9" y="19"/>
                  <a:pt x="9" y="18"/>
                </a:cubicBezTo>
                <a:cubicBezTo>
                  <a:pt x="9" y="18"/>
                  <a:pt x="9" y="18"/>
                  <a:pt x="9" y="18"/>
                </a:cubicBezTo>
                <a:cubicBezTo>
                  <a:pt x="7" y="18"/>
                  <a:pt x="4" y="19"/>
                  <a:pt x="1" y="19"/>
                </a:cubicBezTo>
                <a:cubicBezTo>
                  <a:pt x="0" y="16"/>
                  <a:pt x="0" y="16"/>
                  <a:pt x="0" y="16"/>
                </a:cubicBezTo>
                <a:cubicBezTo>
                  <a:pt x="1" y="16"/>
                  <a:pt x="1" y="16"/>
                  <a:pt x="1" y="16"/>
                </a:cubicBezTo>
                <a:cubicBezTo>
                  <a:pt x="2" y="16"/>
                  <a:pt x="2" y="16"/>
                  <a:pt x="2" y="16"/>
                </a:cubicBezTo>
                <a:cubicBezTo>
                  <a:pt x="4" y="14"/>
                  <a:pt x="5" y="13"/>
                  <a:pt x="6" y="10"/>
                </a:cubicBezTo>
                <a:cubicBezTo>
                  <a:pt x="5" y="11"/>
                  <a:pt x="4" y="11"/>
                  <a:pt x="4" y="11"/>
                </a:cubicBezTo>
                <a:cubicBezTo>
                  <a:pt x="3" y="11"/>
                  <a:pt x="2" y="11"/>
                  <a:pt x="1" y="11"/>
                </a:cubicBezTo>
                <a:cubicBezTo>
                  <a:pt x="0" y="8"/>
                  <a:pt x="0" y="8"/>
                  <a:pt x="0" y="8"/>
                </a:cubicBezTo>
                <a:cubicBezTo>
                  <a:pt x="1" y="8"/>
                  <a:pt x="1" y="8"/>
                  <a:pt x="1" y="8"/>
                </a:cubicBezTo>
                <a:cubicBezTo>
                  <a:pt x="1" y="8"/>
                  <a:pt x="2" y="8"/>
                  <a:pt x="2" y="8"/>
                </a:cubicBezTo>
                <a:cubicBezTo>
                  <a:pt x="3" y="6"/>
                  <a:pt x="5" y="3"/>
                  <a:pt x="6" y="0"/>
                </a:cubicBezTo>
                <a:cubicBezTo>
                  <a:pt x="9" y="1"/>
                  <a:pt x="9" y="1"/>
                  <a:pt x="9" y="1"/>
                </a:cubicBezTo>
                <a:cubicBezTo>
                  <a:pt x="7" y="4"/>
                  <a:pt x="6" y="7"/>
                  <a:pt x="5" y="8"/>
                </a:cubicBezTo>
                <a:cubicBezTo>
                  <a:pt x="5" y="8"/>
                  <a:pt x="5" y="8"/>
                  <a:pt x="6" y="8"/>
                </a:cubicBezTo>
                <a:cubicBezTo>
                  <a:pt x="6" y="8"/>
                  <a:pt x="7" y="8"/>
                  <a:pt x="7" y="8"/>
                </a:cubicBezTo>
                <a:cubicBezTo>
                  <a:pt x="8" y="7"/>
                  <a:pt x="8" y="6"/>
                  <a:pt x="9" y="5"/>
                </a:cubicBezTo>
                <a:lnTo>
                  <a:pt x="12" y="5"/>
                </a:lnTo>
                <a:close/>
                <a:moveTo>
                  <a:pt x="5" y="27"/>
                </a:moveTo>
                <a:cubicBezTo>
                  <a:pt x="5" y="24"/>
                  <a:pt x="5" y="21"/>
                  <a:pt x="5" y="20"/>
                </a:cubicBezTo>
                <a:cubicBezTo>
                  <a:pt x="7" y="20"/>
                  <a:pt x="7" y="20"/>
                  <a:pt x="7" y="20"/>
                </a:cubicBezTo>
                <a:cubicBezTo>
                  <a:pt x="7" y="21"/>
                  <a:pt x="8" y="23"/>
                  <a:pt x="8" y="26"/>
                </a:cubicBezTo>
                <a:lnTo>
                  <a:pt x="5" y="27"/>
                </a:lnTo>
                <a:close/>
                <a:moveTo>
                  <a:pt x="10" y="26"/>
                </a:moveTo>
                <a:cubicBezTo>
                  <a:pt x="9" y="24"/>
                  <a:pt x="9" y="22"/>
                  <a:pt x="8" y="20"/>
                </a:cubicBezTo>
                <a:cubicBezTo>
                  <a:pt x="10" y="19"/>
                  <a:pt x="10" y="19"/>
                  <a:pt x="10" y="19"/>
                </a:cubicBezTo>
                <a:cubicBezTo>
                  <a:pt x="11" y="21"/>
                  <a:pt x="12" y="23"/>
                  <a:pt x="12" y="25"/>
                </a:cubicBezTo>
                <a:lnTo>
                  <a:pt x="10" y="26"/>
                </a:lnTo>
                <a:close/>
                <a:moveTo>
                  <a:pt x="11" y="7"/>
                </a:moveTo>
                <a:cubicBezTo>
                  <a:pt x="13" y="5"/>
                  <a:pt x="15" y="3"/>
                  <a:pt x="15" y="0"/>
                </a:cubicBezTo>
                <a:cubicBezTo>
                  <a:pt x="18" y="0"/>
                  <a:pt x="18" y="0"/>
                  <a:pt x="18" y="0"/>
                </a:cubicBezTo>
                <a:cubicBezTo>
                  <a:pt x="18" y="1"/>
                  <a:pt x="17" y="2"/>
                  <a:pt x="17" y="2"/>
                </a:cubicBezTo>
                <a:cubicBezTo>
                  <a:pt x="26" y="2"/>
                  <a:pt x="26" y="2"/>
                  <a:pt x="26" y="2"/>
                </a:cubicBezTo>
                <a:cubicBezTo>
                  <a:pt x="26" y="5"/>
                  <a:pt x="26" y="5"/>
                  <a:pt x="26" y="5"/>
                </a:cubicBezTo>
                <a:cubicBezTo>
                  <a:pt x="25" y="7"/>
                  <a:pt x="23" y="9"/>
                  <a:pt x="21" y="10"/>
                </a:cubicBezTo>
                <a:cubicBezTo>
                  <a:pt x="23" y="11"/>
                  <a:pt x="25" y="12"/>
                  <a:pt x="28" y="13"/>
                </a:cubicBezTo>
                <a:cubicBezTo>
                  <a:pt x="27" y="16"/>
                  <a:pt x="27" y="16"/>
                  <a:pt x="27" y="16"/>
                </a:cubicBezTo>
                <a:cubicBezTo>
                  <a:pt x="24" y="15"/>
                  <a:pt x="21" y="13"/>
                  <a:pt x="19" y="12"/>
                </a:cubicBezTo>
                <a:cubicBezTo>
                  <a:pt x="17" y="14"/>
                  <a:pt x="15" y="15"/>
                  <a:pt x="13" y="16"/>
                </a:cubicBezTo>
                <a:cubicBezTo>
                  <a:pt x="11" y="13"/>
                  <a:pt x="11" y="13"/>
                  <a:pt x="11" y="13"/>
                </a:cubicBezTo>
                <a:cubicBezTo>
                  <a:pt x="13" y="13"/>
                  <a:pt x="15" y="12"/>
                  <a:pt x="17" y="10"/>
                </a:cubicBezTo>
                <a:cubicBezTo>
                  <a:pt x="16" y="9"/>
                  <a:pt x="15" y="8"/>
                  <a:pt x="14" y="7"/>
                </a:cubicBezTo>
                <a:cubicBezTo>
                  <a:pt x="14" y="7"/>
                  <a:pt x="13" y="8"/>
                  <a:pt x="12" y="9"/>
                </a:cubicBezTo>
                <a:lnTo>
                  <a:pt x="11" y="7"/>
                </a:lnTo>
                <a:close/>
                <a:moveTo>
                  <a:pt x="13" y="16"/>
                </a:moveTo>
                <a:cubicBezTo>
                  <a:pt x="26" y="16"/>
                  <a:pt x="26" y="16"/>
                  <a:pt x="26" y="16"/>
                </a:cubicBezTo>
                <a:cubicBezTo>
                  <a:pt x="26" y="28"/>
                  <a:pt x="26" y="28"/>
                  <a:pt x="26" y="28"/>
                </a:cubicBezTo>
                <a:cubicBezTo>
                  <a:pt x="23" y="28"/>
                  <a:pt x="23" y="28"/>
                  <a:pt x="23" y="28"/>
                </a:cubicBezTo>
                <a:cubicBezTo>
                  <a:pt x="23" y="26"/>
                  <a:pt x="23" y="26"/>
                  <a:pt x="23" y="26"/>
                </a:cubicBezTo>
                <a:cubicBezTo>
                  <a:pt x="16" y="26"/>
                  <a:pt x="16" y="26"/>
                  <a:pt x="16" y="26"/>
                </a:cubicBezTo>
                <a:cubicBezTo>
                  <a:pt x="16" y="28"/>
                  <a:pt x="16" y="28"/>
                  <a:pt x="16" y="28"/>
                </a:cubicBezTo>
                <a:cubicBezTo>
                  <a:pt x="13" y="28"/>
                  <a:pt x="13" y="28"/>
                  <a:pt x="13" y="28"/>
                </a:cubicBezTo>
                <a:lnTo>
                  <a:pt x="13" y="16"/>
                </a:lnTo>
                <a:close/>
                <a:moveTo>
                  <a:pt x="23" y="18"/>
                </a:moveTo>
                <a:cubicBezTo>
                  <a:pt x="16" y="18"/>
                  <a:pt x="16" y="18"/>
                  <a:pt x="16" y="18"/>
                </a:cubicBezTo>
                <a:cubicBezTo>
                  <a:pt x="16" y="24"/>
                  <a:pt x="16" y="24"/>
                  <a:pt x="16" y="24"/>
                </a:cubicBezTo>
                <a:cubicBezTo>
                  <a:pt x="23" y="24"/>
                  <a:pt x="23" y="24"/>
                  <a:pt x="23" y="24"/>
                </a:cubicBezTo>
                <a:lnTo>
                  <a:pt x="23" y="18"/>
                </a:lnTo>
                <a:close/>
                <a:moveTo>
                  <a:pt x="16" y="5"/>
                </a:moveTo>
                <a:cubicBezTo>
                  <a:pt x="17" y="6"/>
                  <a:pt x="18" y="8"/>
                  <a:pt x="19" y="9"/>
                </a:cubicBezTo>
                <a:cubicBezTo>
                  <a:pt x="21" y="8"/>
                  <a:pt x="22" y="6"/>
                  <a:pt x="23" y="5"/>
                </a:cubicBezTo>
                <a:lnTo>
                  <a:pt x="16"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74" name="Freeform 43"/>
          <p:cNvSpPr>
            <a:spLocks noEditPoints="1"/>
          </p:cNvSpPr>
          <p:nvPr/>
        </p:nvSpPr>
        <p:spPr bwMode="auto">
          <a:xfrm>
            <a:off x="426513" y="10146250"/>
            <a:ext cx="100012" cy="107950"/>
          </a:xfrm>
          <a:custGeom>
            <a:avLst/>
            <a:gdLst>
              <a:gd name="T0" fmla="*/ 9 w 26"/>
              <a:gd name="T1" fmla="*/ 8 h 28"/>
              <a:gd name="T2" fmla="*/ 3 w 26"/>
              <a:gd name="T3" fmla="*/ 8 h 28"/>
              <a:gd name="T4" fmla="*/ 3 w 26"/>
              <a:gd name="T5" fmla="*/ 5 h 28"/>
              <a:gd name="T6" fmla="*/ 0 w 26"/>
              <a:gd name="T7" fmla="*/ 8 h 28"/>
              <a:gd name="T8" fmla="*/ 12 w 26"/>
              <a:gd name="T9" fmla="*/ 2 h 28"/>
              <a:gd name="T10" fmla="*/ 14 w 26"/>
              <a:gd name="T11" fmla="*/ 0 h 28"/>
              <a:gd name="T12" fmla="*/ 26 w 26"/>
              <a:gd name="T13" fmla="*/ 2 h 28"/>
              <a:gd name="T14" fmla="*/ 24 w 26"/>
              <a:gd name="T15" fmla="*/ 8 h 28"/>
              <a:gd name="T16" fmla="*/ 18 w 26"/>
              <a:gd name="T17" fmla="*/ 5 h 28"/>
              <a:gd name="T18" fmla="*/ 19 w 26"/>
              <a:gd name="T19" fmla="*/ 7 h 28"/>
              <a:gd name="T20" fmla="*/ 23 w 26"/>
              <a:gd name="T21" fmla="*/ 9 h 28"/>
              <a:gd name="T22" fmla="*/ 16 w 26"/>
              <a:gd name="T23" fmla="*/ 8 h 28"/>
              <a:gd name="T24" fmla="*/ 15 w 26"/>
              <a:gd name="T25" fmla="*/ 5 h 28"/>
              <a:gd name="T26" fmla="*/ 2 w 26"/>
              <a:gd name="T27" fmla="*/ 28 h 28"/>
              <a:gd name="T28" fmla="*/ 10 w 26"/>
              <a:gd name="T29" fmla="*/ 11 h 28"/>
              <a:gd name="T30" fmla="*/ 14 w 26"/>
              <a:gd name="T31" fmla="*/ 8 h 28"/>
              <a:gd name="T32" fmla="*/ 25 w 26"/>
              <a:gd name="T33" fmla="*/ 11 h 28"/>
              <a:gd name="T34" fmla="*/ 22 w 26"/>
              <a:gd name="T35" fmla="*/ 28 h 28"/>
              <a:gd name="T36" fmla="*/ 4 w 26"/>
              <a:gd name="T37" fmla="*/ 26 h 28"/>
              <a:gd name="T38" fmla="*/ 2 w 26"/>
              <a:gd name="T39" fmla="*/ 28 h 28"/>
              <a:gd name="T40" fmla="*/ 17 w 26"/>
              <a:gd name="T41" fmla="*/ 16 h 28"/>
              <a:gd name="T42" fmla="*/ 7 w 26"/>
              <a:gd name="T43" fmla="*/ 19 h 28"/>
              <a:gd name="T44" fmla="*/ 11 w 26"/>
              <a:gd name="T45" fmla="*/ 13 h 28"/>
              <a:gd name="T46" fmla="*/ 4 w 26"/>
              <a:gd name="T47" fmla="*/ 24 h 28"/>
              <a:gd name="T48" fmla="*/ 22 w 26"/>
              <a:gd name="T49" fmla="*/ 13 h 28"/>
              <a:gd name="T50" fmla="*/ 13 w 26"/>
              <a:gd name="T51" fmla="*/ 14 h 28"/>
              <a:gd name="T52" fmla="*/ 20 w 26"/>
              <a:gd name="T53" fmla="*/ 16 h 28"/>
              <a:gd name="T54" fmla="*/ 20 w 26"/>
              <a:gd name="T55" fmla="*/ 22 h 28"/>
              <a:gd name="T56" fmla="*/ 16 w 26"/>
              <a:gd name="T57" fmla="*/ 22 h 28"/>
              <a:gd name="T58" fmla="*/ 8 w 26"/>
              <a:gd name="T59" fmla="*/ 24 h 28"/>
              <a:gd name="T60" fmla="*/ 13 w 26"/>
              <a:gd name="T61" fmla="*/ 20 h 28"/>
              <a:gd name="T62" fmla="*/ 11 w 26"/>
              <a:gd name="T63" fmla="*/ 18 h 28"/>
              <a:gd name="T64" fmla="*/ 14 w 26"/>
              <a:gd name="T65" fmla="*/ 1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 h="28">
                <a:moveTo>
                  <a:pt x="12" y="5"/>
                </a:moveTo>
                <a:cubicBezTo>
                  <a:pt x="11" y="6"/>
                  <a:pt x="11" y="7"/>
                  <a:pt x="9" y="8"/>
                </a:cubicBezTo>
                <a:cubicBezTo>
                  <a:pt x="8" y="9"/>
                  <a:pt x="6" y="10"/>
                  <a:pt x="5" y="10"/>
                </a:cubicBezTo>
                <a:cubicBezTo>
                  <a:pt x="3" y="8"/>
                  <a:pt x="3" y="8"/>
                  <a:pt x="3" y="8"/>
                </a:cubicBezTo>
                <a:cubicBezTo>
                  <a:pt x="7" y="7"/>
                  <a:pt x="9" y="6"/>
                  <a:pt x="9" y="5"/>
                </a:cubicBezTo>
                <a:cubicBezTo>
                  <a:pt x="3" y="5"/>
                  <a:pt x="3" y="5"/>
                  <a:pt x="3" y="5"/>
                </a:cubicBezTo>
                <a:cubicBezTo>
                  <a:pt x="3" y="8"/>
                  <a:pt x="3" y="8"/>
                  <a:pt x="3" y="8"/>
                </a:cubicBezTo>
                <a:cubicBezTo>
                  <a:pt x="0" y="8"/>
                  <a:pt x="0" y="8"/>
                  <a:pt x="0" y="8"/>
                </a:cubicBezTo>
                <a:cubicBezTo>
                  <a:pt x="0" y="2"/>
                  <a:pt x="0" y="2"/>
                  <a:pt x="0" y="2"/>
                </a:cubicBezTo>
                <a:cubicBezTo>
                  <a:pt x="12" y="2"/>
                  <a:pt x="12" y="2"/>
                  <a:pt x="12" y="2"/>
                </a:cubicBezTo>
                <a:cubicBezTo>
                  <a:pt x="12" y="2"/>
                  <a:pt x="11" y="1"/>
                  <a:pt x="11" y="0"/>
                </a:cubicBezTo>
                <a:cubicBezTo>
                  <a:pt x="14" y="0"/>
                  <a:pt x="14" y="0"/>
                  <a:pt x="14" y="0"/>
                </a:cubicBezTo>
                <a:cubicBezTo>
                  <a:pt x="14" y="1"/>
                  <a:pt x="15" y="1"/>
                  <a:pt x="15" y="2"/>
                </a:cubicBezTo>
                <a:cubicBezTo>
                  <a:pt x="26" y="2"/>
                  <a:pt x="26" y="2"/>
                  <a:pt x="26" y="2"/>
                </a:cubicBezTo>
                <a:cubicBezTo>
                  <a:pt x="26" y="8"/>
                  <a:pt x="26" y="8"/>
                  <a:pt x="26" y="8"/>
                </a:cubicBezTo>
                <a:cubicBezTo>
                  <a:pt x="24" y="8"/>
                  <a:pt x="24" y="8"/>
                  <a:pt x="24" y="8"/>
                </a:cubicBezTo>
                <a:cubicBezTo>
                  <a:pt x="24" y="5"/>
                  <a:pt x="24" y="5"/>
                  <a:pt x="24" y="5"/>
                </a:cubicBezTo>
                <a:cubicBezTo>
                  <a:pt x="18" y="5"/>
                  <a:pt x="18" y="5"/>
                  <a:pt x="18" y="5"/>
                </a:cubicBezTo>
                <a:cubicBezTo>
                  <a:pt x="18" y="6"/>
                  <a:pt x="18" y="6"/>
                  <a:pt x="18" y="6"/>
                </a:cubicBezTo>
                <a:cubicBezTo>
                  <a:pt x="18" y="7"/>
                  <a:pt x="18" y="7"/>
                  <a:pt x="19" y="7"/>
                </a:cubicBezTo>
                <a:cubicBezTo>
                  <a:pt x="23" y="7"/>
                  <a:pt x="23" y="7"/>
                  <a:pt x="23" y="7"/>
                </a:cubicBezTo>
                <a:cubicBezTo>
                  <a:pt x="23" y="9"/>
                  <a:pt x="23" y="9"/>
                  <a:pt x="23" y="9"/>
                </a:cubicBezTo>
                <a:cubicBezTo>
                  <a:pt x="18" y="9"/>
                  <a:pt x="18" y="9"/>
                  <a:pt x="18" y="9"/>
                </a:cubicBezTo>
                <a:cubicBezTo>
                  <a:pt x="17" y="9"/>
                  <a:pt x="16" y="9"/>
                  <a:pt x="16" y="8"/>
                </a:cubicBezTo>
                <a:cubicBezTo>
                  <a:pt x="15" y="8"/>
                  <a:pt x="15" y="7"/>
                  <a:pt x="15" y="6"/>
                </a:cubicBezTo>
                <a:cubicBezTo>
                  <a:pt x="15" y="5"/>
                  <a:pt x="15" y="5"/>
                  <a:pt x="15" y="5"/>
                </a:cubicBezTo>
                <a:lnTo>
                  <a:pt x="12" y="5"/>
                </a:lnTo>
                <a:close/>
                <a:moveTo>
                  <a:pt x="2" y="28"/>
                </a:moveTo>
                <a:cubicBezTo>
                  <a:pt x="2" y="11"/>
                  <a:pt x="2" y="11"/>
                  <a:pt x="2" y="11"/>
                </a:cubicBezTo>
                <a:cubicBezTo>
                  <a:pt x="10" y="11"/>
                  <a:pt x="10" y="11"/>
                  <a:pt x="10" y="11"/>
                </a:cubicBezTo>
                <a:cubicBezTo>
                  <a:pt x="11" y="10"/>
                  <a:pt x="11" y="9"/>
                  <a:pt x="12" y="8"/>
                </a:cubicBezTo>
                <a:cubicBezTo>
                  <a:pt x="14" y="8"/>
                  <a:pt x="14" y="8"/>
                  <a:pt x="14" y="8"/>
                </a:cubicBezTo>
                <a:cubicBezTo>
                  <a:pt x="14" y="9"/>
                  <a:pt x="13" y="10"/>
                  <a:pt x="13" y="11"/>
                </a:cubicBezTo>
                <a:cubicBezTo>
                  <a:pt x="25" y="11"/>
                  <a:pt x="25" y="11"/>
                  <a:pt x="25" y="11"/>
                </a:cubicBezTo>
                <a:cubicBezTo>
                  <a:pt x="25" y="28"/>
                  <a:pt x="25" y="28"/>
                  <a:pt x="25" y="28"/>
                </a:cubicBezTo>
                <a:cubicBezTo>
                  <a:pt x="22" y="28"/>
                  <a:pt x="22" y="28"/>
                  <a:pt x="22" y="28"/>
                </a:cubicBezTo>
                <a:cubicBezTo>
                  <a:pt x="22" y="26"/>
                  <a:pt x="22" y="26"/>
                  <a:pt x="22" y="26"/>
                </a:cubicBezTo>
                <a:cubicBezTo>
                  <a:pt x="4" y="26"/>
                  <a:pt x="4" y="26"/>
                  <a:pt x="4" y="26"/>
                </a:cubicBezTo>
                <a:cubicBezTo>
                  <a:pt x="4" y="28"/>
                  <a:pt x="4" y="28"/>
                  <a:pt x="4" y="28"/>
                </a:cubicBezTo>
                <a:lnTo>
                  <a:pt x="2" y="28"/>
                </a:lnTo>
                <a:close/>
                <a:moveTo>
                  <a:pt x="15" y="18"/>
                </a:moveTo>
                <a:cubicBezTo>
                  <a:pt x="16" y="18"/>
                  <a:pt x="17" y="17"/>
                  <a:pt x="17" y="16"/>
                </a:cubicBezTo>
                <a:cubicBezTo>
                  <a:pt x="11" y="16"/>
                  <a:pt x="11" y="16"/>
                  <a:pt x="11" y="16"/>
                </a:cubicBezTo>
                <a:cubicBezTo>
                  <a:pt x="10" y="17"/>
                  <a:pt x="9" y="18"/>
                  <a:pt x="7" y="19"/>
                </a:cubicBezTo>
                <a:cubicBezTo>
                  <a:pt x="6" y="17"/>
                  <a:pt x="6" y="17"/>
                  <a:pt x="6" y="17"/>
                </a:cubicBezTo>
                <a:cubicBezTo>
                  <a:pt x="8" y="16"/>
                  <a:pt x="10" y="15"/>
                  <a:pt x="11" y="13"/>
                </a:cubicBezTo>
                <a:cubicBezTo>
                  <a:pt x="4" y="13"/>
                  <a:pt x="4" y="13"/>
                  <a:pt x="4" y="13"/>
                </a:cubicBezTo>
                <a:cubicBezTo>
                  <a:pt x="4" y="24"/>
                  <a:pt x="4" y="24"/>
                  <a:pt x="4" y="24"/>
                </a:cubicBezTo>
                <a:cubicBezTo>
                  <a:pt x="22" y="24"/>
                  <a:pt x="22" y="24"/>
                  <a:pt x="22" y="24"/>
                </a:cubicBezTo>
                <a:cubicBezTo>
                  <a:pt x="22" y="13"/>
                  <a:pt x="22" y="13"/>
                  <a:pt x="22" y="13"/>
                </a:cubicBezTo>
                <a:cubicBezTo>
                  <a:pt x="14" y="13"/>
                  <a:pt x="14" y="13"/>
                  <a:pt x="14" y="13"/>
                </a:cubicBezTo>
                <a:cubicBezTo>
                  <a:pt x="13" y="13"/>
                  <a:pt x="13" y="14"/>
                  <a:pt x="13" y="14"/>
                </a:cubicBezTo>
                <a:cubicBezTo>
                  <a:pt x="20" y="14"/>
                  <a:pt x="20" y="14"/>
                  <a:pt x="20" y="14"/>
                </a:cubicBezTo>
                <a:cubicBezTo>
                  <a:pt x="20" y="16"/>
                  <a:pt x="20" y="16"/>
                  <a:pt x="20" y="16"/>
                </a:cubicBezTo>
                <a:cubicBezTo>
                  <a:pt x="19" y="17"/>
                  <a:pt x="18" y="19"/>
                  <a:pt x="17" y="20"/>
                </a:cubicBezTo>
                <a:cubicBezTo>
                  <a:pt x="18" y="20"/>
                  <a:pt x="19" y="21"/>
                  <a:pt x="20" y="22"/>
                </a:cubicBezTo>
                <a:cubicBezTo>
                  <a:pt x="18" y="24"/>
                  <a:pt x="18" y="24"/>
                  <a:pt x="18" y="24"/>
                </a:cubicBezTo>
                <a:cubicBezTo>
                  <a:pt x="18" y="23"/>
                  <a:pt x="17" y="23"/>
                  <a:pt x="16" y="22"/>
                </a:cubicBezTo>
                <a:cubicBezTo>
                  <a:pt x="15" y="21"/>
                  <a:pt x="15" y="21"/>
                  <a:pt x="15" y="21"/>
                </a:cubicBezTo>
                <a:cubicBezTo>
                  <a:pt x="13" y="22"/>
                  <a:pt x="11" y="23"/>
                  <a:pt x="8" y="24"/>
                </a:cubicBezTo>
                <a:cubicBezTo>
                  <a:pt x="6" y="21"/>
                  <a:pt x="6" y="21"/>
                  <a:pt x="6" y="21"/>
                </a:cubicBezTo>
                <a:cubicBezTo>
                  <a:pt x="9" y="21"/>
                  <a:pt x="11" y="21"/>
                  <a:pt x="13" y="20"/>
                </a:cubicBezTo>
                <a:cubicBezTo>
                  <a:pt x="13" y="20"/>
                  <a:pt x="12" y="19"/>
                  <a:pt x="12" y="19"/>
                </a:cubicBezTo>
                <a:cubicBezTo>
                  <a:pt x="11" y="19"/>
                  <a:pt x="11" y="19"/>
                  <a:pt x="11" y="18"/>
                </a:cubicBezTo>
                <a:cubicBezTo>
                  <a:pt x="12" y="17"/>
                  <a:pt x="12" y="17"/>
                  <a:pt x="12" y="17"/>
                </a:cubicBezTo>
                <a:cubicBezTo>
                  <a:pt x="12" y="17"/>
                  <a:pt x="13" y="17"/>
                  <a:pt x="14" y="18"/>
                </a:cubicBezTo>
                <a:cubicBezTo>
                  <a:pt x="14" y="18"/>
                  <a:pt x="15" y="18"/>
                  <a:pt x="15" y="1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75" name="Freeform 44"/>
          <p:cNvSpPr>
            <a:spLocks noEditPoints="1"/>
          </p:cNvSpPr>
          <p:nvPr/>
        </p:nvSpPr>
        <p:spPr bwMode="auto">
          <a:xfrm>
            <a:off x="561450" y="10154187"/>
            <a:ext cx="85725" cy="96838"/>
          </a:xfrm>
          <a:custGeom>
            <a:avLst/>
            <a:gdLst>
              <a:gd name="T0" fmla="*/ 0 w 54"/>
              <a:gd name="T1" fmla="*/ 0 h 61"/>
              <a:gd name="T2" fmla="*/ 54 w 54"/>
              <a:gd name="T3" fmla="*/ 0 h 61"/>
              <a:gd name="T4" fmla="*/ 54 w 54"/>
              <a:gd name="T5" fmla="*/ 61 h 61"/>
              <a:gd name="T6" fmla="*/ 46 w 54"/>
              <a:gd name="T7" fmla="*/ 61 h 61"/>
              <a:gd name="T8" fmla="*/ 46 w 54"/>
              <a:gd name="T9" fmla="*/ 53 h 61"/>
              <a:gd name="T10" fmla="*/ 8 w 54"/>
              <a:gd name="T11" fmla="*/ 53 h 61"/>
              <a:gd name="T12" fmla="*/ 8 w 54"/>
              <a:gd name="T13" fmla="*/ 61 h 61"/>
              <a:gd name="T14" fmla="*/ 0 w 54"/>
              <a:gd name="T15" fmla="*/ 61 h 61"/>
              <a:gd name="T16" fmla="*/ 0 w 54"/>
              <a:gd name="T17" fmla="*/ 0 h 61"/>
              <a:gd name="T18" fmla="*/ 8 w 54"/>
              <a:gd name="T19" fmla="*/ 7 h 61"/>
              <a:gd name="T20" fmla="*/ 8 w 54"/>
              <a:gd name="T21" fmla="*/ 46 h 61"/>
              <a:gd name="T22" fmla="*/ 46 w 54"/>
              <a:gd name="T23" fmla="*/ 46 h 61"/>
              <a:gd name="T24" fmla="*/ 46 w 54"/>
              <a:gd name="T25" fmla="*/ 7 h 61"/>
              <a:gd name="T26" fmla="*/ 8 w 54"/>
              <a:gd name="T27" fmla="*/ 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 h="61">
                <a:moveTo>
                  <a:pt x="0" y="0"/>
                </a:moveTo>
                <a:lnTo>
                  <a:pt x="54" y="0"/>
                </a:lnTo>
                <a:lnTo>
                  <a:pt x="54" y="61"/>
                </a:lnTo>
                <a:lnTo>
                  <a:pt x="46" y="61"/>
                </a:lnTo>
                <a:lnTo>
                  <a:pt x="46" y="53"/>
                </a:lnTo>
                <a:lnTo>
                  <a:pt x="8" y="53"/>
                </a:lnTo>
                <a:lnTo>
                  <a:pt x="8" y="61"/>
                </a:lnTo>
                <a:lnTo>
                  <a:pt x="0" y="61"/>
                </a:lnTo>
                <a:lnTo>
                  <a:pt x="0" y="0"/>
                </a:lnTo>
                <a:close/>
                <a:moveTo>
                  <a:pt x="8" y="7"/>
                </a:moveTo>
                <a:lnTo>
                  <a:pt x="8" y="46"/>
                </a:lnTo>
                <a:lnTo>
                  <a:pt x="46" y="46"/>
                </a:lnTo>
                <a:lnTo>
                  <a:pt x="46" y="7"/>
                </a:lnTo>
                <a:lnTo>
                  <a:pt x="8"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57" name="矩形 56"/>
          <p:cNvSpPr/>
          <p:nvPr/>
        </p:nvSpPr>
        <p:spPr>
          <a:xfrm>
            <a:off x="8106150" y="3433698"/>
            <a:ext cx="695373" cy="695373"/>
          </a:xfrm>
          <a:prstGeom prst="rect">
            <a:avLst/>
          </a:prstGeom>
          <a:solidFill>
            <a:srgbClr val="9E21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微軟正黑體" panose="020B0604030504040204" pitchFamily="34" charset="-120"/>
                <a:ea typeface="微軟正黑體" panose="020B0604030504040204" pitchFamily="34" charset="-120"/>
              </a:rPr>
              <a:t>大標顏色</a:t>
            </a:r>
            <a:endParaRPr lang="zh-TW" altLang="en-US" dirty="0">
              <a:latin typeface="微軟正黑體" panose="020B0604030504040204" pitchFamily="34" charset="-120"/>
              <a:ea typeface="微軟正黑體" panose="020B0604030504040204" pitchFamily="34" charset="-120"/>
            </a:endParaRPr>
          </a:p>
        </p:txBody>
      </p:sp>
      <p:sp>
        <p:nvSpPr>
          <p:cNvPr id="58" name="矩形 57"/>
          <p:cNvSpPr/>
          <p:nvPr/>
        </p:nvSpPr>
        <p:spPr>
          <a:xfrm>
            <a:off x="8106149" y="4322135"/>
            <a:ext cx="695373" cy="695373"/>
          </a:xfrm>
          <a:prstGeom prst="rect">
            <a:avLst/>
          </a:prstGeom>
          <a:solidFill>
            <a:srgbClr val="DA6F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微軟正黑體" panose="020B0604030504040204" pitchFamily="34" charset="-120"/>
                <a:ea typeface="微軟正黑體" panose="020B0604030504040204" pitchFamily="34" charset="-120"/>
              </a:rPr>
              <a:t>小標</a:t>
            </a:r>
            <a:endParaRPr lang="en-US" altLang="zh-TW" dirty="0" smtClean="0">
              <a:latin typeface="微軟正黑體" panose="020B0604030504040204" pitchFamily="34" charset="-120"/>
              <a:ea typeface="微軟正黑體" panose="020B0604030504040204" pitchFamily="34" charset="-120"/>
            </a:endParaRPr>
          </a:p>
          <a:p>
            <a:pPr algn="ctr"/>
            <a:r>
              <a:rPr lang="zh-TW" altLang="en-US" dirty="0">
                <a:latin typeface="微軟正黑體" panose="020B0604030504040204" pitchFamily="34" charset="-120"/>
                <a:ea typeface="微軟正黑體" panose="020B0604030504040204" pitchFamily="34" charset="-120"/>
              </a:rPr>
              <a:t>顏色</a:t>
            </a:r>
            <a:endParaRPr lang="en-US" altLang="zh-TW" dirty="0" smtClean="0">
              <a:latin typeface="微軟正黑體" panose="020B0604030504040204" pitchFamily="34" charset="-120"/>
              <a:ea typeface="微軟正黑體" panose="020B0604030504040204" pitchFamily="34" charset="-120"/>
            </a:endParaRPr>
          </a:p>
        </p:txBody>
      </p:sp>
      <p:sp>
        <p:nvSpPr>
          <p:cNvPr id="64" name="矩形 63"/>
          <p:cNvSpPr/>
          <p:nvPr/>
        </p:nvSpPr>
        <p:spPr>
          <a:xfrm>
            <a:off x="8106149" y="5189239"/>
            <a:ext cx="695373" cy="695373"/>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微軟正黑體" panose="020B0604030504040204" pitchFamily="34" charset="-120"/>
                <a:ea typeface="微軟正黑體" panose="020B0604030504040204" pitchFamily="34" charset="-120"/>
              </a:rPr>
              <a:t>內文</a:t>
            </a:r>
            <a:endParaRPr lang="en-US" altLang="zh-TW" dirty="0" smtClean="0">
              <a:latin typeface="微軟正黑體" panose="020B0604030504040204" pitchFamily="34" charset="-120"/>
              <a:ea typeface="微軟正黑體" panose="020B0604030504040204" pitchFamily="34" charset="-120"/>
            </a:endParaRPr>
          </a:p>
          <a:p>
            <a:pPr algn="ctr"/>
            <a:r>
              <a:rPr lang="zh-TW" altLang="en-US" dirty="0">
                <a:latin typeface="微軟正黑體" panose="020B0604030504040204" pitchFamily="34" charset="-120"/>
                <a:ea typeface="微軟正黑體" panose="020B0604030504040204" pitchFamily="34" charset="-120"/>
              </a:rPr>
              <a:t>顏色</a:t>
            </a:r>
            <a:endParaRPr lang="en-US" altLang="zh-TW" dirty="0" smtClean="0">
              <a:latin typeface="微軟正黑體" panose="020B0604030504040204" pitchFamily="34" charset="-120"/>
              <a:ea typeface="微軟正黑體" panose="020B0604030504040204" pitchFamily="34" charset="-120"/>
            </a:endParaRPr>
          </a:p>
        </p:txBody>
      </p:sp>
      <p:sp>
        <p:nvSpPr>
          <p:cNvPr id="82" name="文字方塊 81"/>
          <p:cNvSpPr txBox="1"/>
          <p:nvPr/>
        </p:nvSpPr>
        <p:spPr>
          <a:xfrm>
            <a:off x="310362" y="5151413"/>
            <a:ext cx="3535798" cy="416396"/>
          </a:xfrm>
          <a:prstGeom prst="rect">
            <a:avLst/>
          </a:prstGeom>
          <a:noFill/>
        </p:spPr>
        <p:txBody>
          <a:bodyPr wrap="square" numCol="1" spcCol="144000" rtlCol="0">
            <a:spAutoFit/>
          </a:bodyPr>
          <a:lstStyle/>
          <a:p>
            <a:pPr>
              <a:lnSpc>
                <a:spcPct val="150000"/>
              </a:lnSpc>
            </a:pPr>
            <a:r>
              <a:rPr lang="zh-TW" altLang="en-US" sz="1600" b="1" dirty="0">
                <a:solidFill>
                  <a:schemeClr val="bg2">
                    <a:lumMod val="25000"/>
                  </a:schemeClr>
                </a:solidFill>
                <a:latin typeface="微軟正黑體" panose="020B0604030504040204" pitchFamily="34" charset="-120"/>
                <a:ea typeface="微軟正黑體" panose="020B0604030504040204" pitchFamily="34" charset="-120"/>
              </a:rPr>
              <a:t>產品項目</a:t>
            </a:r>
            <a:endParaRPr lang="en-US" altLang="zh-TW" sz="1600" b="1" dirty="0" smtClean="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83" name="文字方塊 82"/>
          <p:cNvSpPr txBox="1"/>
          <p:nvPr/>
        </p:nvSpPr>
        <p:spPr>
          <a:xfrm>
            <a:off x="3889364" y="3412730"/>
            <a:ext cx="3482746" cy="416396"/>
          </a:xfrm>
          <a:prstGeom prst="rect">
            <a:avLst/>
          </a:prstGeom>
          <a:noFill/>
        </p:spPr>
        <p:txBody>
          <a:bodyPr wrap="square" numCol="1" spcCol="144000" rtlCol="0">
            <a:spAutoFit/>
          </a:bodyPr>
          <a:lstStyle/>
          <a:p>
            <a:pPr>
              <a:lnSpc>
                <a:spcPct val="150000"/>
              </a:lnSpc>
            </a:pPr>
            <a:r>
              <a:rPr lang="zh-TW" altLang="en-US" sz="1600" b="1" dirty="0">
                <a:solidFill>
                  <a:schemeClr val="bg2">
                    <a:lumMod val="25000"/>
                  </a:schemeClr>
                </a:solidFill>
                <a:latin typeface="微軟正黑體" panose="020B0604030504040204" pitchFamily="34" charset="-120"/>
                <a:ea typeface="微軟正黑體" panose="020B0604030504040204" pitchFamily="34" charset="-120"/>
              </a:rPr>
              <a:t>發展現況</a:t>
            </a:r>
            <a:endParaRPr lang="en-US" altLang="zh-TW" sz="1600" b="1" dirty="0" smtClean="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31" name="矩形 30"/>
          <p:cNvSpPr/>
          <p:nvPr/>
        </p:nvSpPr>
        <p:spPr>
          <a:xfrm>
            <a:off x="5754175" y="9637900"/>
            <a:ext cx="738000" cy="738000"/>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solidFill>
                  <a:schemeClr val="tx1"/>
                </a:solidFill>
                <a:latin typeface="微軟正黑體" panose="020B0604030504040204" pitchFamily="34" charset="-120"/>
                <a:ea typeface="微軟正黑體" panose="020B0604030504040204" pitchFamily="34" charset="-120"/>
              </a:rPr>
              <a:t>團隊</a:t>
            </a:r>
            <a:r>
              <a:rPr lang="en-US" altLang="zh-TW" b="1" dirty="0" smtClean="0">
                <a:solidFill>
                  <a:schemeClr val="tx1"/>
                </a:solidFill>
                <a:latin typeface="微軟正黑體" panose="020B0604030504040204" pitchFamily="34" charset="-120"/>
                <a:ea typeface="微軟正黑體" panose="020B0604030504040204" pitchFamily="34" charset="-120"/>
              </a:rPr>
              <a:t>logo</a:t>
            </a:r>
            <a:endParaRPr lang="zh-TW" altLang="en-US" b="1" dirty="0">
              <a:solidFill>
                <a:schemeClr val="tx1"/>
              </a:solidFill>
              <a:latin typeface="微軟正黑體" panose="020B0604030504040204" pitchFamily="34" charset="-120"/>
              <a:ea typeface="微軟正黑體" panose="020B0604030504040204" pitchFamily="34" charset="-120"/>
            </a:endParaRPr>
          </a:p>
        </p:txBody>
      </p:sp>
      <p:sp>
        <p:nvSpPr>
          <p:cNvPr id="87" name="矩形 86"/>
          <p:cNvSpPr/>
          <p:nvPr/>
        </p:nvSpPr>
        <p:spPr>
          <a:xfrm>
            <a:off x="5754175" y="10385003"/>
            <a:ext cx="738000" cy="151200"/>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900" dirty="0">
              <a:solidFill>
                <a:schemeClr val="tx1"/>
              </a:solidFill>
              <a:latin typeface="微軟正黑體" panose="020B0604030504040204" pitchFamily="34" charset="-120"/>
              <a:ea typeface="微軟正黑體" panose="020B0604030504040204" pitchFamily="34" charset="-120"/>
            </a:endParaRPr>
          </a:p>
        </p:txBody>
      </p:sp>
      <p:sp>
        <p:nvSpPr>
          <p:cNvPr id="32" name="文字方塊 31"/>
          <p:cNvSpPr txBox="1"/>
          <p:nvPr/>
        </p:nvSpPr>
        <p:spPr>
          <a:xfrm>
            <a:off x="5574222" y="10355438"/>
            <a:ext cx="1094198" cy="215444"/>
          </a:xfrm>
          <a:prstGeom prst="rect">
            <a:avLst/>
          </a:prstGeom>
          <a:noFill/>
        </p:spPr>
        <p:txBody>
          <a:bodyPr wrap="square" rtlCol="0">
            <a:spAutoFit/>
          </a:bodyPr>
          <a:lstStyle/>
          <a:p>
            <a:pPr algn="ctr"/>
            <a:r>
              <a:rPr lang="zh-TW" altLang="en-US" sz="800" dirty="0">
                <a:latin typeface="微軟正黑體" panose="020B0604030504040204" pitchFamily="34" charset="-120"/>
                <a:ea typeface="微軟正黑體" panose="020B0604030504040204" pitchFamily="34" charset="-120"/>
              </a:rPr>
              <a:t>版本</a:t>
            </a:r>
            <a:r>
              <a:rPr lang="en-US" altLang="zh-TW" sz="800" dirty="0">
                <a:latin typeface="微軟正黑體" panose="020B0604030504040204" pitchFamily="34" charset="-120"/>
                <a:ea typeface="微軟正黑體" panose="020B0604030504040204" pitchFamily="34" charset="-120"/>
              </a:rPr>
              <a:t>:</a:t>
            </a:r>
            <a:r>
              <a:rPr lang="en-US" altLang="zh-TW" sz="800" dirty="0" smtClean="0">
                <a:latin typeface="微軟正黑體" panose="020B0604030504040204" pitchFamily="34" charset="-120"/>
                <a:ea typeface="微軟正黑體" panose="020B0604030504040204" pitchFamily="34" charset="-120"/>
              </a:rPr>
              <a:t>2021XXXX</a:t>
            </a:r>
            <a:endParaRPr lang="zh-TW" altLang="en-US" sz="800" dirty="0">
              <a:latin typeface="微軟正黑體" panose="020B0604030504040204" pitchFamily="34" charset="-120"/>
              <a:ea typeface="微軟正黑體" panose="020B0604030504040204" pitchFamily="34" charset="-120"/>
            </a:endParaRPr>
          </a:p>
        </p:txBody>
      </p:sp>
      <p:sp>
        <p:nvSpPr>
          <p:cNvPr id="88" name="Freeform 19"/>
          <p:cNvSpPr>
            <a:spLocks noEditPoints="1"/>
          </p:cNvSpPr>
          <p:nvPr/>
        </p:nvSpPr>
        <p:spPr bwMode="auto">
          <a:xfrm>
            <a:off x="6762238" y="3019030"/>
            <a:ext cx="117475" cy="117475"/>
          </a:xfrm>
          <a:custGeom>
            <a:avLst/>
            <a:gdLst>
              <a:gd name="T0" fmla="*/ 19 w 37"/>
              <a:gd name="T1" fmla="*/ 25 h 37"/>
              <a:gd name="T2" fmla="*/ 13 w 37"/>
              <a:gd name="T3" fmla="*/ 23 h 37"/>
              <a:gd name="T4" fmla="*/ 12 w 37"/>
              <a:gd name="T5" fmla="*/ 19 h 37"/>
              <a:gd name="T6" fmla="*/ 15 w 37"/>
              <a:gd name="T7" fmla="*/ 14 h 37"/>
              <a:gd name="T8" fmla="*/ 19 w 37"/>
              <a:gd name="T9" fmla="*/ 12 h 37"/>
              <a:gd name="T10" fmla="*/ 24 w 37"/>
              <a:gd name="T11" fmla="*/ 15 h 37"/>
              <a:gd name="T12" fmla="*/ 24 w 37"/>
              <a:gd name="T13" fmla="*/ 15 h 37"/>
              <a:gd name="T14" fmla="*/ 25 w 37"/>
              <a:gd name="T15" fmla="*/ 19 h 37"/>
              <a:gd name="T16" fmla="*/ 22 w 37"/>
              <a:gd name="T17" fmla="*/ 24 h 37"/>
              <a:gd name="T18" fmla="*/ 19 w 37"/>
              <a:gd name="T19" fmla="*/ 25 h 37"/>
              <a:gd name="T20" fmla="*/ 19 w 37"/>
              <a:gd name="T21" fmla="*/ 0 h 37"/>
              <a:gd name="T22" fmla="*/ 19 w 37"/>
              <a:gd name="T23" fmla="*/ 0 h 37"/>
              <a:gd name="T24" fmla="*/ 18 w 37"/>
              <a:gd name="T25" fmla="*/ 0 h 37"/>
              <a:gd name="T26" fmla="*/ 8 w 37"/>
              <a:gd name="T27" fmla="*/ 4 h 37"/>
              <a:gd name="T28" fmla="*/ 0 w 37"/>
              <a:gd name="T29" fmla="*/ 19 h 37"/>
              <a:gd name="T30" fmla="*/ 3 w 37"/>
              <a:gd name="T31" fmla="*/ 30 h 37"/>
              <a:gd name="T32" fmla="*/ 19 w 37"/>
              <a:gd name="T33" fmla="*/ 37 h 37"/>
              <a:gd name="T34" fmla="*/ 19 w 37"/>
              <a:gd name="T35" fmla="*/ 37 h 37"/>
              <a:gd name="T36" fmla="*/ 19 w 37"/>
              <a:gd name="T37" fmla="*/ 37 h 37"/>
              <a:gd name="T38" fmla="*/ 29 w 37"/>
              <a:gd name="T39" fmla="*/ 34 h 37"/>
              <a:gd name="T40" fmla="*/ 37 w 37"/>
              <a:gd name="T41" fmla="*/ 19 h 37"/>
              <a:gd name="T42" fmla="*/ 34 w 37"/>
              <a:gd name="T43" fmla="*/ 8 h 37"/>
              <a:gd name="T44" fmla="*/ 29 w 37"/>
              <a:gd name="T45" fmla="*/ 12 h 37"/>
              <a:gd name="T46" fmla="*/ 34 w 37"/>
              <a:gd name="T47" fmla="*/ 8 h 37"/>
              <a:gd name="T48" fmla="*/ 19 w 37"/>
              <a:gd name="T4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7" h="37">
                <a:moveTo>
                  <a:pt x="19" y="25"/>
                </a:moveTo>
                <a:cubicBezTo>
                  <a:pt x="16" y="25"/>
                  <a:pt x="15" y="24"/>
                  <a:pt x="13" y="23"/>
                </a:cubicBezTo>
                <a:cubicBezTo>
                  <a:pt x="12" y="21"/>
                  <a:pt x="12" y="20"/>
                  <a:pt x="12" y="19"/>
                </a:cubicBezTo>
                <a:cubicBezTo>
                  <a:pt x="12" y="17"/>
                  <a:pt x="13" y="15"/>
                  <a:pt x="15" y="14"/>
                </a:cubicBezTo>
                <a:cubicBezTo>
                  <a:pt x="16" y="13"/>
                  <a:pt x="17" y="12"/>
                  <a:pt x="19" y="12"/>
                </a:cubicBezTo>
                <a:cubicBezTo>
                  <a:pt x="21" y="12"/>
                  <a:pt x="23" y="13"/>
                  <a:pt x="24" y="15"/>
                </a:cubicBezTo>
                <a:cubicBezTo>
                  <a:pt x="24" y="15"/>
                  <a:pt x="24" y="15"/>
                  <a:pt x="24" y="15"/>
                </a:cubicBezTo>
                <a:cubicBezTo>
                  <a:pt x="25" y="16"/>
                  <a:pt x="25" y="17"/>
                  <a:pt x="25" y="19"/>
                </a:cubicBezTo>
                <a:cubicBezTo>
                  <a:pt x="25" y="21"/>
                  <a:pt x="24" y="23"/>
                  <a:pt x="22" y="24"/>
                </a:cubicBezTo>
                <a:cubicBezTo>
                  <a:pt x="21" y="25"/>
                  <a:pt x="20" y="25"/>
                  <a:pt x="19" y="25"/>
                </a:cubicBezTo>
                <a:moveTo>
                  <a:pt x="19" y="0"/>
                </a:moveTo>
                <a:cubicBezTo>
                  <a:pt x="19" y="0"/>
                  <a:pt x="19" y="0"/>
                  <a:pt x="19" y="0"/>
                </a:cubicBezTo>
                <a:cubicBezTo>
                  <a:pt x="19" y="0"/>
                  <a:pt x="19" y="0"/>
                  <a:pt x="18" y="0"/>
                </a:cubicBezTo>
                <a:cubicBezTo>
                  <a:pt x="15" y="0"/>
                  <a:pt x="11" y="1"/>
                  <a:pt x="8" y="4"/>
                </a:cubicBezTo>
                <a:cubicBezTo>
                  <a:pt x="3" y="7"/>
                  <a:pt x="0" y="13"/>
                  <a:pt x="0" y="19"/>
                </a:cubicBezTo>
                <a:cubicBezTo>
                  <a:pt x="0" y="23"/>
                  <a:pt x="1" y="26"/>
                  <a:pt x="3" y="30"/>
                </a:cubicBezTo>
                <a:cubicBezTo>
                  <a:pt x="7" y="35"/>
                  <a:pt x="13" y="37"/>
                  <a:pt x="19" y="37"/>
                </a:cubicBezTo>
                <a:cubicBezTo>
                  <a:pt x="19" y="37"/>
                  <a:pt x="19" y="37"/>
                  <a:pt x="19" y="37"/>
                </a:cubicBezTo>
                <a:cubicBezTo>
                  <a:pt x="19" y="37"/>
                  <a:pt x="19" y="37"/>
                  <a:pt x="19" y="37"/>
                </a:cubicBezTo>
                <a:cubicBezTo>
                  <a:pt x="22" y="37"/>
                  <a:pt x="26" y="36"/>
                  <a:pt x="29" y="34"/>
                </a:cubicBezTo>
                <a:cubicBezTo>
                  <a:pt x="34" y="30"/>
                  <a:pt x="37" y="25"/>
                  <a:pt x="37" y="19"/>
                </a:cubicBezTo>
                <a:cubicBezTo>
                  <a:pt x="37" y="15"/>
                  <a:pt x="36" y="11"/>
                  <a:pt x="34" y="8"/>
                </a:cubicBezTo>
                <a:cubicBezTo>
                  <a:pt x="29" y="12"/>
                  <a:pt x="29" y="12"/>
                  <a:pt x="29" y="12"/>
                </a:cubicBezTo>
                <a:cubicBezTo>
                  <a:pt x="34" y="8"/>
                  <a:pt x="34" y="8"/>
                  <a:pt x="34" y="8"/>
                </a:cubicBezTo>
                <a:cubicBezTo>
                  <a:pt x="30" y="3"/>
                  <a:pt x="24" y="0"/>
                  <a:pt x="19" y="0"/>
                </a:cubicBezTo>
              </a:path>
            </a:pathLst>
          </a:custGeom>
          <a:solidFill>
            <a:srgbClr val="D17179"/>
          </a:solidFill>
          <a:ln>
            <a:noFill/>
          </a:ln>
          <a:extLst/>
        </p:spPr>
        <p:txBody>
          <a:bodyPr vert="horz" wrap="square" lIns="91440" tIns="45720" rIns="91440" bIns="45720" numCol="1" anchor="t" anchorCtr="0" compatLnSpc="1">
            <a:prstTxWarp prst="textNoShape">
              <a:avLst/>
            </a:prstTxWarp>
          </a:bodyPr>
          <a:lstStyle/>
          <a:p>
            <a:endParaRPr lang="zh-TW" altLang="en-US"/>
          </a:p>
        </p:txBody>
      </p:sp>
      <p:cxnSp>
        <p:nvCxnSpPr>
          <p:cNvPr id="91" name="直線接點 90"/>
          <p:cNvCxnSpPr/>
          <p:nvPr/>
        </p:nvCxnSpPr>
        <p:spPr>
          <a:xfrm>
            <a:off x="396020" y="8748713"/>
            <a:ext cx="6834585" cy="0"/>
          </a:xfrm>
          <a:prstGeom prst="line">
            <a:avLst/>
          </a:prstGeom>
          <a:ln w="12700">
            <a:solidFill>
              <a:srgbClr val="DA6F73"/>
            </a:solidFill>
          </a:ln>
        </p:spPr>
        <p:style>
          <a:lnRef idx="1">
            <a:schemeClr val="accent1"/>
          </a:lnRef>
          <a:fillRef idx="0">
            <a:schemeClr val="accent1"/>
          </a:fillRef>
          <a:effectRef idx="0">
            <a:schemeClr val="accent1"/>
          </a:effectRef>
          <a:fontRef idx="minor">
            <a:schemeClr val="tx1"/>
          </a:fontRef>
        </p:style>
      </p:cxnSp>
      <p:grpSp>
        <p:nvGrpSpPr>
          <p:cNvPr id="35" name="群組 34"/>
          <p:cNvGrpSpPr/>
          <p:nvPr/>
        </p:nvGrpSpPr>
        <p:grpSpPr>
          <a:xfrm>
            <a:off x="323124" y="6385541"/>
            <a:ext cx="3323148" cy="2254569"/>
            <a:chOff x="323124" y="6385541"/>
            <a:chExt cx="3323148" cy="2254569"/>
          </a:xfrm>
        </p:grpSpPr>
        <p:sp>
          <p:nvSpPr>
            <p:cNvPr id="46" name="矩形 45"/>
            <p:cNvSpPr/>
            <p:nvPr/>
          </p:nvSpPr>
          <p:spPr>
            <a:xfrm>
              <a:off x="411260" y="6385541"/>
              <a:ext cx="3235012" cy="1989562"/>
            </a:xfrm>
            <a:prstGeom prst="rect">
              <a:avLst/>
            </a:prstGeom>
            <a:solidFill>
              <a:schemeClr val="bg1"/>
            </a:solidFill>
            <a:ln>
              <a:solidFill>
                <a:srgbClr val="D21C4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bg2">
                      <a:lumMod val="25000"/>
                    </a:schemeClr>
                  </a:solidFill>
                  <a:latin typeface="微軟正黑體" panose="020B0604030504040204" pitchFamily="34" charset="-120"/>
                  <a:ea typeface="微軟正黑體" panose="020B0604030504040204" pitchFamily="34" charset="-120"/>
                </a:rPr>
                <a:t>圖片</a:t>
              </a:r>
              <a:endParaRPr lang="zh-TW" altLang="en-US" dirty="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92" name="文字方塊 91"/>
            <p:cNvSpPr txBox="1"/>
            <p:nvPr/>
          </p:nvSpPr>
          <p:spPr>
            <a:xfrm>
              <a:off x="323124" y="8393889"/>
              <a:ext cx="3187651" cy="246221"/>
            </a:xfrm>
            <a:prstGeom prst="rect">
              <a:avLst/>
            </a:prstGeom>
            <a:noFill/>
          </p:spPr>
          <p:txBody>
            <a:bodyPr wrap="square" rtlCol="0">
              <a:spAutoFit/>
            </a:bodyPr>
            <a:lstStyle/>
            <a:p>
              <a:r>
                <a:rPr lang="zh-TW" altLang="en-US" sz="1000" dirty="0" smtClean="0">
                  <a:solidFill>
                    <a:schemeClr val="bg1"/>
                  </a:solidFill>
                  <a:latin typeface="微軟正黑體" panose="020B0604030504040204" pitchFamily="34" charset="-120"/>
                  <a:ea typeface="微軟正黑體" panose="020B0604030504040204" pitchFamily="34" charset="-120"/>
                </a:rPr>
                <a:t>請自行新增圖片</a:t>
              </a:r>
              <a:r>
                <a:rPr lang="zh-TW" altLang="en-US" sz="1000" dirty="0">
                  <a:solidFill>
                    <a:schemeClr val="bg1"/>
                  </a:solidFill>
                  <a:latin typeface="微軟正黑體" panose="020B0604030504040204" pitchFamily="34" charset="-120"/>
                  <a:ea typeface="微軟正黑體" panose="020B0604030504040204" pitchFamily="34" charset="-120"/>
                </a:rPr>
                <a:t>說明</a:t>
              </a:r>
            </a:p>
          </p:txBody>
        </p:sp>
      </p:grpSp>
      <p:sp>
        <p:nvSpPr>
          <p:cNvPr id="94" name="文字方塊 93"/>
          <p:cNvSpPr txBox="1"/>
          <p:nvPr/>
        </p:nvSpPr>
        <p:spPr>
          <a:xfrm>
            <a:off x="289983" y="8793852"/>
            <a:ext cx="3187651" cy="748923"/>
          </a:xfrm>
          <a:prstGeom prst="rect">
            <a:avLst/>
          </a:prstGeom>
          <a:noFill/>
        </p:spPr>
        <p:txBody>
          <a:bodyPr wrap="square" rtlCol="0">
            <a:spAutoFit/>
          </a:bodyPr>
          <a:lstStyle/>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公司</a:t>
            </a:r>
            <a:r>
              <a:rPr lang="zh-TW" altLang="en-US" sz="1200" b="1" dirty="0" smtClean="0">
                <a:solidFill>
                  <a:schemeClr val="bg1"/>
                </a:solidFill>
                <a:latin typeface="微軟正黑體" panose="020B0604030504040204" pitchFamily="34" charset="-120"/>
                <a:ea typeface="微軟正黑體" panose="020B0604030504040204" pitchFamily="34" charset="-120"/>
              </a:rPr>
              <a:t>成立時間：</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a:p>
            <a:pPr>
              <a:spcBef>
                <a:spcPts val="400"/>
              </a:spcBef>
            </a:pPr>
            <a:r>
              <a:rPr lang="zh-TW" altLang="en-US" sz="1200" b="1" dirty="0" smtClean="0">
                <a:solidFill>
                  <a:schemeClr val="bg1"/>
                </a:solidFill>
                <a:latin typeface="微軟正黑體" panose="020B0604030504040204" pitchFamily="34" charset="-120"/>
                <a:ea typeface="微軟正黑體" panose="020B0604030504040204" pitchFamily="34" charset="-120"/>
              </a:rPr>
              <a:t>實</a:t>
            </a:r>
            <a:r>
              <a:rPr lang="zh-TW" altLang="en-US" sz="1200" b="1" dirty="0">
                <a:solidFill>
                  <a:schemeClr val="bg1"/>
                </a:solidFill>
                <a:latin typeface="微軟正黑體" panose="020B0604030504040204" pitchFamily="34" charset="-120"/>
                <a:ea typeface="微軟正黑體" panose="020B0604030504040204" pitchFamily="34" charset="-120"/>
              </a:rPr>
              <a:t>收</a:t>
            </a:r>
            <a:r>
              <a:rPr lang="zh-TW" altLang="en-US" sz="1200" b="1" dirty="0" smtClean="0">
                <a:solidFill>
                  <a:schemeClr val="bg1"/>
                </a:solidFill>
                <a:latin typeface="微軟正黑體" panose="020B0604030504040204" pitchFamily="34" charset="-120"/>
                <a:ea typeface="微軟正黑體" panose="020B0604030504040204" pitchFamily="34" charset="-120"/>
              </a:rPr>
              <a:t>資本額：</a:t>
            </a:r>
            <a:r>
              <a:rPr lang="en-US" altLang="zh-TW" sz="1200" b="1" dirty="0" smtClean="0">
                <a:solidFill>
                  <a:schemeClr val="bg1"/>
                </a:solidFill>
                <a:latin typeface="微軟正黑體" panose="020B0604030504040204" pitchFamily="34" charset="-120"/>
                <a:ea typeface="微軟正黑體" panose="020B0604030504040204" pitchFamily="34" charset="-120"/>
              </a:rPr>
              <a:t>NT$</a:t>
            </a:r>
          </a:p>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專利保護狀況：</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p:txBody>
      </p:sp>
      <p:sp>
        <p:nvSpPr>
          <p:cNvPr id="95" name="文字方塊 94"/>
          <p:cNvSpPr txBox="1"/>
          <p:nvPr/>
        </p:nvSpPr>
        <p:spPr>
          <a:xfrm>
            <a:off x="3352337" y="8793852"/>
            <a:ext cx="3187651" cy="748923"/>
          </a:xfrm>
          <a:prstGeom prst="rect">
            <a:avLst/>
          </a:prstGeom>
          <a:noFill/>
        </p:spPr>
        <p:txBody>
          <a:bodyPr wrap="square" rtlCol="0">
            <a:spAutoFit/>
          </a:bodyPr>
          <a:lstStyle/>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團隊</a:t>
            </a:r>
            <a:r>
              <a:rPr lang="zh-TW" altLang="en-US" sz="1200" b="1" dirty="0" smtClean="0">
                <a:solidFill>
                  <a:schemeClr val="bg1"/>
                </a:solidFill>
                <a:latin typeface="微軟正黑體" panose="020B0604030504040204" pitchFamily="34" charset="-120"/>
                <a:ea typeface="微軟正黑體" panose="020B0604030504040204" pitchFamily="34" charset="-120"/>
              </a:rPr>
              <a:t>人數：</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辦公室</a:t>
            </a:r>
            <a:r>
              <a:rPr lang="zh-TW" altLang="en-US" sz="1200" b="1" dirty="0" smtClean="0">
                <a:solidFill>
                  <a:schemeClr val="bg1"/>
                </a:solidFill>
                <a:latin typeface="微軟正黑體" panose="020B0604030504040204" pitchFamily="34" charset="-120"/>
                <a:ea typeface="微軟正黑體" panose="020B0604030504040204" pitchFamily="34" charset="-120"/>
              </a:rPr>
              <a:t>位置</a:t>
            </a:r>
            <a:r>
              <a:rPr lang="zh-TW" altLang="en-US" sz="1200" b="1" dirty="0">
                <a:solidFill>
                  <a:schemeClr val="bg1"/>
                </a:solidFill>
                <a:latin typeface="微軟正黑體" panose="020B0604030504040204" pitchFamily="34" charset="-120"/>
                <a:ea typeface="微軟正黑體" panose="020B0604030504040204" pitchFamily="34" charset="-120"/>
              </a:rPr>
              <a:t>：</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公司</a:t>
            </a:r>
            <a:r>
              <a:rPr lang="zh-TW" altLang="en-US" sz="1200" b="1" dirty="0" smtClean="0">
                <a:solidFill>
                  <a:schemeClr val="bg1"/>
                </a:solidFill>
                <a:latin typeface="微軟正黑體" panose="020B0604030504040204" pitchFamily="34" charset="-120"/>
                <a:ea typeface="微軟正黑體" panose="020B0604030504040204" pitchFamily="34" charset="-120"/>
              </a:rPr>
              <a:t>網址</a:t>
            </a:r>
            <a:r>
              <a:rPr lang="zh-TW" altLang="en-US" sz="1200" b="1" dirty="0">
                <a:solidFill>
                  <a:schemeClr val="bg1"/>
                </a:solidFill>
                <a:latin typeface="微軟正黑體" panose="020B0604030504040204" pitchFamily="34" charset="-120"/>
                <a:ea typeface="微軟正黑體" panose="020B0604030504040204" pitchFamily="34" charset="-120"/>
              </a:rPr>
              <a:t>：</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p:txBody>
      </p:sp>
      <p:grpSp>
        <p:nvGrpSpPr>
          <p:cNvPr id="96" name="群組 95"/>
          <p:cNvGrpSpPr/>
          <p:nvPr/>
        </p:nvGrpSpPr>
        <p:grpSpPr>
          <a:xfrm>
            <a:off x="3853724" y="6385541"/>
            <a:ext cx="3323148" cy="2254569"/>
            <a:chOff x="323124" y="6385541"/>
            <a:chExt cx="3323148" cy="2254569"/>
          </a:xfrm>
        </p:grpSpPr>
        <p:sp>
          <p:nvSpPr>
            <p:cNvPr id="97" name="矩形 96"/>
            <p:cNvSpPr/>
            <p:nvPr/>
          </p:nvSpPr>
          <p:spPr>
            <a:xfrm>
              <a:off x="411260" y="6385541"/>
              <a:ext cx="3235012" cy="1989562"/>
            </a:xfrm>
            <a:prstGeom prst="rect">
              <a:avLst/>
            </a:prstGeom>
            <a:solidFill>
              <a:schemeClr val="bg1"/>
            </a:solidFill>
            <a:ln>
              <a:solidFill>
                <a:srgbClr val="D21C4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bg2">
                      <a:lumMod val="25000"/>
                    </a:schemeClr>
                  </a:solidFill>
                  <a:latin typeface="微軟正黑體" panose="020B0604030504040204" pitchFamily="34" charset="-120"/>
                  <a:ea typeface="微軟正黑體" panose="020B0604030504040204" pitchFamily="34" charset="-120"/>
                </a:rPr>
                <a:t>圖片</a:t>
              </a:r>
              <a:endParaRPr lang="zh-TW" altLang="en-US" dirty="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98" name="文字方塊 97"/>
            <p:cNvSpPr txBox="1"/>
            <p:nvPr/>
          </p:nvSpPr>
          <p:spPr>
            <a:xfrm>
              <a:off x="323124" y="8393889"/>
              <a:ext cx="3187651" cy="246221"/>
            </a:xfrm>
            <a:prstGeom prst="rect">
              <a:avLst/>
            </a:prstGeom>
            <a:noFill/>
          </p:spPr>
          <p:txBody>
            <a:bodyPr wrap="square" rtlCol="0">
              <a:spAutoFit/>
            </a:bodyPr>
            <a:lstStyle/>
            <a:p>
              <a:r>
                <a:rPr lang="zh-TW" altLang="en-US" sz="1000" dirty="0" smtClean="0">
                  <a:solidFill>
                    <a:schemeClr val="bg1"/>
                  </a:solidFill>
                  <a:latin typeface="微軟正黑體" panose="020B0604030504040204" pitchFamily="34" charset="-120"/>
                  <a:ea typeface="微軟正黑體" panose="020B0604030504040204" pitchFamily="34" charset="-120"/>
                </a:rPr>
                <a:t>請自行新增圖片</a:t>
              </a:r>
              <a:r>
                <a:rPr lang="zh-TW" altLang="en-US" sz="1000" dirty="0">
                  <a:solidFill>
                    <a:schemeClr val="bg1"/>
                  </a:solidFill>
                  <a:latin typeface="微軟正黑體" panose="020B0604030504040204" pitchFamily="34" charset="-120"/>
                  <a:ea typeface="微軟正黑體" panose="020B0604030504040204" pitchFamily="34" charset="-120"/>
                </a:rPr>
                <a:t>說明</a:t>
              </a:r>
            </a:p>
          </p:txBody>
        </p:sp>
      </p:grpSp>
      <p:sp>
        <p:nvSpPr>
          <p:cNvPr id="99" name="文字方塊 98"/>
          <p:cNvSpPr txBox="1"/>
          <p:nvPr/>
        </p:nvSpPr>
        <p:spPr>
          <a:xfrm>
            <a:off x="7815645" y="7267465"/>
            <a:ext cx="3182555" cy="923330"/>
          </a:xfrm>
          <a:prstGeom prst="rect">
            <a:avLst/>
          </a:prstGeom>
          <a:noFill/>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rPr>
              <a:t>＊請自行新增</a:t>
            </a:r>
            <a:r>
              <a:rPr lang="zh-TW" altLang="en-US" dirty="0">
                <a:latin typeface="微軟正黑體" panose="020B0604030504040204" pitchFamily="34" charset="-120"/>
                <a:ea typeface="微軟正黑體" panose="020B0604030504040204" pitchFamily="34" charset="-120"/>
              </a:rPr>
              <a:t>或</a:t>
            </a:r>
            <a:r>
              <a:rPr lang="zh-TW" altLang="en-US" dirty="0" smtClean="0">
                <a:latin typeface="微軟正黑體" panose="020B0604030504040204" pitchFamily="34" charset="-120"/>
                <a:ea typeface="微軟正黑體" panose="020B0604030504040204" pitchFamily="34" charset="-120"/>
              </a:rPr>
              <a:t>刪減圖片</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可任意</a:t>
            </a:r>
            <a:r>
              <a:rPr lang="zh-TW" altLang="en-US" dirty="0">
                <a:latin typeface="微軟正黑體" panose="020B0604030504040204" pitchFamily="34" charset="-120"/>
                <a:ea typeface="微軟正黑體" panose="020B0604030504040204" pitchFamily="34" charset="-120"/>
              </a:rPr>
              <a:t>加</a:t>
            </a:r>
            <a:r>
              <a:rPr lang="zh-TW" altLang="en-US" dirty="0" smtClean="0">
                <a:latin typeface="微軟正黑體" panose="020B0604030504040204" pitchFamily="34" charset="-120"/>
                <a:ea typeface="微軟正黑體" panose="020B0604030504040204" pitchFamily="34" charset="-120"/>
              </a:rPr>
              <a:t>註</a:t>
            </a:r>
            <a:r>
              <a:rPr lang="zh-TW" altLang="en-US" dirty="0">
                <a:latin typeface="微軟正黑體" panose="020B0604030504040204" pitchFamily="34" charset="-120"/>
                <a:ea typeface="微軟正黑體" panose="020B0604030504040204" pitchFamily="34" charset="-120"/>
              </a:rPr>
              <a:t>或刪減</a:t>
            </a:r>
            <a:r>
              <a:rPr lang="zh-TW" altLang="en-US" dirty="0" smtClean="0">
                <a:latin typeface="微軟正黑體" panose="020B0604030504040204" pitchFamily="34" charset="-120"/>
                <a:ea typeface="微軟正黑體" panose="020B0604030504040204" pitchFamily="34" charset="-120"/>
              </a:rPr>
              <a:t>文字說明</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注意圖片解析度</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清晰度</a:t>
            </a:r>
            <a:endParaRPr lang="zh-TW" altLang="en-US" dirty="0">
              <a:latin typeface="微軟正黑體" panose="020B0604030504040204" pitchFamily="34" charset="-120"/>
              <a:ea typeface="微軟正黑體" panose="020B0604030504040204" pitchFamily="34" charset="-120"/>
            </a:endParaRPr>
          </a:p>
        </p:txBody>
      </p:sp>
      <p:sp>
        <p:nvSpPr>
          <p:cNvPr id="100" name="文字方塊 99"/>
          <p:cNvSpPr txBox="1"/>
          <p:nvPr/>
        </p:nvSpPr>
        <p:spPr>
          <a:xfrm>
            <a:off x="7815645" y="9813430"/>
            <a:ext cx="4604955" cy="369332"/>
          </a:xfrm>
          <a:prstGeom prst="rect">
            <a:avLst/>
          </a:prstGeom>
          <a:noFill/>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rPr>
              <a:t>＊請自行修改聯絡窗口、</a:t>
            </a:r>
            <a:r>
              <a:rPr lang="en-US" altLang="zh-TW" dirty="0" smtClean="0">
                <a:latin typeface="微軟正黑體" panose="020B0604030504040204" pitchFamily="34" charset="-120"/>
                <a:ea typeface="微軟正黑體" panose="020B0604030504040204" pitchFamily="34" charset="-120"/>
              </a:rPr>
              <a:t>logo</a:t>
            </a:r>
            <a:r>
              <a:rPr lang="zh-TW" altLang="en-US" dirty="0" smtClean="0">
                <a:latin typeface="微軟正黑體" panose="020B0604030504040204" pitchFamily="34" charset="-120"/>
                <a:ea typeface="微軟正黑體" panose="020B0604030504040204" pitchFamily="34" charset="-120"/>
              </a:rPr>
              <a:t>、版本日期</a:t>
            </a:r>
            <a:endParaRPr lang="zh-TW" altLang="en-US" dirty="0">
              <a:latin typeface="微軟正黑體" panose="020B0604030504040204" pitchFamily="34" charset="-120"/>
              <a:ea typeface="微軟正黑體" panose="020B0604030504040204" pitchFamily="34" charset="-120"/>
            </a:endParaRPr>
          </a:p>
        </p:txBody>
      </p:sp>
      <p:sp>
        <p:nvSpPr>
          <p:cNvPr id="102" name="文字方塊 33"/>
          <p:cNvSpPr txBox="1"/>
          <p:nvPr/>
        </p:nvSpPr>
        <p:spPr>
          <a:xfrm>
            <a:off x="7865575" y="299138"/>
            <a:ext cx="3783500" cy="120032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TW" altLang="en-US" dirty="0" smtClean="0">
                <a:latin typeface="微軟正黑體" panose="020B0604030504040204" pitchFamily="34" charset="-120"/>
                <a:ea typeface="微軟正黑體" panose="020B0604030504040204" pitchFamily="34" charset="-120"/>
              </a:rPr>
              <a:t>＊請自行修正校名、</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單位名</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中</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英</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 </a:t>
            </a:r>
            <a:endParaRPr lang="en-US" altLang="zh-TW" dirty="0" smtClean="0">
              <a:latin typeface="微軟正黑體" panose="020B0604030504040204" pitchFamily="34" charset="-120"/>
              <a:ea typeface="微軟正黑體" panose="020B0604030504040204" pitchFamily="34" charset="-120"/>
            </a:endParaRPr>
          </a:p>
          <a:p>
            <a:r>
              <a:rPr lang="en-US" altLang="zh-TW" dirty="0" smtClean="0">
                <a:latin typeface="微軟正黑體" panose="020B0604030504040204" pitchFamily="34" charset="-120"/>
                <a:ea typeface="微軟正黑體" panose="020B0604030504040204" pitchFamily="34" charset="-120"/>
              </a:rPr>
              <a:t>&amp;</a:t>
            </a:r>
            <a:r>
              <a:rPr lang="zh-TW" altLang="en-US" dirty="0" smtClean="0">
                <a:latin typeface="微軟正黑體" panose="020B0604030504040204" pitchFamily="34" charset="-120"/>
                <a:ea typeface="微軟正黑體" panose="020B0604030504040204" pitchFamily="34" charset="-120"/>
              </a:rPr>
              <a:t>新增學校</a:t>
            </a:r>
            <a:r>
              <a:rPr lang="en-US" altLang="zh-TW" dirty="0" smtClean="0">
                <a:latin typeface="微軟正黑體" panose="020B0604030504040204" pitchFamily="34" charset="-120"/>
                <a:ea typeface="微軟正黑體" panose="020B0604030504040204" pitchFamily="34" charset="-120"/>
              </a:rPr>
              <a:t>logo</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endParaRPr lang="zh-TW" altLang="en-US" dirty="0">
              <a:latin typeface="微軟正黑體" panose="020B0604030504040204" pitchFamily="34" charset="-120"/>
              <a:ea typeface="微軟正黑體" panose="020B0604030504040204" pitchFamily="34" charset="-120"/>
            </a:endParaRPr>
          </a:p>
        </p:txBody>
      </p:sp>
      <p:sp>
        <p:nvSpPr>
          <p:cNvPr id="103" name="文字方塊 102"/>
          <p:cNvSpPr txBox="1"/>
          <p:nvPr/>
        </p:nvSpPr>
        <p:spPr>
          <a:xfrm>
            <a:off x="8826922" y="5214639"/>
            <a:ext cx="3412249" cy="646331"/>
          </a:xfrm>
          <a:prstGeom prst="rect">
            <a:avLst/>
          </a:prstGeom>
          <a:noFill/>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rPr>
              <a:t>一律用微軟正黑體</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排版依照圖片大小</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數量做調整</a:t>
            </a:r>
            <a:endParaRPr lang="zh-TW" altLang="en-US" dirty="0">
              <a:latin typeface="微軟正黑體" panose="020B0604030504040204" pitchFamily="34" charset="-120"/>
              <a:ea typeface="微軟正黑體" panose="020B0604030504040204" pitchFamily="34" charset="-120"/>
            </a:endParaRPr>
          </a:p>
        </p:txBody>
      </p:sp>
      <p:sp>
        <p:nvSpPr>
          <p:cNvPr id="65" name="文字方塊 64">
            <a:extLst>
              <a:ext uri="{FF2B5EF4-FFF2-40B4-BE49-F238E27FC236}">
                <a16:creationId xmlns:a16="http://schemas.microsoft.com/office/drawing/2014/main" id="{B713EAA6-9C14-40E1-8B54-2056F47D3631}"/>
              </a:ext>
            </a:extLst>
          </p:cNvPr>
          <p:cNvSpPr txBox="1"/>
          <p:nvPr/>
        </p:nvSpPr>
        <p:spPr>
          <a:xfrm>
            <a:off x="318870" y="3813801"/>
            <a:ext cx="3439245" cy="1369606"/>
          </a:xfrm>
          <a:prstGeom prst="rect">
            <a:avLst/>
          </a:prstGeom>
          <a:noFill/>
        </p:spPr>
        <p:txBody>
          <a:bodyPr wrap="square" rtlCol="0">
            <a:spAutoFit/>
          </a:bodyPr>
          <a:lstStyle/>
          <a:p>
            <a:pPr algn="just"/>
            <a:r>
              <a:rPr lang="zh-TW" altLang="en-US" sz="1200" b="1" dirty="0">
                <a:latin typeface="微軟正黑體" panose="020B0604030504040204" pitchFamily="34" charset="-120"/>
                <a:ea typeface="微軟正黑體" panose="020B0604030504040204" pitchFamily="34" charset="-120"/>
              </a:rPr>
              <a:t>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a:t>
            </a:r>
            <a:r>
              <a:rPr lang="zh-TW" altLang="en-US" sz="1100" b="1" dirty="0">
                <a:latin typeface="微軟正黑體" panose="020B0604030504040204" pitchFamily="34" charset="-120"/>
                <a:ea typeface="微軟正黑體" panose="020B0604030504040204" pitchFamily="34" charset="-120"/>
              </a:rPr>
              <a:t>內文內文內文內文內文</a:t>
            </a:r>
          </a:p>
          <a:p>
            <a:endParaRPr lang="zh-TW" altLang="en-US" sz="1100" b="1" dirty="0">
              <a:latin typeface="微軟正黑體" panose="020B0604030504040204" pitchFamily="34" charset="-120"/>
              <a:ea typeface="微軟正黑體" panose="020B0604030504040204" pitchFamily="34" charset="-120"/>
            </a:endParaRPr>
          </a:p>
        </p:txBody>
      </p:sp>
      <p:sp>
        <p:nvSpPr>
          <p:cNvPr id="66" name="文字方塊 65">
            <a:extLst>
              <a:ext uri="{FF2B5EF4-FFF2-40B4-BE49-F238E27FC236}">
                <a16:creationId xmlns:a16="http://schemas.microsoft.com/office/drawing/2014/main" id="{B713EAA6-9C14-40E1-8B54-2056F47D3631}"/>
              </a:ext>
            </a:extLst>
          </p:cNvPr>
          <p:cNvSpPr txBox="1"/>
          <p:nvPr/>
        </p:nvSpPr>
        <p:spPr>
          <a:xfrm>
            <a:off x="3911114" y="3827646"/>
            <a:ext cx="3439245" cy="1369606"/>
          </a:xfrm>
          <a:prstGeom prst="rect">
            <a:avLst/>
          </a:prstGeom>
          <a:noFill/>
        </p:spPr>
        <p:txBody>
          <a:bodyPr wrap="square" rtlCol="0">
            <a:spAutoFit/>
          </a:bodyPr>
          <a:lstStyle/>
          <a:p>
            <a:pPr algn="just"/>
            <a:r>
              <a:rPr lang="zh-TW" altLang="en-US" sz="1200" b="1" dirty="0">
                <a:latin typeface="微軟正黑體" panose="020B0604030504040204" pitchFamily="34" charset="-120"/>
                <a:ea typeface="微軟正黑體" panose="020B0604030504040204" pitchFamily="34" charset="-120"/>
              </a:rPr>
              <a:t>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a:t>
            </a:r>
            <a:r>
              <a:rPr lang="zh-TW" altLang="en-US" sz="1100" b="1" dirty="0">
                <a:latin typeface="微軟正黑體" panose="020B0604030504040204" pitchFamily="34" charset="-120"/>
                <a:ea typeface="微軟正黑體" panose="020B0604030504040204" pitchFamily="34" charset="-120"/>
              </a:rPr>
              <a:t>內文內文內文內文內文</a:t>
            </a:r>
          </a:p>
          <a:p>
            <a:endParaRPr lang="zh-TW" altLang="en-US" sz="1100" b="1" dirty="0">
              <a:latin typeface="微軟正黑體" panose="020B0604030504040204" pitchFamily="34" charset="-120"/>
              <a:ea typeface="微軟正黑體" panose="020B0604030504040204" pitchFamily="34" charset="-120"/>
            </a:endParaRPr>
          </a:p>
        </p:txBody>
      </p:sp>
      <p:sp>
        <p:nvSpPr>
          <p:cNvPr id="67" name="文字方塊 66">
            <a:extLst>
              <a:ext uri="{FF2B5EF4-FFF2-40B4-BE49-F238E27FC236}">
                <a16:creationId xmlns:a16="http://schemas.microsoft.com/office/drawing/2014/main" id="{B713EAA6-9C14-40E1-8B54-2056F47D3631}"/>
              </a:ext>
            </a:extLst>
          </p:cNvPr>
          <p:cNvSpPr txBox="1"/>
          <p:nvPr/>
        </p:nvSpPr>
        <p:spPr>
          <a:xfrm>
            <a:off x="351811" y="5522794"/>
            <a:ext cx="3439245" cy="830997"/>
          </a:xfrm>
          <a:prstGeom prst="rect">
            <a:avLst/>
          </a:prstGeom>
          <a:noFill/>
        </p:spPr>
        <p:txBody>
          <a:bodyPr wrap="square" rtlCol="0">
            <a:spAutoFit/>
          </a:bodyPr>
          <a:lstStyle/>
          <a:p>
            <a:pPr algn="just"/>
            <a:r>
              <a:rPr lang="zh-TW" altLang="en-US" sz="1200" b="1" dirty="0">
                <a:latin typeface="微軟正黑體" panose="020B0604030504040204" pitchFamily="34" charset="-120"/>
                <a:ea typeface="微軟正黑體" panose="020B0604030504040204" pitchFamily="34" charset="-120"/>
              </a:rPr>
              <a:t>內文內文內文內文內文內文內文內文內文內文內文內文內文內文內文內文內文內文內文內文內文內文內文內文內文內文內文內文內文內文內文</a:t>
            </a:r>
            <a:r>
              <a:rPr lang="zh-TW" altLang="en-US" sz="1200" b="1" dirty="0" smtClean="0">
                <a:latin typeface="微軟正黑體" panose="020B0604030504040204" pitchFamily="34" charset="-120"/>
                <a:ea typeface="微軟正黑體" panose="020B0604030504040204" pitchFamily="34" charset="-120"/>
              </a:rPr>
              <a:t>內文</a:t>
            </a:r>
            <a:endParaRPr lang="zh-TW" altLang="en-US" sz="1100" b="1" dirty="0">
              <a:latin typeface="微軟正黑體" panose="020B0604030504040204" pitchFamily="34" charset="-120"/>
              <a:ea typeface="微軟正黑體" panose="020B0604030504040204" pitchFamily="34" charset="-120"/>
            </a:endParaRPr>
          </a:p>
        </p:txBody>
      </p:sp>
      <p:sp>
        <p:nvSpPr>
          <p:cNvPr id="69" name="文字方塊 68"/>
          <p:cNvSpPr txBox="1"/>
          <p:nvPr/>
        </p:nvSpPr>
        <p:spPr>
          <a:xfrm>
            <a:off x="342900" y="308303"/>
            <a:ext cx="4655659" cy="338554"/>
          </a:xfrm>
          <a:prstGeom prst="rect">
            <a:avLst/>
          </a:prstGeom>
          <a:noFill/>
        </p:spPr>
        <p:txBody>
          <a:bodyPr wrap="square" rtlCol="0">
            <a:spAutoFit/>
          </a:bodyPr>
          <a:lstStyle/>
          <a:p>
            <a:r>
              <a:rPr lang="zh-TW" altLang="en-US" sz="1600" b="1" dirty="0" smtClean="0">
                <a:solidFill>
                  <a:srgbClr val="4B4A48"/>
                </a:solidFill>
                <a:latin typeface="微軟正黑體" panose="020B0604030504040204" pitchFamily="34" charset="-120"/>
                <a:ea typeface="微軟正黑體" panose="020B0604030504040204" pitchFamily="34" charset="-120"/>
              </a:rPr>
              <a:t>國立東華大學 </a:t>
            </a:r>
            <a:r>
              <a:rPr lang="en-US" altLang="zh-TW" sz="1600" b="1" dirty="0">
                <a:latin typeface="微軟正黑體" panose="020B0604030504040204" pitchFamily="34" charset="-120"/>
                <a:ea typeface="微軟正黑體" panose="020B0604030504040204" pitchFamily="34" charset="-120"/>
              </a:rPr>
              <a:t>National Dong </a:t>
            </a:r>
            <a:r>
              <a:rPr lang="en-US" altLang="zh-TW" sz="1600" b="1" dirty="0" err="1">
                <a:latin typeface="微軟正黑體" panose="020B0604030504040204" pitchFamily="34" charset="-120"/>
                <a:ea typeface="微軟正黑體" panose="020B0604030504040204" pitchFamily="34" charset="-120"/>
              </a:rPr>
              <a:t>Hwa</a:t>
            </a:r>
            <a:r>
              <a:rPr lang="en-US" altLang="zh-TW" sz="1600" b="1" dirty="0">
                <a:latin typeface="微軟正黑體" panose="020B0604030504040204" pitchFamily="34" charset="-120"/>
                <a:ea typeface="微軟正黑體" panose="020B0604030504040204" pitchFamily="34" charset="-120"/>
              </a:rPr>
              <a:t> University</a:t>
            </a:r>
            <a:r>
              <a:rPr lang="zh-TW" altLang="en-US" sz="1600" b="1" dirty="0" smtClean="0">
                <a:solidFill>
                  <a:srgbClr val="4B4A48"/>
                </a:solidFill>
                <a:latin typeface="微軟正黑體" panose="020B0604030504040204" pitchFamily="34" charset="-120"/>
                <a:ea typeface="微軟正黑體" panose="020B0604030504040204" pitchFamily="34" charset="-120"/>
              </a:rPr>
              <a:t> </a:t>
            </a:r>
            <a:endParaRPr lang="zh-TW" altLang="en-US" sz="1600" b="1" dirty="0">
              <a:solidFill>
                <a:srgbClr val="4B4A48"/>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411914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矩形 88"/>
          <p:cNvSpPr/>
          <p:nvPr/>
        </p:nvSpPr>
        <p:spPr>
          <a:xfrm>
            <a:off x="-1" y="7104512"/>
            <a:ext cx="7559675" cy="2464170"/>
          </a:xfrm>
          <a:prstGeom prst="rect">
            <a:avLst/>
          </a:prstGeom>
          <a:solidFill>
            <a:srgbClr val="C64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Freeform 6"/>
          <p:cNvSpPr>
            <a:spLocks/>
          </p:cNvSpPr>
          <p:nvPr/>
        </p:nvSpPr>
        <p:spPr bwMode="auto">
          <a:xfrm>
            <a:off x="-231775" y="6400800"/>
            <a:ext cx="469900" cy="473075"/>
          </a:xfrm>
          <a:custGeom>
            <a:avLst/>
            <a:gdLst>
              <a:gd name="T0" fmla="*/ 138 w 148"/>
              <a:gd name="T1" fmla="*/ 75 h 149"/>
              <a:gd name="T2" fmla="*/ 128 w 148"/>
              <a:gd name="T3" fmla="*/ 75 h 149"/>
              <a:gd name="T4" fmla="*/ 113 w 148"/>
              <a:gd name="T5" fmla="*/ 113 h 149"/>
              <a:gd name="T6" fmla="*/ 74 w 148"/>
              <a:gd name="T7" fmla="*/ 129 h 149"/>
              <a:gd name="T8" fmla="*/ 35 w 148"/>
              <a:gd name="T9" fmla="*/ 113 h 149"/>
              <a:gd name="T10" fmla="*/ 20 w 148"/>
              <a:gd name="T11" fmla="*/ 75 h 149"/>
              <a:gd name="T12" fmla="*/ 35 w 148"/>
              <a:gd name="T13" fmla="*/ 36 h 149"/>
              <a:gd name="T14" fmla="*/ 74 w 148"/>
              <a:gd name="T15" fmla="*/ 20 h 149"/>
              <a:gd name="T16" fmla="*/ 113 w 148"/>
              <a:gd name="T17" fmla="*/ 36 h 149"/>
              <a:gd name="T18" fmla="*/ 128 w 148"/>
              <a:gd name="T19" fmla="*/ 75 h 149"/>
              <a:gd name="T20" fmla="*/ 138 w 148"/>
              <a:gd name="T21" fmla="*/ 75 h 149"/>
              <a:gd name="T22" fmla="*/ 148 w 148"/>
              <a:gd name="T23" fmla="*/ 75 h 149"/>
              <a:gd name="T24" fmla="*/ 74 w 148"/>
              <a:gd name="T25" fmla="*/ 0 h 149"/>
              <a:gd name="T26" fmla="*/ 0 w 148"/>
              <a:gd name="T27" fmla="*/ 75 h 149"/>
              <a:gd name="T28" fmla="*/ 74 w 148"/>
              <a:gd name="T29" fmla="*/ 149 h 149"/>
              <a:gd name="T30" fmla="*/ 148 w 148"/>
              <a:gd name="T31" fmla="*/ 75 h 149"/>
              <a:gd name="T32" fmla="*/ 138 w 148"/>
              <a:gd name="T33" fmla="*/ 7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8" h="149">
                <a:moveTo>
                  <a:pt x="138" y="75"/>
                </a:moveTo>
                <a:cubicBezTo>
                  <a:pt x="128" y="75"/>
                  <a:pt x="128" y="75"/>
                  <a:pt x="128" y="75"/>
                </a:cubicBezTo>
                <a:cubicBezTo>
                  <a:pt x="128" y="90"/>
                  <a:pt x="122" y="103"/>
                  <a:pt x="113" y="113"/>
                </a:cubicBezTo>
                <a:cubicBezTo>
                  <a:pt x="103" y="123"/>
                  <a:pt x="89" y="129"/>
                  <a:pt x="74" y="129"/>
                </a:cubicBezTo>
                <a:cubicBezTo>
                  <a:pt x="59" y="129"/>
                  <a:pt x="45" y="123"/>
                  <a:pt x="35" y="113"/>
                </a:cubicBezTo>
                <a:cubicBezTo>
                  <a:pt x="26" y="103"/>
                  <a:pt x="20" y="90"/>
                  <a:pt x="20" y="75"/>
                </a:cubicBezTo>
                <a:cubicBezTo>
                  <a:pt x="20" y="59"/>
                  <a:pt x="26" y="46"/>
                  <a:pt x="35" y="36"/>
                </a:cubicBezTo>
                <a:cubicBezTo>
                  <a:pt x="45" y="26"/>
                  <a:pt x="59" y="20"/>
                  <a:pt x="74" y="20"/>
                </a:cubicBezTo>
                <a:cubicBezTo>
                  <a:pt x="89" y="20"/>
                  <a:pt x="103" y="26"/>
                  <a:pt x="113" y="36"/>
                </a:cubicBezTo>
                <a:cubicBezTo>
                  <a:pt x="122" y="46"/>
                  <a:pt x="128" y="59"/>
                  <a:pt x="128" y="75"/>
                </a:cubicBezTo>
                <a:cubicBezTo>
                  <a:pt x="138" y="75"/>
                  <a:pt x="138" y="75"/>
                  <a:pt x="138" y="75"/>
                </a:cubicBezTo>
                <a:cubicBezTo>
                  <a:pt x="148" y="75"/>
                  <a:pt x="148" y="75"/>
                  <a:pt x="148" y="75"/>
                </a:cubicBezTo>
                <a:cubicBezTo>
                  <a:pt x="148" y="33"/>
                  <a:pt x="115" y="0"/>
                  <a:pt x="74" y="0"/>
                </a:cubicBezTo>
                <a:cubicBezTo>
                  <a:pt x="33" y="0"/>
                  <a:pt x="0" y="33"/>
                  <a:pt x="0" y="75"/>
                </a:cubicBezTo>
                <a:cubicBezTo>
                  <a:pt x="0" y="116"/>
                  <a:pt x="33" y="149"/>
                  <a:pt x="74" y="149"/>
                </a:cubicBezTo>
                <a:cubicBezTo>
                  <a:pt x="115" y="149"/>
                  <a:pt x="148" y="116"/>
                  <a:pt x="148" y="75"/>
                </a:cubicBezTo>
                <a:lnTo>
                  <a:pt x="138" y="75"/>
                </a:lnTo>
                <a:close/>
              </a:path>
            </a:pathLst>
          </a:custGeom>
          <a:solidFill>
            <a:srgbClr val="DD5318"/>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0" name="Oval 7"/>
          <p:cNvSpPr>
            <a:spLocks noChangeArrowheads="1"/>
          </p:cNvSpPr>
          <p:nvPr/>
        </p:nvSpPr>
        <p:spPr bwMode="auto">
          <a:xfrm>
            <a:off x="203200" y="522288"/>
            <a:ext cx="66675" cy="66675"/>
          </a:xfrm>
          <a:prstGeom prst="ellipse">
            <a:avLst/>
          </a:prstGeom>
          <a:solidFill>
            <a:srgbClr val="E18A6A"/>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1" name="Oval 8"/>
          <p:cNvSpPr>
            <a:spLocks noChangeArrowheads="1"/>
          </p:cNvSpPr>
          <p:nvPr/>
        </p:nvSpPr>
        <p:spPr bwMode="auto">
          <a:xfrm>
            <a:off x="203200" y="414338"/>
            <a:ext cx="66675" cy="66675"/>
          </a:xfrm>
          <a:prstGeom prst="ellipse">
            <a:avLst/>
          </a:prstGeom>
          <a:solidFill>
            <a:srgbClr val="E18A6A"/>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2" name="Oval 9"/>
          <p:cNvSpPr>
            <a:spLocks noChangeArrowheads="1"/>
          </p:cNvSpPr>
          <p:nvPr/>
        </p:nvSpPr>
        <p:spPr bwMode="auto">
          <a:xfrm>
            <a:off x="203200" y="306388"/>
            <a:ext cx="66675" cy="66675"/>
          </a:xfrm>
          <a:prstGeom prst="ellipse">
            <a:avLst/>
          </a:prstGeom>
          <a:solidFill>
            <a:srgbClr val="E18A6A"/>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3" name="Oval 10"/>
          <p:cNvSpPr>
            <a:spLocks noChangeArrowheads="1"/>
          </p:cNvSpPr>
          <p:nvPr/>
        </p:nvSpPr>
        <p:spPr bwMode="auto">
          <a:xfrm>
            <a:off x="203200" y="198438"/>
            <a:ext cx="66675" cy="66675"/>
          </a:xfrm>
          <a:prstGeom prst="ellipse">
            <a:avLst/>
          </a:prstGeom>
          <a:solidFill>
            <a:srgbClr val="E18A6A"/>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4" name="Oval 11"/>
          <p:cNvSpPr>
            <a:spLocks noChangeArrowheads="1"/>
          </p:cNvSpPr>
          <p:nvPr/>
        </p:nvSpPr>
        <p:spPr bwMode="auto">
          <a:xfrm>
            <a:off x="203200" y="93663"/>
            <a:ext cx="66675" cy="63500"/>
          </a:xfrm>
          <a:prstGeom prst="ellipse">
            <a:avLst/>
          </a:prstGeom>
          <a:solidFill>
            <a:srgbClr val="E18A6A"/>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5" name="Oval 12"/>
          <p:cNvSpPr>
            <a:spLocks noChangeArrowheads="1"/>
          </p:cNvSpPr>
          <p:nvPr/>
        </p:nvSpPr>
        <p:spPr bwMode="auto">
          <a:xfrm>
            <a:off x="66675" y="522288"/>
            <a:ext cx="63500" cy="66675"/>
          </a:xfrm>
          <a:prstGeom prst="ellipse">
            <a:avLst/>
          </a:prstGeom>
          <a:solidFill>
            <a:srgbClr val="E18A6A"/>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6" name="Oval 13"/>
          <p:cNvSpPr>
            <a:spLocks noChangeArrowheads="1"/>
          </p:cNvSpPr>
          <p:nvPr/>
        </p:nvSpPr>
        <p:spPr bwMode="auto">
          <a:xfrm>
            <a:off x="66675" y="414338"/>
            <a:ext cx="63500" cy="66675"/>
          </a:xfrm>
          <a:prstGeom prst="ellipse">
            <a:avLst/>
          </a:prstGeom>
          <a:solidFill>
            <a:srgbClr val="E18A6A"/>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7" name="Oval 14"/>
          <p:cNvSpPr>
            <a:spLocks noChangeArrowheads="1"/>
          </p:cNvSpPr>
          <p:nvPr/>
        </p:nvSpPr>
        <p:spPr bwMode="auto">
          <a:xfrm>
            <a:off x="66675" y="306388"/>
            <a:ext cx="63500" cy="66675"/>
          </a:xfrm>
          <a:prstGeom prst="ellipse">
            <a:avLst/>
          </a:prstGeom>
          <a:solidFill>
            <a:srgbClr val="E18A6A"/>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8" name="Oval 15"/>
          <p:cNvSpPr>
            <a:spLocks noChangeArrowheads="1"/>
          </p:cNvSpPr>
          <p:nvPr/>
        </p:nvSpPr>
        <p:spPr bwMode="auto">
          <a:xfrm>
            <a:off x="66675" y="198438"/>
            <a:ext cx="63500" cy="66675"/>
          </a:xfrm>
          <a:prstGeom prst="ellipse">
            <a:avLst/>
          </a:prstGeom>
          <a:solidFill>
            <a:srgbClr val="E18A6A"/>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9" name="Oval 16"/>
          <p:cNvSpPr>
            <a:spLocks noChangeArrowheads="1"/>
          </p:cNvSpPr>
          <p:nvPr/>
        </p:nvSpPr>
        <p:spPr bwMode="auto">
          <a:xfrm>
            <a:off x="66675" y="93663"/>
            <a:ext cx="63500" cy="63500"/>
          </a:xfrm>
          <a:prstGeom prst="ellipse">
            <a:avLst/>
          </a:prstGeom>
          <a:solidFill>
            <a:srgbClr val="E18A6A"/>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17"/>
          <p:cNvSpPr>
            <a:spLocks noEditPoints="1"/>
          </p:cNvSpPr>
          <p:nvPr/>
        </p:nvSpPr>
        <p:spPr bwMode="auto">
          <a:xfrm>
            <a:off x="6569075" y="1193800"/>
            <a:ext cx="990600" cy="796925"/>
          </a:xfrm>
          <a:custGeom>
            <a:avLst/>
            <a:gdLst>
              <a:gd name="T0" fmla="*/ 19 w 312"/>
              <a:gd name="T1" fmla="*/ 251 h 251"/>
              <a:gd name="T2" fmla="*/ 19 w 312"/>
              <a:gd name="T3" fmla="*/ 251 h 251"/>
              <a:gd name="T4" fmla="*/ 19 w 312"/>
              <a:gd name="T5" fmla="*/ 251 h 251"/>
              <a:gd name="T6" fmla="*/ 19 w 312"/>
              <a:gd name="T7" fmla="*/ 251 h 251"/>
              <a:gd name="T8" fmla="*/ 312 w 312"/>
              <a:gd name="T9" fmla="*/ 0 h 251"/>
              <a:gd name="T10" fmla="*/ 163 w 312"/>
              <a:gd name="T11" fmla="*/ 37 h 251"/>
              <a:gd name="T12" fmla="*/ 80 w 312"/>
              <a:gd name="T13" fmla="*/ 100 h 251"/>
              <a:gd name="T14" fmla="*/ 15 w 312"/>
              <a:gd name="T15" fmla="*/ 199 h 251"/>
              <a:gd name="T16" fmla="*/ 0 w 312"/>
              <a:gd name="T17" fmla="*/ 247 h 251"/>
              <a:gd name="T18" fmla="*/ 19 w 312"/>
              <a:gd name="T19" fmla="*/ 251 h 251"/>
              <a:gd name="T20" fmla="*/ 77 w 312"/>
              <a:gd name="T21" fmla="*/ 134 h 251"/>
              <a:gd name="T22" fmla="*/ 173 w 312"/>
              <a:gd name="T23" fmla="*/ 55 h 251"/>
              <a:gd name="T24" fmla="*/ 312 w 312"/>
              <a:gd name="T25" fmla="*/ 20 h 251"/>
              <a:gd name="T26" fmla="*/ 312 w 312"/>
              <a:gd name="T27" fmla="*/ 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2" h="251">
                <a:moveTo>
                  <a:pt x="19" y="251"/>
                </a:moveTo>
                <a:cubicBezTo>
                  <a:pt x="19" y="251"/>
                  <a:pt x="19" y="251"/>
                  <a:pt x="19" y="251"/>
                </a:cubicBezTo>
                <a:cubicBezTo>
                  <a:pt x="19" y="251"/>
                  <a:pt x="19" y="251"/>
                  <a:pt x="19" y="251"/>
                </a:cubicBezTo>
                <a:cubicBezTo>
                  <a:pt x="19" y="251"/>
                  <a:pt x="19" y="251"/>
                  <a:pt x="19" y="251"/>
                </a:cubicBezTo>
                <a:moveTo>
                  <a:pt x="312" y="0"/>
                </a:moveTo>
                <a:cubicBezTo>
                  <a:pt x="252" y="3"/>
                  <a:pt x="202" y="17"/>
                  <a:pt x="163" y="37"/>
                </a:cubicBezTo>
                <a:cubicBezTo>
                  <a:pt x="128" y="55"/>
                  <a:pt x="101" y="77"/>
                  <a:pt x="80" y="100"/>
                </a:cubicBezTo>
                <a:cubicBezTo>
                  <a:pt x="47" y="134"/>
                  <a:pt x="27" y="171"/>
                  <a:pt x="15" y="199"/>
                </a:cubicBezTo>
                <a:cubicBezTo>
                  <a:pt x="4" y="227"/>
                  <a:pt x="0" y="246"/>
                  <a:pt x="0" y="247"/>
                </a:cubicBezTo>
                <a:cubicBezTo>
                  <a:pt x="19" y="251"/>
                  <a:pt x="19" y="251"/>
                  <a:pt x="19" y="251"/>
                </a:cubicBezTo>
                <a:cubicBezTo>
                  <a:pt x="20" y="250"/>
                  <a:pt x="31" y="191"/>
                  <a:pt x="77" y="134"/>
                </a:cubicBezTo>
                <a:cubicBezTo>
                  <a:pt x="99" y="105"/>
                  <a:pt x="130" y="76"/>
                  <a:pt x="173" y="55"/>
                </a:cubicBezTo>
                <a:cubicBezTo>
                  <a:pt x="210" y="36"/>
                  <a:pt x="255" y="23"/>
                  <a:pt x="312" y="20"/>
                </a:cubicBezTo>
                <a:cubicBezTo>
                  <a:pt x="312" y="0"/>
                  <a:pt x="312" y="0"/>
                  <a:pt x="312" y="0"/>
                </a:cubicBezTo>
              </a:path>
            </a:pathLst>
          </a:custGeom>
          <a:solidFill>
            <a:srgbClr val="ED9871"/>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Oval 20"/>
          <p:cNvSpPr>
            <a:spLocks noChangeArrowheads="1"/>
          </p:cNvSpPr>
          <p:nvPr/>
        </p:nvSpPr>
        <p:spPr bwMode="auto">
          <a:xfrm>
            <a:off x="7381875" y="8415338"/>
            <a:ext cx="60325" cy="60325"/>
          </a:xfrm>
          <a:prstGeom prst="ellipse">
            <a:avLst/>
          </a:prstGeom>
          <a:solidFill>
            <a:srgbClr val="E18A6A"/>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3" name="Oval 21"/>
          <p:cNvSpPr>
            <a:spLocks noChangeArrowheads="1"/>
          </p:cNvSpPr>
          <p:nvPr/>
        </p:nvSpPr>
        <p:spPr bwMode="auto">
          <a:xfrm>
            <a:off x="7381875" y="8551863"/>
            <a:ext cx="60325" cy="60325"/>
          </a:xfrm>
          <a:prstGeom prst="ellipse">
            <a:avLst/>
          </a:prstGeom>
          <a:solidFill>
            <a:srgbClr val="E18A6A"/>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4" name="Oval 22"/>
          <p:cNvSpPr>
            <a:spLocks noChangeArrowheads="1"/>
          </p:cNvSpPr>
          <p:nvPr/>
        </p:nvSpPr>
        <p:spPr bwMode="auto">
          <a:xfrm>
            <a:off x="7381875" y="8688388"/>
            <a:ext cx="60325" cy="60325"/>
          </a:xfrm>
          <a:prstGeom prst="ellipse">
            <a:avLst/>
          </a:prstGeom>
          <a:solidFill>
            <a:srgbClr val="E18A6A"/>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5" name="Oval 23"/>
          <p:cNvSpPr>
            <a:spLocks noChangeArrowheads="1"/>
          </p:cNvSpPr>
          <p:nvPr/>
        </p:nvSpPr>
        <p:spPr bwMode="auto">
          <a:xfrm>
            <a:off x="7381875" y="8824913"/>
            <a:ext cx="60325" cy="60325"/>
          </a:xfrm>
          <a:prstGeom prst="ellipse">
            <a:avLst/>
          </a:prstGeom>
          <a:solidFill>
            <a:srgbClr val="E18A6A"/>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6" name="Oval 24"/>
          <p:cNvSpPr>
            <a:spLocks noChangeArrowheads="1"/>
          </p:cNvSpPr>
          <p:nvPr/>
        </p:nvSpPr>
        <p:spPr bwMode="auto">
          <a:xfrm>
            <a:off x="6892925" y="10366375"/>
            <a:ext cx="685800" cy="685800"/>
          </a:xfrm>
          <a:prstGeom prst="ellipse">
            <a:avLst/>
          </a:prstGeom>
          <a:solidFill>
            <a:srgbClr val="DD5318"/>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25"/>
          <p:cNvSpPr>
            <a:spLocks/>
          </p:cNvSpPr>
          <p:nvPr/>
        </p:nvSpPr>
        <p:spPr bwMode="auto">
          <a:xfrm>
            <a:off x="6829425" y="10302875"/>
            <a:ext cx="812800" cy="809625"/>
          </a:xfrm>
          <a:custGeom>
            <a:avLst/>
            <a:gdLst>
              <a:gd name="T0" fmla="*/ 128 w 256"/>
              <a:gd name="T1" fmla="*/ 253 h 255"/>
              <a:gd name="T2" fmla="*/ 128 w 256"/>
              <a:gd name="T3" fmla="*/ 251 h 255"/>
              <a:gd name="T4" fmla="*/ 41 w 256"/>
              <a:gd name="T5" fmla="*/ 215 h 255"/>
              <a:gd name="T6" fmla="*/ 4 w 256"/>
              <a:gd name="T7" fmla="*/ 128 h 255"/>
              <a:gd name="T8" fmla="*/ 41 w 256"/>
              <a:gd name="T9" fmla="*/ 40 h 255"/>
              <a:gd name="T10" fmla="*/ 128 w 256"/>
              <a:gd name="T11" fmla="*/ 4 h 255"/>
              <a:gd name="T12" fmla="*/ 216 w 256"/>
              <a:gd name="T13" fmla="*/ 40 h 255"/>
              <a:gd name="T14" fmla="*/ 252 w 256"/>
              <a:gd name="T15" fmla="*/ 128 h 255"/>
              <a:gd name="T16" fmla="*/ 216 w 256"/>
              <a:gd name="T17" fmla="*/ 215 h 255"/>
              <a:gd name="T18" fmla="*/ 128 w 256"/>
              <a:gd name="T19" fmla="*/ 251 h 255"/>
              <a:gd name="T20" fmla="*/ 128 w 256"/>
              <a:gd name="T21" fmla="*/ 253 h 255"/>
              <a:gd name="T22" fmla="*/ 128 w 256"/>
              <a:gd name="T23" fmla="*/ 255 h 255"/>
              <a:gd name="T24" fmla="*/ 256 w 256"/>
              <a:gd name="T25" fmla="*/ 128 h 255"/>
              <a:gd name="T26" fmla="*/ 128 w 256"/>
              <a:gd name="T27" fmla="*/ 0 h 255"/>
              <a:gd name="T28" fmla="*/ 0 w 256"/>
              <a:gd name="T29" fmla="*/ 128 h 255"/>
              <a:gd name="T30" fmla="*/ 128 w 256"/>
              <a:gd name="T31" fmla="*/ 255 h 255"/>
              <a:gd name="T32" fmla="*/ 128 w 256"/>
              <a:gd name="T33" fmla="*/ 253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6" h="255">
                <a:moveTo>
                  <a:pt x="128" y="253"/>
                </a:moveTo>
                <a:cubicBezTo>
                  <a:pt x="128" y="251"/>
                  <a:pt x="128" y="251"/>
                  <a:pt x="128" y="251"/>
                </a:cubicBezTo>
                <a:cubicBezTo>
                  <a:pt x="94" y="251"/>
                  <a:pt x="63" y="238"/>
                  <a:pt x="41" y="215"/>
                </a:cubicBezTo>
                <a:cubicBezTo>
                  <a:pt x="18" y="193"/>
                  <a:pt x="4" y="162"/>
                  <a:pt x="4" y="128"/>
                </a:cubicBezTo>
                <a:cubicBezTo>
                  <a:pt x="4" y="94"/>
                  <a:pt x="18" y="63"/>
                  <a:pt x="41" y="40"/>
                </a:cubicBezTo>
                <a:cubicBezTo>
                  <a:pt x="63" y="18"/>
                  <a:pt x="94" y="4"/>
                  <a:pt x="128" y="4"/>
                </a:cubicBezTo>
                <a:cubicBezTo>
                  <a:pt x="162" y="4"/>
                  <a:pt x="193" y="18"/>
                  <a:pt x="216" y="40"/>
                </a:cubicBezTo>
                <a:cubicBezTo>
                  <a:pt x="238" y="63"/>
                  <a:pt x="252" y="94"/>
                  <a:pt x="252" y="128"/>
                </a:cubicBezTo>
                <a:cubicBezTo>
                  <a:pt x="252" y="162"/>
                  <a:pt x="238" y="193"/>
                  <a:pt x="216" y="215"/>
                </a:cubicBezTo>
                <a:cubicBezTo>
                  <a:pt x="193" y="238"/>
                  <a:pt x="162" y="251"/>
                  <a:pt x="128" y="251"/>
                </a:cubicBezTo>
                <a:cubicBezTo>
                  <a:pt x="128" y="253"/>
                  <a:pt x="128" y="253"/>
                  <a:pt x="128" y="253"/>
                </a:cubicBezTo>
                <a:cubicBezTo>
                  <a:pt x="128" y="255"/>
                  <a:pt x="128" y="255"/>
                  <a:pt x="128" y="255"/>
                </a:cubicBezTo>
                <a:cubicBezTo>
                  <a:pt x="199" y="255"/>
                  <a:pt x="256" y="198"/>
                  <a:pt x="256" y="128"/>
                </a:cubicBezTo>
                <a:cubicBezTo>
                  <a:pt x="256" y="57"/>
                  <a:pt x="199" y="0"/>
                  <a:pt x="128" y="0"/>
                </a:cubicBezTo>
                <a:cubicBezTo>
                  <a:pt x="58" y="0"/>
                  <a:pt x="0" y="57"/>
                  <a:pt x="0" y="128"/>
                </a:cubicBezTo>
                <a:cubicBezTo>
                  <a:pt x="0" y="198"/>
                  <a:pt x="58" y="255"/>
                  <a:pt x="128" y="255"/>
                </a:cubicBezTo>
                <a:lnTo>
                  <a:pt x="128" y="253"/>
                </a:lnTo>
                <a:close/>
              </a:path>
            </a:pathLst>
          </a:custGeom>
          <a:solidFill>
            <a:srgbClr val="D21C45"/>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8" name="Rectangle 26"/>
          <p:cNvSpPr>
            <a:spLocks noChangeArrowheads="1"/>
          </p:cNvSpPr>
          <p:nvPr/>
        </p:nvSpPr>
        <p:spPr bwMode="auto">
          <a:xfrm>
            <a:off x="0" y="10626725"/>
            <a:ext cx="7559675" cy="73025"/>
          </a:xfrm>
          <a:prstGeom prst="rect">
            <a:avLst/>
          </a:prstGeom>
          <a:solidFill>
            <a:srgbClr val="DD5318"/>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33" name="橢圓 32"/>
          <p:cNvSpPr/>
          <p:nvPr/>
        </p:nvSpPr>
        <p:spPr>
          <a:xfrm>
            <a:off x="6725837" y="1391840"/>
            <a:ext cx="1728000" cy="1728000"/>
          </a:xfrm>
          <a:prstGeom prst="ellipse">
            <a:avLst/>
          </a:prstGeom>
          <a:noFill/>
          <a:ln w="101600">
            <a:solidFill>
              <a:srgbClr val="F6DED2">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4" name="矩形 33"/>
          <p:cNvSpPr/>
          <p:nvPr/>
        </p:nvSpPr>
        <p:spPr>
          <a:xfrm>
            <a:off x="5442857" y="339725"/>
            <a:ext cx="1792968" cy="502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anose="020B0604030504040204" pitchFamily="34" charset="-120"/>
                <a:ea typeface="微軟正黑體" panose="020B0604030504040204" pitchFamily="34" charset="-120"/>
              </a:rPr>
              <a:t>學校</a:t>
            </a:r>
            <a:r>
              <a:rPr lang="en-US" altLang="zh-TW" sz="2000" b="1" dirty="0" smtClean="0">
                <a:solidFill>
                  <a:schemeClr val="tx1"/>
                </a:solidFill>
                <a:latin typeface="微軟正黑體" panose="020B0604030504040204" pitchFamily="34" charset="-120"/>
                <a:ea typeface="微軟正黑體" panose="020B0604030504040204" pitchFamily="34" charset="-120"/>
              </a:rPr>
              <a:t>logo</a:t>
            </a: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cxnSp>
        <p:nvCxnSpPr>
          <p:cNvPr id="41" name="直線接點 40"/>
          <p:cNvCxnSpPr/>
          <p:nvPr/>
        </p:nvCxnSpPr>
        <p:spPr>
          <a:xfrm>
            <a:off x="363139" y="622304"/>
            <a:ext cx="4863548" cy="0"/>
          </a:xfrm>
          <a:prstGeom prst="line">
            <a:avLst/>
          </a:prstGeom>
          <a:ln w="12700">
            <a:solidFill>
              <a:srgbClr val="DD5318"/>
            </a:solidFill>
          </a:ln>
        </p:spPr>
        <p:style>
          <a:lnRef idx="1">
            <a:schemeClr val="accent1"/>
          </a:lnRef>
          <a:fillRef idx="0">
            <a:schemeClr val="accent1"/>
          </a:fillRef>
          <a:effectRef idx="0">
            <a:schemeClr val="accent1"/>
          </a:effectRef>
          <a:fontRef idx="minor">
            <a:schemeClr val="tx1"/>
          </a:fontRef>
        </p:style>
      </p:cxnSp>
      <p:sp>
        <p:nvSpPr>
          <p:cNvPr id="42" name="橢圓 41"/>
          <p:cNvSpPr/>
          <p:nvPr/>
        </p:nvSpPr>
        <p:spPr>
          <a:xfrm>
            <a:off x="5195598" y="577057"/>
            <a:ext cx="94370" cy="94370"/>
          </a:xfrm>
          <a:prstGeom prst="ellipse">
            <a:avLst/>
          </a:prstGeom>
          <a:solidFill>
            <a:srgbClr val="DD53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7" name="文字方塊 46"/>
          <p:cNvSpPr txBox="1"/>
          <p:nvPr/>
        </p:nvSpPr>
        <p:spPr>
          <a:xfrm>
            <a:off x="3501406" y="624755"/>
            <a:ext cx="1734806" cy="284693"/>
          </a:xfrm>
          <a:prstGeom prst="rect">
            <a:avLst/>
          </a:prstGeom>
          <a:noFill/>
        </p:spPr>
        <p:txBody>
          <a:bodyPr wrap="square" rtlCol="0">
            <a:spAutoFit/>
          </a:bodyPr>
          <a:lstStyle/>
          <a:p>
            <a:pPr algn="r"/>
            <a:r>
              <a:rPr lang="zh-TW" altLang="en-US" sz="1200" b="1" spc="150" dirty="0" smtClean="0">
                <a:solidFill>
                  <a:schemeClr val="bg2">
                    <a:lumMod val="25000"/>
                  </a:schemeClr>
                </a:solidFill>
                <a:latin typeface="微軟正黑體" panose="020B0604030504040204" pitchFamily="34" charset="-120"/>
                <a:ea typeface="微軟正黑體" panose="020B0604030504040204" pitchFamily="34" charset="-120"/>
              </a:rPr>
              <a:t>材料科技</a:t>
            </a:r>
            <a:endParaRPr lang="en-US" altLang="zh-TW" sz="1200" b="1" spc="150" dirty="0" smtClean="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57" name="矩形 56"/>
          <p:cNvSpPr/>
          <p:nvPr/>
        </p:nvSpPr>
        <p:spPr>
          <a:xfrm>
            <a:off x="8106150" y="3433698"/>
            <a:ext cx="695373" cy="695373"/>
          </a:xfrm>
          <a:prstGeom prst="rect">
            <a:avLst/>
          </a:prstGeom>
          <a:solidFill>
            <a:srgbClr val="C64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微軟正黑體" panose="020B0604030504040204" pitchFamily="34" charset="-120"/>
                <a:ea typeface="微軟正黑體" panose="020B0604030504040204" pitchFamily="34" charset="-120"/>
              </a:rPr>
              <a:t>大標顏色</a:t>
            </a:r>
            <a:endParaRPr lang="zh-TW" altLang="en-US" dirty="0">
              <a:latin typeface="微軟正黑體" panose="020B0604030504040204" pitchFamily="34" charset="-120"/>
              <a:ea typeface="微軟正黑體" panose="020B0604030504040204" pitchFamily="34" charset="-120"/>
            </a:endParaRPr>
          </a:p>
        </p:txBody>
      </p:sp>
      <p:sp>
        <p:nvSpPr>
          <p:cNvPr id="58" name="矩形 57"/>
          <p:cNvSpPr/>
          <p:nvPr/>
        </p:nvSpPr>
        <p:spPr>
          <a:xfrm>
            <a:off x="8106149" y="4322135"/>
            <a:ext cx="695373" cy="695373"/>
          </a:xfrm>
          <a:prstGeom prst="rect">
            <a:avLst/>
          </a:prstGeom>
          <a:solidFill>
            <a:srgbClr val="E18A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微軟正黑體" panose="020B0604030504040204" pitchFamily="34" charset="-120"/>
                <a:ea typeface="微軟正黑體" panose="020B0604030504040204" pitchFamily="34" charset="-120"/>
              </a:rPr>
              <a:t>小標</a:t>
            </a:r>
            <a:endParaRPr lang="en-US" altLang="zh-TW" dirty="0" smtClean="0">
              <a:latin typeface="微軟正黑體" panose="020B0604030504040204" pitchFamily="34" charset="-120"/>
              <a:ea typeface="微軟正黑體" panose="020B0604030504040204" pitchFamily="34" charset="-120"/>
            </a:endParaRPr>
          </a:p>
          <a:p>
            <a:pPr algn="ctr"/>
            <a:r>
              <a:rPr lang="zh-TW" altLang="en-US" dirty="0">
                <a:latin typeface="微軟正黑體" panose="020B0604030504040204" pitchFamily="34" charset="-120"/>
                <a:ea typeface="微軟正黑體" panose="020B0604030504040204" pitchFamily="34" charset="-120"/>
              </a:rPr>
              <a:t>顏色</a:t>
            </a:r>
            <a:endParaRPr lang="en-US" altLang="zh-TW" dirty="0" smtClean="0">
              <a:latin typeface="微軟正黑體" panose="020B0604030504040204" pitchFamily="34" charset="-120"/>
              <a:ea typeface="微軟正黑體" panose="020B0604030504040204" pitchFamily="34" charset="-120"/>
            </a:endParaRPr>
          </a:p>
        </p:txBody>
      </p:sp>
      <p:sp>
        <p:nvSpPr>
          <p:cNvPr id="64" name="矩形 63"/>
          <p:cNvSpPr/>
          <p:nvPr/>
        </p:nvSpPr>
        <p:spPr>
          <a:xfrm>
            <a:off x="8106149" y="5189239"/>
            <a:ext cx="695373" cy="695373"/>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微軟正黑體" panose="020B0604030504040204" pitchFamily="34" charset="-120"/>
                <a:ea typeface="微軟正黑體" panose="020B0604030504040204" pitchFamily="34" charset="-120"/>
              </a:rPr>
              <a:t>內文</a:t>
            </a:r>
            <a:endParaRPr lang="en-US" altLang="zh-TW" dirty="0" smtClean="0">
              <a:latin typeface="微軟正黑體" panose="020B0604030504040204" pitchFamily="34" charset="-120"/>
              <a:ea typeface="微軟正黑體" panose="020B0604030504040204" pitchFamily="34" charset="-120"/>
            </a:endParaRPr>
          </a:p>
          <a:p>
            <a:pPr algn="ctr"/>
            <a:r>
              <a:rPr lang="zh-TW" altLang="en-US" dirty="0">
                <a:latin typeface="微軟正黑體" panose="020B0604030504040204" pitchFamily="34" charset="-120"/>
                <a:ea typeface="微軟正黑體" panose="020B0604030504040204" pitchFamily="34" charset="-120"/>
              </a:rPr>
              <a:t>顏色</a:t>
            </a:r>
            <a:endParaRPr lang="en-US" altLang="zh-TW" dirty="0" smtClean="0">
              <a:latin typeface="微軟正黑體" panose="020B0604030504040204" pitchFamily="34" charset="-120"/>
              <a:ea typeface="微軟正黑體" panose="020B0604030504040204" pitchFamily="34" charset="-120"/>
            </a:endParaRPr>
          </a:p>
        </p:txBody>
      </p:sp>
      <p:sp>
        <p:nvSpPr>
          <p:cNvPr id="67" name="文字方塊 66"/>
          <p:cNvSpPr txBox="1"/>
          <p:nvPr/>
        </p:nvSpPr>
        <p:spPr>
          <a:xfrm>
            <a:off x="7815645" y="7267465"/>
            <a:ext cx="3182555" cy="923330"/>
          </a:xfrm>
          <a:prstGeom prst="rect">
            <a:avLst/>
          </a:prstGeom>
          <a:noFill/>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rPr>
              <a:t>＊請自行新增</a:t>
            </a:r>
            <a:r>
              <a:rPr lang="zh-TW" altLang="en-US" dirty="0">
                <a:latin typeface="微軟正黑體" panose="020B0604030504040204" pitchFamily="34" charset="-120"/>
                <a:ea typeface="微軟正黑體" panose="020B0604030504040204" pitchFamily="34" charset="-120"/>
              </a:rPr>
              <a:t>或</a:t>
            </a:r>
            <a:r>
              <a:rPr lang="zh-TW" altLang="en-US" dirty="0" smtClean="0">
                <a:latin typeface="微軟正黑體" panose="020B0604030504040204" pitchFamily="34" charset="-120"/>
                <a:ea typeface="微軟正黑體" panose="020B0604030504040204" pitchFamily="34" charset="-120"/>
              </a:rPr>
              <a:t>刪減圖片</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可任意</a:t>
            </a:r>
            <a:r>
              <a:rPr lang="zh-TW" altLang="en-US" dirty="0">
                <a:latin typeface="微軟正黑體" panose="020B0604030504040204" pitchFamily="34" charset="-120"/>
                <a:ea typeface="微軟正黑體" panose="020B0604030504040204" pitchFamily="34" charset="-120"/>
              </a:rPr>
              <a:t>加</a:t>
            </a:r>
            <a:r>
              <a:rPr lang="zh-TW" altLang="en-US" dirty="0" smtClean="0">
                <a:latin typeface="微軟正黑體" panose="020B0604030504040204" pitchFamily="34" charset="-120"/>
                <a:ea typeface="微軟正黑體" panose="020B0604030504040204" pitchFamily="34" charset="-120"/>
              </a:rPr>
              <a:t>註</a:t>
            </a:r>
            <a:r>
              <a:rPr lang="zh-TW" altLang="en-US" dirty="0">
                <a:latin typeface="微軟正黑體" panose="020B0604030504040204" pitchFamily="34" charset="-120"/>
                <a:ea typeface="微軟正黑體" panose="020B0604030504040204" pitchFamily="34" charset="-120"/>
              </a:rPr>
              <a:t>或刪減</a:t>
            </a:r>
            <a:r>
              <a:rPr lang="zh-TW" altLang="en-US" dirty="0" smtClean="0">
                <a:latin typeface="微軟正黑體" panose="020B0604030504040204" pitchFamily="34" charset="-120"/>
                <a:ea typeface="微軟正黑體" panose="020B0604030504040204" pitchFamily="34" charset="-120"/>
              </a:rPr>
              <a:t>文字說明</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注意圖片解析度</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清晰度</a:t>
            </a:r>
            <a:endParaRPr lang="zh-TW" altLang="en-US" dirty="0">
              <a:latin typeface="微軟正黑體" panose="020B0604030504040204" pitchFamily="34" charset="-120"/>
              <a:ea typeface="微軟正黑體" panose="020B0604030504040204" pitchFamily="34" charset="-120"/>
            </a:endParaRPr>
          </a:p>
        </p:txBody>
      </p:sp>
      <p:sp>
        <p:nvSpPr>
          <p:cNvPr id="65" name="Freeform 19"/>
          <p:cNvSpPr>
            <a:spLocks noEditPoints="1"/>
          </p:cNvSpPr>
          <p:nvPr/>
        </p:nvSpPr>
        <p:spPr bwMode="auto">
          <a:xfrm>
            <a:off x="6762238" y="3019030"/>
            <a:ext cx="117475" cy="117475"/>
          </a:xfrm>
          <a:custGeom>
            <a:avLst/>
            <a:gdLst>
              <a:gd name="T0" fmla="*/ 19 w 37"/>
              <a:gd name="T1" fmla="*/ 25 h 37"/>
              <a:gd name="T2" fmla="*/ 13 w 37"/>
              <a:gd name="T3" fmla="*/ 23 h 37"/>
              <a:gd name="T4" fmla="*/ 12 w 37"/>
              <a:gd name="T5" fmla="*/ 19 h 37"/>
              <a:gd name="T6" fmla="*/ 15 w 37"/>
              <a:gd name="T7" fmla="*/ 14 h 37"/>
              <a:gd name="T8" fmla="*/ 19 w 37"/>
              <a:gd name="T9" fmla="*/ 12 h 37"/>
              <a:gd name="T10" fmla="*/ 24 w 37"/>
              <a:gd name="T11" fmla="*/ 15 h 37"/>
              <a:gd name="T12" fmla="*/ 24 w 37"/>
              <a:gd name="T13" fmla="*/ 15 h 37"/>
              <a:gd name="T14" fmla="*/ 25 w 37"/>
              <a:gd name="T15" fmla="*/ 19 h 37"/>
              <a:gd name="T16" fmla="*/ 22 w 37"/>
              <a:gd name="T17" fmla="*/ 24 h 37"/>
              <a:gd name="T18" fmla="*/ 19 w 37"/>
              <a:gd name="T19" fmla="*/ 25 h 37"/>
              <a:gd name="T20" fmla="*/ 19 w 37"/>
              <a:gd name="T21" fmla="*/ 0 h 37"/>
              <a:gd name="T22" fmla="*/ 19 w 37"/>
              <a:gd name="T23" fmla="*/ 0 h 37"/>
              <a:gd name="T24" fmla="*/ 18 w 37"/>
              <a:gd name="T25" fmla="*/ 0 h 37"/>
              <a:gd name="T26" fmla="*/ 8 w 37"/>
              <a:gd name="T27" fmla="*/ 4 h 37"/>
              <a:gd name="T28" fmla="*/ 0 w 37"/>
              <a:gd name="T29" fmla="*/ 19 h 37"/>
              <a:gd name="T30" fmla="*/ 3 w 37"/>
              <a:gd name="T31" fmla="*/ 30 h 37"/>
              <a:gd name="T32" fmla="*/ 19 w 37"/>
              <a:gd name="T33" fmla="*/ 37 h 37"/>
              <a:gd name="T34" fmla="*/ 19 w 37"/>
              <a:gd name="T35" fmla="*/ 37 h 37"/>
              <a:gd name="T36" fmla="*/ 19 w 37"/>
              <a:gd name="T37" fmla="*/ 37 h 37"/>
              <a:gd name="T38" fmla="*/ 29 w 37"/>
              <a:gd name="T39" fmla="*/ 34 h 37"/>
              <a:gd name="T40" fmla="*/ 37 w 37"/>
              <a:gd name="T41" fmla="*/ 19 h 37"/>
              <a:gd name="T42" fmla="*/ 34 w 37"/>
              <a:gd name="T43" fmla="*/ 8 h 37"/>
              <a:gd name="T44" fmla="*/ 29 w 37"/>
              <a:gd name="T45" fmla="*/ 12 h 37"/>
              <a:gd name="T46" fmla="*/ 34 w 37"/>
              <a:gd name="T47" fmla="*/ 8 h 37"/>
              <a:gd name="T48" fmla="*/ 19 w 37"/>
              <a:gd name="T4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7" h="37">
                <a:moveTo>
                  <a:pt x="19" y="25"/>
                </a:moveTo>
                <a:cubicBezTo>
                  <a:pt x="16" y="25"/>
                  <a:pt x="15" y="24"/>
                  <a:pt x="13" y="23"/>
                </a:cubicBezTo>
                <a:cubicBezTo>
                  <a:pt x="12" y="21"/>
                  <a:pt x="12" y="20"/>
                  <a:pt x="12" y="19"/>
                </a:cubicBezTo>
                <a:cubicBezTo>
                  <a:pt x="12" y="17"/>
                  <a:pt x="13" y="15"/>
                  <a:pt x="15" y="14"/>
                </a:cubicBezTo>
                <a:cubicBezTo>
                  <a:pt x="16" y="13"/>
                  <a:pt x="17" y="12"/>
                  <a:pt x="19" y="12"/>
                </a:cubicBezTo>
                <a:cubicBezTo>
                  <a:pt x="21" y="12"/>
                  <a:pt x="23" y="13"/>
                  <a:pt x="24" y="15"/>
                </a:cubicBezTo>
                <a:cubicBezTo>
                  <a:pt x="24" y="15"/>
                  <a:pt x="24" y="15"/>
                  <a:pt x="24" y="15"/>
                </a:cubicBezTo>
                <a:cubicBezTo>
                  <a:pt x="25" y="16"/>
                  <a:pt x="25" y="17"/>
                  <a:pt x="25" y="19"/>
                </a:cubicBezTo>
                <a:cubicBezTo>
                  <a:pt x="25" y="21"/>
                  <a:pt x="24" y="23"/>
                  <a:pt x="22" y="24"/>
                </a:cubicBezTo>
                <a:cubicBezTo>
                  <a:pt x="21" y="25"/>
                  <a:pt x="20" y="25"/>
                  <a:pt x="19" y="25"/>
                </a:cubicBezTo>
                <a:moveTo>
                  <a:pt x="19" y="0"/>
                </a:moveTo>
                <a:cubicBezTo>
                  <a:pt x="19" y="0"/>
                  <a:pt x="19" y="0"/>
                  <a:pt x="19" y="0"/>
                </a:cubicBezTo>
                <a:cubicBezTo>
                  <a:pt x="19" y="0"/>
                  <a:pt x="19" y="0"/>
                  <a:pt x="18" y="0"/>
                </a:cubicBezTo>
                <a:cubicBezTo>
                  <a:pt x="15" y="0"/>
                  <a:pt x="11" y="1"/>
                  <a:pt x="8" y="4"/>
                </a:cubicBezTo>
                <a:cubicBezTo>
                  <a:pt x="3" y="7"/>
                  <a:pt x="0" y="13"/>
                  <a:pt x="0" y="19"/>
                </a:cubicBezTo>
                <a:cubicBezTo>
                  <a:pt x="0" y="23"/>
                  <a:pt x="1" y="26"/>
                  <a:pt x="3" y="30"/>
                </a:cubicBezTo>
                <a:cubicBezTo>
                  <a:pt x="7" y="35"/>
                  <a:pt x="13" y="37"/>
                  <a:pt x="19" y="37"/>
                </a:cubicBezTo>
                <a:cubicBezTo>
                  <a:pt x="19" y="37"/>
                  <a:pt x="19" y="37"/>
                  <a:pt x="19" y="37"/>
                </a:cubicBezTo>
                <a:cubicBezTo>
                  <a:pt x="19" y="37"/>
                  <a:pt x="19" y="37"/>
                  <a:pt x="19" y="37"/>
                </a:cubicBezTo>
                <a:cubicBezTo>
                  <a:pt x="22" y="37"/>
                  <a:pt x="26" y="36"/>
                  <a:pt x="29" y="34"/>
                </a:cubicBezTo>
                <a:cubicBezTo>
                  <a:pt x="34" y="30"/>
                  <a:pt x="37" y="25"/>
                  <a:pt x="37" y="19"/>
                </a:cubicBezTo>
                <a:cubicBezTo>
                  <a:pt x="37" y="15"/>
                  <a:pt x="36" y="11"/>
                  <a:pt x="34" y="8"/>
                </a:cubicBezTo>
                <a:cubicBezTo>
                  <a:pt x="29" y="12"/>
                  <a:pt x="29" y="12"/>
                  <a:pt x="29" y="12"/>
                </a:cubicBezTo>
                <a:cubicBezTo>
                  <a:pt x="34" y="8"/>
                  <a:pt x="34" y="8"/>
                  <a:pt x="34" y="8"/>
                </a:cubicBezTo>
                <a:cubicBezTo>
                  <a:pt x="30" y="3"/>
                  <a:pt x="24" y="0"/>
                  <a:pt x="19" y="0"/>
                </a:cubicBezTo>
              </a:path>
            </a:pathLst>
          </a:custGeom>
          <a:solidFill>
            <a:srgbClr val="ED9871"/>
          </a:solidFill>
          <a:ln>
            <a:noFill/>
          </a:ln>
          <a:extLst/>
        </p:spPr>
        <p:txBody>
          <a:bodyPr vert="horz" wrap="square" lIns="91440" tIns="45720" rIns="91440" bIns="45720" numCol="1" anchor="t" anchorCtr="0" compatLnSpc="1">
            <a:prstTxWarp prst="textNoShape">
              <a:avLst/>
            </a:prstTxWarp>
          </a:bodyPr>
          <a:lstStyle/>
          <a:p>
            <a:endParaRPr lang="zh-TW" altLang="en-US"/>
          </a:p>
        </p:txBody>
      </p:sp>
      <p:sp>
        <p:nvSpPr>
          <p:cNvPr id="77" name="Rectangle 5"/>
          <p:cNvSpPr>
            <a:spLocks noChangeArrowheads="1"/>
          </p:cNvSpPr>
          <p:nvPr/>
        </p:nvSpPr>
        <p:spPr bwMode="auto">
          <a:xfrm>
            <a:off x="3175" y="2425884"/>
            <a:ext cx="152400" cy="871374"/>
          </a:xfrm>
          <a:prstGeom prst="rect">
            <a:avLst/>
          </a:prstGeom>
          <a:solidFill>
            <a:srgbClr val="DD5318"/>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79" name="副標題 2"/>
          <p:cNvSpPr txBox="1">
            <a:spLocks/>
          </p:cNvSpPr>
          <p:nvPr/>
        </p:nvSpPr>
        <p:spPr>
          <a:xfrm>
            <a:off x="293622" y="1734594"/>
            <a:ext cx="5669756" cy="703906"/>
          </a:xfrm>
          <a:prstGeom prst="rect">
            <a:avLst/>
          </a:prstGeom>
          <a:noFill/>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spcBef>
                <a:spcPts val="300"/>
              </a:spcBef>
            </a:pPr>
            <a:r>
              <a:rPr lang="en-US" altLang="zh-TW" sz="2000" b="1" dirty="0" smtClean="0">
                <a:solidFill>
                  <a:srgbClr val="E18A6A"/>
                </a:solidFill>
                <a:latin typeface="微軟正黑體" panose="020B0604030504040204" pitchFamily="34" charset="-120"/>
                <a:ea typeface="微軟正黑體" panose="020B0604030504040204" pitchFamily="34" charset="-120"/>
              </a:rPr>
              <a:t>XXX</a:t>
            </a:r>
            <a:r>
              <a:rPr lang="zh-TW" altLang="en-US" sz="2000" b="1" dirty="0" smtClean="0">
                <a:solidFill>
                  <a:srgbClr val="E18A6A"/>
                </a:solidFill>
                <a:latin typeface="微軟正黑體" panose="020B0604030504040204" pitchFamily="34" charset="-120"/>
                <a:ea typeface="微軟正黑體" panose="020B0604030504040204" pitchFamily="34" charset="-120"/>
              </a:rPr>
              <a:t>學系</a:t>
            </a:r>
            <a:endParaRPr lang="en-US" altLang="zh-TW" sz="2000" b="1" dirty="0" smtClean="0">
              <a:solidFill>
                <a:srgbClr val="E18A6A"/>
              </a:solidFill>
              <a:latin typeface="微軟正黑體" panose="020B0604030504040204" pitchFamily="34" charset="-120"/>
              <a:ea typeface="微軟正黑體" panose="020B0604030504040204" pitchFamily="34" charset="-120"/>
            </a:endParaRPr>
          </a:p>
          <a:p>
            <a:pPr algn="l">
              <a:spcBef>
                <a:spcPts val="300"/>
              </a:spcBef>
            </a:pPr>
            <a:r>
              <a:rPr lang="en-US" altLang="zh-TW" sz="2000" b="1" dirty="0" smtClean="0">
                <a:solidFill>
                  <a:srgbClr val="E18A6A"/>
                </a:solidFill>
                <a:latin typeface="微軟正黑體" panose="020B0604030504040204" pitchFamily="34" charset="-120"/>
                <a:ea typeface="微軟正黑體" panose="020B0604030504040204" pitchFamily="34" charset="-120"/>
              </a:rPr>
              <a:t>XXX</a:t>
            </a:r>
            <a:r>
              <a:rPr lang="zh-TW" altLang="en-US" sz="2000" b="1" dirty="0" smtClean="0">
                <a:solidFill>
                  <a:srgbClr val="E18A6A"/>
                </a:solidFill>
                <a:latin typeface="微軟正黑體" panose="020B0604030504040204" pitchFamily="34" charset="-120"/>
                <a:ea typeface="微軟正黑體" panose="020B0604030504040204" pitchFamily="34" charset="-120"/>
              </a:rPr>
              <a:t>教授研究團隊</a:t>
            </a:r>
            <a:endParaRPr lang="zh-TW" altLang="en-US" sz="2000" b="1" dirty="0">
              <a:solidFill>
                <a:srgbClr val="E18A6A"/>
              </a:solidFill>
              <a:latin typeface="微軟正黑體" panose="020B0604030504040204" pitchFamily="34" charset="-120"/>
              <a:ea typeface="微軟正黑體" panose="020B0604030504040204" pitchFamily="34" charset="-120"/>
            </a:endParaRPr>
          </a:p>
        </p:txBody>
      </p:sp>
      <p:sp>
        <p:nvSpPr>
          <p:cNvPr id="80" name="副標題 2"/>
          <p:cNvSpPr txBox="1">
            <a:spLocks/>
          </p:cNvSpPr>
          <p:nvPr/>
        </p:nvSpPr>
        <p:spPr>
          <a:xfrm>
            <a:off x="261952" y="2425884"/>
            <a:ext cx="7335514" cy="2581379"/>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spcBef>
                <a:spcPts val="300"/>
              </a:spcBef>
            </a:pPr>
            <a:r>
              <a:rPr lang="zh-TW" altLang="en-US" sz="3600" b="1" dirty="0">
                <a:solidFill>
                  <a:srgbClr val="C64021"/>
                </a:solidFill>
                <a:latin typeface="Noto Sans CJK JP Bold" panose="020B0800000000000000" pitchFamily="34" charset="-128"/>
                <a:ea typeface="Noto Sans CJK JP Bold" panose="020B0800000000000000" pitchFamily="34" charset="-128"/>
              </a:rPr>
              <a:t>團隊名稱</a:t>
            </a:r>
            <a:endParaRPr lang="zh-TW" altLang="en-US" sz="3600" b="1" dirty="0" smtClean="0">
              <a:solidFill>
                <a:srgbClr val="C64021"/>
              </a:solidFill>
              <a:latin typeface="Noto Sans CJK JP Bold" panose="020B0800000000000000" pitchFamily="34" charset="-128"/>
              <a:ea typeface="Noto Sans CJK JP Bold" panose="020B0800000000000000" pitchFamily="34" charset="-128"/>
            </a:endParaRPr>
          </a:p>
        </p:txBody>
      </p:sp>
      <p:sp>
        <p:nvSpPr>
          <p:cNvPr id="81" name="副標題 2"/>
          <p:cNvSpPr txBox="1">
            <a:spLocks/>
          </p:cNvSpPr>
          <p:nvPr/>
        </p:nvSpPr>
        <p:spPr>
          <a:xfrm>
            <a:off x="289983" y="2992043"/>
            <a:ext cx="7428630" cy="686198"/>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spcBef>
                <a:spcPts val="0"/>
              </a:spcBef>
            </a:pPr>
            <a:r>
              <a:rPr lang="en-US" altLang="zh-TW" sz="2000" b="1" spc="100" dirty="0" smtClean="0">
                <a:solidFill>
                  <a:srgbClr val="E18A6A"/>
                </a:solidFill>
                <a:latin typeface="微軟正黑體" panose="020B0604030504040204" pitchFamily="34" charset="-120"/>
                <a:ea typeface="微軟正黑體" panose="020B0604030504040204" pitchFamily="34" charset="-120"/>
              </a:rPr>
              <a:t>(</a:t>
            </a:r>
            <a:r>
              <a:rPr lang="zh-TW" altLang="en-US" sz="2000" b="1" spc="100" dirty="0" smtClean="0">
                <a:solidFill>
                  <a:srgbClr val="E18A6A"/>
                </a:solidFill>
                <a:latin typeface="微軟正黑體" panose="020B0604030504040204" pitchFamily="34" charset="-120"/>
                <a:ea typeface="微軟正黑體" panose="020B0604030504040204" pitchFamily="34" charset="-120"/>
              </a:rPr>
              <a:t>英文名稱</a:t>
            </a:r>
            <a:r>
              <a:rPr lang="en-US" altLang="zh-TW" sz="2000" b="1" spc="100" dirty="0" smtClean="0">
                <a:solidFill>
                  <a:srgbClr val="E18A6A"/>
                </a:solidFill>
                <a:latin typeface="微軟正黑體" panose="020B0604030504040204" pitchFamily="34" charset="-120"/>
                <a:ea typeface="微軟正黑體" panose="020B0604030504040204" pitchFamily="34" charset="-120"/>
              </a:rPr>
              <a:t>)</a:t>
            </a:r>
            <a:endParaRPr lang="zh-TW" altLang="en-US" sz="2000" b="1" spc="100" dirty="0">
              <a:solidFill>
                <a:srgbClr val="E18A6A"/>
              </a:solidFill>
              <a:latin typeface="微軟正黑體" panose="020B0604030504040204" pitchFamily="34" charset="-120"/>
              <a:ea typeface="微軟正黑體" panose="020B0604030504040204" pitchFamily="34" charset="-120"/>
            </a:endParaRPr>
          </a:p>
        </p:txBody>
      </p:sp>
      <p:sp>
        <p:nvSpPr>
          <p:cNvPr id="82" name="文字方塊 81"/>
          <p:cNvSpPr txBox="1"/>
          <p:nvPr/>
        </p:nvSpPr>
        <p:spPr>
          <a:xfrm>
            <a:off x="310362" y="3412730"/>
            <a:ext cx="3535798" cy="415498"/>
          </a:xfrm>
          <a:prstGeom prst="rect">
            <a:avLst/>
          </a:prstGeom>
          <a:noFill/>
        </p:spPr>
        <p:txBody>
          <a:bodyPr wrap="square" numCol="1" spcCol="144000" rtlCol="0">
            <a:spAutoFit/>
          </a:bodyPr>
          <a:lstStyle/>
          <a:p>
            <a:pPr>
              <a:lnSpc>
                <a:spcPct val="150000"/>
              </a:lnSpc>
            </a:pPr>
            <a:r>
              <a:rPr lang="zh-TW" altLang="en-US" sz="1600" b="1" dirty="0" smtClean="0">
                <a:solidFill>
                  <a:schemeClr val="bg2">
                    <a:lumMod val="25000"/>
                  </a:schemeClr>
                </a:solidFill>
                <a:latin typeface="微軟正黑體" panose="020B0604030504040204" pitchFamily="34" charset="-120"/>
                <a:ea typeface="微軟正黑體" panose="020B0604030504040204" pitchFamily="34" charset="-120"/>
              </a:rPr>
              <a:t>簡介</a:t>
            </a:r>
            <a:endParaRPr lang="en-US" altLang="zh-TW" sz="1600" b="1" dirty="0" smtClean="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86" name="文字方塊 85"/>
          <p:cNvSpPr txBox="1"/>
          <p:nvPr/>
        </p:nvSpPr>
        <p:spPr>
          <a:xfrm>
            <a:off x="310362" y="5151413"/>
            <a:ext cx="3535798" cy="416396"/>
          </a:xfrm>
          <a:prstGeom prst="rect">
            <a:avLst/>
          </a:prstGeom>
          <a:noFill/>
        </p:spPr>
        <p:txBody>
          <a:bodyPr wrap="square" numCol="1" spcCol="144000" rtlCol="0">
            <a:spAutoFit/>
          </a:bodyPr>
          <a:lstStyle/>
          <a:p>
            <a:pPr>
              <a:lnSpc>
                <a:spcPct val="150000"/>
              </a:lnSpc>
            </a:pPr>
            <a:r>
              <a:rPr lang="zh-TW" altLang="en-US" sz="1600" b="1" dirty="0">
                <a:solidFill>
                  <a:schemeClr val="bg2">
                    <a:lumMod val="25000"/>
                  </a:schemeClr>
                </a:solidFill>
                <a:latin typeface="微軟正黑體" panose="020B0604030504040204" pitchFamily="34" charset="-120"/>
                <a:ea typeface="微軟正黑體" panose="020B0604030504040204" pitchFamily="34" charset="-120"/>
              </a:rPr>
              <a:t>產品項目</a:t>
            </a:r>
            <a:endParaRPr lang="en-US" altLang="zh-TW" sz="1600" b="1" dirty="0" smtClean="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87" name="文字方塊 86"/>
          <p:cNvSpPr txBox="1"/>
          <p:nvPr/>
        </p:nvSpPr>
        <p:spPr>
          <a:xfrm>
            <a:off x="3889364" y="3412730"/>
            <a:ext cx="3482746" cy="416396"/>
          </a:xfrm>
          <a:prstGeom prst="rect">
            <a:avLst/>
          </a:prstGeom>
          <a:noFill/>
        </p:spPr>
        <p:txBody>
          <a:bodyPr wrap="square" numCol="1" spcCol="144000" rtlCol="0">
            <a:spAutoFit/>
          </a:bodyPr>
          <a:lstStyle/>
          <a:p>
            <a:pPr>
              <a:lnSpc>
                <a:spcPct val="150000"/>
              </a:lnSpc>
            </a:pPr>
            <a:r>
              <a:rPr lang="zh-TW" altLang="en-US" sz="1600" b="1" dirty="0">
                <a:solidFill>
                  <a:schemeClr val="bg2">
                    <a:lumMod val="25000"/>
                  </a:schemeClr>
                </a:solidFill>
                <a:latin typeface="微軟正黑體" panose="020B0604030504040204" pitchFamily="34" charset="-120"/>
                <a:ea typeface="微軟正黑體" panose="020B0604030504040204" pitchFamily="34" charset="-120"/>
              </a:rPr>
              <a:t>發展現況</a:t>
            </a:r>
            <a:endParaRPr lang="en-US" altLang="zh-TW" sz="1600" b="1" dirty="0" smtClean="0">
              <a:solidFill>
                <a:schemeClr val="bg2">
                  <a:lumMod val="25000"/>
                </a:schemeClr>
              </a:solidFill>
              <a:latin typeface="微軟正黑體" panose="020B0604030504040204" pitchFamily="34" charset="-120"/>
              <a:ea typeface="微軟正黑體" panose="020B0604030504040204" pitchFamily="34" charset="-120"/>
            </a:endParaRPr>
          </a:p>
        </p:txBody>
      </p:sp>
      <p:cxnSp>
        <p:nvCxnSpPr>
          <p:cNvPr id="96" name="直線接點 95"/>
          <p:cNvCxnSpPr/>
          <p:nvPr/>
        </p:nvCxnSpPr>
        <p:spPr>
          <a:xfrm>
            <a:off x="396020" y="8748713"/>
            <a:ext cx="6834585" cy="0"/>
          </a:xfrm>
          <a:prstGeom prst="line">
            <a:avLst/>
          </a:prstGeom>
          <a:ln w="12700">
            <a:solidFill>
              <a:srgbClr val="DA6F73"/>
            </a:solidFill>
          </a:ln>
        </p:spPr>
        <p:style>
          <a:lnRef idx="1">
            <a:schemeClr val="accent1"/>
          </a:lnRef>
          <a:fillRef idx="0">
            <a:schemeClr val="accent1"/>
          </a:fillRef>
          <a:effectRef idx="0">
            <a:schemeClr val="accent1"/>
          </a:effectRef>
          <a:fontRef idx="minor">
            <a:schemeClr val="tx1"/>
          </a:fontRef>
        </p:style>
      </p:cxnSp>
      <p:sp>
        <p:nvSpPr>
          <p:cNvPr id="98" name="Freeform 39"/>
          <p:cNvSpPr>
            <a:spLocks/>
          </p:cNvSpPr>
          <p:nvPr/>
        </p:nvSpPr>
        <p:spPr bwMode="auto">
          <a:xfrm>
            <a:off x="323326" y="9928762"/>
            <a:ext cx="411162" cy="384175"/>
          </a:xfrm>
          <a:custGeom>
            <a:avLst/>
            <a:gdLst>
              <a:gd name="T0" fmla="*/ 99 w 107"/>
              <a:gd name="T1" fmla="*/ 66 h 99"/>
              <a:gd name="T2" fmla="*/ 38 w 107"/>
              <a:gd name="T3" fmla="*/ 90 h 99"/>
              <a:gd name="T4" fmla="*/ 8 w 107"/>
              <a:gd name="T5" fmla="*/ 33 h 99"/>
              <a:gd name="T6" fmla="*/ 69 w 107"/>
              <a:gd name="T7" fmla="*/ 9 h 99"/>
              <a:gd name="T8" fmla="*/ 99 w 107"/>
              <a:gd name="T9" fmla="*/ 66 h 99"/>
            </a:gdLst>
            <a:ahLst/>
            <a:cxnLst>
              <a:cxn ang="0">
                <a:pos x="T0" y="T1"/>
              </a:cxn>
              <a:cxn ang="0">
                <a:pos x="T2" y="T3"/>
              </a:cxn>
              <a:cxn ang="0">
                <a:pos x="T4" y="T5"/>
              </a:cxn>
              <a:cxn ang="0">
                <a:pos x="T6" y="T7"/>
              </a:cxn>
              <a:cxn ang="0">
                <a:pos x="T8" y="T9"/>
              </a:cxn>
            </a:cxnLst>
            <a:rect l="0" t="0" r="r" b="b"/>
            <a:pathLst>
              <a:path w="107" h="99">
                <a:moveTo>
                  <a:pt x="99" y="66"/>
                </a:moveTo>
                <a:cubicBezTo>
                  <a:pt x="91" y="88"/>
                  <a:pt x="64" y="99"/>
                  <a:pt x="38" y="90"/>
                </a:cubicBezTo>
                <a:cubicBezTo>
                  <a:pt x="13" y="81"/>
                  <a:pt x="0" y="56"/>
                  <a:pt x="8" y="33"/>
                </a:cubicBezTo>
                <a:cubicBezTo>
                  <a:pt x="17" y="11"/>
                  <a:pt x="44" y="0"/>
                  <a:pt x="69" y="9"/>
                </a:cubicBezTo>
                <a:cubicBezTo>
                  <a:pt x="94" y="18"/>
                  <a:pt x="107" y="43"/>
                  <a:pt x="99" y="66"/>
                </a:cubicBezTo>
                <a:close/>
              </a:path>
            </a:pathLst>
          </a:custGeom>
          <a:solidFill>
            <a:srgbClr val="C64021"/>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99" name="Freeform 40"/>
          <p:cNvSpPr>
            <a:spLocks/>
          </p:cNvSpPr>
          <p:nvPr/>
        </p:nvSpPr>
        <p:spPr bwMode="auto">
          <a:xfrm>
            <a:off x="523351" y="10084337"/>
            <a:ext cx="250824" cy="196850"/>
          </a:xfrm>
          <a:custGeom>
            <a:avLst/>
            <a:gdLst>
              <a:gd name="T0" fmla="*/ 49 w 65"/>
              <a:gd name="T1" fmla="*/ 35 h 51"/>
              <a:gd name="T2" fmla="*/ 26 w 65"/>
              <a:gd name="T3" fmla="*/ 1 h 51"/>
              <a:gd name="T4" fmla="*/ 0 w 65"/>
              <a:gd name="T5" fmla="*/ 0 h 51"/>
              <a:gd name="T6" fmla="*/ 18 w 65"/>
              <a:gd name="T7" fmla="*/ 39 h 51"/>
              <a:gd name="T8" fmla="*/ 65 w 65"/>
              <a:gd name="T9" fmla="*/ 44 h 51"/>
              <a:gd name="T10" fmla="*/ 49 w 65"/>
              <a:gd name="T11" fmla="*/ 35 h 51"/>
            </a:gdLst>
            <a:ahLst/>
            <a:cxnLst>
              <a:cxn ang="0">
                <a:pos x="T0" y="T1"/>
              </a:cxn>
              <a:cxn ang="0">
                <a:pos x="T2" y="T3"/>
              </a:cxn>
              <a:cxn ang="0">
                <a:pos x="T4" y="T5"/>
              </a:cxn>
              <a:cxn ang="0">
                <a:pos x="T6" y="T7"/>
              </a:cxn>
              <a:cxn ang="0">
                <a:pos x="T8" y="T9"/>
              </a:cxn>
              <a:cxn ang="0">
                <a:pos x="T10" y="T11"/>
              </a:cxn>
            </a:cxnLst>
            <a:rect l="0" t="0" r="r" b="b"/>
            <a:pathLst>
              <a:path w="65" h="51">
                <a:moveTo>
                  <a:pt x="49" y="35"/>
                </a:moveTo>
                <a:cubicBezTo>
                  <a:pt x="38" y="26"/>
                  <a:pt x="31" y="14"/>
                  <a:pt x="26" y="1"/>
                </a:cubicBezTo>
                <a:cubicBezTo>
                  <a:pt x="18" y="3"/>
                  <a:pt x="9" y="3"/>
                  <a:pt x="0" y="0"/>
                </a:cubicBezTo>
                <a:cubicBezTo>
                  <a:pt x="0" y="16"/>
                  <a:pt x="6" y="30"/>
                  <a:pt x="18" y="39"/>
                </a:cubicBezTo>
                <a:cubicBezTo>
                  <a:pt x="31" y="49"/>
                  <a:pt x="49" y="51"/>
                  <a:pt x="65" y="44"/>
                </a:cubicBezTo>
                <a:cubicBezTo>
                  <a:pt x="59" y="42"/>
                  <a:pt x="54" y="39"/>
                  <a:pt x="49" y="35"/>
                </a:cubicBezTo>
                <a:close/>
              </a:path>
            </a:pathLst>
          </a:custGeom>
          <a:solidFill>
            <a:srgbClr val="C64021"/>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00" name="Freeform 41"/>
          <p:cNvSpPr>
            <a:spLocks noEditPoints="1"/>
          </p:cNvSpPr>
          <p:nvPr/>
        </p:nvSpPr>
        <p:spPr bwMode="auto">
          <a:xfrm>
            <a:off x="423338" y="10014487"/>
            <a:ext cx="107950" cy="107950"/>
          </a:xfrm>
          <a:custGeom>
            <a:avLst/>
            <a:gdLst>
              <a:gd name="T0" fmla="*/ 1 w 28"/>
              <a:gd name="T1" fmla="*/ 24 h 28"/>
              <a:gd name="T2" fmla="*/ 2 w 28"/>
              <a:gd name="T3" fmla="*/ 21 h 28"/>
              <a:gd name="T4" fmla="*/ 0 w 28"/>
              <a:gd name="T5" fmla="*/ 3 h 28"/>
              <a:gd name="T6" fmla="*/ 11 w 28"/>
              <a:gd name="T7" fmla="*/ 1 h 28"/>
              <a:gd name="T8" fmla="*/ 10 w 28"/>
              <a:gd name="T9" fmla="*/ 3 h 28"/>
              <a:gd name="T10" fmla="*/ 7 w 28"/>
              <a:gd name="T11" fmla="*/ 28 h 28"/>
              <a:gd name="T12" fmla="*/ 4 w 28"/>
              <a:gd name="T13" fmla="*/ 7 h 28"/>
              <a:gd name="T14" fmla="*/ 7 w 28"/>
              <a:gd name="T15" fmla="*/ 3 h 28"/>
              <a:gd name="T16" fmla="*/ 4 w 28"/>
              <a:gd name="T17" fmla="*/ 7 h 28"/>
              <a:gd name="T18" fmla="*/ 7 w 28"/>
              <a:gd name="T19" fmla="*/ 13 h 28"/>
              <a:gd name="T20" fmla="*/ 4 w 28"/>
              <a:gd name="T21" fmla="*/ 9 h 28"/>
              <a:gd name="T22" fmla="*/ 7 w 28"/>
              <a:gd name="T23" fmla="*/ 19 h 28"/>
              <a:gd name="T24" fmla="*/ 4 w 28"/>
              <a:gd name="T25" fmla="*/ 15 h 28"/>
              <a:gd name="T26" fmla="*/ 7 w 28"/>
              <a:gd name="T27" fmla="*/ 19 h 28"/>
              <a:gd name="T28" fmla="*/ 14 w 28"/>
              <a:gd name="T29" fmla="*/ 6 h 28"/>
              <a:gd name="T30" fmla="*/ 16 w 28"/>
              <a:gd name="T31" fmla="*/ 6 h 28"/>
              <a:gd name="T32" fmla="*/ 19 w 28"/>
              <a:gd name="T33" fmla="*/ 4 h 28"/>
              <a:gd name="T34" fmla="*/ 16 w 28"/>
              <a:gd name="T35" fmla="*/ 11 h 28"/>
              <a:gd name="T36" fmla="*/ 18 w 28"/>
              <a:gd name="T37" fmla="*/ 9 h 28"/>
              <a:gd name="T38" fmla="*/ 17 w 28"/>
              <a:gd name="T39" fmla="*/ 14 h 28"/>
              <a:gd name="T40" fmla="*/ 10 w 28"/>
              <a:gd name="T41" fmla="*/ 13 h 28"/>
              <a:gd name="T42" fmla="*/ 11 w 28"/>
              <a:gd name="T43" fmla="*/ 11 h 28"/>
              <a:gd name="T44" fmla="*/ 11 w 28"/>
              <a:gd name="T45" fmla="*/ 8 h 28"/>
              <a:gd name="T46" fmla="*/ 11 w 28"/>
              <a:gd name="T47" fmla="*/ 6 h 28"/>
              <a:gd name="T48" fmla="*/ 17 w 28"/>
              <a:gd name="T49" fmla="*/ 1 h 28"/>
              <a:gd name="T50" fmla="*/ 10 w 28"/>
              <a:gd name="T51" fmla="*/ 25 h 28"/>
              <a:gd name="T52" fmla="*/ 11 w 28"/>
              <a:gd name="T53" fmla="*/ 21 h 28"/>
              <a:gd name="T54" fmla="*/ 14 w 28"/>
              <a:gd name="T55" fmla="*/ 15 h 28"/>
              <a:gd name="T56" fmla="*/ 16 w 28"/>
              <a:gd name="T57" fmla="*/ 19 h 28"/>
              <a:gd name="T58" fmla="*/ 18 w 28"/>
              <a:gd name="T59" fmla="*/ 15 h 28"/>
              <a:gd name="T60" fmla="*/ 12 w 28"/>
              <a:gd name="T61" fmla="*/ 28 h 28"/>
              <a:gd name="T62" fmla="*/ 22 w 28"/>
              <a:gd name="T63" fmla="*/ 6 h 28"/>
              <a:gd name="T64" fmla="*/ 24 w 28"/>
              <a:gd name="T65" fmla="*/ 6 h 28"/>
              <a:gd name="T66" fmla="*/ 28 w 28"/>
              <a:gd name="T67" fmla="*/ 4 h 28"/>
              <a:gd name="T68" fmla="*/ 26 w 28"/>
              <a:gd name="T69" fmla="*/ 11 h 28"/>
              <a:gd name="T70" fmla="*/ 25 w 28"/>
              <a:gd name="T71" fmla="*/ 9 h 28"/>
              <a:gd name="T72" fmla="*/ 28 w 28"/>
              <a:gd name="T73" fmla="*/ 14 h 28"/>
              <a:gd name="T74" fmla="*/ 26 w 28"/>
              <a:gd name="T75" fmla="*/ 13 h 28"/>
              <a:gd name="T76" fmla="*/ 19 w 28"/>
              <a:gd name="T77" fmla="*/ 11 h 28"/>
              <a:gd name="T78" fmla="*/ 23 w 28"/>
              <a:gd name="T79" fmla="*/ 8 h 28"/>
              <a:gd name="T80" fmla="*/ 19 w 28"/>
              <a:gd name="T81" fmla="*/ 6 h 28"/>
              <a:gd name="T82" fmla="*/ 23 w 28"/>
              <a:gd name="T83" fmla="*/ 0 h 28"/>
              <a:gd name="T84" fmla="*/ 23 w 28"/>
              <a:gd name="T85" fmla="*/ 15 h 28"/>
              <a:gd name="T86" fmla="*/ 25 w 28"/>
              <a:gd name="T87" fmla="*/ 20 h 28"/>
              <a:gd name="T88" fmla="*/ 27 w 28"/>
              <a:gd name="T89" fmla="*/ 15 h 28"/>
              <a:gd name="T90" fmla="*/ 23 w 28"/>
              <a:gd name="T91" fmla="*/ 22 h 28"/>
              <a:gd name="T92" fmla="*/ 20 w 28"/>
              <a:gd name="T93" fmla="*/ 28 h 28"/>
              <a:gd name="T94" fmla="*/ 23 w 28"/>
              <a:gd name="T95"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 h="28">
                <a:moveTo>
                  <a:pt x="7" y="22"/>
                </a:moveTo>
                <a:cubicBezTo>
                  <a:pt x="5" y="23"/>
                  <a:pt x="3" y="23"/>
                  <a:pt x="1" y="24"/>
                </a:cubicBezTo>
                <a:cubicBezTo>
                  <a:pt x="0" y="21"/>
                  <a:pt x="0" y="21"/>
                  <a:pt x="0" y="21"/>
                </a:cubicBezTo>
                <a:cubicBezTo>
                  <a:pt x="1" y="21"/>
                  <a:pt x="1" y="21"/>
                  <a:pt x="2" y="21"/>
                </a:cubicBezTo>
                <a:cubicBezTo>
                  <a:pt x="2" y="3"/>
                  <a:pt x="2" y="3"/>
                  <a:pt x="2" y="3"/>
                </a:cubicBezTo>
                <a:cubicBezTo>
                  <a:pt x="0" y="3"/>
                  <a:pt x="0" y="3"/>
                  <a:pt x="0" y="3"/>
                </a:cubicBezTo>
                <a:cubicBezTo>
                  <a:pt x="0" y="1"/>
                  <a:pt x="0" y="1"/>
                  <a:pt x="0" y="1"/>
                </a:cubicBezTo>
                <a:cubicBezTo>
                  <a:pt x="11" y="1"/>
                  <a:pt x="11" y="1"/>
                  <a:pt x="11" y="1"/>
                </a:cubicBezTo>
                <a:cubicBezTo>
                  <a:pt x="11" y="3"/>
                  <a:pt x="11" y="3"/>
                  <a:pt x="11" y="3"/>
                </a:cubicBezTo>
                <a:cubicBezTo>
                  <a:pt x="10" y="3"/>
                  <a:pt x="10" y="3"/>
                  <a:pt x="10" y="3"/>
                </a:cubicBezTo>
                <a:cubicBezTo>
                  <a:pt x="10" y="28"/>
                  <a:pt x="10" y="28"/>
                  <a:pt x="10" y="28"/>
                </a:cubicBezTo>
                <a:cubicBezTo>
                  <a:pt x="7" y="28"/>
                  <a:pt x="7" y="28"/>
                  <a:pt x="7" y="28"/>
                </a:cubicBezTo>
                <a:lnTo>
                  <a:pt x="7" y="22"/>
                </a:lnTo>
                <a:close/>
                <a:moveTo>
                  <a:pt x="4" y="7"/>
                </a:moveTo>
                <a:cubicBezTo>
                  <a:pt x="7" y="7"/>
                  <a:pt x="7" y="7"/>
                  <a:pt x="7" y="7"/>
                </a:cubicBezTo>
                <a:cubicBezTo>
                  <a:pt x="7" y="3"/>
                  <a:pt x="7" y="3"/>
                  <a:pt x="7" y="3"/>
                </a:cubicBezTo>
                <a:cubicBezTo>
                  <a:pt x="4" y="3"/>
                  <a:pt x="4" y="3"/>
                  <a:pt x="4" y="3"/>
                </a:cubicBezTo>
                <a:lnTo>
                  <a:pt x="4" y="7"/>
                </a:lnTo>
                <a:close/>
                <a:moveTo>
                  <a:pt x="4" y="13"/>
                </a:moveTo>
                <a:cubicBezTo>
                  <a:pt x="7" y="13"/>
                  <a:pt x="7" y="13"/>
                  <a:pt x="7" y="13"/>
                </a:cubicBezTo>
                <a:cubicBezTo>
                  <a:pt x="7" y="9"/>
                  <a:pt x="7" y="9"/>
                  <a:pt x="7" y="9"/>
                </a:cubicBezTo>
                <a:cubicBezTo>
                  <a:pt x="4" y="9"/>
                  <a:pt x="4" y="9"/>
                  <a:pt x="4" y="9"/>
                </a:cubicBezTo>
                <a:lnTo>
                  <a:pt x="4" y="13"/>
                </a:lnTo>
                <a:close/>
                <a:moveTo>
                  <a:pt x="7" y="19"/>
                </a:moveTo>
                <a:cubicBezTo>
                  <a:pt x="7" y="15"/>
                  <a:pt x="7" y="15"/>
                  <a:pt x="7" y="15"/>
                </a:cubicBezTo>
                <a:cubicBezTo>
                  <a:pt x="4" y="15"/>
                  <a:pt x="4" y="15"/>
                  <a:pt x="4" y="15"/>
                </a:cubicBezTo>
                <a:cubicBezTo>
                  <a:pt x="4" y="20"/>
                  <a:pt x="4" y="20"/>
                  <a:pt x="4" y="20"/>
                </a:cubicBezTo>
                <a:cubicBezTo>
                  <a:pt x="5" y="20"/>
                  <a:pt x="6" y="20"/>
                  <a:pt x="7" y="19"/>
                </a:cubicBezTo>
                <a:close/>
                <a:moveTo>
                  <a:pt x="17" y="1"/>
                </a:moveTo>
                <a:cubicBezTo>
                  <a:pt x="16" y="3"/>
                  <a:pt x="14" y="5"/>
                  <a:pt x="14" y="6"/>
                </a:cubicBezTo>
                <a:cubicBezTo>
                  <a:pt x="15" y="6"/>
                  <a:pt x="15" y="6"/>
                  <a:pt x="15" y="6"/>
                </a:cubicBezTo>
                <a:cubicBezTo>
                  <a:pt x="15" y="6"/>
                  <a:pt x="15" y="6"/>
                  <a:pt x="16" y="6"/>
                </a:cubicBezTo>
                <a:cubicBezTo>
                  <a:pt x="16" y="5"/>
                  <a:pt x="17" y="4"/>
                  <a:pt x="17" y="3"/>
                </a:cubicBezTo>
                <a:cubicBezTo>
                  <a:pt x="19" y="4"/>
                  <a:pt x="19" y="4"/>
                  <a:pt x="19" y="4"/>
                </a:cubicBezTo>
                <a:cubicBezTo>
                  <a:pt x="18" y="7"/>
                  <a:pt x="16" y="9"/>
                  <a:pt x="14" y="11"/>
                </a:cubicBezTo>
                <a:cubicBezTo>
                  <a:pt x="14" y="11"/>
                  <a:pt x="15" y="11"/>
                  <a:pt x="16" y="11"/>
                </a:cubicBezTo>
                <a:cubicBezTo>
                  <a:pt x="16" y="10"/>
                  <a:pt x="16" y="10"/>
                  <a:pt x="16" y="9"/>
                </a:cubicBezTo>
                <a:cubicBezTo>
                  <a:pt x="18" y="9"/>
                  <a:pt x="18" y="9"/>
                  <a:pt x="18" y="9"/>
                </a:cubicBezTo>
                <a:cubicBezTo>
                  <a:pt x="18" y="10"/>
                  <a:pt x="19" y="12"/>
                  <a:pt x="19" y="14"/>
                </a:cubicBezTo>
                <a:cubicBezTo>
                  <a:pt x="17" y="14"/>
                  <a:pt x="17" y="14"/>
                  <a:pt x="17" y="14"/>
                </a:cubicBezTo>
                <a:cubicBezTo>
                  <a:pt x="17" y="13"/>
                  <a:pt x="17" y="13"/>
                  <a:pt x="17" y="13"/>
                </a:cubicBezTo>
                <a:cubicBezTo>
                  <a:pt x="15" y="13"/>
                  <a:pt x="12" y="13"/>
                  <a:pt x="10" y="13"/>
                </a:cubicBezTo>
                <a:cubicBezTo>
                  <a:pt x="10" y="11"/>
                  <a:pt x="10" y="11"/>
                  <a:pt x="10" y="11"/>
                </a:cubicBezTo>
                <a:cubicBezTo>
                  <a:pt x="11" y="11"/>
                  <a:pt x="11" y="11"/>
                  <a:pt x="11" y="11"/>
                </a:cubicBezTo>
                <a:cubicBezTo>
                  <a:pt x="12" y="10"/>
                  <a:pt x="13" y="9"/>
                  <a:pt x="14" y="8"/>
                </a:cubicBezTo>
                <a:cubicBezTo>
                  <a:pt x="14" y="8"/>
                  <a:pt x="12" y="8"/>
                  <a:pt x="11" y="8"/>
                </a:cubicBezTo>
                <a:cubicBezTo>
                  <a:pt x="10" y="6"/>
                  <a:pt x="10" y="6"/>
                  <a:pt x="10" y="6"/>
                </a:cubicBezTo>
                <a:cubicBezTo>
                  <a:pt x="11" y="6"/>
                  <a:pt x="11" y="6"/>
                  <a:pt x="11" y="6"/>
                </a:cubicBezTo>
                <a:cubicBezTo>
                  <a:pt x="12" y="4"/>
                  <a:pt x="14" y="2"/>
                  <a:pt x="14" y="0"/>
                </a:cubicBezTo>
                <a:lnTo>
                  <a:pt x="17" y="1"/>
                </a:lnTo>
                <a:close/>
                <a:moveTo>
                  <a:pt x="12" y="28"/>
                </a:moveTo>
                <a:cubicBezTo>
                  <a:pt x="10" y="25"/>
                  <a:pt x="10" y="25"/>
                  <a:pt x="10" y="25"/>
                </a:cubicBezTo>
                <a:cubicBezTo>
                  <a:pt x="14" y="25"/>
                  <a:pt x="16" y="23"/>
                  <a:pt x="16" y="21"/>
                </a:cubicBezTo>
                <a:cubicBezTo>
                  <a:pt x="11" y="21"/>
                  <a:pt x="11" y="21"/>
                  <a:pt x="11" y="21"/>
                </a:cubicBezTo>
                <a:cubicBezTo>
                  <a:pt x="11" y="15"/>
                  <a:pt x="11" y="15"/>
                  <a:pt x="11" y="15"/>
                </a:cubicBezTo>
                <a:cubicBezTo>
                  <a:pt x="14" y="15"/>
                  <a:pt x="14" y="15"/>
                  <a:pt x="14" y="15"/>
                </a:cubicBezTo>
                <a:cubicBezTo>
                  <a:pt x="14" y="19"/>
                  <a:pt x="14" y="19"/>
                  <a:pt x="14" y="19"/>
                </a:cubicBezTo>
                <a:cubicBezTo>
                  <a:pt x="16" y="19"/>
                  <a:pt x="16" y="19"/>
                  <a:pt x="16" y="19"/>
                </a:cubicBezTo>
                <a:cubicBezTo>
                  <a:pt x="16" y="15"/>
                  <a:pt x="16" y="15"/>
                  <a:pt x="16" y="15"/>
                </a:cubicBezTo>
                <a:cubicBezTo>
                  <a:pt x="18" y="15"/>
                  <a:pt x="18" y="15"/>
                  <a:pt x="18" y="15"/>
                </a:cubicBezTo>
                <a:cubicBezTo>
                  <a:pt x="18" y="19"/>
                  <a:pt x="18" y="19"/>
                  <a:pt x="18" y="19"/>
                </a:cubicBezTo>
                <a:cubicBezTo>
                  <a:pt x="18" y="24"/>
                  <a:pt x="16" y="27"/>
                  <a:pt x="12" y="28"/>
                </a:cubicBezTo>
                <a:close/>
                <a:moveTo>
                  <a:pt x="25" y="1"/>
                </a:moveTo>
                <a:cubicBezTo>
                  <a:pt x="24" y="3"/>
                  <a:pt x="23" y="5"/>
                  <a:pt x="22" y="6"/>
                </a:cubicBezTo>
                <a:cubicBezTo>
                  <a:pt x="23" y="6"/>
                  <a:pt x="23" y="6"/>
                  <a:pt x="23" y="6"/>
                </a:cubicBezTo>
                <a:cubicBezTo>
                  <a:pt x="24" y="6"/>
                  <a:pt x="24" y="6"/>
                  <a:pt x="24" y="6"/>
                </a:cubicBezTo>
                <a:cubicBezTo>
                  <a:pt x="25" y="5"/>
                  <a:pt x="26" y="4"/>
                  <a:pt x="26" y="3"/>
                </a:cubicBezTo>
                <a:cubicBezTo>
                  <a:pt x="28" y="4"/>
                  <a:pt x="28" y="4"/>
                  <a:pt x="28" y="4"/>
                </a:cubicBezTo>
                <a:cubicBezTo>
                  <a:pt x="27" y="7"/>
                  <a:pt x="25" y="9"/>
                  <a:pt x="22" y="11"/>
                </a:cubicBezTo>
                <a:cubicBezTo>
                  <a:pt x="23" y="11"/>
                  <a:pt x="25" y="11"/>
                  <a:pt x="26" y="11"/>
                </a:cubicBezTo>
                <a:cubicBezTo>
                  <a:pt x="26" y="11"/>
                  <a:pt x="26" y="11"/>
                  <a:pt x="26" y="10"/>
                </a:cubicBezTo>
                <a:cubicBezTo>
                  <a:pt x="25" y="10"/>
                  <a:pt x="25" y="10"/>
                  <a:pt x="25" y="9"/>
                </a:cubicBezTo>
                <a:cubicBezTo>
                  <a:pt x="27" y="9"/>
                  <a:pt x="27" y="9"/>
                  <a:pt x="27" y="9"/>
                </a:cubicBezTo>
                <a:cubicBezTo>
                  <a:pt x="28" y="10"/>
                  <a:pt x="28" y="12"/>
                  <a:pt x="28" y="14"/>
                </a:cubicBezTo>
                <a:cubicBezTo>
                  <a:pt x="26" y="14"/>
                  <a:pt x="26" y="14"/>
                  <a:pt x="26" y="14"/>
                </a:cubicBezTo>
                <a:cubicBezTo>
                  <a:pt x="26" y="13"/>
                  <a:pt x="26" y="13"/>
                  <a:pt x="26" y="13"/>
                </a:cubicBezTo>
                <a:cubicBezTo>
                  <a:pt x="24" y="13"/>
                  <a:pt x="22" y="14"/>
                  <a:pt x="19" y="14"/>
                </a:cubicBezTo>
                <a:cubicBezTo>
                  <a:pt x="19" y="11"/>
                  <a:pt x="19" y="11"/>
                  <a:pt x="19" y="11"/>
                </a:cubicBezTo>
                <a:cubicBezTo>
                  <a:pt x="20" y="11"/>
                  <a:pt x="20" y="11"/>
                  <a:pt x="20" y="11"/>
                </a:cubicBezTo>
                <a:cubicBezTo>
                  <a:pt x="21" y="10"/>
                  <a:pt x="22" y="9"/>
                  <a:pt x="23" y="8"/>
                </a:cubicBezTo>
                <a:cubicBezTo>
                  <a:pt x="22" y="8"/>
                  <a:pt x="21" y="8"/>
                  <a:pt x="19" y="8"/>
                </a:cubicBezTo>
                <a:cubicBezTo>
                  <a:pt x="19" y="6"/>
                  <a:pt x="19" y="6"/>
                  <a:pt x="19" y="6"/>
                </a:cubicBezTo>
                <a:cubicBezTo>
                  <a:pt x="20" y="6"/>
                  <a:pt x="20" y="6"/>
                  <a:pt x="20" y="6"/>
                </a:cubicBezTo>
                <a:cubicBezTo>
                  <a:pt x="21" y="4"/>
                  <a:pt x="22" y="2"/>
                  <a:pt x="23" y="0"/>
                </a:cubicBezTo>
                <a:lnTo>
                  <a:pt x="25" y="1"/>
                </a:lnTo>
                <a:close/>
                <a:moveTo>
                  <a:pt x="23" y="15"/>
                </a:moveTo>
                <a:cubicBezTo>
                  <a:pt x="23" y="20"/>
                  <a:pt x="23" y="20"/>
                  <a:pt x="23" y="20"/>
                </a:cubicBezTo>
                <a:cubicBezTo>
                  <a:pt x="25" y="20"/>
                  <a:pt x="25" y="20"/>
                  <a:pt x="25" y="20"/>
                </a:cubicBezTo>
                <a:cubicBezTo>
                  <a:pt x="25" y="15"/>
                  <a:pt x="25" y="15"/>
                  <a:pt x="25" y="15"/>
                </a:cubicBezTo>
                <a:cubicBezTo>
                  <a:pt x="27" y="15"/>
                  <a:pt x="27" y="15"/>
                  <a:pt x="27" y="15"/>
                </a:cubicBezTo>
                <a:cubicBezTo>
                  <a:pt x="27" y="22"/>
                  <a:pt x="27" y="22"/>
                  <a:pt x="27" y="22"/>
                </a:cubicBezTo>
                <a:cubicBezTo>
                  <a:pt x="23" y="22"/>
                  <a:pt x="23" y="22"/>
                  <a:pt x="23" y="22"/>
                </a:cubicBezTo>
                <a:cubicBezTo>
                  <a:pt x="23" y="28"/>
                  <a:pt x="23" y="28"/>
                  <a:pt x="23" y="28"/>
                </a:cubicBezTo>
                <a:cubicBezTo>
                  <a:pt x="20" y="28"/>
                  <a:pt x="20" y="28"/>
                  <a:pt x="20" y="28"/>
                </a:cubicBezTo>
                <a:cubicBezTo>
                  <a:pt x="20" y="15"/>
                  <a:pt x="20" y="15"/>
                  <a:pt x="20" y="15"/>
                </a:cubicBezTo>
                <a:lnTo>
                  <a:pt x="23"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101" name="Freeform 42"/>
          <p:cNvSpPr>
            <a:spLocks noEditPoints="1"/>
          </p:cNvSpPr>
          <p:nvPr/>
        </p:nvSpPr>
        <p:spPr bwMode="auto">
          <a:xfrm>
            <a:off x="550338" y="10014487"/>
            <a:ext cx="107950" cy="107950"/>
          </a:xfrm>
          <a:custGeom>
            <a:avLst/>
            <a:gdLst>
              <a:gd name="T0" fmla="*/ 3 w 28"/>
              <a:gd name="T1" fmla="*/ 27 h 28"/>
              <a:gd name="T2" fmla="*/ 2 w 28"/>
              <a:gd name="T3" fmla="*/ 20 h 28"/>
              <a:gd name="T4" fmla="*/ 12 w 28"/>
              <a:gd name="T5" fmla="*/ 5 h 28"/>
              <a:gd name="T6" fmla="*/ 7 w 28"/>
              <a:gd name="T7" fmla="*/ 16 h 28"/>
              <a:gd name="T8" fmla="*/ 8 w 28"/>
              <a:gd name="T9" fmla="*/ 14 h 28"/>
              <a:gd name="T10" fmla="*/ 10 w 28"/>
              <a:gd name="T11" fmla="*/ 13 h 28"/>
              <a:gd name="T12" fmla="*/ 10 w 28"/>
              <a:gd name="T13" fmla="*/ 19 h 28"/>
              <a:gd name="T14" fmla="*/ 9 w 28"/>
              <a:gd name="T15" fmla="*/ 18 h 28"/>
              <a:gd name="T16" fmla="*/ 0 w 28"/>
              <a:gd name="T17" fmla="*/ 16 h 28"/>
              <a:gd name="T18" fmla="*/ 2 w 28"/>
              <a:gd name="T19" fmla="*/ 16 h 28"/>
              <a:gd name="T20" fmla="*/ 4 w 28"/>
              <a:gd name="T21" fmla="*/ 11 h 28"/>
              <a:gd name="T22" fmla="*/ 0 w 28"/>
              <a:gd name="T23" fmla="*/ 8 h 28"/>
              <a:gd name="T24" fmla="*/ 2 w 28"/>
              <a:gd name="T25" fmla="*/ 8 h 28"/>
              <a:gd name="T26" fmla="*/ 9 w 28"/>
              <a:gd name="T27" fmla="*/ 1 h 28"/>
              <a:gd name="T28" fmla="*/ 6 w 28"/>
              <a:gd name="T29" fmla="*/ 8 h 28"/>
              <a:gd name="T30" fmla="*/ 9 w 28"/>
              <a:gd name="T31" fmla="*/ 5 h 28"/>
              <a:gd name="T32" fmla="*/ 5 w 28"/>
              <a:gd name="T33" fmla="*/ 27 h 28"/>
              <a:gd name="T34" fmla="*/ 7 w 28"/>
              <a:gd name="T35" fmla="*/ 20 h 28"/>
              <a:gd name="T36" fmla="*/ 5 w 28"/>
              <a:gd name="T37" fmla="*/ 27 h 28"/>
              <a:gd name="T38" fmla="*/ 8 w 28"/>
              <a:gd name="T39" fmla="*/ 20 h 28"/>
              <a:gd name="T40" fmla="*/ 12 w 28"/>
              <a:gd name="T41" fmla="*/ 25 h 28"/>
              <a:gd name="T42" fmla="*/ 11 w 28"/>
              <a:gd name="T43" fmla="*/ 7 h 28"/>
              <a:gd name="T44" fmla="*/ 18 w 28"/>
              <a:gd name="T45" fmla="*/ 0 h 28"/>
              <a:gd name="T46" fmla="*/ 26 w 28"/>
              <a:gd name="T47" fmla="*/ 2 h 28"/>
              <a:gd name="T48" fmla="*/ 21 w 28"/>
              <a:gd name="T49" fmla="*/ 10 h 28"/>
              <a:gd name="T50" fmla="*/ 27 w 28"/>
              <a:gd name="T51" fmla="*/ 16 h 28"/>
              <a:gd name="T52" fmla="*/ 13 w 28"/>
              <a:gd name="T53" fmla="*/ 16 h 28"/>
              <a:gd name="T54" fmla="*/ 17 w 28"/>
              <a:gd name="T55" fmla="*/ 10 h 28"/>
              <a:gd name="T56" fmla="*/ 12 w 28"/>
              <a:gd name="T57" fmla="*/ 9 h 28"/>
              <a:gd name="T58" fmla="*/ 13 w 28"/>
              <a:gd name="T59" fmla="*/ 16 h 28"/>
              <a:gd name="T60" fmla="*/ 26 w 28"/>
              <a:gd name="T61" fmla="*/ 28 h 28"/>
              <a:gd name="T62" fmla="*/ 23 w 28"/>
              <a:gd name="T63" fmla="*/ 26 h 28"/>
              <a:gd name="T64" fmla="*/ 16 w 28"/>
              <a:gd name="T65" fmla="*/ 28 h 28"/>
              <a:gd name="T66" fmla="*/ 13 w 28"/>
              <a:gd name="T67" fmla="*/ 16 h 28"/>
              <a:gd name="T68" fmla="*/ 16 w 28"/>
              <a:gd name="T69" fmla="*/ 18 h 28"/>
              <a:gd name="T70" fmla="*/ 23 w 28"/>
              <a:gd name="T71" fmla="*/ 24 h 28"/>
              <a:gd name="T72" fmla="*/ 16 w 28"/>
              <a:gd name="T73" fmla="*/ 5 h 28"/>
              <a:gd name="T74" fmla="*/ 23 w 28"/>
              <a:gd name="T75" fmla="*/ 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 h="28">
                <a:moveTo>
                  <a:pt x="4" y="20"/>
                </a:moveTo>
                <a:cubicBezTo>
                  <a:pt x="4" y="23"/>
                  <a:pt x="3" y="25"/>
                  <a:pt x="3" y="27"/>
                </a:cubicBezTo>
                <a:cubicBezTo>
                  <a:pt x="0" y="27"/>
                  <a:pt x="0" y="27"/>
                  <a:pt x="0" y="27"/>
                </a:cubicBezTo>
                <a:cubicBezTo>
                  <a:pt x="1" y="24"/>
                  <a:pt x="2" y="22"/>
                  <a:pt x="2" y="20"/>
                </a:cubicBezTo>
                <a:lnTo>
                  <a:pt x="4" y="20"/>
                </a:lnTo>
                <a:close/>
                <a:moveTo>
                  <a:pt x="12" y="5"/>
                </a:moveTo>
                <a:cubicBezTo>
                  <a:pt x="9" y="10"/>
                  <a:pt x="7" y="14"/>
                  <a:pt x="5" y="16"/>
                </a:cubicBezTo>
                <a:cubicBezTo>
                  <a:pt x="7" y="16"/>
                  <a:pt x="7" y="16"/>
                  <a:pt x="7" y="16"/>
                </a:cubicBezTo>
                <a:cubicBezTo>
                  <a:pt x="8" y="16"/>
                  <a:pt x="8" y="16"/>
                  <a:pt x="9" y="16"/>
                </a:cubicBezTo>
                <a:cubicBezTo>
                  <a:pt x="9" y="15"/>
                  <a:pt x="8" y="15"/>
                  <a:pt x="8" y="14"/>
                </a:cubicBezTo>
                <a:cubicBezTo>
                  <a:pt x="8" y="14"/>
                  <a:pt x="8" y="14"/>
                  <a:pt x="8" y="13"/>
                </a:cubicBezTo>
                <a:cubicBezTo>
                  <a:pt x="10" y="13"/>
                  <a:pt x="10" y="13"/>
                  <a:pt x="10" y="13"/>
                </a:cubicBezTo>
                <a:cubicBezTo>
                  <a:pt x="11" y="14"/>
                  <a:pt x="11" y="16"/>
                  <a:pt x="12" y="18"/>
                </a:cubicBezTo>
                <a:cubicBezTo>
                  <a:pt x="10" y="19"/>
                  <a:pt x="10" y="19"/>
                  <a:pt x="10" y="19"/>
                </a:cubicBezTo>
                <a:cubicBezTo>
                  <a:pt x="10" y="19"/>
                  <a:pt x="9" y="19"/>
                  <a:pt x="9" y="18"/>
                </a:cubicBezTo>
                <a:cubicBezTo>
                  <a:pt x="9" y="18"/>
                  <a:pt x="9" y="18"/>
                  <a:pt x="9" y="18"/>
                </a:cubicBezTo>
                <a:cubicBezTo>
                  <a:pt x="7" y="18"/>
                  <a:pt x="4" y="19"/>
                  <a:pt x="1" y="19"/>
                </a:cubicBezTo>
                <a:cubicBezTo>
                  <a:pt x="0" y="16"/>
                  <a:pt x="0" y="16"/>
                  <a:pt x="0" y="16"/>
                </a:cubicBezTo>
                <a:cubicBezTo>
                  <a:pt x="1" y="16"/>
                  <a:pt x="1" y="16"/>
                  <a:pt x="1" y="16"/>
                </a:cubicBezTo>
                <a:cubicBezTo>
                  <a:pt x="2" y="16"/>
                  <a:pt x="2" y="16"/>
                  <a:pt x="2" y="16"/>
                </a:cubicBezTo>
                <a:cubicBezTo>
                  <a:pt x="4" y="14"/>
                  <a:pt x="5" y="13"/>
                  <a:pt x="6" y="10"/>
                </a:cubicBezTo>
                <a:cubicBezTo>
                  <a:pt x="5" y="11"/>
                  <a:pt x="4" y="11"/>
                  <a:pt x="4" y="11"/>
                </a:cubicBezTo>
                <a:cubicBezTo>
                  <a:pt x="3" y="11"/>
                  <a:pt x="2" y="11"/>
                  <a:pt x="1" y="11"/>
                </a:cubicBezTo>
                <a:cubicBezTo>
                  <a:pt x="0" y="8"/>
                  <a:pt x="0" y="8"/>
                  <a:pt x="0" y="8"/>
                </a:cubicBezTo>
                <a:cubicBezTo>
                  <a:pt x="1" y="8"/>
                  <a:pt x="1" y="8"/>
                  <a:pt x="1" y="8"/>
                </a:cubicBezTo>
                <a:cubicBezTo>
                  <a:pt x="1" y="8"/>
                  <a:pt x="2" y="8"/>
                  <a:pt x="2" y="8"/>
                </a:cubicBezTo>
                <a:cubicBezTo>
                  <a:pt x="3" y="6"/>
                  <a:pt x="5" y="3"/>
                  <a:pt x="6" y="0"/>
                </a:cubicBezTo>
                <a:cubicBezTo>
                  <a:pt x="9" y="1"/>
                  <a:pt x="9" y="1"/>
                  <a:pt x="9" y="1"/>
                </a:cubicBezTo>
                <a:cubicBezTo>
                  <a:pt x="7" y="4"/>
                  <a:pt x="6" y="7"/>
                  <a:pt x="5" y="8"/>
                </a:cubicBezTo>
                <a:cubicBezTo>
                  <a:pt x="5" y="8"/>
                  <a:pt x="5" y="8"/>
                  <a:pt x="6" y="8"/>
                </a:cubicBezTo>
                <a:cubicBezTo>
                  <a:pt x="6" y="8"/>
                  <a:pt x="7" y="8"/>
                  <a:pt x="7" y="8"/>
                </a:cubicBezTo>
                <a:cubicBezTo>
                  <a:pt x="8" y="7"/>
                  <a:pt x="8" y="6"/>
                  <a:pt x="9" y="5"/>
                </a:cubicBezTo>
                <a:lnTo>
                  <a:pt x="12" y="5"/>
                </a:lnTo>
                <a:close/>
                <a:moveTo>
                  <a:pt x="5" y="27"/>
                </a:moveTo>
                <a:cubicBezTo>
                  <a:pt x="5" y="24"/>
                  <a:pt x="5" y="21"/>
                  <a:pt x="5" y="20"/>
                </a:cubicBezTo>
                <a:cubicBezTo>
                  <a:pt x="7" y="20"/>
                  <a:pt x="7" y="20"/>
                  <a:pt x="7" y="20"/>
                </a:cubicBezTo>
                <a:cubicBezTo>
                  <a:pt x="7" y="21"/>
                  <a:pt x="8" y="23"/>
                  <a:pt x="8" y="26"/>
                </a:cubicBezTo>
                <a:lnTo>
                  <a:pt x="5" y="27"/>
                </a:lnTo>
                <a:close/>
                <a:moveTo>
                  <a:pt x="10" y="26"/>
                </a:moveTo>
                <a:cubicBezTo>
                  <a:pt x="9" y="24"/>
                  <a:pt x="9" y="22"/>
                  <a:pt x="8" y="20"/>
                </a:cubicBezTo>
                <a:cubicBezTo>
                  <a:pt x="10" y="19"/>
                  <a:pt x="10" y="19"/>
                  <a:pt x="10" y="19"/>
                </a:cubicBezTo>
                <a:cubicBezTo>
                  <a:pt x="11" y="21"/>
                  <a:pt x="12" y="23"/>
                  <a:pt x="12" y="25"/>
                </a:cubicBezTo>
                <a:lnTo>
                  <a:pt x="10" y="26"/>
                </a:lnTo>
                <a:close/>
                <a:moveTo>
                  <a:pt x="11" y="7"/>
                </a:moveTo>
                <a:cubicBezTo>
                  <a:pt x="13" y="5"/>
                  <a:pt x="15" y="3"/>
                  <a:pt x="15" y="0"/>
                </a:cubicBezTo>
                <a:cubicBezTo>
                  <a:pt x="18" y="0"/>
                  <a:pt x="18" y="0"/>
                  <a:pt x="18" y="0"/>
                </a:cubicBezTo>
                <a:cubicBezTo>
                  <a:pt x="18" y="1"/>
                  <a:pt x="17" y="2"/>
                  <a:pt x="17" y="2"/>
                </a:cubicBezTo>
                <a:cubicBezTo>
                  <a:pt x="26" y="2"/>
                  <a:pt x="26" y="2"/>
                  <a:pt x="26" y="2"/>
                </a:cubicBezTo>
                <a:cubicBezTo>
                  <a:pt x="26" y="5"/>
                  <a:pt x="26" y="5"/>
                  <a:pt x="26" y="5"/>
                </a:cubicBezTo>
                <a:cubicBezTo>
                  <a:pt x="25" y="7"/>
                  <a:pt x="23" y="9"/>
                  <a:pt x="21" y="10"/>
                </a:cubicBezTo>
                <a:cubicBezTo>
                  <a:pt x="23" y="11"/>
                  <a:pt x="25" y="12"/>
                  <a:pt x="28" y="13"/>
                </a:cubicBezTo>
                <a:cubicBezTo>
                  <a:pt x="27" y="16"/>
                  <a:pt x="27" y="16"/>
                  <a:pt x="27" y="16"/>
                </a:cubicBezTo>
                <a:cubicBezTo>
                  <a:pt x="24" y="15"/>
                  <a:pt x="21" y="13"/>
                  <a:pt x="19" y="12"/>
                </a:cubicBezTo>
                <a:cubicBezTo>
                  <a:pt x="17" y="14"/>
                  <a:pt x="15" y="15"/>
                  <a:pt x="13" y="16"/>
                </a:cubicBezTo>
                <a:cubicBezTo>
                  <a:pt x="11" y="13"/>
                  <a:pt x="11" y="13"/>
                  <a:pt x="11" y="13"/>
                </a:cubicBezTo>
                <a:cubicBezTo>
                  <a:pt x="13" y="13"/>
                  <a:pt x="15" y="12"/>
                  <a:pt x="17" y="10"/>
                </a:cubicBezTo>
                <a:cubicBezTo>
                  <a:pt x="16" y="9"/>
                  <a:pt x="15" y="8"/>
                  <a:pt x="14" y="7"/>
                </a:cubicBezTo>
                <a:cubicBezTo>
                  <a:pt x="14" y="7"/>
                  <a:pt x="13" y="8"/>
                  <a:pt x="12" y="9"/>
                </a:cubicBezTo>
                <a:lnTo>
                  <a:pt x="11" y="7"/>
                </a:lnTo>
                <a:close/>
                <a:moveTo>
                  <a:pt x="13" y="16"/>
                </a:moveTo>
                <a:cubicBezTo>
                  <a:pt x="26" y="16"/>
                  <a:pt x="26" y="16"/>
                  <a:pt x="26" y="16"/>
                </a:cubicBezTo>
                <a:cubicBezTo>
                  <a:pt x="26" y="28"/>
                  <a:pt x="26" y="28"/>
                  <a:pt x="26" y="28"/>
                </a:cubicBezTo>
                <a:cubicBezTo>
                  <a:pt x="23" y="28"/>
                  <a:pt x="23" y="28"/>
                  <a:pt x="23" y="28"/>
                </a:cubicBezTo>
                <a:cubicBezTo>
                  <a:pt x="23" y="26"/>
                  <a:pt x="23" y="26"/>
                  <a:pt x="23" y="26"/>
                </a:cubicBezTo>
                <a:cubicBezTo>
                  <a:pt x="16" y="26"/>
                  <a:pt x="16" y="26"/>
                  <a:pt x="16" y="26"/>
                </a:cubicBezTo>
                <a:cubicBezTo>
                  <a:pt x="16" y="28"/>
                  <a:pt x="16" y="28"/>
                  <a:pt x="16" y="28"/>
                </a:cubicBezTo>
                <a:cubicBezTo>
                  <a:pt x="13" y="28"/>
                  <a:pt x="13" y="28"/>
                  <a:pt x="13" y="28"/>
                </a:cubicBezTo>
                <a:lnTo>
                  <a:pt x="13" y="16"/>
                </a:lnTo>
                <a:close/>
                <a:moveTo>
                  <a:pt x="23" y="18"/>
                </a:moveTo>
                <a:cubicBezTo>
                  <a:pt x="16" y="18"/>
                  <a:pt x="16" y="18"/>
                  <a:pt x="16" y="18"/>
                </a:cubicBezTo>
                <a:cubicBezTo>
                  <a:pt x="16" y="24"/>
                  <a:pt x="16" y="24"/>
                  <a:pt x="16" y="24"/>
                </a:cubicBezTo>
                <a:cubicBezTo>
                  <a:pt x="23" y="24"/>
                  <a:pt x="23" y="24"/>
                  <a:pt x="23" y="24"/>
                </a:cubicBezTo>
                <a:lnTo>
                  <a:pt x="23" y="18"/>
                </a:lnTo>
                <a:close/>
                <a:moveTo>
                  <a:pt x="16" y="5"/>
                </a:moveTo>
                <a:cubicBezTo>
                  <a:pt x="17" y="6"/>
                  <a:pt x="18" y="8"/>
                  <a:pt x="19" y="9"/>
                </a:cubicBezTo>
                <a:cubicBezTo>
                  <a:pt x="21" y="8"/>
                  <a:pt x="22" y="6"/>
                  <a:pt x="23" y="5"/>
                </a:cubicBezTo>
                <a:lnTo>
                  <a:pt x="16"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102" name="Freeform 43"/>
          <p:cNvSpPr>
            <a:spLocks noEditPoints="1"/>
          </p:cNvSpPr>
          <p:nvPr/>
        </p:nvSpPr>
        <p:spPr bwMode="auto">
          <a:xfrm>
            <a:off x="426513" y="10146250"/>
            <a:ext cx="100012" cy="107950"/>
          </a:xfrm>
          <a:custGeom>
            <a:avLst/>
            <a:gdLst>
              <a:gd name="T0" fmla="*/ 9 w 26"/>
              <a:gd name="T1" fmla="*/ 8 h 28"/>
              <a:gd name="T2" fmla="*/ 3 w 26"/>
              <a:gd name="T3" fmla="*/ 8 h 28"/>
              <a:gd name="T4" fmla="*/ 3 w 26"/>
              <a:gd name="T5" fmla="*/ 5 h 28"/>
              <a:gd name="T6" fmla="*/ 0 w 26"/>
              <a:gd name="T7" fmla="*/ 8 h 28"/>
              <a:gd name="T8" fmla="*/ 12 w 26"/>
              <a:gd name="T9" fmla="*/ 2 h 28"/>
              <a:gd name="T10" fmla="*/ 14 w 26"/>
              <a:gd name="T11" fmla="*/ 0 h 28"/>
              <a:gd name="T12" fmla="*/ 26 w 26"/>
              <a:gd name="T13" fmla="*/ 2 h 28"/>
              <a:gd name="T14" fmla="*/ 24 w 26"/>
              <a:gd name="T15" fmla="*/ 8 h 28"/>
              <a:gd name="T16" fmla="*/ 18 w 26"/>
              <a:gd name="T17" fmla="*/ 5 h 28"/>
              <a:gd name="T18" fmla="*/ 19 w 26"/>
              <a:gd name="T19" fmla="*/ 7 h 28"/>
              <a:gd name="T20" fmla="*/ 23 w 26"/>
              <a:gd name="T21" fmla="*/ 9 h 28"/>
              <a:gd name="T22" fmla="*/ 16 w 26"/>
              <a:gd name="T23" fmla="*/ 8 h 28"/>
              <a:gd name="T24" fmla="*/ 15 w 26"/>
              <a:gd name="T25" fmla="*/ 5 h 28"/>
              <a:gd name="T26" fmla="*/ 2 w 26"/>
              <a:gd name="T27" fmla="*/ 28 h 28"/>
              <a:gd name="T28" fmla="*/ 10 w 26"/>
              <a:gd name="T29" fmla="*/ 11 h 28"/>
              <a:gd name="T30" fmla="*/ 14 w 26"/>
              <a:gd name="T31" fmla="*/ 8 h 28"/>
              <a:gd name="T32" fmla="*/ 25 w 26"/>
              <a:gd name="T33" fmla="*/ 11 h 28"/>
              <a:gd name="T34" fmla="*/ 22 w 26"/>
              <a:gd name="T35" fmla="*/ 28 h 28"/>
              <a:gd name="T36" fmla="*/ 4 w 26"/>
              <a:gd name="T37" fmla="*/ 26 h 28"/>
              <a:gd name="T38" fmla="*/ 2 w 26"/>
              <a:gd name="T39" fmla="*/ 28 h 28"/>
              <a:gd name="T40" fmla="*/ 17 w 26"/>
              <a:gd name="T41" fmla="*/ 16 h 28"/>
              <a:gd name="T42" fmla="*/ 7 w 26"/>
              <a:gd name="T43" fmla="*/ 19 h 28"/>
              <a:gd name="T44" fmla="*/ 11 w 26"/>
              <a:gd name="T45" fmla="*/ 13 h 28"/>
              <a:gd name="T46" fmla="*/ 4 w 26"/>
              <a:gd name="T47" fmla="*/ 24 h 28"/>
              <a:gd name="T48" fmla="*/ 22 w 26"/>
              <a:gd name="T49" fmla="*/ 13 h 28"/>
              <a:gd name="T50" fmla="*/ 13 w 26"/>
              <a:gd name="T51" fmla="*/ 14 h 28"/>
              <a:gd name="T52" fmla="*/ 20 w 26"/>
              <a:gd name="T53" fmla="*/ 16 h 28"/>
              <a:gd name="T54" fmla="*/ 20 w 26"/>
              <a:gd name="T55" fmla="*/ 22 h 28"/>
              <a:gd name="T56" fmla="*/ 16 w 26"/>
              <a:gd name="T57" fmla="*/ 22 h 28"/>
              <a:gd name="T58" fmla="*/ 8 w 26"/>
              <a:gd name="T59" fmla="*/ 24 h 28"/>
              <a:gd name="T60" fmla="*/ 13 w 26"/>
              <a:gd name="T61" fmla="*/ 20 h 28"/>
              <a:gd name="T62" fmla="*/ 11 w 26"/>
              <a:gd name="T63" fmla="*/ 18 h 28"/>
              <a:gd name="T64" fmla="*/ 14 w 26"/>
              <a:gd name="T65" fmla="*/ 1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 h="28">
                <a:moveTo>
                  <a:pt x="12" y="5"/>
                </a:moveTo>
                <a:cubicBezTo>
                  <a:pt x="11" y="6"/>
                  <a:pt x="11" y="7"/>
                  <a:pt x="9" y="8"/>
                </a:cubicBezTo>
                <a:cubicBezTo>
                  <a:pt x="8" y="9"/>
                  <a:pt x="6" y="10"/>
                  <a:pt x="5" y="10"/>
                </a:cubicBezTo>
                <a:cubicBezTo>
                  <a:pt x="3" y="8"/>
                  <a:pt x="3" y="8"/>
                  <a:pt x="3" y="8"/>
                </a:cubicBezTo>
                <a:cubicBezTo>
                  <a:pt x="7" y="7"/>
                  <a:pt x="9" y="6"/>
                  <a:pt x="9" y="5"/>
                </a:cubicBezTo>
                <a:cubicBezTo>
                  <a:pt x="3" y="5"/>
                  <a:pt x="3" y="5"/>
                  <a:pt x="3" y="5"/>
                </a:cubicBezTo>
                <a:cubicBezTo>
                  <a:pt x="3" y="8"/>
                  <a:pt x="3" y="8"/>
                  <a:pt x="3" y="8"/>
                </a:cubicBezTo>
                <a:cubicBezTo>
                  <a:pt x="0" y="8"/>
                  <a:pt x="0" y="8"/>
                  <a:pt x="0" y="8"/>
                </a:cubicBezTo>
                <a:cubicBezTo>
                  <a:pt x="0" y="2"/>
                  <a:pt x="0" y="2"/>
                  <a:pt x="0" y="2"/>
                </a:cubicBezTo>
                <a:cubicBezTo>
                  <a:pt x="12" y="2"/>
                  <a:pt x="12" y="2"/>
                  <a:pt x="12" y="2"/>
                </a:cubicBezTo>
                <a:cubicBezTo>
                  <a:pt x="12" y="2"/>
                  <a:pt x="11" y="1"/>
                  <a:pt x="11" y="0"/>
                </a:cubicBezTo>
                <a:cubicBezTo>
                  <a:pt x="14" y="0"/>
                  <a:pt x="14" y="0"/>
                  <a:pt x="14" y="0"/>
                </a:cubicBezTo>
                <a:cubicBezTo>
                  <a:pt x="14" y="1"/>
                  <a:pt x="15" y="1"/>
                  <a:pt x="15" y="2"/>
                </a:cubicBezTo>
                <a:cubicBezTo>
                  <a:pt x="26" y="2"/>
                  <a:pt x="26" y="2"/>
                  <a:pt x="26" y="2"/>
                </a:cubicBezTo>
                <a:cubicBezTo>
                  <a:pt x="26" y="8"/>
                  <a:pt x="26" y="8"/>
                  <a:pt x="26" y="8"/>
                </a:cubicBezTo>
                <a:cubicBezTo>
                  <a:pt x="24" y="8"/>
                  <a:pt x="24" y="8"/>
                  <a:pt x="24" y="8"/>
                </a:cubicBezTo>
                <a:cubicBezTo>
                  <a:pt x="24" y="5"/>
                  <a:pt x="24" y="5"/>
                  <a:pt x="24" y="5"/>
                </a:cubicBezTo>
                <a:cubicBezTo>
                  <a:pt x="18" y="5"/>
                  <a:pt x="18" y="5"/>
                  <a:pt x="18" y="5"/>
                </a:cubicBezTo>
                <a:cubicBezTo>
                  <a:pt x="18" y="6"/>
                  <a:pt x="18" y="6"/>
                  <a:pt x="18" y="6"/>
                </a:cubicBezTo>
                <a:cubicBezTo>
                  <a:pt x="18" y="7"/>
                  <a:pt x="18" y="7"/>
                  <a:pt x="19" y="7"/>
                </a:cubicBezTo>
                <a:cubicBezTo>
                  <a:pt x="23" y="7"/>
                  <a:pt x="23" y="7"/>
                  <a:pt x="23" y="7"/>
                </a:cubicBezTo>
                <a:cubicBezTo>
                  <a:pt x="23" y="9"/>
                  <a:pt x="23" y="9"/>
                  <a:pt x="23" y="9"/>
                </a:cubicBezTo>
                <a:cubicBezTo>
                  <a:pt x="18" y="9"/>
                  <a:pt x="18" y="9"/>
                  <a:pt x="18" y="9"/>
                </a:cubicBezTo>
                <a:cubicBezTo>
                  <a:pt x="17" y="9"/>
                  <a:pt x="16" y="9"/>
                  <a:pt x="16" y="8"/>
                </a:cubicBezTo>
                <a:cubicBezTo>
                  <a:pt x="15" y="8"/>
                  <a:pt x="15" y="7"/>
                  <a:pt x="15" y="6"/>
                </a:cubicBezTo>
                <a:cubicBezTo>
                  <a:pt x="15" y="5"/>
                  <a:pt x="15" y="5"/>
                  <a:pt x="15" y="5"/>
                </a:cubicBezTo>
                <a:lnTo>
                  <a:pt x="12" y="5"/>
                </a:lnTo>
                <a:close/>
                <a:moveTo>
                  <a:pt x="2" y="28"/>
                </a:moveTo>
                <a:cubicBezTo>
                  <a:pt x="2" y="11"/>
                  <a:pt x="2" y="11"/>
                  <a:pt x="2" y="11"/>
                </a:cubicBezTo>
                <a:cubicBezTo>
                  <a:pt x="10" y="11"/>
                  <a:pt x="10" y="11"/>
                  <a:pt x="10" y="11"/>
                </a:cubicBezTo>
                <a:cubicBezTo>
                  <a:pt x="11" y="10"/>
                  <a:pt x="11" y="9"/>
                  <a:pt x="12" y="8"/>
                </a:cubicBezTo>
                <a:cubicBezTo>
                  <a:pt x="14" y="8"/>
                  <a:pt x="14" y="8"/>
                  <a:pt x="14" y="8"/>
                </a:cubicBezTo>
                <a:cubicBezTo>
                  <a:pt x="14" y="9"/>
                  <a:pt x="13" y="10"/>
                  <a:pt x="13" y="11"/>
                </a:cubicBezTo>
                <a:cubicBezTo>
                  <a:pt x="25" y="11"/>
                  <a:pt x="25" y="11"/>
                  <a:pt x="25" y="11"/>
                </a:cubicBezTo>
                <a:cubicBezTo>
                  <a:pt x="25" y="28"/>
                  <a:pt x="25" y="28"/>
                  <a:pt x="25" y="28"/>
                </a:cubicBezTo>
                <a:cubicBezTo>
                  <a:pt x="22" y="28"/>
                  <a:pt x="22" y="28"/>
                  <a:pt x="22" y="28"/>
                </a:cubicBezTo>
                <a:cubicBezTo>
                  <a:pt x="22" y="26"/>
                  <a:pt x="22" y="26"/>
                  <a:pt x="22" y="26"/>
                </a:cubicBezTo>
                <a:cubicBezTo>
                  <a:pt x="4" y="26"/>
                  <a:pt x="4" y="26"/>
                  <a:pt x="4" y="26"/>
                </a:cubicBezTo>
                <a:cubicBezTo>
                  <a:pt x="4" y="28"/>
                  <a:pt x="4" y="28"/>
                  <a:pt x="4" y="28"/>
                </a:cubicBezTo>
                <a:lnTo>
                  <a:pt x="2" y="28"/>
                </a:lnTo>
                <a:close/>
                <a:moveTo>
                  <a:pt x="15" y="18"/>
                </a:moveTo>
                <a:cubicBezTo>
                  <a:pt x="16" y="18"/>
                  <a:pt x="17" y="17"/>
                  <a:pt x="17" y="16"/>
                </a:cubicBezTo>
                <a:cubicBezTo>
                  <a:pt x="11" y="16"/>
                  <a:pt x="11" y="16"/>
                  <a:pt x="11" y="16"/>
                </a:cubicBezTo>
                <a:cubicBezTo>
                  <a:pt x="10" y="17"/>
                  <a:pt x="9" y="18"/>
                  <a:pt x="7" y="19"/>
                </a:cubicBezTo>
                <a:cubicBezTo>
                  <a:pt x="6" y="17"/>
                  <a:pt x="6" y="17"/>
                  <a:pt x="6" y="17"/>
                </a:cubicBezTo>
                <a:cubicBezTo>
                  <a:pt x="8" y="16"/>
                  <a:pt x="10" y="15"/>
                  <a:pt x="11" y="13"/>
                </a:cubicBezTo>
                <a:cubicBezTo>
                  <a:pt x="4" y="13"/>
                  <a:pt x="4" y="13"/>
                  <a:pt x="4" y="13"/>
                </a:cubicBezTo>
                <a:cubicBezTo>
                  <a:pt x="4" y="24"/>
                  <a:pt x="4" y="24"/>
                  <a:pt x="4" y="24"/>
                </a:cubicBezTo>
                <a:cubicBezTo>
                  <a:pt x="22" y="24"/>
                  <a:pt x="22" y="24"/>
                  <a:pt x="22" y="24"/>
                </a:cubicBezTo>
                <a:cubicBezTo>
                  <a:pt x="22" y="13"/>
                  <a:pt x="22" y="13"/>
                  <a:pt x="22" y="13"/>
                </a:cubicBezTo>
                <a:cubicBezTo>
                  <a:pt x="14" y="13"/>
                  <a:pt x="14" y="13"/>
                  <a:pt x="14" y="13"/>
                </a:cubicBezTo>
                <a:cubicBezTo>
                  <a:pt x="13" y="13"/>
                  <a:pt x="13" y="14"/>
                  <a:pt x="13" y="14"/>
                </a:cubicBezTo>
                <a:cubicBezTo>
                  <a:pt x="20" y="14"/>
                  <a:pt x="20" y="14"/>
                  <a:pt x="20" y="14"/>
                </a:cubicBezTo>
                <a:cubicBezTo>
                  <a:pt x="20" y="16"/>
                  <a:pt x="20" y="16"/>
                  <a:pt x="20" y="16"/>
                </a:cubicBezTo>
                <a:cubicBezTo>
                  <a:pt x="19" y="17"/>
                  <a:pt x="18" y="19"/>
                  <a:pt x="17" y="20"/>
                </a:cubicBezTo>
                <a:cubicBezTo>
                  <a:pt x="18" y="20"/>
                  <a:pt x="19" y="21"/>
                  <a:pt x="20" y="22"/>
                </a:cubicBezTo>
                <a:cubicBezTo>
                  <a:pt x="18" y="24"/>
                  <a:pt x="18" y="24"/>
                  <a:pt x="18" y="24"/>
                </a:cubicBezTo>
                <a:cubicBezTo>
                  <a:pt x="18" y="23"/>
                  <a:pt x="17" y="23"/>
                  <a:pt x="16" y="22"/>
                </a:cubicBezTo>
                <a:cubicBezTo>
                  <a:pt x="15" y="21"/>
                  <a:pt x="15" y="21"/>
                  <a:pt x="15" y="21"/>
                </a:cubicBezTo>
                <a:cubicBezTo>
                  <a:pt x="13" y="22"/>
                  <a:pt x="11" y="23"/>
                  <a:pt x="8" y="24"/>
                </a:cubicBezTo>
                <a:cubicBezTo>
                  <a:pt x="6" y="21"/>
                  <a:pt x="6" y="21"/>
                  <a:pt x="6" y="21"/>
                </a:cubicBezTo>
                <a:cubicBezTo>
                  <a:pt x="9" y="21"/>
                  <a:pt x="11" y="21"/>
                  <a:pt x="13" y="20"/>
                </a:cubicBezTo>
                <a:cubicBezTo>
                  <a:pt x="13" y="20"/>
                  <a:pt x="12" y="19"/>
                  <a:pt x="12" y="19"/>
                </a:cubicBezTo>
                <a:cubicBezTo>
                  <a:pt x="11" y="19"/>
                  <a:pt x="11" y="19"/>
                  <a:pt x="11" y="18"/>
                </a:cubicBezTo>
                <a:cubicBezTo>
                  <a:pt x="12" y="17"/>
                  <a:pt x="12" y="17"/>
                  <a:pt x="12" y="17"/>
                </a:cubicBezTo>
                <a:cubicBezTo>
                  <a:pt x="12" y="17"/>
                  <a:pt x="13" y="17"/>
                  <a:pt x="14" y="18"/>
                </a:cubicBezTo>
                <a:cubicBezTo>
                  <a:pt x="14" y="18"/>
                  <a:pt x="15" y="18"/>
                  <a:pt x="15" y="1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103" name="Freeform 44"/>
          <p:cNvSpPr>
            <a:spLocks noEditPoints="1"/>
          </p:cNvSpPr>
          <p:nvPr/>
        </p:nvSpPr>
        <p:spPr bwMode="auto">
          <a:xfrm>
            <a:off x="561450" y="10154187"/>
            <a:ext cx="85725" cy="96838"/>
          </a:xfrm>
          <a:custGeom>
            <a:avLst/>
            <a:gdLst>
              <a:gd name="T0" fmla="*/ 0 w 54"/>
              <a:gd name="T1" fmla="*/ 0 h 61"/>
              <a:gd name="T2" fmla="*/ 54 w 54"/>
              <a:gd name="T3" fmla="*/ 0 h 61"/>
              <a:gd name="T4" fmla="*/ 54 w 54"/>
              <a:gd name="T5" fmla="*/ 61 h 61"/>
              <a:gd name="T6" fmla="*/ 46 w 54"/>
              <a:gd name="T7" fmla="*/ 61 h 61"/>
              <a:gd name="T8" fmla="*/ 46 w 54"/>
              <a:gd name="T9" fmla="*/ 53 h 61"/>
              <a:gd name="T10" fmla="*/ 8 w 54"/>
              <a:gd name="T11" fmla="*/ 53 h 61"/>
              <a:gd name="T12" fmla="*/ 8 w 54"/>
              <a:gd name="T13" fmla="*/ 61 h 61"/>
              <a:gd name="T14" fmla="*/ 0 w 54"/>
              <a:gd name="T15" fmla="*/ 61 h 61"/>
              <a:gd name="T16" fmla="*/ 0 w 54"/>
              <a:gd name="T17" fmla="*/ 0 h 61"/>
              <a:gd name="T18" fmla="*/ 8 w 54"/>
              <a:gd name="T19" fmla="*/ 7 h 61"/>
              <a:gd name="T20" fmla="*/ 8 w 54"/>
              <a:gd name="T21" fmla="*/ 46 h 61"/>
              <a:gd name="T22" fmla="*/ 46 w 54"/>
              <a:gd name="T23" fmla="*/ 46 h 61"/>
              <a:gd name="T24" fmla="*/ 46 w 54"/>
              <a:gd name="T25" fmla="*/ 7 h 61"/>
              <a:gd name="T26" fmla="*/ 8 w 54"/>
              <a:gd name="T27" fmla="*/ 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 h="61">
                <a:moveTo>
                  <a:pt x="0" y="0"/>
                </a:moveTo>
                <a:lnTo>
                  <a:pt x="54" y="0"/>
                </a:lnTo>
                <a:lnTo>
                  <a:pt x="54" y="61"/>
                </a:lnTo>
                <a:lnTo>
                  <a:pt x="46" y="61"/>
                </a:lnTo>
                <a:lnTo>
                  <a:pt x="46" y="53"/>
                </a:lnTo>
                <a:lnTo>
                  <a:pt x="8" y="53"/>
                </a:lnTo>
                <a:lnTo>
                  <a:pt x="8" y="61"/>
                </a:lnTo>
                <a:lnTo>
                  <a:pt x="0" y="61"/>
                </a:lnTo>
                <a:lnTo>
                  <a:pt x="0" y="0"/>
                </a:lnTo>
                <a:close/>
                <a:moveTo>
                  <a:pt x="8" y="7"/>
                </a:moveTo>
                <a:lnTo>
                  <a:pt x="8" y="46"/>
                </a:lnTo>
                <a:lnTo>
                  <a:pt x="46" y="46"/>
                </a:lnTo>
                <a:lnTo>
                  <a:pt x="46" y="7"/>
                </a:lnTo>
                <a:lnTo>
                  <a:pt x="8"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grpSp>
        <p:nvGrpSpPr>
          <p:cNvPr id="4" name="群組 3"/>
          <p:cNvGrpSpPr/>
          <p:nvPr/>
        </p:nvGrpSpPr>
        <p:grpSpPr>
          <a:xfrm>
            <a:off x="323124" y="6385541"/>
            <a:ext cx="3323148" cy="2254569"/>
            <a:chOff x="323124" y="6385541"/>
            <a:chExt cx="3323148" cy="2254569"/>
          </a:xfrm>
        </p:grpSpPr>
        <p:sp>
          <p:nvSpPr>
            <p:cNvPr id="90" name="矩形 89"/>
            <p:cNvSpPr/>
            <p:nvPr/>
          </p:nvSpPr>
          <p:spPr>
            <a:xfrm>
              <a:off x="411260" y="6385541"/>
              <a:ext cx="3235012" cy="1989562"/>
            </a:xfrm>
            <a:prstGeom prst="rect">
              <a:avLst/>
            </a:prstGeom>
            <a:solidFill>
              <a:schemeClr val="bg1"/>
            </a:solidFill>
            <a:ln>
              <a:solidFill>
                <a:srgbClr val="C6402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bg2">
                      <a:lumMod val="25000"/>
                    </a:schemeClr>
                  </a:solidFill>
                  <a:latin typeface="微軟正黑體" panose="020B0604030504040204" pitchFamily="34" charset="-120"/>
                  <a:ea typeface="微軟正黑體" panose="020B0604030504040204" pitchFamily="34" charset="-120"/>
                </a:rPr>
                <a:t>圖片</a:t>
              </a:r>
              <a:endParaRPr lang="zh-TW" altLang="en-US" dirty="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104" name="文字方塊 103"/>
            <p:cNvSpPr txBox="1"/>
            <p:nvPr/>
          </p:nvSpPr>
          <p:spPr>
            <a:xfrm>
              <a:off x="323124" y="8393889"/>
              <a:ext cx="3187651" cy="246221"/>
            </a:xfrm>
            <a:prstGeom prst="rect">
              <a:avLst/>
            </a:prstGeom>
            <a:noFill/>
          </p:spPr>
          <p:txBody>
            <a:bodyPr wrap="square" rtlCol="0">
              <a:spAutoFit/>
            </a:bodyPr>
            <a:lstStyle/>
            <a:p>
              <a:r>
                <a:rPr lang="zh-TW" altLang="en-US" sz="1000" dirty="0" smtClean="0">
                  <a:solidFill>
                    <a:schemeClr val="bg1"/>
                  </a:solidFill>
                  <a:latin typeface="微軟正黑體" panose="020B0604030504040204" pitchFamily="34" charset="-120"/>
                  <a:ea typeface="微軟正黑體" panose="020B0604030504040204" pitchFamily="34" charset="-120"/>
                </a:rPr>
                <a:t>請自行新增圖片</a:t>
              </a:r>
              <a:r>
                <a:rPr lang="zh-TW" altLang="en-US" sz="1000" dirty="0">
                  <a:solidFill>
                    <a:schemeClr val="bg1"/>
                  </a:solidFill>
                  <a:latin typeface="微軟正黑體" panose="020B0604030504040204" pitchFamily="34" charset="-120"/>
                  <a:ea typeface="微軟正黑體" panose="020B0604030504040204" pitchFamily="34" charset="-120"/>
                </a:rPr>
                <a:t>說明</a:t>
              </a:r>
            </a:p>
          </p:txBody>
        </p:sp>
      </p:grpSp>
      <p:sp>
        <p:nvSpPr>
          <p:cNvPr id="106" name="文字方塊 105"/>
          <p:cNvSpPr txBox="1"/>
          <p:nvPr/>
        </p:nvSpPr>
        <p:spPr>
          <a:xfrm>
            <a:off x="289983" y="8793852"/>
            <a:ext cx="3187651" cy="748923"/>
          </a:xfrm>
          <a:prstGeom prst="rect">
            <a:avLst/>
          </a:prstGeom>
          <a:noFill/>
        </p:spPr>
        <p:txBody>
          <a:bodyPr wrap="square" rtlCol="0">
            <a:spAutoFit/>
          </a:bodyPr>
          <a:lstStyle/>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公司</a:t>
            </a:r>
            <a:r>
              <a:rPr lang="zh-TW" altLang="en-US" sz="1200" b="1" dirty="0" smtClean="0">
                <a:solidFill>
                  <a:schemeClr val="bg1"/>
                </a:solidFill>
                <a:latin typeface="微軟正黑體" panose="020B0604030504040204" pitchFamily="34" charset="-120"/>
                <a:ea typeface="微軟正黑體" panose="020B0604030504040204" pitchFamily="34" charset="-120"/>
              </a:rPr>
              <a:t>成立時間：</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a:p>
            <a:pPr>
              <a:spcBef>
                <a:spcPts val="400"/>
              </a:spcBef>
            </a:pPr>
            <a:r>
              <a:rPr lang="zh-TW" altLang="en-US" sz="1200" b="1" dirty="0" smtClean="0">
                <a:solidFill>
                  <a:schemeClr val="bg1"/>
                </a:solidFill>
                <a:latin typeface="微軟正黑體" panose="020B0604030504040204" pitchFamily="34" charset="-120"/>
                <a:ea typeface="微軟正黑體" panose="020B0604030504040204" pitchFamily="34" charset="-120"/>
              </a:rPr>
              <a:t>實</a:t>
            </a:r>
            <a:r>
              <a:rPr lang="zh-TW" altLang="en-US" sz="1200" b="1" dirty="0">
                <a:solidFill>
                  <a:schemeClr val="bg1"/>
                </a:solidFill>
                <a:latin typeface="微軟正黑體" panose="020B0604030504040204" pitchFamily="34" charset="-120"/>
                <a:ea typeface="微軟正黑體" panose="020B0604030504040204" pitchFamily="34" charset="-120"/>
              </a:rPr>
              <a:t>收資本額</a:t>
            </a:r>
            <a:r>
              <a:rPr lang="zh-TW" altLang="en-US" sz="1200" b="1" dirty="0" smtClean="0">
                <a:solidFill>
                  <a:schemeClr val="bg1"/>
                </a:solidFill>
                <a:latin typeface="微軟正黑體" panose="020B0604030504040204" pitchFamily="34" charset="-120"/>
                <a:ea typeface="微軟正黑體" panose="020B0604030504040204" pitchFamily="34" charset="-120"/>
              </a:rPr>
              <a:t>：</a:t>
            </a:r>
            <a:r>
              <a:rPr lang="en-US" altLang="zh-TW" sz="1200" b="1" dirty="0" smtClean="0">
                <a:solidFill>
                  <a:schemeClr val="bg1"/>
                </a:solidFill>
                <a:latin typeface="微軟正黑體" panose="020B0604030504040204" pitchFamily="34" charset="-120"/>
                <a:ea typeface="微軟正黑體" panose="020B0604030504040204" pitchFamily="34" charset="-120"/>
              </a:rPr>
              <a:t>NT$</a:t>
            </a:r>
          </a:p>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專利保護狀況：</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p:txBody>
      </p:sp>
      <p:sp>
        <p:nvSpPr>
          <p:cNvPr id="107" name="文字方塊 106"/>
          <p:cNvSpPr txBox="1"/>
          <p:nvPr/>
        </p:nvSpPr>
        <p:spPr>
          <a:xfrm>
            <a:off x="3352337" y="8793852"/>
            <a:ext cx="3187651" cy="748923"/>
          </a:xfrm>
          <a:prstGeom prst="rect">
            <a:avLst/>
          </a:prstGeom>
          <a:noFill/>
        </p:spPr>
        <p:txBody>
          <a:bodyPr wrap="square" rtlCol="0">
            <a:spAutoFit/>
          </a:bodyPr>
          <a:lstStyle/>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團隊</a:t>
            </a:r>
            <a:r>
              <a:rPr lang="zh-TW" altLang="en-US" sz="1200" b="1" dirty="0" smtClean="0">
                <a:solidFill>
                  <a:schemeClr val="bg1"/>
                </a:solidFill>
                <a:latin typeface="微軟正黑體" panose="020B0604030504040204" pitchFamily="34" charset="-120"/>
                <a:ea typeface="微軟正黑體" panose="020B0604030504040204" pitchFamily="34" charset="-120"/>
              </a:rPr>
              <a:t>人數：</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辦公室</a:t>
            </a:r>
            <a:r>
              <a:rPr lang="zh-TW" altLang="en-US" sz="1200" b="1" dirty="0" smtClean="0">
                <a:solidFill>
                  <a:schemeClr val="bg1"/>
                </a:solidFill>
                <a:latin typeface="微軟正黑體" panose="020B0604030504040204" pitchFamily="34" charset="-120"/>
                <a:ea typeface="微軟正黑體" panose="020B0604030504040204" pitchFamily="34" charset="-120"/>
              </a:rPr>
              <a:t>位置</a:t>
            </a:r>
            <a:r>
              <a:rPr lang="zh-TW" altLang="en-US" sz="1200" b="1" dirty="0">
                <a:solidFill>
                  <a:schemeClr val="bg1"/>
                </a:solidFill>
                <a:latin typeface="微軟正黑體" panose="020B0604030504040204" pitchFamily="34" charset="-120"/>
                <a:ea typeface="微軟正黑體" panose="020B0604030504040204" pitchFamily="34" charset="-120"/>
              </a:rPr>
              <a:t>：</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公司</a:t>
            </a:r>
            <a:r>
              <a:rPr lang="zh-TW" altLang="en-US" sz="1200" b="1" dirty="0" smtClean="0">
                <a:solidFill>
                  <a:schemeClr val="bg1"/>
                </a:solidFill>
                <a:latin typeface="微軟正黑體" panose="020B0604030504040204" pitchFamily="34" charset="-120"/>
                <a:ea typeface="微軟正黑體" panose="020B0604030504040204" pitchFamily="34" charset="-120"/>
              </a:rPr>
              <a:t>網址</a:t>
            </a:r>
            <a:r>
              <a:rPr lang="zh-TW" altLang="en-US" sz="1200" b="1" dirty="0">
                <a:solidFill>
                  <a:schemeClr val="bg1"/>
                </a:solidFill>
                <a:latin typeface="微軟正黑體" panose="020B0604030504040204" pitchFamily="34" charset="-120"/>
                <a:ea typeface="微軟正黑體" panose="020B0604030504040204" pitchFamily="34" charset="-120"/>
              </a:rPr>
              <a:t>：</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p:txBody>
      </p:sp>
      <p:sp>
        <p:nvSpPr>
          <p:cNvPr id="108" name="矩形 107"/>
          <p:cNvSpPr/>
          <p:nvPr/>
        </p:nvSpPr>
        <p:spPr>
          <a:xfrm>
            <a:off x="5754175" y="9637900"/>
            <a:ext cx="738000" cy="738000"/>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solidFill>
                  <a:schemeClr val="tx1"/>
                </a:solidFill>
                <a:latin typeface="微軟正黑體" panose="020B0604030504040204" pitchFamily="34" charset="-120"/>
                <a:ea typeface="微軟正黑體" panose="020B0604030504040204" pitchFamily="34" charset="-120"/>
              </a:rPr>
              <a:t>團隊</a:t>
            </a:r>
            <a:r>
              <a:rPr lang="en-US" altLang="zh-TW" b="1" dirty="0" smtClean="0">
                <a:solidFill>
                  <a:schemeClr val="tx1"/>
                </a:solidFill>
                <a:latin typeface="微軟正黑體" panose="020B0604030504040204" pitchFamily="34" charset="-120"/>
                <a:ea typeface="微軟正黑體" panose="020B0604030504040204" pitchFamily="34" charset="-120"/>
              </a:rPr>
              <a:t>logo</a:t>
            </a:r>
            <a:endParaRPr lang="zh-TW" altLang="en-US" b="1" dirty="0">
              <a:solidFill>
                <a:schemeClr val="tx1"/>
              </a:solidFill>
              <a:latin typeface="微軟正黑體" panose="020B0604030504040204" pitchFamily="34" charset="-120"/>
              <a:ea typeface="微軟正黑體" panose="020B0604030504040204" pitchFamily="34" charset="-120"/>
            </a:endParaRPr>
          </a:p>
        </p:txBody>
      </p:sp>
      <p:sp>
        <p:nvSpPr>
          <p:cNvPr id="110" name="文字方塊 109"/>
          <p:cNvSpPr txBox="1"/>
          <p:nvPr/>
        </p:nvSpPr>
        <p:spPr>
          <a:xfrm>
            <a:off x="7815645" y="9813430"/>
            <a:ext cx="4604955" cy="369332"/>
          </a:xfrm>
          <a:prstGeom prst="rect">
            <a:avLst/>
          </a:prstGeom>
          <a:noFill/>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rPr>
              <a:t>＊請自行修改聯絡窗口、</a:t>
            </a:r>
            <a:r>
              <a:rPr lang="en-US" altLang="zh-TW" dirty="0" smtClean="0">
                <a:latin typeface="微軟正黑體" panose="020B0604030504040204" pitchFamily="34" charset="-120"/>
                <a:ea typeface="微軟正黑體" panose="020B0604030504040204" pitchFamily="34" charset="-120"/>
              </a:rPr>
              <a:t>logo</a:t>
            </a:r>
            <a:r>
              <a:rPr lang="zh-TW" altLang="en-US" dirty="0" smtClean="0">
                <a:latin typeface="微軟正黑體" panose="020B0604030504040204" pitchFamily="34" charset="-120"/>
                <a:ea typeface="微軟正黑體" panose="020B0604030504040204" pitchFamily="34" charset="-120"/>
              </a:rPr>
              <a:t>、版本日期</a:t>
            </a:r>
            <a:endParaRPr lang="zh-TW" altLang="en-US" dirty="0">
              <a:latin typeface="微軟正黑體" panose="020B0604030504040204" pitchFamily="34" charset="-120"/>
              <a:ea typeface="微軟正黑體" panose="020B0604030504040204" pitchFamily="34" charset="-120"/>
            </a:endParaRPr>
          </a:p>
        </p:txBody>
      </p:sp>
      <p:grpSp>
        <p:nvGrpSpPr>
          <p:cNvPr id="114" name="群組 113"/>
          <p:cNvGrpSpPr/>
          <p:nvPr/>
        </p:nvGrpSpPr>
        <p:grpSpPr>
          <a:xfrm>
            <a:off x="3853724" y="6385541"/>
            <a:ext cx="3323148" cy="2254569"/>
            <a:chOff x="323124" y="6385541"/>
            <a:chExt cx="3323148" cy="2254569"/>
          </a:xfrm>
        </p:grpSpPr>
        <p:sp>
          <p:nvSpPr>
            <p:cNvPr id="115" name="矩形 114"/>
            <p:cNvSpPr/>
            <p:nvPr/>
          </p:nvSpPr>
          <p:spPr>
            <a:xfrm>
              <a:off x="411260" y="6385541"/>
              <a:ext cx="3235012" cy="1989562"/>
            </a:xfrm>
            <a:prstGeom prst="rect">
              <a:avLst/>
            </a:prstGeom>
            <a:solidFill>
              <a:schemeClr val="bg1"/>
            </a:solidFill>
            <a:ln>
              <a:solidFill>
                <a:srgbClr val="C6402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bg2">
                      <a:lumMod val="25000"/>
                    </a:schemeClr>
                  </a:solidFill>
                  <a:latin typeface="微軟正黑體" panose="020B0604030504040204" pitchFamily="34" charset="-120"/>
                  <a:ea typeface="微軟正黑體" panose="020B0604030504040204" pitchFamily="34" charset="-120"/>
                </a:rPr>
                <a:t>圖片</a:t>
              </a:r>
              <a:endParaRPr lang="zh-TW" altLang="en-US" dirty="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116" name="文字方塊 115"/>
            <p:cNvSpPr txBox="1"/>
            <p:nvPr/>
          </p:nvSpPr>
          <p:spPr>
            <a:xfrm>
              <a:off x="323124" y="8393889"/>
              <a:ext cx="3187651" cy="246221"/>
            </a:xfrm>
            <a:prstGeom prst="rect">
              <a:avLst/>
            </a:prstGeom>
            <a:noFill/>
          </p:spPr>
          <p:txBody>
            <a:bodyPr wrap="square" rtlCol="0">
              <a:spAutoFit/>
            </a:bodyPr>
            <a:lstStyle/>
            <a:p>
              <a:r>
                <a:rPr lang="zh-TW" altLang="en-US" sz="1000" dirty="0" smtClean="0">
                  <a:solidFill>
                    <a:schemeClr val="bg1"/>
                  </a:solidFill>
                  <a:latin typeface="微軟正黑體" panose="020B0604030504040204" pitchFamily="34" charset="-120"/>
                  <a:ea typeface="微軟正黑體" panose="020B0604030504040204" pitchFamily="34" charset="-120"/>
                </a:rPr>
                <a:t>請自行新增圖片</a:t>
              </a:r>
              <a:r>
                <a:rPr lang="zh-TW" altLang="en-US" sz="1000" dirty="0">
                  <a:solidFill>
                    <a:schemeClr val="bg1"/>
                  </a:solidFill>
                  <a:latin typeface="微軟正黑體" panose="020B0604030504040204" pitchFamily="34" charset="-120"/>
                  <a:ea typeface="微軟正黑體" panose="020B0604030504040204" pitchFamily="34" charset="-120"/>
                </a:rPr>
                <a:t>說明</a:t>
              </a:r>
            </a:p>
          </p:txBody>
        </p:sp>
      </p:grpSp>
      <p:sp>
        <p:nvSpPr>
          <p:cNvPr id="117" name="矩形 116"/>
          <p:cNvSpPr/>
          <p:nvPr/>
        </p:nvSpPr>
        <p:spPr>
          <a:xfrm>
            <a:off x="5754175" y="10385003"/>
            <a:ext cx="738000" cy="151200"/>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900" dirty="0">
              <a:solidFill>
                <a:schemeClr val="tx1"/>
              </a:solidFill>
              <a:latin typeface="微軟正黑體" panose="020B0604030504040204" pitchFamily="34" charset="-120"/>
              <a:ea typeface="微軟正黑體" panose="020B0604030504040204" pitchFamily="34" charset="-120"/>
            </a:endParaRPr>
          </a:p>
        </p:txBody>
      </p:sp>
      <p:sp>
        <p:nvSpPr>
          <p:cNvPr id="118" name="文字方塊 117"/>
          <p:cNvSpPr txBox="1"/>
          <p:nvPr/>
        </p:nvSpPr>
        <p:spPr>
          <a:xfrm>
            <a:off x="5574222" y="10355438"/>
            <a:ext cx="1094198" cy="215444"/>
          </a:xfrm>
          <a:prstGeom prst="rect">
            <a:avLst/>
          </a:prstGeom>
          <a:noFill/>
        </p:spPr>
        <p:txBody>
          <a:bodyPr wrap="square" rtlCol="0">
            <a:spAutoFit/>
          </a:bodyPr>
          <a:lstStyle/>
          <a:p>
            <a:pPr algn="ctr"/>
            <a:r>
              <a:rPr lang="zh-TW" altLang="en-US" sz="800" dirty="0">
                <a:latin typeface="微軟正黑體" panose="020B0604030504040204" pitchFamily="34" charset="-120"/>
                <a:ea typeface="微軟正黑體" panose="020B0604030504040204" pitchFamily="34" charset="-120"/>
              </a:rPr>
              <a:t>版本</a:t>
            </a:r>
            <a:r>
              <a:rPr lang="en-US" altLang="zh-TW" sz="800" dirty="0">
                <a:latin typeface="微軟正黑體" panose="020B0604030504040204" pitchFamily="34" charset="-120"/>
                <a:ea typeface="微軟正黑體" panose="020B0604030504040204" pitchFamily="34" charset="-120"/>
              </a:rPr>
              <a:t>:</a:t>
            </a:r>
            <a:r>
              <a:rPr lang="en-US" altLang="zh-TW" sz="800" dirty="0" smtClean="0">
                <a:latin typeface="微軟正黑體" panose="020B0604030504040204" pitchFamily="34" charset="-120"/>
                <a:ea typeface="微軟正黑體" panose="020B0604030504040204" pitchFamily="34" charset="-120"/>
              </a:rPr>
              <a:t>2021XXXX</a:t>
            </a:r>
            <a:endParaRPr lang="zh-TW" altLang="en-US" sz="800" dirty="0">
              <a:latin typeface="微軟正黑體" panose="020B0604030504040204" pitchFamily="34" charset="-120"/>
              <a:ea typeface="微軟正黑體" panose="020B0604030504040204" pitchFamily="34" charset="-120"/>
            </a:endParaRPr>
          </a:p>
        </p:txBody>
      </p:sp>
      <p:sp>
        <p:nvSpPr>
          <p:cNvPr id="119" name="文字方塊 33"/>
          <p:cNvSpPr txBox="1"/>
          <p:nvPr/>
        </p:nvSpPr>
        <p:spPr>
          <a:xfrm>
            <a:off x="7865575" y="299138"/>
            <a:ext cx="3783500" cy="120032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TW" altLang="en-US" dirty="0" smtClean="0">
                <a:latin typeface="微軟正黑體" panose="020B0604030504040204" pitchFamily="34" charset="-120"/>
                <a:ea typeface="微軟正黑體" panose="020B0604030504040204" pitchFamily="34" charset="-120"/>
              </a:rPr>
              <a:t>＊請自行修正校名、</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單位名</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中</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英</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 </a:t>
            </a:r>
            <a:endParaRPr lang="en-US" altLang="zh-TW" dirty="0" smtClean="0">
              <a:latin typeface="微軟正黑體" panose="020B0604030504040204" pitchFamily="34" charset="-120"/>
              <a:ea typeface="微軟正黑體" panose="020B0604030504040204" pitchFamily="34" charset="-120"/>
            </a:endParaRPr>
          </a:p>
          <a:p>
            <a:r>
              <a:rPr lang="en-US" altLang="zh-TW" dirty="0" smtClean="0">
                <a:latin typeface="微軟正黑體" panose="020B0604030504040204" pitchFamily="34" charset="-120"/>
                <a:ea typeface="微軟正黑體" panose="020B0604030504040204" pitchFamily="34" charset="-120"/>
              </a:rPr>
              <a:t>&amp;</a:t>
            </a:r>
            <a:r>
              <a:rPr lang="zh-TW" altLang="en-US" dirty="0" smtClean="0">
                <a:latin typeface="微軟正黑體" panose="020B0604030504040204" pitchFamily="34" charset="-120"/>
                <a:ea typeface="微軟正黑體" panose="020B0604030504040204" pitchFamily="34" charset="-120"/>
              </a:rPr>
              <a:t>新增學校</a:t>
            </a:r>
            <a:r>
              <a:rPr lang="en-US" altLang="zh-TW" dirty="0" smtClean="0">
                <a:latin typeface="微軟正黑體" panose="020B0604030504040204" pitchFamily="34" charset="-120"/>
                <a:ea typeface="微軟正黑體" panose="020B0604030504040204" pitchFamily="34" charset="-120"/>
              </a:rPr>
              <a:t>logo</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endParaRPr lang="zh-TW" altLang="en-US" dirty="0">
              <a:latin typeface="微軟正黑體" panose="020B0604030504040204" pitchFamily="34" charset="-120"/>
              <a:ea typeface="微軟正黑體" panose="020B0604030504040204" pitchFamily="34" charset="-120"/>
            </a:endParaRPr>
          </a:p>
        </p:txBody>
      </p:sp>
      <p:sp>
        <p:nvSpPr>
          <p:cNvPr id="120" name="文字方塊 119"/>
          <p:cNvSpPr txBox="1"/>
          <p:nvPr/>
        </p:nvSpPr>
        <p:spPr>
          <a:xfrm>
            <a:off x="8826922" y="5214639"/>
            <a:ext cx="3412249" cy="646331"/>
          </a:xfrm>
          <a:prstGeom prst="rect">
            <a:avLst/>
          </a:prstGeom>
          <a:noFill/>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rPr>
              <a:t>一律用微軟正黑體</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排版依照圖片大小</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數量做調整</a:t>
            </a:r>
            <a:endParaRPr lang="zh-TW" altLang="en-US" dirty="0">
              <a:latin typeface="微軟正黑體" panose="020B0604030504040204" pitchFamily="34" charset="-120"/>
              <a:ea typeface="微軟正黑體" panose="020B0604030504040204" pitchFamily="34" charset="-120"/>
            </a:endParaRPr>
          </a:p>
        </p:txBody>
      </p:sp>
      <p:sp>
        <p:nvSpPr>
          <p:cNvPr id="66" name="文字方塊 65"/>
          <p:cNvSpPr txBox="1"/>
          <p:nvPr/>
        </p:nvSpPr>
        <p:spPr>
          <a:xfrm>
            <a:off x="342900" y="308303"/>
            <a:ext cx="4655659" cy="338554"/>
          </a:xfrm>
          <a:prstGeom prst="rect">
            <a:avLst/>
          </a:prstGeom>
          <a:noFill/>
        </p:spPr>
        <p:txBody>
          <a:bodyPr wrap="square" rtlCol="0">
            <a:spAutoFit/>
          </a:bodyPr>
          <a:lstStyle/>
          <a:p>
            <a:r>
              <a:rPr lang="zh-TW" altLang="en-US" sz="1600" b="1" dirty="0" smtClean="0">
                <a:solidFill>
                  <a:srgbClr val="4B4A48"/>
                </a:solidFill>
                <a:latin typeface="微軟正黑體" panose="020B0604030504040204" pitchFamily="34" charset="-120"/>
                <a:ea typeface="微軟正黑體" panose="020B0604030504040204" pitchFamily="34" charset="-120"/>
              </a:rPr>
              <a:t>國立東華大學 </a:t>
            </a:r>
            <a:r>
              <a:rPr lang="en-US" altLang="zh-TW" sz="1600" b="1" dirty="0">
                <a:latin typeface="微軟正黑體" panose="020B0604030504040204" pitchFamily="34" charset="-120"/>
                <a:ea typeface="微軟正黑體" panose="020B0604030504040204" pitchFamily="34" charset="-120"/>
              </a:rPr>
              <a:t>National Dong </a:t>
            </a:r>
            <a:r>
              <a:rPr lang="en-US" altLang="zh-TW" sz="1600" b="1" dirty="0" err="1">
                <a:latin typeface="微軟正黑體" panose="020B0604030504040204" pitchFamily="34" charset="-120"/>
                <a:ea typeface="微軟正黑體" panose="020B0604030504040204" pitchFamily="34" charset="-120"/>
              </a:rPr>
              <a:t>Hwa</a:t>
            </a:r>
            <a:r>
              <a:rPr lang="en-US" altLang="zh-TW" sz="1600" b="1" dirty="0">
                <a:latin typeface="微軟正黑體" panose="020B0604030504040204" pitchFamily="34" charset="-120"/>
                <a:ea typeface="微軟正黑體" panose="020B0604030504040204" pitchFamily="34" charset="-120"/>
              </a:rPr>
              <a:t> University</a:t>
            </a:r>
            <a:r>
              <a:rPr lang="zh-TW" altLang="en-US" sz="1600" b="1" dirty="0" smtClean="0">
                <a:solidFill>
                  <a:srgbClr val="4B4A48"/>
                </a:solidFill>
                <a:latin typeface="微軟正黑體" panose="020B0604030504040204" pitchFamily="34" charset="-120"/>
                <a:ea typeface="微軟正黑體" panose="020B0604030504040204" pitchFamily="34" charset="-120"/>
              </a:rPr>
              <a:t> </a:t>
            </a:r>
            <a:endParaRPr lang="zh-TW" altLang="en-US" sz="1600" b="1" dirty="0">
              <a:solidFill>
                <a:srgbClr val="4B4A48"/>
              </a:solidFill>
              <a:latin typeface="微軟正黑體" panose="020B0604030504040204" pitchFamily="34" charset="-120"/>
              <a:ea typeface="微軟正黑體" panose="020B0604030504040204" pitchFamily="34" charset="-120"/>
            </a:endParaRPr>
          </a:p>
        </p:txBody>
      </p:sp>
      <p:sp>
        <p:nvSpPr>
          <p:cNvPr id="68" name="文字方塊 67">
            <a:extLst>
              <a:ext uri="{FF2B5EF4-FFF2-40B4-BE49-F238E27FC236}">
                <a16:creationId xmlns:a16="http://schemas.microsoft.com/office/drawing/2014/main" id="{B713EAA6-9C14-40E1-8B54-2056F47D3631}"/>
              </a:ext>
            </a:extLst>
          </p:cNvPr>
          <p:cNvSpPr txBox="1"/>
          <p:nvPr/>
        </p:nvSpPr>
        <p:spPr>
          <a:xfrm>
            <a:off x="318870" y="3813801"/>
            <a:ext cx="3439245" cy="1369606"/>
          </a:xfrm>
          <a:prstGeom prst="rect">
            <a:avLst/>
          </a:prstGeom>
          <a:noFill/>
        </p:spPr>
        <p:txBody>
          <a:bodyPr wrap="square" rtlCol="0">
            <a:spAutoFit/>
          </a:bodyPr>
          <a:lstStyle/>
          <a:p>
            <a:pPr algn="just"/>
            <a:r>
              <a:rPr lang="zh-TW" altLang="en-US" sz="1200" b="1" dirty="0">
                <a:latin typeface="微軟正黑體" panose="020B0604030504040204" pitchFamily="34" charset="-120"/>
                <a:ea typeface="微軟正黑體" panose="020B0604030504040204" pitchFamily="34" charset="-120"/>
              </a:rPr>
              <a:t>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a:t>
            </a:r>
            <a:r>
              <a:rPr lang="zh-TW" altLang="en-US" sz="1100" b="1" dirty="0">
                <a:latin typeface="微軟正黑體" panose="020B0604030504040204" pitchFamily="34" charset="-120"/>
                <a:ea typeface="微軟正黑體" panose="020B0604030504040204" pitchFamily="34" charset="-120"/>
              </a:rPr>
              <a:t>內文內文內文內文內文</a:t>
            </a:r>
          </a:p>
          <a:p>
            <a:endParaRPr lang="zh-TW" altLang="en-US" sz="1100" b="1" dirty="0">
              <a:latin typeface="微軟正黑體" panose="020B0604030504040204" pitchFamily="34" charset="-120"/>
              <a:ea typeface="微軟正黑體" panose="020B0604030504040204" pitchFamily="34" charset="-120"/>
            </a:endParaRPr>
          </a:p>
        </p:txBody>
      </p:sp>
      <p:sp>
        <p:nvSpPr>
          <p:cNvPr id="69" name="文字方塊 68">
            <a:extLst>
              <a:ext uri="{FF2B5EF4-FFF2-40B4-BE49-F238E27FC236}">
                <a16:creationId xmlns:a16="http://schemas.microsoft.com/office/drawing/2014/main" id="{B713EAA6-9C14-40E1-8B54-2056F47D3631}"/>
              </a:ext>
            </a:extLst>
          </p:cNvPr>
          <p:cNvSpPr txBox="1"/>
          <p:nvPr/>
        </p:nvSpPr>
        <p:spPr>
          <a:xfrm>
            <a:off x="3911114" y="3827646"/>
            <a:ext cx="3439245" cy="1369606"/>
          </a:xfrm>
          <a:prstGeom prst="rect">
            <a:avLst/>
          </a:prstGeom>
          <a:noFill/>
        </p:spPr>
        <p:txBody>
          <a:bodyPr wrap="square" rtlCol="0">
            <a:spAutoFit/>
          </a:bodyPr>
          <a:lstStyle/>
          <a:p>
            <a:pPr algn="just"/>
            <a:r>
              <a:rPr lang="zh-TW" altLang="en-US" sz="1200" b="1" dirty="0">
                <a:latin typeface="微軟正黑體" panose="020B0604030504040204" pitchFamily="34" charset="-120"/>
                <a:ea typeface="微軟正黑體" panose="020B0604030504040204" pitchFamily="34" charset="-120"/>
              </a:rPr>
              <a:t>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a:t>
            </a:r>
            <a:r>
              <a:rPr lang="zh-TW" altLang="en-US" sz="1100" b="1" dirty="0">
                <a:latin typeface="微軟正黑體" panose="020B0604030504040204" pitchFamily="34" charset="-120"/>
                <a:ea typeface="微軟正黑體" panose="020B0604030504040204" pitchFamily="34" charset="-120"/>
              </a:rPr>
              <a:t>內文內文內文內文內文</a:t>
            </a:r>
          </a:p>
          <a:p>
            <a:endParaRPr lang="zh-TW" altLang="en-US" sz="1100" b="1" dirty="0">
              <a:latin typeface="微軟正黑體" panose="020B0604030504040204" pitchFamily="34" charset="-120"/>
              <a:ea typeface="微軟正黑體" panose="020B0604030504040204" pitchFamily="34" charset="-120"/>
            </a:endParaRPr>
          </a:p>
        </p:txBody>
      </p:sp>
      <p:sp>
        <p:nvSpPr>
          <p:cNvPr id="70" name="文字方塊 69">
            <a:extLst>
              <a:ext uri="{FF2B5EF4-FFF2-40B4-BE49-F238E27FC236}">
                <a16:creationId xmlns:a16="http://schemas.microsoft.com/office/drawing/2014/main" id="{B713EAA6-9C14-40E1-8B54-2056F47D3631}"/>
              </a:ext>
            </a:extLst>
          </p:cNvPr>
          <p:cNvSpPr txBox="1"/>
          <p:nvPr/>
        </p:nvSpPr>
        <p:spPr>
          <a:xfrm>
            <a:off x="351811" y="5522794"/>
            <a:ext cx="3439245" cy="830997"/>
          </a:xfrm>
          <a:prstGeom prst="rect">
            <a:avLst/>
          </a:prstGeom>
          <a:noFill/>
        </p:spPr>
        <p:txBody>
          <a:bodyPr wrap="square" rtlCol="0">
            <a:spAutoFit/>
          </a:bodyPr>
          <a:lstStyle/>
          <a:p>
            <a:pPr algn="just"/>
            <a:r>
              <a:rPr lang="zh-TW" altLang="en-US" sz="1200" b="1" dirty="0">
                <a:latin typeface="微軟正黑體" panose="020B0604030504040204" pitchFamily="34" charset="-120"/>
                <a:ea typeface="微軟正黑體" panose="020B0604030504040204" pitchFamily="34" charset="-120"/>
              </a:rPr>
              <a:t>內文內文內文內文內文內文內文內文內文內文內文內文內文內文內文內文內文內文內文內文內文內文內文內文內文內文內文內文內文內文內文</a:t>
            </a:r>
            <a:r>
              <a:rPr lang="zh-TW" altLang="en-US" sz="1200" b="1" dirty="0" smtClean="0">
                <a:latin typeface="微軟正黑體" panose="020B0604030504040204" pitchFamily="34" charset="-120"/>
                <a:ea typeface="微軟正黑體" panose="020B0604030504040204" pitchFamily="34" charset="-120"/>
              </a:rPr>
              <a:t>內文</a:t>
            </a:r>
            <a:endParaRPr lang="zh-TW" altLang="en-US" sz="11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603555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矩形 128"/>
          <p:cNvSpPr/>
          <p:nvPr/>
        </p:nvSpPr>
        <p:spPr>
          <a:xfrm>
            <a:off x="-1" y="7104512"/>
            <a:ext cx="7559675" cy="2464170"/>
          </a:xfrm>
          <a:prstGeom prst="rect">
            <a:avLst/>
          </a:prstGeom>
          <a:solidFill>
            <a:srgbClr val="6612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Freeform 6"/>
          <p:cNvSpPr>
            <a:spLocks/>
          </p:cNvSpPr>
          <p:nvPr/>
        </p:nvSpPr>
        <p:spPr bwMode="auto">
          <a:xfrm>
            <a:off x="-231775" y="6400800"/>
            <a:ext cx="469900" cy="473075"/>
          </a:xfrm>
          <a:custGeom>
            <a:avLst/>
            <a:gdLst>
              <a:gd name="T0" fmla="*/ 138 w 148"/>
              <a:gd name="T1" fmla="*/ 75 h 149"/>
              <a:gd name="T2" fmla="*/ 128 w 148"/>
              <a:gd name="T3" fmla="*/ 75 h 149"/>
              <a:gd name="T4" fmla="*/ 113 w 148"/>
              <a:gd name="T5" fmla="*/ 113 h 149"/>
              <a:gd name="T6" fmla="*/ 74 w 148"/>
              <a:gd name="T7" fmla="*/ 129 h 149"/>
              <a:gd name="T8" fmla="*/ 35 w 148"/>
              <a:gd name="T9" fmla="*/ 113 h 149"/>
              <a:gd name="T10" fmla="*/ 20 w 148"/>
              <a:gd name="T11" fmla="*/ 75 h 149"/>
              <a:gd name="T12" fmla="*/ 35 w 148"/>
              <a:gd name="T13" fmla="*/ 36 h 149"/>
              <a:gd name="T14" fmla="*/ 74 w 148"/>
              <a:gd name="T15" fmla="*/ 20 h 149"/>
              <a:gd name="T16" fmla="*/ 113 w 148"/>
              <a:gd name="T17" fmla="*/ 36 h 149"/>
              <a:gd name="T18" fmla="*/ 128 w 148"/>
              <a:gd name="T19" fmla="*/ 75 h 149"/>
              <a:gd name="T20" fmla="*/ 138 w 148"/>
              <a:gd name="T21" fmla="*/ 75 h 149"/>
              <a:gd name="T22" fmla="*/ 148 w 148"/>
              <a:gd name="T23" fmla="*/ 75 h 149"/>
              <a:gd name="T24" fmla="*/ 74 w 148"/>
              <a:gd name="T25" fmla="*/ 0 h 149"/>
              <a:gd name="T26" fmla="*/ 0 w 148"/>
              <a:gd name="T27" fmla="*/ 75 h 149"/>
              <a:gd name="T28" fmla="*/ 74 w 148"/>
              <a:gd name="T29" fmla="*/ 149 h 149"/>
              <a:gd name="T30" fmla="*/ 148 w 148"/>
              <a:gd name="T31" fmla="*/ 75 h 149"/>
              <a:gd name="T32" fmla="*/ 138 w 148"/>
              <a:gd name="T33" fmla="*/ 7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8" h="149">
                <a:moveTo>
                  <a:pt x="138" y="75"/>
                </a:moveTo>
                <a:cubicBezTo>
                  <a:pt x="128" y="75"/>
                  <a:pt x="128" y="75"/>
                  <a:pt x="128" y="75"/>
                </a:cubicBezTo>
                <a:cubicBezTo>
                  <a:pt x="128" y="90"/>
                  <a:pt x="122" y="103"/>
                  <a:pt x="113" y="113"/>
                </a:cubicBezTo>
                <a:cubicBezTo>
                  <a:pt x="103" y="123"/>
                  <a:pt x="89" y="129"/>
                  <a:pt x="74" y="129"/>
                </a:cubicBezTo>
                <a:cubicBezTo>
                  <a:pt x="59" y="129"/>
                  <a:pt x="45" y="123"/>
                  <a:pt x="35" y="113"/>
                </a:cubicBezTo>
                <a:cubicBezTo>
                  <a:pt x="26" y="103"/>
                  <a:pt x="20" y="90"/>
                  <a:pt x="20" y="75"/>
                </a:cubicBezTo>
                <a:cubicBezTo>
                  <a:pt x="20" y="59"/>
                  <a:pt x="26" y="46"/>
                  <a:pt x="35" y="36"/>
                </a:cubicBezTo>
                <a:cubicBezTo>
                  <a:pt x="45" y="26"/>
                  <a:pt x="59" y="20"/>
                  <a:pt x="74" y="20"/>
                </a:cubicBezTo>
                <a:cubicBezTo>
                  <a:pt x="89" y="20"/>
                  <a:pt x="103" y="26"/>
                  <a:pt x="113" y="36"/>
                </a:cubicBezTo>
                <a:cubicBezTo>
                  <a:pt x="122" y="46"/>
                  <a:pt x="128" y="59"/>
                  <a:pt x="128" y="75"/>
                </a:cubicBezTo>
                <a:cubicBezTo>
                  <a:pt x="138" y="75"/>
                  <a:pt x="138" y="75"/>
                  <a:pt x="138" y="75"/>
                </a:cubicBezTo>
                <a:cubicBezTo>
                  <a:pt x="148" y="75"/>
                  <a:pt x="148" y="75"/>
                  <a:pt x="148" y="75"/>
                </a:cubicBezTo>
                <a:cubicBezTo>
                  <a:pt x="148" y="33"/>
                  <a:pt x="115" y="0"/>
                  <a:pt x="74" y="0"/>
                </a:cubicBezTo>
                <a:cubicBezTo>
                  <a:pt x="33" y="0"/>
                  <a:pt x="0" y="33"/>
                  <a:pt x="0" y="75"/>
                </a:cubicBezTo>
                <a:cubicBezTo>
                  <a:pt x="0" y="116"/>
                  <a:pt x="33" y="149"/>
                  <a:pt x="74" y="149"/>
                </a:cubicBezTo>
                <a:cubicBezTo>
                  <a:pt x="115" y="149"/>
                  <a:pt x="148" y="116"/>
                  <a:pt x="148" y="75"/>
                </a:cubicBezTo>
                <a:lnTo>
                  <a:pt x="138" y="75"/>
                </a:lnTo>
                <a:close/>
              </a:path>
            </a:pathLst>
          </a:custGeom>
          <a:solidFill>
            <a:srgbClr val="AA1E68"/>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0" name="Oval 7"/>
          <p:cNvSpPr>
            <a:spLocks noChangeArrowheads="1"/>
          </p:cNvSpPr>
          <p:nvPr/>
        </p:nvSpPr>
        <p:spPr bwMode="auto">
          <a:xfrm>
            <a:off x="203200" y="522288"/>
            <a:ext cx="66675" cy="66675"/>
          </a:xfrm>
          <a:prstGeom prst="ellipse">
            <a:avLst/>
          </a:prstGeom>
          <a:solidFill>
            <a:srgbClr val="C28AAC"/>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1" name="Oval 8"/>
          <p:cNvSpPr>
            <a:spLocks noChangeArrowheads="1"/>
          </p:cNvSpPr>
          <p:nvPr/>
        </p:nvSpPr>
        <p:spPr bwMode="auto">
          <a:xfrm>
            <a:off x="203200" y="414338"/>
            <a:ext cx="66675" cy="66675"/>
          </a:xfrm>
          <a:prstGeom prst="ellipse">
            <a:avLst/>
          </a:prstGeom>
          <a:solidFill>
            <a:srgbClr val="C28AAC"/>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2" name="Oval 9"/>
          <p:cNvSpPr>
            <a:spLocks noChangeArrowheads="1"/>
          </p:cNvSpPr>
          <p:nvPr/>
        </p:nvSpPr>
        <p:spPr bwMode="auto">
          <a:xfrm>
            <a:off x="203200" y="306388"/>
            <a:ext cx="66675" cy="66675"/>
          </a:xfrm>
          <a:prstGeom prst="ellipse">
            <a:avLst/>
          </a:prstGeom>
          <a:solidFill>
            <a:srgbClr val="C28AAC"/>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3" name="Oval 10"/>
          <p:cNvSpPr>
            <a:spLocks noChangeArrowheads="1"/>
          </p:cNvSpPr>
          <p:nvPr/>
        </p:nvSpPr>
        <p:spPr bwMode="auto">
          <a:xfrm>
            <a:off x="203200" y="198438"/>
            <a:ext cx="66675" cy="66675"/>
          </a:xfrm>
          <a:prstGeom prst="ellipse">
            <a:avLst/>
          </a:prstGeom>
          <a:solidFill>
            <a:srgbClr val="C28AAC"/>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4" name="Oval 11"/>
          <p:cNvSpPr>
            <a:spLocks noChangeArrowheads="1"/>
          </p:cNvSpPr>
          <p:nvPr/>
        </p:nvSpPr>
        <p:spPr bwMode="auto">
          <a:xfrm>
            <a:off x="203200" y="93663"/>
            <a:ext cx="66675" cy="63500"/>
          </a:xfrm>
          <a:prstGeom prst="ellipse">
            <a:avLst/>
          </a:prstGeom>
          <a:solidFill>
            <a:srgbClr val="C28AAC"/>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5" name="Oval 12"/>
          <p:cNvSpPr>
            <a:spLocks noChangeArrowheads="1"/>
          </p:cNvSpPr>
          <p:nvPr/>
        </p:nvSpPr>
        <p:spPr bwMode="auto">
          <a:xfrm>
            <a:off x="66675" y="522288"/>
            <a:ext cx="63500" cy="66675"/>
          </a:xfrm>
          <a:prstGeom prst="ellipse">
            <a:avLst/>
          </a:prstGeom>
          <a:solidFill>
            <a:srgbClr val="C28AAC"/>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6" name="Oval 13"/>
          <p:cNvSpPr>
            <a:spLocks noChangeArrowheads="1"/>
          </p:cNvSpPr>
          <p:nvPr/>
        </p:nvSpPr>
        <p:spPr bwMode="auto">
          <a:xfrm>
            <a:off x="66675" y="414338"/>
            <a:ext cx="63500" cy="66675"/>
          </a:xfrm>
          <a:prstGeom prst="ellipse">
            <a:avLst/>
          </a:prstGeom>
          <a:solidFill>
            <a:srgbClr val="C28AAC"/>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7" name="Oval 14"/>
          <p:cNvSpPr>
            <a:spLocks noChangeArrowheads="1"/>
          </p:cNvSpPr>
          <p:nvPr/>
        </p:nvSpPr>
        <p:spPr bwMode="auto">
          <a:xfrm>
            <a:off x="66675" y="306388"/>
            <a:ext cx="63500" cy="66675"/>
          </a:xfrm>
          <a:prstGeom prst="ellipse">
            <a:avLst/>
          </a:prstGeom>
          <a:solidFill>
            <a:srgbClr val="C28AAC"/>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8" name="Oval 15"/>
          <p:cNvSpPr>
            <a:spLocks noChangeArrowheads="1"/>
          </p:cNvSpPr>
          <p:nvPr/>
        </p:nvSpPr>
        <p:spPr bwMode="auto">
          <a:xfrm>
            <a:off x="66675" y="198438"/>
            <a:ext cx="63500" cy="66675"/>
          </a:xfrm>
          <a:prstGeom prst="ellipse">
            <a:avLst/>
          </a:prstGeom>
          <a:solidFill>
            <a:srgbClr val="C28AAC"/>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9" name="Oval 16"/>
          <p:cNvSpPr>
            <a:spLocks noChangeArrowheads="1"/>
          </p:cNvSpPr>
          <p:nvPr/>
        </p:nvSpPr>
        <p:spPr bwMode="auto">
          <a:xfrm>
            <a:off x="66675" y="93663"/>
            <a:ext cx="63500" cy="63500"/>
          </a:xfrm>
          <a:prstGeom prst="ellipse">
            <a:avLst/>
          </a:prstGeom>
          <a:solidFill>
            <a:srgbClr val="C28AAC"/>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17"/>
          <p:cNvSpPr>
            <a:spLocks noEditPoints="1"/>
          </p:cNvSpPr>
          <p:nvPr/>
        </p:nvSpPr>
        <p:spPr bwMode="auto">
          <a:xfrm>
            <a:off x="6569075" y="1193800"/>
            <a:ext cx="990600" cy="796925"/>
          </a:xfrm>
          <a:custGeom>
            <a:avLst/>
            <a:gdLst>
              <a:gd name="T0" fmla="*/ 19 w 312"/>
              <a:gd name="T1" fmla="*/ 251 h 251"/>
              <a:gd name="T2" fmla="*/ 19 w 312"/>
              <a:gd name="T3" fmla="*/ 251 h 251"/>
              <a:gd name="T4" fmla="*/ 19 w 312"/>
              <a:gd name="T5" fmla="*/ 251 h 251"/>
              <a:gd name="T6" fmla="*/ 19 w 312"/>
              <a:gd name="T7" fmla="*/ 251 h 251"/>
              <a:gd name="T8" fmla="*/ 312 w 312"/>
              <a:gd name="T9" fmla="*/ 0 h 251"/>
              <a:gd name="T10" fmla="*/ 163 w 312"/>
              <a:gd name="T11" fmla="*/ 37 h 251"/>
              <a:gd name="T12" fmla="*/ 80 w 312"/>
              <a:gd name="T13" fmla="*/ 100 h 251"/>
              <a:gd name="T14" fmla="*/ 15 w 312"/>
              <a:gd name="T15" fmla="*/ 199 h 251"/>
              <a:gd name="T16" fmla="*/ 0 w 312"/>
              <a:gd name="T17" fmla="*/ 247 h 251"/>
              <a:gd name="T18" fmla="*/ 19 w 312"/>
              <a:gd name="T19" fmla="*/ 251 h 251"/>
              <a:gd name="T20" fmla="*/ 77 w 312"/>
              <a:gd name="T21" fmla="*/ 134 h 251"/>
              <a:gd name="T22" fmla="*/ 173 w 312"/>
              <a:gd name="T23" fmla="*/ 55 h 251"/>
              <a:gd name="T24" fmla="*/ 312 w 312"/>
              <a:gd name="T25" fmla="*/ 20 h 251"/>
              <a:gd name="T26" fmla="*/ 312 w 312"/>
              <a:gd name="T27" fmla="*/ 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2" h="251">
                <a:moveTo>
                  <a:pt x="19" y="251"/>
                </a:moveTo>
                <a:cubicBezTo>
                  <a:pt x="19" y="251"/>
                  <a:pt x="19" y="251"/>
                  <a:pt x="19" y="251"/>
                </a:cubicBezTo>
                <a:cubicBezTo>
                  <a:pt x="19" y="251"/>
                  <a:pt x="19" y="251"/>
                  <a:pt x="19" y="251"/>
                </a:cubicBezTo>
                <a:cubicBezTo>
                  <a:pt x="19" y="251"/>
                  <a:pt x="19" y="251"/>
                  <a:pt x="19" y="251"/>
                </a:cubicBezTo>
                <a:moveTo>
                  <a:pt x="312" y="0"/>
                </a:moveTo>
                <a:cubicBezTo>
                  <a:pt x="252" y="3"/>
                  <a:pt x="202" y="17"/>
                  <a:pt x="163" y="37"/>
                </a:cubicBezTo>
                <a:cubicBezTo>
                  <a:pt x="128" y="55"/>
                  <a:pt x="101" y="77"/>
                  <a:pt x="80" y="100"/>
                </a:cubicBezTo>
                <a:cubicBezTo>
                  <a:pt x="47" y="134"/>
                  <a:pt x="27" y="171"/>
                  <a:pt x="15" y="199"/>
                </a:cubicBezTo>
                <a:cubicBezTo>
                  <a:pt x="4" y="227"/>
                  <a:pt x="0" y="246"/>
                  <a:pt x="0" y="247"/>
                </a:cubicBezTo>
                <a:cubicBezTo>
                  <a:pt x="19" y="251"/>
                  <a:pt x="19" y="251"/>
                  <a:pt x="19" y="251"/>
                </a:cubicBezTo>
                <a:cubicBezTo>
                  <a:pt x="20" y="250"/>
                  <a:pt x="31" y="191"/>
                  <a:pt x="77" y="134"/>
                </a:cubicBezTo>
                <a:cubicBezTo>
                  <a:pt x="99" y="105"/>
                  <a:pt x="130" y="76"/>
                  <a:pt x="173" y="55"/>
                </a:cubicBezTo>
                <a:cubicBezTo>
                  <a:pt x="210" y="36"/>
                  <a:pt x="255" y="23"/>
                  <a:pt x="312" y="20"/>
                </a:cubicBezTo>
                <a:cubicBezTo>
                  <a:pt x="312" y="0"/>
                  <a:pt x="312" y="0"/>
                  <a:pt x="312" y="0"/>
                </a:cubicBezTo>
              </a:path>
            </a:pathLst>
          </a:custGeom>
          <a:solidFill>
            <a:srgbClr val="C28AAC"/>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Oval 20"/>
          <p:cNvSpPr>
            <a:spLocks noChangeArrowheads="1"/>
          </p:cNvSpPr>
          <p:nvPr/>
        </p:nvSpPr>
        <p:spPr bwMode="auto">
          <a:xfrm>
            <a:off x="7381875" y="8415338"/>
            <a:ext cx="60325" cy="60325"/>
          </a:xfrm>
          <a:prstGeom prst="ellipse">
            <a:avLst/>
          </a:prstGeom>
          <a:solidFill>
            <a:srgbClr val="B26394"/>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3" name="Oval 21"/>
          <p:cNvSpPr>
            <a:spLocks noChangeArrowheads="1"/>
          </p:cNvSpPr>
          <p:nvPr/>
        </p:nvSpPr>
        <p:spPr bwMode="auto">
          <a:xfrm>
            <a:off x="7381875" y="8551863"/>
            <a:ext cx="60325" cy="60325"/>
          </a:xfrm>
          <a:prstGeom prst="ellipse">
            <a:avLst/>
          </a:prstGeom>
          <a:solidFill>
            <a:srgbClr val="B26394"/>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4" name="Oval 22"/>
          <p:cNvSpPr>
            <a:spLocks noChangeArrowheads="1"/>
          </p:cNvSpPr>
          <p:nvPr/>
        </p:nvSpPr>
        <p:spPr bwMode="auto">
          <a:xfrm>
            <a:off x="7381875" y="8688388"/>
            <a:ext cx="60325" cy="60325"/>
          </a:xfrm>
          <a:prstGeom prst="ellipse">
            <a:avLst/>
          </a:prstGeom>
          <a:solidFill>
            <a:srgbClr val="B26394"/>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5" name="Oval 23"/>
          <p:cNvSpPr>
            <a:spLocks noChangeArrowheads="1"/>
          </p:cNvSpPr>
          <p:nvPr/>
        </p:nvSpPr>
        <p:spPr bwMode="auto">
          <a:xfrm>
            <a:off x="7381875" y="8824913"/>
            <a:ext cx="60325" cy="60325"/>
          </a:xfrm>
          <a:prstGeom prst="ellipse">
            <a:avLst/>
          </a:prstGeom>
          <a:solidFill>
            <a:srgbClr val="B26394"/>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6" name="Oval 24"/>
          <p:cNvSpPr>
            <a:spLocks noChangeArrowheads="1"/>
          </p:cNvSpPr>
          <p:nvPr/>
        </p:nvSpPr>
        <p:spPr bwMode="auto">
          <a:xfrm>
            <a:off x="6892925" y="10366375"/>
            <a:ext cx="685800" cy="685800"/>
          </a:xfrm>
          <a:prstGeom prst="ellipse">
            <a:avLst/>
          </a:prstGeom>
          <a:solidFill>
            <a:srgbClr val="AA1E68"/>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25"/>
          <p:cNvSpPr>
            <a:spLocks/>
          </p:cNvSpPr>
          <p:nvPr/>
        </p:nvSpPr>
        <p:spPr bwMode="auto">
          <a:xfrm>
            <a:off x="6829425" y="10302875"/>
            <a:ext cx="812800" cy="809625"/>
          </a:xfrm>
          <a:custGeom>
            <a:avLst/>
            <a:gdLst>
              <a:gd name="T0" fmla="*/ 128 w 256"/>
              <a:gd name="T1" fmla="*/ 253 h 255"/>
              <a:gd name="T2" fmla="*/ 128 w 256"/>
              <a:gd name="T3" fmla="*/ 251 h 255"/>
              <a:gd name="T4" fmla="*/ 41 w 256"/>
              <a:gd name="T5" fmla="*/ 215 h 255"/>
              <a:gd name="T6" fmla="*/ 4 w 256"/>
              <a:gd name="T7" fmla="*/ 128 h 255"/>
              <a:gd name="T8" fmla="*/ 41 w 256"/>
              <a:gd name="T9" fmla="*/ 40 h 255"/>
              <a:gd name="T10" fmla="*/ 128 w 256"/>
              <a:gd name="T11" fmla="*/ 4 h 255"/>
              <a:gd name="T12" fmla="*/ 216 w 256"/>
              <a:gd name="T13" fmla="*/ 40 h 255"/>
              <a:gd name="T14" fmla="*/ 252 w 256"/>
              <a:gd name="T15" fmla="*/ 128 h 255"/>
              <a:gd name="T16" fmla="*/ 216 w 256"/>
              <a:gd name="T17" fmla="*/ 215 h 255"/>
              <a:gd name="T18" fmla="*/ 128 w 256"/>
              <a:gd name="T19" fmla="*/ 251 h 255"/>
              <a:gd name="T20" fmla="*/ 128 w 256"/>
              <a:gd name="T21" fmla="*/ 253 h 255"/>
              <a:gd name="T22" fmla="*/ 128 w 256"/>
              <a:gd name="T23" fmla="*/ 255 h 255"/>
              <a:gd name="T24" fmla="*/ 256 w 256"/>
              <a:gd name="T25" fmla="*/ 128 h 255"/>
              <a:gd name="T26" fmla="*/ 128 w 256"/>
              <a:gd name="T27" fmla="*/ 0 h 255"/>
              <a:gd name="T28" fmla="*/ 0 w 256"/>
              <a:gd name="T29" fmla="*/ 128 h 255"/>
              <a:gd name="T30" fmla="*/ 128 w 256"/>
              <a:gd name="T31" fmla="*/ 255 h 255"/>
              <a:gd name="T32" fmla="*/ 128 w 256"/>
              <a:gd name="T33" fmla="*/ 253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6" h="255">
                <a:moveTo>
                  <a:pt x="128" y="253"/>
                </a:moveTo>
                <a:cubicBezTo>
                  <a:pt x="128" y="251"/>
                  <a:pt x="128" y="251"/>
                  <a:pt x="128" y="251"/>
                </a:cubicBezTo>
                <a:cubicBezTo>
                  <a:pt x="94" y="251"/>
                  <a:pt x="63" y="238"/>
                  <a:pt x="41" y="215"/>
                </a:cubicBezTo>
                <a:cubicBezTo>
                  <a:pt x="18" y="193"/>
                  <a:pt x="4" y="162"/>
                  <a:pt x="4" y="128"/>
                </a:cubicBezTo>
                <a:cubicBezTo>
                  <a:pt x="4" y="94"/>
                  <a:pt x="18" y="63"/>
                  <a:pt x="41" y="40"/>
                </a:cubicBezTo>
                <a:cubicBezTo>
                  <a:pt x="63" y="18"/>
                  <a:pt x="94" y="4"/>
                  <a:pt x="128" y="4"/>
                </a:cubicBezTo>
                <a:cubicBezTo>
                  <a:pt x="162" y="4"/>
                  <a:pt x="193" y="18"/>
                  <a:pt x="216" y="40"/>
                </a:cubicBezTo>
                <a:cubicBezTo>
                  <a:pt x="238" y="63"/>
                  <a:pt x="252" y="94"/>
                  <a:pt x="252" y="128"/>
                </a:cubicBezTo>
                <a:cubicBezTo>
                  <a:pt x="252" y="162"/>
                  <a:pt x="238" y="193"/>
                  <a:pt x="216" y="215"/>
                </a:cubicBezTo>
                <a:cubicBezTo>
                  <a:pt x="193" y="238"/>
                  <a:pt x="162" y="251"/>
                  <a:pt x="128" y="251"/>
                </a:cubicBezTo>
                <a:cubicBezTo>
                  <a:pt x="128" y="253"/>
                  <a:pt x="128" y="253"/>
                  <a:pt x="128" y="253"/>
                </a:cubicBezTo>
                <a:cubicBezTo>
                  <a:pt x="128" y="255"/>
                  <a:pt x="128" y="255"/>
                  <a:pt x="128" y="255"/>
                </a:cubicBezTo>
                <a:cubicBezTo>
                  <a:pt x="199" y="255"/>
                  <a:pt x="256" y="198"/>
                  <a:pt x="256" y="128"/>
                </a:cubicBezTo>
                <a:cubicBezTo>
                  <a:pt x="256" y="57"/>
                  <a:pt x="199" y="0"/>
                  <a:pt x="128" y="0"/>
                </a:cubicBezTo>
                <a:cubicBezTo>
                  <a:pt x="58" y="0"/>
                  <a:pt x="0" y="57"/>
                  <a:pt x="0" y="128"/>
                </a:cubicBezTo>
                <a:cubicBezTo>
                  <a:pt x="0" y="198"/>
                  <a:pt x="58" y="255"/>
                  <a:pt x="128" y="255"/>
                </a:cubicBezTo>
                <a:lnTo>
                  <a:pt x="128" y="253"/>
                </a:lnTo>
                <a:close/>
              </a:path>
            </a:pathLst>
          </a:custGeom>
          <a:solidFill>
            <a:srgbClr val="AA1E68"/>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8" name="Rectangle 26"/>
          <p:cNvSpPr>
            <a:spLocks noChangeArrowheads="1"/>
          </p:cNvSpPr>
          <p:nvPr/>
        </p:nvSpPr>
        <p:spPr bwMode="auto">
          <a:xfrm>
            <a:off x="0" y="10626725"/>
            <a:ext cx="7559675" cy="73025"/>
          </a:xfrm>
          <a:prstGeom prst="rect">
            <a:avLst/>
          </a:prstGeom>
          <a:solidFill>
            <a:srgbClr val="AA1E68"/>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33" name="橢圓 32"/>
          <p:cNvSpPr/>
          <p:nvPr/>
        </p:nvSpPr>
        <p:spPr>
          <a:xfrm>
            <a:off x="6725837" y="1391840"/>
            <a:ext cx="1728000" cy="1728000"/>
          </a:xfrm>
          <a:prstGeom prst="ellipse">
            <a:avLst/>
          </a:prstGeom>
          <a:noFill/>
          <a:ln w="101600">
            <a:solidFill>
              <a:srgbClr val="EED7E4">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4" name="矩形 33"/>
          <p:cNvSpPr/>
          <p:nvPr/>
        </p:nvSpPr>
        <p:spPr>
          <a:xfrm>
            <a:off x="5442857" y="339725"/>
            <a:ext cx="1792968" cy="502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anose="020B0604030504040204" pitchFamily="34" charset="-120"/>
                <a:ea typeface="微軟正黑體" panose="020B0604030504040204" pitchFamily="34" charset="-120"/>
              </a:rPr>
              <a:t>學校</a:t>
            </a:r>
            <a:r>
              <a:rPr lang="en-US" altLang="zh-TW" sz="2000" b="1" dirty="0" smtClean="0">
                <a:solidFill>
                  <a:schemeClr val="tx1"/>
                </a:solidFill>
                <a:latin typeface="微軟正黑體" panose="020B0604030504040204" pitchFamily="34" charset="-120"/>
                <a:ea typeface="微軟正黑體" panose="020B0604030504040204" pitchFamily="34" charset="-120"/>
              </a:rPr>
              <a:t>logo</a:t>
            </a: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cxnSp>
        <p:nvCxnSpPr>
          <p:cNvPr id="41" name="直線接點 40"/>
          <p:cNvCxnSpPr/>
          <p:nvPr/>
        </p:nvCxnSpPr>
        <p:spPr>
          <a:xfrm>
            <a:off x="363139" y="622304"/>
            <a:ext cx="4863548" cy="0"/>
          </a:xfrm>
          <a:prstGeom prst="line">
            <a:avLst/>
          </a:prstGeom>
          <a:ln w="12700">
            <a:solidFill>
              <a:srgbClr val="AA1E68"/>
            </a:solidFill>
          </a:ln>
        </p:spPr>
        <p:style>
          <a:lnRef idx="1">
            <a:schemeClr val="accent1"/>
          </a:lnRef>
          <a:fillRef idx="0">
            <a:schemeClr val="accent1"/>
          </a:fillRef>
          <a:effectRef idx="0">
            <a:schemeClr val="accent1"/>
          </a:effectRef>
          <a:fontRef idx="minor">
            <a:schemeClr val="tx1"/>
          </a:fontRef>
        </p:style>
      </p:cxnSp>
      <p:sp>
        <p:nvSpPr>
          <p:cNvPr id="42" name="橢圓 41"/>
          <p:cNvSpPr/>
          <p:nvPr/>
        </p:nvSpPr>
        <p:spPr>
          <a:xfrm>
            <a:off x="5195598" y="577057"/>
            <a:ext cx="94370" cy="94370"/>
          </a:xfrm>
          <a:prstGeom prst="ellipse">
            <a:avLst/>
          </a:prstGeom>
          <a:solidFill>
            <a:srgbClr val="AA1E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7" name="文字方塊 46"/>
          <p:cNvSpPr txBox="1"/>
          <p:nvPr/>
        </p:nvSpPr>
        <p:spPr>
          <a:xfrm>
            <a:off x="3501406" y="624755"/>
            <a:ext cx="1734806" cy="284693"/>
          </a:xfrm>
          <a:prstGeom prst="rect">
            <a:avLst/>
          </a:prstGeom>
          <a:noFill/>
        </p:spPr>
        <p:txBody>
          <a:bodyPr wrap="square" rtlCol="0">
            <a:spAutoFit/>
          </a:bodyPr>
          <a:lstStyle/>
          <a:p>
            <a:pPr algn="r"/>
            <a:r>
              <a:rPr lang="zh-TW" altLang="en-US" sz="1200" b="1" spc="150" dirty="0" smtClean="0">
                <a:solidFill>
                  <a:schemeClr val="bg2">
                    <a:lumMod val="25000"/>
                  </a:schemeClr>
                </a:solidFill>
                <a:latin typeface="微軟正黑體" panose="020B0604030504040204" pitchFamily="34" charset="-120"/>
                <a:ea typeface="微軟正黑體" panose="020B0604030504040204" pitchFamily="34" charset="-120"/>
              </a:rPr>
              <a:t>能源及環境科技</a:t>
            </a:r>
            <a:endParaRPr lang="en-US" altLang="zh-TW" sz="1200" b="1" spc="150" dirty="0" smtClean="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57" name="矩形 56"/>
          <p:cNvSpPr/>
          <p:nvPr/>
        </p:nvSpPr>
        <p:spPr>
          <a:xfrm>
            <a:off x="8106150" y="3433698"/>
            <a:ext cx="695373" cy="695373"/>
          </a:xfrm>
          <a:prstGeom prst="rect">
            <a:avLst/>
          </a:prstGeom>
          <a:solidFill>
            <a:srgbClr val="6612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微軟正黑體" panose="020B0604030504040204" pitchFamily="34" charset="-120"/>
                <a:ea typeface="微軟正黑體" panose="020B0604030504040204" pitchFamily="34" charset="-120"/>
              </a:rPr>
              <a:t>大標顏色</a:t>
            </a:r>
            <a:endParaRPr lang="zh-TW" altLang="en-US" dirty="0">
              <a:latin typeface="微軟正黑體" panose="020B0604030504040204" pitchFamily="34" charset="-120"/>
              <a:ea typeface="微軟正黑體" panose="020B0604030504040204" pitchFamily="34" charset="-120"/>
            </a:endParaRPr>
          </a:p>
        </p:txBody>
      </p:sp>
      <p:sp>
        <p:nvSpPr>
          <p:cNvPr id="58" name="矩形 57"/>
          <p:cNvSpPr/>
          <p:nvPr/>
        </p:nvSpPr>
        <p:spPr>
          <a:xfrm>
            <a:off x="8106149" y="4322135"/>
            <a:ext cx="695373" cy="695373"/>
          </a:xfrm>
          <a:prstGeom prst="rect">
            <a:avLst/>
          </a:prstGeom>
          <a:solidFill>
            <a:srgbClr val="B263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微軟正黑體" panose="020B0604030504040204" pitchFamily="34" charset="-120"/>
                <a:ea typeface="微軟正黑體" panose="020B0604030504040204" pitchFamily="34" charset="-120"/>
              </a:rPr>
              <a:t>小標</a:t>
            </a:r>
            <a:endParaRPr lang="en-US" altLang="zh-TW" dirty="0" smtClean="0">
              <a:latin typeface="微軟正黑體" panose="020B0604030504040204" pitchFamily="34" charset="-120"/>
              <a:ea typeface="微軟正黑體" panose="020B0604030504040204" pitchFamily="34" charset="-120"/>
            </a:endParaRPr>
          </a:p>
          <a:p>
            <a:pPr algn="ctr"/>
            <a:r>
              <a:rPr lang="zh-TW" altLang="en-US" dirty="0">
                <a:latin typeface="微軟正黑體" panose="020B0604030504040204" pitchFamily="34" charset="-120"/>
                <a:ea typeface="微軟正黑體" panose="020B0604030504040204" pitchFamily="34" charset="-120"/>
              </a:rPr>
              <a:t>顏色</a:t>
            </a:r>
            <a:endParaRPr lang="en-US" altLang="zh-TW" dirty="0" smtClean="0">
              <a:latin typeface="微軟正黑體" panose="020B0604030504040204" pitchFamily="34" charset="-120"/>
              <a:ea typeface="微軟正黑體" panose="020B0604030504040204" pitchFamily="34" charset="-120"/>
            </a:endParaRPr>
          </a:p>
        </p:txBody>
      </p:sp>
      <p:sp>
        <p:nvSpPr>
          <p:cNvPr id="64" name="矩形 63"/>
          <p:cNvSpPr/>
          <p:nvPr/>
        </p:nvSpPr>
        <p:spPr>
          <a:xfrm>
            <a:off x="8106149" y="5189239"/>
            <a:ext cx="695373" cy="695373"/>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微軟正黑體" panose="020B0604030504040204" pitchFamily="34" charset="-120"/>
                <a:ea typeface="微軟正黑體" panose="020B0604030504040204" pitchFamily="34" charset="-120"/>
              </a:rPr>
              <a:t>內文</a:t>
            </a:r>
            <a:endParaRPr lang="en-US" altLang="zh-TW" dirty="0" smtClean="0">
              <a:latin typeface="微軟正黑體" panose="020B0604030504040204" pitchFamily="34" charset="-120"/>
              <a:ea typeface="微軟正黑體" panose="020B0604030504040204" pitchFamily="34" charset="-120"/>
            </a:endParaRPr>
          </a:p>
          <a:p>
            <a:pPr algn="ctr"/>
            <a:r>
              <a:rPr lang="zh-TW" altLang="en-US" dirty="0">
                <a:latin typeface="微軟正黑體" panose="020B0604030504040204" pitchFamily="34" charset="-120"/>
                <a:ea typeface="微軟正黑體" panose="020B0604030504040204" pitchFamily="34" charset="-120"/>
              </a:rPr>
              <a:t>顏色</a:t>
            </a:r>
            <a:endParaRPr lang="en-US" altLang="zh-TW" dirty="0" smtClean="0">
              <a:latin typeface="微軟正黑體" panose="020B0604030504040204" pitchFamily="34" charset="-120"/>
              <a:ea typeface="微軟正黑體" panose="020B0604030504040204" pitchFamily="34" charset="-120"/>
            </a:endParaRPr>
          </a:p>
        </p:txBody>
      </p:sp>
      <p:sp>
        <p:nvSpPr>
          <p:cNvPr id="67" name="Freeform 19"/>
          <p:cNvSpPr>
            <a:spLocks noEditPoints="1"/>
          </p:cNvSpPr>
          <p:nvPr/>
        </p:nvSpPr>
        <p:spPr bwMode="auto">
          <a:xfrm>
            <a:off x="6762238" y="3019030"/>
            <a:ext cx="117475" cy="117475"/>
          </a:xfrm>
          <a:custGeom>
            <a:avLst/>
            <a:gdLst>
              <a:gd name="T0" fmla="*/ 19 w 37"/>
              <a:gd name="T1" fmla="*/ 25 h 37"/>
              <a:gd name="T2" fmla="*/ 13 w 37"/>
              <a:gd name="T3" fmla="*/ 23 h 37"/>
              <a:gd name="T4" fmla="*/ 12 w 37"/>
              <a:gd name="T5" fmla="*/ 19 h 37"/>
              <a:gd name="T6" fmla="*/ 15 w 37"/>
              <a:gd name="T7" fmla="*/ 14 h 37"/>
              <a:gd name="T8" fmla="*/ 19 w 37"/>
              <a:gd name="T9" fmla="*/ 12 h 37"/>
              <a:gd name="T10" fmla="*/ 24 w 37"/>
              <a:gd name="T11" fmla="*/ 15 h 37"/>
              <a:gd name="T12" fmla="*/ 24 w 37"/>
              <a:gd name="T13" fmla="*/ 15 h 37"/>
              <a:gd name="T14" fmla="*/ 25 w 37"/>
              <a:gd name="T15" fmla="*/ 19 h 37"/>
              <a:gd name="T16" fmla="*/ 22 w 37"/>
              <a:gd name="T17" fmla="*/ 24 h 37"/>
              <a:gd name="T18" fmla="*/ 19 w 37"/>
              <a:gd name="T19" fmla="*/ 25 h 37"/>
              <a:gd name="T20" fmla="*/ 19 w 37"/>
              <a:gd name="T21" fmla="*/ 0 h 37"/>
              <a:gd name="T22" fmla="*/ 19 w 37"/>
              <a:gd name="T23" fmla="*/ 0 h 37"/>
              <a:gd name="T24" fmla="*/ 18 w 37"/>
              <a:gd name="T25" fmla="*/ 0 h 37"/>
              <a:gd name="T26" fmla="*/ 8 w 37"/>
              <a:gd name="T27" fmla="*/ 4 h 37"/>
              <a:gd name="T28" fmla="*/ 0 w 37"/>
              <a:gd name="T29" fmla="*/ 19 h 37"/>
              <a:gd name="T30" fmla="*/ 3 w 37"/>
              <a:gd name="T31" fmla="*/ 30 h 37"/>
              <a:gd name="T32" fmla="*/ 19 w 37"/>
              <a:gd name="T33" fmla="*/ 37 h 37"/>
              <a:gd name="T34" fmla="*/ 19 w 37"/>
              <a:gd name="T35" fmla="*/ 37 h 37"/>
              <a:gd name="T36" fmla="*/ 19 w 37"/>
              <a:gd name="T37" fmla="*/ 37 h 37"/>
              <a:gd name="T38" fmla="*/ 29 w 37"/>
              <a:gd name="T39" fmla="*/ 34 h 37"/>
              <a:gd name="T40" fmla="*/ 37 w 37"/>
              <a:gd name="T41" fmla="*/ 19 h 37"/>
              <a:gd name="T42" fmla="*/ 34 w 37"/>
              <a:gd name="T43" fmla="*/ 8 h 37"/>
              <a:gd name="T44" fmla="*/ 29 w 37"/>
              <a:gd name="T45" fmla="*/ 12 h 37"/>
              <a:gd name="T46" fmla="*/ 34 w 37"/>
              <a:gd name="T47" fmla="*/ 8 h 37"/>
              <a:gd name="T48" fmla="*/ 19 w 37"/>
              <a:gd name="T4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7" h="37">
                <a:moveTo>
                  <a:pt x="19" y="25"/>
                </a:moveTo>
                <a:cubicBezTo>
                  <a:pt x="16" y="25"/>
                  <a:pt x="15" y="24"/>
                  <a:pt x="13" y="23"/>
                </a:cubicBezTo>
                <a:cubicBezTo>
                  <a:pt x="12" y="21"/>
                  <a:pt x="12" y="20"/>
                  <a:pt x="12" y="19"/>
                </a:cubicBezTo>
                <a:cubicBezTo>
                  <a:pt x="12" y="17"/>
                  <a:pt x="13" y="15"/>
                  <a:pt x="15" y="14"/>
                </a:cubicBezTo>
                <a:cubicBezTo>
                  <a:pt x="16" y="13"/>
                  <a:pt x="17" y="12"/>
                  <a:pt x="19" y="12"/>
                </a:cubicBezTo>
                <a:cubicBezTo>
                  <a:pt x="21" y="12"/>
                  <a:pt x="23" y="13"/>
                  <a:pt x="24" y="15"/>
                </a:cubicBezTo>
                <a:cubicBezTo>
                  <a:pt x="24" y="15"/>
                  <a:pt x="24" y="15"/>
                  <a:pt x="24" y="15"/>
                </a:cubicBezTo>
                <a:cubicBezTo>
                  <a:pt x="25" y="16"/>
                  <a:pt x="25" y="17"/>
                  <a:pt x="25" y="19"/>
                </a:cubicBezTo>
                <a:cubicBezTo>
                  <a:pt x="25" y="21"/>
                  <a:pt x="24" y="23"/>
                  <a:pt x="22" y="24"/>
                </a:cubicBezTo>
                <a:cubicBezTo>
                  <a:pt x="21" y="25"/>
                  <a:pt x="20" y="25"/>
                  <a:pt x="19" y="25"/>
                </a:cubicBezTo>
                <a:moveTo>
                  <a:pt x="19" y="0"/>
                </a:moveTo>
                <a:cubicBezTo>
                  <a:pt x="19" y="0"/>
                  <a:pt x="19" y="0"/>
                  <a:pt x="19" y="0"/>
                </a:cubicBezTo>
                <a:cubicBezTo>
                  <a:pt x="19" y="0"/>
                  <a:pt x="19" y="0"/>
                  <a:pt x="18" y="0"/>
                </a:cubicBezTo>
                <a:cubicBezTo>
                  <a:pt x="15" y="0"/>
                  <a:pt x="11" y="1"/>
                  <a:pt x="8" y="4"/>
                </a:cubicBezTo>
                <a:cubicBezTo>
                  <a:pt x="3" y="7"/>
                  <a:pt x="0" y="13"/>
                  <a:pt x="0" y="19"/>
                </a:cubicBezTo>
                <a:cubicBezTo>
                  <a:pt x="0" y="23"/>
                  <a:pt x="1" y="26"/>
                  <a:pt x="3" y="30"/>
                </a:cubicBezTo>
                <a:cubicBezTo>
                  <a:pt x="7" y="35"/>
                  <a:pt x="13" y="37"/>
                  <a:pt x="19" y="37"/>
                </a:cubicBezTo>
                <a:cubicBezTo>
                  <a:pt x="19" y="37"/>
                  <a:pt x="19" y="37"/>
                  <a:pt x="19" y="37"/>
                </a:cubicBezTo>
                <a:cubicBezTo>
                  <a:pt x="19" y="37"/>
                  <a:pt x="19" y="37"/>
                  <a:pt x="19" y="37"/>
                </a:cubicBezTo>
                <a:cubicBezTo>
                  <a:pt x="22" y="37"/>
                  <a:pt x="26" y="36"/>
                  <a:pt x="29" y="34"/>
                </a:cubicBezTo>
                <a:cubicBezTo>
                  <a:pt x="34" y="30"/>
                  <a:pt x="37" y="25"/>
                  <a:pt x="37" y="19"/>
                </a:cubicBezTo>
                <a:cubicBezTo>
                  <a:pt x="37" y="15"/>
                  <a:pt x="36" y="11"/>
                  <a:pt x="34" y="8"/>
                </a:cubicBezTo>
                <a:cubicBezTo>
                  <a:pt x="29" y="12"/>
                  <a:pt x="29" y="12"/>
                  <a:pt x="29" y="12"/>
                </a:cubicBezTo>
                <a:cubicBezTo>
                  <a:pt x="34" y="8"/>
                  <a:pt x="34" y="8"/>
                  <a:pt x="34" y="8"/>
                </a:cubicBezTo>
                <a:cubicBezTo>
                  <a:pt x="30" y="3"/>
                  <a:pt x="24" y="0"/>
                  <a:pt x="19" y="0"/>
                </a:cubicBezTo>
              </a:path>
            </a:pathLst>
          </a:custGeom>
          <a:solidFill>
            <a:srgbClr val="C28AAC"/>
          </a:solidFill>
          <a:ln>
            <a:noFill/>
          </a:ln>
          <a:extLst/>
        </p:spPr>
        <p:txBody>
          <a:bodyPr vert="horz" wrap="square" lIns="91440" tIns="45720" rIns="91440" bIns="45720" numCol="1" anchor="t" anchorCtr="0" compatLnSpc="1">
            <a:prstTxWarp prst="textNoShape">
              <a:avLst/>
            </a:prstTxWarp>
          </a:bodyPr>
          <a:lstStyle/>
          <a:p>
            <a:endParaRPr lang="zh-TW" altLang="en-US"/>
          </a:p>
        </p:txBody>
      </p:sp>
      <p:sp>
        <p:nvSpPr>
          <p:cNvPr id="89" name="Freeform 39"/>
          <p:cNvSpPr>
            <a:spLocks/>
          </p:cNvSpPr>
          <p:nvPr/>
        </p:nvSpPr>
        <p:spPr bwMode="auto">
          <a:xfrm>
            <a:off x="323326" y="9928762"/>
            <a:ext cx="411162" cy="384175"/>
          </a:xfrm>
          <a:custGeom>
            <a:avLst/>
            <a:gdLst>
              <a:gd name="T0" fmla="*/ 99 w 107"/>
              <a:gd name="T1" fmla="*/ 66 h 99"/>
              <a:gd name="T2" fmla="*/ 38 w 107"/>
              <a:gd name="T3" fmla="*/ 90 h 99"/>
              <a:gd name="T4" fmla="*/ 8 w 107"/>
              <a:gd name="T5" fmla="*/ 33 h 99"/>
              <a:gd name="T6" fmla="*/ 69 w 107"/>
              <a:gd name="T7" fmla="*/ 9 h 99"/>
              <a:gd name="T8" fmla="*/ 99 w 107"/>
              <a:gd name="T9" fmla="*/ 66 h 99"/>
            </a:gdLst>
            <a:ahLst/>
            <a:cxnLst>
              <a:cxn ang="0">
                <a:pos x="T0" y="T1"/>
              </a:cxn>
              <a:cxn ang="0">
                <a:pos x="T2" y="T3"/>
              </a:cxn>
              <a:cxn ang="0">
                <a:pos x="T4" y="T5"/>
              </a:cxn>
              <a:cxn ang="0">
                <a:pos x="T6" y="T7"/>
              </a:cxn>
              <a:cxn ang="0">
                <a:pos x="T8" y="T9"/>
              </a:cxn>
            </a:cxnLst>
            <a:rect l="0" t="0" r="r" b="b"/>
            <a:pathLst>
              <a:path w="107" h="99">
                <a:moveTo>
                  <a:pt x="99" y="66"/>
                </a:moveTo>
                <a:cubicBezTo>
                  <a:pt x="91" y="88"/>
                  <a:pt x="64" y="99"/>
                  <a:pt x="38" y="90"/>
                </a:cubicBezTo>
                <a:cubicBezTo>
                  <a:pt x="13" y="81"/>
                  <a:pt x="0" y="56"/>
                  <a:pt x="8" y="33"/>
                </a:cubicBezTo>
                <a:cubicBezTo>
                  <a:pt x="17" y="11"/>
                  <a:pt x="44" y="0"/>
                  <a:pt x="69" y="9"/>
                </a:cubicBezTo>
                <a:cubicBezTo>
                  <a:pt x="94" y="18"/>
                  <a:pt x="107" y="43"/>
                  <a:pt x="99" y="66"/>
                </a:cubicBezTo>
                <a:close/>
              </a:path>
            </a:pathLst>
          </a:custGeom>
          <a:solidFill>
            <a:srgbClr val="66123C"/>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90" name="Freeform 40"/>
          <p:cNvSpPr>
            <a:spLocks/>
          </p:cNvSpPr>
          <p:nvPr/>
        </p:nvSpPr>
        <p:spPr bwMode="auto">
          <a:xfrm>
            <a:off x="523351" y="10084337"/>
            <a:ext cx="250824" cy="196850"/>
          </a:xfrm>
          <a:custGeom>
            <a:avLst/>
            <a:gdLst>
              <a:gd name="T0" fmla="*/ 49 w 65"/>
              <a:gd name="T1" fmla="*/ 35 h 51"/>
              <a:gd name="T2" fmla="*/ 26 w 65"/>
              <a:gd name="T3" fmla="*/ 1 h 51"/>
              <a:gd name="T4" fmla="*/ 0 w 65"/>
              <a:gd name="T5" fmla="*/ 0 h 51"/>
              <a:gd name="T6" fmla="*/ 18 w 65"/>
              <a:gd name="T7" fmla="*/ 39 h 51"/>
              <a:gd name="T8" fmla="*/ 65 w 65"/>
              <a:gd name="T9" fmla="*/ 44 h 51"/>
              <a:gd name="T10" fmla="*/ 49 w 65"/>
              <a:gd name="T11" fmla="*/ 35 h 51"/>
            </a:gdLst>
            <a:ahLst/>
            <a:cxnLst>
              <a:cxn ang="0">
                <a:pos x="T0" y="T1"/>
              </a:cxn>
              <a:cxn ang="0">
                <a:pos x="T2" y="T3"/>
              </a:cxn>
              <a:cxn ang="0">
                <a:pos x="T4" y="T5"/>
              </a:cxn>
              <a:cxn ang="0">
                <a:pos x="T6" y="T7"/>
              </a:cxn>
              <a:cxn ang="0">
                <a:pos x="T8" y="T9"/>
              </a:cxn>
              <a:cxn ang="0">
                <a:pos x="T10" y="T11"/>
              </a:cxn>
            </a:cxnLst>
            <a:rect l="0" t="0" r="r" b="b"/>
            <a:pathLst>
              <a:path w="65" h="51">
                <a:moveTo>
                  <a:pt x="49" y="35"/>
                </a:moveTo>
                <a:cubicBezTo>
                  <a:pt x="38" y="26"/>
                  <a:pt x="31" y="14"/>
                  <a:pt x="26" y="1"/>
                </a:cubicBezTo>
                <a:cubicBezTo>
                  <a:pt x="18" y="3"/>
                  <a:pt x="9" y="3"/>
                  <a:pt x="0" y="0"/>
                </a:cubicBezTo>
                <a:cubicBezTo>
                  <a:pt x="0" y="16"/>
                  <a:pt x="6" y="30"/>
                  <a:pt x="18" y="39"/>
                </a:cubicBezTo>
                <a:cubicBezTo>
                  <a:pt x="31" y="49"/>
                  <a:pt x="49" y="51"/>
                  <a:pt x="65" y="44"/>
                </a:cubicBezTo>
                <a:cubicBezTo>
                  <a:pt x="59" y="42"/>
                  <a:pt x="54" y="39"/>
                  <a:pt x="49" y="35"/>
                </a:cubicBezTo>
                <a:close/>
              </a:path>
            </a:pathLst>
          </a:custGeom>
          <a:solidFill>
            <a:srgbClr val="66123C"/>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91" name="Freeform 41"/>
          <p:cNvSpPr>
            <a:spLocks noEditPoints="1"/>
          </p:cNvSpPr>
          <p:nvPr/>
        </p:nvSpPr>
        <p:spPr bwMode="auto">
          <a:xfrm>
            <a:off x="423338" y="10014487"/>
            <a:ext cx="107950" cy="107950"/>
          </a:xfrm>
          <a:custGeom>
            <a:avLst/>
            <a:gdLst>
              <a:gd name="T0" fmla="*/ 1 w 28"/>
              <a:gd name="T1" fmla="*/ 24 h 28"/>
              <a:gd name="T2" fmla="*/ 2 w 28"/>
              <a:gd name="T3" fmla="*/ 21 h 28"/>
              <a:gd name="T4" fmla="*/ 0 w 28"/>
              <a:gd name="T5" fmla="*/ 3 h 28"/>
              <a:gd name="T6" fmla="*/ 11 w 28"/>
              <a:gd name="T7" fmla="*/ 1 h 28"/>
              <a:gd name="T8" fmla="*/ 10 w 28"/>
              <a:gd name="T9" fmla="*/ 3 h 28"/>
              <a:gd name="T10" fmla="*/ 7 w 28"/>
              <a:gd name="T11" fmla="*/ 28 h 28"/>
              <a:gd name="T12" fmla="*/ 4 w 28"/>
              <a:gd name="T13" fmla="*/ 7 h 28"/>
              <a:gd name="T14" fmla="*/ 7 w 28"/>
              <a:gd name="T15" fmla="*/ 3 h 28"/>
              <a:gd name="T16" fmla="*/ 4 w 28"/>
              <a:gd name="T17" fmla="*/ 7 h 28"/>
              <a:gd name="T18" fmla="*/ 7 w 28"/>
              <a:gd name="T19" fmla="*/ 13 h 28"/>
              <a:gd name="T20" fmla="*/ 4 w 28"/>
              <a:gd name="T21" fmla="*/ 9 h 28"/>
              <a:gd name="T22" fmla="*/ 7 w 28"/>
              <a:gd name="T23" fmla="*/ 19 h 28"/>
              <a:gd name="T24" fmla="*/ 4 w 28"/>
              <a:gd name="T25" fmla="*/ 15 h 28"/>
              <a:gd name="T26" fmla="*/ 7 w 28"/>
              <a:gd name="T27" fmla="*/ 19 h 28"/>
              <a:gd name="T28" fmla="*/ 14 w 28"/>
              <a:gd name="T29" fmla="*/ 6 h 28"/>
              <a:gd name="T30" fmla="*/ 16 w 28"/>
              <a:gd name="T31" fmla="*/ 6 h 28"/>
              <a:gd name="T32" fmla="*/ 19 w 28"/>
              <a:gd name="T33" fmla="*/ 4 h 28"/>
              <a:gd name="T34" fmla="*/ 16 w 28"/>
              <a:gd name="T35" fmla="*/ 11 h 28"/>
              <a:gd name="T36" fmla="*/ 18 w 28"/>
              <a:gd name="T37" fmla="*/ 9 h 28"/>
              <a:gd name="T38" fmla="*/ 17 w 28"/>
              <a:gd name="T39" fmla="*/ 14 h 28"/>
              <a:gd name="T40" fmla="*/ 10 w 28"/>
              <a:gd name="T41" fmla="*/ 13 h 28"/>
              <a:gd name="T42" fmla="*/ 11 w 28"/>
              <a:gd name="T43" fmla="*/ 11 h 28"/>
              <a:gd name="T44" fmla="*/ 11 w 28"/>
              <a:gd name="T45" fmla="*/ 8 h 28"/>
              <a:gd name="T46" fmla="*/ 11 w 28"/>
              <a:gd name="T47" fmla="*/ 6 h 28"/>
              <a:gd name="T48" fmla="*/ 17 w 28"/>
              <a:gd name="T49" fmla="*/ 1 h 28"/>
              <a:gd name="T50" fmla="*/ 10 w 28"/>
              <a:gd name="T51" fmla="*/ 25 h 28"/>
              <a:gd name="T52" fmla="*/ 11 w 28"/>
              <a:gd name="T53" fmla="*/ 21 h 28"/>
              <a:gd name="T54" fmla="*/ 14 w 28"/>
              <a:gd name="T55" fmla="*/ 15 h 28"/>
              <a:gd name="T56" fmla="*/ 16 w 28"/>
              <a:gd name="T57" fmla="*/ 19 h 28"/>
              <a:gd name="T58" fmla="*/ 18 w 28"/>
              <a:gd name="T59" fmla="*/ 15 h 28"/>
              <a:gd name="T60" fmla="*/ 12 w 28"/>
              <a:gd name="T61" fmla="*/ 28 h 28"/>
              <a:gd name="T62" fmla="*/ 22 w 28"/>
              <a:gd name="T63" fmla="*/ 6 h 28"/>
              <a:gd name="T64" fmla="*/ 24 w 28"/>
              <a:gd name="T65" fmla="*/ 6 h 28"/>
              <a:gd name="T66" fmla="*/ 28 w 28"/>
              <a:gd name="T67" fmla="*/ 4 h 28"/>
              <a:gd name="T68" fmla="*/ 26 w 28"/>
              <a:gd name="T69" fmla="*/ 11 h 28"/>
              <a:gd name="T70" fmla="*/ 25 w 28"/>
              <a:gd name="T71" fmla="*/ 9 h 28"/>
              <a:gd name="T72" fmla="*/ 28 w 28"/>
              <a:gd name="T73" fmla="*/ 14 h 28"/>
              <a:gd name="T74" fmla="*/ 26 w 28"/>
              <a:gd name="T75" fmla="*/ 13 h 28"/>
              <a:gd name="T76" fmla="*/ 19 w 28"/>
              <a:gd name="T77" fmla="*/ 11 h 28"/>
              <a:gd name="T78" fmla="*/ 23 w 28"/>
              <a:gd name="T79" fmla="*/ 8 h 28"/>
              <a:gd name="T80" fmla="*/ 19 w 28"/>
              <a:gd name="T81" fmla="*/ 6 h 28"/>
              <a:gd name="T82" fmla="*/ 23 w 28"/>
              <a:gd name="T83" fmla="*/ 0 h 28"/>
              <a:gd name="T84" fmla="*/ 23 w 28"/>
              <a:gd name="T85" fmla="*/ 15 h 28"/>
              <a:gd name="T86" fmla="*/ 25 w 28"/>
              <a:gd name="T87" fmla="*/ 20 h 28"/>
              <a:gd name="T88" fmla="*/ 27 w 28"/>
              <a:gd name="T89" fmla="*/ 15 h 28"/>
              <a:gd name="T90" fmla="*/ 23 w 28"/>
              <a:gd name="T91" fmla="*/ 22 h 28"/>
              <a:gd name="T92" fmla="*/ 20 w 28"/>
              <a:gd name="T93" fmla="*/ 28 h 28"/>
              <a:gd name="T94" fmla="*/ 23 w 28"/>
              <a:gd name="T95"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 h="28">
                <a:moveTo>
                  <a:pt x="7" y="22"/>
                </a:moveTo>
                <a:cubicBezTo>
                  <a:pt x="5" y="23"/>
                  <a:pt x="3" y="23"/>
                  <a:pt x="1" y="24"/>
                </a:cubicBezTo>
                <a:cubicBezTo>
                  <a:pt x="0" y="21"/>
                  <a:pt x="0" y="21"/>
                  <a:pt x="0" y="21"/>
                </a:cubicBezTo>
                <a:cubicBezTo>
                  <a:pt x="1" y="21"/>
                  <a:pt x="1" y="21"/>
                  <a:pt x="2" y="21"/>
                </a:cubicBezTo>
                <a:cubicBezTo>
                  <a:pt x="2" y="3"/>
                  <a:pt x="2" y="3"/>
                  <a:pt x="2" y="3"/>
                </a:cubicBezTo>
                <a:cubicBezTo>
                  <a:pt x="0" y="3"/>
                  <a:pt x="0" y="3"/>
                  <a:pt x="0" y="3"/>
                </a:cubicBezTo>
                <a:cubicBezTo>
                  <a:pt x="0" y="1"/>
                  <a:pt x="0" y="1"/>
                  <a:pt x="0" y="1"/>
                </a:cubicBezTo>
                <a:cubicBezTo>
                  <a:pt x="11" y="1"/>
                  <a:pt x="11" y="1"/>
                  <a:pt x="11" y="1"/>
                </a:cubicBezTo>
                <a:cubicBezTo>
                  <a:pt x="11" y="3"/>
                  <a:pt x="11" y="3"/>
                  <a:pt x="11" y="3"/>
                </a:cubicBezTo>
                <a:cubicBezTo>
                  <a:pt x="10" y="3"/>
                  <a:pt x="10" y="3"/>
                  <a:pt x="10" y="3"/>
                </a:cubicBezTo>
                <a:cubicBezTo>
                  <a:pt x="10" y="28"/>
                  <a:pt x="10" y="28"/>
                  <a:pt x="10" y="28"/>
                </a:cubicBezTo>
                <a:cubicBezTo>
                  <a:pt x="7" y="28"/>
                  <a:pt x="7" y="28"/>
                  <a:pt x="7" y="28"/>
                </a:cubicBezTo>
                <a:lnTo>
                  <a:pt x="7" y="22"/>
                </a:lnTo>
                <a:close/>
                <a:moveTo>
                  <a:pt x="4" y="7"/>
                </a:moveTo>
                <a:cubicBezTo>
                  <a:pt x="7" y="7"/>
                  <a:pt x="7" y="7"/>
                  <a:pt x="7" y="7"/>
                </a:cubicBezTo>
                <a:cubicBezTo>
                  <a:pt x="7" y="3"/>
                  <a:pt x="7" y="3"/>
                  <a:pt x="7" y="3"/>
                </a:cubicBezTo>
                <a:cubicBezTo>
                  <a:pt x="4" y="3"/>
                  <a:pt x="4" y="3"/>
                  <a:pt x="4" y="3"/>
                </a:cubicBezTo>
                <a:lnTo>
                  <a:pt x="4" y="7"/>
                </a:lnTo>
                <a:close/>
                <a:moveTo>
                  <a:pt x="4" y="13"/>
                </a:moveTo>
                <a:cubicBezTo>
                  <a:pt x="7" y="13"/>
                  <a:pt x="7" y="13"/>
                  <a:pt x="7" y="13"/>
                </a:cubicBezTo>
                <a:cubicBezTo>
                  <a:pt x="7" y="9"/>
                  <a:pt x="7" y="9"/>
                  <a:pt x="7" y="9"/>
                </a:cubicBezTo>
                <a:cubicBezTo>
                  <a:pt x="4" y="9"/>
                  <a:pt x="4" y="9"/>
                  <a:pt x="4" y="9"/>
                </a:cubicBezTo>
                <a:lnTo>
                  <a:pt x="4" y="13"/>
                </a:lnTo>
                <a:close/>
                <a:moveTo>
                  <a:pt x="7" y="19"/>
                </a:moveTo>
                <a:cubicBezTo>
                  <a:pt x="7" y="15"/>
                  <a:pt x="7" y="15"/>
                  <a:pt x="7" y="15"/>
                </a:cubicBezTo>
                <a:cubicBezTo>
                  <a:pt x="4" y="15"/>
                  <a:pt x="4" y="15"/>
                  <a:pt x="4" y="15"/>
                </a:cubicBezTo>
                <a:cubicBezTo>
                  <a:pt x="4" y="20"/>
                  <a:pt x="4" y="20"/>
                  <a:pt x="4" y="20"/>
                </a:cubicBezTo>
                <a:cubicBezTo>
                  <a:pt x="5" y="20"/>
                  <a:pt x="6" y="20"/>
                  <a:pt x="7" y="19"/>
                </a:cubicBezTo>
                <a:close/>
                <a:moveTo>
                  <a:pt x="17" y="1"/>
                </a:moveTo>
                <a:cubicBezTo>
                  <a:pt x="16" y="3"/>
                  <a:pt x="14" y="5"/>
                  <a:pt x="14" y="6"/>
                </a:cubicBezTo>
                <a:cubicBezTo>
                  <a:pt x="15" y="6"/>
                  <a:pt x="15" y="6"/>
                  <a:pt x="15" y="6"/>
                </a:cubicBezTo>
                <a:cubicBezTo>
                  <a:pt x="15" y="6"/>
                  <a:pt x="15" y="6"/>
                  <a:pt x="16" y="6"/>
                </a:cubicBezTo>
                <a:cubicBezTo>
                  <a:pt x="16" y="5"/>
                  <a:pt x="17" y="4"/>
                  <a:pt x="17" y="3"/>
                </a:cubicBezTo>
                <a:cubicBezTo>
                  <a:pt x="19" y="4"/>
                  <a:pt x="19" y="4"/>
                  <a:pt x="19" y="4"/>
                </a:cubicBezTo>
                <a:cubicBezTo>
                  <a:pt x="18" y="7"/>
                  <a:pt x="16" y="9"/>
                  <a:pt x="14" y="11"/>
                </a:cubicBezTo>
                <a:cubicBezTo>
                  <a:pt x="14" y="11"/>
                  <a:pt x="15" y="11"/>
                  <a:pt x="16" y="11"/>
                </a:cubicBezTo>
                <a:cubicBezTo>
                  <a:pt x="16" y="10"/>
                  <a:pt x="16" y="10"/>
                  <a:pt x="16" y="9"/>
                </a:cubicBezTo>
                <a:cubicBezTo>
                  <a:pt x="18" y="9"/>
                  <a:pt x="18" y="9"/>
                  <a:pt x="18" y="9"/>
                </a:cubicBezTo>
                <a:cubicBezTo>
                  <a:pt x="18" y="10"/>
                  <a:pt x="19" y="12"/>
                  <a:pt x="19" y="14"/>
                </a:cubicBezTo>
                <a:cubicBezTo>
                  <a:pt x="17" y="14"/>
                  <a:pt x="17" y="14"/>
                  <a:pt x="17" y="14"/>
                </a:cubicBezTo>
                <a:cubicBezTo>
                  <a:pt x="17" y="13"/>
                  <a:pt x="17" y="13"/>
                  <a:pt x="17" y="13"/>
                </a:cubicBezTo>
                <a:cubicBezTo>
                  <a:pt x="15" y="13"/>
                  <a:pt x="12" y="13"/>
                  <a:pt x="10" y="13"/>
                </a:cubicBezTo>
                <a:cubicBezTo>
                  <a:pt x="10" y="11"/>
                  <a:pt x="10" y="11"/>
                  <a:pt x="10" y="11"/>
                </a:cubicBezTo>
                <a:cubicBezTo>
                  <a:pt x="11" y="11"/>
                  <a:pt x="11" y="11"/>
                  <a:pt x="11" y="11"/>
                </a:cubicBezTo>
                <a:cubicBezTo>
                  <a:pt x="12" y="10"/>
                  <a:pt x="13" y="9"/>
                  <a:pt x="14" y="8"/>
                </a:cubicBezTo>
                <a:cubicBezTo>
                  <a:pt x="14" y="8"/>
                  <a:pt x="12" y="8"/>
                  <a:pt x="11" y="8"/>
                </a:cubicBezTo>
                <a:cubicBezTo>
                  <a:pt x="10" y="6"/>
                  <a:pt x="10" y="6"/>
                  <a:pt x="10" y="6"/>
                </a:cubicBezTo>
                <a:cubicBezTo>
                  <a:pt x="11" y="6"/>
                  <a:pt x="11" y="6"/>
                  <a:pt x="11" y="6"/>
                </a:cubicBezTo>
                <a:cubicBezTo>
                  <a:pt x="12" y="4"/>
                  <a:pt x="14" y="2"/>
                  <a:pt x="14" y="0"/>
                </a:cubicBezTo>
                <a:lnTo>
                  <a:pt x="17" y="1"/>
                </a:lnTo>
                <a:close/>
                <a:moveTo>
                  <a:pt x="12" y="28"/>
                </a:moveTo>
                <a:cubicBezTo>
                  <a:pt x="10" y="25"/>
                  <a:pt x="10" y="25"/>
                  <a:pt x="10" y="25"/>
                </a:cubicBezTo>
                <a:cubicBezTo>
                  <a:pt x="14" y="25"/>
                  <a:pt x="16" y="23"/>
                  <a:pt x="16" y="21"/>
                </a:cubicBezTo>
                <a:cubicBezTo>
                  <a:pt x="11" y="21"/>
                  <a:pt x="11" y="21"/>
                  <a:pt x="11" y="21"/>
                </a:cubicBezTo>
                <a:cubicBezTo>
                  <a:pt x="11" y="15"/>
                  <a:pt x="11" y="15"/>
                  <a:pt x="11" y="15"/>
                </a:cubicBezTo>
                <a:cubicBezTo>
                  <a:pt x="14" y="15"/>
                  <a:pt x="14" y="15"/>
                  <a:pt x="14" y="15"/>
                </a:cubicBezTo>
                <a:cubicBezTo>
                  <a:pt x="14" y="19"/>
                  <a:pt x="14" y="19"/>
                  <a:pt x="14" y="19"/>
                </a:cubicBezTo>
                <a:cubicBezTo>
                  <a:pt x="16" y="19"/>
                  <a:pt x="16" y="19"/>
                  <a:pt x="16" y="19"/>
                </a:cubicBezTo>
                <a:cubicBezTo>
                  <a:pt x="16" y="15"/>
                  <a:pt x="16" y="15"/>
                  <a:pt x="16" y="15"/>
                </a:cubicBezTo>
                <a:cubicBezTo>
                  <a:pt x="18" y="15"/>
                  <a:pt x="18" y="15"/>
                  <a:pt x="18" y="15"/>
                </a:cubicBezTo>
                <a:cubicBezTo>
                  <a:pt x="18" y="19"/>
                  <a:pt x="18" y="19"/>
                  <a:pt x="18" y="19"/>
                </a:cubicBezTo>
                <a:cubicBezTo>
                  <a:pt x="18" y="24"/>
                  <a:pt x="16" y="27"/>
                  <a:pt x="12" y="28"/>
                </a:cubicBezTo>
                <a:close/>
                <a:moveTo>
                  <a:pt x="25" y="1"/>
                </a:moveTo>
                <a:cubicBezTo>
                  <a:pt x="24" y="3"/>
                  <a:pt x="23" y="5"/>
                  <a:pt x="22" y="6"/>
                </a:cubicBezTo>
                <a:cubicBezTo>
                  <a:pt x="23" y="6"/>
                  <a:pt x="23" y="6"/>
                  <a:pt x="23" y="6"/>
                </a:cubicBezTo>
                <a:cubicBezTo>
                  <a:pt x="24" y="6"/>
                  <a:pt x="24" y="6"/>
                  <a:pt x="24" y="6"/>
                </a:cubicBezTo>
                <a:cubicBezTo>
                  <a:pt x="25" y="5"/>
                  <a:pt x="26" y="4"/>
                  <a:pt x="26" y="3"/>
                </a:cubicBezTo>
                <a:cubicBezTo>
                  <a:pt x="28" y="4"/>
                  <a:pt x="28" y="4"/>
                  <a:pt x="28" y="4"/>
                </a:cubicBezTo>
                <a:cubicBezTo>
                  <a:pt x="27" y="7"/>
                  <a:pt x="25" y="9"/>
                  <a:pt x="22" y="11"/>
                </a:cubicBezTo>
                <a:cubicBezTo>
                  <a:pt x="23" y="11"/>
                  <a:pt x="25" y="11"/>
                  <a:pt x="26" y="11"/>
                </a:cubicBezTo>
                <a:cubicBezTo>
                  <a:pt x="26" y="11"/>
                  <a:pt x="26" y="11"/>
                  <a:pt x="26" y="10"/>
                </a:cubicBezTo>
                <a:cubicBezTo>
                  <a:pt x="25" y="10"/>
                  <a:pt x="25" y="10"/>
                  <a:pt x="25" y="9"/>
                </a:cubicBezTo>
                <a:cubicBezTo>
                  <a:pt x="27" y="9"/>
                  <a:pt x="27" y="9"/>
                  <a:pt x="27" y="9"/>
                </a:cubicBezTo>
                <a:cubicBezTo>
                  <a:pt x="28" y="10"/>
                  <a:pt x="28" y="12"/>
                  <a:pt x="28" y="14"/>
                </a:cubicBezTo>
                <a:cubicBezTo>
                  <a:pt x="26" y="14"/>
                  <a:pt x="26" y="14"/>
                  <a:pt x="26" y="14"/>
                </a:cubicBezTo>
                <a:cubicBezTo>
                  <a:pt x="26" y="13"/>
                  <a:pt x="26" y="13"/>
                  <a:pt x="26" y="13"/>
                </a:cubicBezTo>
                <a:cubicBezTo>
                  <a:pt x="24" y="13"/>
                  <a:pt x="22" y="14"/>
                  <a:pt x="19" y="14"/>
                </a:cubicBezTo>
                <a:cubicBezTo>
                  <a:pt x="19" y="11"/>
                  <a:pt x="19" y="11"/>
                  <a:pt x="19" y="11"/>
                </a:cubicBezTo>
                <a:cubicBezTo>
                  <a:pt x="20" y="11"/>
                  <a:pt x="20" y="11"/>
                  <a:pt x="20" y="11"/>
                </a:cubicBezTo>
                <a:cubicBezTo>
                  <a:pt x="21" y="10"/>
                  <a:pt x="22" y="9"/>
                  <a:pt x="23" y="8"/>
                </a:cubicBezTo>
                <a:cubicBezTo>
                  <a:pt x="22" y="8"/>
                  <a:pt x="21" y="8"/>
                  <a:pt x="19" y="8"/>
                </a:cubicBezTo>
                <a:cubicBezTo>
                  <a:pt x="19" y="6"/>
                  <a:pt x="19" y="6"/>
                  <a:pt x="19" y="6"/>
                </a:cubicBezTo>
                <a:cubicBezTo>
                  <a:pt x="20" y="6"/>
                  <a:pt x="20" y="6"/>
                  <a:pt x="20" y="6"/>
                </a:cubicBezTo>
                <a:cubicBezTo>
                  <a:pt x="21" y="4"/>
                  <a:pt x="22" y="2"/>
                  <a:pt x="23" y="0"/>
                </a:cubicBezTo>
                <a:lnTo>
                  <a:pt x="25" y="1"/>
                </a:lnTo>
                <a:close/>
                <a:moveTo>
                  <a:pt x="23" y="15"/>
                </a:moveTo>
                <a:cubicBezTo>
                  <a:pt x="23" y="20"/>
                  <a:pt x="23" y="20"/>
                  <a:pt x="23" y="20"/>
                </a:cubicBezTo>
                <a:cubicBezTo>
                  <a:pt x="25" y="20"/>
                  <a:pt x="25" y="20"/>
                  <a:pt x="25" y="20"/>
                </a:cubicBezTo>
                <a:cubicBezTo>
                  <a:pt x="25" y="15"/>
                  <a:pt x="25" y="15"/>
                  <a:pt x="25" y="15"/>
                </a:cubicBezTo>
                <a:cubicBezTo>
                  <a:pt x="27" y="15"/>
                  <a:pt x="27" y="15"/>
                  <a:pt x="27" y="15"/>
                </a:cubicBezTo>
                <a:cubicBezTo>
                  <a:pt x="27" y="22"/>
                  <a:pt x="27" y="22"/>
                  <a:pt x="27" y="22"/>
                </a:cubicBezTo>
                <a:cubicBezTo>
                  <a:pt x="23" y="22"/>
                  <a:pt x="23" y="22"/>
                  <a:pt x="23" y="22"/>
                </a:cubicBezTo>
                <a:cubicBezTo>
                  <a:pt x="23" y="28"/>
                  <a:pt x="23" y="28"/>
                  <a:pt x="23" y="28"/>
                </a:cubicBezTo>
                <a:cubicBezTo>
                  <a:pt x="20" y="28"/>
                  <a:pt x="20" y="28"/>
                  <a:pt x="20" y="28"/>
                </a:cubicBezTo>
                <a:cubicBezTo>
                  <a:pt x="20" y="15"/>
                  <a:pt x="20" y="15"/>
                  <a:pt x="20" y="15"/>
                </a:cubicBezTo>
                <a:lnTo>
                  <a:pt x="23"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92" name="Freeform 42"/>
          <p:cNvSpPr>
            <a:spLocks noEditPoints="1"/>
          </p:cNvSpPr>
          <p:nvPr/>
        </p:nvSpPr>
        <p:spPr bwMode="auto">
          <a:xfrm>
            <a:off x="550338" y="10014487"/>
            <a:ext cx="107950" cy="107950"/>
          </a:xfrm>
          <a:custGeom>
            <a:avLst/>
            <a:gdLst>
              <a:gd name="T0" fmla="*/ 3 w 28"/>
              <a:gd name="T1" fmla="*/ 27 h 28"/>
              <a:gd name="T2" fmla="*/ 2 w 28"/>
              <a:gd name="T3" fmla="*/ 20 h 28"/>
              <a:gd name="T4" fmla="*/ 12 w 28"/>
              <a:gd name="T5" fmla="*/ 5 h 28"/>
              <a:gd name="T6" fmla="*/ 7 w 28"/>
              <a:gd name="T7" fmla="*/ 16 h 28"/>
              <a:gd name="T8" fmla="*/ 8 w 28"/>
              <a:gd name="T9" fmla="*/ 14 h 28"/>
              <a:gd name="T10" fmla="*/ 10 w 28"/>
              <a:gd name="T11" fmla="*/ 13 h 28"/>
              <a:gd name="T12" fmla="*/ 10 w 28"/>
              <a:gd name="T13" fmla="*/ 19 h 28"/>
              <a:gd name="T14" fmla="*/ 9 w 28"/>
              <a:gd name="T15" fmla="*/ 18 h 28"/>
              <a:gd name="T16" fmla="*/ 0 w 28"/>
              <a:gd name="T17" fmla="*/ 16 h 28"/>
              <a:gd name="T18" fmla="*/ 2 w 28"/>
              <a:gd name="T19" fmla="*/ 16 h 28"/>
              <a:gd name="T20" fmla="*/ 4 w 28"/>
              <a:gd name="T21" fmla="*/ 11 h 28"/>
              <a:gd name="T22" fmla="*/ 0 w 28"/>
              <a:gd name="T23" fmla="*/ 8 h 28"/>
              <a:gd name="T24" fmla="*/ 2 w 28"/>
              <a:gd name="T25" fmla="*/ 8 h 28"/>
              <a:gd name="T26" fmla="*/ 9 w 28"/>
              <a:gd name="T27" fmla="*/ 1 h 28"/>
              <a:gd name="T28" fmla="*/ 6 w 28"/>
              <a:gd name="T29" fmla="*/ 8 h 28"/>
              <a:gd name="T30" fmla="*/ 9 w 28"/>
              <a:gd name="T31" fmla="*/ 5 h 28"/>
              <a:gd name="T32" fmla="*/ 5 w 28"/>
              <a:gd name="T33" fmla="*/ 27 h 28"/>
              <a:gd name="T34" fmla="*/ 7 w 28"/>
              <a:gd name="T35" fmla="*/ 20 h 28"/>
              <a:gd name="T36" fmla="*/ 5 w 28"/>
              <a:gd name="T37" fmla="*/ 27 h 28"/>
              <a:gd name="T38" fmla="*/ 8 w 28"/>
              <a:gd name="T39" fmla="*/ 20 h 28"/>
              <a:gd name="T40" fmla="*/ 12 w 28"/>
              <a:gd name="T41" fmla="*/ 25 h 28"/>
              <a:gd name="T42" fmla="*/ 11 w 28"/>
              <a:gd name="T43" fmla="*/ 7 h 28"/>
              <a:gd name="T44" fmla="*/ 18 w 28"/>
              <a:gd name="T45" fmla="*/ 0 h 28"/>
              <a:gd name="T46" fmla="*/ 26 w 28"/>
              <a:gd name="T47" fmla="*/ 2 h 28"/>
              <a:gd name="T48" fmla="*/ 21 w 28"/>
              <a:gd name="T49" fmla="*/ 10 h 28"/>
              <a:gd name="T50" fmla="*/ 27 w 28"/>
              <a:gd name="T51" fmla="*/ 16 h 28"/>
              <a:gd name="T52" fmla="*/ 13 w 28"/>
              <a:gd name="T53" fmla="*/ 16 h 28"/>
              <a:gd name="T54" fmla="*/ 17 w 28"/>
              <a:gd name="T55" fmla="*/ 10 h 28"/>
              <a:gd name="T56" fmla="*/ 12 w 28"/>
              <a:gd name="T57" fmla="*/ 9 h 28"/>
              <a:gd name="T58" fmla="*/ 13 w 28"/>
              <a:gd name="T59" fmla="*/ 16 h 28"/>
              <a:gd name="T60" fmla="*/ 26 w 28"/>
              <a:gd name="T61" fmla="*/ 28 h 28"/>
              <a:gd name="T62" fmla="*/ 23 w 28"/>
              <a:gd name="T63" fmla="*/ 26 h 28"/>
              <a:gd name="T64" fmla="*/ 16 w 28"/>
              <a:gd name="T65" fmla="*/ 28 h 28"/>
              <a:gd name="T66" fmla="*/ 13 w 28"/>
              <a:gd name="T67" fmla="*/ 16 h 28"/>
              <a:gd name="T68" fmla="*/ 16 w 28"/>
              <a:gd name="T69" fmla="*/ 18 h 28"/>
              <a:gd name="T70" fmla="*/ 23 w 28"/>
              <a:gd name="T71" fmla="*/ 24 h 28"/>
              <a:gd name="T72" fmla="*/ 16 w 28"/>
              <a:gd name="T73" fmla="*/ 5 h 28"/>
              <a:gd name="T74" fmla="*/ 23 w 28"/>
              <a:gd name="T75" fmla="*/ 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 h="28">
                <a:moveTo>
                  <a:pt x="4" y="20"/>
                </a:moveTo>
                <a:cubicBezTo>
                  <a:pt x="4" y="23"/>
                  <a:pt x="3" y="25"/>
                  <a:pt x="3" y="27"/>
                </a:cubicBezTo>
                <a:cubicBezTo>
                  <a:pt x="0" y="27"/>
                  <a:pt x="0" y="27"/>
                  <a:pt x="0" y="27"/>
                </a:cubicBezTo>
                <a:cubicBezTo>
                  <a:pt x="1" y="24"/>
                  <a:pt x="2" y="22"/>
                  <a:pt x="2" y="20"/>
                </a:cubicBezTo>
                <a:lnTo>
                  <a:pt x="4" y="20"/>
                </a:lnTo>
                <a:close/>
                <a:moveTo>
                  <a:pt x="12" y="5"/>
                </a:moveTo>
                <a:cubicBezTo>
                  <a:pt x="9" y="10"/>
                  <a:pt x="7" y="14"/>
                  <a:pt x="5" y="16"/>
                </a:cubicBezTo>
                <a:cubicBezTo>
                  <a:pt x="7" y="16"/>
                  <a:pt x="7" y="16"/>
                  <a:pt x="7" y="16"/>
                </a:cubicBezTo>
                <a:cubicBezTo>
                  <a:pt x="8" y="16"/>
                  <a:pt x="8" y="16"/>
                  <a:pt x="9" y="16"/>
                </a:cubicBezTo>
                <a:cubicBezTo>
                  <a:pt x="9" y="15"/>
                  <a:pt x="8" y="15"/>
                  <a:pt x="8" y="14"/>
                </a:cubicBezTo>
                <a:cubicBezTo>
                  <a:pt x="8" y="14"/>
                  <a:pt x="8" y="14"/>
                  <a:pt x="8" y="13"/>
                </a:cubicBezTo>
                <a:cubicBezTo>
                  <a:pt x="10" y="13"/>
                  <a:pt x="10" y="13"/>
                  <a:pt x="10" y="13"/>
                </a:cubicBezTo>
                <a:cubicBezTo>
                  <a:pt x="11" y="14"/>
                  <a:pt x="11" y="16"/>
                  <a:pt x="12" y="18"/>
                </a:cubicBezTo>
                <a:cubicBezTo>
                  <a:pt x="10" y="19"/>
                  <a:pt x="10" y="19"/>
                  <a:pt x="10" y="19"/>
                </a:cubicBezTo>
                <a:cubicBezTo>
                  <a:pt x="10" y="19"/>
                  <a:pt x="9" y="19"/>
                  <a:pt x="9" y="18"/>
                </a:cubicBezTo>
                <a:cubicBezTo>
                  <a:pt x="9" y="18"/>
                  <a:pt x="9" y="18"/>
                  <a:pt x="9" y="18"/>
                </a:cubicBezTo>
                <a:cubicBezTo>
                  <a:pt x="7" y="18"/>
                  <a:pt x="4" y="19"/>
                  <a:pt x="1" y="19"/>
                </a:cubicBezTo>
                <a:cubicBezTo>
                  <a:pt x="0" y="16"/>
                  <a:pt x="0" y="16"/>
                  <a:pt x="0" y="16"/>
                </a:cubicBezTo>
                <a:cubicBezTo>
                  <a:pt x="1" y="16"/>
                  <a:pt x="1" y="16"/>
                  <a:pt x="1" y="16"/>
                </a:cubicBezTo>
                <a:cubicBezTo>
                  <a:pt x="2" y="16"/>
                  <a:pt x="2" y="16"/>
                  <a:pt x="2" y="16"/>
                </a:cubicBezTo>
                <a:cubicBezTo>
                  <a:pt x="4" y="14"/>
                  <a:pt x="5" y="13"/>
                  <a:pt x="6" y="10"/>
                </a:cubicBezTo>
                <a:cubicBezTo>
                  <a:pt x="5" y="11"/>
                  <a:pt x="4" y="11"/>
                  <a:pt x="4" y="11"/>
                </a:cubicBezTo>
                <a:cubicBezTo>
                  <a:pt x="3" y="11"/>
                  <a:pt x="2" y="11"/>
                  <a:pt x="1" y="11"/>
                </a:cubicBezTo>
                <a:cubicBezTo>
                  <a:pt x="0" y="8"/>
                  <a:pt x="0" y="8"/>
                  <a:pt x="0" y="8"/>
                </a:cubicBezTo>
                <a:cubicBezTo>
                  <a:pt x="1" y="8"/>
                  <a:pt x="1" y="8"/>
                  <a:pt x="1" y="8"/>
                </a:cubicBezTo>
                <a:cubicBezTo>
                  <a:pt x="1" y="8"/>
                  <a:pt x="2" y="8"/>
                  <a:pt x="2" y="8"/>
                </a:cubicBezTo>
                <a:cubicBezTo>
                  <a:pt x="3" y="6"/>
                  <a:pt x="5" y="3"/>
                  <a:pt x="6" y="0"/>
                </a:cubicBezTo>
                <a:cubicBezTo>
                  <a:pt x="9" y="1"/>
                  <a:pt x="9" y="1"/>
                  <a:pt x="9" y="1"/>
                </a:cubicBezTo>
                <a:cubicBezTo>
                  <a:pt x="7" y="4"/>
                  <a:pt x="6" y="7"/>
                  <a:pt x="5" y="8"/>
                </a:cubicBezTo>
                <a:cubicBezTo>
                  <a:pt x="5" y="8"/>
                  <a:pt x="5" y="8"/>
                  <a:pt x="6" y="8"/>
                </a:cubicBezTo>
                <a:cubicBezTo>
                  <a:pt x="6" y="8"/>
                  <a:pt x="7" y="8"/>
                  <a:pt x="7" y="8"/>
                </a:cubicBezTo>
                <a:cubicBezTo>
                  <a:pt x="8" y="7"/>
                  <a:pt x="8" y="6"/>
                  <a:pt x="9" y="5"/>
                </a:cubicBezTo>
                <a:lnTo>
                  <a:pt x="12" y="5"/>
                </a:lnTo>
                <a:close/>
                <a:moveTo>
                  <a:pt x="5" y="27"/>
                </a:moveTo>
                <a:cubicBezTo>
                  <a:pt x="5" y="24"/>
                  <a:pt x="5" y="21"/>
                  <a:pt x="5" y="20"/>
                </a:cubicBezTo>
                <a:cubicBezTo>
                  <a:pt x="7" y="20"/>
                  <a:pt x="7" y="20"/>
                  <a:pt x="7" y="20"/>
                </a:cubicBezTo>
                <a:cubicBezTo>
                  <a:pt x="7" y="21"/>
                  <a:pt x="8" y="23"/>
                  <a:pt x="8" y="26"/>
                </a:cubicBezTo>
                <a:lnTo>
                  <a:pt x="5" y="27"/>
                </a:lnTo>
                <a:close/>
                <a:moveTo>
                  <a:pt x="10" y="26"/>
                </a:moveTo>
                <a:cubicBezTo>
                  <a:pt x="9" y="24"/>
                  <a:pt x="9" y="22"/>
                  <a:pt x="8" y="20"/>
                </a:cubicBezTo>
                <a:cubicBezTo>
                  <a:pt x="10" y="19"/>
                  <a:pt x="10" y="19"/>
                  <a:pt x="10" y="19"/>
                </a:cubicBezTo>
                <a:cubicBezTo>
                  <a:pt x="11" y="21"/>
                  <a:pt x="12" y="23"/>
                  <a:pt x="12" y="25"/>
                </a:cubicBezTo>
                <a:lnTo>
                  <a:pt x="10" y="26"/>
                </a:lnTo>
                <a:close/>
                <a:moveTo>
                  <a:pt x="11" y="7"/>
                </a:moveTo>
                <a:cubicBezTo>
                  <a:pt x="13" y="5"/>
                  <a:pt x="15" y="3"/>
                  <a:pt x="15" y="0"/>
                </a:cubicBezTo>
                <a:cubicBezTo>
                  <a:pt x="18" y="0"/>
                  <a:pt x="18" y="0"/>
                  <a:pt x="18" y="0"/>
                </a:cubicBezTo>
                <a:cubicBezTo>
                  <a:pt x="18" y="1"/>
                  <a:pt x="17" y="2"/>
                  <a:pt x="17" y="2"/>
                </a:cubicBezTo>
                <a:cubicBezTo>
                  <a:pt x="26" y="2"/>
                  <a:pt x="26" y="2"/>
                  <a:pt x="26" y="2"/>
                </a:cubicBezTo>
                <a:cubicBezTo>
                  <a:pt x="26" y="5"/>
                  <a:pt x="26" y="5"/>
                  <a:pt x="26" y="5"/>
                </a:cubicBezTo>
                <a:cubicBezTo>
                  <a:pt x="25" y="7"/>
                  <a:pt x="23" y="9"/>
                  <a:pt x="21" y="10"/>
                </a:cubicBezTo>
                <a:cubicBezTo>
                  <a:pt x="23" y="11"/>
                  <a:pt x="25" y="12"/>
                  <a:pt x="28" y="13"/>
                </a:cubicBezTo>
                <a:cubicBezTo>
                  <a:pt x="27" y="16"/>
                  <a:pt x="27" y="16"/>
                  <a:pt x="27" y="16"/>
                </a:cubicBezTo>
                <a:cubicBezTo>
                  <a:pt x="24" y="15"/>
                  <a:pt x="21" y="13"/>
                  <a:pt x="19" y="12"/>
                </a:cubicBezTo>
                <a:cubicBezTo>
                  <a:pt x="17" y="14"/>
                  <a:pt x="15" y="15"/>
                  <a:pt x="13" y="16"/>
                </a:cubicBezTo>
                <a:cubicBezTo>
                  <a:pt x="11" y="13"/>
                  <a:pt x="11" y="13"/>
                  <a:pt x="11" y="13"/>
                </a:cubicBezTo>
                <a:cubicBezTo>
                  <a:pt x="13" y="13"/>
                  <a:pt x="15" y="12"/>
                  <a:pt x="17" y="10"/>
                </a:cubicBezTo>
                <a:cubicBezTo>
                  <a:pt x="16" y="9"/>
                  <a:pt x="15" y="8"/>
                  <a:pt x="14" y="7"/>
                </a:cubicBezTo>
                <a:cubicBezTo>
                  <a:pt x="14" y="7"/>
                  <a:pt x="13" y="8"/>
                  <a:pt x="12" y="9"/>
                </a:cubicBezTo>
                <a:lnTo>
                  <a:pt x="11" y="7"/>
                </a:lnTo>
                <a:close/>
                <a:moveTo>
                  <a:pt x="13" y="16"/>
                </a:moveTo>
                <a:cubicBezTo>
                  <a:pt x="26" y="16"/>
                  <a:pt x="26" y="16"/>
                  <a:pt x="26" y="16"/>
                </a:cubicBezTo>
                <a:cubicBezTo>
                  <a:pt x="26" y="28"/>
                  <a:pt x="26" y="28"/>
                  <a:pt x="26" y="28"/>
                </a:cubicBezTo>
                <a:cubicBezTo>
                  <a:pt x="23" y="28"/>
                  <a:pt x="23" y="28"/>
                  <a:pt x="23" y="28"/>
                </a:cubicBezTo>
                <a:cubicBezTo>
                  <a:pt x="23" y="26"/>
                  <a:pt x="23" y="26"/>
                  <a:pt x="23" y="26"/>
                </a:cubicBezTo>
                <a:cubicBezTo>
                  <a:pt x="16" y="26"/>
                  <a:pt x="16" y="26"/>
                  <a:pt x="16" y="26"/>
                </a:cubicBezTo>
                <a:cubicBezTo>
                  <a:pt x="16" y="28"/>
                  <a:pt x="16" y="28"/>
                  <a:pt x="16" y="28"/>
                </a:cubicBezTo>
                <a:cubicBezTo>
                  <a:pt x="13" y="28"/>
                  <a:pt x="13" y="28"/>
                  <a:pt x="13" y="28"/>
                </a:cubicBezTo>
                <a:lnTo>
                  <a:pt x="13" y="16"/>
                </a:lnTo>
                <a:close/>
                <a:moveTo>
                  <a:pt x="23" y="18"/>
                </a:moveTo>
                <a:cubicBezTo>
                  <a:pt x="16" y="18"/>
                  <a:pt x="16" y="18"/>
                  <a:pt x="16" y="18"/>
                </a:cubicBezTo>
                <a:cubicBezTo>
                  <a:pt x="16" y="24"/>
                  <a:pt x="16" y="24"/>
                  <a:pt x="16" y="24"/>
                </a:cubicBezTo>
                <a:cubicBezTo>
                  <a:pt x="23" y="24"/>
                  <a:pt x="23" y="24"/>
                  <a:pt x="23" y="24"/>
                </a:cubicBezTo>
                <a:lnTo>
                  <a:pt x="23" y="18"/>
                </a:lnTo>
                <a:close/>
                <a:moveTo>
                  <a:pt x="16" y="5"/>
                </a:moveTo>
                <a:cubicBezTo>
                  <a:pt x="17" y="6"/>
                  <a:pt x="18" y="8"/>
                  <a:pt x="19" y="9"/>
                </a:cubicBezTo>
                <a:cubicBezTo>
                  <a:pt x="21" y="8"/>
                  <a:pt x="22" y="6"/>
                  <a:pt x="23" y="5"/>
                </a:cubicBezTo>
                <a:lnTo>
                  <a:pt x="16"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93" name="Freeform 43"/>
          <p:cNvSpPr>
            <a:spLocks noEditPoints="1"/>
          </p:cNvSpPr>
          <p:nvPr/>
        </p:nvSpPr>
        <p:spPr bwMode="auto">
          <a:xfrm>
            <a:off x="426513" y="10146250"/>
            <a:ext cx="100012" cy="107950"/>
          </a:xfrm>
          <a:custGeom>
            <a:avLst/>
            <a:gdLst>
              <a:gd name="T0" fmla="*/ 9 w 26"/>
              <a:gd name="T1" fmla="*/ 8 h 28"/>
              <a:gd name="T2" fmla="*/ 3 w 26"/>
              <a:gd name="T3" fmla="*/ 8 h 28"/>
              <a:gd name="T4" fmla="*/ 3 w 26"/>
              <a:gd name="T5" fmla="*/ 5 h 28"/>
              <a:gd name="T6" fmla="*/ 0 w 26"/>
              <a:gd name="T7" fmla="*/ 8 h 28"/>
              <a:gd name="T8" fmla="*/ 12 w 26"/>
              <a:gd name="T9" fmla="*/ 2 h 28"/>
              <a:gd name="T10" fmla="*/ 14 w 26"/>
              <a:gd name="T11" fmla="*/ 0 h 28"/>
              <a:gd name="T12" fmla="*/ 26 w 26"/>
              <a:gd name="T13" fmla="*/ 2 h 28"/>
              <a:gd name="T14" fmla="*/ 24 w 26"/>
              <a:gd name="T15" fmla="*/ 8 h 28"/>
              <a:gd name="T16" fmla="*/ 18 w 26"/>
              <a:gd name="T17" fmla="*/ 5 h 28"/>
              <a:gd name="T18" fmla="*/ 19 w 26"/>
              <a:gd name="T19" fmla="*/ 7 h 28"/>
              <a:gd name="T20" fmla="*/ 23 w 26"/>
              <a:gd name="T21" fmla="*/ 9 h 28"/>
              <a:gd name="T22" fmla="*/ 16 w 26"/>
              <a:gd name="T23" fmla="*/ 8 h 28"/>
              <a:gd name="T24" fmla="*/ 15 w 26"/>
              <a:gd name="T25" fmla="*/ 5 h 28"/>
              <a:gd name="T26" fmla="*/ 2 w 26"/>
              <a:gd name="T27" fmla="*/ 28 h 28"/>
              <a:gd name="T28" fmla="*/ 10 w 26"/>
              <a:gd name="T29" fmla="*/ 11 h 28"/>
              <a:gd name="T30" fmla="*/ 14 w 26"/>
              <a:gd name="T31" fmla="*/ 8 h 28"/>
              <a:gd name="T32" fmla="*/ 25 w 26"/>
              <a:gd name="T33" fmla="*/ 11 h 28"/>
              <a:gd name="T34" fmla="*/ 22 w 26"/>
              <a:gd name="T35" fmla="*/ 28 h 28"/>
              <a:gd name="T36" fmla="*/ 4 w 26"/>
              <a:gd name="T37" fmla="*/ 26 h 28"/>
              <a:gd name="T38" fmla="*/ 2 w 26"/>
              <a:gd name="T39" fmla="*/ 28 h 28"/>
              <a:gd name="T40" fmla="*/ 17 w 26"/>
              <a:gd name="T41" fmla="*/ 16 h 28"/>
              <a:gd name="T42" fmla="*/ 7 w 26"/>
              <a:gd name="T43" fmla="*/ 19 h 28"/>
              <a:gd name="T44" fmla="*/ 11 w 26"/>
              <a:gd name="T45" fmla="*/ 13 h 28"/>
              <a:gd name="T46" fmla="*/ 4 w 26"/>
              <a:gd name="T47" fmla="*/ 24 h 28"/>
              <a:gd name="T48" fmla="*/ 22 w 26"/>
              <a:gd name="T49" fmla="*/ 13 h 28"/>
              <a:gd name="T50" fmla="*/ 13 w 26"/>
              <a:gd name="T51" fmla="*/ 14 h 28"/>
              <a:gd name="T52" fmla="*/ 20 w 26"/>
              <a:gd name="T53" fmla="*/ 16 h 28"/>
              <a:gd name="T54" fmla="*/ 20 w 26"/>
              <a:gd name="T55" fmla="*/ 22 h 28"/>
              <a:gd name="T56" fmla="*/ 16 w 26"/>
              <a:gd name="T57" fmla="*/ 22 h 28"/>
              <a:gd name="T58" fmla="*/ 8 w 26"/>
              <a:gd name="T59" fmla="*/ 24 h 28"/>
              <a:gd name="T60" fmla="*/ 13 w 26"/>
              <a:gd name="T61" fmla="*/ 20 h 28"/>
              <a:gd name="T62" fmla="*/ 11 w 26"/>
              <a:gd name="T63" fmla="*/ 18 h 28"/>
              <a:gd name="T64" fmla="*/ 14 w 26"/>
              <a:gd name="T65" fmla="*/ 1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 h="28">
                <a:moveTo>
                  <a:pt x="12" y="5"/>
                </a:moveTo>
                <a:cubicBezTo>
                  <a:pt x="11" y="6"/>
                  <a:pt x="11" y="7"/>
                  <a:pt x="9" y="8"/>
                </a:cubicBezTo>
                <a:cubicBezTo>
                  <a:pt x="8" y="9"/>
                  <a:pt x="6" y="10"/>
                  <a:pt x="5" y="10"/>
                </a:cubicBezTo>
                <a:cubicBezTo>
                  <a:pt x="3" y="8"/>
                  <a:pt x="3" y="8"/>
                  <a:pt x="3" y="8"/>
                </a:cubicBezTo>
                <a:cubicBezTo>
                  <a:pt x="7" y="7"/>
                  <a:pt x="9" y="6"/>
                  <a:pt x="9" y="5"/>
                </a:cubicBezTo>
                <a:cubicBezTo>
                  <a:pt x="3" y="5"/>
                  <a:pt x="3" y="5"/>
                  <a:pt x="3" y="5"/>
                </a:cubicBezTo>
                <a:cubicBezTo>
                  <a:pt x="3" y="8"/>
                  <a:pt x="3" y="8"/>
                  <a:pt x="3" y="8"/>
                </a:cubicBezTo>
                <a:cubicBezTo>
                  <a:pt x="0" y="8"/>
                  <a:pt x="0" y="8"/>
                  <a:pt x="0" y="8"/>
                </a:cubicBezTo>
                <a:cubicBezTo>
                  <a:pt x="0" y="2"/>
                  <a:pt x="0" y="2"/>
                  <a:pt x="0" y="2"/>
                </a:cubicBezTo>
                <a:cubicBezTo>
                  <a:pt x="12" y="2"/>
                  <a:pt x="12" y="2"/>
                  <a:pt x="12" y="2"/>
                </a:cubicBezTo>
                <a:cubicBezTo>
                  <a:pt x="12" y="2"/>
                  <a:pt x="11" y="1"/>
                  <a:pt x="11" y="0"/>
                </a:cubicBezTo>
                <a:cubicBezTo>
                  <a:pt x="14" y="0"/>
                  <a:pt x="14" y="0"/>
                  <a:pt x="14" y="0"/>
                </a:cubicBezTo>
                <a:cubicBezTo>
                  <a:pt x="14" y="1"/>
                  <a:pt x="15" y="1"/>
                  <a:pt x="15" y="2"/>
                </a:cubicBezTo>
                <a:cubicBezTo>
                  <a:pt x="26" y="2"/>
                  <a:pt x="26" y="2"/>
                  <a:pt x="26" y="2"/>
                </a:cubicBezTo>
                <a:cubicBezTo>
                  <a:pt x="26" y="8"/>
                  <a:pt x="26" y="8"/>
                  <a:pt x="26" y="8"/>
                </a:cubicBezTo>
                <a:cubicBezTo>
                  <a:pt x="24" y="8"/>
                  <a:pt x="24" y="8"/>
                  <a:pt x="24" y="8"/>
                </a:cubicBezTo>
                <a:cubicBezTo>
                  <a:pt x="24" y="5"/>
                  <a:pt x="24" y="5"/>
                  <a:pt x="24" y="5"/>
                </a:cubicBezTo>
                <a:cubicBezTo>
                  <a:pt x="18" y="5"/>
                  <a:pt x="18" y="5"/>
                  <a:pt x="18" y="5"/>
                </a:cubicBezTo>
                <a:cubicBezTo>
                  <a:pt x="18" y="6"/>
                  <a:pt x="18" y="6"/>
                  <a:pt x="18" y="6"/>
                </a:cubicBezTo>
                <a:cubicBezTo>
                  <a:pt x="18" y="7"/>
                  <a:pt x="18" y="7"/>
                  <a:pt x="19" y="7"/>
                </a:cubicBezTo>
                <a:cubicBezTo>
                  <a:pt x="23" y="7"/>
                  <a:pt x="23" y="7"/>
                  <a:pt x="23" y="7"/>
                </a:cubicBezTo>
                <a:cubicBezTo>
                  <a:pt x="23" y="9"/>
                  <a:pt x="23" y="9"/>
                  <a:pt x="23" y="9"/>
                </a:cubicBezTo>
                <a:cubicBezTo>
                  <a:pt x="18" y="9"/>
                  <a:pt x="18" y="9"/>
                  <a:pt x="18" y="9"/>
                </a:cubicBezTo>
                <a:cubicBezTo>
                  <a:pt x="17" y="9"/>
                  <a:pt x="16" y="9"/>
                  <a:pt x="16" y="8"/>
                </a:cubicBezTo>
                <a:cubicBezTo>
                  <a:pt x="15" y="8"/>
                  <a:pt x="15" y="7"/>
                  <a:pt x="15" y="6"/>
                </a:cubicBezTo>
                <a:cubicBezTo>
                  <a:pt x="15" y="5"/>
                  <a:pt x="15" y="5"/>
                  <a:pt x="15" y="5"/>
                </a:cubicBezTo>
                <a:lnTo>
                  <a:pt x="12" y="5"/>
                </a:lnTo>
                <a:close/>
                <a:moveTo>
                  <a:pt x="2" y="28"/>
                </a:moveTo>
                <a:cubicBezTo>
                  <a:pt x="2" y="11"/>
                  <a:pt x="2" y="11"/>
                  <a:pt x="2" y="11"/>
                </a:cubicBezTo>
                <a:cubicBezTo>
                  <a:pt x="10" y="11"/>
                  <a:pt x="10" y="11"/>
                  <a:pt x="10" y="11"/>
                </a:cubicBezTo>
                <a:cubicBezTo>
                  <a:pt x="11" y="10"/>
                  <a:pt x="11" y="9"/>
                  <a:pt x="12" y="8"/>
                </a:cubicBezTo>
                <a:cubicBezTo>
                  <a:pt x="14" y="8"/>
                  <a:pt x="14" y="8"/>
                  <a:pt x="14" y="8"/>
                </a:cubicBezTo>
                <a:cubicBezTo>
                  <a:pt x="14" y="9"/>
                  <a:pt x="13" y="10"/>
                  <a:pt x="13" y="11"/>
                </a:cubicBezTo>
                <a:cubicBezTo>
                  <a:pt x="25" y="11"/>
                  <a:pt x="25" y="11"/>
                  <a:pt x="25" y="11"/>
                </a:cubicBezTo>
                <a:cubicBezTo>
                  <a:pt x="25" y="28"/>
                  <a:pt x="25" y="28"/>
                  <a:pt x="25" y="28"/>
                </a:cubicBezTo>
                <a:cubicBezTo>
                  <a:pt x="22" y="28"/>
                  <a:pt x="22" y="28"/>
                  <a:pt x="22" y="28"/>
                </a:cubicBezTo>
                <a:cubicBezTo>
                  <a:pt x="22" y="26"/>
                  <a:pt x="22" y="26"/>
                  <a:pt x="22" y="26"/>
                </a:cubicBezTo>
                <a:cubicBezTo>
                  <a:pt x="4" y="26"/>
                  <a:pt x="4" y="26"/>
                  <a:pt x="4" y="26"/>
                </a:cubicBezTo>
                <a:cubicBezTo>
                  <a:pt x="4" y="28"/>
                  <a:pt x="4" y="28"/>
                  <a:pt x="4" y="28"/>
                </a:cubicBezTo>
                <a:lnTo>
                  <a:pt x="2" y="28"/>
                </a:lnTo>
                <a:close/>
                <a:moveTo>
                  <a:pt x="15" y="18"/>
                </a:moveTo>
                <a:cubicBezTo>
                  <a:pt x="16" y="18"/>
                  <a:pt x="17" y="17"/>
                  <a:pt x="17" y="16"/>
                </a:cubicBezTo>
                <a:cubicBezTo>
                  <a:pt x="11" y="16"/>
                  <a:pt x="11" y="16"/>
                  <a:pt x="11" y="16"/>
                </a:cubicBezTo>
                <a:cubicBezTo>
                  <a:pt x="10" y="17"/>
                  <a:pt x="9" y="18"/>
                  <a:pt x="7" y="19"/>
                </a:cubicBezTo>
                <a:cubicBezTo>
                  <a:pt x="6" y="17"/>
                  <a:pt x="6" y="17"/>
                  <a:pt x="6" y="17"/>
                </a:cubicBezTo>
                <a:cubicBezTo>
                  <a:pt x="8" y="16"/>
                  <a:pt x="10" y="15"/>
                  <a:pt x="11" y="13"/>
                </a:cubicBezTo>
                <a:cubicBezTo>
                  <a:pt x="4" y="13"/>
                  <a:pt x="4" y="13"/>
                  <a:pt x="4" y="13"/>
                </a:cubicBezTo>
                <a:cubicBezTo>
                  <a:pt x="4" y="24"/>
                  <a:pt x="4" y="24"/>
                  <a:pt x="4" y="24"/>
                </a:cubicBezTo>
                <a:cubicBezTo>
                  <a:pt x="22" y="24"/>
                  <a:pt x="22" y="24"/>
                  <a:pt x="22" y="24"/>
                </a:cubicBezTo>
                <a:cubicBezTo>
                  <a:pt x="22" y="13"/>
                  <a:pt x="22" y="13"/>
                  <a:pt x="22" y="13"/>
                </a:cubicBezTo>
                <a:cubicBezTo>
                  <a:pt x="14" y="13"/>
                  <a:pt x="14" y="13"/>
                  <a:pt x="14" y="13"/>
                </a:cubicBezTo>
                <a:cubicBezTo>
                  <a:pt x="13" y="13"/>
                  <a:pt x="13" y="14"/>
                  <a:pt x="13" y="14"/>
                </a:cubicBezTo>
                <a:cubicBezTo>
                  <a:pt x="20" y="14"/>
                  <a:pt x="20" y="14"/>
                  <a:pt x="20" y="14"/>
                </a:cubicBezTo>
                <a:cubicBezTo>
                  <a:pt x="20" y="16"/>
                  <a:pt x="20" y="16"/>
                  <a:pt x="20" y="16"/>
                </a:cubicBezTo>
                <a:cubicBezTo>
                  <a:pt x="19" y="17"/>
                  <a:pt x="18" y="19"/>
                  <a:pt x="17" y="20"/>
                </a:cubicBezTo>
                <a:cubicBezTo>
                  <a:pt x="18" y="20"/>
                  <a:pt x="19" y="21"/>
                  <a:pt x="20" y="22"/>
                </a:cubicBezTo>
                <a:cubicBezTo>
                  <a:pt x="18" y="24"/>
                  <a:pt x="18" y="24"/>
                  <a:pt x="18" y="24"/>
                </a:cubicBezTo>
                <a:cubicBezTo>
                  <a:pt x="18" y="23"/>
                  <a:pt x="17" y="23"/>
                  <a:pt x="16" y="22"/>
                </a:cubicBezTo>
                <a:cubicBezTo>
                  <a:pt x="15" y="21"/>
                  <a:pt x="15" y="21"/>
                  <a:pt x="15" y="21"/>
                </a:cubicBezTo>
                <a:cubicBezTo>
                  <a:pt x="13" y="22"/>
                  <a:pt x="11" y="23"/>
                  <a:pt x="8" y="24"/>
                </a:cubicBezTo>
                <a:cubicBezTo>
                  <a:pt x="6" y="21"/>
                  <a:pt x="6" y="21"/>
                  <a:pt x="6" y="21"/>
                </a:cubicBezTo>
                <a:cubicBezTo>
                  <a:pt x="9" y="21"/>
                  <a:pt x="11" y="21"/>
                  <a:pt x="13" y="20"/>
                </a:cubicBezTo>
                <a:cubicBezTo>
                  <a:pt x="13" y="20"/>
                  <a:pt x="12" y="19"/>
                  <a:pt x="12" y="19"/>
                </a:cubicBezTo>
                <a:cubicBezTo>
                  <a:pt x="11" y="19"/>
                  <a:pt x="11" y="19"/>
                  <a:pt x="11" y="18"/>
                </a:cubicBezTo>
                <a:cubicBezTo>
                  <a:pt x="12" y="17"/>
                  <a:pt x="12" y="17"/>
                  <a:pt x="12" y="17"/>
                </a:cubicBezTo>
                <a:cubicBezTo>
                  <a:pt x="12" y="17"/>
                  <a:pt x="13" y="17"/>
                  <a:pt x="14" y="18"/>
                </a:cubicBezTo>
                <a:cubicBezTo>
                  <a:pt x="14" y="18"/>
                  <a:pt x="15" y="18"/>
                  <a:pt x="15" y="1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94" name="Freeform 44"/>
          <p:cNvSpPr>
            <a:spLocks noEditPoints="1"/>
          </p:cNvSpPr>
          <p:nvPr/>
        </p:nvSpPr>
        <p:spPr bwMode="auto">
          <a:xfrm>
            <a:off x="561450" y="10154187"/>
            <a:ext cx="85725" cy="96838"/>
          </a:xfrm>
          <a:custGeom>
            <a:avLst/>
            <a:gdLst>
              <a:gd name="T0" fmla="*/ 0 w 54"/>
              <a:gd name="T1" fmla="*/ 0 h 61"/>
              <a:gd name="T2" fmla="*/ 54 w 54"/>
              <a:gd name="T3" fmla="*/ 0 h 61"/>
              <a:gd name="T4" fmla="*/ 54 w 54"/>
              <a:gd name="T5" fmla="*/ 61 h 61"/>
              <a:gd name="T6" fmla="*/ 46 w 54"/>
              <a:gd name="T7" fmla="*/ 61 h 61"/>
              <a:gd name="T8" fmla="*/ 46 w 54"/>
              <a:gd name="T9" fmla="*/ 53 h 61"/>
              <a:gd name="T10" fmla="*/ 8 w 54"/>
              <a:gd name="T11" fmla="*/ 53 h 61"/>
              <a:gd name="T12" fmla="*/ 8 w 54"/>
              <a:gd name="T13" fmla="*/ 61 h 61"/>
              <a:gd name="T14" fmla="*/ 0 w 54"/>
              <a:gd name="T15" fmla="*/ 61 h 61"/>
              <a:gd name="T16" fmla="*/ 0 w 54"/>
              <a:gd name="T17" fmla="*/ 0 h 61"/>
              <a:gd name="T18" fmla="*/ 8 w 54"/>
              <a:gd name="T19" fmla="*/ 7 h 61"/>
              <a:gd name="T20" fmla="*/ 8 w 54"/>
              <a:gd name="T21" fmla="*/ 46 h 61"/>
              <a:gd name="T22" fmla="*/ 46 w 54"/>
              <a:gd name="T23" fmla="*/ 46 h 61"/>
              <a:gd name="T24" fmla="*/ 46 w 54"/>
              <a:gd name="T25" fmla="*/ 7 h 61"/>
              <a:gd name="T26" fmla="*/ 8 w 54"/>
              <a:gd name="T27" fmla="*/ 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 h="61">
                <a:moveTo>
                  <a:pt x="0" y="0"/>
                </a:moveTo>
                <a:lnTo>
                  <a:pt x="54" y="0"/>
                </a:lnTo>
                <a:lnTo>
                  <a:pt x="54" y="61"/>
                </a:lnTo>
                <a:lnTo>
                  <a:pt x="46" y="61"/>
                </a:lnTo>
                <a:lnTo>
                  <a:pt x="46" y="53"/>
                </a:lnTo>
                <a:lnTo>
                  <a:pt x="8" y="53"/>
                </a:lnTo>
                <a:lnTo>
                  <a:pt x="8" y="61"/>
                </a:lnTo>
                <a:lnTo>
                  <a:pt x="0" y="61"/>
                </a:lnTo>
                <a:lnTo>
                  <a:pt x="0" y="0"/>
                </a:lnTo>
                <a:close/>
                <a:moveTo>
                  <a:pt x="8" y="7"/>
                </a:moveTo>
                <a:lnTo>
                  <a:pt x="8" y="46"/>
                </a:lnTo>
                <a:lnTo>
                  <a:pt x="46" y="46"/>
                </a:lnTo>
                <a:lnTo>
                  <a:pt x="46" y="7"/>
                </a:lnTo>
                <a:lnTo>
                  <a:pt x="8"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119" name="Rectangle 5"/>
          <p:cNvSpPr>
            <a:spLocks noChangeArrowheads="1"/>
          </p:cNvSpPr>
          <p:nvPr/>
        </p:nvSpPr>
        <p:spPr bwMode="auto">
          <a:xfrm>
            <a:off x="3175" y="2425884"/>
            <a:ext cx="152400" cy="871374"/>
          </a:xfrm>
          <a:prstGeom prst="rect">
            <a:avLst/>
          </a:prstGeom>
          <a:solidFill>
            <a:srgbClr val="AA1E68"/>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20" name="副標題 2"/>
          <p:cNvSpPr txBox="1">
            <a:spLocks/>
          </p:cNvSpPr>
          <p:nvPr/>
        </p:nvSpPr>
        <p:spPr>
          <a:xfrm>
            <a:off x="293622" y="1734594"/>
            <a:ext cx="5669756" cy="703906"/>
          </a:xfrm>
          <a:prstGeom prst="rect">
            <a:avLst/>
          </a:prstGeom>
          <a:noFill/>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spcBef>
                <a:spcPts val="300"/>
              </a:spcBef>
            </a:pPr>
            <a:r>
              <a:rPr lang="en-US" altLang="zh-TW" sz="2000" b="1" dirty="0" smtClean="0">
                <a:solidFill>
                  <a:srgbClr val="B26394"/>
                </a:solidFill>
                <a:latin typeface="微軟正黑體" panose="020B0604030504040204" pitchFamily="34" charset="-120"/>
                <a:ea typeface="微軟正黑體" panose="020B0604030504040204" pitchFamily="34" charset="-120"/>
              </a:rPr>
              <a:t>XXX</a:t>
            </a:r>
            <a:r>
              <a:rPr lang="zh-TW" altLang="en-US" sz="2000" b="1" dirty="0" smtClean="0">
                <a:solidFill>
                  <a:srgbClr val="B26394"/>
                </a:solidFill>
                <a:latin typeface="微軟正黑體" panose="020B0604030504040204" pitchFamily="34" charset="-120"/>
                <a:ea typeface="微軟正黑體" panose="020B0604030504040204" pitchFamily="34" charset="-120"/>
              </a:rPr>
              <a:t>學系</a:t>
            </a:r>
            <a:endParaRPr lang="en-US" altLang="zh-TW" sz="2000" b="1" dirty="0" smtClean="0">
              <a:solidFill>
                <a:srgbClr val="B26394"/>
              </a:solidFill>
              <a:latin typeface="微軟正黑體" panose="020B0604030504040204" pitchFamily="34" charset="-120"/>
              <a:ea typeface="微軟正黑體" panose="020B0604030504040204" pitchFamily="34" charset="-120"/>
            </a:endParaRPr>
          </a:p>
          <a:p>
            <a:pPr algn="l">
              <a:spcBef>
                <a:spcPts val="300"/>
              </a:spcBef>
            </a:pPr>
            <a:r>
              <a:rPr lang="en-US" altLang="zh-TW" sz="2000" b="1" dirty="0" smtClean="0">
                <a:solidFill>
                  <a:srgbClr val="B26394"/>
                </a:solidFill>
                <a:latin typeface="微軟正黑體" panose="020B0604030504040204" pitchFamily="34" charset="-120"/>
                <a:ea typeface="微軟正黑體" panose="020B0604030504040204" pitchFamily="34" charset="-120"/>
              </a:rPr>
              <a:t>XXX</a:t>
            </a:r>
            <a:r>
              <a:rPr lang="zh-TW" altLang="en-US" sz="2000" b="1" dirty="0" smtClean="0">
                <a:solidFill>
                  <a:srgbClr val="B26394"/>
                </a:solidFill>
                <a:latin typeface="微軟正黑體" panose="020B0604030504040204" pitchFamily="34" charset="-120"/>
                <a:ea typeface="微軟正黑體" panose="020B0604030504040204" pitchFamily="34" charset="-120"/>
              </a:rPr>
              <a:t>教授研究團隊</a:t>
            </a:r>
            <a:endParaRPr lang="zh-TW" altLang="en-US" sz="2000" b="1" dirty="0">
              <a:solidFill>
                <a:srgbClr val="B26394"/>
              </a:solidFill>
              <a:latin typeface="微軟正黑體" panose="020B0604030504040204" pitchFamily="34" charset="-120"/>
              <a:ea typeface="微軟正黑體" panose="020B0604030504040204" pitchFamily="34" charset="-120"/>
            </a:endParaRPr>
          </a:p>
        </p:txBody>
      </p:sp>
      <p:sp>
        <p:nvSpPr>
          <p:cNvPr id="121" name="副標題 2"/>
          <p:cNvSpPr txBox="1">
            <a:spLocks/>
          </p:cNvSpPr>
          <p:nvPr/>
        </p:nvSpPr>
        <p:spPr>
          <a:xfrm>
            <a:off x="261952" y="2425884"/>
            <a:ext cx="7335514" cy="2581379"/>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spcBef>
                <a:spcPts val="300"/>
              </a:spcBef>
            </a:pPr>
            <a:r>
              <a:rPr lang="zh-TW" altLang="en-US" sz="3600" b="1" dirty="0" smtClean="0">
                <a:solidFill>
                  <a:srgbClr val="66123C"/>
                </a:solidFill>
                <a:latin typeface="Noto Sans CJK JP Bold" panose="020B0800000000000000" pitchFamily="34" charset="-128"/>
                <a:ea typeface="Noto Sans CJK JP Bold" panose="020B0800000000000000" pitchFamily="34" charset="-128"/>
              </a:rPr>
              <a:t>團隊</a:t>
            </a:r>
            <a:r>
              <a:rPr lang="zh-TW" altLang="en-US" sz="3600" b="1" dirty="0">
                <a:solidFill>
                  <a:srgbClr val="66123C"/>
                </a:solidFill>
                <a:latin typeface="Noto Sans CJK JP Bold" panose="020B0800000000000000" pitchFamily="34" charset="-128"/>
                <a:ea typeface="Noto Sans CJK JP Bold" panose="020B0800000000000000" pitchFamily="34" charset="-128"/>
              </a:rPr>
              <a:t>名稱</a:t>
            </a:r>
            <a:endParaRPr lang="en-US" altLang="zh-TW" sz="3600" b="1" dirty="0" smtClean="0">
              <a:solidFill>
                <a:srgbClr val="66123C"/>
              </a:solidFill>
              <a:latin typeface="Noto Sans CJK JP Bold" panose="020B0800000000000000" pitchFamily="34" charset="-128"/>
              <a:ea typeface="Noto Sans CJK JP Bold" panose="020B0800000000000000" pitchFamily="34" charset="-128"/>
            </a:endParaRPr>
          </a:p>
        </p:txBody>
      </p:sp>
      <p:sp>
        <p:nvSpPr>
          <p:cNvPr id="122" name="副標題 2"/>
          <p:cNvSpPr txBox="1">
            <a:spLocks/>
          </p:cNvSpPr>
          <p:nvPr/>
        </p:nvSpPr>
        <p:spPr>
          <a:xfrm>
            <a:off x="289983" y="2992043"/>
            <a:ext cx="7428630" cy="686198"/>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spcBef>
                <a:spcPts val="0"/>
              </a:spcBef>
            </a:pPr>
            <a:r>
              <a:rPr lang="en-US" altLang="zh-TW" sz="2000" b="1" spc="100" dirty="0" smtClean="0">
                <a:solidFill>
                  <a:srgbClr val="B26394"/>
                </a:solidFill>
                <a:latin typeface="微軟正黑體" panose="020B0604030504040204" pitchFamily="34" charset="-120"/>
                <a:ea typeface="微軟正黑體" panose="020B0604030504040204" pitchFamily="34" charset="-120"/>
              </a:rPr>
              <a:t>(</a:t>
            </a:r>
            <a:r>
              <a:rPr lang="zh-TW" altLang="en-US" sz="2000" b="1" spc="100" dirty="0" smtClean="0">
                <a:solidFill>
                  <a:srgbClr val="B26394"/>
                </a:solidFill>
                <a:latin typeface="微軟正黑體" panose="020B0604030504040204" pitchFamily="34" charset="-120"/>
                <a:ea typeface="微軟正黑體" panose="020B0604030504040204" pitchFamily="34" charset="-120"/>
              </a:rPr>
              <a:t>英文名稱</a:t>
            </a:r>
            <a:r>
              <a:rPr lang="en-US" altLang="zh-TW" sz="2000" b="1" spc="100" dirty="0" smtClean="0">
                <a:solidFill>
                  <a:srgbClr val="B26394"/>
                </a:solidFill>
                <a:latin typeface="微軟正黑體" panose="020B0604030504040204" pitchFamily="34" charset="-120"/>
                <a:ea typeface="微軟正黑體" panose="020B0604030504040204" pitchFamily="34" charset="-120"/>
              </a:rPr>
              <a:t>)</a:t>
            </a:r>
            <a:endParaRPr lang="zh-TW" altLang="en-US" sz="2000" b="1" spc="100" dirty="0">
              <a:solidFill>
                <a:srgbClr val="B26394"/>
              </a:solidFill>
              <a:latin typeface="微軟正黑體" panose="020B0604030504040204" pitchFamily="34" charset="-120"/>
              <a:ea typeface="微軟正黑體" panose="020B0604030504040204" pitchFamily="34" charset="-120"/>
            </a:endParaRPr>
          </a:p>
        </p:txBody>
      </p:sp>
      <p:sp>
        <p:nvSpPr>
          <p:cNvPr id="123" name="文字方塊 122"/>
          <p:cNvSpPr txBox="1"/>
          <p:nvPr/>
        </p:nvSpPr>
        <p:spPr>
          <a:xfrm>
            <a:off x="310362" y="3412730"/>
            <a:ext cx="3535798" cy="415498"/>
          </a:xfrm>
          <a:prstGeom prst="rect">
            <a:avLst/>
          </a:prstGeom>
          <a:noFill/>
        </p:spPr>
        <p:txBody>
          <a:bodyPr wrap="square" numCol="1" spcCol="144000" rtlCol="0">
            <a:spAutoFit/>
          </a:bodyPr>
          <a:lstStyle/>
          <a:p>
            <a:pPr>
              <a:lnSpc>
                <a:spcPct val="150000"/>
              </a:lnSpc>
            </a:pPr>
            <a:r>
              <a:rPr lang="zh-TW" altLang="en-US" sz="1600" b="1" dirty="0" smtClean="0">
                <a:solidFill>
                  <a:schemeClr val="bg2">
                    <a:lumMod val="25000"/>
                  </a:schemeClr>
                </a:solidFill>
                <a:latin typeface="微軟正黑體" panose="020B0604030504040204" pitchFamily="34" charset="-120"/>
                <a:ea typeface="微軟正黑體" panose="020B0604030504040204" pitchFamily="34" charset="-120"/>
              </a:rPr>
              <a:t>簡介</a:t>
            </a:r>
            <a:endParaRPr lang="en-US" altLang="zh-TW" sz="1600" b="1" dirty="0" smtClean="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126" name="文字方塊 125"/>
          <p:cNvSpPr txBox="1"/>
          <p:nvPr/>
        </p:nvSpPr>
        <p:spPr>
          <a:xfrm>
            <a:off x="310362" y="5151413"/>
            <a:ext cx="3535798" cy="416396"/>
          </a:xfrm>
          <a:prstGeom prst="rect">
            <a:avLst/>
          </a:prstGeom>
          <a:noFill/>
        </p:spPr>
        <p:txBody>
          <a:bodyPr wrap="square" numCol="1" spcCol="144000" rtlCol="0">
            <a:spAutoFit/>
          </a:bodyPr>
          <a:lstStyle/>
          <a:p>
            <a:pPr>
              <a:lnSpc>
                <a:spcPct val="150000"/>
              </a:lnSpc>
            </a:pPr>
            <a:r>
              <a:rPr lang="zh-TW" altLang="en-US" sz="1600" b="1" dirty="0">
                <a:solidFill>
                  <a:schemeClr val="bg2">
                    <a:lumMod val="25000"/>
                  </a:schemeClr>
                </a:solidFill>
                <a:latin typeface="微軟正黑體" panose="020B0604030504040204" pitchFamily="34" charset="-120"/>
                <a:ea typeface="微軟正黑體" panose="020B0604030504040204" pitchFamily="34" charset="-120"/>
              </a:rPr>
              <a:t>產品項目</a:t>
            </a:r>
            <a:endParaRPr lang="en-US" altLang="zh-TW" sz="1600" b="1" dirty="0" smtClean="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127" name="文字方塊 126"/>
          <p:cNvSpPr txBox="1"/>
          <p:nvPr/>
        </p:nvSpPr>
        <p:spPr>
          <a:xfrm>
            <a:off x="3889364" y="3412730"/>
            <a:ext cx="3482746" cy="416396"/>
          </a:xfrm>
          <a:prstGeom prst="rect">
            <a:avLst/>
          </a:prstGeom>
          <a:noFill/>
        </p:spPr>
        <p:txBody>
          <a:bodyPr wrap="square" numCol="1" spcCol="144000" rtlCol="0">
            <a:spAutoFit/>
          </a:bodyPr>
          <a:lstStyle/>
          <a:p>
            <a:pPr>
              <a:lnSpc>
                <a:spcPct val="150000"/>
              </a:lnSpc>
            </a:pPr>
            <a:r>
              <a:rPr lang="zh-TW" altLang="en-US" sz="1600" b="1" dirty="0">
                <a:solidFill>
                  <a:schemeClr val="bg2">
                    <a:lumMod val="25000"/>
                  </a:schemeClr>
                </a:solidFill>
                <a:latin typeface="微軟正黑體" panose="020B0604030504040204" pitchFamily="34" charset="-120"/>
                <a:ea typeface="微軟正黑體" panose="020B0604030504040204" pitchFamily="34" charset="-120"/>
              </a:rPr>
              <a:t>發展現況</a:t>
            </a:r>
            <a:endParaRPr lang="en-US" altLang="zh-TW" sz="1600" b="1" dirty="0" smtClean="0">
              <a:solidFill>
                <a:schemeClr val="bg2">
                  <a:lumMod val="25000"/>
                </a:schemeClr>
              </a:solidFill>
              <a:latin typeface="微軟正黑體" panose="020B0604030504040204" pitchFamily="34" charset="-120"/>
              <a:ea typeface="微軟正黑體" panose="020B0604030504040204" pitchFamily="34" charset="-120"/>
            </a:endParaRPr>
          </a:p>
        </p:txBody>
      </p:sp>
      <p:cxnSp>
        <p:nvCxnSpPr>
          <p:cNvPr id="136" name="直線接點 135"/>
          <p:cNvCxnSpPr/>
          <p:nvPr/>
        </p:nvCxnSpPr>
        <p:spPr>
          <a:xfrm>
            <a:off x="396020" y="8748713"/>
            <a:ext cx="6834585" cy="0"/>
          </a:xfrm>
          <a:prstGeom prst="line">
            <a:avLst/>
          </a:prstGeom>
          <a:ln w="12700">
            <a:solidFill>
              <a:srgbClr val="B26394"/>
            </a:solidFill>
          </a:ln>
        </p:spPr>
        <p:style>
          <a:lnRef idx="1">
            <a:schemeClr val="accent1"/>
          </a:lnRef>
          <a:fillRef idx="0">
            <a:schemeClr val="accent1"/>
          </a:fillRef>
          <a:effectRef idx="0">
            <a:schemeClr val="accent1"/>
          </a:effectRef>
          <a:fontRef idx="minor">
            <a:schemeClr val="tx1"/>
          </a:fontRef>
        </p:style>
      </p:cxnSp>
      <p:grpSp>
        <p:nvGrpSpPr>
          <p:cNvPr id="4" name="群組 3"/>
          <p:cNvGrpSpPr/>
          <p:nvPr/>
        </p:nvGrpSpPr>
        <p:grpSpPr>
          <a:xfrm>
            <a:off x="323124" y="6385541"/>
            <a:ext cx="3323148" cy="2254569"/>
            <a:chOff x="323124" y="6385541"/>
            <a:chExt cx="3323148" cy="2254569"/>
          </a:xfrm>
        </p:grpSpPr>
        <p:sp>
          <p:nvSpPr>
            <p:cNvPr id="130" name="矩形 129"/>
            <p:cNvSpPr/>
            <p:nvPr/>
          </p:nvSpPr>
          <p:spPr>
            <a:xfrm>
              <a:off x="411260" y="6385541"/>
              <a:ext cx="3235012" cy="1989562"/>
            </a:xfrm>
            <a:prstGeom prst="rect">
              <a:avLst/>
            </a:prstGeom>
            <a:solidFill>
              <a:schemeClr val="bg1"/>
            </a:solidFill>
            <a:ln>
              <a:solidFill>
                <a:srgbClr val="66123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bg2">
                      <a:lumMod val="25000"/>
                    </a:schemeClr>
                  </a:solidFill>
                  <a:latin typeface="微軟正黑體" panose="020B0604030504040204" pitchFamily="34" charset="-120"/>
                  <a:ea typeface="微軟正黑體" panose="020B0604030504040204" pitchFamily="34" charset="-120"/>
                </a:rPr>
                <a:t>圖片</a:t>
              </a:r>
              <a:endParaRPr lang="zh-TW" altLang="en-US" dirty="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137" name="文字方塊 136"/>
            <p:cNvSpPr txBox="1"/>
            <p:nvPr/>
          </p:nvSpPr>
          <p:spPr>
            <a:xfrm>
              <a:off x="323124" y="8393889"/>
              <a:ext cx="3187651" cy="246221"/>
            </a:xfrm>
            <a:prstGeom prst="rect">
              <a:avLst/>
            </a:prstGeom>
            <a:noFill/>
          </p:spPr>
          <p:txBody>
            <a:bodyPr wrap="square" rtlCol="0">
              <a:spAutoFit/>
            </a:bodyPr>
            <a:lstStyle/>
            <a:p>
              <a:r>
                <a:rPr lang="zh-TW" altLang="en-US" sz="1000" dirty="0" smtClean="0">
                  <a:solidFill>
                    <a:schemeClr val="bg1"/>
                  </a:solidFill>
                  <a:latin typeface="微軟正黑體" panose="020B0604030504040204" pitchFamily="34" charset="-120"/>
                  <a:ea typeface="微軟正黑體" panose="020B0604030504040204" pitchFamily="34" charset="-120"/>
                </a:rPr>
                <a:t>請自行新增圖片</a:t>
              </a:r>
              <a:r>
                <a:rPr lang="zh-TW" altLang="en-US" sz="1000" dirty="0">
                  <a:solidFill>
                    <a:schemeClr val="bg1"/>
                  </a:solidFill>
                  <a:latin typeface="微軟正黑體" panose="020B0604030504040204" pitchFamily="34" charset="-120"/>
                  <a:ea typeface="微軟正黑體" panose="020B0604030504040204" pitchFamily="34" charset="-120"/>
                </a:rPr>
                <a:t>說明</a:t>
              </a:r>
            </a:p>
          </p:txBody>
        </p:sp>
      </p:grpSp>
      <p:sp>
        <p:nvSpPr>
          <p:cNvPr id="139" name="文字方塊 138"/>
          <p:cNvSpPr txBox="1"/>
          <p:nvPr/>
        </p:nvSpPr>
        <p:spPr>
          <a:xfrm>
            <a:off x="289983" y="8793852"/>
            <a:ext cx="3187651" cy="748923"/>
          </a:xfrm>
          <a:prstGeom prst="rect">
            <a:avLst/>
          </a:prstGeom>
          <a:noFill/>
        </p:spPr>
        <p:txBody>
          <a:bodyPr wrap="square" rtlCol="0">
            <a:spAutoFit/>
          </a:bodyPr>
          <a:lstStyle/>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公司</a:t>
            </a:r>
            <a:r>
              <a:rPr lang="zh-TW" altLang="en-US" sz="1200" b="1" dirty="0" smtClean="0">
                <a:solidFill>
                  <a:schemeClr val="bg1"/>
                </a:solidFill>
                <a:latin typeface="微軟正黑體" panose="020B0604030504040204" pitchFamily="34" charset="-120"/>
                <a:ea typeface="微軟正黑體" panose="020B0604030504040204" pitchFamily="34" charset="-120"/>
              </a:rPr>
              <a:t>成立時間：</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a:p>
            <a:pPr>
              <a:spcBef>
                <a:spcPts val="400"/>
              </a:spcBef>
            </a:pPr>
            <a:r>
              <a:rPr lang="zh-TW" altLang="en-US" sz="1200" b="1" dirty="0" smtClean="0">
                <a:solidFill>
                  <a:schemeClr val="bg1"/>
                </a:solidFill>
                <a:latin typeface="微軟正黑體" panose="020B0604030504040204" pitchFamily="34" charset="-120"/>
                <a:ea typeface="微軟正黑體" panose="020B0604030504040204" pitchFamily="34" charset="-120"/>
              </a:rPr>
              <a:t>實</a:t>
            </a:r>
            <a:r>
              <a:rPr lang="zh-TW" altLang="en-US" sz="1200" b="1" dirty="0">
                <a:solidFill>
                  <a:schemeClr val="bg1"/>
                </a:solidFill>
                <a:latin typeface="微軟正黑體" panose="020B0604030504040204" pitchFamily="34" charset="-120"/>
                <a:ea typeface="微軟正黑體" panose="020B0604030504040204" pitchFamily="34" charset="-120"/>
              </a:rPr>
              <a:t>收資本額</a:t>
            </a:r>
            <a:r>
              <a:rPr lang="zh-TW" altLang="en-US" sz="1200" b="1" dirty="0" smtClean="0">
                <a:solidFill>
                  <a:schemeClr val="bg1"/>
                </a:solidFill>
                <a:latin typeface="微軟正黑體" panose="020B0604030504040204" pitchFamily="34" charset="-120"/>
                <a:ea typeface="微軟正黑體" panose="020B0604030504040204" pitchFamily="34" charset="-120"/>
              </a:rPr>
              <a:t>：</a:t>
            </a:r>
            <a:r>
              <a:rPr lang="en-US" altLang="zh-TW" sz="1200" b="1" dirty="0" smtClean="0">
                <a:solidFill>
                  <a:schemeClr val="bg1"/>
                </a:solidFill>
                <a:latin typeface="微軟正黑體" panose="020B0604030504040204" pitchFamily="34" charset="-120"/>
                <a:ea typeface="微軟正黑體" panose="020B0604030504040204" pitchFamily="34" charset="-120"/>
              </a:rPr>
              <a:t>NT$</a:t>
            </a:r>
          </a:p>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專利保護狀況：</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p:txBody>
      </p:sp>
      <p:sp>
        <p:nvSpPr>
          <p:cNvPr id="140" name="文字方塊 139"/>
          <p:cNvSpPr txBox="1"/>
          <p:nvPr/>
        </p:nvSpPr>
        <p:spPr>
          <a:xfrm>
            <a:off x="3352337" y="8793852"/>
            <a:ext cx="3187651" cy="748923"/>
          </a:xfrm>
          <a:prstGeom prst="rect">
            <a:avLst/>
          </a:prstGeom>
          <a:noFill/>
        </p:spPr>
        <p:txBody>
          <a:bodyPr wrap="square" rtlCol="0">
            <a:spAutoFit/>
          </a:bodyPr>
          <a:lstStyle/>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團隊</a:t>
            </a:r>
            <a:r>
              <a:rPr lang="zh-TW" altLang="en-US" sz="1200" b="1" dirty="0" smtClean="0">
                <a:solidFill>
                  <a:schemeClr val="bg1"/>
                </a:solidFill>
                <a:latin typeface="微軟正黑體" panose="020B0604030504040204" pitchFamily="34" charset="-120"/>
                <a:ea typeface="微軟正黑體" panose="020B0604030504040204" pitchFamily="34" charset="-120"/>
              </a:rPr>
              <a:t>人數：</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辦公室</a:t>
            </a:r>
            <a:r>
              <a:rPr lang="zh-TW" altLang="en-US" sz="1200" b="1" dirty="0" smtClean="0">
                <a:solidFill>
                  <a:schemeClr val="bg1"/>
                </a:solidFill>
                <a:latin typeface="微軟正黑體" panose="020B0604030504040204" pitchFamily="34" charset="-120"/>
                <a:ea typeface="微軟正黑體" panose="020B0604030504040204" pitchFamily="34" charset="-120"/>
              </a:rPr>
              <a:t>位置</a:t>
            </a:r>
            <a:r>
              <a:rPr lang="zh-TW" altLang="en-US" sz="1200" b="1" dirty="0">
                <a:solidFill>
                  <a:schemeClr val="bg1"/>
                </a:solidFill>
                <a:latin typeface="微軟正黑體" panose="020B0604030504040204" pitchFamily="34" charset="-120"/>
                <a:ea typeface="微軟正黑體" panose="020B0604030504040204" pitchFamily="34" charset="-120"/>
              </a:rPr>
              <a:t>：</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公司</a:t>
            </a:r>
            <a:r>
              <a:rPr lang="zh-TW" altLang="en-US" sz="1200" b="1" dirty="0" smtClean="0">
                <a:solidFill>
                  <a:schemeClr val="bg1"/>
                </a:solidFill>
                <a:latin typeface="微軟正黑體" panose="020B0604030504040204" pitchFamily="34" charset="-120"/>
                <a:ea typeface="微軟正黑體" panose="020B0604030504040204" pitchFamily="34" charset="-120"/>
              </a:rPr>
              <a:t>網址</a:t>
            </a:r>
            <a:r>
              <a:rPr lang="zh-TW" altLang="en-US" sz="1200" b="1" dirty="0">
                <a:solidFill>
                  <a:schemeClr val="bg1"/>
                </a:solidFill>
                <a:latin typeface="微軟正黑體" panose="020B0604030504040204" pitchFamily="34" charset="-120"/>
                <a:ea typeface="微軟正黑體" panose="020B0604030504040204" pitchFamily="34" charset="-120"/>
              </a:rPr>
              <a:t>：</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p:txBody>
      </p:sp>
      <p:sp>
        <p:nvSpPr>
          <p:cNvPr id="141" name="矩形 140"/>
          <p:cNvSpPr/>
          <p:nvPr/>
        </p:nvSpPr>
        <p:spPr>
          <a:xfrm>
            <a:off x="5754175" y="9637900"/>
            <a:ext cx="738000" cy="738000"/>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solidFill>
                  <a:schemeClr val="tx1"/>
                </a:solidFill>
                <a:latin typeface="微軟正黑體" panose="020B0604030504040204" pitchFamily="34" charset="-120"/>
                <a:ea typeface="微軟正黑體" panose="020B0604030504040204" pitchFamily="34" charset="-120"/>
              </a:rPr>
              <a:t>團隊</a:t>
            </a:r>
            <a:r>
              <a:rPr lang="en-US" altLang="zh-TW" b="1" dirty="0" smtClean="0">
                <a:solidFill>
                  <a:schemeClr val="tx1"/>
                </a:solidFill>
                <a:latin typeface="微軟正黑體" panose="020B0604030504040204" pitchFamily="34" charset="-120"/>
                <a:ea typeface="微軟正黑體" panose="020B0604030504040204" pitchFamily="34" charset="-120"/>
              </a:rPr>
              <a:t>logo</a:t>
            </a:r>
            <a:endParaRPr lang="zh-TW" altLang="en-US" b="1" dirty="0">
              <a:solidFill>
                <a:schemeClr val="tx1"/>
              </a:solidFill>
              <a:latin typeface="微軟正黑體" panose="020B0604030504040204" pitchFamily="34" charset="-120"/>
              <a:ea typeface="微軟正黑體" panose="020B0604030504040204" pitchFamily="34" charset="-120"/>
            </a:endParaRPr>
          </a:p>
        </p:txBody>
      </p:sp>
      <p:grpSp>
        <p:nvGrpSpPr>
          <p:cNvPr id="143" name="群組 142"/>
          <p:cNvGrpSpPr/>
          <p:nvPr/>
        </p:nvGrpSpPr>
        <p:grpSpPr>
          <a:xfrm>
            <a:off x="3853724" y="6385541"/>
            <a:ext cx="3323148" cy="2254569"/>
            <a:chOff x="323124" y="6385541"/>
            <a:chExt cx="3323148" cy="2254569"/>
          </a:xfrm>
        </p:grpSpPr>
        <p:sp>
          <p:nvSpPr>
            <p:cNvPr id="144" name="矩形 143"/>
            <p:cNvSpPr/>
            <p:nvPr/>
          </p:nvSpPr>
          <p:spPr>
            <a:xfrm>
              <a:off x="411260" y="6385541"/>
              <a:ext cx="3235012" cy="1989562"/>
            </a:xfrm>
            <a:prstGeom prst="rect">
              <a:avLst/>
            </a:prstGeom>
            <a:solidFill>
              <a:schemeClr val="bg1"/>
            </a:solidFill>
            <a:ln>
              <a:solidFill>
                <a:srgbClr val="66123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bg2">
                      <a:lumMod val="25000"/>
                    </a:schemeClr>
                  </a:solidFill>
                  <a:latin typeface="微軟正黑體" panose="020B0604030504040204" pitchFamily="34" charset="-120"/>
                  <a:ea typeface="微軟正黑體" panose="020B0604030504040204" pitchFamily="34" charset="-120"/>
                </a:rPr>
                <a:t>圖片</a:t>
              </a:r>
              <a:endParaRPr lang="zh-TW" altLang="en-US" dirty="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145" name="文字方塊 144"/>
            <p:cNvSpPr txBox="1"/>
            <p:nvPr/>
          </p:nvSpPr>
          <p:spPr>
            <a:xfrm>
              <a:off x="323124" y="8393889"/>
              <a:ext cx="3187651" cy="246221"/>
            </a:xfrm>
            <a:prstGeom prst="rect">
              <a:avLst/>
            </a:prstGeom>
            <a:noFill/>
          </p:spPr>
          <p:txBody>
            <a:bodyPr wrap="square" rtlCol="0">
              <a:spAutoFit/>
            </a:bodyPr>
            <a:lstStyle/>
            <a:p>
              <a:r>
                <a:rPr lang="zh-TW" altLang="en-US" sz="1000" dirty="0" smtClean="0">
                  <a:solidFill>
                    <a:schemeClr val="bg1"/>
                  </a:solidFill>
                  <a:latin typeface="微軟正黑體" panose="020B0604030504040204" pitchFamily="34" charset="-120"/>
                  <a:ea typeface="微軟正黑體" panose="020B0604030504040204" pitchFamily="34" charset="-120"/>
                </a:rPr>
                <a:t>請自行新增圖片</a:t>
              </a:r>
              <a:r>
                <a:rPr lang="zh-TW" altLang="en-US" sz="1000" dirty="0">
                  <a:solidFill>
                    <a:schemeClr val="bg1"/>
                  </a:solidFill>
                  <a:latin typeface="微軟正黑體" panose="020B0604030504040204" pitchFamily="34" charset="-120"/>
                  <a:ea typeface="微軟正黑體" panose="020B0604030504040204" pitchFamily="34" charset="-120"/>
                </a:rPr>
                <a:t>說明</a:t>
              </a:r>
            </a:p>
          </p:txBody>
        </p:sp>
      </p:grpSp>
      <p:sp>
        <p:nvSpPr>
          <p:cNvPr id="146" name="文字方塊 145"/>
          <p:cNvSpPr txBox="1"/>
          <p:nvPr/>
        </p:nvSpPr>
        <p:spPr>
          <a:xfrm>
            <a:off x="7815645" y="7267465"/>
            <a:ext cx="3182555" cy="923330"/>
          </a:xfrm>
          <a:prstGeom prst="rect">
            <a:avLst/>
          </a:prstGeom>
          <a:noFill/>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rPr>
              <a:t>＊請自行新增</a:t>
            </a:r>
            <a:r>
              <a:rPr lang="zh-TW" altLang="en-US" dirty="0">
                <a:latin typeface="微軟正黑體" panose="020B0604030504040204" pitchFamily="34" charset="-120"/>
                <a:ea typeface="微軟正黑體" panose="020B0604030504040204" pitchFamily="34" charset="-120"/>
              </a:rPr>
              <a:t>或</a:t>
            </a:r>
            <a:r>
              <a:rPr lang="zh-TW" altLang="en-US" dirty="0" smtClean="0">
                <a:latin typeface="微軟正黑體" panose="020B0604030504040204" pitchFamily="34" charset="-120"/>
                <a:ea typeface="微軟正黑體" panose="020B0604030504040204" pitchFamily="34" charset="-120"/>
              </a:rPr>
              <a:t>刪減圖片</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可任意</a:t>
            </a:r>
            <a:r>
              <a:rPr lang="zh-TW" altLang="en-US" dirty="0">
                <a:latin typeface="微軟正黑體" panose="020B0604030504040204" pitchFamily="34" charset="-120"/>
                <a:ea typeface="微軟正黑體" panose="020B0604030504040204" pitchFamily="34" charset="-120"/>
              </a:rPr>
              <a:t>加</a:t>
            </a:r>
            <a:r>
              <a:rPr lang="zh-TW" altLang="en-US" dirty="0" smtClean="0">
                <a:latin typeface="微軟正黑體" panose="020B0604030504040204" pitchFamily="34" charset="-120"/>
                <a:ea typeface="微軟正黑體" panose="020B0604030504040204" pitchFamily="34" charset="-120"/>
              </a:rPr>
              <a:t>註</a:t>
            </a:r>
            <a:r>
              <a:rPr lang="zh-TW" altLang="en-US" dirty="0">
                <a:latin typeface="微軟正黑體" panose="020B0604030504040204" pitchFamily="34" charset="-120"/>
                <a:ea typeface="微軟正黑體" panose="020B0604030504040204" pitchFamily="34" charset="-120"/>
              </a:rPr>
              <a:t>或刪減</a:t>
            </a:r>
            <a:r>
              <a:rPr lang="zh-TW" altLang="en-US" dirty="0" smtClean="0">
                <a:latin typeface="微軟正黑體" panose="020B0604030504040204" pitchFamily="34" charset="-120"/>
                <a:ea typeface="微軟正黑體" panose="020B0604030504040204" pitchFamily="34" charset="-120"/>
              </a:rPr>
              <a:t>文字說明</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注意圖片解析度</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清晰度</a:t>
            </a:r>
            <a:endParaRPr lang="zh-TW" altLang="en-US" dirty="0">
              <a:latin typeface="微軟正黑體" panose="020B0604030504040204" pitchFamily="34" charset="-120"/>
              <a:ea typeface="微軟正黑體" panose="020B0604030504040204" pitchFamily="34" charset="-120"/>
            </a:endParaRPr>
          </a:p>
        </p:txBody>
      </p:sp>
      <p:sp>
        <p:nvSpPr>
          <p:cNvPr id="147" name="文字方塊 146"/>
          <p:cNvSpPr txBox="1"/>
          <p:nvPr/>
        </p:nvSpPr>
        <p:spPr>
          <a:xfrm>
            <a:off x="7815645" y="9813430"/>
            <a:ext cx="4604955" cy="369332"/>
          </a:xfrm>
          <a:prstGeom prst="rect">
            <a:avLst/>
          </a:prstGeom>
          <a:noFill/>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rPr>
              <a:t>＊請自行修改聯絡窗口、</a:t>
            </a:r>
            <a:r>
              <a:rPr lang="en-US" altLang="zh-TW" dirty="0" smtClean="0">
                <a:latin typeface="微軟正黑體" panose="020B0604030504040204" pitchFamily="34" charset="-120"/>
                <a:ea typeface="微軟正黑體" panose="020B0604030504040204" pitchFamily="34" charset="-120"/>
              </a:rPr>
              <a:t>logo</a:t>
            </a:r>
            <a:r>
              <a:rPr lang="zh-TW" altLang="en-US" dirty="0" smtClean="0">
                <a:latin typeface="微軟正黑體" panose="020B0604030504040204" pitchFamily="34" charset="-120"/>
                <a:ea typeface="微軟正黑體" panose="020B0604030504040204" pitchFamily="34" charset="-120"/>
              </a:rPr>
              <a:t>、版本日期</a:t>
            </a:r>
            <a:endParaRPr lang="zh-TW" altLang="en-US" dirty="0">
              <a:latin typeface="微軟正黑體" panose="020B0604030504040204" pitchFamily="34" charset="-120"/>
              <a:ea typeface="微軟正黑體" panose="020B0604030504040204" pitchFamily="34" charset="-120"/>
            </a:endParaRPr>
          </a:p>
        </p:txBody>
      </p:sp>
      <p:sp>
        <p:nvSpPr>
          <p:cNvPr id="148" name="矩形 147"/>
          <p:cNvSpPr/>
          <p:nvPr/>
        </p:nvSpPr>
        <p:spPr>
          <a:xfrm>
            <a:off x="5754175" y="10385003"/>
            <a:ext cx="738000" cy="151200"/>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900" dirty="0">
              <a:solidFill>
                <a:schemeClr val="tx1"/>
              </a:solidFill>
              <a:latin typeface="微軟正黑體" panose="020B0604030504040204" pitchFamily="34" charset="-120"/>
              <a:ea typeface="微軟正黑體" panose="020B0604030504040204" pitchFamily="34" charset="-120"/>
            </a:endParaRPr>
          </a:p>
        </p:txBody>
      </p:sp>
      <p:sp>
        <p:nvSpPr>
          <p:cNvPr id="149" name="文字方塊 148"/>
          <p:cNvSpPr txBox="1"/>
          <p:nvPr/>
        </p:nvSpPr>
        <p:spPr>
          <a:xfrm>
            <a:off x="5574222" y="10355438"/>
            <a:ext cx="1094198" cy="215444"/>
          </a:xfrm>
          <a:prstGeom prst="rect">
            <a:avLst/>
          </a:prstGeom>
          <a:noFill/>
        </p:spPr>
        <p:txBody>
          <a:bodyPr wrap="square" rtlCol="0">
            <a:spAutoFit/>
          </a:bodyPr>
          <a:lstStyle/>
          <a:p>
            <a:pPr algn="ctr"/>
            <a:r>
              <a:rPr lang="zh-TW" altLang="en-US" sz="800" dirty="0">
                <a:latin typeface="微軟正黑體" panose="020B0604030504040204" pitchFamily="34" charset="-120"/>
                <a:ea typeface="微軟正黑體" panose="020B0604030504040204" pitchFamily="34" charset="-120"/>
              </a:rPr>
              <a:t>版本</a:t>
            </a:r>
            <a:r>
              <a:rPr lang="en-US" altLang="zh-TW" sz="800" dirty="0">
                <a:latin typeface="微軟正黑體" panose="020B0604030504040204" pitchFamily="34" charset="-120"/>
                <a:ea typeface="微軟正黑體" panose="020B0604030504040204" pitchFamily="34" charset="-120"/>
              </a:rPr>
              <a:t>:</a:t>
            </a:r>
            <a:r>
              <a:rPr lang="en-US" altLang="zh-TW" sz="800" dirty="0" smtClean="0">
                <a:latin typeface="微軟正黑體" panose="020B0604030504040204" pitchFamily="34" charset="-120"/>
                <a:ea typeface="微軟正黑體" panose="020B0604030504040204" pitchFamily="34" charset="-120"/>
              </a:rPr>
              <a:t>2021XXXX</a:t>
            </a:r>
            <a:endParaRPr lang="zh-TW" altLang="en-US" sz="800" dirty="0">
              <a:latin typeface="微軟正黑體" panose="020B0604030504040204" pitchFamily="34" charset="-120"/>
              <a:ea typeface="微軟正黑體" panose="020B0604030504040204" pitchFamily="34" charset="-120"/>
            </a:endParaRPr>
          </a:p>
        </p:txBody>
      </p:sp>
      <p:sp>
        <p:nvSpPr>
          <p:cNvPr id="150" name="文字方塊 33"/>
          <p:cNvSpPr txBox="1"/>
          <p:nvPr/>
        </p:nvSpPr>
        <p:spPr>
          <a:xfrm>
            <a:off x="7865575" y="299138"/>
            <a:ext cx="3783500" cy="120032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TW" altLang="en-US" dirty="0" smtClean="0">
                <a:latin typeface="微軟正黑體" panose="020B0604030504040204" pitchFamily="34" charset="-120"/>
                <a:ea typeface="微軟正黑體" panose="020B0604030504040204" pitchFamily="34" charset="-120"/>
              </a:rPr>
              <a:t>＊請自行修正校名、</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單位名</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中</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英</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 </a:t>
            </a:r>
            <a:endParaRPr lang="en-US" altLang="zh-TW" dirty="0" smtClean="0">
              <a:latin typeface="微軟正黑體" panose="020B0604030504040204" pitchFamily="34" charset="-120"/>
              <a:ea typeface="微軟正黑體" panose="020B0604030504040204" pitchFamily="34" charset="-120"/>
            </a:endParaRPr>
          </a:p>
          <a:p>
            <a:r>
              <a:rPr lang="en-US" altLang="zh-TW" dirty="0" smtClean="0">
                <a:latin typeface="微軟正黑體" panose="020B0604030504040204" pitchFamily="34" charset="-120"/>
                <a:ea typeface="微軟正黑體" panose="020B0604030504040204" pitchFamily="34" charset="-120"/>
              </a:rPr>
              <a:t>&amp;</a:t>
            </a:r>
            <a:r>
              <a:rPr lang="zh-TW" altLang="en-US" dirty="0" smtClean="0">
                <a:latin typeface="微軟正黑體" panose="020B0604030504040204" pitchFamily="34" charset="-120"/>
                <a:ea typeface="微軟正黑體" panose="020B0604030504040204" pitchFamily="34" charset="-120"/>
              </a:rPr>
              <a:t>新增學校</a:t>
            </a:r>
            <a:r>
              <a:rPr lang="en-US" altLang="zh-TW" dirty="0" smtClean="0">
                <a:latin typeface="微軟正黑體" panose="020B0604030504040204" pitchFamily="34" charset="-120"/>
                <a:ea typeface="微軟正黑體" panose="020B0604030504040204" pitchFamily="34" charset="-120"/>
              </a:rPr>
              <a:t>logo</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endParaRPr lang="zh-TW" altLang="en-US" dirty="0">
              <a:latin typeface="微軟正黑體" panose="020B0604030504040204" pitchFamily="34" charset="-120"/>
              <a:ea typeface="微軟正黑體" panose="020B0604030504040204" pitchFamily="34" charset="-120"/>
            </a:endParaRPr>
          </a:p>
        </p:txBody>
      </p:sp>
      <p:sp>
        <p:nvSpPr>
          <p:cNvPr id="151" name="文字方塊 150"/>
          <p:cNvSpPr txBox="1"/>
          <p:nvPr/>
        </p:nvSpPr>
        <p:spPr>
          <a:xfrm>
            <a:off x="8826922" y="5214639"/>
            <a:ext cx="3412249" cy="646331"/>
          </a:xfrm>
          <a:prstGeom prst="rect">
            <a:avLst/>
          </a:prstGeom>
          <a:noFill/>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rPr>
              <a:t>一律用微軟正黑體</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排版依照圖片大小</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數量做調整</a:t>
            </a:r>
            <a:endParaRPr lang="zh-TW" altLang="en-US" dirty="0">
              <a:latin typeface="微軟正黑體" panose="020B0604030504040204" pitchFamily="34" charset="-120"/>
              <a:ea typeface="微軟正黑體" panose="020B0604030504040204" pitchFamily="34" charset="-120"/>
            </a:endParaRPr>
          </a:p>
        </p:txBody>
      </p:sp>
      <p:sp>
        <p:nvSpPr>
          <p:cNvPr id="65" name="文字方塊 64"/>
          <p:cNvSpPr txBox="1"/>
          <p:nvPr/>
        </p:nvSpPr>
        <p:spPr>
          <a:xfrm>
            <a:off x="342900" y="308303"/>
            <a:ext cx="4655659" cy="338554"/>
          </a:xfrm>
          <a:prstGeom prst="rect">
            <a:avLst/>
          </a:prstGeom>
          <a:noFill/>
        </p:spPr>
        <p:txBody>
          <a:bodyPr wrap="square" rtlCol="0">
            <a:spAutoFit/>
          </a:bodyPr>
          <a:lstStyle/>
          <a:p>
            <a:r>
              <a:rPr lang="zh-TW" altLang="en-US" sz="1600" b="1" dirty="0" smtClean="0">
                <a:solidFill>
                  <a:srgbClr val="4B4A48"/>
                </a:solidFill>
                <a:latin typeface="微軟正黑體" panose="020B0604030504040204" pitchFamily="34" charset="-120"/>
                <a:ea typeface="微軟正黑體" panose="020B0604030504040204" pitchFamily="34" charset="-120"/>
              </a:rPr>
              <a:t>國立東華大學 </a:t>
            </a:r>
            <a:r>
              <a:rPr lang="en-US" altLang="zh-TW" sz="1600" b="1" dirty="0">
                <a:latin typeface="微軟正黑體" panose="020B0604030504040204" pitchFamily="34" charset="-120"/>
                <a:ea typeface="微軟正黑體" panose="020B0604030504040204" pitchFamily="34" charset="-120"/>
              </a:rPr>
              <a:t>National Dong </a:t>
            </a:r>
            <a:r>
              <a:rPr lang="en-US" altLang="zh-TW" sz="1600" b="1" dirty="0" err="1">
                <a:latin typeface="微軟正黑體" panose="020B0604030504040204" pitchFamily="34" charset="-120"/>
                <a:ea typeface="微軟正黑體" panose="020B0604030504040204" pitchFamily="34" charset="-120"/>
              </a:rPr>
              <a:t>Hwa</a:t>
            </a:r>
            <a:r>
              <a:rPr lang="en-US" altLang="zh-TW" sz="1600" b="1" dirty="0">
                <a:latin typeface="微軟正黑體" panose="020B0604030504040204" pitchFamily="34" charset="-120"/>
                <a:ea typeface="微軟正黑體" panose="020B0604030504040204" pitchFamily="34" charset="-120"/>
              </a:rPr>
              <a:t> University</a:t>
            </a:r>
            <a:r>
              <a:rPr lang="zh-TW" altLang="en-US" sz="1600" b="1" dirty="0" smtClean="0">
                <a:solidFill>
                  <a:srgbClr val="4B4A48"/>
                </a:solidFill>
                <a:latin typeface="微軟正黑體" panose="020B0604030504040204" pitchFamily="34" charset="-120"/>
                <a:ea typeface="微軟正黑體" panose="020B0604030504040204" pitchFamily="34" charset="-120"/>
              </a:rPr>
              <a:t> </a:t>
            </a:r>
            <a:endParaRPr lang="zh-TW" altLang="en-US" sz="1600" b="1" dirty="0">
              <a:solidFill>
                <a:srgbClr val="4B4A48"/>
              </a:solidFill>
              <a:latin typeface="微軟正黑體" panose="020B0604030504040204" pitchFamily="34" charset="-120"/>
              <a:ea typeface="微軟正黑體" panose="020B0604030504040204" pitchFamily="34" charset="-120"/>
            </a:endParaRPr>
          </a:p>
        </p:txBody>
      </p:sp>
      <p:sp>
        <p:nvSpPr>
          <p:cNvPr id="66" name="文字方塊 65">
            <a:extLst>
              <a:ext uri="{FF2B5EF4-FFF2-40B4-BE49-F238E27FC236}">
                <a16:creationId xmlns:a16="http://schemas.microsoft.com/office/drawing/2014/main" id="{B713EAA6-9C14-40E1-8B54-2056F47D3631}"/>
              </a:ext>
            </a:extLst>
          </p:cNvPr>
          <p:cNvSpPr txBox="1"/>
          <p:nvPr/>
        </p:nvSpPr>
        <p:spPr>
          <a:xfrm>
            <a:off x="318870" y="3813801"/>
            <a:ext cx="3439245" cy="1369606"/>
          </a:xfrm>
          <a:prstGeom prst="rect">
            <a:avLst/>
          </a:prstGeom>
          <a:noFill/>
        </p:spPr>
        <p:txBody>
          <a:bodyPr wrap="square" rtlCol="0">
            <a:spAutoFit/>
          </a:bodyPr>
          <a:lstStyle/>
          <a:p>
            <a:pPr algn="just"/>
            <a:r>
              <a:rPr lang="zh-TW" altLang="en-US" sz="1200" b="1" dirty="0">
                <a:latin typeface="微軟正黑體" panose="020B0604030504040204" pitchFamily="34" charset="-120"/>
                <a:ea typeface="微軟正黑體" panose="020B0604030504040204" pitchFamily="34" charset="-120"/>
              </a:rPr>
              <a:t>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a:t>
            </a:r>
            <a:r>
              <a:rPr lang="zh-TW" altLang="en-US" sz="1100" b="1" dirty="0">
                <a:latin typeface="微軟正黑體" panose="020B0604030504040204" pitchFamily="34" charset="-120"/>
                <a:ea typeface="微軟正黑體" panose="020B0604030504040204" pitchFamily="34" charset="-120"/>
              </a:rPr>
              <a:t>內文內文內文內文內文</a:t>
            </a:r>
          </a:p>
          <a:p>
            <a:endParaRPr lang="zh-TW" altLang="en-US" sz="1100" b="1" dirty="0">
              <a:latin typeface="微軟正黑體" panose="020B0604030504040204" pitchFamily="34" charset="-120"/>
              <a:ea typeface="微軟正黑體" panose="020B0604030504040204" pitchFamily="34" charset="-120"/>
            </a:endParaRPr>
          </a:p>
        </p:txBody>
      </p:sp>
      <p:sp>
        <p:nvSpPr>
          <p:cNvPr id="68" name="文字方塊 67">
            <a:extLst>
              <a:ext uri="{FF2B5EF4-FFF2-40B4-BE49-F238E27FC236}">
                <a16:creationId xmlns:a16="http://schemas.microsoft.com/office/drawing/2014/main" id="{B713EAA6-9C14-40E1-8B54-2056F47D3631}"/>
              </a:ext>
            </a:extLst>
          </p:cNvPr>
          <p:cNvSpPr txBox="1"/>
          <p:nvPr/>
        </p:nvSpPr>
        <p:spPr>
          <a:xfrm>
            <a:off x="3911114" y="3827646"/>
            <a:ext cx="3439245" cy="1369606"/>
          </a:xfrm>
          <a:prstGeom prst="rect">
            <a:avLst/>
          </a:prstGeom>
          <a:noFill/>
        </p:spPr>
        <p:txBody>
          <a:bodyPr wrap="square" rtlCol="0">
            <a:spAutoFit/>
          </a:bodyPr>
          <a:lstStyle/>
          <a:p>
            <a:pPr algn="just"/>
            <a:r>
              <a:rPr lang="zh-TW" altLang="en-US" sz="1200" b="1" dirty="0">
                <a:latin typeface="微軟正黑體" panose="020B0604030504040204" pitchFamily="34" charset="-120"/>
                <a:ea typeface="微軟正黑體" panose="020B0604030504040204" pitchFamily="34" charset="-120"/>
              </a:rPr>
              <a:t>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a:t>
            </a:r>
            <a:r>
              <a:rPr lang="zh-TW" altLang="en-US" sz="1100" b="1" dirty="0">
                <a:latin typeface="微軟正黑體" panose="020B0604030504040204" pitchFamily="34" charset="-120"/>
                <a:ea typeface="微軟正黑體" panose="020B0604030504040204" pitchFamily="34" charset="-120"/>
              </a:rPr>
              <a:t>內文內文內文內文內文</a:t>
            </a:r>
          </a:p>
          <a:p>
            <a:endParaRPr lang="zh-TW" altLang="en-US" sz="1100" b="1" dirty="0">
              <a:latin typeface="微軟正黑體" panose="020B0604030504040204" pitchFamily="34" charset="-120"/>
              <a:ea typeface="微軟正黑體" panose="020B0604030504040204" pitchFamily="34" charset="-120"/>
            </a:endParaRPr>
          </a:p>
        </p:txBody>
      </p:sp>
      <p:sp>
        <p:nvSpPr>
          <p:cNvPr id="69" name="文字方塊 68">
            <a:extLst>
              <a:ext uri="{FF2B5EF4-FFF2-40B4-BE49-F238E27FC236}">
                <a16:creationId xmlns:a16="http://schemas.microsoft.com/office/drawing/2014/main" id="{B713EAA6-9C14-40E1-8B54-2056F47D3631}"/>
              </a:ext>
            </a:extLst>
          </p:cNvPr>
          <p:cNvSpPr txBox="1"/>
          <p:nvPr/>
        </p:nvSpPr>
        <p:spPr>
          <a:xfrm>
            <a:off x="351811" y="5522794"/>
            <a:ext cx="3439245" cy="830997"/>
          </a:xfrm>
          <a:prstGeom prst="rect">
            <a:avLst/>
          </a:prstGeom>
          <a:noFill/>
        </p:spPr>
        <p:txBody>
          <a:bodyPr wrap="square" rtlCol="0">
            <a:spAutoFit/>
          </a:bodyPr>
          <a:lstStyle/>
          <a:p>
            <a:pPr algn="just"/>
            <a:r>
              <a:rPr lang="zh-TW" altLang="en-US" sz="1200" b="1" dirty="0">
                <a:latin typeface="微軟正黑體" panose="020B0604030504040204" pitchFamily="34" charset="-120"/>
                <a:ea typeface="微軟正黑體" panose="020B0604030504040204" pitchFamily="34" charset="-120"/>
              </a:rPr>
              <a:t>內文內文內文內文內文內文內文內文內文內文內文內文內文內文內文內文內文內文內文內文內文內文內文內文內文內文內文內文內文內文內文</a:t>
            </a:r>
            <a:r>
              <a:rPr lang="zh-TW" altLang="en-US" sz="1200" b="1" dirty="0" smtClean="0">
                <a:latin typeface="微軟正黑體" panose="020B0604030504040204" pitchFamily="34" charset="-120"/>
                <a:ea typeface="微軟正黑體" panose="020B0604030504040204" pitchFamily="34" charset="-120"/>
              </a:rPr>
              <a:t>內文</a:t>
            </a:r>
            <a:endParaRPr lang="zh-TW" altLang="en-US" sz="11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324343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矩形 95"/>
          <p:cNvSpPr/>
          <p:nvPr/>
        </p:nvSpPr>
        <p:spPr>
          <a:xfrm>
            <a:off x="-1" y="7104512"/>
            <a:ext cx="7559675" cy="2464170"/>
          </a:xfrm>
          <a:prstGeom prst="rect">
            <a:avLst/>
          </a:prstGeom>
          <a:solidFill>
            <a:srgbClr val="0C73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Freeform 6"/>
          <p:cNvSpPr>
            <a:spLocks/>
          </p:cNvSpPr>
          <p:nvPr/>
        </p:nvSpPr>
        <p:spPr bwMode="auto">
          <a:xfrm>
            <a:off x="-231775" y="6400800"/>
            <a:ext cx="469900" cy="473075"/>
          </a:xfrm>
          <a:custGeom>
            <a:avLst/>
            <a:gdLst>
              <a:gd name="T0" fmla="*/ 138 w 148"/>
              <a:gd name="T1" fmla="*/ 75 h 149"/>
              <a:gd name="T2" fmla="*/ 128 w 148"/>
              <a:gd name="T3" fmla="*/ 75 h 149"/>
              <a:gd name="T4" fmla="*/ 113 w 148"/>
              <a:gd name="T5" fmla="*/ 113 h 149"/>
              <a:gd name="T6" fmla="*/ 74 w 148"/>
              <a:gd name="T7" fmla="*/ 129 h 149"/>
              <a:gd name="T8" fmla="*/ 35 w 148"/>
              <a:gd name="T9" fmla="*/ 113 h 149"/>
              <a:gd name="T10" fmla="*/ 20 w 148"/>
              <a:gd name="T11" fmla="*/ 75 h 149"/>
              <a:gd name="T12" fmla="*/ 35 w 148"/>
              <a:gd name="T13" fmla="*/ 36 h 149"/>
              <a:gd name="T14" fmla="*/ 74 w 148"/>
              <a:gd name="T15" fmla="*/ 20 h 149"/>
              <a:gd name="T16" fmla="*/ 113 w 148"/>
              <a:gd name="T17" fmla="*/ 36 h 149"/>
              <a:gd name="T18" fmla="*/ 128 w 148"/>
              <a:gd name="T19" fmla="*/ 75 h 149"/>
              <a:gd name="T20" fmla="*/ 138 w 148"/>
              <a:gd name="T21" fmla="*/ 75 h 149"/>
              <a:gd name="T22" fmla="*/ 148 w 148"/>
              <a:gd name="T23" fmla="*/ 75 h 149"/>
              <a:gd name="T24" fmla="*/ 74 w 148"/>
              <a:gd name="T25" fmla="*/ 0 h 149"/>
              <a:gd name="T26" fmla="*/ 0 w 148"/>
              <a:gd name="T27" fmla="*/ 75 h 149"/>
              <a:gd name="T28" fmla="*/ 74 w 148"/>
              <a:gd name="T29" fmla="*/ 149 h 149"/>
              <a:gd name="T30" fmla="*/ 148 w 148"/>
              <a:gd name="T31" fmla="*/ 75 h 149"/>
              <a:gd name="T32" fmla="*/ 138 w 148"/>
              <a:gd name="T33" fmla="*/ 7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8" h="149">
                <a:moveTo>
                  <a:pt x="138" y="75"/>
                </a:moveTo>
                <a:cubicBezTo>
                  <a:pt x="128" y="75"/>
                  <a:pt x="128" y="75"/>
                  <a:pt x="128" y="75"/>
                </a:cubicBezTo>
                <a:cubicBezTo>
                  <a:pt x="128" y="90"/>
                  <a:pt x="122" y="103"/>
                  <a:pt x="113" y="113"/>
                </a:cubicBezTo>
                <a:cubicBezTo>
                  <a:pt x="103" y="123"/>
                  <a:pt x="89" y="129"/>
                  <a:pt x="74" y="129"/>
                </a:cubicBezTo>
                <a:cubicBezTo>
                  <a:pt x="59" y="129"/>
                  <a:pt x="45" y="123"/>
                  <a:pt x="35" y="113"/>
                </a:cubicBezTo>
                <a:cubicBezTo>
                  <a:pt x="26" y="103"/>
                  <a:pt x="20" y="90"/>
                  <a:pt x="20" y="75"/>
                </a:cubicBezTo>
                <a:cubicBezTo>
                  <a:pt x="20" y="59"/>
                  <a:pt x="26" y="46"/>
                  <a:pt x="35" y="36"/>
                </a:cubicBezTo>
                <a:cubicBezTo>
                  <a:pt x="45" y="26"/>
                  <a:pt x="59" y="20"/>
                  <a:pt x="74" y="20"/>
                </a:cubicBezTo>
                <a:cubicBezTo>
                  <a:pt x="89" y="20"/>
                  <a:pt x="103" y="26"/>
                  <a:pt x="113" y="36"/>
                </a:cubicBezTo>
                <a:cubicBezTo>
                  <a:pt x="122" y="46"/>
                  <a:pt x="128" y="59"/>
                  <a:pt x="128" y="75"/>
                </a:cubicBezTo>
                <a:cubicBezTo>
                  <a:pt x="138" y="75"/>
                  <a:pt x="138" y="75"/>
                  <a:pt x="138" y="75"/>
                </a:cubicBezTo>
                <a:cubicBezTo>
                  <a:pt x="148" y="75"/>
                  <a:pt x="148" y="75"/>
                  <a:pt x="148" y="75"/>
                </a:cubicBezTo>
                <a:cubicBezTo>
                  <a:pt x="148" y="33"/>
                  <a:pt x="115" y="0"/>
                  <a:pt x="74" y="0"/>
                </a:cubicBezTo>
                <a:cubicBezTo>
                  <a:pt x="33" y="0"/>
                  <a:pt x="0" y="33"/>
                  <a:pt x="0" y="75"/>
                </a:cubicBezTo>
                <a:cubicBezTo>
                  <a:pt x="0" y="116"/>
                  <a:pt x="33" y="149"/>
                  <a:pt x="74" y="149"/>
                </a:cubicBezTo>
                <a:cubicBezTo>
                  <a:pt x="115" y="149"/>
                  <a:pt x="148" y="116"/>
                  <a:pt x="148" y="75"/>
                </a:cubicBezTo>
                <a:lnTo>
                  <a:pt x="138" y="75"/>
                </a:lnTo>
                <a:close/>
              </a:path>
            </a:pathLst>
          </a:custGeom>
          <a:solidFill>
            <a:srgbClr val="1E9C92"/>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0" name="Oval 7"/>
          <p:cNvSpPr>
            <a:spLocks noChangeArrowheads="1"/>
          </p:cNvSpPr>
          <p:nvPr/>
        </p:nvSpPr>
        <p:spPr bwMode="auto">
          <a:xfrm>
            <a:off x="203200" y="522288"/>
            <a:ext cx="66675" cy="66675"/>
          </a:xfrm>
          <a:prstGeom prst="ellipse">
            <a:avLst/>
          </a:prstGeom>
          <a:solidFill>
            <a:srgbClr val="7AC3C2"/>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1" name="Oval 8"/>
          <p:cNvSpPr>
            <a:spLocks noChangeArrowheads="1"/>
          </p:cNvSpPr>
          <p:nvPr/>
        </p:nvSpPr>
        <p:spPr bwMode="auto">
          <a:xfrm>
            <a:off x="203200" y="414338"/>
            <a:ext cx="66675" cy="66675"/>
          </a:xfrm>
          <a:prstGeom prst="ellipse">
            <a:avLst/>
          </a:prstGeom>
          <a:solidFill>
            <a:srgbClr val="7AC3C2"/>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2" name="Oval 9"/>
          <p:cNvSpPr>
            <a:spLocks noChangeArrowheads="1"/>
          </p:cNvSpPr>
          <p:nvPr/>
        </p:nvSpPr>
        <p:spPr bwMode="auto">
          <a:xfrm>
            <a:off x="203200" y="306388"/>
            <a:ext cx="66675" cy="66675"/>
          </a:xfrm>
          <a:prstGeom prst="ellipse">
            <a:avLst/>
          </a:prstGeom>
          <a:solidFill>
            <a:srgbClr val="7AC3C2"/>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3" name="Oval 10"/>
          <p:cNvSpPr>
            <a:spLocks noChangeArrowheads="1"/>
          </p:cNvSpPr>
          <p:nvPr/>
        </p:nvSpPr>
        <p:spPr bwMode="auto">
          <a:xfrm>
            <a:off x="203200" y="198438"/>
            <a:ext cx="66675" cy="66675"/>
          </a:xfrm>
          <a:prstGeom prst="ellipse">
            <a:avLst/>
          </a:prstGeom>
          <a:solidFill>
            <a:srgbClr val="7AC3C2"/>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4" name="Oval 11"/>
          <p:cNvSpPr>
            <a:spLocks noChangeArrowheads="1"/>
          </p:cNvSpPr>
          <p:nvPr/>
        </p:nvSpPr>
        <p:spPr bwMode="auto">
          <a:xfrm>
            <a:off x="203200" y="93663"/>
            <a:ext cx="66675" cy="63500"/>
          </a:xfrm>
          <a:prstGeom prst="ellipse">
            <a:avLst/>
          </a:prstGeom>
          <a:solidFill>
            <a:srgbClr val="7AC3C2"/>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5" name="Oval 12"/>
          <p:cNvSpPr>
            <a:spLocks noChangeArrowheads="1"/>
          </p:cNvSpPr>
          <p:nvPr/>
        </p:nvSpPr>
        <p:spPr bwMode="auto">
          <a:xfrm>
            <a:off x="66675" y="522288"/>
            <a:ext cx="63500" cy="66675"/>
          </a:xfrm>
          <a:prstGeom prst="ellipse">
            <a:avLst/>
          </a:prstGeom>
          <a:solidFill>
            <a:srgbClr val="7AC3C2"/>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6" name="Oval 13"/>
          <p:cNvSpPr>
            <a:spLocks noChangeArrowheads="1"/>
          </p:cNvSpPr>
          <p:nvPr/>
        </p:nvSpPr>
        <p:spPr bwMode="auto">
          <a:xfrm>
            <a:off x="66675" y="414338"/>
            <a:ext cx="63500" cy="66675"/>
          </a:xfrm>
          <a:prstGeom prst="ellipse">
            <a:avLst/>
          </a:prstGeom>
          <a:solidFill>
            <a:srgbClr val="7AC3C2"/>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7" name="Oval 14"/>
          <p:cNvSpPr>
            <a:spLocks noChangeArrowheads="1"/>
          </p:cNvSpPr>
          <p:nvPr/>
        </p:nvSpPr>
        <p:spPr bwMode="auto">
          <a:xfrm>
            <a:off x="66675" y="306388"/>
            <a:ext cx="63500" cy="66675"/>
          </a:xfrm>
          <a:prstGeom prst="ellipse">
            <a:avLst/>
          </a:prstGeom>
          <a:solidFill>
            <a:srgbClr val="7AC3C2"/>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8" name="Oval 15"/>
          <p:cNvSpPr>
            <a:spLocks noChangeArrowheads="1"/>
          </p:cNvSpPr>
          <p:nvPr/>
        </p:nvSpPr>
        <p:spPr bwMode="auto">
          <a:xfrm>
            <a:off x="66675" y="198438"/>
            <a:ext cx="63500" cy="66675"/>
          </a:xfrm>
          <a:prstGeom prst="ellipse">
            <a:avLst/>
          </a:prstGeom>
          <a:solidFill>
            <a:srgbClr val="7AC3C2"/>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9" name="Oval 16"/>
          <p:cNvSpPr>
            <a:spLocks noChangeArrowheads="1"/>
          </p:cNvSpPr>
          <p:nvPr/>
        </p:nvSpPr>
        <p:spPr bwMode="auto">
          <a:xfrm>
            <a:off x="66675" y="93663"/>
            <a:ext cx="63500" cy="63500"/>
          </a:xfrm>
          <a:prstGeom prst="ellipse">
            <a:avLst/>
          </a:prstGeom>
          <a:solidFill>
            <a:srgbClr val="7AC3C2"/>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17"/>
          <p:cNvSpPr>
            <a:spLocks noEditPoints="1"/>
          </p:cNvSpPr>
          <p:nvPr/>
        </p:nvSpPr>
        <p:spPr bwMode="auto">
          <a:xfrm>
            <a:off x="6569075" y="1193800"/>
            <a:ext cx="990600" cy="796925"/>
          </a:xfrm>
          <a:custGeom>
            <a:avLst/>
            <a:gdLst>
              <a:gd name="T0" fmla="*/ 19 w 312"/>
              <a:gd name="T1" fmla="*/ 251 h 251"/>
              <a:gd name="T2" fmla="*/ 19 w 312"/>
              <a:gd name="T3" fmla="*/ 251 h 251"/>
              <a:gd name="T4" fmla="*/ 19 w 312"/>
              <a:gd name="T5" fmla="*/ 251 h 251"/>
              <a:gd name="T6" fmla="*/ 19 w 312"/>
              <a:gd name="T7" fmla="*/ 251 h 251"/>
              <a:gd name="T8" fmla="*/ 312 w 312"/>
              <a:gd name="T9" fmla="*/ 0 h 251"/>
              <a:gd name="T10" fmla="*/ 163 w 312"/>
              <a:gd name="T11" fmla="*/ 37 h 251"/>
              <a:gd name="T12" fmla="*/ 80 w 312"/>
              <a:gd name="T13" fmla="*/ 100 h 251"/>
              <a:gd name="T14" fmla="*/ 15 w 312"/>
              <a:gd name="T15" fmla="*/ 199 h 251"/>
              <a:gd name="T16" fmla="*/ 0 w 312"/>
              <a:gd name="T17" fmla="*/ 247 h 251"/>
              <a:gd name="T18" fmla="*/ 19 w 312"/>
              <a:gd name="T19" fmla="*/ 251 h 251"/>
              <a:gd name="T20" fmla="*/ 77 w 312"/>
              <a:gd name="T21" fmla="*/ 134 h 251"/>
              <a:gd name="T22" fmla="*/ 173 w 312"/>
              <a:gd name="T23" fmla="*/ 55 h 251"/>
              <a:gd name="T24" fmla="*/ 312 w 312"/>
              <a:gd name="T25" fmla="*/ 20 h 251"/>
              <a:gd name="T26" fmla="*/ 312 w 312"/>
              <a:gd name="T27" fmla="*/ 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2" h="251">
                <a:moveTo>
                  <a:pt x="19" y="251"/>
                </a:moveTo>
                <a:cubicBezTo>
                  <a:pt x="19" y="251"/>
                  <a:pt x="19" y="251"/>
                  <a:pt x="19" y="251"/>
                </a:cubicBezTo>
                <a:cubicBezTo>
                  <a:pt x="19" y="251"/>
                  <a:pt x="19" y="251"/>
                  <a:pt x="19" y="251"/>
                </a:cubicBezTo>
                <a:cubicBezTo>
                  <a:pt x="19" y="251"/>
                  <a:pt x="19" y="251"/>
                  <a:pt x="19" y="251"/>
                </a:cubicBezTo>
                <a:moveTo>
                  <a:pt x="312" y="0"/>
                </a:moveTo>
                <a:cubicBezTo>
                  <a:pt x="252" y="3"/>
                  <a:pt x="202" y="17"/>
                  <a:pt x="163" y="37"/>
                </a:cubicBezTo>
                <a:cubicBezTo>
                  <a:pt x="128" y="55"/>
                  <a:pt x="101" y="77"/>
                  <a:pt x="80" y="100"/>
                </a:cubicBezTo>
                <a:cubicBezTo>
                  <a:pt x="47" y="134"/>
                  <a:pt x="27" y="171"/>
                  <a:pt x="15" y="199"/>
                </a:cubicBezTo>
                <a:cubicBezTo>
                  <a:pt x="4" y="227"/>
                  <a:pt x="0" y="246"/>
                  <a:pt x="0" y="247"/>
                </a:cubicBezTo>
                <a:cubicBezTo>
                  <a:pt x="19" y="251"/>
                  <a:pt x="19" y="251"/>
                  <a:pt x="19" y="251"/>
                </a:cubicBezTo>
                <a:cubicBezTo>
                  <a:pt x="20" y="250"/>
                  <a:pt x="31" y="191"/>
                  <a:pt x="77" y="134"/>
                </a:cubicBezTo>
                <a:cubicBezTo>
                  <a:pt x="99" y="105"/>
                  <a:pt x="130" y="76"/>
                  <a:pt x="173" y="55"/>
                </a:cubicBezTo>
                <a:cubicBezTo>
                  <a:pt x="210" y="36"/>
                  <a:pt x="255" y="23"/>
                  <a:pt x="312" y="20"/>
                </a:cubicBezTo>
                <a:cubicBezTo>
                  <a:pt x="312" y="0"/>
                  <a:pt x="312" y="0"/>
                  <a:pt x="312" y="0"/>
                </a:cubicBezTo>
              </a:path>
            </a:pathLst>
          </a:custGeom>
          <a:solidFill>
            <a:srgbClr val="7AC3C2"/>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Oval 20"/>
          <p:cNvSpPr>
            <a:spLocks noChangeArrowheads="1"/>
          </p:cNvSpPr>
          <p:nvPr/>
        </p:nvSpPr>
        <p:spPr bwMode="auto">
          <a:xfrm>
            <a:off x="7381875" y="8415338"/>
            <a:ext cx="60325" cy="60325"/>
          </a:xfrm>
          <a:prstGeom prst="ellipse">
            <a:avLst/>
          </a:prstGeom>
          <a:solidFill>
            <a:srgbClr val="5FA39D"/>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3" name="Oval 21"/>
          <p:cNvSpPr>
            <a:spLocks noChangeArrowheads="1"/>
          </p:cNvSpPr>
          <p:nvPr/>
        </p:nvSpPr>
        <p:spPr bwMode="auto">
          <a:xfrm>
            <a:off x="7381875" y="8551863"/>
            <a:ext cx="60325" cy="60325"/>
          </a:xfrm>
          <a:prstGeom prst="ellipse">
            <a:avLst/>
          </a:prstGeom>
          <a:solidFill>
            <a:srgbClr val="5FA39D"/>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4" name="Oval 22"/>
          <p:cNvSpPr>
            <a:spLocks noChangeArrowheads="1"/>
          </p:cNvSpPr>
          <p:nvPr/>
        </p:nvSpPr>
        <p:spPr bwMode="auto">
          <a:xfrm>
            <a:off x="7381875" y="8688388"/>
            <a:ext cx="60325" cy="60325"/>
          </a:xfrm>
          <a:prstGeom prst="ellipse">
            <a:avLst/>
          </a:prstGeom>
          <a:solidFill>
            <a:srgbClr val="5FA39D"/>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5" name="Oval 23"/>
          <p:cNvSpPr>
            <a:spLocks noChangeArrowheads="1"/>
          </p:cNvSpPr>
          <p:nvPr/>
        </p:nvSpPr>
        <p:spPr bwMode="auto">
          <a:xfrm>
            <a:off x="7381875" y="8824913"/>
            <a:ext cx="60325" cy="60325"/>
          </a:xfrm>
          <a:prstGeom prst="ellipse">
            <a:avLst/>
          </a:prstGeom>
          <a:solidFill>
            <a:srgbClr val="5FA39D"/>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6" name="Oval 24"/>
          <p:cNvSpPr>
            <a:spLocks noChangeArrowheads="1"/>
          </p:cNvSpPr>
          <p:nvPr/>
        </p:nvSpPr>
        <p:spPr bwMode="auto">
          <a:xfrm>
            <a:off x="6892925" y="10366375"/>
            <a:ext cx="685800" cy="685800"/>
          </a:xfrm>
          <a:prstGeom prst="ellipse">
            <a:avLst/>
          </a:prstGeom>
          <a:solidFill>
            <a:srgbClr val="1E9C92"/>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25"/>
          <p:cNvSpPr>
            <a:spLocks/>
          </p:cNvSpPr>
          <p:nvPr/>
        </p:nvSpPr>
        <p:spPr bwMode="auto">
          <a:xfrm>
            <a:off x="6829425" y="10302875"/>
            <a:ext cx="812800" cy="809625"/>
          </a:xfrm>
          <a:custGeom>
            <a:avLst/>
            <a:gdLst>
              <a:gd name="T0" fmla="*/ 128 w 256"/>
              <a:gd name="T1" fmla="*/ 253 h 255"/>
              <a:gd name="T2" fmla="*/ 128 w 256"/>
              <a:gd name="T3" fmla="*/ 251 h 255"/>
              <a:gd name="T4" fmla="*/ 41 w 256"/>
              <a:gd name="T5" fmla="*/ 215 h 255"/>
              <a:gd name="T6" fmla="*/ 4 w 256"/>
              <a:gd name="T7" fmla="*/ 128 h 255"/>
              <a:gd name="T8" fmla="*/ 41 w 256"/>
              <a:gd name="T9" fmla="*/ 40 h 255"/>
              <a:gd name="T10" fmla="*/ 128 w 256"/>
              <a:gd name="T11" fmla="*/ 4 h 255"/>
              <a:gd name="T12" fmla="*/ 216 w 256"/>
              <a:gd name="T13" fmla="*/ 40 h 255"/>
              <a:gd name="T14" fmla="*/ 252 w 256"/>
              <a:gd name="T15" fmla="*/ 128 h 255"/>
              <a:gd name="T16" fmla="*/ 216 w 256"/>
              <a:gd name="T17" fmla="*/ 215 h 255"/>
              <a:gd name="T18" fmla="*/ 128 w 256"/>
              <a:gd name="T19" fmla="*/ 251 h 255"/>
              <a:gd name="T20" fmla="*/ 128 w 256"/>
              <a:gd name="T21" fmla="*/ 253 h 255"/>
              <a:gd name="T22" fmla="*/ 128 w 256"/>
              <a:gd name="T23" fmla="*/ 255 h 255"/>
              <a:gd name="T24" fmla="*/ 256 w 256"/>
              <a:gd name="T25" fmla="*/ 128 h 255"/>
              <a:gd name="T26" fmla="*/ 128 w 256"/>
              <a:gd name="T27" fmla="*/ 0 h 255"/>
              <a:gd name="T28" fmla="*/ 0 w 256"/>
              <a:gd name="T29" fmla="*/ 128 h 255"/>
              <a:gd name="T30" fmla="*/ 128 w 256"/>
              <a:gd name="T31" fmla="*/ 255 h 255"/>
              <a:gd name="T32" fmla="*/ 128 w 256"/>
              <a:gd name="T33" fmla="*/ 253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6" h="255">
                <a:moveTo>
                  <a:pt x="128" y="253"/>
                </a:moveTo>
                <a:cubicBezTo>
                  <a:pt x="128" y="251"/>
                  <a:pt x="128" y="251"/>
                  <a:pt x="128" y="251"/>
                </a:cubicBezTo>
                <a:cubicBezTo>
                  <a:pt x="94" y="251"/>
                  <a:pt x="63" y="238"/>
                  <a:pt x="41" y="215"/>
                </a:cubicBezTo>
                <a:cubicBezTo>
                  <a:pt x="18" y="193"/>
                  <a:pt x="4" y="162"/>
                  <a:pt x="4" y="128"/>
                </a:cubicBezTo>
                <a:cubicBezTo>
                  <a:pt x="4" y="94"/>
                  <a:pt x="18" y="63"/>
                  <a:pt x="41" y="40"/>
                </a:cubicBezTo>
                <a:cubicBezTo>
                  <a:pt x="63" y="18"/>
                  <a:pt x="94" y="4"/>
                  <a:pt x="128" y="4"/>
                </a:cubicBezTo>
                <a:cubicBezTo>
                  <a:pt x="162" y="4"/>
                  <a:pt x="193" y="18"/>
                  <a:pt x="216" y="40"/>
                </a:cubicBezTo>
                <a:cubicBezTo>
                  <a:pt x="238" y="63"/>
                  <a:pt x="252" y="94"/>
                  <a:pt x="252" y="128"/>
                </a:cubicBezTo>
                <a:cubicBezTo>
                  <a:pt x="252" y="162"/>
                  <a:pt x="238" y="193"/>
                  <a:pt x="216" y="215"/>
                </a:cubicBezTo>
                <a:cubicBezTo>
                  <a:pt x="193" y="238"/>
                  <a:pt x="162" y="251"/>
                  <a:pt x="128" y="251"/>
                </a:cubicBezTo>
                <a:cubicBezTo>
                  <a:pt x="128" y="253"/>
                  <a:pt x="128" y="253"/>
                  <a:pt x="128" y="253"/>
                </a:cubicBezTo>
                <a:cubicBezTo>
                  <a:pt x="128" y="255"/>
                  <a:pt x="128" y="255"/>
                  <a:pt x="128" y="255"/>
                </a:cubicBezTo>
                <a:cubicBezTo>
                  <a:pt x="199" y="255"/>
                  <a:pt x="256" y="198"/>
                  <a:pt x="256" y="128"/>
                </a:cubicBezTo>
                <a:cubicBezTo>
                  <a:pt x="256" y="57"/>
                  <a:pt x="199" y="0"/>
                  <a:pt x="128" y="0"/>
                </a:cubicBezTo>
                <a:cubicBezTo>
                  <a:pt x="58" y="0"/>
                  <a:pt x="0" y="57"/>
                  <a:pt x="0" y="128"/>
                </a:cubicBezTo>
                <a:cubicBezTo>
                  <a:pt x="0" y="198"/>
                  <a:pt x="58" y="255"/>
                  <a:pt x="128" y="255"/>
                </a:cubicBezTo>
                <a:lnTo>
                  <a:pt x="128" y="253"/>
                </a:lnTo>
                <a:close/>
              </a:path>
            </a:pathLst>
          </a:custGeom>
          <a:solidFill>
            <a:srgbClr val="1E9C92"/>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8" name="Rectangle 26"/>
          <p:cNvSpPr>
            <a:spLocks noChangeArrowheads="1"/>
          </p:cNvSpPr>
          <p:nvPr/>
        </p:nvSpPr>
        <p:spPr bwMode="auto">
          <a:xfrm>
            <a:off x="0" y="10626725"/>
            <a:ext cx="7559675" cy="73025"/>
          </a:xfrm>
          <a:prstGeom prst="rect">
            <a:avLst/>
          </a:prstGeom>
          <a:solidFill>
            <a:srgbClr val="1E9C92"/>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33" name="橢圓 32"/>
          <p:cNvSpPr/>
          <p:nvPr/>
        </p:nvSpPr>
        <p:spPr>
          <a:xfrm>
            <a:off x="6725837" y="1391840"/>
            <a:ext cx="1728000" cy="1728000"/>
          </a:xfrm>
          <a:prstGeom prst="ellipse">
            <a:avLst/>
          </a:prstGeom>
          <a:noFill/>
          <a:ln w="101600">
            <a:solidFill>
              <a:srgbClr val="DBEF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4" name="矩形 33"/>
          <p:cNvSpPr/>
          <p:nvPr/>
        </p:nvSpPr>
        <p:spPr>
          <a:xfrm>
            <a:off x="5442857" y="339725"/>
            <a:ext cx="1792968" cy="502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anose="020B0604030504040204" pitchFamily="34" charset="-120"/>
                <a:ea typeface="微軟正黑體" panose="020B0604030504040204" pitchFamily="34" charset="-120"/>
              </a:rPr>
              <a:t>學校</a:t>
            </a:r>
            <a:r>
              <a:rPr lang="en-US" altLang="zh-TW" sz="2000" b="1" dirty="0" smtClean="0">
                <a:solidFill>
                  <a:schemeClr val="tx1"/>
                </a:solidFill>
                <a:latin typeface="微軟正黑體" panose="020B0604030504040204" pitchFamily="34" charset="-120"/>
                <a:ea typeface="微軟正黑體" panose="020B0604030504040204" pitchFamily="34" charset="-120"/>
              </a:rPr>
              <a:t>logo</a:t>
            </a: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cxnSp>
        <p:nvCxnSpPr>
          <p:cNvPr id="41" name="直線接點 40"/>
          <p:cNvCxnSpPr/>
          <p:nvPr/>
        </p:nvCxnSpPr>
        <p:spPr>
          <a:xfrm>
            <a:off x="363139" y="622304"/>
            <a:ext cx="4863548" cy="0"/>
          </a:xfrm>
          <a:prstGeom prst="line">
            <a:avLst/>
          </a:prstGeom>
          <a:ln w="12700">
            <a:solidFill>
              <a:srgbClr val="1E9C92"/>
            </a:solidFill>
          </a:ln>
        </p:spPr>
        <p:style>
          <a:lnRef idx="1">
            <a:schemeClr val="accent1"/>
          </a:lnRef>
          <a:fillRef idx="0">
            <a:schemeClr val="accent1"/>
          </a:fillRef>
          <a:effectRef idx="0">
            <a:schemeClr val="accent1"/>
          </a:effectRef>
          <a:fontRef idx="minor">
            <a:schemeClr val="tx1"/>
          </a:fontRef>
        </p:style>
      </p:cxnSp>
      <p:sp>
        <p:nvSpPr>
          <p:cNvPr id="42" name="橢圓 41"/>
          <p:cNvSpPr/>
          <p:nvPr/>
        </p:nvSpPr>
        <p:spPr>
          <a:xfrm>
            <a:off x="5195598" y="577057"/>
            <a:ext cx="94370" cy="94370"/>
          </a:xfrm>
          <a:prstGeom prst="ellipse">
            <a:avLst/>
          </a:prstGeom>
          <a:solidFill>
            <a:srgbClr val="1E9C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7" name="文字方塊 46"/>
          <p:cNvSpPr txBox="1"/>
          <p:nvPr/>
        </p:nvSpPr>
        <p:spPr>
          <a:xfrm>
            <a:off x="3501406" y="624755"/>
            <a:ext cx="1734806" cy="284693"/>
          </a:xfrm>
          <a:prstGeom prst="rect">
            <a:avLst/>
          </a:prstGeom>
          <a:noFill/>
        </p:spPr>
        <p:txBody>
          <a:bodyPr wrap="square" rtlCol="0">
            <a:spAutoFit/>
          </a:bodyPr>
          <a:lstStyle/>
          <a:p>
            <a:pPr algn="r"/>
            <a:r>
              <a:rPr lang="zh-TW" altLang="en-US" sz="1200" b="1" spc="150" dirty="0">
                <a:solidFill>
                  <a:schemeClr val="bg2">
                    <a:lumMod val="25000"/>
                  </a:schemeClr>
                </a:solidFill>
                <a:latin typeface="微軟正黑體" panose="020B0604030504040204" pitchFamily="34" charset="-120"/>
                <a:ea typeface="微軟正黑體" panose="020B0604030504040204" pitchFamily="34" charset="-120"/>
              </a:rPr>
              <a:t>生技醫療</a:t>
            </a:r>
            <a:endParaRPr lang="en-US" altLang="zh-TW" sz="1200" b="1" spc="150" dirty="0" smtClean="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57" name="矩形 56"/>
          <p:cNvSpPr/>
          <p:nvPr/>
        </p:nvSpPr>
        <p:spPr>
          <a:xfrm>
            <a:off x="8106150" y="3433698"/>
            <a:ext cx="695373" cy="695373"/>
          </a:xfrm>
          <a:prstGeom prst="rect">
            <a:avLst/>
          </a:prstGeom>
          <a:solidFill>
            <a:srgbClr val="0C73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微軟正黑體" panose="020B0604030504040204" pitchFamily="34" charset="-120"/>
                <a:ea typeface="微軟正黑體" panose="020B0604030504040204" pitchFamily="34" charset="-120"/>
              </a:rPr>
              <a:t>大標顏色</a:t>
            </a:r>
            <a:endParaRPr lang="zh-TW" altLang="en-US" dirty="0">
              <a:latin typeface="微軟正黑體" panose="020B0604030504040204" pitchFamily="34" charset="-120"/>
              <a:ea typeface="微軟正黑體" panose="020B0604030504040204" pitchFamily="34" charset="-120"/>
            </a:endParaRPr>
          </a:p>
        </p:txBody>
      </p:sp>
      <p:sp>
        <p:nvSpPr>
          <p:cNvPr id="58" name="矩形 57"/>
          <p:cNvSpPr/>
          <p:nvPr/>
        </p:nvSpPr>
        <p:spPr>
          <a:xfrm>
            <a:off x="8106149" y="4322135"/>
            <a:ext cx="695373" cy="695373"/>
          </a:xfrm>
          <a:prstGeom prst="rect">
            <a:avLst/>
          </a:prstGeom>
          <a:solidFill>
            <a:srgbClr val="5FA3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微軟正黑體" panose="020B0604030504040204" pitchFamily="34" charset="-120"/>
                <a:ea typeface="微軟正黑體" panose="020B0604030504040204" pitchFamily="34" charset="-120"/>
              </a:rPr>
              <a:t>小標</a:t>
            </a:r>
            <a:endParaRPr lang="en-US" altLang="zh-TW" dirty="0" smtClean="0">
              <a:latin typeface="微軟正黑體" panose="020B0604030504040204" pitchFamily="34" charset="-120"/>
              <a:ea typeface="微軟正黑體" panose="020B0604030504040204" pitchFamily="34" charset="-120"/>
            </a:endParaRPr>
          </a:p>
          <a:p>
            <a:pPr algn="ctr"/>
            <a:r>
              <a:rPr lang="zh-TW" altLang="en-US" dirty="0">
                <a:latin typeface="微軟正黑體" panose="020B0604030504040204" pitchFamily="34" charset="-120"/>
                <a:ea typeface="微軟正黑體" panose="020B0604030504040204" pitchFamily="34" charset="-120"/>
              </a:rPr>
              <a:t>顏色</a:t>
            </a:r>
            <a:endParaRPr lang="en-US" altLang="zh-TW" dirty="0" smtClean="0">
              <a:latin typeface="微軟正黑體" panose="020B0604030504040204" pitchFamily="34" charset="-120"/>
              <a:ea typeface="微軟正黑體" panose="020B0604030504040204" pitchFamily="34" charset="-120"/>
            </a:endParaRPr>
          </a:p>
        </p:txBody>
      </p:sp>
      <p:sp>
        <p:nvSpPr>
          <p:cNvPr id="64" name="矩形 63"/>
          <p:cNvSpPr/>
          <p:nvPr/>
        </p:nvSpPr>
        <p:spPr>
          <a:xfrm>
            <a:off x="8106149" y="5189239"/>
            <a:ext cx="695373" cy="695373"/>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微軟正黑體" panose="020B0604030504040204" pitchFamily="34" charset="-120"/>
                <a:ea typeface="微軟正黑體" panose="020B0604030504040204" pitchFamily="34" charset="-120"/>
              </a:rPr>
              <a:t>內文</a:t>
            </a:r>
            <a:endParaRPr lang="en-US" altLang="zh-TW" dirty="0" smtClean="0">
              <a:latin typeface="微軟正黑體" panose="020B0604030504040204" pitchFamily="34" charset="-120"/>
              <a:ea typeface="微軟正黑體" panose="020B0604030504040204" pitchFamily="34" charset="-120"/>
            </a:endParaRPr>
          </a:p>
          <a:p>
            <a:pPr algn="ctr"/>
            <a:r>
              <a:rPr lang="zh-TW" altLang="en-US" dirty="0">
                <a:latin typeface="微軟正黑體" panose="020B0604030504040204" pitchFamily="34" charset="-120"/>
                <a:ea typeface="微軟正黑體" panose="020B0604030504040204" pitchFamily="34" charset="-120"/>
              </a:rPr>
              <a:t>顏色</a:t>
            </a:r>
            <a:endParaRPr lang="en-US" altLang="zh-TW" dirty="0" smtClean="0">
              <a:latin typeface="微軟正黑體" panose="020B0604030504040204" pitchFamily="34" charset="-120"/>
              <a:ea typeface="微軟正黑體" panose="020B0604030504040204" pitchFamily="34" charset="-120"/>
            </a:endParaRPr>
          </a:p>
        </p:txBody>
      </p:sp>
      <p:sp>
        <p:nvSpPr>
          <p:cNvPr id="67" name="Freeform 19"/>
          <p:cNvSpPr>
            <a:spLocks noEditPoints="1"/>
          </p:cNvSpPr>
          <p:nvPr/>
        </p:nvSpPr>
        <p:spPr bwMode="auto">
          <a:xfrm>
            <a:off x="6762238" y="3019030"/>
            <a:ext cx="117475" cy="117475"/>
          </a:xfrm>
          <a:custGeom>
            <a:avLst/>
            <a:gdLst>
              <a:gd name="T0" fmla="*/ 19 w 37"/>
              <a:gd name="T1" fmla="*/ 25 h 37"/>
              <a:gd name="T2" fmla="*/ 13 w 37"/>
              <a:gd name="T3" fmla="*/ 23 h 37"/>
              <a:gd name="T4" fmla="*/ 12 w 37"/>
              <a:gd name="T5" fmla="*/ 19 h 37"/>
              <a:gd name="T6" fmla="*/ 15 w 37"/>
              <a:gd name="T7" fmla="*/ 14 h 37"/>
              <a:gd name="T8" fmla="*/ 19 w 37"/>
              <a:gd name="T9" fmla="*/ 12 h 37"/>
              <a:gd name="T10" fmla="*/ 24 w 37"/>
              <a:gd name="T11" fmla="*/ 15 h 37"/>
              <a:gd name="T12" fmla="*/ 24 w 37"/>
              <a:gd name="T13" fmla="*/ 15 h 37"/>
              <a:gd name="T14" fmla="*/ 25 w 37"/>
              <a:gd name="T15" fmla="*/ 19 h 37"/>
              <a:gd name="T16" fmla="*/ 22 w 37"/>
              <a:gd name="T17" fmla="*/ 24 h 37"/>
              <a:gd name="T18" fmla="*/ 19 w 37"/>
              <a:gd name="T19" fmla="*/ 25 h 37"/>
              <a:gd name="T20" fmla="*/ 19 w 37"/>
              <a:gd name="T21" fmla="*/ 0 h 37"/>
              <a:gd name="T22" fmla="*/ 19 w 37"/>
              <a:gd name="T23" fmla="*/ 0 h 37"/>
              <a:gd name="T24" fmla="*/ 18 w 37"/>
              <a:gd name="T25" fmla="*/ 0 h 37"/>
              <a:gd name="T26" fmla="*/ 8 w 37"/>
              <a:gd name="T27" fmla="*/ 4 h 37"/>
              <a:gd name="T28" fmla="*/ 0 w 37"/>
              <a:gd name="T29" fmla="*/ 19 h 37"/>
              <a:gd name="T30" fmla="*/ 3 w 37"/>
              <a:gd name="T31" fmla="*/ 30 h 37"/>
              <a:gd name="T32" fmla="*/ 19 w 37"/>
              <a:gd name="T33" fmla="*/ 37 h 37"/>
              <a:gd name="T34" fmla="*/ 19 w 37"/>
              <a:gd name="T35" fmla="*/ 37 h 37"/>
              <a:gd name="T36" fmla="*/ 19 w 37"/>
              <a:gd name="T37" fmla="*/ 37 h 37"/>
              <a:gd name="T38" fmla="*/ 29 w 37"/>
              <a:gd name="T39" fmla="*/ 34 h 37"/>
              <a:gd name="T40" fmla="*/ 37 w 37"/>
              <a:gd name="T41" fmla="*/ 19 h 37"/>
              <a:gd name="T42" fmla="*/ 34 w 37"/>
              <a:gd name="T43" fmla="*/ 8 h 37"/>
              <a:gd name="T44" fmla="*/ 29 w 37"/>
              <a:gd name="T45" fmla="*/ 12 h 37"/>
              <a:gd name="T46" fmla="*/ 34 w 37"/>
              <a:gd name="T47" fmla="*/ 8 h 37"/>
              <a:gd name="T48" fmla="*/ 19 w 37"/>
              <a:gd name="T4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7" h="37">
                <a:moveTo>
                  <a:pt x="19" y="25"/>
                </a:moveTo>
                <a:cubicBezTo>
                  <a:pt x="16" y="25"/>
                  <a:pt x="15" y="24"/>
                  <a:pt x="13" y="23"/>
                </a:cubicBezTo>
                <a:cubicBezTo>
                  <a:pt x="12" y="21"/>
                  <a:pt x="12" y="20"/>
                  <a:pt x="12" y="19"/>
                </a:cubicBezTo>
                <a:cubicBezTo>
                  <a:pt x="12" y="17"/>
                  <a:pt x="13" y="15"/>
                  <a:pt x="15" y="14"/>
                </a:cubicBezTo>
                <a:cubicBezTo>
                  <a:pt x="16" y="13"/>
                  <a:pt x="17" y="12"/>
                  <a:pt x="19" y="12"/>
                </a:cubicBezTo>
                <a:cubicBezTo>
                  <a:pt x="21" y="12"/>
                  <a:pt x="23" y="13"/>
                  <a:pt x="24" y="15"/>
                </a:cubicBezTo>
                <a:cubicBezTo>
                  <a:pt x="24" y="15"/>
                  <a:pt x="24" y="15"/>
                  <a:pt x="24" y="15"/>
                </a:cubicBezTo>
                <a:cubicBezTo>
                  <a:pt x="25" y="16"/>
                  <a:pt x="25" y="17"/>
                  <a:pt x="25" y="19"/>
                </a:cubicBezTo>
                <a:cubicBezTo>
                  <a:pt x="25" y="21"/>
                  <a:pt x="24" y="23"/>
                  <a:pt x="22" y="24"/>
                </a:cubicBezTo>
                <a:cubicBezTo>
                  <a:pt x="21" y="25"/>
                  <a:pt x="20" y="25"/>
                  <a:pt x="19" y="25"/>
                </a:cubicBezTo>
                <a:moveTo>
                  <a:pt x="19" y="0"/>
                </a:moveTo>
                <a:cubicBezTo>
                  <a:pt x="19" y="0"/>
                  <a:pt x="19" y="0"/>
                  <a:pt x="19" y="0"/>
                </a:cubicBezTo>
                <a:cubicBezTo>
                  <a:pt x="19" y="0"/>
                  <a:pt x="19" y="0"/>
                  <a:pt x="18" y="0"/>
                </a:cubicBezTo>
                <a:cubicBezTo>
                  <a:pt x="15" y="0"/>
                  <a:pt x="11" y="1"/>
                  <a:pt x="8" y="4"/>
                </a:cubicBezTo>
                <a:cubicBezTo>
                  <a:pt x="3" y="7"/>
                  <a:pt x="0" y="13"/>
                  <a:pt x="0" y="19"/>
                </a:cubicBezTo>
                <a:cubicBezTo>
                  <a:pt x="0" y="23"/>
                  <a:pt x="1" y="26"/>
                  <a:pt x="3" y="30"/>
                </a:cubicBezTo>
                <a:cubicBezTo>
                  <a:pt x="7" y="35"/>
                  <a:pt x="13" y="37"/>
                  <a:pt x="19" y="37"/>
                </a:cubicBezTo>
                <a:cubicBezTo>
                  <a:pt x="19" y="37"/>
                  <a:pt x="19" y="37"/>
                  <a:pt x="19" y="37"/>
                </a:cubicBezTo>
                <a:cubicBezTo>
                  <a:pt x="19" y="37"/>
                  <a:pt x="19" y="37"/>
                  <a:pt x="19" y="37"/>
                </a:cubicBezTo>
                <a:cubicBezTo>
                  <a:pt x="22" y="37"/>
                  <a:pt x="26" y="36"/>
                  <a:pt x="29" y="34"/>
                </a:cubicBezTo>
                <a:cubicBezTo>
                  <a:pt x="34" y="30"/>
                  <a:pt x="37" y="25"/>
                  <a:pt x="37" y="19"/>
                </a:cubicBezTo>
                <a:cubicBezTo>
                  <a:pt x="37" y="15"/>
                  <a:pt x="36" y="11"/>
                  <a:pt x="34" y="8"/>
                </a:cubicBezTo>
                <a:cubicBezTo>
                  <a:pt x="29" y="12"/>
                  <a:pt x="29" y="12"/>
                  <a:pt x="29" y="12"/>
                </a:cubicBezTo>
                <a:cubicBezTo>
                  <a:pt x="34" y="8"/>
                  <a:pt x="34" y="8"/>
                  <a:pt x="34" y="8"/>
                </a:cubicBezTo>
                <a:cubicBezTo>
                  <a:pt x="30" y="3"/>
                  <a:pt x="24" y="0"/>
                  <a:pt x="19" y="0"/>
                </a:cubicBezTo>
              </a:path>
            </a:pathLst>
          </a:custGeom>
          <a:solidFill>
            <a:srgbClr val="7AC3C2"/>
          </a:solidFill>
          <a:ln>
            <a:noFill/>
          </a:ln>
          <a:extLst/>
        </p:spPr>
        <p:txBody>
          <a:bodyPr vert="horz" wrap="square" lIns="91440" tIns="45720" rIns="91440" bIns="45720" numCol="1" anchor="t" anchorCtr="0" compatLnSpc="1">
            <a:prstTxWarp prst="textNoShape">
              <a:avLst/>
            </a:prstTxWarp>
          </a:bodyPr>
          <a:lstStyle/>
          <a:p>
            <a:endParaRPr lang="zh-TW" altLang="en-US"/>
          </a:p>
        </p:txBody>
      </p:sp>
      <p:sp>
        <p:nvSpPr>
          <p:cNvPr id="78" name="Freeform 39"/>
          <p:cNvSpPr>
            <a:spLocks/>
          </p:cNvSpPr>
          <p:nvPr/>
        </p:nvSpPr>
        <p:spPr bwMode="auto">
          <a:xfrm>
            <a:off x="323326" y="9928762"/>
            <a:ext cx="411162" cy="384175"/>
          </a:xfrm>
          <a:custGeom>
            <a:avLst/>
            <a:gdLst>
              <a:gd name="T0" fmla="*/ 99 w 107"/>
              <a:gd name="T1" fmla="*/ 66 h 99"/>
              <a:gd name="T2" fmla="*/ 38 w 107"/>
              <a:gd name="T3" fmla="*/ 90 h 99"/>
              <a:gd name="T4" fmla="*/ 8 w 107"/>
              <a:gd name="T5" fmla="*/ 33 h 99"/>
              <a:gd name="T6" fmla="*/ 69 w 107"/>
              <a:gd name="T7" fmla="*/ 9 h 99"/>
              <a:gd name="T8" fmla="*/ 99 w 107"/>
              <a:gd name="T9" fmla="*/ 66 h 99"/>
            </a:gdLst>
            <a:ahLst/>
            <a:cxnLst>
              <a:cxn ang="0">
                <a:pos x="T0" y="T1"/>
              </a:cxn>
              <a:cxn ang="0">
                <a:pos x="T2" y="T3"/>
              </a:cxn>
              <a:cxn ang="0">
                <a:pos x="T4" y="T5"/>
              </a:cxn>
              <a:cxn ang="0">
                <a:pos x="T6" y="T7"/>
              </a:cxn>
              <a:cxn ang="0">
                <a:pos x="T8" y="T9"/>
              </a:cxn>
            </a:cxnLst>
            <a:rect l="0" t="0" r="r" b="b"/>
            <a:pathLst>
              <a:path w="107" h="99">
                <a:moveTo>
                  <a:pt x="99" y="66"/>
                </a:moveTo>
                <a:cubicBezTo>
                  <a:pt x="91" y="88"/>
                  <a:pt x="64" y="99"/>
                  <a:pt x="38" y="90"/>
                </a:cubicBezTo>
                <a:cubicBezTo>
                  <a:pt x="13" y="81"/>
                  <a:pt x="0" y="56"/>
                  <a:pt x="8" y="33"/>
                </a:cubicBezTo>
                <a:cubicBezTo>
                  <a:pt x="17" y="11"/>
                  <a:pt x="44" y="0"/>
                  <a:pt x="69" y="9"/>
                </a:cubicBezTo>
                <a:cubicBezTo>
                  <a:pt x="94" y="18"/>
                  <a:pt x="107" y="43"/>
                  <a:pt x="99" y="66"/>
                </a:cubicBezTo>
                <a:close/>
              </a:path>
            </a:pathLst>
          </a:custGeom>
          <a:solidFill>
            <a:srgbClr val="0C7369"/>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79" name="Freeform 40"/>
          <p:cNvSpPr>
            <a:spLocks/>
          </p:cNvSpPr>
          <p:nvPr/>
        </p:nvSpPr>
        <p:spPr bwMode="auto">
          <a:xfrm>
            <a:off x="523351" y="10084337"/>
            <a:ext cx="250824" cy="196850"/>
          </a:xfrm>
          <a:custGeom>
            <a:avLst/>
            <a:gdLst>
              <a:gd name="T0" fmla="*/ 49 w 65"/>
              <a:gd name="T1" fmla="*/ 35 h 51"/>
              <a:gd name="T2" fmla="*/ 26 w 65"/>
              <a:gd name="T3" fmla="*/ 1 h 51"/>
              <a:gd name="T4" fmla="*/ 0 w 65"/>
              <a:gd name="T5" fmla="*/ 0 h 51"/>
              <a:gd name="T6" fmla="*/ 18 w 65"/>
              <a:gd name="T7" fmla="*/ 39 h 51"/>
              <a:gd name="T8" fmla="*/ 65 w 65"/>
              <a:gd name="T9" fmla="*/ 44 h 51"/>
              <a:gd name="T10" fmla="*/ 49 w 65"/>
              <a:gd name="T11" fmla="*/ 35 h 51"/>
            </a:gdLst>
            <a:ahLst/>
            <a:cxnLst>
              <a:cxn ang="0">
                <a:pos x="T0" y="T1"/>
              </a:cxn>
              <a:cxn ang="0">
                <a:pos x="T2" y="T3"/>
              </a:cxn>
              <a:cxn ang="0">
                <a:pos x="T4" y="T5"/>
              </a:cxn>
              <a:cxn ang="0">
                <a:pos x="T6" y="T7"/>
              </a:cxn>
              <a:cxn ang="0">
                <a:pos x="T8" y="T9"/>
              </a:cxn>
              <a:cxn ang="0">
                <a:pos x="T10" y="T11"/>
              </a:cxn>
            </a:cxnLst>
            <a:rect l="0" t="0" r="r" b="b"/>
            <a:pathLst>
              <a:path w="65" h="51">
                <a:moveTo>
                  <a:pt x="49" y="35"/>
                </a:moveTo>
                <a:cubicBezTo>
                  <a:pt x="38" y="26"/>
                  <a:pt x="31" y="14"/>
                  <a:pt x="26" y="1"/>
                </a:cubicBezTo>
                <a:cubicBezTo>
                  <a:pt x="18" y="3"/>
                  <a:pt x="9" y="3"/>
                  <a:pt x="0" y="0"/>
                </a:cubicBezTo>
                <a:cubicBezTo>
                  <a:pt x="0" y="16"/>
                  <a:pt x="6" y="30"/>
                  <a:pt x="18" y="39"/>
                </a:cubicBezTo>
                <a:cubicBezTo>
                  <a:pt x="31" y="49"/>
                  <a:pt x="49" y="51"/>
                  <a:pt x="65" y="44"/>
                </a:cubicBezTo>
                <a:cubicBezTo>
                  <a:pt x="59" y="42"/>
                  <a:pt x="54" y="39"/>
                  <a:pt x="49" y="35"/>
                </a:cubicBezTo>
                <a:close/>
              </a:path>
            </a:pathLst>
          </a:custGeom>
          <a:solidFill>
            <a:srgbClr val="0C7369"/>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81" name="Freeform 41"/>
          <p:cNvSpPr>
            <a:spLocks noEditPoints="1"/>
          </p:cNvSpPr>
          <p:nvPr/>
        </p:nvSpPr>
        <p:spPr bwMode="auto">
          <a:xfrm>
            <a:off x="423338" y="10014487"/>
            <a:ext cx="107950" cy="107950"/>
          </a:xfrm>
          <a:custGeom>
            <a:avLst/>
            <a:gdLst>
              <a:gd name="T0" fmla="*/ 1 w 28"/>
              <a:gd name="T1" fmla="*/ 24 h 28"/>
              <a:gd name="T2" fmla="*/ 2 w 28"/>
              <a:gd name="T3" fmla="*/ 21 h 28"/>
              <a:gd name="T4" fmla="*/ 0 w 28"/>
              <a:gd name="T5" fmla="*/ 3 h 28"/>
              <a:gd name="T6" fmla="*/ 11 w 28"/>
              <a:gd name="T7" fmla="*/ 1 h 28"/>
              <a:gd name="T8" fmla="*/ 10 w 28"/>
              <a:gd name="T9" fmla="*/ 3 h 28"/>
              <a:gd name="T10" fmla="*/ 7 w 28"/>
              <a:gd name="T11" fmla="*/ 28 h 28"/>
              <a:gd name="T12" fmla="*/ 4 w 28"/>
              <a:gd name="T13" fmla="*/ 7 h 28"/>
              <a:gd name="T14" fmla="*/ 7 w 28"/>
              <a:gd name="T15" fmla="*/ 3 h 28"/>
              <a:gd name="T16" fmla="*/ 4 w 28"/>
              <a:gd name="T17" fmla="*/ 7 h 28"/>
              <a:gd name="T18" fmla="*/ 7 w 28"/>
              <a:gd name="T19" fmla="*/ 13 h 28"/>
              <a:gd name="T20" fmla="*/ 4 w 28"/>
              <a:gd name="T21" fmla="*/ 9 h 28"/>
              <a:gd name="T22" fmla="*/ 7 w 28"/>
              <a:gd name="T23" fmla="*/ 19 h 28"/>
              <a:gd name="T24" fmla="*/ 4 w 28"/>
              <a:gd name="T25" fmla="*/ 15 h 28"/>
              <a:gd name="T26" fmla="*/ 7 w 28"/>
              <a:gd name="T27" fmla="*/ 19 h 28"/>
              <a:gd name="T28" fmla="*/ 14 w 28"/>
              <a:gd name="T29" fmla="*/ 6 h 28"/>
              <a:gd name="T30" fmla="*/ 16 w 28"/>
              <a:gd name="T31" fmla="*/ 6 h 28"/>
              <a:gd name="T32" fmla="*/ 19 w 28"/>
              <a:gd name="T33" fmla="*/ 4 h 28"/>
              <a:gd name="T34" fmla="*/ 16 w 28"/>
              <a:gd name="T35" fmla="*/ 11 h 28"/>
              <a:gd name="T36" fmla="*/ 18 w 28"/>
              <a:gd name="T37" fmla="*/ 9 h 28"/>
              <a:gd name="T38" fmla="*/ 17 w 28"/>
              <a:gd name="T39" fmla="*/ 14 h 28"/>
              <a:gd name="T40" fmla="*/ 10 w 28"/>
              <a:gd name="T41" fmla="*/ 13 h 28"/>
              <a:gd name="T42" fmla="*/ 11 w 28"/>
              <a:gd name="T43" fmla="*/ 11 h 28"/>
              <a:gd name="T44" fmla="*/ 11 w 28"/>
              <a:gd name="T45" fmla="*/ 8 h 28"/>
              <a:gd name="T46" fmla="*/ 11 w 28"/>
              <a:gd name="T47" fmla="*/ 6 h 28"/>
              <a:gd name="T48" fmla="*/ 17 w 28"/>
              <a:gd name="T49" fmla="*/ 1 h 28"/>
              <a:gd name="T50" fmla="*/ 10 w 28"/>
              <a:gd name="T51" fmla="*/ 25 h 28"/>
              <a:gd name="T52" fmla="*/ 11 w 28"/>
              <a:gd name="T53" fmla="*/ 21 h 28"/>
              <a:gd name="T54" fmla="*/ 14 w 28"/>
              <a:gd name="T55" fmla="*/ 15 h 28"/>
              <a:gd name="T56" fmla="*/ 16 w 28"/>
              <a:gd name="T57" fmla="*/ 19 h 28"/>
              <a:gd name="T58" fmla="*/ 18 w 28"/>
              <a:gd name="T59" fmla="*/ 15 h 28"/>
              <a:gd name="T60" fmla="*/ 12 w 28"/>
              <a:gd name="T61" fmla="*/ 28 h 28"/>
              <a:gd name="T62" fmla="*/ 22 w 28"/>
              <a:gd name="T63" fmla="*/ 6 h 28"/>
              <a:gd name="T64" fmla="*/ 24 w 28"/>
              <a:gd name="T65" fmla="*/ 6 h 28"/>
              <a:gd name="T66" fmla="*/ 28 w 28"/>
              <a:gd name="T67" fmla="*/ 4 h 28"/>
              <a:gd name="T68" fmla="*/ 26 w 28"/>
              <a:gd name="T69" fmla="*/ 11 h 28"/>
              <a:gd name="T70" fmla="*/ 25 w 28"/>
              <a:gd name="T71" fmla="*/ 9 h 28"/>
              <a:gd name="T72" fmla="*/ 28 w 28"/>
              <a:gd name="T73" fmla="*/ 14 h 28"/>
              <a:gd name="T74" fmla="*/ 26 w 28"/>
              <a:gd name="T75" fmla="*/ 13 h 28"/>
              <a:gd name="T76" fmla="*/ 19 w 28"/>
              <a:gd name="T77" fmla="*/ 11 h 28"/>
              <a:gd name="T78" fmla="*/ 23 w 28"/>
              <a:gd name="T79" fmla="*/ 8 h 28"/>
              <a:gd name="T80" fmla="*/ 19 w 28"/>
              <a:gd name="T81" fmla="*/ 6 h 28"/>
              <a:gd name="T82" fmla="*/ 23 w 28"/>
              <a:gd name="T83" fmla="*/ 0 h 28"/>
              <a:gd name="T84" fmla="*/ 23 w 28"/>
              <a:gd name="T85" fmla="*/ 15 h 28"/>
              <a:gd name="T86" fmla="*/ 25 w 28"/>
              <a:gd name="T87" fmla="*/ 20 h 28"/>
              <a:gd name="T88" fmla="*/ 27 w 28"/>
              <a:gd name="T89" fmla="*/ 15 h 28"/>
              <a:gd name="T90" fmla="*/ 23 w 28"/>
              <a:gd name="T91" fmla="*/ 22 h 28"/>
              <a:gd name="T92" fmla="*/ 20 w 28"/>
              <a:gd name="T93" fmla="*/ 28 h 28"/>
              <a:gd name="T94" fmla="*/ 23 w 28"/>
              <a:gd name="T95"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 h="28">
                <a:moveTo>
                  <a:pt x="7" y="22"/>
                </a:moveTo>
                <a:cubicBezTo>
                  <a:pt x="5" y="23"/>
                  <a:pt x="3" y="23"/>
                  <a:pt x="1" y="24"/>
                </a:cubicBezTo>
                <a:cubicBezTo>
                  <a:pt x="0" y="21"/>
                  <a:pt x="0" y="21"/>
                  <a:pt x="0" y="21"/>
                </a:cubicBezTo>
                <a:cubicBezTo>
                  <a:pt x="1" y="21"/>
                  <a:pt x="1" y="21"/>
                  <a:pt x="2" y="21"/>
                </a:cubicBezTo>
                <a:cubicBezTo>
                  <a:pt x="2" y="3"/>
                  <a:pt x="2" y="3"/>
                  <a:pt x="2" y="3"/>
                </a:cubicBezTo>
                <a:cubicBezTo>
                  <a:pt x="0" y="3"/>
                  <a:pt x="0" y="3"/>
                  <a:pt x="0" y="3"/>
                </a:cubicBezTo>
                <a:cubicBezTo>
                  <a:pt x="0" y="1"/>
                  <a:pt x="0" y="1"/>
                  <a:pt x="0" y="1"/>
                </a:cubicBezTo>
                <a:cubicBezTo>
                  <a:pt x="11" y="1"/>
                  <a:pt x="11" y="1"/>
                  <a:pt x="11" y="1"/>
                </a:cubicBezTo>
                <a:cubicBezTo>
                  <a:pt x="11" y="3"/>
                  <a:pt x="11" y="3"/>
                  <a:pt x="11" y="3"/>
                </a:cubicBezTo>
                <a:cubicBezTo>
                  <a:pt x="10" y="3"/>
                  <a:pt x="10" y="3"/>
                  <a:pt x="10" y="3"/>
                </a:cubicBezTo>
                <a:cubicBezTo>
                  <a:pt x="10" y="28"/>
                  <a:pt x="10" y="28"/>
                  <a:pt x="10" y="28"/>
                </a:cubicBezTo>
                <a:cubicBezTo>
                  <a:pt x="7" y="28"/>
                  <a:pt x="7" y="28"/>
                  <a:pt x="7" y="28"/>
                </a:cubicBezTo>
                <a:lnTo>
                  <a:pt x="7" y="22"/>
                </a:lnTo>
                <a:close/>
                <a:moveTo>
                  <a:pt x="4" y="7"/>
                </a:moveTo>
                <a:cubicBezTo>
                  <a:pt x="7" y="7"/>
                  <a:pt x="7" y="7"/>
                  <a:pt x="7" y="7"/>
                </a:cubicBezTo>
                <a:cubicBezTo>
                  <a:pt x="7" y="3"/>
                  <a:pt x="7" y="3"/>
                  <a:pt x="7" y="3"/>
                </a:cubicBezTo>
                <a:cubicBezTo>
                  <a:pt x="4" y="3"/>
                  <a:pt x="4" y="3"/>
                  <a:pt x="4" y="3"/>
                </a:cubicBezTo>
                <a:lnTo>
                  <a:pt x="4" y="7"/>
                </a:lnTo>
                <a:close/>
                <a:moveTo>
                  <a:pt x="4" y="13"/>
                </a:moveTo>
                <a:cubicBezTo>
                  <a:pt x="7" y="13"/>
                  <a:pt x="7" y="13"/>
                  <a:pt x="7" y="13"/>
                </a:cubicBezTo>
                <a:cubicBezTo>
                  <a:pt x="7" y="9"/>
                  <a:pt x="7" y="9"/>
                  <a:pt x="7" y="9"/>
                </a:cubicBezTo>
                <a:cubicBezTo>
                  <a:pt x="4" y="9"/>
                  <a:pt x="4" y="9"/>
                  <a:pt x="4" y="9"/>
                </a:cubicBezTo>
                <a:lnTo>
                  <a:pt x="4" y="13"/>
                </a:lnTo>
                <a:close/>
                <a:moveTo>
                  <a:pt x="7" y="19"/>
                </a:moveTo>
                <a:cubicBezTo>
                  <a:pt x="7" y="15"/>
                  <a:pt x="7" y="15"/>
                  <a:pt x="7" y="15"/>
                </a:cubicBezTo>
                <a:cubicBezTo>
                  <a:pt x="4" y="15"/>
                  <a:pt x="4" y="15"/>
                  <a:pt x="4" y="15"/>
                </a:cubicBezTo>
                <a:cubicBezTo>
                  <a:pt x="4" y="20"/>
                  <a:pt x="4" y="20"/>
                  <a:pt x="4" y="20"/>
                </a:cubicBezTo>
                <a:cubicBezTo>
                  <a:pt x="5" y="20"/>
                  <a:pt x="6" y="20"/>
                  <a:pt x="7" y="19"/>
                </a:cubicBezTo>
                <a:close/>
                <a:moveTo>
                  <a:pt x="17" y="1"/>
                </a:moveTo>
                <a:cubicBezTo>
                  <a:pt x="16" y="3"/>
                  <a:pt x="14" y="5"/>
                  <a:pt x="14" y="6"/>
                </a:cubicBezTo>
                <a:cubicBezTo>
                  <a:pt x="15" y="6"/>
                  <a:pt x="15" y="6"/>
                  <a:pt x="15" y="6"/>
                </a:cubicBezTo>
                <a:cubicBezTo>
                  <a:pt x="15" y="6"/>
                  <a:pt x="15" y="6"/>
                  <a:pt x="16" y="6"/>
                </a:cubicBezTo>
                <a:cubicBezTo>
                  <a:pt x="16" y="5"/>
                  <a:pt x="17" y="4"/>
                  <a:pt x="17" y="3"/>
                </a:cubicBezTo>
                <a:cubicBezTo>
                  <a:pt x="19" y="4"/>
                  <a:pt x="19" y="4"/>
                  <a:pt x="19" y="4"/>
                </a:cubicBezTo>
                <a:cubicBezTo>
                  <a:pt x="18" y="7"/>
                  <a:pt x="16" y="9"/>
                  <a:pt x="14" y="11"/>
                </a:cubicBezTo>
                <a:cubicBezTo>
                  <a:pt x="14" y="11"/>
                  <a:pt x="15" y="11"/>
                  <a:pt x="16" y="11"/>
                </a:cubicBezTo>
                <a:cubicBezTo>
                  <a:pt x="16" y="10"/>
                  <a:pt x="16" y="10"/>
                  <a:pt x="16" y="9"/>
                </a:cubicBezTo>
                <a:cubicBezTo>
                  <a:pt x="18" y="9"/>
                  <a:pt x="18" y="9"/>
                  <a:pt x="18" y="9"/>
                </a:cubicBezTo>
                <a:cubicBezTo>
                  <a:pt x="18" y="10"/>
                  <a:pt x="19" y="12"/>
                  <a:pt x="19" y="14"/>
                </a:cubicBezTo>
                <a:cubicBezTo>
                  <a:pt x="17" y="14"/>
                  <a:pt x="17" y="14"/>
                  <a:pt x="17" y="14"/>
                </a:cubicBezTo>
                <a:cubicBezTo>
                  <a:pt x="17" y="13"/>
                  <a:pt x="17" y="13"/>
                  <a:pt x="17" y="13"/>
                </a:cubicBezTo>
                <a:cubicBezTo>
                  <a:pt x="15" y="13"/>
                  <a:pt x="12" y="13"/>
                  <a:pt x="10" y="13"/>
                </a:cubicBezTo>
                <a:cubicBezTo>
                  <a:pt x="10" y="11"/>
                  <a:pt x="10" y="11"/>
                  <a:pt x="10" y="11"/>
                </a:cubicBezTo>
                <a:cubicBezTo>
                  <a:pt x="11" y="11"/>
                  <a:pt x="11" y="11"/>
                  <a:pt x="11" y="11"/>
                </a:cubicBezTo>
                <a:cubicBezTo>
                  <a:pt x="12" y="10"/>
                  <a:pt x="13" y="9"/>
                  <a:pt x="14" y="8"/>
                </a:cubicBezTo>
                <a:cubicBezTo>
                  <a:pt x="14" y="8"/>
                  <a:pt x="12" y="8"/>
                  <a:pt x="11" y="8"/>
                </a:cubicBezTo>
                <a:cubicBezTo>
                  <a:pt x="10" y="6"/>
                  <a:pt x="10" y="6"/>
                  <a:pt x="10" y="6"/>
                </a:cubicBezTo>
                <a:cubicBezTo>
                  <a:pt x="11" y="6"/>
                  <a:pt x="11" y="6"/>
                  <a:pt x="11" y="6"/>
                </a:cubicBezTo>
                <a:cubicBezTo>
                  <a:pt x="12" y="4"/>
                  <a:pt x="14" y="2"/>
                  <a:pt x="14" y="0"/>
                </a:cubicBezTo>
                <a:lnTo>
                  <a:pt x="17" y="1"/>
                </a:lnTo>
                <a:close/>
                <a:moveTo>
                  <a:pt x="12" y="28"/>
                </a:moveTo>
                <a:cubicBezTo>
                  <a:pt x="10" y="25"/>
                  <a:pt x="10" y="25"/>
                  <a:pt x="10" y="25"/>
                </a:cubicBezTo>
                <a:cubicBezTo>
                  <a:pt x="14" y="25"/>
                  <a:pt x="16" y="23"/>
                  <a:pt x="16" y="21"/>
                </a:cubicBezTo>
                <a:cubicBezTo>
                  <a:pt x="11" y="21"/>
                  <a:pt x="11" y="21"/>
                  <a:pt x="11" y="21"/>
                </a:cubicBezTo>
                <a:cubicBezTo>
                  <a:pt x="11" y="15"/>
                  <a:pt x="11" y="15"/>
                  <a:pt x="11" y="15"/>
                </a:cubicBezTo>
                <a:cubicBezTo>
                  <a:pt x="14" y="15"/>
                  <a:pt x="14" y="15"/>
                  <a:pt x="14" y="15"/>
                </a:cubicBezTo>
                <a:cubicBezTo>
                  <a:pt x="14" y="19"/>
                  <a:pt x="14" y="19"/>
                  <a:pt x="14" y="19"/>
                </a:cubicBezTo>
                <a:cubicBezTo>
                  <a:pt x="16" y="19"/>
                  <a:pt x="16" y="19"/>
                  <a:pt x="16" y="19"/>
                </a:cubicBezTo>
                <a:cubicBezTo>
                  <a:pt x="16" y="15"/>
                  <a:pt x="16" y="15"/>
                  <a:pt x="16" y="15"/>
                </a:cubicBezTo>
                <a:cubicBezTo>
                  <a:pt x="18" y="15"/>
                  <a:pt x="18" y="15"/>
                  <a:pt x="18" y="15"/>
                </a:cubicBezTo>
                <a:cubicBezTo>
                  <a:pt x="18" y="19"/>
                  <a:pt x="18" y="19"/>
                  <a:pt x="18" y="19"/>
                </a:cubicBezTo>
                <a:cubicBezTo>
                  <a:pt x="18" y="24"/>
                  <a:pt x="16" y="27"/>
                  <a:pt x="12" y="28"/>
                </a:cubicBezTo>
                <a:close/>
                <a:moveTo>
                  <a:pt x="25" y="1"/>
                </a:moveTo>
                <a:cubicBezTo>
                  <a:pt x="24" y="3"/>
                  <a:pt x="23" y="5"/>
                  <a:pt x="22" y="6"/>
                </a:cubicBezTo>
                <a:cubicBezTo>
                  <a:pt x="23" y="6"/>
                  <a:pt x="23" y="6"/>
                  <a:pt x="23" y="6"/>
                </a:cubicBezTo>
                <a:cubicBezTo>
                  <a:pt x="24" y="6"/>
                  <a:pt x="24" y="6"/>
                  <a:pt x="24" y="6"/>
                </a:cubicBezTo>
                <a:cubicBezTo>
                  <a:pt x="25" y="5"/>
                  <a:pt x="26" y="4"/>
                  <a:pt x="26" y="3"/>
                </a:cubicBezTo>
                <a:cubicBezTo>
                  <a:pt x="28" y="4"/>
                  <a:pt x="28" y="4"/>
                  <a:pt x="28" y="4"/>
                </a:cubicBezTo>
                <a:cubicBezTo>
                  <a:pt x="27" y="7"/>
                  <a:pt x="25" y="9"/>
                  <a:pt x="22" y="11"/>
                </a:cubicBezTo>
                <a:cubicBezTo>
                  <a:pt x="23" y="11"/>
                  <a:pt x="25" y="11"/>
                  <a:pt x="26" y="11"/>
                </a:cubicBezTo>
                <a:cubicBezTo>
                  <a:pt x="26" y="11"/>
                  <a:pt x="26" y="11"/>
                  <a:pt x="26" y="10"/>
                </a:cubicBezTo>
                <a:cubicBezTo>
                  <a:pt x="25" y="10"/>
                  <a:pt x="25" y="10"/>
                  <a:pt x="25" y="9"/>
                </a:cubicBezTo>
                <a:cubicBezTo>
                  <a:pt x="27" y="9"/>
                  <a:pt x="27" y="9"/>
                  <a:pt x="27" y="9"/>
                </a:cubicBezTo>
                <a:cubicBezTo>
                  <a:pt x="28" y="10"/>
                  <a:pt x="28" y="12"/>
                  <a:pt x="28" y="14"/>
                </a:cubicBezTo>
                <a:cubicBezTo>
                  <a:pt x="26" y="14"/>
                  <a:pt x="26" y="14"/>
                  <a:pt x="26" y="14"/>
                </a:cubicBezTo>
                <a:cubicBezTo>
                  <a:pt x="26" y="13"/>
                  <a:pt x="26" y="13"/>
                  <a:pt x="26" y="13"/>
                </a:cubicBezTo>
                <a:cubicBezTo>
                  <a:pt x="24" y="13"/>
                  <a:pt x="22" y="14"/>
                  <a:pt x="19" y="14"/>
                </a:cubicBezTo>
                <a:cubicBezTo>
                  <a:pt x="19" y="11"/>
                  <a:pt x="19" y="11"/>
                  <a:pt x="19" y="11"/>
                </a:cubicBezTo>
                <a:cubicBezTo>
                  <a:pt x="20" y="11"/>
                  <a:pt x="20" y="11"/>
                  <a:pt x="20" y="11"/>
                </a:cubicBezTo>
                <a:cubicBezTo>
                  <a:pt x="21" y="10"/>
                  <a:pt x="22" y="9"/>
                  <a:pt x="23" y="8"/>
                </a:cubicBezTo>
                <a:cubicBezTo>
                  <a:pt x="22" y="8"/>
                  <a:pt x="21" y="8"/>
                  <a:pt x="19" y="8"/>
                </a:cubicBezTo>
                <a:cubicBezTo>
                  <a:pt x="19" y="6"/>
                  <a:pt x="19" y="6"/>
                  <a:pt x="19" y="6"/>
                </a:cubicBezTo>
                <a:cubicBezTo>
                  <a:pt x="20" y="6"/>
                  <a:pt x="20" y="6"/>
                  <a:pt x="20" y="6"/>
                </a:cubicBezTo>
                <a:cubicBezTo>
                  <a:pt x="21" y="4"/>
                  <a:pt x="22" y="2"/>
                  <a:pt x="23" y="0"/>
                </a:cubicBezTo>
                <a:lnTo>
                  <a:pt x="25" y="1"/>
                </a:lnTo>
                <a:close/>
                <a:moveTo>
                  <a:pt x="23" y="15"/>
                </a:moveTo>
                <a:cubicBezTo>
                  <a:pt x="23" y="20"/>
                  <a:pt x="23" y="20"/>
                  <a:pt x="23" y="20"/>
                </a:cubicBezTo>
                <a:cubicBezTo>
                  <a:pt x="25" y="20"/>
                  <a:pt x="25" y="20"/>
                  <a:pt x="25" y="20"/>
                </a:cubicBezTo>
                <a:cubicBezTo>
                  <a:pt x="25" y="15"/>
                  <a:pt x="25" y="15"/>
                  <a:pt x="25" y="15"/>
                </a:cubicBezTo>
                <a:cubicBezTo>
                  <a:pt x="27" y="15"/>
                  <a:pt x="27" y="15"/>
                  <a:pt x="27" y="15"/>
                </a:cubicBezTo>
                <a:cubicBezTo>
                  <a:pt x="27" y="22"/>
                  <a:pt x="27" y="22"/>
                  <a:pt x="27" y="22"/>
                </a:cubicBezTo>
                <a:cubicBezTo>
                  <a:pt x="23" y="22"/>
                  <a:pt x="23" y="22"/>
                  <a:pt x="23" y="22"/>
                </a:cubicBezTo>
                <a:cubicBezTo>
                  <a:pt x="23" y="28"/>
                  <a:pt x="23" y="28"/>
                  <a:pt x="23" y="28"/>
                </a:cubicBezTo>
                <a:cubicBezTo>
                  <a:pt x="20" y="28"/>
                  <a:pt x="20" y="28"/>
                  <a:pt x="20" y="28"/>
                </a:cubicBezTo>
                <a:cubicBezTo>
                  <a:pt x="20" y="15"/>
                  <a:pt x="20" y="15"/>
                  <a:pt x="20" y="15"/>
                </a:cubicBezTo>
                <a:lnTo>
                  <a:pt x="23"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82" name="Freeform 42"/>
          <p:cNvSpPr>
            <a:spLocks noEditPoints="1"/>
          </p:cNvSpPr>
          <p:nvPr/>
        </p:nvSpPr>
        <p:spPr bwMode="auto">
          <a:xfrm>
            <a:off x="550338" y="10014487"/>
            <a:ext cx="107950" cy="107950"/>
          </a:xfrm>
          <a:custGeom>
            <a:avLst/>
            <a:gdLst>
              <a:gd name="T0" fmla="*/ 3 w 28"/>
              <a:gd name="T1" fmla="*/ 27 h 28"/>
              <a:gd name="T2" fmla="*/ 2 w 28"/>
              <a:gd name="T3" fmla="*/ 20 h 28"/>
              <a:gd name="T4" fmla="*/ 12 w 28"/>
              <a:gd name="T5" fmla="*/ 5 h 28"/>
              <a:gd name="T6" fmla="*/ 7 w 28"/>
              <a:gd name="T7" fmla="*/ 16 h 28"/>
              <a:gd name="T8" fmla="*/ 8 w 28"/>
              <a:gd name="T9" fmla="*/ 14 h 28"/>
              <a:gd name="T10" fmla="*/ 10 w 28"/>
              <a:gd name="T11" fmla="*/ 13 h 28"/>
              <a:gd name="T12" fmla="*/ 10 w 28"/>
              <a:gd name="T13" fmla="*/ 19 h 28"/>
              <a:gd name="T14" fmla="*/ 9 w 28"/>
              <a:gd name="T15" fmla="*/ 18 h 28"/>
              <a:gd name="T16" fmla="*/ 0 w 28"/>
              <a:gd name="T17" fmla="*/ 16 h 28"/>
              <a:gd name="T18" fmla="*/ 2 w 28"/>
              <a:gd name="T19" fmla="*/ 16 h 28"/>
              <a:gd name="T20" fmla="*/ 4 w 28"/>
              <a:gd name="T21" fmla="*/ 11 h 28"/>
              <a:gd name="T22" fmla="*/ 0 w 28"/>
              <a:gd name="T23" fmla="*/ 8 h 28"/>
              <a:gd name="T24" fmla="*/ 2 w 28"/>
              <a:gd name="T25" fmla="*/ 8 h 28"/>
              <a:gd name="T26" fmla="*/ 9 w 28"/>
              <a:gd name="T27" fmla="*/ 1 h 28"/>
              <a:gd name="T28" fmla="*/ 6 w 28"/>
              <a:gd name="T29" fmla="*/ 8 h 28"/>
              <a:gd name="T30" fmla="*/ 9 w 28"/>
              <a:gd name="T31" fmla="*/ 5 h 28"/>
              <a:gd name="T32" fmla="*/ 5 w 28"/>
              <a:gd name="T33" fmla="*/ 27 h 28"/>
              <a:gd name="T34" fmla="*/ 7 w 28"/>
              <a:gd name="T35" fmla="*/ 20 h 28"/>
              <a:gd name="T36" fmla="*/ 5 w 28"/>
              <a:gd name="T37" fmla="*/ 27 h 28"/>
              <a:gd name="T38" fmla="*/ 8 w 28"/>
              <a:gd name="T39" fmla="*/ 20 h 28"/>
              <a:gd name="T40" fmla="*/ 12 w 28"/>
              <a:gd name="T41" fmla="*/ 25 h 28"/>
              <a:gd name="T42" fmla="*/ 11 w 28"/>
              <a:gd name="T43" fmla="*/ 7 h 28"/>
              <a:gd name="T44" fmla="*/ 18 w 28"/>
              <a:gd name="T45" fmla="*/ 0 h 28"/>
              <a:gd name="T46" fmla="*/ 26 w 28"/>
              <a:gd name="T47" fmla="*/ 2 h 28"/>
              <a:gd name="T48" fmla="*/ 21 w 28"/>
              <a:gd name="T49" fmla="*/ 10 h 28"/>
              <a:gd name="T50" fmla="*/ 27 w 28"/>
              <a:gd name="T51" fmla="*/ 16 h 28"/>
              <a:gd name="T52" fmla="*/ 13 w 28"/>
              <a:gd name="T53" fmla="*/ 16 h 28"/>
              <a:gd name="T54" fmla="*/ 17 w 28"/>
              <a:gd name="T55" fmla="*/ 10 h 28"/>
              <a:gd name="T56" fmla="*/ 12 w 28"/>
              <a:gd name="T57" fmla="*/ 9 h 28"/>
              <a:gd name="T58" fmla="*/ 13 w 28"/>
              <a:gd name="T59" fmla="*/ 16 h 28"/>
              <a:gd name="T60" fmla="*/ 26 w 28"/>
              <a:gd name="T61" fmla="*/ 28 h 28"/>
              <a:gd name="T62" fmla="*/ 23 w 28"/>
              <a:gd name="T63" fmla="*/ 26 h 28"/>
              <a:gd name="T64" fmla="*/ 16 w 28"/>
              <a:gd name="T65" fmla="*/ 28 h 28"/>
              <a:gd name="T66" fmla="*/ 13 w 28"/>
              <a:gd name="T67" fmla="*/ 16 h 28"/>
              <a:gd name="T68" fmla="*/ 16 w 28"/>
              <a:gd name="T69" fmla="*/ 18 h 28"/>
              <a:gd name="T70" fmla="*/ 23 w 28"/>
              <a:gd name="T71" fmla="*/ 24 h 28"/>
              <a:gd name="T72" fmla="*/ 16 w 28"/>
              <a:gd name="T73" fmla="*/ 5 h 28"/>
              <a:gd name="T74" fmla="*/ 23 w 28"/>
              <a:gd name="T75" fmla="*/ 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 h="28">
                <a:moveTo>
                  <a:pt x="4" y="20"/>
                </a:moveTo>
                <a:cubicBezTo>
                  <a:pt x="4" y="23"/>
                  <a:pt x="3" y="25"/>
                  <a:pt x="3" y="27"/>
                </a:cubicBezTo>
                <a:cubicBezTo>
                  <a:pt x="0" y="27"/>
                  <a:pt x="0" y="27"/>
                  <a:pt x="0" y="27"/>
                </a:cubicBezTo>
                <a:cubicBezTo>
                  <a:pt x="1" y="24"/>
                  <a:pt x="2" y="22"/>
                  <a:pt x="2" y="20"/>
                </a:cubicBezTo>
                <a:lnTo>
                  <a:pt x="4" y="20"/>
                </a:lnTo>
                <a:close/>
                <a:moveTo>
                  <a:pt x="12" y="5"/>
                </a:moveTo>
                <a:cubicBezTo>
                  <a:pt x="9" y="10"/>
                  <a:pt x="7" y="14"/>
                  <a:pt x="5" y="16"/>
                </a:cubicBezTo>
                <a:cubicBezTo>
                  <a:pt x="7" y="16"/>
                  <a:pt x="7" y="16"/>
                  <a:pt x="7" y="16"/>
                </a:cubicBezTo>
                <a:cubicBezTo>
                  <a:pt x="8" y="16"/>
                  <a:pt x="8" y="16"/>
                  <a:pt x="9" y="16"/>
                </a:cubicBezTo>
                <a:cubicBezTo>
                  <a:pt x="9" y="15"/>
                  <a:pt x="8" y="15"/>
                  <a:pt x="8" y="14"/>
                </a:cubicBezTo>
                <a:cubicBezTo>
                  <a:pt x="8" y="14"/>
                  <a:pt x="8" y="14"/>
                  <a:pt x="8" y="13"/>
                </a:cubicBezTo>
                <a:cubicBezTo>
                  <a:pt x="10" y="13"/>
                  <a:pt x="10" y="13"/>
                  <a:pt x="10" y="13"/>
                </a:cubicBezTo>
                <a:cubicBezTo>
                  <a:pt x="11" y="14"/>
                  <a:pt x="11" y="16"/>
                  <a:pt x="12" y="18"/>
                </a:cubicBezTo>
                <a:cubicBezTo>
                  <a:pt x="10" y="19"/>
                  <a:pt x="10" y="19"/>
                  <a:pt x="10" y="19"/>
                </a:cubicBezTo>
                <a:cubicBezTo>
                  <a:pt x="10" y="19"/>
                  <a:pt x="9" y="19"/>
                  <a:pt x="9" y="18"/>
                </a:cubicBezTo>
                <a:cubicBezTo>
                  <a:pt x="9" y="18"/>
                  <a:pt x="9" y="18"/>
                  <a:pt x="9" y="18"/>
                </a:cubicBezTo>
                <a:cubicBezTo>
                  <a:pt x="7" y="18"/>
                  <a:pt x="4" y="19"/>
                  <a:pt x="1" y="19"/>
                </a:cubicBezTo>
                <a:cubicBezTo>
                  <a:pt x="0" y="16"/>
                  <a:pt x="0" y="16"/>
                  <a:pt x="0" y="16"/>
                </a:cubicBezTo>
                <a:cubicBezTo>
                  <a:pt x="1" y="16"/>
                  <a:pt x="1" y="16"/>
                  <a:pt x="1" y="16"/>
                </a:cubicBezTo>
                <a:cubicBezTo>
                  <a:pt x="2" y="16"/>
                  <a:pt x="2" y="16"/>
                  <a:pt x="2" y="16"/>
                </a:cubicBezTo>
                <a:cubicBezTo>
                  <a:pt x="4" y="14"/>
                  <a:pt x="5" y="13"/>
                  <a:pt x="6" y="10"/>
                </a:cubicBezTo>
                <a:cubicBezTo>
                  <a:pt x="5" y="11"/>
                  <a:pt x="4" y="11"/>
                  <a:pt x="4" y="11"/>
                </a:cubicBezTo>
                <a:cubicBezTo>
                  <a:pt x="3" y="11"/>
                  <a:pt x="2" y="11"/>
                  <a:pt x="1" y="11"/>
                </a:cubicBezTo>
                <a:cubicBezTo>
                  <a:pt x="0" y="8"/>
                  <a:pt x="0" y="8"/>
                  <a:pt x="0" y="8"/>
                </a:cubicBezTo>
                <a:cubicBezTo>
                  <a:pt x="1" y="8"/>
                  <a:pt x="1" y="8"/>
                  <a:pt x="1" y="8"/>
                </a:cubicBezTo>
                <a:cubicBezTo>
                  <a:pt x="1" y="8"/>
                  <a:pt x="2" y="8"/>
                  <a:pt x="2" y="8"/>
                </a:cubicBezTo>
                <a:cubicBezTo>
                  <a:pt x="3" y="6"/>
                  <a:pt x="5" y="3"/>
                  <a:pt x="6" y="0"/>
                </a:cubicBezTo>
                <a:cubicBezTo>
                  <a:pt x="9" y="1"/>
                  <a:pt x="9" y="1"/>
                  <a:pt x="9" y="1"/>
                </a:cubicBezTo>
                <a:cubicBezTo>
                  <a:pt x="7" y="4"/>
                  <a:pt x="6" y="7"/>
                  <a:pt x="5" y="8"/>
                </a:cubicBezTo>
                <a:cubicBezTo>
                  <a:pt x="5" y="8"/>
                  <a:pt x="5" y="8"/>
                  <a:pt x="6" y="8"/>
                </a:cubicBezTo>
                <a:cubicBezTo>
                  <a:pt x="6" y="8"/>
                  <a:pt x="7" y="8"/>
                  <a:pt x="7" y="8"/>
                </a:cubicBezTo>
                <a:cubicBezTo>
                  <a:pt x="8" y="7"/>
                  <a:pt x="8" y="6"/>
                  <a:pt x="9" y="5"/>
                </a:cubicBezTo>
                <a:lnTo>
                  <a:pt x="12" y="5"/>
                </a:lnTo>
                <a:close/>
                <a:moveTo>
                  <a:pt x="5" y="27"/>
                </a:moveTo>
                <a:cubicBezTo>
                  <a:pt x="5" y="24"/>
                  <a:pt x="5" y="21"/>
                  <a:pt x="5" y="20"/>
                </a:cubicBezTo>
                <a:cubicBezTo>
                  <a:pt x="7" y="20"/>
                  <a:pt x="7" y="20"/>
                  <a:pt x="7" y="20"/>
                </a:cubicBezTo>
                <a:cubicBezTo>
                  <a:pt x="7" y="21"/>
                  <a:pt x="8" y="23"/>
                  <a:pt x="8" y="26"/>
                </a:cubicBezTo>
                <a:lnTo>
                  <a:pt x="5" y="27"/>
                </a:lnTo>
                <a:close/>
                <a:moveTo>
                  <a:pt x="10" y="26"/>
                </a:moveTo>
                <a:cubicBezTo>
                  <a:pt x="9" y="24"/>
                  <a:pt x="9" y="22"/>
                  <a:pt x="8" y="20"/>
                </a:cubicBezTo>
                <a:cubicBezTo>
                  <a:pt x="10" y="19"/>
                  <a:pt x="10" y="19"/>
                  <a:pt x="10" y="19"/>
                </a:cubicBezTo>
                <a:cubicBezTo>
                  <a:pt x="11" y="21"/>
                  <a:pt x="12" y="23"/>
                  <a:pt x="12" y="25"/>
                </a:cubicBezTo>
                <a:lnTo>
                  <a:pt x="10" y="26"/>
                </a:lnTo>
                <a:close/>
                <a:moveTo>
                  <a:pt x="11" y="7"/>
                </a:moveTo>
                <a:cubicBezTo>
                  <a:pt x="13" y="5"/>
                  <a:pt x="15" y="3"/>
                  <a:pt x="15" y="0"/>
                </a:cubicBezTo>
                <a:cubicBezTo>
                  <a:pt x="18" y="0"/>
                  <a:pt x="18" y="0"/>
                  <a:pt x="18" y="0"/>
                </a:cubicBezTo>
                <a:cubicBezTo>
                  <a:pt x="18" y="1"/>
                  <a:pt x="17" y="2"/>
                  <a:pt x="17" y="2"/>
                </a:cubicBezTo>
                <a:cubicBezTo>
                  <a:pt x="26" y="2"/>
                  <a:pt x="26" y="2"/>
                  <a:pt x="26" y="2"/>
                </a:cubicBezTo>
                <a:cubicBezTo>
                  <a:pt x="26" y="5"/>
                  <a:pt x="26" y="5"/>
                  <a:pt x="26" y="5"/>
                </a:cubicBezTo>
                <a:cubicBezTo>
                  <a:pt x="25" y="7"/>
                  <a:pt x="23" y="9"/>
                  <a:pt x="21" y="10"/>
                </a:cubicBezTo>
                <a:cubicBezTo>
                  <a:pt x="23" y="11"/>
                  <a:pt x="25" y="12"/>
                  <a:pt x="28" y="13"/>
                </a:cubicBezTo>
                <a:cubicBezTo>
                  <a:pt x="27" y="16"/>
                  <a:pt x="27" y="16"/>
                  <a:pt x="27" y="16"/>
                </a:cubicBezTo>
                <a:cubicBezTo>
                  <a:pt x="24" y="15"/>
                  <a:pt x="21" y="13"/>
                  <a:pt x="19" y="12"/>
                </a:cubicBezTo>
                <a:cubicBezTo>
                  <a:pt x="17" y="14"/>
                  <a:pt x="15" y="15"/>
                  <a:pt x="13" y="16"/>
                </a:cubicBezTo>
                <a:cubicBezTo>
                  <a:pt x="11" y="13"/>
                  <a:pt x="11" y="13"/>
                  <a:pt x="11" y="13"/>
                </a:cubicBezTo>
                <a:cubicBezTo>
                  <a:pt x="13" y="13"/>
                  <a:pt x="15" y="12"/>
                  <a:pt x="17" y="10"/>
                </a:cubicBezTo>
                <a:cubicBezTo>
                  <a:pt x="16" y="9"/>
                  <a:pt x="15" y="8"/>
                  <a:pt x="14" y="7"/>
                </a:cubicBezTo>
                <a:cubicBezTo>
                  <a:pt x="14" y="7"/>
                  <a:pt x="13" y="8"/>
                  <a:pt x="12" y="9"/>
                </a:cubicBezTo>
                <a:lnTo>
                  <a:pt x="11" y="7"/>
                </a:lnTo>
                <a:close/>
                <a:moveTo>
                  <a:pt x="13" y="16"/>
                </a:moveTo>
                <a:cubicBezTo>
                  <a:pt x="26" y="16"/>
                  <a:pt x="26" y="16"/>
                  <a:pt x="26" y="16"/>
                </a:cubicBezTo>
                <a:cubicBezTo>
                  <a:pt x="26" y="28"/>
                  <a:pt x="26" y="28"/>
                  <a:pt x="26" y="28"/>
                </a:cubicBezTo>
                <a:cubicBezTo>
                  <a:pt x="23" y="28"/>
                  <a:pt x="23" y="28"/>
                  <a:pt x="23" y="28"/>
                </a:cubicBezTo>
                <a:cubicBezTo>
                  <a:pt x="23" y="26"/>
                  <a:pt x="23" y="26"/>
                  <a:pt x="23" y="26"/>
                </a:cubicBezTo>
                <a:cubicBezTo>
                  <a:pt x="16" y="26"/>
                  <a:pt x="16" y="26"/>
                  <a:pt x="16" y="26"/>
                </a:cubicBezTo>
                <a:cubicBezTo>
                  <a:pt x="16" y="28"/>
                  <a:pt x="16" y="28"/>
                  <a:pt x="16" y="28"/>
                </a:cubicBezTo>
                <a:cubicBezTo>
                  <a:pt x="13" y="28"/>
                  <a:pt x="13" y="28"/>
                  <a:pt x="13" y="28"/>
                </a:cubicBezTo>
                <a:lnTo>
                  <a:pt x="13" y="16"/>
                </a:lnTo>
                <a:close/>
                <a:moveTo>
                  <a:pt x="23" y="18"/>
                </a:moveTo>
                <a:cubicBezTo>
                  <a:pt x="16" y="18"/>
                  <a:pt x="16" y="18"/>
                  <a:pt x="16" y="18"/>
                </a:cubicBezTo>
                <a:cubicBezTo>
                  <a:pt x="16" y="24"/>
                  <a:pt x="16" y="24"/>
                  <a:pt x="16" y="24"/>
                </a:cubicBezTo>
                <a:cubicBezTo>
                  <a:pt x="23" y="24"/>
                  <a:pt x="23" y="24"/>
                  <a:pt x="23" y="24"/>
                </a:cubicBezTo>
                <a:lnTo>
                  <a:pt x="23" y="18"/>
                </a:lnTo>
                <a:close/>
                <a:moveTo>
                  <a:pt x="16" y="5"/>
                </a:moveTo>
                <a:cubicBezTo>
                  <a:pt x="17" y="6"/>
                  <a:pt x="18" y="8"/>
                  <a:pt x="19" y="9"/>
                </a:cubicBezTo>
                <a:cubicBezTo>
                  <a:pt x="21" y="8"/>
                  <a:pt x="22" y="6"/>
                  <a:pt x="23" y="5"/>
                </a:cubicBezTo>
                <a:lnTo>
                  <a:pt x="16"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83" name="Freeform 43"/>
          <p:cNvSpPr>
            <a:spLocks noEditPoints="1"/>
          </p:cNvSpPr>
          <p:nvPr/>
        </p:nvSpPr>
        <p:spPr bwMode="auto">
          <a:xfrm>
            <a:off x="426513" y="10146250"/>
            <a:ext cx="100012" cy="107950"/>
          </a:xfrm>
          <a:custGeom>
            <a:avLst/>
            <a:gdLst>
              <a:gd name="T0" fmla="*/ 9 w 26"/>
              <a:gd name="T1" fmla="*/ 8 h 28"/>
              <a:gd name="T2" fmla="*/ 3 w 26"/>
              <a:gd name="T3" fmla="*/ 8 h 28"/>
              <a:gd name="T4" fmla="*/ 3 w 26"/>
              <a:gd name="T5" fmla="*/ 5 h 28"/>
              <a:gd name="T6" fmla="*/ 0 w 26"/>
              <a:gd name="T7" fmla="*/ 8 h 28"/>
              <a:gd name="T8" fmla="*/ 12 w 26"/>
              <a:gd name="T9" fmla="*/ 2 h 28"/>
              <a:gd name="T10" fmla="*/ 14 w 26"/>
              <a:gd name="T11" fmla="*/ 0 h 28"/>
              <a:gd name="T12" fmla="*/ 26 w 26"/>
              <a:gd name="T13" fmla="*/ 2 h 28"/>
              <a:gd name="T14" fmla="*/ 24 w 26"/>
              <a:gd name="T15" fmla="*/ 8 h 28"/>
              <a:gd name="T16" fmla="*/ 18 w 26"/>
              <a:gd name="T17" fmla="*/ 5 h 28"/>
              <a:gd name="T18" fmla="*/ 19 w 26"/>
              <a:gd name="T19" fmla="*/ 7 h 28"/>
              <a:gd name="T20" fmla="*/ 23 w 26"/>
              <a:gd name="T21" fmla="*/ 9 h 28"/>
              <a:gd name="T22" fmla="*/ 16 w 26"/>
              <a:gd name="T23" fmla="*/ 8 h 28"/>
              <a:gd name="T24" fmla="*/ 15 w 26"/>
              <a:gd name="T25" fmla="*/ 5 h 28"/>
              <a:gd name="T26" fmla="*/ 2 w 26"/>
              <a:gd name="T27" fmla="*/ 28 h 28"/>
              <a:gd name="T28" fmla="*/ 10 w 26"/>
              <a:gd name="T29" fmla="*/ 11 h 28"/>
              <a:gd name="T30" fmla="*/ 14 w 26"/>
              <a:gd name="T31" fmla="*/ 8 h 28"/>
              <a:gd name="T32" fmla="*/ 25 w 26"/>
              <a:gd name="T33" fmla="*/ 11 h 28"/>
              <a:gd name="T34" fmla="*/ 22 w 26"/>
              <a:gd name="T35" fmla="*/ 28 h 28"/>
              <a:gd name="T36" fmla="*/ 4 w 26"/>
              <a:gd name="T37" fmla="*/ 26 h 28"/>
              <a:gd name="T38" fmla="*/ 2 w 26"/>
              <a:gd name="T39" fmla="*/ 28 h 28"/>
              <a:gd name="T40" fmla="*/ 17 w 26"/>
              <a:gd name="T41" fmla="*/ 16 h 28"/>
              <a:gd name="T42" fmla="*/ 7 w 26"/>
              <a:gd name="T43" fmla="*/ 19 h 28"/>
              <a:gd name="T44" fmla="*/ 11 w 26"/>
              <a:gd name="T45" fmla="*/ 13 h 28"/>
              <a:gd name="T46" fmla="*/ 4 w 26"/>
              <a:gd name="T47" fmla="*/ 24 h 28"/>
              <a:gd name="T48" fmla="*/ 22 w 26"/>
              <a:gd name="T49" fmla="*/ 13 h 28"/>
              <a:gd name="T50" fmla="*/ 13 w 26"/>
              <a:gd name="T51" fmla="*/ 14 h 28"/>
              <a:gd name="T52" fmla="*/ 20 w 26"/>
              <a:gd name="T53" fmla="*/ 16 h 28"/>
              <a:gd name="T54" fmla="*/ 20 w 26"/>
              <a:gd name="T55" fmla="*/ 22 h 28"/>
              <a:gd name="T56" fmla="*/ 16 w 26"/>
              <a:gd name="T57" fmla="*/ 22 h 28"/>
              <a:gd name="T58" fmla="*/ 8 w 26"/>
              <a:gd name="T59" fmla="*/ 24 h 28"/>
              <a:gd name="T60" fmla="*/ 13 w 26"/>
              <a:gd name="T61" fmla="*/ 20 h 28"/>
              <a:gd name="T62" fmla="*/ 11 w 26"/>
              <a:gd name="T63" fmla="*/ 18 h 28"/>
              <a:gd name="T64" fmla="*/ 14 w 26"/>
              <a:gd name="T65" fmla="*/ 1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 h="28">
                <a:moveTo>
                  <a:pt x="12" y="5"/>
                </a:moveTo>
                <a:cubicBezTo>
                  <a:pt x="11" y="6"/>
                  <a:pt x="11" y="7"/>
                  <a:pt x="9" y="8"/>
                </a:cubicBezTo>
                <a:cubicBezTo>
                  <a:pt x="8" y="9"/>
                  <a:pt x="6" y="10"/>
                  <a:pt x="5" y="10"/>
                </a:cubicBezTo>
                <a:cubicBezTo>
                  <a:pt x="3" y="8"/>
                  <a:pt x="3" y="8"/>
                  <a:pt x="3" y="8"/>
                </a:cubicBezTo>
                <a:cubicBezTo>
                  <a:pt x="7" y="7"/>
                  <a:pt x="9" y="6"/>
                  <a:pt x="9" y="5"/>
                </a:cubicBezTo>
                <a:cubicBezTo>
                  <a:pt x="3" y="5"/>
                  <a:pt x="3" y="5"/>
                  <a:pt x="3" y="5"/>
                </a:cubicBezTo>
                <a:cubicBezTo>
                  <a:pt x="3" y="8"/>
                  <a:pt x="3" y="8"/>
                  <a:pt x="3" y="8"/>
                </a:cubicBezTo>
                <a:cubicBezTo>
                  <a:pt x="0" y="8"/>
                  <a:pt x="0" y="8"/>
                  <a:pt x="0" y="8"/>
                </a:cubicBezTo>
                <a:cubicBezTo>
                  <a:pt x="0" y="2"/>
                  <a:pt x="0" y="2"/>
                  <a:pt x="0" y="2"/>
                </a:cubicBezTo>
                <a:cubicBezTo>
                  <a:pt x="12" y="2"/>
                  <a:pt x="12" y="2"/>
                  <a:pt x="12" y="2"/>
                </a:cubicBezTo>
                <a:cubicBezTo>
                  <a:pt x="12" y="2"/>
                  <a:pt x="11" y="1"/>
                  <a:pt x="11" y="0"/>
                </a:cubicBezTo>
                <a:cubicBezTo>
                  <a:pt x="14" y="0"/>
                  <a:pt x="14" y="0"/>
                  <a:pt x="14" y="0"/>
                </a:cubicBezTo>
                <a:cubicBezTo>
                  <a:pt x="14" y="1"/>
                  <a:pt x="15" y="1"/>
                  <a:pt x="15" y="2"/>
                </a:cubicBezTo>
                <a:cubicBezTo>
                  <a:pt x="26" y="2"/>
                  <a:pt x="26" y="2"/>
                  <a:pt x="26" y="2"/>
                </a:cubicBezTo>
                <a:cubicBezTo>
                  <a:pt x="26" y="8"/>
                  <a:pt x="26" y="8"/>
                  <a:pt x="26" y="8"/>
                </a:cubicBezTo>
                <a:cubicBezTo>
                  <a:pt x="24" y="8"/>
                  <a:pt x="24" y="8"/>
                  <a:pt x="24" y="8"/>
                </a:cubicBezTo>
                <a:cubicBezTo>
                  <a:pt x="24" y="5"/>
                  <a:pt x="24" y="5"/>
                  <a:pt x="24" y="5"/>
                </a:cubicBezTo>
                <a:cubicBezTo>
                  <a:pt x="18" y="5"/>
                  <a:pt x="18" y="5"/>
                  <a:pt x="18" y="5"/>
                </a:cubicBezTo>
                <a:cubicBezTo>
                  <a:pt x="18" y="6"/>
                  <a:pt x="18" y="6"/>
                  <a:pt x="18" y="6"/>
                </a:cubicBezTo>
                <a:cubicBezTo>
                  <a:pt x="18" y="7"/>
                  <a:pt x="18" y="7"/>
                  <a:pt x="19" y="7"/>
                </a:cubicBezTo>
                <a:cubicBezTo>
                  <a:pt x="23" y="7"/>
                  <a:pt x="23" y="7"/>
                  <a:pt x="23" y="7"/>
                </a:cubicBezTo>
                <a:cubicBezTo>
                  <a:pt x="23" y="9"/>
                  <a:pt x="23" y="9"/>
                  <a:pt x="23" y="9"/>
                </a:cubicBezTo>
                <a:cubicBezTo>
                  <a:pt x="18" y="9"/>
                  <a:pt x="18" y="9"/>
                  <a:pt x="18" y="9"/>
                </a:cubicBezTo>
                <a:cubicBezTo>
                  <a:pt x="17" y="9"/>
                  <a:pt x="16" y="9"/>
                  <a:pt x="16" y="8"/>
                </a:cubicBezTo>
                <a:cubicBezTo>
                  <a:pt x="15" y="8"/>
                  <a:pt x="15" y="7"/>
                  <a:pt x="15" y="6"/>
                </a:cubicBezTo>
                <a:cubicBezTo>
                  <a:pt x="15" y="5"/>
                  <a:pt x="15" y="5"/>
                  <a:pt x="15" y="5"/>
                </a:cubicBezTo>
                <a:lnTo>
                  <a:pt x="12" y="5"/>
                </a:lnTo>
                <a:close/>
                <a:moveTo>
                  <a:pt x="2" y="28"/>
                </a:moveTo>
                <a:cubicBezTo>
                  <a:pt x="2" y="11"/>
                  <a:pt x="2" y="11"/>
                  <a:pt x="2" y="11"/>
                </a:cubicBezTo>
                <a:cubicBezTo>
                  <a:pt x="10" y="11"/>
                  <a:pt x="10" y="11"/>
                  <a:pt x="10" y="11"/>
                </a:cubicBezTo>
                <a:cubicBezTo>
                  <a:pt x="11" y="10"/>
                  <a:pt x="11" y="9"/>
                  <a:pt x="12" y="8"/>
                </a:cubicBezTo>
                <a:cubicBezTo>
                  <a:pt x="14" y="8"/>
                  <a:pt x="14" y="8"/>
                  <a:pt x="14" y="8"/>
                </a:cubicBezTo>
                <a:cubicBezTo>
                  <a:pt x="14" y="9"/>
                  <a:pt x="13" y="10"/>
                  <a:pt x="13" y="11"/>
                </a:cubicBezTo>
                <a:cubicBezTo>
                  <a:pt x="25" y="11"/>
                  <a:pt x="25" y="11"/>
                  <a:pt x="25" y="11"/>
                </a:cubicBezTo>
                <a:cubicBezTo>
                  <a:pt x="25" y="28"/>
                  <a:pt x="25" y="28"/>
                  <a:pt x="25" y="28"/>
                </a:cubicBezTo>
                <a:cubicBezTo>
                  <a:pt x="22" y="28"/>
                  <a:pt x="22" y="28"/>
                  <a:pt x="22" y="28"/>
                </a:cubicBezTo>
                <a:cubicBezTo>
                  <a:pt x="22" y="26"/>
                  <a:pt x="22" y="26"/>
                  <a:pt x="22" y="26"/>
                </a:cubicBezTo>
                <a:cubicBezTo>
                  <a:pt x="4" y="26"/>
                  <a:pt x="4" y="26"/>
                  <a:pt x="4" y="26"/>
                </a:cubicBezTo>
                <a:cubicBezTo>
                  <a:pt x="4" y="28"/>
                  <a:pt x="4" y="28"/>
                  <a:pt x="4" y="28"/>
                </a:cubicBezTo>
                <a:lnTo>
                  <a:pt x="2" y="28"/>
                </a:lnTo>
                <a:close/>
                <a:moveTo>
                  <a:pt x="15" y="18"/>
                </a:moveTo>
                <a:cubicBezTo>
                  <a:pt x="16" y="18"/>
                  <a:pt x="17" y="17"/>
                  <a:pt x="17" y="16"/>
                </a:cubicBezTo>
                <a:cubicBezTo>
                  <a:pt x="11" y="16"/>
                  <a:pt x="11" y="16"/>
                  <a:pt x="11" y="16"/>
                </a:cubicBezTo>
                <a:cubicBezTo>
                  <a:pt x="10" y="17"/>
                  <a:pt x="9" y="18"/>
                  <a:pt x="7" y="19"/>
                </a:cubicBezTo>
                <a:cubicBezTo>
                  <a:pt x="6" y="17"/>
                  <a:pt x="6" y="17"/>
                  <a:pt x="6" y="17"/>
                </a:cubicBezTo>
                <a:cubicBezTo>
                  <a:pt x="8" y="16"/>
                  <a:pt x="10" y="15"/>
                  <a:pt x="11" y="13"/>
                </a:cubicBezTo>
                <a:cubicBezTo>
                  <a:pt x="4" y="13"/>
                  <a:pt x="4" y="13"/>
                  <a:pt x="4" y="13"/>
                </a:cubicBezTo>
                <a:cubicBezTo>
                  <a:pt x="4" y="24"/>
                  <a:pt x="4" y="24"/>
                  <a:pt x="4" y="24"/>
                </a:cubicBezTo>
                <a:cubicBezTo>
                  <a:pt x="22" y="24"/>
                  <a:pt x="22" y="24"/>
                  <a:pt x="22" y="24"/>
                </a:cubicBezTo>
                <a:cubicBezTo>
                  <a:pt x="22" y="13"/>
                  <a:pt x="22" y="13"/>
                  <a:pt x="22" y="13"/>
                </a:cubicBezTo>
                <a:cubicBezTo>
                  <a:pt x="14" y="13"/>
                  <a:pt x="14" y="13"/>
                  <a:pt x="14" y="13"/>
                </a:cubicBezTo>
                <a:cubicBezTo>
                  <a:pt x="13" y="13"/>
                  <a:pt x="13" y="14"/>
                  <a:pt x="13" y="14"/>
                </a:cubicBezTo>
                <a:cubicBezTo>
                  <a:pt x="20" y="14"/>
                  <a:pt x="20" y="14"/>
                  <a:pt x="20" y="14"/>
                </a:cubicBezTo>
                <a:cubicBezTo>
                  <a:pt x="20" y="16"/>
                  <a:pt x="20" y="16"/>
                  <a:pt x="20" y="16"/>
                </a:cubicBezTo>
                <a:cubicBezTo>
                  <a:pt x="19" y="17"/>
                  <a:pt x="18" y="19"/>
                  <a:pt x="17" y="20"/>
                </a:cubicBezTo>
                <a:cubicBezTo>
                  <a:pt x="18" y="20"/>
                  <a:pt x="19" y="21"/>
                  <a:pt x="20" y="22"/>
                </a:cubicBezTo>
                <a:cubicBezTo>
                  <a:pt x="18" y="24"/>
                  <a:pt x="18" y="24"/>
                  <a:pt x="18" y="24"/>
                </a:cubicBezTo>
                <a:cubicBezTo>
                  <a:pt x="18" y="23"/>
                  <a:pt x="17" y="23"/>
                  <a:pt x="16" y="22"/>
                </a:cubicBezTo>
                <a:cubicBezTo>
                  <a:pt x="15" y="21"/>
                  <a:pt x="15" y="21"/>
                  <a:pt x="15" y="21"/>
                </a:cubicBezTo>
                <a:cubicBezTo>
                  <a:pt x="13" y="22"/>
                  <a:pt x="11" y="23"/>
                  <a:pt x="8" y="24"/>
                </a:cubicBezTo>
                <a:cubicBezTo>
                  <a:pt x="6" y="21"/>
                  <a:pt x="6" y="21"/>
                  <a:pt x="6" y="21"/>
                </a:cubicBezTo>
                <a:cubicBezTo>
                  <a:pt x="9" y="21"/>
                  <a:pt x="11" y="21"/>
                  <a:pt x="13" y="20"/>
                </a:cubicBezTo>
                <a:cubicBezTo>
                  <a:pt x="13" y="20"/>
                  <a:pt x="12" y="19"/>
                  <a:pt x="12" y="19"/>
                </a:cubicBezTo>
                <a:cubicBezTo>
                  <a:pt x="11" y="19"/>
                  <a:pt x="11" y="19"/>
                  <a:pt x="11" y="18"/>
                </a:cubicBezTo>
                <a:cubicBezTo>
                  <a:pt x="12" y="17"/>
                  <a:pt x="12" y="17"/>
                  <a:pt x="12" y="17"/>
                </a:cubicBezTo>
                <a:cubicBezTo>
                  <a:pt x="12" y="17"/>
                  <a:pt x="13" y="17"/>
                  <a:pt x="14" y="18"/>
                </a:cubicBezTo>
                <a:cubicBezTo>
                  <a:pt x="14" y="18"/>
                  <a:pt x="15" y="18"/>
                  <a:pt x="15" y="1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85" name="Freeform 44"/>
          <p:cNvSpPr>
            <a:spLocks noEditPoints="1"/>
          </p:cNvSpPr>
          <p:nvPr/>
        </p:nvSpPr>
        <p:spPr bwMode="auto">
          <a:xfrm>
            <a:off x="561450" y="10154187"/>
            <a:ext cx="85725" cy="96838"/>
          </a:xfrm>
          <a:custGeom>
            <a:avLst/>
            <a:gdLst>
              <a:gd name="T0" fmla="*/ 0 w 54"/>
              <a:gd name="T1" fmla="*/ 0 h 61"/>
              <a:gd name="T2" fmla="*/ 54 w 54"/>
              <a:gd name="T3" fmla="*/ 0 h 61"/>
              <a:gd name="T4" fmla="*/ 54 w 54"/>
              <a:gd name="T5" fmla="*/ 61 h 61"/>
              <a:gd name="T6" fmla="*/ 46 w 54"/>
              <a:gd name="T7" fmla="*/ 61 h 61"/>
              <a:gd name="T8" fmla="*/ 46 w 54"/>
              <a:gd name="T9" fmla="*/ 53 h 61"/>
              <a:gd name="T10" fmla="*/ 8 w 54"/>
              <a:gd name="T11" fmla="*/ 53 h 61"/>
              <a:gd name="T12" fmla="*/ 8 w 54"/>
              <a:gd name="T13" fmla="*/ 61 h 61"/>
              <a:gd name="T14" fmla="*/ 0 w 54"/>
              <a:gd name="T15" fmla="*/ 61 h 61"/>
              <a:gd name="T16" fmla="*/ 0 w 54"/>
              <a:gd name="T17" fmla="*/ 0 h 61"/>
              <a:gd name="T18" fmla="*/ 8 w 54"/>
              <a:gd name="T19" fmla="*/ 7 h 61"/>
              <a:gd name="T20" fmla="*/ 8 w 54"/>
              <a:gd name="T21" fmla="*/ 46 h 61"/>
              <a:gd name="T22" fmla="*/ 46 w 54"/>
              <a:gd name="T23" fmla="*/ 46 h 61"/>
              <a:gd name="T24" fmla="*/ 46 w 54"/>
              <a:gd name="T25" fmla="*/ 7 h 61"/>
              <a:gd name="T26" fmla="*/ 8 w 54"/>
              <a:gd name="T27" fmla="*/ 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 h="61">
                <a:moveTo>
                  <a:pt x="0" y="0"/>
                </a:moveTo>
                <a:lnTo>
                  <a:pt x="54" y="0"/>
                </a:lnTo>
                <a:lnTo>
                  <a:pt x="54" y="61"/>
                </a:lnTo>
                <a:lnTo>
                  <a:pt x="46" y="61"/>
                </a:lnTo>
                <a:lnTo>
                  <a:pt x="46" y="53"/>
                </a:lnTo>
                <a:lnTo>
                  <a:pt x="8" y="53"/>
                </a:lnTo>
                <a:lnTo>
                  <a:pt x="8" y="61"/>
                </a:lnTo>
                <a:lnTo>
                  <a:pt x="0" y="61"/>
                </a:lnTo>
                <a:lnTo>
                  <a:pt x="0" y="0"/>
                </a:lnTo>
                <a:close/>
                <a:moveTo>
                  <a:pt x="8" y="7"/>
                </a:moveTo>
                <a:lnTo>
                  <a:pt x="8" y="46"/>
                </a:lnTo>
                <a:lnTo>
                  <a:pt x="46" y="46"/>
                </a:lnTo>
                <a:lnTo>
                  <a:pt x="46" y="7"/>
                </a:lnTo>
                <a:lnTo>
                  <a:pt x="8"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86" name="Rectangle 5"/>
          <p:cNvSpPr>
            <a:spLocks noChangeArrowheads="1"/>
          </p:cNvSpPr>
          <p:nvPr/>
        </p:nvSpPr>
        <p:spPr bwMode="auto">
          <a:xfrm>
            <a:off x="3175" y="2425884"/>
            <a:ext cx="152400" cy="871374"/>
          </a:xfrm>
          <a:prstGeom prst="rect">
            <a:avLst/>
          </a:prstGeom>
          <a:solidFill>
            <a:srgbClr val="1E9C92"/>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87" name="副標題 2"/>
          <p:cNvSpPr txBox="1">
            <a:spLocks/>
          </p:cNvSpPr>
          <p:nvPr/>
        </p:nvSpPr>
        <p:spPr>
          <a:xfrm>
            <a:off x="293622" y="1734594"/>
            <a:ext cx="5669756" cy="703906"/>
          </a:xfrm>
          <a:prstGeom prst="rect">
            <a:avLst/>
          </a:prstGeom>
          <a:noFill/>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spcBef>
                <a:spcPts val="300"/>
              </a:spcBef>
            </a:pPr>
            <a:r>
              <a:rPr lang="en-US" altLang="zh-TW" sz="2000" b="1" dirty="0" smtClean="0">
                <a:solidFill>
                  <a:srgbClr val="5FA39D"/>
                </a:solidFill>
                <a:latin typeface="微軟正黑體" panose="020B0604030504040204" pitchFamily="34" charset="-120"/>
                <a:ea typeface="微軟正黑體" panose="020B0604030504040204" pitchFamily="34" charset="-120"/>
              </a:rPr>
              <a:t>XXX</a:t>
            </a:r>
            <a:r>
              <a:rPr lang="zh-TW" altLang="en-US" sz="2000" b="1" dirty="0" smtClean="0">
                <a:solidFill>
                  <a:srgbClr val="5FA39D"/>
                </a:solidFill>
                <a:latin typeface="微軟正黑體" panose="020B0604030504040204" pitchFamily="34" charset="-120"/>
                <a:ea typeface="微軟正黑體" panose="020B0604030504040204" pitchFamily="34" charset="-120"/>
              </a:rPr>
              <a:t>學系</a:t>
            </a:r>
            <a:endParaRPr lang="en-US" altLang="zh-TW" sz="2000" b="1" dirty="0" smtClean="0">
              <a:solidFill>
                <a:srgbClr val="5FA39D"/>
              </a:solidFill>
              <a:latin typeface="微軟正黑體" panose="020B0604030504040204" pitchFamily="34" charset="-120"/>
              <a:ea typeface="微軟正黑體" panose="020B0604030504040204" pitchFamily="34" charset="-120"/>
            </a:endParaRPr>
          </a:p>
          <a:p>
            <a:pPr algn="l">
              <a:spcBef>
                <a:spcPts val="300"/>
              </a:spcBef>
            </a:pPr>
            <a:r>
              <a:rPr lang="en-US" altLang="zh-TW" sz="2000" b="1" dirty="0" smtClean="0">
                <a:solidFill>
                  <a:srgbClr val="5FA39D"/>
                </a:solidFill>
                <a:latin typeface="微軟正黑體" panose="020B0604030504040204" pitchFamily="34" charset="-120"/>
                <a:ea typeface="微軟正黑體" panose="020B0604030504040204" pitchFamily="34" charset="-120"/>
              </a:rPr>
              <a:t>XX</a:t>
            </a:r>
            <a:r>
              <a:rPr lang="en-US" altLang="zh-TW" sz="2000" b="1" dirty="0">
                <a:solidFill>
                  <a:srgbClr val="5FA39D"/>
                </a:solidFill>
                <a:latin typeface="微軟正黑體" panose="020B0604030504040204" pitchFamily="34" charset="-120"/>
                <a:ea typeface="微軟正黑體" panose="020B0604030504040204" pitchFamily="34" charset="-120"/>
              </a:rPr>
              <a:t>X</a:t>
            </a:r>
            <a:r>
              <a:rPr lang="zh-TW" altLang="en-US" sz="2000" b="1" dirty="0" smtClean="0">
                <a:solidFill>
                  <a:srgbClr val="5FA39D"/>
                </a:solidFill>
                <a:latin typeface="微軟正黑體" panose="020B0604030504040204" pitchFamily="34" charset="-120"/>
                <a:ea typeface="微軟正黑體" panose="020B0604030504040204" pitchFamily="34" charset="-120"/>
              </a:rPr>
              <a:t>教授研究團隊</a:t>
            </a:r>
            <a:endParaRPr lang="zh-TW" altLang="en-US" sz="2000" b="1" dirty="0">
              <a:solidFill>
                <a:srgbClr val="5FA39D"/>
              </a:solidFill>
              <a:latin typeface="微軟正黑體" panose="020B0604030504040204" pitchFamily="34" charset="-120"/>
              <a:ea typeface="微軟正黑體" panose="020B0604030504040204" pitchFamily="34" charset="-120"/>
            </a:endParaRPr>
          </a:p>
        </p:txBody>
      </p:sp>
      <p:sp>
        <p:nvSpPr>
          <p:cNvPr id="88" name="副標題 2"/>
          <p:cNvSpPr txBox="1">
            <a:spLocks/>
          </p:cNvSpPr>
          <p:nvPr/>
        </p:nvSpPr>
        <p:spPr>
          <a:xfrm>
            <a:off x="261952" y="2425884"/>
            <a:ext cx="7335514" cy="2581379"/>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spcBef>
                <a:spcPts val="300"/>
              </a:spcBef>
            </a:pPr>
            <a:r>
              <a:rPr lang="zh-TW" altLang="en-US" sz="3600" b="1" dirty="0" smtClean="0">
                <a:solidFill>
                  <a:srgbClr val="0C7369"/>
                </a:solidFill>
                <a:latin typeface="Noto Sans CJK JP Bold" panose="020B0800000000000000" pitchFamily="34" charset="-128"/>
                <a:ea typeface="Noto Sans CJK JP Bold" panose="020B0800000000000000" pitchFamily="34" charset="-128"/>
              </a:rPr>
              <a:t>團隊名稱</a:t>
            </a:r>
          </a:p>
        </p:txBody>
      </p:sp>
      <p:sp>
        <p:nvSpPr>
          <p:cNvPr id="89" name="副標題 2"/>
          <p:cNvSpPr txBox="1">
            <a:spLocks/>
          </p:cNvSpPr>
          <p:nvPr/>
        </p:nvSpPr>
        <p:spPr>
          <a:xfrm>
            <a:off x="289983" y="2992043"/>
            <a:ext cx="7428630" cy="686198"/>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spcBef>
                <a:spcPts val="0"/>
              </a:spcBef>
            </a:pPr>
            <a:r>
              <a:rPr lang="en-US" altLang="zh-TW" sz="2000" b="1" spc="100" dirty="0" smtClean="0">
                <a:solidFill>
                  <a:srgbClr val="5FA39D"/>
                </a:solidFill>
                <a:latin typeface="微軟正黑體" panose="020B0604030504040204" pitchFamily="34" charset="-120"/>
                <a:ea typeface="微軟正黑體" panose="020B0604030504040204" pitchFamily="34" charset="-120"/>
              </a:rPr>
              <a:t>(</a:t>
            </a:r>
            <a:r>
              <a:rPr lang="zh-TW" altLang="en-US" sz="2000" b="1" spc="100" dirty="0" smtClean="0">
                <a:solidFill>
                  <a:srgbClr val="5FA39D"/>
                </a:solidFill>
                <a:latin typeface="微軟正黑體" panose="020B0604030504040204" pitchFamily="34" charset="-120"/>
                <a:ea typeface="微軟正黑體" panose="020B0604030504040204" pitchFamily="34" charset="-120"/>
              </a:rPr>
              <a:t>英文名稱</a:t>
            </a:r>
            <a:r>
              <a:rPr lang="en-US" altLang="zh-TW" sz="2000" b="1" spc="100" dirty="0" smtClean="0">
                <a:solidFill>
                  <a:srgbClr val="5FA39D"/>
                </a:solidFill>
                <a:latin typeface="微軟正黑體" panose="020B0604030504040204" pitchFamily="34" charset="-120"/>
                <a:ea typeface="微軟正黑體" panose="020B0604030504040204" pitchFamily="34" charset="-120"/>
              </a:rPr>
              <a:t>)</a:t>
            </a:r>
            <a:endParaRPr lang="zh-TW" altLang="en-US" sz="2000" b="1" spc="100" dirty="0">
              <a:solidFill>
                <a:srgbClr val="5FA39D"/>
              </a:solidFill>
              <a:latin typeface="微軟正黑體" panose="020B0604030504040204" pitchFamily="34" charset="-120"/>
              <a:ea typeface="微軟正黑體" panose="020B0604030504040204" pitchFamily="34" charset="-120"/>
            </a:endParaRPr>
          </a:p>
        </p:txBody>
      </p:sp>
      <p:sp>
        <p:nvSpPr>
          <p:cNvPr id="90" name="文字方塊 89"/>
          <p:cNvSpPr txBox="1"/>
          <p:nvPr/>
        </p:nvSpPr>
        <p:spPr>
          <a:xfrm>
            <a:off x="339551" y="3357993"/>
            <a:ext cx="3535798" cy="415498"/>
          </a:xfrm>
          <a:prstGeom prst="rect">
            <a:avLst/>
          </a:prstGeom>
          <a:noFill/>
        </p:spPr>
        <p:txBody>
          <a:bodyPr wrap="square" numCol="1" spcCol="144000" rtlCol="0">
            <a:spAutoFit/>
          </a:bodyPr>
          <a:lstStyle/>
          <a:p>
            <a:pPr>
              <a:lnSpc>
                <a:spcPct val="150000"/>
              </a:lnSpc>
            </a:pPr>
            <a:r>
              <a:rPr lang="zh-TW" altLang="en-US" sz="1600" b="1" dirty="0" smtClean="0">
                <a:solidFill>
                  <a:schemeClr val="bg2">
                    <a:lumMod val="25000"/>
                  </a:schemeClr>
                </a:solidFill>
                <a:latin typeface="微軟正黑體" panose="020B0604030504040204" pitchFamily="34" charset="-120"/>
                <a:ea typeface="微軟正黑體" panose="020B0604030504040204" pitchFamily="34" charset="-120"/>
              </a:rPr>
              <a:t>簡介</a:t>
            </a:r>
            <a:endParaRPr lang="en-US" altLang="zh-TW" sz="1600" b="1" dirty="0" smtClean="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93" name="文字方塊 92"/>
          <p:cNvSpPr txBox="1"/>
          <p:nvPr/>
        </p:nvSpPr>
        <p:spPr>
          <a:xfrm>
            <a:off x="310362" y="5151413"/>
            <a:ext cx="3535798" cy="416396"/>
          </a:xfrm>
          <a:prstGeom prst="rect">
            <a:avLst/>
          </a:prstGeom>
          <a:noFill/>
        </p:spPr>
        <p:txBody>
          <a:bodyPr wrap="square" numCol="1" spcCol="144000" rtlCol="0">
            <a:spAutoFit/>
          </a:bodyPr>
          <a:lstStyle/>
          <a:p>
            <a:pPr>
              <a:lnSpc>
                <a:spcPct val="150000"/>
              </a:lnSpc>
            </a:pPr>
            <a:r>
              <a:rPr lang="zh-TW" altLang="en-US" sz="1600" b="1" dirty="0">
                <a:solidFill>
                  <a:schemeClr val="bg2">
                    <a:lumMod val="25000"/>
                  </a:schemeClr>
                </a:solidFill>
                <a:latin typeface="微軟正黑體" panose="020B0604030504040204" pitchFamily="34" charset="-120"/>
                <a:ea typeface="微軟正黑體" panose="020B0604030504040204" pitchFamily="34" charset="-120"/>
              </a:rPr>
              <a:t>產品項目</a:t>
            </a:r>
            <a:endParaRPr lang="en-US" altLang="zh-TW" sz="1600" b="1" dirty="0" smtClean="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94" name="文字方塊 93"/>
          <p:cNvSpPr txBox="1"/>
          <p:nvPr/>
        </p:nvSpPr>
        <p:spPr>
          <a:xfrm>
            <a:off x="3889364" y="3412730"/>
            <a:ext cx="3482746" cy="416396"/>
          </a:xfrm>
          <a:prstGeom prst="rect">
            <a:avLst/>
          </a:prstGeom>
          <a:noFill/>
        </p:spPr>
        <p:txBody>
          <a:bodyPr wrap="square" numCol="1" spcCol="144000" rtlCol="0">
            <a:spAutoFit/>
          </a:bodyPr>
          <a:lstStyle/>
          <a:p>
            <a:pPr>
              <a:lnSpc>
                <a:spcPct val="150000"/>
              </a:lnSpc>
            </a:pPr>
            <a:r>
              <a:rPr lang="zh-TW" altLang="en-US" sz="1600" b="1" dirty="0">
                <a:solidFill>
                  <a:schemeClr val="bg2">
                    <a:lumMod val="25000"/>
                  </a:schemeClr>
                </a:solidFill>
                <a:latin typeface="微軟正黑體" panose="020B0604030504040204" pitchFamily="34" charset="-120"/>
                <a:ea typeface="微軟正黑體" panose="020B0604030504040204" pitchFamily="34" charset="-120"/>
              </a:rPr>
              <a:t>發展現況</a:t>
            </a:r>
            <a:endParaRPr lang="en-US" altLang="zh-TW" sz="1600" b="1" dirty="0" smtClean="0">
              <a:solidFill>
                <a:schemeClr val="bg2">
                  <a:lumMod val="25000"/>
                </a:schemeClr>
              </a:solidFill>
              <a:latin typeface="微軟正黑體" panose="020B0604030504040204" pitchFamily="34" charset="-120"/>
              <a:ea typeface="微軟正黑體" panose="020B0604030504040204" pitchFamily="34" charset="-120"/>
            </a:endParaRPr>
          </a:p>
        </p:txBody>
      </p:sp>
      <p:grpSp>
        <p:nvGrpSpPr>
          <p:cNvPr id="30" name="群組 29"/>
          <p:cNvGrpSpPr/>
          <p:nvPr/>
        </p:nvGrpSpPr>
        <p:grpSpPr>
          <a:xfrm>
            <a:off x="323124" y="6385541"/>
            <a:ext cx="3323148" cy="2254569"/>
            <a:chOff x="323124" y="6385541"/>
            <a:chExt cx="3323148" cy="2254569"/>
          </a:xfrm>
        </p:grpSpPr>
        <p:sp>
          <p:nvSpPr>
            <p:cNvPr id="97" name="矩形 96"/>
            <p:cNvSpPr/>
            <p:nvPr/>
          </p:nvSpPr>
          <p:spPr>
            <a:xfrm>
              <a:off x="411260" y="6385541"/>
              <a:ext cx="3235012" cy="1989562"/>
            </a:xfrm>
            <a:prstGeom prst="rect">
              <a:avLst/>
            </a:prstGeom>
            <a:solidFill>
              <a:schemeClr val="bg1"/>
            </a:solidFill>
            <a:ln>
              <a:solidFill>
                <a:srgbClr val="0C736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bg2">
                      <a:lumMod val="25000"/>
                    </a:schemeClr>
                  </a:solidFill>
                  <a:latin typeface="微軟正黑體" panose="020B0604030504040204" pitchFamily="34" charset="-120"/>
                  <a:ea typeface="微軟正黑體" panose="020B0604030504040204" pitchFamily="34" charset="-120"/>
                </a:rPr>
                <a:t>圖片</a:t>
              </a:r>
              <a:endParaRPr lang="zh-TW" altLang="en-US" dirty="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98" name="文字方塊 97"/>
            <p:cNvSpPr txBox="1"/>
            <p:nvPr/>
          </p:nvSpPr>
          <p:spPr>
            <a:xfrm>
              <a:off x="323124" y="8393889"/>
              <a:ext cx="3187651" cy="246221"/>
            </a:xfrm>
            <a:prstGeom prst="rect">
              <a:avLst/>
            </a:prstGeom>
            <a:noFill/>
          </p:spPr>
          <p:txBody>
            <a:bodyPr wrap="square" rtlCol="0">
              <a:spAutoFit/>
            </a:bodyPr>
            <a:lstStyle/>
            <a:p>
              <a:r>
                <a:rPr lang="zh-TW" altLang="en-US" sz="1000" dirty="0" smtClean="0">
                  <a:solidFill>
                    <a:schemeClr val="bg1"/>
                  </a:solidFill>
                  <a:latin typeface="微軟正黑體" panose="020B0604030504040204" pitchFamily="34" charset="-120"/>
                  <a:ea typeface="微軟正黑體" panose="020B0604030504040204" pitchFamily="34" charset="-120"/>
                </a:rPr>
                <a:t>請自行新增圖片</a:t>
              </a:r>
              <a:r>
                <a:rPr lang="zh-TW" altLang="en-US" sz="1000" dirty="0">
                  <a:solidFill>
                    <a:schemeClr val="bg1"/>
                  </a:solidFill>
                  <a:latin typeface="微軟正黑體" panose="020B0604030504040204" pitchFamily="34" charset="-120"/>
                  <a:ea typeface="微軟正黑體" panose="020B0604030504040204" pitchFamily="34" charset="-120"/>
                </a:rPr>
                <a:t>說明</a:t>
              </a:r>
            </a:p>
          </p:txBody>
        </p:sp>
      </p:grpSp>
      <p:cxnSp>
        <p:nvCxnSpPr>
          <p:cNvPr id="103" name="直線接點 102"/>
          <p:cNvCxnSpPr/>
          <p:nvPr/>
        </p:nvCxnSpPr>
        <p:spPr>
          <a:xfrm>
            <a:off x="396020" y="8748713"/>
            <a:ext cx="6834585" cy="0"/>
          </a:xfrm>
          <a:prstGeom prst="line">
            <a:avLst/>
          </a:prstGeom>
          <a:ln w="12700">
            <a:solidFill>
              <a:srgbClr val="5FA39D"/>
            </a:solidFill>
          </a:ln>
        </p:spPr>
        <p:style>
          <a:lnRef idx="1">
            <a:schemeClr val="accent1"/>
          </a:lnRef>
          <a:fillRef idx="0">
            <a:schemeClr val="accent1"/>
          </a:fillRef>
          <a:effectRef idx="0">
            <a:schemeClr val="accent1"/>
          </a:effectRef>
          <a:fontRef idx="minor">
            <a:schemeClr val="tx1"/>
          </a:fontRef>
        </p:style>
      </p:cxnSp>
      <p:sp>
        <p:nvSpPr>
          <p:cNvPr id="107" name="文字方塊 106"/>
          <p:cNvSpPr txBox="1"/>
          <p:nvPr/>
        </p:nvSpPr>
        <p:spPr>
          <a:xfrm>
            <a:off x="289983" y="8793852"/>
            <a:ext cx="3187651" cy="748923"/>
          </a:xfrm>
          <a:prstGeom prst="rect">
            <a:avLst/>
          </a:prstGeom>
          <a:noFill/>
        </p:spPr>
        <p:txBody>
          <a:bodyPr wrap="square" rtlCol="0">
            <a:spAutoFit/>
          </a:bodyPr>
          <a:lstStyle/>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公司</a:t>
            </a:r>
            <a:r>
              <a:rPr lang="zh-TW" altLang="en-US" sz="1200" b="1" dirty="0" smtClean="0">
                <a:solidFill>
                  <a:schemeClr val="bg1"/>
                </a:solidFill>
                <a:latin typeface="微軟正黑體" panose="020B0604030504040204" pitchFamily="34" charset="-120"/>
                <a:ea typeface="微軟正黑體" panose="020B0604030504040204" pitchFamily="34" charset="-120"/>
              </a:rPr>
              <a:t>成立時間：</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a:p>
            <a:pPr>
              <a:spcBef>
                <a:spcPts val="400"/>
              </a:spcBef>
            </a:pPr>
            <a:r>
              <a:rPr lang="zh-TW" altLang="en-US" sz="1200" b="1" dirty="0" smtClean="0">
                <a:solidFill>
                  <a:schemeClr val="bg1"/>
                </a:solidFill>
                <a:latin typeface="微軟正黑體" panose="020B0604030504040204" pitchFamily="34" charset="-120"/>
                <a:ea typeface="微軟正黑體" panose="020B0604030504040204" pitchFamily="34" charset="-120"/>
              </a:rPr>
              <a:t>實</a:t>
            </a:r>
            <a:r>
              <a:rPr lang="zh-TW" altLang="en-US" sz="1200" b="1" dirty="0">
                <a:solidFill>
                  <a:schemeClr val="bg1"/>
                </a:solidFill>
                <a:latin typeface="微軟正黑體" panose="020B0604030504040204" pitchFamily="34" charset="-120"/>
                <a:ea typeface="微軟正黑體" panose="020B0604030504040204" pitchFamily="34" charset="-120"/>
              </a:rPr>
              <a:t>收資本額</a:t>
            </a:r>
            <a:r>
              <a:rPr lang="zh-TW" altLang="en-US" sz="1200" b="1" dirty="0" smtClean="0">
                <a:solidFill>
                  <a:schemeClr val="bg1"/>
                </a:solidFill>
                <a:latin typeface="微軟正黑體" panose="020B0604030504040204" pitchFamily="34" charset="-120"/>
                <a:ea typeface="微軟正黑體" panose="020B0604030504040204" pitchFamily="34" charset="-120"/>
              </a:rPr>
              <a:t>：</a:t>
            </a:r>
            <a:r>
              <a:rPr lang="en-US" altLang="zh-TW" sz="1200" b="1" dirty="0" smtClean="0">
                <a:solidFill>
                  <a:schemeClr val="bg1"/>
                </a:solidFill>
                <a:latin typeface="微軟正黑體" panose="020B0604030504040204" pitchFamily="34" charset="-120"/>
                <a:ea typeface="微軟正黑體" panose="020B0604030504040204" pitchFamily="34" charset="-120"/>
              </a:rPr>
              <a:t>NT$</a:t>
            </a:r>
          </a:p>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專利保護狀況：</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p:txBody>
      </p:sp>
      <p:sp>
        <p:nvSpPr>
          <p:cNvPr id="108" name="文字方塊 107"/>
          <p:cNvSpPr txBox="1"/>
          <p:nvPr/>
        </p:nvSpPr>
        <p:spPr>
          <a:xfrm>
            <a:off x="3352337" y="8793852"/>
            <a:ext cx="3187651" cy="748923"/>
          </a:xfrm>
          <a:prstGeom prst="rect">
            <a:avLst/>
          </a:prstGeom>
          <a:noFill/>
        </p:spPr>
        <p:txBody>
          <a:bodyPr wrap="square" rtlCol="0">
            <a:spAutoFit/>
          </a:bodyPr>
          <a:lstStyle/>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團隊</a:t>
            </a:r>
            <a:r>
              <a:rPr lang="zh-TW" altLang="en-US" sz="1200" b="1" dirty="0" smtClean="0">
                <a:solidFill>
                  <a:schemeClr val="bg1"/>
                </a:solidFill>
                <a:latin typeface="微軟正黑體" panose="020B0604030504040204" pitchFamily="34" charset="-120"/>
                <a:ea typeface="微軟正黑體" panose="020B0604030504040204" pitchFamily="34" charset="-120"/>
              </a:rPr>
              <a:t>人數：</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辦公室</a:t>
            </a:r>
            <a:r>
              <a:rPr lang="zh-TW" altLang="en-US" sz="1200" b="1" dirty="0" smtClean="0">
                <a:solidFill>
                  <a:schemeClr val="bg1"/>
                </a:solidFill>
                <a:latin typeface="微軟正黑體" panose="020B0604030504040204" pitchFamily="34" charset="-120"/>
                <a:ea typeface="微軟正黑體" panose="020B0604030504040204" pitchFamily="34" charset="-120"/>
              </a:rPr>
              <a:t>位置</a:t>
            </a:r>
            <a:r>
              <a:rPr lang="zh-TW" altLang="en-US" sz="1200" b="1" dirty="0">
                <a:solidFill>
                  <a:schemeClr val="bg1"/>
                </a:solidFill>
                <a:latin typeface="微軟正黑體" panose="020B0604030504040204" pitchFamily="34" charset="-120"/>
                <a:ea typeface="微軟正黑體" panose="020B0604030504040204" pitchFamily="34" charset="-120"/>
              </a:rPr>
              <a:t>：</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公司</a:t>
            </a:r>
            <a:r>
              <a:rPr lang="zh-TW" altLang="en-US" sz="1200" b="1" dirty="0" smtClean="0">
                <a:solidFill>
                  <a:schemeClr val="bg1"/>
                </a:solidFill>
                <a:latin typeface="微軟正黑體" panose="020B0604030504040204" pitchFamily="34" charset="-120"/>
                <a:ea typeface="微軟正黑體" panose="020B0604030504040204" pitchFamily="34" charset="-120"/>
              </a:rPr>
              <a:t>網址</a:t>
            </a:r>
            <a:r>
              <a:rPr lang="zh-TW" altLang="en-US" sz="1200" b="1" dirty="0">
                <a:solidFill>
                  <a:schemeClr val="bg1"/>
                </a:solidFill>
                <a:latin typeface="微軟正黑體" panose="020B0604030504040204" pitchFamily="34" charset="-120"/>
                <a:ea typeface="微軟正黑體" panose="020B0604030504040204" pitchFamily="34" charset="-120"/>
              </a:rPr>
              <a:t>：</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p:txBody>
      </p:sp>
      <p:sp>
        <p:nvSpPr>
          <p:cNvPr id="109" name="矩形 108"/>
          <p:cNvSpPr/>
          <p:nvPr/>
        </p:nvSpPr>
        <p:spPr>
          <a:xfrm>
            <a:off x="5754175" y="9637900"/>
            <a:ext cx="738000" cy="738000"/>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solidFill>
                  <a:schemeClr val="tx1"/>
                </a:solidFill>
                <a:latin typeface="微軟正黑體" panose="020B0604030504040204" pitchFamily="34" charset="-120"/>
                <a:ea typeface="微軟正黑體" panose="020B0604030504040204" pitchFamily="34" charset="-120"/>
              </a:rPr>
              <a:t>團隊</a:t>
            </a:r>
            <a:r>
              <a:rPr lang="en-US" altLang="zh-TW" b="1" dirty="0" smtClean="0">
                <a:solidFill>
                  <a:schemeClr val="tx1"/>
                </a:solidFill>
                <a:latin typeface="微軟正黑體" panose="020B0604030504040204" pitchFamily="34" charset="-120"/>
                <a:ea typeface="微軟正黑體" panose="020B0604030504040204" pitchFamily="34" charset="-120"/>
              </a:rPr>
              <a:t>logo</a:t>
            </a:r>
            <a:endParaRPr lang="zh-TW" altLang="en-US" b="1" dirty="0">
              <a:solidFill>
                <a:schemeClr val="tx1"/>
              </a:solidFill>
              <a:latin typeface="微軟正黑體" panose="020B0604030504040204" pitchFamily="34" charset="-120"/>
              <a:ea typeface="微軟正黑體" panose="020B0604030504040204" pitchFamily="34" charset="-120"/>
            </a:endParaRPr>
          </a:p>
        </p:txBody>
      </p:sp>
      <p:grpSp>
        <p:nvGrpSpPr>
          <p:cNvPr id="111" name="群組 110"/>
          <p:cNvGrpSpPr/>
          <p:nvPr/>
        </p:nvGrpSpPr>
        <p:grpSpPr>
          <a:xfrm>
            <a:off x="3853724" y="6385541"/>
            <a:ext cx="3323148" cy="2254569"/>
            <a:chOff x="323124" y="6385541"/>
            <a:chExt cx="3323148" cy="2254569"/>
          </a:xfrm>
        </p:grpSpPr>
        <p:sp>
          <p:nvSpPr>
            <p:cNvPr id="112" name="矩形 111"/>
            <p:cNvSpPr/>
            <p:nvPr/>
          </p:nvSpPr>
          <p:spPr>
            <a:xfrm>
              <a:off x="411260" y="6385541"/>
              <a:ext cx="3235012" cy="1989562"/>
            </a:xfrm>
            <a:prstGeom prst="rect">
              <a:avLst/>
            </a:prstGeom>
            <a:solidFill>
              <a:schemeClr val="bg1"/>
            </a:solidFill>
            <a:ln>
              <a:solidFill>
                <a:srgbClr val="0C7369"/>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bg2">
                      <a:lumMod val="25000"/>
                    </a:schemeClr>
                  </a:solidFill>
                  <a:latin typeface="微軟正黑體" panose="020B0604030504040204" pitchFamily="34" charset="-120"/>
                  <a:ea typeface="微軟正黑體" panose="020B0604030504040204" pitchFamily="34" charset="-120"/>
                </a:rPr>
                <a:t>圖片</a:t>
              </a:r>
              <a:endParaRPr lang="zh-TW" altLang="en-US" dirty="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113" name="文字方塊 112"/>
            <p:cNvSpPr txBox="1"/>
            <p:nvPr/>
          </p:nvSpPr>
          <p:spPr>
            <a:xfrm>
              <a:off x="323124" y="8393889"/>
              <a:ext cx="3187651" cy="246221"/>
            </a:xfrm>
            <a:prstGeom prst="rect">
              <a:avLst/>
            </a:prstGeom>
            <a:noFill/>
          </p:spPr>
          <p:txBody>
            <a:bodyPr wrap="square" rtlCol="0">
              <a:spAutoFit/>
            </a:bodyPr>
            <a:lstStyle/>
            <a:p>
              <a:r>
                <a:rPr lang="zh-TW" altLang="en-US" sz="1000" dirty="0" smtClean="0">
                  <a:solidFill>
                    <a:schemeClr val="bg1"/>
                  </a:solidFill>
                  <a:latin typeface="微軟正黑體" panose="020B0604030504040204" pitchFamily="34" charset="-120"/>
                  <a:ea typeface="微軟正黑體" panose="020B0604030504040204" pitchFamily="34" charset="-120"/>
                </a:rPr>
                <a:t>請自行新增圖片</a:t>
              </a:r>
              <a:r>
                <a:rPr lang="zh-TW" altLang="en-US" sz="1000" dirty="0">
                  <a:solidFill>
                    <a:schemeClr val="bg1"/>
                  </a:solidFill>
                  <a:latin typeface="微軟正黑體" panose="020B0604030504040204" pitchFamily="34" charset="-120"/>
                  <a:ea typeface="微軟正黑體" panose="020B0604030504040204" pitchFamily="34" charset="-120"/>
                </a:rPr>
                <a:t>說明</a:t>
              </a:r>
            </a:p>
          </p:txBody>
        </p:sp>
      </p:grpSp>
      <p:sp>
        <p:nvSpPr>
          <p:cNvPr id="114" name="文字方塊 113"/>
          <p:cNvSpPr txBox="1"/>
          <p:nvPr/>
        </p:nvSpPr>
        <p:spPr>
          <a:xfrm>
            <a:off x="7815645" y="7267465"/>
            <a:ext cx="3182555" cy="923330"/>
          </a:xfrm>
          <a:prstGeom prst="rect">
            <a:avLst/>
          </a:prstGeom>
          <a:noFill/>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rPr>
              <a:t>＊請自行新增</a:t>
            </a:r>
            <a:r>
              <a:rPr lang="zh-TW" altLang="en-US" dirty="0">
                <a:latin typeface="微軟正黑體" panose="020B0604030504040204" pitchFamily="34" charset="-120"/>
                <a:ea typeface="微軟正黑體" panose="020B0604030504040204" pitchFamily="34" charset="-120"/>
              </a:rPr>
              <a:t>或</a:t>
            </a:r>
            <a:r>
              <a:rPr lang="zh-TW" altLang="en-US" dirty="0" smtClean="0">
                <a:latin typeface="微軟正黑體" panose="020B0604030504040204" pitchFamily="34" charset="-120"/>
                <a:ea typeface="微軟正黑體" panose="020B0604030504040204" pitchFamily="34" charset="-120"/>
              </a:rPr>
              <a:t>刪減圖片</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可任意</a:t>
            </a:r>
            <a:r>
              <a:rPr lang="zh-TW" altLang="en-US" dirty="0">
                <a:latin typeface="微軟正黑體" panose="020B0604030504040204" pitchFamily="34" charset="-120"/>
                <a:ea typeface="微軟正黑體" panose="020B0604030504040204" pitchFamily="34" charset="-120"/>
              </a:rPr>
              <a:t>加</a:t>
            </a:r>
            <a:r>
              <a:rPr lang="zh-TW" altLang="en-US" dirty="0" smtClean="0">
                <a:latin typeface="微軟正黑體" panose="020B0604030504040204" pitchFamily="34" charset="-120"/>
                <a:ea typeface="微軟正黑體" panose="020B0604030504040204" pitchFamily="34" charset="-120"/>
              </a:rPr>
              <a:t>註</a:t>
            </a:r>
            <a:r>
              <a:rPr lang="zh-TW" altLang="en-US" dirty="0">
                <a:latin typeface="微軟正黑體" panose="020B0604030504040204" pitchFamily="34" charset="-120"/>
                <a:ea typeface="微軟正黑體" panose="020B0604030504040204" pitchFamily="34" charset="-120"/>
              </a:rPr>
              <a:t>或刪減</a:t>
            </a:r>
            <a:r>
              <a:rPr lang="zh-TW" altLang="en-US" dirty="0" smtClean="0">
                <a:latin typeface="微軟正黑體" panose="020B0604030504040204" pitchFamily="34" charset="-120"/>
                <a:ea typeface="微軟正黑體" panose="020B0604030504040204" pitchFamily="34" charset="-120"/>
              </a:rPr>
              <a:t>文字說明</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注意圖片解析度</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清晰度</a:t>
            </a:r>
            <a:endParaRPr lang="zh-TW" altLang="en-US" dirty="0">
              <a:latin typeface="微軟正黑體" panose="020B0604030504040204" pitchFamily="34" charset="-120"/>
              <a:ea typeface="微軟正黑體" panose="020B0604030504040204" pitchFamily="34" charset="-120"/>
            </a:endParaRPr>
          </a:p>
        </p:txBody>
      </p:sp>
      <p:sp>
        <p:nvSpPr>
          <p:cNvPr id="115" name="文字方塊 114"/>
          <p:cNvSpPr txBox="1"/>
          <p:nvPr/>
        </p:nvSpPr>
        <p:spPr>
          <a:xfrm>
            <a:off x="7815645" y="9813430"/>
            <a:ext cx="4604955" cy="369332"/>
          </a:xfrm>
          <a:prstGeom prst="rect">
            <a:avLst/>
          </a:prstGeom>
          <a:noFill/>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rPr>
              <a:t>＊請自行修改聯絡窗口、</a:t>
            </a:r>
            <a:r>
              <a:rPr lang="en-US" altLang="zh-TW" dirty="0" smtClean="0">
                <a:latin typeface="微軟正黑體" panose="020B0604030504040204" pitchFamily="34" charset="-120"/>
                <a:ea typeface="微軟正黑體" panose="020B0604030504040204" pitchFamily="34" charset="-120"/>
              </a:rPr>
              <a:t>logo</a:t>
            </a:r>
            <a:r>
              <a:rPr lang="zh-TW" altLang="en-US" dirty="0" smtClean="0">
                <a:latin typeface="微軟正黑體" panose="020B0604030504040204" pitchFamily="34" charset="-120"/>
                <a:ea typeface="微軟正黑體" panose="020B0604030504040204" pitchFamily="34" charset="-120"/>
              </a:rPr>
              <a:t>、版本日期</a:t>
            </a:r>
            <a:endParaRPr lang="zh-TW" altLang="en-US" dirty="0">
              <a:latin typeface="微軟正黑體" panose="020B0604030504040204" pitchFamily="34" charset="-120"/>
              <a:ea typeface="微軟正黑體" panose="020B0604030504040204" pitchFamily="34" charset="-120"/>
            </a:endParaRPr>
          </a:p>
        </p:txBody>
      </p:sp>
      <p:sp>
        <p:nvSpPr>
          <p:cNvPr id="116" name="矩形 115"/>
          <p:cNvSpPr/>
          <p:nvPr/>
        </p:nvSpPr>
        <p:spPr>
          <a:xfrm>
            <a:off x="5754175" y="10385003"/>
            <a:ext cx="738000" cy="151200"/>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900" dirty="0">
              <a:solidFill>
                <a:schemeClr val="tx1"/>
              </a:solidFill>
              <a:latin typeface="微軟正黑體" panose="020B0604030504040204" pitchFamily="34" charset="-120"/>
              <a:ea typeface="微軟正黑體" panose="020B0604030504040204" pitchFamily="34" charset="-120"/>
            </a:endParaRPr>
          </a:p>
        </p:txBody>
      </p:sp>
      <p:sp>
        <p:nvSpPr>
          <p:cNvPr id="117" name="文字方塊 116"/>
          <p:cNvSpPr txBox="1"/>
          <p:nvPr/>
        </p:nvSpPr>
        <p:spPr>
          <a:xfrm>
            <a:off x="5574222" y="10355438"/>
            <a:ext cx="1094198" cy="215444"/>
          </a:xfrm>
          <a:prstGeom prst="rect">
            <a:avLst/>
          </a:prstGeom>
          <a:noFill/>
        </p:spPr>
        <p:txBody>
          <a:bodyPr wrap="square" rtlCol="0">
            <a:spAutoFit/>
          </a:bodyPr>
          <a:lstStyle/>
          <a:p>
            <a:pPr algn="ctr"/>
            <a:r>
              <a:rPr lang="zh-TW" altLang="en-US" sz="800" dirty="0">
                <a:latin typeface="微軟正黑體" panose="020B0604030504040204" pitchFamily="34" charset="-120"/>
                <a:ea typeface="微軟正黑體" panose="020B0604030504040204" pitchFamily="34" charset="-120"/>
              </a:rPr>
              <a:t>版本</a:t>
            </a:r>
            <a:r>
              <a:rPr lang="en-US" altLang="zh-TW" sz="800" dirty="0">
                <a:latin typeface="微軟正黑體" panose="020B0604030504040204" pitchFamily="34" charset="-120"/>
                <a:ea typeface="微軟正黑體" panose="020B0604030504040204" pitchFamily="34" charset="-120"/>
              </a:rPr>
              <a:t>:</a:t>
            </a:r>
            <a:r>
              <a:rPr lang="en-US" altLang="zh-TW" sz="800" dirty="0" smtClean="0">
                <a:latin typeface="微軟正黑體" panose="020B0604030504040204" pitchFamily="34" charset="-120"/>
                <a:ea typeface="微軟正黑體" panose="020B0604030504040204" pitchFamily="34" charset="-120"/>
              </a:rPr>
              <a:t>2021XXXX</a:t>
            </a:r>
            <a:endParaRPr lang="zh-TW" altLang="en-US" sz="800" dirty="0">
              <a:latin typeface="微軟正黑體" panose="020B0604030504040204" pitchFamily="34" charset="-120"/>
              <a:ea typeface="微軟正黑體" panose="020B0604030504040204" pitchFamily="34" charset="-120"/>
            </a:endParaRPr>
          </a:p>
        </p:txBody>
      </p:sp>
      <p:sp>
        <p:nvSpPr>
          <p:cNvPr id="118" name="文字方塊 33"/>
          <p:cNvSpPr txBox="1"/>
          <p:nvPr/>
        </p:nvSpPr>
        <p:spPr>
          <a:xfrm>
            <a:off x="7865575" y="299138"/>
            <a:ext cx="3783500" cy="120032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TW" altLang="en-US" dirty="0" smtClean="0">
                <a:latin typeface="微軟正黑體" panose="020B0604030504040204" pitchFamily="34" charset="-120"/>
                <a:ea typeface="微軟正黑體" panose="020B0604030504040204" pitchFamily="34" charset="-120"/>
              </a:rPr>
              <a:t>＊請自行修正校名、</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單位名</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中</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英</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 </a:t>
            </a:r>
            <a:endParaRPr lang="en-US" altLang="zh-TW" dirty="0" smtClean="0">
              <a:latin typeface="微軟正黑體" panose="020B0604030504040204" pitchFamily="34" charset="-120"/>
              <a:ea typeface="微軟正黑體" panose="020B0604030504040204" pitchFamily="34" charset="-120"/>
            </a:endParaRPr>
          </a:p>
          <a:p>
            <a:r>
              <a:rPr lang="en-US" altLang="zh-TW" dirty="0" smtClean="0">
                <a:latin typeface="微軟正黑體" panose="020B0604030504040204" pitchFamily="34" charset="-120"/>
                <a:ea typeface="微軟正黑體" panose="020B0604030504040204" pitchFamily="34" charset="-120"/>
              </a:rPr>
              <a:t>&amp;</a:t>
            </a:r>
            <a:r>
              <a:rPr lang="zh-TW" altLang="en-US" dirty="0" smtClean="0">
                <a:latin typeface="微軟正黑體" panose="020B0604030504040204" pitchFamily="34" charset="-120"/>
                <a:ea typeface="微軟正黑體" panose="020B0604030504040204" pitchFamily="34" charset="-120"/>
              </a:rPr>
              <a:t>新增學校</a:t>
            </a:r>
            <a:r>
              <a:rPr lang="en-US" altLang="zh-TW" dirty="0" smtClean="0">
                <a:latin typeface="微軟正黑體" panose="020B0604030504040204" pitchFamily="34" charset="-120"/>
                <a:ea typeface="微軟正黑體" panose="020B0604030504040204" pitchFamily="34" charset="-120"/>
              </a:rPr>
              <a:t>logo</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endParaRPr lang="zh-TW" altLang="en-US" dirty="0">
              <a:latin typeface="微軟正黑體" panose="020B0604030504040204" pitchFamily="34" charset="-120"/>
              <a:ea typeface="微軟正黑體" panose="020B0604030504040204" pitchFamily="34" charset="-120"/>
            </a:endParaRPr>
          </a:p>
        </p:txBody>
      </p:sp>
      <p:sp>
        <p:nvSpPr>
          <p:cNvPr id="119" name="文字方塊 118"/>
          <p:cNvSpPr txBox="1"/>
          <p:nvPr/>
        </p:nvSpPr>
        <p:spPr>
          <a:xfrm>
            <a:off x="8826922" y="5214639"/>
            <a:ext cx="3412249" cy="646331"/>
          </a:xfrm>
          <a:prstGeom prst="rect">
            <a:avLst/>
          </a:prstGeom>
          <a:noFill/>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rPr>
              <a:t>一律用微軟正黑體</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排版依照圖片大小</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數量做調整</a:t>
            </a:r>
            <a:endParaRPr lang="zh-TW" altLang="en-US" dirty="0">
              <a:latin typeface="微軟正黑體" panose="020B0604030504040204" pitchFamily="34" charset="-120"/>
              <a:ea typeface="微軟正黑體" panose="020B0604030504040204" pitchFamily="34" charset="-120"/>
            </a:endParaRPr>
          </a:p>
        </p:txBody>
      </p:sp>
      <p:sp>
        <p:nvSpPr>
          <p:cNvPr id="68" name="文字方塊 67"/>
          <p:cNvSpPr txBox="1"/>
          <p:nvPr/>
        </p:nvSpPr>
        <p:spPr>
          <a:xfrm>
            <a:off x="342900" y="308303"/>
            <a:ext cx="4655659" cy="338554"/>
          </a:xfrm>
          <a:prstGeom prst="rect">
            <a:avLst/>
          </a:prstGeom>
          <a:noFill/>
        </p:spPr>
        <p:txBody>
          <a:bodyPr wrap="square" rtlCol="0">
            <a:spAutoFit/>
          </a:bodyPr>
          <a:lstStyle/>
          <a:p>
            <a:r>
              <a:rPr lang="zh-TW" altLang="en-US" sz="1600" b="1" dirty="0" smtClean="0">
                <a:solidFill>
                  <a:srgbClr val="4B4A48"/>
                </a:solidFill>
                <a:latin typeface="微軟正黑體" panose="020B0604030504040204" pitchFamily="34" charset="-120"/>
                <a:ea typeface="微軟正黑體" panose="020B0604030504040204" pitchFamily="34" charset="-120"/>
              </a:rPr>
              <a:t>國立東華大學 </a:t>
            </a:r>
            <a:r>
              <a:rPr lang="en-US" altLang="zh-TW" sz="1600" b="1" dirty="0">
                <a:latin typeface="微軟正黑體" panose="020B0604030504040204" pitchFamily="34" charset="-120"/>
                <a:ea typeface="微軟正黑體" panose="020B0604030504040204" pitchFamily="34" charset="-120"/>
              </a:rPr>
              <a:t>National Dong </a:t>
            </a:r>
            <a:r>
              <a:rPr lang="en-US" altLang="zh-TW" sz="1600" b="1" dirty="0" err="1">
                <a:latin typeface="微軟正黑體" panose="020B0604030504040204" pitchFamily="34" charset="-120"/>
                <a:ea typeface="微軟正黑體" panose="020B0604030504040204" pitchFamily="34" charset="-120"/>
              </a:rPr>
              <a:t>Hwa</a:t>
            </a:r>
            <a:r>
              <a:rPr lang="en-US" altLang="zh-TW" sz="1600" b="1" dirty="0">
                <a:latin typeface="微軟正黑體" panose="020B0604030504040204" pitchFamily="34" charset="-120"/>
                <a:ea typeface="微軟正黑體" panose="020B0604030504040204" pitchFamily="34" charset="-120"/>
              </a:rPr>
              <a:t> University</a:t>
            </a:r>
            <a:r>
              <a:rPr lang="zh-TW" altLang="en-US" sz="1600" b="1" dirty="0" smtClean="0">
                <a:solidFill>
                  <a:srgbClr val="4B4A48"/>
                </a:solidFill>
                <a:latin typeface="微軟正黑體" panose="020B0604030504040204" pitchFamily="34" charset="-120"/>
                <a:ea typeface="微軟正黑體" panose="020B0604030504040204" pitchFamily="34" charset="-120"/>
              </a:rPr>
              <a:t> </a:t>
            </a:r>
            <a:endParaRPr lang="zh-TW" altLang="en-US" sz="1600" b="1" dirty="0">
              <a:solidFill>
                <a:srgbClr val="4B4A48"/>
              </a:solidFill>
              <a:latin typeface="微軟正黑體" panose="020B0604030504040204" pitchFamily="34" charset="-120"/>
              <a:ea typeface="微軟正黑體" panose="020B0604030504040204" pitchFamily="34" charset="-120"/>
            </a:endParaRPr>
          </a:p>
        </p:txBody>
      </p:sp>
      <p:sp>
        <p:nvSpPr>
          <p:cNvPr id="69" name="文字方塊 68">
            <a:extLst>
              <a:ext uri="{FF2B5EF4-FFF2-40B4-BE49-F238E27FC236}">
                <a16:creationId xmlns:a16="http://schemas.microsoft.com/office/drawing/2014/main" id="{B713EAA6-9C14-40E1-8B54-2056F47D3631}"/>
              </a:ext>
            </a:extLst>
          </p:cNvPr>
          <p:cNvSpPr txBox="1"/>
          <p:nvPr/>
        </p:nvSpPr>
        <p:spPr>
          <a:xfrm>
            <a:off x="318870" y="3813801"/>
            <a:ext cx="3439245" cy="1369606"/>
          </a:xfrm>
          <a:prstGeom prst="rect">
            <a:avLst/>
          </a:prstGeom>
          <a:noFill/>
        </p:spPr>
        <p:txBody>
          <a:bodyPr wrap="square" rtlCol="0">
            <a:spAutoFit/>
          </a:bodyPr>
          <a:lstStyle/>
          <a:p>
            <a:pPr algn="just"/>
            <a:r>
              <a:rPr lang="zh-TW" altLang="en-US" sz="1200" b="1" dirty="0">
                <a:latin typeface="微軟正黑體" panose="020B0604030504040204" pitchFamily="34" charset="-120"/>
                <a:ea typeface="微軟正黑體" panose="020B0604030504040204" pitchFamily="34" charset="-120"/>
              </a:rPr>
              <a:t>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a:t>
            </a:r>
            <a:r>
              <a:rPr lang="zh-TW" altLang="en-US" sz="1100" b="1" dirty="0">
                <a:latin typeface="微軟正黑體" panose="020B0604030504040204" pitchFamily="34" charset="-120"/>
                <a:ea typeface="微軟正黑體" panose="020B0604030504040204" pitchFamily="34" charset="-120"/>
              </a:rPr>
              <a:t>內文內文內文內文內文</a:t>
            </a:r>
          </a:p>
          <a:p>
            <a:endParaRPr lang="zh-TW" altLang="en-US" sz="1100" b="1" dirty="0">
              <a:latin typeface="微軟正黑體" panose="020B0604030504040204" pitchFamily="34" charset="-120"/>
              <a:ea typeface="微軟正黑體" panose="020B0604030504040204" pitchFamily="34" charset="-120"/>
            </a:endParaRPr>
          </a:p>
        </p:txBody>
      </p:sp>
      <p:sp>
        <p:nvSpPr>
          <p:cNvPr id="70" name="文字方塊 69">
            <a:extLst>
              <a:ext uri="{FF2B5EF4-FFF2-40B4-BE49-F238E27FC236}">
                <a16:creationId xmlns:a16="http://schemas.microsoft.com/office/drawing/2014/main" id="{B713EAA6-9C14-40E1-8B54-2056F47D3631}"/>
              </a:ext>
            </a:extLst>
          </p:cNvPr>
          <p:cNvSpPr txBox="1"/>
          <p:nvPr/>
        </p:nvSpPr>
        <p:spPr>
          <a:xfrm>
            <a:off x="3911114" y="3827646"/>
            <a:ext cx="3439245" cy="1369606"/>
          </a:xfrm>
          <a:prstGeom prst="rect">
            <a:avLst/>
          </a:prstGeom>
          <a:noFill/>
        </p:spPr>
        <p:txBody>
          <a:bodyPr wrap="square" rtlCol="0">
            <a:spAutoFit/>
          </a:bodyPr>
          <a:lstStyle/>
          <a:p>
            <a:pPr algn="just"/>
            <a:r>
              <a:rPr lang="zh-TW" altLang="en-US" sz="1200" b="1" dirty="0">
                <a:latin typeface="微軟正黑體" panose="020B0604030504040204" pitchFamily="34" charset="-120"/>
                <a:ea typeface="微軟正黑體" panose="020B0604030504040204" pitchFamily="34" charset="-120"/>
              </a:rPr>
              <a:t>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a:t>
            </a:r>
            <a:r>
              <a:rPr lang="zh-TW" altLang="en-US" sz="1100" b="1" dirty="0">
                <a:latin typeface="微軟正黑體" panose="020B0604030504040204" pitchFamily="34" charset="-120"/>
                <a:ea typeface="微軟正黑體" panose="020B0604030504040204" pitchFamily="34" charset="-120"/>
              </a:rPr>
              <a:t>內文內文內文內文內文</a:t>
            </a:r>
          </a:p>
          <a:p>
            <a:endParaRPr lang="zh-TW" altLang="en-US" sz="1100" b="1" dirty="0">
              <a:latin typeface="微軟正黑體" panose="020B0604030504040204" pitchFamily="34" charset="-120"/>
              <a:ea typeface="微軟正黑體" panose="020B0604030504040204" pitchFamily="34" charset="-120"/>
            </a:endParaRPr>
          </a:p>
        </p:txBody>
      </p:sp>
      <p:sp>
        <p:nvSpPr>
          <p:cNvPr id="71" name="文字方塊 70">
            <a:extLst>
              <a:ext uri="{FF2B5EF4-FFF2-40B4-BE49-F238E27FC236}">
                <a16:creationId xmlns:a16="http://schemas.microsoft.com/office/drawing/2014/main" id="{B713EAA6-9C14-40E1-8B54-2056F47D3631}"/>
              </a:ext>
            </a:extLst>
          </p:cNvPr>
          <p:cNvSpPr txBox="1"/>
          <p:nvPr/>
        </p:nvSpPr>
        <p:spPr>
          <a:xfrm>
            <a:off x="351811" y="5522794"/>
            <a:ext cx="3439245" cy="830997"/>
          </a:xfrm>
          <a:prstGeom prst="rect">
            <a:avLst/>
          </a:prstGeom>
          <a:noFill/>
        </p:spPr>
        <p:txBody>
          <a:bodyPr wrap="square" rtlCol="0">
            <a:spAutoFit/>
          </a:bodyPr>
          <a:lstStyle/>
          <a:p>
            <a:pPr algn="just"/>
            <a:r>
              <a:rPr lang="zh-TW" altLang="en-US" sz="1200" b="1" dirty="0">
                <a:latin typeface="微軟正黑體" panose="020B0604030504040204" pitchFamily="34" charset="-120"/>
                <a:ea typeface="微軟正黑體" panose="020B0604030504040204" pitchFamily="34" charset="-120"/>
              </a:rPr>
              <a:t>內文內文內文內文內文內文內文內文內文內文內文內文內文內文內文內文內文內文內文內文內文內文內文內文內文內文內文內文內文內文內文</a:t>
            </a:r>
            <a:r>
              <a:rPr lang="zh-TW" altLang="en-US" sz="1200" b="1" dirty="0" smtClean="0">
                <a:latin typeface="微軟正黑體" panose="020B0604030504040204" pitchFamily="34" charset="-120"/>
                <a:ea typeface="微軟正黑體" panose="020B0604030504040204" pitchFamily="34" charset="-120"/>
              </a:rPr>
              <a:t>內文</a:t>
            </a:r>
            <a:endParaRPr lang="zh-TW" altLang="en-US" sz="11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023472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矩形 95"/>
          <p:cNvSpPr/>
          <p:nvPr/>
        </p:nvSpPr>
        <p:spPr>
          <a:xfrm>
            <a:off x="-1" y="7104512"/>
            <a:ext cx="7559675" cy="2464170"/>
          </a:xfrm>
          <a:prstGeom prst="rect">
            <a:avLst/>
          </a:prstGeom>
          <a:solidFill>
            <a:srgbClr val="222A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Freeform 6"/>
          <p:cNvSpPr>
            <a:spLocks/>
          </p:cNvSpPr>
          <p:nvPr/>
        </p:nvSpPr>
        <p:spPr bwMode="auto">
          <a:xfrm>
            <a:off x="-231775" y="6400800"/>
            <a:ext cx="469900" cy="473075"/>
          </a:xfrm>
          <a:custGeom>
            <a:avLst/>
            <a:gdLst>
              <a:gd name="T0" fmla="*/ 138 w 148"/>
              <a:gd name="T1" fmla="*/ 75 h 149"/>
              <a:gd name="T2" fmla="*/ 128 w 148"/>
              <a:gd name="T3" fmla="*/ 75 h 149"/>
              <a:gd name="T4" fmla="*/ 113 w 148"/>
              <a:gd name="T5" fmla="*/ 113 h 149"/>
              <a:gd name="T6" fmla="*/ 74 w 148"/>
              <a:gd name="T7" fmla="*/ 129 h 149"/>
              <a:gd name="T8" fmla="*/ 35 w 148"/>
              <a:gd name="T9" fmla="*/ 113 h 149"/>
              <a:gd name="T10" fmla="*/ 20 w 148"/>
              <a:gd name="T11" fmla="*/ 75 h 149"/>
              <a:gd name="T12" fmla="*/ 35 w 148"/>
              <a:gd name="T13" fmla="*/ 36 h 149"/>
              <a:gd name="T14" fmla="*/ 74 w 148"/>
              <a:gd name="T15" fmla="*/ 20 h 149"/>
              <a:gd name="T16" fmla="*/ 113 w 148"/>
              <a:gd name="T17" fmla="*/ 36 h 149"/>
              <a:gd name="T18" fmla="*/ 128 w 148"/>
              <a:gd name="T19" fmla="*/ 75 h 149"/>
              <a:gd name="T20" fmla="*/ 138 w 148"/>
              <a:gd name="T21" fmla="*/ 75 h 149"/>
              <a:gd name="T22" fmla="*/ 148 w 148"/>
              <a:gd name="T23" fmla="*/ 75 h 149"/>
              <a:gd name="T24" fmla="*/ 74 w 148"/>
              <a:gd name="T25" fmla="*/ 0 h 149"/>
              <a:gd name="T26" fmla="*/ 0 w 148"/>
              <a:gd name="T27" fmla="*/ 75 h 149"/>
              <a:gd name="T28" fmla="*/ 74 w 148"/>
              <a:gd name="T29" fmla="*/ 149 h 149"/>
              <a:gd name="T30" fmla="*/ 148 w 148"/>
              <a:gd name="T31" fmla="*/ 75 h 149"/>
              <a:gd name="T32" fmla="*/ 138 w 148"/>
              <a:gd name="T33" fmla="*/ 7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8" h="149">
                <a:moveTo>
                  <a:pt x="138" y="75"/>
                </a:moveTo>
                <a:cubicBezTo>
                  <a:pt x="128" y="75"/>
                  <a:pt x="128" y="75"/>
                  <a:pt x="128" y="75"/>
                </a:cubicBezTo>
                <a:cubicBezTo>
                  <a:pt x="128" y="90"/>
                  <a:pt x="122" y="103"/>
                  <a:pt x="113" y="113"/>
                </a:cubicBezTo>
                <a:cubicBezTo>
                  <a:pt x="103" y="123"/>
                  <a:pt x="89" y="129"/>
                  <a:pt x="74" y="129"/>
                </a:cubicBezTo>
                <a:cubicBezTo>
                  <a:pt x="59" y="129"/>
                  <a:pt x="45" y="123"/>
                  <a:pt x="35" y="113"/>
                </a:cubicBezTo>
                <a:cubicBezTo>
                  <a:pt x="26" y="103"/>
                  <a:pt x="20" y="90"/>
                  <a:pt x="20" y="75"/>
                </a:cubicBezTo>
                <a:cubicBezTo>
                  <a:pt x="20" y="59"/>
                  <a:pt x="26" y="46"/>
                  <a:pt x="35" y="36"/>
                </a:cubicBezTo>
                <a:cubicBezTo>
                  <a:pt x="45" y="26"/>
                  <a:pt x="59" y="20"/>
                  <a:pt x="74" y="20"/>
                </a:cubicBezTo>
                <a:cubicBezTo>
                  <a:pt x="89" y="20"/>
                  <a:pt x="103" y="26"/>
                  <a:pt x="113" y="36"/>
                </a:cubicBezTo>
                <a:cubicBezTo>
                  <a:pt x="122" y="46"/>
                  <a:pt x="128" y="59"/>
                  <a:pt x="128" y="75"/>
                </a:cubicBezTo>
                <a:cubicBezTo>
                  <a:pt x="138" y="75"/>
                  <a:pt x="138" y="75"/>
                  <a:pt x="138" y="75"/>
                </a:cubicBezTo>
                <a:cubicBezTo>
                  <a:pt x="148" y="75"/>
                  <a:pt x="148" y="75"/>
                  <a:pt x="148" y="75"/>
                </a:cubicBezTo>
                <a:cubicBezTo>
                  <a:pt x="148" y="33"/>
                  <a:pt x="115" y="0"/>
                  <a:pt x="74" y="0"/>
                </a:cubicBezTo>
                <a:cubicBezTo>
                  <a:pt x="33" y="0"/>
                  <a:pt x="0" y="33"/>
                  <a:pt x="0" y="75"/>
                </a:cubicBezTo>
                <a:cubicBezTo>
                  <a:pt x="0" y="116"/>
                  <a:pt x="33" y="149"/>
                  <a:pt x="74" y="149"/>
                </a:cubicBezTo>
                <a:cubicBezTo>
                  <a:pt x="115" y="149"/>
                  <a:pt x="148" y="116"/>
                  <a:pt x="148" y="75"/>
                </a:cubicBezTo>
                <a:lnTo>
                  <a:pt x="138" y="75"/>
                </a:lnTo>
                <a:close/>
              </a:path>
            </a:pathLst>
          </a:custGeom>
          <a:solidFill>
            <a:srgbClr val="48408F"/>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0" name="Oval 7"/>
          <p:cNvSpPr>
            <a:spLocks noChangeArrowheads="1"/>
          </p:cNvSpPr>
          <p:nvPr/>
        </p:nvSpPr>
        <p:spPr bwMode="auto">
          <a:xfrm>
            <a:off x="203200" y="522288"/>
            <a:ext cx="66675" cy="66675"/>
          </a:xfrm>
          <a:prstGeom prst="ellipse">
            <a:avLst/>
          </a:prstGeom>
          <a:solidFill>
            <a:srgbClr val="948CBE"/>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1" name="Oval 8"/>
          <p:cNvSpPr>
            <a:spLocks noChangeArrowheads="1"/>
          </p:cNvSpPr>
          <p:nvPr/>
        </p:nvSpPr>
        <p:spPr bwMode="auto">
          <a:xfrm>
            <a:off x="203200" y="414338"/>
            <a:ext cx="66675" cy="66675"/>
          </a:xfrm>
          <a:prstGeom prst="ellipse">
            <a:avLst/>
          </a:prstGeom>
          <a:solidFill>
            <a:srgbClr val="948CBE"/>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2" name="Oval 9"/>
          <p:cNvSpPr>
            <a:spLocks noChangeArrowheads="1"/>
          </p:cNvSpPr>
          <p:nvPr/>
        </p:nvSpPr>
        <p:spPr bwMode="auto">
          <a:xfrm>
            <a:off x="203200" y="306388"/>
            <a:ext cx="66675" cy="66675"/>
          </a:xfrm>
          <a:prstGeom prst="ellipse">
            <a:avLst/>
          </a:prstGeom>
          <a:solidFill>
            <a:srgbClr val="948CBE"/>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3" name="Oval 10"/>
          <p:cNvSpPr>
            <a:spLocks noChangeArrowheads="1"/>
          </p:cNvSpPr>
          <p:nvPr/>
        </p:nvSpPr>
        <p:spPr bwMode="auto">
          <a:xfrm>
            <a:off x="203200" y="198438"/>
            <a:ext cx="66675" cy="66675"/>
          </a:xfrm>
          <a:prstGeom prst="ellipse">
            <a:avLst/>
          </a:prstGeom>
          <a:solidFill>
            <a:srgbClr val="948CBE"/>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4" name="Oval 11"/>
          <p:cNvSpPr>
            <a:spLocks noChangeArrowheads="1"/>
          </p:cNvSpPr>
          <p:nvPr/>
        </p:nvSpPr>
        <p:spPr bwMode="auto">
          <a:xfrm>
            <a:off x="203200" y="93663"/>
            <a:ext cx="66675" cy="63500"/>
          </a:xfrm>
          <a:prstGeom prst="ellipse">
            <a:avLst/>
          </a:prstGeom>
          <a:solidFill>
            <a:srgbClr val="948CBE"/>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5" name="Oval 12"/>
          <p:cNvSpPr>
            <a:spLocks noChangeArrowheads="1"/>
          </p:cNvSpPr>
          <p:nvPr/>
        </p:nvSpPr>
        <p:spPr bwMode="auto">
          <a:xfrm>
            <a:off x="66675" y="522288"/>
            <a:ext cx="63500" cy="66675"/>
          </a:xfrm>
          <a:prstGeom prst="ellipse">
            <a:avLst/>
          </a:prstGeom>
          <a:solidFill>
            <a:srgbClr val="948CBE"/>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6" name="Oval 13"/>
          <p:cNvSpPr>
            <a:spLocks noChangeArrowheads="1"/>
          </p:cNvSpPr>
          <p:nvPr/>
        </p:nvSpPr>
        <p:spPr bwMode="auto">
          <a:xfrm>
            <a:off x="66675" y="414338"/>
            <a:ext cx="63500" cy="66675"/>
          </a:xfrm>
          <a:prstGeom prst="ellipse">
            <a:avLst/>
          </a:prstGeom>
          <a:solidFill>
            <a:srgbClr val="948CBE"/>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7" name="Oval 14"/>
          <p:cNvSpPr>
            <a:spLocks noChangeArrowheads="1"/>
          </p:cNvSpPr>
          <p:nvPr/>
        </p:nvSpPr>
        <p:spPr bwMode="auto">
          <a:xfrm>
            <a:off x="66675" y="306388"/>
            <a:ext cx="63500" cy="66675"/>
          </a:xfrm>
          <a:prstGeom prst="ellipse">
            <a:avLst/>
          </a:prstGeom>
          <a:solidFill>
            <a:srgbClr val="948CBE"/>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8" name="Oval 15"/>
          <p:cNvSpPr>
            <a:spLocks noChangeArrowheads="1"/>
          </p:cNvSpPr>
          <p:nvPr/>
        </p:nvSpPr>
        <p:spPr bwMode="auto">
          <a:xfrm>
            <a:off x="66675" y="198438"/>
            <a:ext cx="63500" cy="66675"/>
          </a:xfrm>
          <a:prstGeom prst="ellipse">
            <a:avLst/>
          </a:prstGeom>
          <a:solidFill>
            <a:srgbClr val="948CBE"/>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9" name="Oval 16"/>
          <p:cNvSpPr>
            <a:spLocks noChangeArrowheads="1"/>
          </p:cNvSpPr>
          <p:nvPr/>
        </p:nvSpPr>
        <p:spPr bwMode="auto">
          <a:xfrm>
            <a:off x="66675" y="93663"/>
            <a:ext cx="63500" cy="63500"/>
          </a:xfrm>
          <a:prstGeom prst="ellipse">
            <a:avLst/>
          </a:prstGeom>
          <a:solidFill>
            <a:srgbClr val="948CBE"/>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17"/>
          <p:cNvSpPr>
            <a:spLocks noEditPoints="1"/>
          </p:cNvSpPr>
          <p:nvPr/>
        </p:nvSpPr>
        <p:spPr bwMode="auto">
          <a:xfrm>
            <a:off x="6569075" y="1193800"/>
            <a:ext cx="990600" cy="796925"/>
          </a:xfrm>
          <a:custGeom>
            <a:avLst/>
            <a:gdLst>
              <a:gd name="T0" fmla="*/ 19 w 312"/>
              <a:gd name="T1" fmla="*/ 251 h 251"/>
              <a:gd name="T2" fmla="*/ 19 w 312"/>
              <a:gd name="T3" fmla="*/ 251 h 251"/>
              <a:gd name="T4" fmla="*/ 19 w 312"/>
              <a:gd name="T5" fmla="*/ 251 h 251"/>
              <a:gd name="T6" fmla="*/ 19 w 312"/>
              <a:gd name="T7" fmla="*/ 251 h 251"/>
              <a:gd name="T8" fmla="*/ 312 w 312"/>
              <a:gd name="T9" fmla="*/ 0 h 251"/>
              <a:gd name="T10" fmla="*/ 163 w 312"/>
              <a:gd name="T11" fmla="*/ 37 h 251"/>
              <a:gd name="T12" fmla="*/ 80 w 312"/>
              <a:gd name="T13" fmla="*/ 100 h 251"/>
              <a:gd name="T14" fmla="*/ 15 w 312"/>
              <a:gd name="T15" fmla="*/ 199 h 251"/>
              <a:gd name="T16" fmla="*/ 0 w 312"/>
              <a:gd name="T17" fmla="*/ 247 h 251"/>
              <a:gd name="T18" fmla="*/ 19 w 312"/>
              <a:gd name="T19" fmla="*/ 251 h 251"/>
              <a:gd name="T20" fmla="*/ 77 w 312"/>
              <a:gd name="T21" fmla="*/ 134 h 251"/>
              <a:gd name="T22" fmla="*/ 173 w 312"/>
              <a:gd name="T23" fmla="*/ 55 h 251"/>
              <a:gd name="T24" fmla="*/ 312 w 312"/>
              <a:gd name="T25" fmla="*/ 20 h 251"/>
              <a:gd name="T26" fmla="*/ 312 w 312"/>
              <a:gd name="T27" fmla="*/ 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2" h="251">
                <a:moveTo>
                  <a:pt x="19" y="251"/>
                </a:moveTo>
                <a:cubicBezTo>
                  <a:pt x="19" y="251"/>
                  <a:pt x="19" y="251"/>
                  <a:pt x="19" y="251"/>
                </a:cubicBezTo>
                <a:cubicBezTo>
                  <a:pt x="19" y="251"/>
                  <a:pt x="19" y="251"/>
                  <a:pt x="19" y="251"/>
                </a:cubicBezTo>
                <a:cubicBezTo>
                  <a:pt x="19" y="251"/>
                  <a:pt x="19" y="251"/>
                  <a:pt x="19" y="251"/>
                </a:cubicBezTo>
                <a:moveTo>
                  <a:pt x="312" y="0"/>
                </a:moveTo>
                <a:cubicBezTo>
                  <a:pt x="252" y="3"/>
                  <a:pt x="202" y="17"/>
                  <a:pt x="163" y="37"/>
                </a:cubicBezTo>
                <a:cubicBezTo>
                  <a:pt x="128" y="55"/>
                  <a:pt x="101" y="77"/>
                  <a:pt x="80" y="100"/>
                </a:cubicBezTo>
                <a:cubicBezTo>
                  <a:pt x="47" y="134"/>
                  <a:pt x="27" y="171"/>
                  <a:pt x="15" y="199"/>
                </a:cubicBezTo>
                <a:cubicBezTo>
                  <a:pt x="4" y="227"/>
                  <a:pt x="0" y="246"/>
                  <a:pt x="0" y="247"/>
                </a:cubicBezTo>
                <a:cubicBezTo>
                  <a:pt x="19" y="251"/>
                  <a:pt x="19" y="251"/>
                  <a:pt x="19" y="251"/>
                </a:cubicBezTo>
                <a:cubicBezTo>
                  <a:pt x="20" y="250"/>
                  <a:pt x="31" y="191"/>
                  <a:pt x="77" y="134"/>
                </a:cubicBezTo>
                <a:cubicBezTo>
                  <a:pt x="99" y="105"/>
                  <a:pt x="130" y="76"/>
                  <a:pt x="173" y="55"/>
                </a:cubicBezTo>
                <a:cubicBezTo>
                  <a:pt x="210" y="36"/>
                  <a:pt x="255" y="23"/>
                  <a:pt x="312" y="20"/>
                </a:cubicBezTo>
                <a:cubicBezTo>
                  <a:pt x="312" y="0"/>
                  <a:pt x="312" y="0"/>
                  <a:pt x="312" y="0"/>
                </a:cubicBezTo>
              </a:path>
            </a:pathLst>
          </a:custGeom>
          <a:solidFill>
            <a:srgbClr val="948CBE"/>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Oval 20"/>
          <p:cNvSpPr>
            <a:spLocks noChangeArrowheads="1"/>
          </p:cNvSpPr>
          <p:nvPr/>
        </p:nvSpPr>
        <p:spPr bwMode="auto">
          <a:xfrm>
            <a:off x="7381875" y="8415338"/>
            <a:ext cx="60325" cy="60325"/>
          </a:xfrm>
          <a:prstGeom prst="ellipse">
            <a:avLst/>
          </a:prstGeom>
          <a:solidFill>
            <a:srgbClr val="7370A0"/>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3" name="Oval 21"/>
          <p:cNvSpPr>
            <a:spLocks noChangeArrowheads="1"/>
          </p:cNvSpPr>
          <p:nvPr/>
        </p:nvSpPr>
        <p:spPr bwMode="auto">
          <a:xfrm>
            <a:off x="7381875" y="8551863"/>
            <a:ext cx="60325" cy="60325"/>
          </a:xfrm>
          <a:prstGeom prst="ellipse">
            <a:avLst/>
          </a:prstGeom>
          <a:solidFill>
            <a:srgbClr val="7370A0"/>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4" name="Oval 22"/>
          <p:cNvSpPr>
            <a:spLocks noChangeArrowheads="1"/>
          </p:cNvSpPr>
          <p:nvPr/>
        </p:nvSpPr>
        <p:spPr bwMode="auto">
          <a:xfrm>
            <a:off x="7381875" y="8688388"/>
            <a:ext cx="60325" cy="60325"/>
          </a:xfrm>
          <a:prstGeom prst="ellipse">
            <a:avLst/>
          </a:prstGeom>
          <a:solidFill>
            <a:srgbClr val="7370A0"/>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5" name="Oval 23"/>
          <p:cNvSpPr>
            <a:spLocks noChangeArrowheads="1"/>
          </p:cNvSpPr>
          <p:nvPr/>
        </p:nvSpPr>
        <p:spPr bwMode="auto">
          <a:xfrm>
            <a:off x="7381875" y="8824913"/>
            <a:ext cx="60325" cy="60325"/>
          </a:xfrm>
          <a:prstGeom prst="ellipse">
            <a:avLst/>
          </a:prstGeom>
          <a:solidFill>
            <a:srgbClr val="7370A0"/>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6" name="Oval 24"/>
          <p:cNvSpPr>
            <a:spLocks noChangeArrowheads="1"/>
          </p:cNvSpPr>
          <p:nvPr/>
        </p:nvSpPr>
        <p:spPr bwMode="auto">
          <a:xfrm>
            <a:off x="6892925" y="10366375"/>
            <a:ext cx="685800" cy="685800"/>
          </a:xfrm>
          <a:prstGeom prst="ellipse">
            <a:avLst/>
          </a:prstGeom>
          <a:solidFill>
            <a:srgbClr val="48408F"/>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25"/>
          <p:cNvSpPr>
            <a:spLocks/>
          </p:cNvSpPr>
          <p:nvPr/>
        </p:nvSpPr>
        <p:spPr bwMode="auto">
          <a:xfrm>
            <a:off x="6829425" y="10302875"/>
            <a:ext cx="812800" cy="809625"/>
          </a:xfrm>
          <a:custGeom>
            <a:avLst/>
            <a:gdLst>
              <a:gd name="T0" fmla="*/ 128 w 256"/>
              <a:gd name="T1" fmla="*/ 253 h 255"/>
              <a:gd name="T2" fmla="*/ 128 w 256"/>
              <a:gd name="T3" fmla="*/ 251 h 255"/>
              <a:gd name="T4" fmla="*/ 41 w 256"/>
              <a:gd name="T5" fmla="*/ 215 h 255"/>
              <a:gd name="T6" fmla="*/ 4 w 256"/>
              <a:gd name="T7" fmla="*/ 128 h 255"/>
              <a:gd name="T8" fmla="*/ 41 w 256"/>
              <a:gd name="T9" fmla="*/ 40 h 255"/>
              <a:gd name="T10" fmla="*/ 128 w 256"/>
              <a:gd name="T11" fmla="*/ 4 h 255"/>
              <a:gd name="T12" fmla="*/ 216 w 256"/>
              <a:gd name="T13" fmla="*/ 40 h 255"/>
              <a:gd name="T14" fmla="*/ 252 w 256"/>
              <a:gd name="T15" fmla="*/ 128 h 255"/>
              <a:gd name="T16" fmla="*/ 216 w 256"/>
              <a:gd name="T17" fmla="*/ 215 h 255"/>
              <a:gd name="T18" fmla="*/ 128 w 256"/>
              <a:gd name="T19" fmla="*/ 251 h 255"/>
              <a:gd name="T20" fmla="*/ 128 w 256"/>
              <a:gd name="T21" fmla="*/ 253 h 255"/>
              <a:gd name="T22" fmla="*/ 128 w 256"/>
              <a:gd name="T23" fmla="*/ 255 h 255"/>
              <a:gd name="T24" fmla="*/ 256 w 256"/>
              <a:gd name="T25" fmla="*/ 128 h 255"/>
              <a:gd name="T26" fmla="*/ 128 w 256"/>
              <a:gd name="T27" fmla="*/ 0 h 255"/>
              <a:gd name="T28" fmla="*/ 0 w 256"/>
              <a:gd name="T29" fmla="*/ 128 h 255"/>
              <a:gd name="T30" fmla="*/ 128 w 256"/>
              <a:gd name="T31" fmla="*/ 255 h 255"/>
              <a:gd name="T32" fmla="*/ 128 w 256"/>
              <a:gd name="T33" fmla="*/ 253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6" h="255">
                <a:moveTo>
                  <a:pt x="128" y="253"/>
                </a:moveTo>
                <a:cubicBezTo>
                  <a:pt x="128" y="251"/>
                  <a:pt x="128" y="251"/>
                  <a:pt x="128" y="251"/>
                </a:cubicBezTo>
                <a:cubicBezTo>
                  <a:pt x="94" y="251"/>
                  <a:pt x="63" y="238"/>
                  <a:pt x="41" y="215"/>
                </a:cubicBezTo>
                <a:cubicBezTo>
                  <a:pt x="18" y="193"/>
                  <a:pt x="4" y="162"/>
                  <a:pt x="4" y="128"/>
                </a:cubicBezTo>
                <a:cubicBezTo>
                  <a:pt x="4" y="94"/>
                  <a:pt x="18" y="63"/>
                  <a:pt x="41" y="40"/>
                </a:cubicBezTo>
                <a:cubicBezTo>
                  <a:pt x="63" y="18"/>
                  <a:pt x="94" y="4"/>
                  <a:pt x="128" y="4"/>
                </a:cubicBezTo>
                <a:cubicBezTo>
                  <a:pt x="162" y="4"/>
                  <a:pt x="193" y="18"/>
                  <a:pt x="216" y="40"/>
                </a:cubicBezTo>
                <a:cubicBezTo>
                  <a:pt x="238" y="63"/>
                  <a:pt x="252" y="94"/>
                  <a:pt x="252" y="128"/>
                </a:cubicBezTo>
                <a:cubicBezTo>
                  <a:pt x="252" y="162"/>
                  <a:pt x="238" y="193"/>
                  <a:pt x="216" y="215"/>
                </a:cubicBezTo>
                <a:cubicBezTo>
                  <a:pt x="193" y="238"/>
                  <a:pt x="162" y="251"/>
                  <a:pt x="128" y="251"/>
                </a:cubicBezTo>
                <a:cubicBezTo>
                  <a:pt x="128" y="253"/>
                  <a:pt x="128" y="253"/>
                  <a:pt x="128" y="253"/>
                </a:cubicBezTo>
                <a:cubicBezTo>
                  <a:pt x="128" y="255"/>
                  <a:pt x="128" y="255"/>
                  <a:pt x="128" y="255"/>
                </a:cubicBezTo>
                <a:cubicBezTo>
                  <a:pt x="199" y="255"/>
                  <a:pt x="256" y="198"/>
                  <a:pt x="256" y="128"/>
                </a:cubicBezTo>
                <a:cubicBezTo>
                  <a:pt x="256" y="57"/>
                  <a:pt x="199" y="0"/>
                  <a:pt x="128" y="0"/>
                </a:cubicBezTo>
                <a:cubicBezTo>
                  <a:pt x="58" y="0"/>
                  <a:pt x="0" y="57"/>
                  <a:pt x="0" y="128"/>
                </a:cubicBezTo>
                <a:cubicBezTo>
                  <a:pt x="0" y="198"/>
                  <a:pt x="58" y="255"/>
                  <a:pt x="128" y="255"/>
                </a:cubicBezTo>
                <a:lnTo>
                  <a:pt x="128" y="253"/>
                </a:lnTo>
                <a:close/>
              </a:path>
            </a:pathLst>
          </a:custGeom>
          <a:solidFill>
            <a:srgbClr val="48408F"/>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8" name="Rectangle 26"/>
          <p:cNvSpPr>
            <a:spLocks noChangeArrowheads="1"/>
          </p:cNvSpPr>
          <p:nvPr/>
        </p:nvSpPr>
        <p:spPr bwMode="auto">
          <a:xfrm>
            <a:off x="0" y="10626725"/>
            <a:ext cx="7559675" cy="73025"/>
          </a:xfrm>
          <a:prstGeom prst="rect">
            <a:avLst/>
          </a:prstGeom>
          <a:solidFill>
            <a:srgbClr val="48408F"/>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33" name="橢圓 32"/>
          <p:cNvSpPr/>
          <p:nvPr/>
        </p:nvSpPr>
        <p:spPr>
          <a:xfrm>
            <a:off x="6725837" y="1391840"/>
            <a:ext cx="1728000" cy="1728000"/>
          </a:xfrm>
          <a:prstGeom prst="ellipse">
            <a:avLst/>
          </a:prstGeom>
          <a:noFill/>
          <a:ln w="101600">
            <a:solidFill>
              <a:srgbClr val="DFDD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4" name="矩形 33"/>
          <p:cNvSpPr/>
          <p:nvPr/>
        </p:nvSpPr>
        <p:spPr>
          <a:xfrm>
            <a:off x="5442857" y="339725"/>
            <a:ext cx="1792968" cy="502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anose="020B0604030504040204" pitchFamily="34" charset="-120"/>
                <a:ea typeface="微軟正黑體" panose="020B0604030504040204" pitchFamily="34" charset="-120"/>
              </a:rPr>
              <a:t>學校</a:t>
            </a:r>
            <a:r>
              <a:rPr lang="en-US" altLang="zh-TW" sz="2000" b="1" dirty="0" smtClean="0">
                <a:solidFill>
                  <a:schemeClr val="tx1"/>
                </a:solidFill>
                <a:latin typeface="微軟正黑體" panose="020B0604030504040204" pitchFamily="34" charset="-120"/>
                <a:ea typeface="微軟正黑體" panose="020B0604030504040204" pitchFamily="34" charset="-120"/>
              </a:rPr>
              <a:t>logo</a:t>
            </a: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cxnSp>
        <p:nvCxnSpPr>
          <p:cNvPr id="41" name="直線接點 40"/>
          <p:cNvCxnSpPr/>
          <p:nvPr/>
        </p:nvCxnSpPr>
        <p:spPr>
          <a:xfrm>
            <a:off x="363139" y="622304"/>
            <a:ext cx="4863548" cy="0"/>
          </a:xfrm>
          <a:prstGeom prst="line">
            <a:avLst/>
          </a:prstGeom>
          <a:ln w="12700">
            <a:solidFill>
              <a:srgbClr val="48408F"/>
            </a:solidFill>
          </a:ln>
        </p:spPr>
        <p:style>
          <a:lnRef idx="1">
            <a:schemeClr val="accent1"/>
          </a:lnRef>
          <a:fillRef idx="0">
            <a:schemeClr val="accent1"/>
          </a:fillRef>
          <a:effectRef idx="0">
            <a:schemeClr val="accent1"/>
          </a:effectRef>
          <a:fontRef idx="minor">
            <a:schemeClr val="tx1"/>
          </a:fontRef>
        </p:style>
      </p:cxnSp>
      <p:sp>
        <p:nvSpPr>
          <p:cNvPr id="42" name="橢圓 41"/>
          <p:cNvSpPr/>
          <p:nvPr/>
        </p:nvSpPr>
        <p:spPr>
          <a:xfrm>
            <a:off x="5195598" y="577057"/>
            <a:ext cx="94370" cy="94370"/>
          </a:xfrm>
          <a:prstGeom prst="ellipse">
            <a:avLst/>
          </a:prstGeom>
          <a:solidFill>
            <a:srgbClr val="4840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7" name="文字方塊 46"/>
          <p:cNvSpPr txBox="1"/>
          <p:nvPr/>
        </p:nvSpPr>
        <p:spPr>
          <a:xfrm>
            <a:off x="3501406" y="624755"/>
            <a:ext cx="1734806" cy="284693"/>
          </a:xfrm>
          <a:prstGeom prst="rect">
            <a:avLst/>
          </a:prstGeom>
          <a:noFill/>
        </p:spPr>
        <p:txBody>
          <a:bodyPr wrap="square" rtlCol="0">
            <a:spAutoFit/>
          </a:bodyPr>
          <a:lstStyle/>
          <a:p>
            <a:pPr algn="r"/>
            <a:r>
              <a:rPr lang="zh-TW" altLang="en-US" sz="1200" b="1" spc="150" dirty="0" smtClean="0">
                <a:solidFill>
                  <a:schemeClr val="bg2">
                    <a:lumMod val="25000"/>
                  </a:schemeClr>
                </a:solidFill>
                <a:latin typeface="微軟正黑體" panose="020B0604030504040204" pitchFamily="34" charset="-120"/>
                <a:ea typeface="微軟正黑體" panose="020B0604030504040204" pitchFamily="34" charset="-120"/>
              </a:rPr>
              <a:t>管理及服務</a:t>
            </a:r>
            <a:endParaRPr lang="en-US" altLang="zh-TW" sz="1200" b="1" spc="150" dirty="0" smtClean="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57" name="矩形 56"/>
          <p:cNvSpPr/>
          <p:nvPr/>
        </p:nvSpPr>
        <p:spPr>
          <a:xfrm>
            <a:off x="8106150" y="3433698"/>
            <a:ext cx="695373" cy="695373"/>
          </a:xfrm>
          <a:prstGeom prst="rect">
            <a:avLst/>
          </a:prstGeom>
          <a:solidFill>
            <a:srgbClr val="222A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微軟正黑體" panose="020B0604030504040204" pitchFamily="34" charset="-120"/>
                <a:ea typeface="微軟正黑體" panose="020B0604030504040204" pitchFamily="34" charset="-120"/>
              </a:rPr>
              <a:t>大標顏色</a:t>
            </a:r>
            <a:endParaRPr lang="zh-TW" altLang="en-US" dirty="0">
              <a:latin typeface="微軟正黑體" panose="020B0604030504040204" pitchFamily="34" charset="-120"/>
              <a:ea typeface="微軟正黑體" panose="020B0604030504040204" pitchFamily="34" charset="-120"/>
            </a:endParaRPr>
          </a:p>
        </p:txBody>
      </p:sp>
      <p:sp>
        <p:nvSpPr>
          <p:cNvPr id="58" name="矩形 57"/>
          <p:cNvSpPr/>
          <p:nvPr/>
        </p:nvSpPr>
        <p:spPr>
          <a:xfrm>
            <a:off x="8106149" y="4322135"/>
            <a:ext cx="695373" cy="695373"/>
          </a:xfrm>
          <a:prstGeom prst="rect">
            <a:avLst/>
          </a:prstGeom>
          <a:solidFill>
            <a:srgbClr val="737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微軟正黑體" panose="020B0604030504040204" pitchFamily="34" charset="-120"/>
                <a:ea typeface="微軟正黑體" panose="020B0604030504040204" pitchFamily="34" charset="-120"/>
              </a:rPr>
              <a:t>小標</a:t>
            </a:r>
            <a:endParaRPr lang="en-US" altLang="zh-TW" dirty="0" smtClean="0">
              <a:latin typeface="微軟正黑體" panose="020B0604030504040204" pitchFamily="34" charset="-120"/>
              <a:ea typeface="微軟正黑體" panose="020B0604030504040204" pitchFamily="34" charset="-120"/>
            </a:endParaRPr>
          </a:p>
          <a:p>
            <a:pPr algn="ctr"/>
            <a:r>
              <a:rPr lang="zh-TW" altLang="en-US" dirty="0">
                <a:latin typeface="微軟正黑體" panose="020B0604030504040204" pitchFamily="34" charset="-120"/>
                <a:ea typeface="微軟正黑體" panose="020B0604030504040204" pitchFamily="34" charset="-120"/>
              </a:rPr>
              <a:t>顏色</a:t>
            </a:r>
            <a:endParaRPr lang="en-US" altLang="zh-TW" dirty="0" smtClean="0">
              <a:latin typeface="微軟正黑體" panose="020B0604030504040204" pitchFamily="34" charset="-120"/>
              <a:ea typeface="微軟正黑體" panose="020B0604030504040204" pitchFamily="34" charset="-120"/>
            </a:endParaRPr>
          </a:p>
        </p:txBody>
      </p:sp>
      <p:sp>
        <p:nvSpPr>
          <p:cNvPr id="64" name="矩形 63"/>
          <p:cNvSpPr/>
          <p:nvPr/>
        </p:nvSpPr>
        <p:spPr>
          <a:xfrm>
            <a:off x="8106149" y="5189239"/>
            <a:ext cx="695373" cy="695373"/>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微軟正黑體" panose="020B0604030504040204" pitchFamily="34" charset="-120"/>
                <a:ea typeface="微軟正黑體" panose="020B0604030504040204" pitchFamily="34" charset="-120"/>
              </a:rPr>
              <a:t>內文</a:t>
            </a:r>
            <a:endParaRPr lang="en-US" altLang="zh-TW" dirty="0" smtClean="0">
              <a:latin typeface="微軟正黑體" panose="020B0604030504040204" pitchFamily="34" charset="-120"/>
              <a:ea typeface="微軟正黑體" panose="020B0604030504040204" pitchFamily="34" charset="-120"/>
            </a:endParaRPr>
          </a:p>
          <a:p>
            <a:pPr algn="ctr"/>
            <a:r>
              <a:rPr lang="zh-TW" altLang="en-US" dirty="0">
                <a:latin typeface="微軟正黑體" panose="020B0604030504040204" pitchFamily="34" charset="-120"/>
                <a:ea typeface="微軟正黑體" panose="020B0604030504040204" pitchFamily="34" charset="-120"/>
              </a:rPr>
              <a:t>顏色</a:t>
            </a:r>
            <a:endParaRPr lang="en-US" altLang="zh-TW" dirty="0" smtClean="0">
              <a:latin typeface="微軟正黑體" panose="020B0604030504040204" pitchFamily="34" charset="-120"/>
              <a:ea typeface="微軟正黑體" panose="020B0604030504040204" pitchFamily="34" charset="-120"/>
            </a:endParaRPr>
          </a:p>
        </p:txBody>
      </p:sp>
      <p:sp>
        <p:nvSpPr>
          <p:cNvPr id="67" name="Freeform 19"/>
          <p:cNvSpPr>
            <a:spLocks noEditPoints="1"/>
          </p:cNvSpPr>
          <p:nvPr/>
        </p:nvSpPr>
        <p:spPr bwMode="auto">
          <a:xfrm>
            <a:off x="6762238" y="3019030"/>
            <a:ext cx="117475" cy="117475"/>
          </a:xfrm>
          <a:custGeom>
            <a:avLst/>
            <a:gdLst>
              <a:gd name="T0" fmla="*/ 19 w 37"/>
              <a:gd name="T1" fmla="*/ 25 h 37"/>
              <a:gd name="T2" fmla="*/ 13 w 37"/>
              <a:gd name="T3" fmla="*/ 23 h 37"/>
              <a:gd name="T4" fmla="*/ 12 w 37"/>
              <a:gd name="T5" fmla="*/ 19 h 37"/>
              <a:gd name="T6" fmla="*/ 15 w 37"/>
              <a:gd name="T7" fmla="*/ 14 h 37"/>
              <a:gd name="T8" fmla="*/ 19 w 37"/>
              <a:gd name="T9" fmla="*/ 12 h 37"/>
              <a:gd name="T10" fmla="*/ 24 w 37"/>
              <a:gd name="T11" fmla="*/ 15 h 37"/>
              <a:gd name="T12" fmla="*/ 24 w 37"/>
              <a:gd name="T13" fmla="*/ 15 h 37"/>
              <a:gd name="T14" fmla="*/ 25 w 37"/>
              <a:gd name="T15" fmla="*/ 19 h 37"/>
              <a:gd name="T16" fmla="*/ 22 w 37"/>
              <a:gd name="T17" fmla="*/ 24 h 37"/>
              <a:gd name="T18" fmla="*/ 19 w 37"/>
              <a:gd name="T19" fmla="*/ 25 h 37"/>
              <a:gd name="T20" fmla="*/ 19 w 37"/>
              <a:gd name="T21" fmla="*/ 0 h 37"/>
              <a:gd name="T22" fmla="*/ 19 w 37"/>
              <a:gd name="T23" fmla="*/ 0 h 37"/>
              <a:gd name="T24" fmla="*/ 18 w 37"/>
              <a:gd name="T25" fmla="*/ 0 h 37"/>
              <a:gd name="T26" fmla="*/ 8 w 37"/>
              <a:gd name="T27" fmla="*/ 4 h 37"/>
              <a:gd name="T28" fmla="*/ 0 w 37"/>
              <a:gd name="T29" fmla="*/ 19 h 37"/>
              <a:gd name="T30" fmla="*/ 3 w 37"/>
              <a:gd name="T31" fmla="*/ 30 h 37"/>
              <a:gd name="T32" fmla="*/ 19 w 37"/>
              <a:gd name="T33" fmla="*/ 37 h 37"/>
              <a:gd name="T34" fmla="*/ 19 w 37"/>
              <a:gd name="T35" fmla="*/ 37 h 37"/>
              <a:gd name="T36" fmla="*/ 19 w 37"/>
              <a:gd name="T37" fmla="*/ 37 h 37"/>
              <a:gd name="T38" fmla="*/ 29 w 37"/>
              <a:gd name="T39" fmla="*/ 34 h 37"/>
              <a:gd name="T40" fmla="*/ 37 w 37"/>
              <a:gd name="T41" fmla="*/ 19 h 37"/>
              <a:gd name="T42" fmla="*/ 34 w 37"/>
              <a:gd name="T43" fmla="*/ 8 h 37"/>
              <a:gd name="T44" fmla="*/ 29 w 37"/>
              <a:gd name="T45" fmla="*/ 12 h 37"/>
              <a:gd name="T46" fmla="*/ 34 w 37"/>
              <a:gd name="T47" fmla="*/ 8 h 37"/>
              <a:gd name="T48" fmla="*/ 19 w 37"/>
              <a:gd name="T4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7" h="37">
                <a:moveTo>
                  <a:pt x="19" y="25"/>
                </a:moveTo>
                <a:cubicBezTo>
                  <a:pt x="16" y="25"/>
                  <a:pt x="15" y="24"/>
                  <a:pt x="13" y="23"/>
                </a:cubicBezTo>
                <a:cubicBezTo>
                  <a:pt x="12" y="21"/>
                  <a:pt x="12" y="20"/>
                  <a:pt x="12" y="19"/>
                </a:cubicBezTo>
                <a:cubicBezTo>
                  <a:pt x="12" y="17"/>
                  <a:pt x="13" y="15"/>
                  <a:pt x="15" y="14"/>
                </a:cubicBezTo>
                <a:cubicBezTo>
                  <a:pt x="16" y="13"/>
                  <a:pt x="17" y="12"/>
                  <a:pt x="19" y="12"/>
                </a:cubicBezTo>
                <a:cubicBezTo>
                  <a:pt x="21" y="12"/>
                  <a:pt x="23" y="13"/>
                  <a:pt x="24" y="15"/>
                </a:cubicBezTo>
                <a:cubicBezTo>
                  <a:pt x="24" y="15"/>
                  <a:pt x="24" y="15"/>
                  <a:pt x="24" y="15"/>
                </a:cubicBezTo>
                <a:cubicBezTo>
                  <a:pt x="25" y="16"/>
                  <a:pt x="25" y="17"/>
                  <a:pt x="25" y="19"/>
                </a:cubicBezTo>
                <a:cubicBezTo>
                  <a:pt x="25" y="21"/>
                  <a:pt x="24" y="23"/>
                  <a:pt x="22" y="24"/>
                </a:cubicBezTo>
                <a:cubicBezTo>
                  <a:pt x="21" y="25"/>
                  <a:pt x="20" y="25"/>
                  <a:pt x="19" y="25"/>
                </a:cubicBezTo>
                <a:moveTo>
                  <a:pt x="19" y="0"/>
                </a:moveTo>
                <a:cubicBezTo>
                  <a:pt x="19" y="0"/>
                  <a:pt x="19" y="0"/>
                  <a:pt x="19" y="0"/>
                </a:cubicBezTo>
                <a:cubicBezTo>
                  <a:pt x="19" y="0"/>
                  <a:pt x="19" y="0"/>
                  <a:pt x="18" y="0"/>
                </a:cubicBezTo>
                <a:cubicBezTo>
                  <a:pt x="15" y="0"/>
                  <a:pt x="11" y="1"/>
                  <a:pt x="8" y="4"/>
                </a:cubicBezTo>
                <a:cubicBezTo>
                  <a:pt x="3" y="7"/>
                  <a:pt x="0" y="13"/>
                  <a:pt x="0" y="19"/>
                </a:cubicBezTo>
                <a:cubicBezTo>
                  <a:pt x="0" y="23"/>
                  <a:pt x="1" y="26"/>
                  <a:pt x="3" y="30"/>
                </a:cubicBezTo>
                <a:cubicBezTo>
                  <a:pt x="7" y="35"/>
                  <a:pt x="13" y="37"/>
                  <a:pt x="19" y="37"/>
                </a:cubicBezTo>
                <a:cubicBezTo>
                  <a:pt x="19" y="37"/>
                  <a:pt x="19" y="37"/>
                  <a:pt x="19" y="37"/>
                </a:cubicBezTo>
                <a:cubicBezTo>
                  <a:pt x="19" y="37"/>
                  <a:pt x="19" y="37"/>
                  <a:pt x="19" y="37"/>
                </a:cubicBezTo>
                <a:cubicBezTo>
                  <a:pt x="22" y="37"/>
                  <a:pt x="26" y="36"/>
                  <a:pt x="29" y="34"/>
                </a:cubicBezTo>
                <a:cubicBezTo>
                  <a:pt x="34" y="30"/>
                  <a:pt x="37" y="25"/>
                  <a:pt x="37" y="19"/>
                </a:cubicBezTo>
                <a:cubicBezTo>
                  <a:pt x="37" y="15"/>
                  <a:pt x="36" y="11"/>
                  <a:pt x="34" y="8"/>
                </a:cubicBezTo>
                <a:cubicBezTo>
                  <a:pt x="29" y="12"/>
                  <a:pt x="29" y="12"/>
                  <a:pt x="29" y="12"/>
                </a:cubicBezTo>
                <a:cubicBezTo>
                  <a:pt x="34" y="8"/>
                  <a:pt x="34" y="8"/>
                  <a:pt x="34" y="8"/>
                </a:cubicBezTo>
                <a:cubicBezTo>
                  <a:pt x="30" y="3"/>
                  <a:pt x="24" y="0"/>
                  <a:pt x="19" y="0"/>
                </a:cubicBezTo>
              </a:path>
            </a:pathLst>
          </a:custGeom>
          <a:solidFill>
            <a:srgbClr val="948CBE"/>
          </a:solidFill>
          <a:ln>
            <a:noFill/>
          </a:ln>
          <a:extLst/>
        </p:spPr>
        <p:txBody>
          <a:bodyPr vert="horz" wrap="square" lIns="91440" tIns="45720" rIns="91440" bIns="45720" numCol="1" anchor="t" anchorCtr="0" compatLnSpc="1">
            <a:prstTxWarp prst="textNoShape">
              <a:avLst/>
            </a:prstTxWarp>
          </a:bodyPr>
          <a:lstStyle/>
          <a:p>
            <a:endParaRPr lang="zh-TW" altLang="en-US"/>
          </a:p>
        </p:txBody>
      </p:sp>
      <p:sp>
        <p:nvSpPr>
          <p:cNvPr id="78" name="Freeform 39"/>
          <p:cNvSpPr>
            <a:spLocks/>
          </p:cNvSpPr>
          <p:nvPr/>
        </p:nvSpPr>
        <p:spPr bwMode="auto">
          <a:xfrm>
            <a:off x="323326" y="9928762"/>
            <a:ext cx="411162" cy="384175"/>
          </a:xfrm>
          <a:custGeom>
            <a:avLst/>
            <a:gdLst>
              <a:gd name="T0" fmla="*/ 99 w 107"/>
              <a:gd name="T1" fmla="*/ 66 h 99"/>
              <a:gd name="T2" fmla="*/ 38 w 107"/>
              <a:gd name="T3" fmla="*/ 90 h 99"/>
              <a:gd name="T4" fmla="*/ 8 w 107"/>
              <a:gd name="T5" fmla="*/ 33 h 99"/>
              <a:gd name="T6" fmla="*/ 69 w 107"/>
              <a:gd name="T7" fmla="*/ 9 h 99"/>
              <a:gd name="T8" fmla="*/ 99 w 107"/>
              <a:gd name="T9" fmla="*/ 66 h 99"/>
            </a:gdLst>
            <a:ahLst/>
            <a:cxnLst>
              <a:cxn ang="0">
                <a:pos x="T0" y="T1"/>
              </a:cxn>
              <a:cxn ang="0">
                <a:pos x="T2" y="T3"/>
              </a:cxn>
              <a:cxn ang="0">
                <a:pos x="T4" y="T5"/>
              </a:cxn>
              <a:cxn ang="0">
                <a:pos x="T6" y="T7"/>
              </a:cxn>
              <a:cxn ang="0">
                <a:pos x="T8" y="T9"/>
              </a:cxn>
            </a:cxnLst>
            <a:rect l="0" t="0" r="r" b="b"/>
            <a:pathLst>
              <a:path w="107" h="99">
                <a:moveTo>
                  <a:pt x="99" y="66"/>
                </a:moveTo>
                <a:cubicBezTo>
                  <a:pt x="91" y="88"/>
                  <a:pt x="64" y="99"/>
                  <a:pt x="38" y="90"/>
                </a:cubicBezTo>
                <a:cubicBezTo>
                  <a:pt x="13" y="81"/>
                  <a:pt x="0" y="56"/>
                  <a:pt x="8" y="33"/>
                </a:cubicBezTo>
                <a:cubicBezTo>
                  <a:pt x="17" y="11"/>
                  <a:pt x="44" y="0"/>
                  <a:pt x="69" y="9"/>
                </a:cubicBezTo>
                <a:cubicBezTo>
                  <a:pt x="94" y="18"/>
                  <a:pt x="107" y="43"/>
                  <a:pt x="99" y="66"/>
                </a:cubicBezTo>
                <a:close/>
              </a:path>
            </a:pathLst>
          </a:custGeom>
          <a:solidFill>
            <a:srgbClr val="242776"/>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79" name="Freeform 40"/>
          <p:cNvSpPr>
            <a:spLocks/>
          </p:cNvSpPr>
          <p:nvPr/>
        </p:nvSpPr>
        <p:spPr bwMode="auto">
          <a:xfrm>
            <a:off x="523351" y="10084337"/>
            <a:ext cx="250824" cy="196850"/>
          </a:xfrm>
          <a:custGeom>
            <a:avLst/>
            <a:gdLst>
              <a:gd name="T0" fmla="*/ 49 w 65"/>
              <a:gd name="T1" fmla="*/ 35 h 51"/>
              <a:gd name="T2" fmla="*/ 26 w 65"/>
              <a:gd name="T3" fmla="*/ 1 h 51"/>
              <a:gd name="T4" fmla="*/ 0 w 65"/>
              <a:gd name="T5" fmla="*/ 0 h 51"/>
              <a:gd name="T6" fmla="*/ 18 w 65"/>
              <a:gd name="T7" fmla="*/ 39 h 51"/>
              <a:gd name="T8" fmla="*/ 65 w 65"/>
              <a:gd name="T9" fmla="*/ 44 h 51"/>
              <a:gd name="T10" fmla="*/ 49 w 65"/>
              <a:gd name="T11" fmla="*/ 35 h 51"/>
            </a:gdLst>
            <a:ahLst/>
            <a:cxnLst>
              <a:cxn ang="0">
                <a:pos x="T0" y="T1"/>
              </a:cxn>
              <a:cxn ang="0">
                <a:pos x="T2" y="T3"/>
              </a:cxn>
              <a:cxn ang="0">
                <a:pos x="T4" y="T5"/>
              </a:cxn>
              <a:cxn ang="0">
                <a:pos x="T6" y="T7"/>
              </a:cxn>
              <a:cxn ang="0">
                <a:pos x="T8" y="T9"/>
              </a:cxn>
              <a:cxn ang="0">
                <a:pos x="T10" y="T11"/>
              </a:cxn>
            </a:cxnLst>
            <a:rect l="0" t="0" r="r" b="b"/>
            <a:pathLst>
              <a:path w="65" h="51">
                <a:moveTo>
                  <a:pt x="49" y="35"/>
                </a:moveTo>
                <a:cubicBezTo>
                  <a:pt x="38" y="26"/>
                  <a:pt x="31" y="14"/>
                  <a:pt x="26" y="1"/>
                </a:cubicBezTo>
                <a:cubicBezTo>
                  <a:pt x="18" y="3"/>
                  <a:pt x="9" y="3"/>
                  <a:pt x="0" y="0"/>
                </a:cubicBezTo>
                <a:cubicBezTo>
                  <a:pt x="0" y="16"/>
                  <a:pt x="6" y="30"/>
                  <a:pt x="18" y="39"/>
                </a:cubicBezTo>
                <a:cubicBezTo>
                  <a:pt x="31" y="49"/>
                  <a:pt x="49" y="51"/>
                  <a:pt x="65" y="44"/>
                </a:cubicBezTo>
                <a:cubicBezTo>
                  <a:pt x="59" y="42"/>
                  <a:pt x="54" y="39"/>
                  <a:pt x="49" y="35"/>
                </a:cubicBezTo>
                <a:close/>
              </a:path>
            </a:pathLst>
          </a:custGeom>
          <a:solidFill>
            <a:srgbClr val="242776"/>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81" name="Freeform 41"/>
          <p:cNvSpPr>
            <a:spLocks noEditPoints="1"/>
          </p:cNvSpPr>
          <p:nvPr/>
        </p:nvSpPr>
        <p:spPr bwMode="auto">
          <a:xfrm>
            <a:off x="423338" y="10014487"/>
            <a:ext cx="107950" cy="107950"/>
          </a:xfrm>
          <a:custGeom>
            <a:avLst/>
            <a:gdLst>
              <a:gd name="T0" fmla="*/ 1 w 28"/>
              <a:gd name="T1" fmla="*/ 24 h 28"/>
              <a:gd name="T2" fmla="*/ 2 w 28"/>
              <a:gd name="T3" fmla="*/ 21 h 28"/>
              <a:gd name="T4" fmla="*/ 0 w 28"/>
              <a:gd name="T5" fmla="*/ 3 h 28"/>
              <a:gd name="T6" fmla="*/ 11 w 28"/>
              <a:gd name="T7" fmla="*/ 1 h 28"/>
              <a:gd name="T8" fmla="*/ 10 w 28"/>
              <a:gd name="T9" fmla="*/ 3 h 28"/>
              <a:gd name="T10" fmla="*/ 7 w 28"/>
              <a:gd name="T11" fmla="*/ 28 h 28"/>
              <a:gd name="T12" fmla="*/ 4 w 28"/>
              <a:gd name="T13" fmla="*/ 7 h 28"/>
              <a:gd name="T14" fmla="*/ 7 w 28"/>
              <a:gd name="T15" fmla="*/ 3 h 28"/>
              <a:gd name="T16" fmla="*/ 4 w 28"/>
              <a:gd name="T17" fmla="*/ 7 h 28"/>
              <a:gd name="T18" fmla="*/ 7 w 28"/>
              <a:gd name="T19" fmla="*/ 13 h 28"/>
              <a:gd name="T20" fmla="*/ 4 w 28"/>
              <a:gd name="T21" fmla="*/ 9 h 28"/>
              <a:gd name="T22" fmla="*/ 7 w 28"/>
              <a:gd name="T23" fmla="*/ 19 h 28"/>
              <a:gd name="T24" fmla="*/ 4 w 28"/>
              <a:gd name="T25" fmla="*/ 15 h 28"/>
              <a:gd name="T26" fmla="*/ 7 w 28"/>
              <a:gd name="T27" fmla="*/ 19 h 28"/>
              <a:gd name="T28" fmla="*/ 14 w 28"/>
              <a:gd name="T29" fmla="*/ 6 h 28"/>
              <a:gd name="T30" fmla="*/ 16 w 28"/>
              <a:gd name="T31" fmla="*/ 6 h 28"/>
              <a:gd name="T32" fmla="*/ 19 w 28"/>
              <a:gd name="T33" fmla="*/ 4 h 28"/>
              <a:gd name="T34" fmla="*/ 16 w 28"/>
              <a:gd name="T35" fmla="*/ 11 h 28"/>
              <a:gd name="T36" fmla="*/ 18 w 28"/>
              <a:gd name="T37" fmla="*/ 9 h 28"/>
              <a:gd name="T38" fmla="*/ 17 w 28"/>
              <a:gd name="T39" fmla="*/ 14 h 28"/>
              <a:gd name="T40" fmla="*/ 10 w 28"/>
              <a:gd name="T41" fmla="*/ 13 h 28"/>
              <a:gd name="T42" fmla="*/ 11 w 28"/>
              <a:gd name="T43" fmla="*/ 11 h 28"/>
              <a:gd name="T44" fmla="*/ 11 w 28"/>
              <a:gd name="T45" fmla="*/ 8 h 28"/>
              <a:gd name="T46" fmla="*/ 11 w 28"/>
              <a:gd name="T47" fmla="*/ 6 h 28"/>
              <a:gd name="T48" fmla="*/ 17 w 28"/>
              <a:gd name="T49" fmla="*/ 1 h 28"/>
              <a:gd name="T50" fmla="*/ 10 w 28"/>
              <a:gd name="T51" fmla="*/ 25 h 28"/>
              <a:gd name="T52" fmla="*/ 11 w 28"/>
              <a:gd name="T53" fmla="*/ 21 h 28"/>
              <a:gd name="T54" fmla="*/ 14 w 28"/>
              <a:gd name="T55" fmla="*/ 15 h 28"/>
              <a:gd name="T56" fmla="*/ 16 w 28"/>
              <a:gd name="T57" fmla="*/ 19 h 28"/>
              <a:gd name="T58" fmla="*/ 18 w 28"/>
              <a:gd name="T59" fmla="*/ 15 h 28"/>
              <a:gd name="T60" fmla="*/ 12 w 28"/>
              <a:gd name="T61" fmla="*/ 28 h 28"/>
              <a:gd name="T62" fmla="*/ 22 w 28"/>
              <a:gd name="T63" fmla="*/ 6 h 28"/>
              <a:gd name="T64" fmla="*/ 24 w 28"/>
              <a:gd name="T65" fmla="*/ 6 h 28"/>
              <a:gd name="T66" fmla="*/ 28 w 28"/>
              <a:gd name="T67" fmla="*/ 4 h 28"/>
              <a:gd name="T68" fmla="*/ 26 w 28"/>
              <a:gd name="T69" fmla="*/ 11 h 28"/>
              <a:gd name="T70" fmla="*/ 25 w 28"/>
              <a:gd name="T71" fmla="*/ 9 h 28"/>
              <a:gd name="T72" fmla="*/ 28 w 28"/>
              <a:gd name="T73" fmla="*/ 14 h 28"/>
              <a:gd name="T74" fmla="*/ 26 w 28"/>
              <a:gd name="T75" fmla="*/ 13 h 28"/>
              <a:gd name="T76" fmla="*/ 19 w 28"/>
              <a:gd name="T77" fmla="*/ 11 h 28"/>
              <a:gd name="T78" fmla="*/ 23 w 28"/>
              <a:gd name="T79" fmla="*/ 8 h 28"/>
              <a:gd name="T80" fmla="*/ 19 w 28"/>
              <a:gd name="T81" fmla="*/ 6 h 28"/>
              <a:gd name="T82" fmla="*/ 23 w 28"/>
              <a:gd name="T83" fmla="*/ 0 h 28"/>
              <a:gd name="T84" fmla="*/ 23 w 28"/>
              <a:gd name="T85" fmla="*/ 15 h 28"/>
              <a:gd name="T86" fmla="*/ 25 w 28"/>
              <a:gd name="T87" fmla="*/ 20 h 28"/>
              <a:gd name="T88" fmla="*/ 27 w 28"/>
              <a:gd name="T89" fmla="*/ 15 h 28"/>
              <a:gd name="T90" fmla="*/ 23 w 28"/>
              <a:gd name="T91" fmla="*/ 22 h 28"/>
              <a:gd name="T92" fmla="*/ 20 w 28"/>
              <a:gd name="T93" fmla="*/ 28 h 28"/>
              <a:gd name="T94" fmla="*/ 23 w 28"/>
              <a:gd name="T95"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 h="28">
                <a:moveTo>
                  <a:pt x="7" y="22"/>
                </a:moveTo>
                <a:cubicBezTo>
                  <a:pt x="5" y="23"/>
                  <a:pt x="3" y="23"/>
                  <a:pt x="1" y="24"/>
                </a:cubicBezTo>
                <a:cubicBezTo>
                  <a:pt x="0" y="21"/>
                  <a:pt x="0" y="21"/>
                  <a:pt x="0" y="21"/>
                </a:cubicBezTo>
                <a:cubicBezTo>
                  <a:pt x="1" y="21"/>
                  <a:pt x="1" y="21"/>
                  <a:pt x="2" y="21"/>
                </a:cubicBezTo>
                <a:cubicBezTo>
                  <a:pt x="2" y="3"/>
                  <a:pt x="2" y="3"/>
                  <a:pt x="2" y="3"/>
                </a:cubicBezTo>
                <a:cubicBezTo>
                  <a:pt x="0" y="3"/>
                  <a:pt x="0" y="3"/>
                  <a:pt x="0" y="3"/>
                </a:cubicBezTo>
                <a:cubicBezTo>
                  <a:pt x="0" y="1"/>
                  <a:pt x="0" y="1"/>
                  <a:pt x="0" y="1"/>
                </a:cubicBezTo>
                <a:cubicBezTo>
                  <a:pt x="11" y="1"/>
                  <a:pt x="11" y="1"/>
                  <a:pt x="11" y="1"/>
                </a:cubicBezTo>
                <a:cubicBezTo>
                  <a:pt x="11" y="3"/>
                  <a:pt x="11" y="3"/>
                  <a:pt x="11" y="3"/>
                </a:cubicBezTo>
                <a:cubicBezTo>
                  <a:pt x="10" y="3"/>
                  <a:pt x="10" y="3"/>
                  <a:pt x="10" y="3"/>
                </a:cubicBezTo>
                <a:cubicBezTo>
                  <a:pt x="10" y="28"/>
                  <a:pt x="10" y="28"/>
                  <a:pt x="10" y="28"/>
                </a:cubicBezTo>
                <a:cubicBezTo>
                  <a:pt x="7" y="28"/>
                  <a:pt x="7" y="28"/>
                  <a:pt x="7" y="28"/>
                </a:cubicBezTo>
                <a:lnTo>
                  <a:pt x="7" y="22"/>
                </a:lnTo>
                <a:close/>
                <a:moveTo>
                  <a:pt x="4" y="7"/>
                </a:moveTo>
                <a:cubicBezTo>
                  <a:pt x="7" y="7"/>
                  <a:pt x="7" y="7"/>
                  <a:pt x="7" y="7"/>
                </a:cubicBezTo>
                <a:cubicBezTo>
                  <a:pt x="7" y="3"/>
                  <a:pt x="7" y="3"/>
                  <a:pt x="7" y="3"/>
                </a:cubicBezTo>
                <a:cubicBezTo>
                  <a:pt x="4" y="3"/>
                  <a:pt x="4" y="3"/>
                  <a:pt x="4" y="3"/>
                </a:cubicBezTo>
                <a:lnTo>
                  <a:pt x="4" y="7"/>
                </a:lnTo>
                <a:close/>
                <a:moveTo>
                  <a:pt x="4" y="13"/>
                </a:moveTo>
                <a:cubicBezTo>
                  <a:pt x="7" y="13"/>
                  <a:pt x="7" y="13"/>
                  <a:pt x="7" y="13"/>
                </a:cubicBezTo>
                <a:cubicBezTo>
                  <a:pt x="7" y="9"/>
                  <a:pt x="7" y="9"/>
                  <a:pt x="7" y="9"/>
                </a:cubicBezTo>
                <a:cubicBezTo>
                  <a:pt x="4" y="9"/>
                  <a:pt x="4" y="9"/>
                  <a:pt x="4" y="9"/>
                </a:cubicBezTo>
                <a:lnTo>
                  <a:pt x="4" y="13"/>
                </a:lnTo>
                <a:close/>
                <a:moveTo>
                  <a:pt x="7" y="19"/>
                </a:moveTo>
                <a:cubicBezTo>
                  <a:pt x="7" y="15"/>
                  <a:pt x="7" y="15"/>
                  <a:pt x="7" y="15"/>
                </a:cubicBezTo>
                <a:cubicBezTo>
                  <a:pt x="4" y="15"/>
                  <a:pt x="4" y="15"/>
                  <a:pt x="4" y="15"/>
                </a:cubicBezTo>
                <a:cubicBezTo>
                  <a:pt x="4" y="20"/>
                  <a:pt x="4" y="20"/>
                  <a:pt x="4" y="20"/>
                </a:cubicBezTo>
                <a:cubicBezTo>
                  <a:pt x="5" y="20"/>
                  <a:pt x="6" y="20"/>
                  <a:pt x="7" y="19"/>
                </a:cubicBezTo>
                <a:close/>
                <a:moveTo>
                  <a:pt x="17" y="1"/>
                </a:moveTo>
                <a:cubicBezTo>
                  <a:pt x="16" y="3"/>
                  <a:pt x="14" y="5"/>
                  <a:pt x="14" y="6"/>
                </a:cubicBezTo>
                <a:cubicBezTo>
                  <a:pt x="15" y="6"/>
                  <a:pt x="15" y="6"/>
                  <a:pt x="15" y="6"/>
                </a:cubicBezTo>
                <a:cubicBezTo>
                  <a:pt x="15" y="6"/>
                  <a:pt x="15" y="6"/>
                  <a:pt x="16" y="6"/>
                </a:cubicBezTo>
                <a:cubicBezTo>
                  <a:pt x="16" y="5"/>
                  <a:pt x="17" y="4"/>
                  <a:pt x="17" y="3"/>
                </a:cubicBezTo>
                <a:cubicBezTo>
                  <a:pt x="19" y="4"/>
                  <a:pt x="19" y="4"/>
                  <a:pt x="19" y="4"/>
                </a:cubicBezTo>
                <a:cubicBezTo>
                  <a:pt x="18" y="7"/>
                  <a:pt x="16" y="9"/>
                  <a:pt x="14" y="11"/>
                </a:cubicBezTo>
                <a:cubicBezTo>
                  <a:pt x="14" y="11"/>
                  <a:pt x="15" y="11"/>
                  <a:pt x="16" y="11"/>
                </a:cubicBezTo>
                <a:cubicBezTo>
                  <a:pt x="16" y="10"/>
                  <a:pt x="16" y="10"/>
                  <a:pt x="16" y="9"/>
                </a:cubicBezTo>
                <a:cubicBezTo>
                  <a:pt x="18" y="9"/>
                  <a:pt x="18" y="9"/>
                  <a:pt x="18" y="9"/>
                </a:cubicBezTo>
                <a:cubicBezTo>
                  <a:pt x="18" y="10"/>
                  <a:pt x="19" y="12"/>
                  <a:pt x="19" y="14"/>
                </a:cubicBezTo>
                <a:cubicBezTo>
                  <a:pt x="17" y="14"/>
                  <a:pt x="17" y="14"/>
                  <a:pt x="17" y="14"/>
                </a:cubicBezTo>
                <a:cubicBezTo>
                  <a:pt x="17" y="13"/>
                  <a:pt x="17" y="13"/>
                  <a:pt x="17" y="13"/>
                </a:cubicBezTo>
                <a:cubicBezTo>
                  <a:pt x="15" y="13"/>
                  <a:pt x="12" y="13"/>
                  <a:pt x="10" y="13"/>
                </a:cubicBezTo>
                <a:cubicBezTo>
                  <a:pt x="10" y="11"/>
                  <a:pt x="10" y="11"/>
                  <a:pt x="10" y="11"/>
                </a:cubicBezTo>
                <a:cubicBezTo>
                  <a:pt x="11" y="11"/>
                  <a:pt x="11" y="11"/>
                  <a:pt x="11" y="11"/>
                </a:cubicBezTo>
                <a:cubicBezTo>
                  <a:pt x="12" y="10"/>
                  <a:pt x="13" y="9"/>
                  <a:pt x="14" y="8"/>
                </a:cubicBezTo>
                <a:cubicBezTo>
                  <a:pt x="14" y="8"/>
                  <a:pt x="12" y="8"/>
                  <a:pt x="11" y="8"/>
                </a:cubicBezTo>
                <a:cubicBezTo>
                  <a:pt x="10" y="6"/>
                  <a:pt x="10" y="6"/>
                  <a:pt x="10" y="6"/>
                </a:cubicBezTo>
                <a:cubicBezTo>
                  <a:pt x="11" y="6"/>
                  <a:pt x="11" y="6"/>
                  <a:pt x="11" y="6"/>
                </a:cubicBezTo>
                <a:cubicBezTo>
                  <a:pt x="12" y="4"/>
                  <a:pt x="14" y="2"/>
                  <a:pt x="14" y="0"/>
                </a:cubicBezTo>
                <a:lnTo>
                  <a:pt x="17" y="1"/>
                </a:lnTo>
                <a:close/>
                <a:moveTo>
                  <a:pt x="12" y="28"/>
                </a:moveTo>
                <a:cubicBezTo>
                  <a:pt x="10" y="25"/>
                  <a:pt x="10" y="25"/>
                  <a:pt x="10" y="25"/>
                </a:cubicBezTo>
                <a:cubicBezTo>
                  <a:pt x="14" y="25"/>
                  <a:pt x="16" y="23"/>
                  <a:pt x="16" y="21"/>
                </a:cubicBezTo>
                <a:cubicBezTo>
                  <a:pt x="11" y="21"/>
                  <a:pt x="11" y="21"/>
                  <a:pt x="11" y="21"/>
                </a:cubicBezTo>
                <a:cubicBezTo>
                  <a:pt x="11" y="15"/>
                  <a:pt x="11" y="15"/>
                  <a:pt x="11" y="15"/>
                </a:cubicBezTo>
                <a:cubicBezTo>
                  <a:pt x="14" y="15"/>
                  <a:pt x="14" y="15"/>
                  <a:pt x="14" y="15"/>
                </a:cubicBezTo>
                <a:cubicBezTo>
                  <a:pt x="14" y="19"/>
                  <a:pt x="14" y="19"/>
                  <a:pt x="14" y="19"/>
                </a:cubicBezTo>
                <a:cubicBezTo>
                  <a:pt x="16" y="19"/>
                  <a:pt x="16" y="19"/>
                  <a:pt x="16" y="19"/>
                </a:cubicBezTo>
                <a:cubicBezTo>
                  <a:pt x="16" y="15"/>
                  <a:pt x="16" y="15"/>
                  <a:pt x="16" y="15"/>
                </a:cubicBezTo>
                <a:cubicBezTo>
                  <a:pt x="18" y="15"/>
                  <a:pt x="18" y="15"/>
                  <a:pt x="18" y="15"/>
                </a:cubicBezTo>
                <a:cubicBezTo>
                  <a:pt x="18" y="19"/>
                  <a:pt x="18" y="19"/>
                  <a:pt x="18" y="19"/>
                </a:cubicBezTo>
                <a:cubicBezTo>
                  <a:pt x="18" y="24"/>
                  <a:pt x="16" y="27"/>
                  <a:pt x="12" y="28"/>
                </a:cubicBezTo>
                <a:close/>
                <a:moveTo>
                  <a:pt x="25" y="1"/>
                </a:moveTo>
                <a:cubicBezTo>
                  <a:pt x="24" y="3"/>
                  <a:pt x="23" y="5"/>
                  <a:pt x="22" y="6"/>
                </a:cubicBezTo>
                <a:cubicBezTo>
                  <a:pt x="23" y="6"/>
                  <a:pt x="23" y="6"/>
                  <a:pt x="23" y="6"/>
                </a:cubicBezTo>
                <a:cubicBezTo>
                  <a:pt x="24" y="6"/>
                  <a:pt x="24" y="6"/>
                  <a:pt x="24" y="6"/>
                </a:cubicBezTo>
                <a:cubicBezTo>
                  <a:pt x="25" y="5"/>
                  <a:pt x="26" y="4"/>
                  <a:pt x="26" y="3"/>
                </a:cubicBezTo>
                <a:cubicBezTo>
                  <a:pt x="28" y="4"/>
                  <a:pt x="28" y="4"/>
                  <a:pt x="28" y="4"/>
                </a:cubicBezTo>
                <a:cubicBezTo>
                  <a:pt x="27" y="7"/>
                  <a:pt x="25" y="9"/>
                  <a:pt x="22" y="11"/>
                </a:cubicBezTo>
                <a:cubicBezTo>
                  <a:pt x="23" y="11"/>
                  <a:pt x="25" y="11"/>
                  <a:pt x="26" y="11"/>
                </a:cubicBezTo>
                <a:cubicBezTo>
                  <a:pt x="26" y="11"/>
                  <a:pt x="26" y="11"/>
                  <a:pt x="26" y="10"/>
                </a:cubicBezTo>
                <a:cubicBezTo>
                  <a:pt x="25" y="10"/>
                  <a:pt x="25" y="10"/>
                  <a:pt x="25" y="9"/>
                </a:cubicBezTo>
                <a:cubicBezTo>
                  <a:pt x="27" y="9"/>
                  <a:pt x="27" y="9"/>
                  <a:pt x="27" y="9"/>
                </a:cubicBezTo>
                <a:cubicBezTo>
                  <a:pt x="28" y="10"/>
                  <a:pt x="28" y="12"/>
                  <a:pt x="28" y="14"/>
                </a:cubicBezTo>
                <a:cubicBezTo>
                  <a:pt x="26" y="14"/>
                  <a:pt x="26" y="14"/>
                  <a:pt x="26" y="14"/>
                </a:cubicBezTo>
                <a:cubicBezTo>
                  <a:pt x="26" y="13"/>
                  <a:pt x="26" y="13"/>
                  <a:pt x="26" y="13"/>
                </a:cubicBezTo>
                <a:cubicBezTo>
                  <a:pt x="24" y="13"/>
                  <a:pt x="22" y="14"/>
                  <a:pt x="19" y="14"/>
                </a:cubicBezTo>
                <a:cubicBezTo>
                  <a:pt x="19" y="11"/>
                  <a:pt x="19" y="11"/>
                  <a:pt x="19" y="11"/>
                </a:cubicBezTo>
                <a:cubicBezTo>
                  <a:pt x="20" y="11"/>
                  <a:pt x="20" y="11"/>
                  <a:pt x="20" y="11"/>
                </a:cubicBezTo>
                <a:cubicBezTo>
                  <a:pt x="21" y="10"/>
                  <a:pt x="22" y="9"/>
                  <a:pt x="23" y="8"/>
                </a:cubicBezTo>
                <a:cubicBezTo>
                  <a:pt x="22" y="8"/>
                  <a:pt x="21" y="8"/>
                  <a:pt x="19" y="8"/>
                </a:cubicBezTo>
                <a:cubicBezTo>
                  <a:pt x="19" y="6"/>
                  <a:pt x="19" y="6"/>
                  <a:pt x="19" y="6"/>
                </a:cubicBezTo>
                <a:cubicBezTo>
                  <a:pt x="20" y="6"/>
                  <a:pt x="20" y="6"/>
                  <a:pt x="20" y="6"/>
                </a:cubicBezTo>
                <a:cubicBezTo>
                  <a:pt x="21" y="4"/>
                  <a:pt x="22" y="2"/>
                  <a:pt x="23" y="0"/>
                </a:cubicBezTo>
                <a:lnTo>
                  <a:pt x="25" y="1"/>
                </a:lnTo>
                <a:close/>
                <a:moveTo>
                  <a:pt x="23" y="15"/>
                </a:moveTo>
                <a:cubicBezTo>
                  <a:pt x="23" y="20"/>
                  <a:pt x="23" y="20"/>
                  <a:pt x="23" y="20"/>
                </a:cubicBezTo>
                <a:cubicBezTo>
                  <a:pt x="25" y="20"/>
                  <a:pt x="25" y="20"/>
                  <a:pt x="25" y="20"/>
                </a:cubicBezTo>
                <a:cubicBezTo>
                  <a:pt x="25" y="15"/>
                  <a:pt x="25" y="15"/>
                  <a:pt x="25" y="15"/>
                </a:cubicBezTo>
                <a:cubicBezTo>
                  <a:pt x="27" y="15"/>
                  <a:pt x="27" y="15"/>
                  <a:pt x="27" y="15"/>
                </a:cubicBezTo>
                <a:cubicBezTo>
                  <a:pt x="27" y="22"/>
                  <a:pt x="27" y="22"/>
                  <a:pt x="27" y="22"/>
                </a:cubicBezTo>
                <a:cubicBezTo>
                  <a:pt x="23" y="22"/>
                  <a:pt x="23" y="22"/>
                  <a:pt x="23" y="22"/>
                </a:cubicBezTo>
                <a:cubicBezTo>
                  <a:pt x="23" y="28"/>
                  <a:pt x="23" y="28"/>
                  <a:pt x="23" y="28"/>
                </a:cubicBezTo>
                <a:cubicBezTo>
                  <a:pt x="20" y="28"/>
                  <a:pt x="20" y="28"/>
                  <a:pt x="20" y="28"/>
                </a:cubicBezTo>
                <a:cubicBezTo>
                  <a:pt x="20" y="15"/>
                  <a:pt x="20" y="15"/>
                  <a:pt x="20" y="15"/>
                </a:cubicBezTo>
                <a:lnTo>
                  <a:pt x="23"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82" name="Freeform 42"/>
          <p:cNvSpPr>
            <a:spLocks noEditPoints="1"/>
          </p:cNvSpPr>
          <p:nvPr/>
        </p:nvSpPr>
        <p:spPr bwMode="auto">
          <a:xfrm>
            <a:off x="550338" y="10014487"/>
            <a:ext cx="107950" cy="107950"/>
          </a:xfrm>
          <a:custGeom>
            <a:avLst/>
            <a:gdLst>
              <a:gd name="T0" fmla="*/ 3 w 28"/>
              <a:gd name="T1" fmla="*/ 27 h 28"/>
              <a:gd name="T2" fmla="*/ 2 w 28"/>
              <a:gd name="T3" fmla="*/ 20 h 28"/>
              <a:gd name="T4" fmla="*/ 12 w 28"/>
              <a:gd name="T5" fmla="*/ 5 h 28"/>
              <a:gd name="T6" fmla="*/ 7 w 28"/>
              <a:gd name="T7" fmla="*/ 16 h 28"/>
              <a:gd name="T8" fmla="*/ 8 w 28"/>
              <a:gd name="T9" fmla="*/ 14 h 28"/>
              <a:gd name="T10" fmla="*/ 10 w 28"/>
              <a:gd name="T11" fmla="*/ 13 h 28"/>
              <a:gd name="T12" fmla="*/ 10 w 28"/>
              <a:gd name="T13" fmla="*/ 19 h 28"/>
              <a:gd name="T14" fmla="*/ 9 w 28"/>
              <a:gd name="T15" fmla="*/ 18 h 28"/>
              <a:gd name="T16" fmla="*/ 0 w 28"/>
              <a:gd name="T17" fmla="*/ 16 h 28"/>
              <a:gd name="T18" fmla="*/ 2 w 28"/>
              <a:gd name="T19" fmla="*/ 16 h 28"/>
              <a:gd name="T20" fmla="*/ 4 w 28"/>
              <a:gd name="T21" fmla="*/ 11 h 28"/>
              <a:gd name="T22" fmla="*/ 0 w 28"/>
              <a:gd name="T23" fmla="*/ 8 h 28"/>
              <a:gd name="T24" fmla="*/ 2 w 28"/>
              <a:gd name="T25" fmla="*/ 8 h 28"/>
              <a:gd name="T26" fmla="*/ 9 w 28"/>
              <a:gd name="T27" fmla="*/ 1 h 28"/>
              <a:gd name="T28" fmla="*/ 6 w 28"/>
              <a:gd name="T29" fmla="*/ 8 h 28"/>
              <a:gd name="T30" fmla="*/ 9 w 28"/>
              <a:gd name="T31" fmla="*/ 5 h 28"/>
              <a:gd name="T32" fmla="*/ 5 w 28"/>
              <a:gd name="T33" fmla="*/ 27 h 28"/>
              <a:gd name="T34" fmla="*/ 7 w 28"/>
              <a:gd name="T35" fmla="*/ 20 h 28"/>
              <a:gd name="T36" fmla="*/ 5 w 28"/>
              <a:gd name="T37" fmla="*/ 27 h 28"/>
              <a:gd name="T38" fmla="*/ 8 w 28"/>
              <a:gd name="T39" fmla="*/ 20 h 28"/>
              <a:gd name="T40" fmla="*/ 12 w 28"/>
              <a:gd name="T41" fmla="*/ 25 h 28"/>
              <a:gd name="T42" fmla="*/ 11 w 28"/>
              <a:gd name="T43" fmla="*/ 7 h 28"/>
              <a:gd name="T44" fmla="*/ 18 w 28"/>
              <a:gd name="T45" fmla="*/ 0 h 28"/>
              <a:gd name="T46" fmla="*/ 26 w 28"/>
              <a:gd name="T47" fmla="*/ 2 h 28"/>
              <a:gd name="T48" fmla="*/ 21 w 28"/>
              <a:gd name="T49" fmla="*/ 10 h 28"/>
              <a:gd name="T50" fmla="*/ 27 w 28"/>
              <a:gd name="T51" fmla="*/ 16 h 28"/>
              <a:gd name="T52" fmla="*/ 13 w 28"/>
              <a:gd name="T53" fmla="*/ 16 h 28"/>
              <a:gd name="T54" fmla="*/ 17 w 28"/>
              <a:gd name="T55" fmla="*/ 10 h 28"/>
              <a:gd name="T56" fmla="*/ 12 w 28"/>
              <a:gd name="T57" fmla="*/ 9 h 28"/>
              <a:gd name="T58" fmla="*/ 13 w 28"/>
              <a:gd name="T59" fmla="*/ 16 h 28"/>
              <a:gd name="T60" fmla="*/ 26 w 28"/>
              <a:gd name="T61" fmla="*/ 28 h 28"/>
              <a:gd name="T62" fmla="*/ 23 w 28"/>
              <a:gd name="T63" fmla="*/ 26 h 28"/>
              <a:gd name="T64" fmla="*/ 16 w 28"/>
              <a:gd name="T65" fmla="*/ 28 h 28"/>
              <a:gd name="T66" fmla="*/ 13 w 28"/>
              <a:gd name="T67" fmla="*/ 16 h 28"/>
              <a:gd name="T68" fmla="*/ 16 w 28"/>
              <a:gd name="T69" fmla="*/ 18 h 28"/>
              <a:gd name="T70" fmla="*/ 23 w 28"/>
              <a:gd name="T71" fmla="*/ 24 h 28"/>
              <a:gd name="T72" fmla="*/ 16 w 28"/>
              <a:gd name="T73" fmla="*/ 5 h 28"/>
              <a:gd name="T74" fmla="*/ 23 w 28"/>
              <a:gd name="T75" fmla="*/ 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 h="28">
                <a:moveTo>
                  <a:pt x="4" y="20"/>
                </a:moveTo>
                <a:cubicBezTo>
                  <a:pt x="4" y="23"/>
                  <a:pt x="3" y="25"/>
                  <a:pt x="3" y="27"/>
                </a:cubicBezTo>
                <a:cubicBezTo>
                  <a:pt x="0" y="27"/>
                  <a:pt x="0" y="27"/>
                  <a:pt x="0" y="27"/>
                </a:cubicBezTo>
                <a:cubicBezTo>
                  <a:pt x="1" y="24"/>
                  <a:pt x="2" y="22"/>
                  <a:pt x="2" y="20"/>
                </a:cubicBezTo>
                <a:lnTo>
                  <a:pt x="4" y="20"/>
                </a:lnTo>
                <a:close/>
                <a:moveTo>
                  <a:pt x="12" y="5"/>
                </a:moveTo>
                <a:cubicBezTo>
                  <a:pt x="9" y="10"/>
                  <a:pt x="7" y="14"/>
                  <a:pt x="5" y="16"/>
                </a:cubicBezTo>
                <a:cubicBezTo>
                  <a:pt x="7" y="16"/>
                  <a:pt x="7" y="16"/>
                  <a:pt x="7" y="16"/>
                </a:cubicBezTo>
                <a:cubicBezTo>
                  <a:pt x="8" y="16"/>
                  <a:pt x="8" y="16"/>
                  <a:pt x="9" y="16"/>
                </a:cubicBezTo>
                <a:cubicBezTo>
                  <a:pt x="9" y="15"/>
                  <a:pt x="8" y="15"/>
                  <a:pt x="8" y="14"/>
                </a:cubicBezTo>
                <a:cubicBezTo>
                  <a:pt x="8" y="14"/>
                  <a:pt x="8" y="14"/>
                  <a:pt x="8" y="13"/>
                </a:cubicBezTo>
                <a:cubicBezTo>
                  <a:pt x="10" y="13"/>
                  <a:pt x="10" y="13"/>
                  <a:pt x="10" y="13"/>
                </a:cubicBezTo>
                <a:cubicBezTo>
                  <a:pt x="11" y="14"/>
                  <a:pt x="11" y="16"/>
                  <a:pt x="12" y="18"/>
                </a:cubicBezTo>
                <a:cubicBezTo>
                  <a:pt x="10" y="19"/>
                  <a:pt x="10" y="19"/>
                  <a:pt x="10" y="19"/>
                </a:cubicBezTo>
                <a:cubicBezTo>
                  <a:pt x="10" y="19"/>
                  <a:pt x="9" y="19"/>
                  <a:pt x="9" y="18"/>
                </a:cubicBezTo>
                <a:cubicBezTo>
                  <a:pt x="9" y="18"/>
                  <a:pt x="9" y="18"/>
                  <a:pt x="9" y="18"/>
                </a:cubicBezTo>
                <a:cubicBezTo>
                  <a:pt x="7" y="18"/>
                  <a:pt x="4" y="19"/>
                  <a:pt x="1" y="19"/>
                </a:cubicBezTo>
                <a:cubicBezTo>
                  <a:pt x="0" y="16"/>
                  <a:pt x="0" y="16"/>
                  <a:pt x="0" y="16"/>
                </a:cubicBezTo>
                <a:cubicBezTo>
                  <a:pt x="1" y="16"/>
                  <a:pt x="1" y="16"/>
                  <a:pt x="1" y="16"/>
                </a:cubicBezTo>
                <a:cubicBezTo>
                  <a:pt x="2" y="16"/>
                  <a:pt x="2" y="16"/>
                  <a:pt x="2" y="16"/>
                </a:cubicBezTo>
                <a:cubicBezTo>
                  <a:pt x="4" y="14"/>
                  <a:pt x="5" y="13"/>
                  <a:pt x="6" y="10"/>
                </a:cubicBezTo>
                <a:cubicBezTo>
                  <a:pt x="5" y="11"/>
                  <a:pt x="4" y="11"/>
                  <a:pt x="4" y="11"/>
                </a:cubicBezTo>
                <a:cubicBezTo>
                  <a:pt x="3" y="11"/>
                  <a:pt x="2" y="11"/>
                  <a:pt x="1" y="11"/>
                </a:cubicBezTo>
                <a:cubicBezTo>
                  <a:pt x="0" y="8"/>
                  <a:pt x="0" y="8"/>
                  <a:pt x="0" y="8"/>
                </a:cubicBezTo>
                <a:cubicBezTo>
                  <a:pt x="1" y="8"/>
                  <a:pt x="1" y="8"/>
                  <a:pt x="1" y="8"/>
                </a:cubicBezTo>
                <a:cubicBezTo>
                  <a:pt x="1" y="8"/>
                  <a:pt x="2" y="8"/>
                  <a:pt x="2" y="8"/>
                </a:cubicBezTo>
                <a:cubicBezTo>
                  <a:pt x="3" y="6"/>
                  <a:pt x="5" y="3"/>
                  <a:pt x="6" y="0"/>
                </a:cubicBezTo>
                <a:cubicBezTo>
                  <a:pt x="9" y="1"/>
                  <a:pt x="9" y="1"/>
                  <a:pt x="9" y="1"/>
                </a:cubicBezTo>
                <a:cubicBezTo>
                  <a:pt x="7" y="4"/>
                  <a:pt x="6" y="7"/>
                  <a:pt x="5" y="8"/>
                </a:cubicBezTo>
                <a:cubicBezTo>
                  <a:pt x="5" y="8"/>
                  <a:pt x="5" y="8"/>
                  <a:pt x="6" y="8"/>
                </a:cubicBezTo>
                <a:cubicBezTo>
                  <a:pt x="6" y="8"/>
                  <a:pt x="7" y="8"/>
                  <a:pt x="7" y="8"/>
                </a:cubicBezTo>
                <a:cubicBezTo>
                  <a:pt x="8" y="7"/>
                  <a:pt x="8" y="6"/>
                  <a:pt x="9" y="5"/>
                </a:cubicBezTo>
                <a:lnTo>
                  <a:pt x="12" y="5"/>
                </a:lnTo>
                <a:close/>
                <a:moveTo>
                  <a:pt x="5" y="27"/>
                </a:moveTo>
                <a:cubicBezTo>
                  <a:pt x="5" y="24"/>
                  <a:pt x="5" y="21"/>
                  <a:pt x="5" y="20"/>
                </a:cubicBezTo>
                <a:cubicBezTo>
                  <a:pt x="7" y="20"/>
                  <a:pt x="7" y="20"/>
                  <a:pt x="7" y="20"/>
                </a:cubicBezTo>
                <a:cubicBezTo>
                  <a:pt x="7" y="21"/>
                  <a:pt x="8" y="23"/>
                  <a:pt x="8" y="26"/>
                </a:cubicBezTo>
                <a:lnTo>
                  <a:pt x="5" y="27"/>
                </a:lnTo>
                <a:close/>
                <a:moveTo>
                  <a:pt x="10" y="26"/>
                </a:moveTo>
                <a:cubicBezTo>
                  <a:pt x="9" y="24"/>
                  <a:pt x="9" y="22"/>
                  <a:pt x="8" y="20"/>
                </a:cubicBezTo>
                <a:cubicBezTo>
                  <a:pt x="10" y="19"/>
                  <a:pt x="10" y="19"/>
                  <a:pt x="10" y="19"/>
                </a:cubicBezTo>
                <a:cubicBezTo>
                  <a:pt x="11" y="21"/>
                  <a:pt x="12" y="23"/>
                  <a:pt x="12" y="25"/>
                </a:cubicBezTo>
                <a:lnTo>
                  <a:pt x="10" y="26"/>
                </a:lnTo>
                <a:close/>
                <a:moveTo>
                  <a:pt x="11" y="7"/>
                </a:moveTo>
                <a:cubicBezTo>
                  <a:pt x="13" y="5"/>
                  <a:pt x="15" y="3"/>
                  <a:pt x="15" y="0"/>
                </a:cubicBezTo>
                <a:cubicBezTo>
                  <a:pt x="18" y="0"/>
                  <a:pt x="18" y="0"/>
                  <a:pt x="18" y="0"/>
                </a:cubicBezTo>
                <a:cubicBezTo>
                  <a:pt x="18" y="1"/>
                  <a:pt x="17" y="2"/>
                  <a:pt x="17" y="2"/>
                </a:cubicBezTo>
                <a:cubicBezTo>
                  <a:pt x="26" y="2"/>
                  <a:pt x="26" y="2"/>
                  <a:pt x="26" y="2"/>
                </a:cubicBezTo>
                <a:cubicBezTo>
                  <a:pt x="26" y="5"/>
                  <a:pt x="26" y="5"/>
                  <a:pt x="26" y="5"/>
                </a:cubicBezTo>
                <a:cubicBezTo>
                  <a:pt x="25" y="7"/>
                  <a:pt x="23" y="9"/>
                  <a:pt x="21" y="10"/>
                </a:cubicBezTo>
                <a:cubicBezTo>
                  <a:pt x="23" y="11"/>
                  <a:pt x="25" y="12"/>
                  <a:pt x="28" y="13"/>
                </a:cubicBezTo>
                <a:cubicBezTo>
                  <a:pt x="27" y="16"/>
                  <a:pt x="27" y="16"/>
                  <a:pt x="27" y="16"/>
                </a:cubicBezTo>
                <a:cubicBezTo>
                  <a:pt x="24" y="15"/>
                  <a:pt x="21" y="13"/>
                  <a:pt x="19" y="12"/>
                </a:cubicBezTo>
                <a:cubicBezTo>
                  <a:pt x="17" y="14"/>
                  <a:pt x="15" y="15"/>
                  <a:pt x="13" y="16"/>
                </a:cubicBezTo>
                <a:cubicBezTo>
                  <a:pt x="11" y="13"/>
                  <a:pt x="11" y="13"/>
                  <a:pt x="11" y="13"/>
                </a:cubicBezTo>
                <a:cubicBezTo>
                  <a:pt x="13" y="13"/>
                  <a:pt x="15" y="12"/>
                  <a:pt x="17" y="10"/>
                </a:cubicBezTo>
                <a:cubicBezTo>
                  <a:pt x="16" y="9"/>
                  <a:pt x="15" y="8"/>
                  <a:pt x="14" y="7"/>
                </a:cubicBezTo>
                <a:cubicBezTo>
                  <a:pt x="14" y="7"/>
                  <a:pt x="13" y="8"/>
                  <a:pt x="12" y="9"/>
                </a:cubicBezTo>
                <a:lnTo>
                  <a:pt x="11" y="7"/>
                </a:lnTo>
                <a:close/>
                <a:moveTo>
                  <a:pt x="13" y="16"/>
                </a:moveTo>
                <a:cubicBezTo>
                  <a:pt x="26" y="16"/>
                  <a:pt x="26" y="16"/>
                  <a:pt x="26" y="16"/>
                </a:cubicBezTo>
                <a:cubicBezTo>
                  <a:pt x="26" y="28"/>
                  <a:pt x="26" y="28"/>
                  <a:pt x="26" y="28"/>
                </a:cubicBezTo>
                <a:cubicBezTo>
                  <a:pt x="23" y="28"/>
                  <a:pt x="23" y="28"/>
                  <a:pt x="23" y="28"/>
                </a:cubicBezTo>
                <a:cubicBezTo>
                  <a:pt x="23" y="26"/>
                  <a:pt x="23" y="26"/>
                  <a:pt x="23" y="26"/>
                </a:cubicBezTo>
                <a:cubicBezTo>
                  <a:pt x="16" y="26"/>
                  <a:pt x="16" y="26"/>
                  <a:pt x="16" y="26"/>
                </a:cubicBezTo>
                <a:cubicBezTo>
                  <a:pt x="16" y="28"/>
                  <a:pt x="16" y="28"/>
                  <a:pt x="16" y="28"/>
                </a:cubicBezTo>
                <a:cubicBezTo>
                  <a:pt x="13" y="28"/>
                  <a:pt x="13" y="28"/>
                  <a:pt x="13" y="28"/>
                </a:cubicBezTo>
                <a:lnTo>
                  <a:pt x="13" y="16"/>
                </a:lnTo>
                <a:close/>
                <a:moveTo>
                  <a:pt x="23" y="18"/>
                </a:moveTo>
                <a:cubicBezTo>
                  <a:pt x="16" y="18"/>
                  <a:pt x="16" y="18"/>
                  <a:pt x="16" y="18"/>
                </a:cubicBezTo>
                <a:cubicBezTo>
                  <a:pt x="16" y="24"/>
                  <a:pt x="16" y="24"/>
                  <a:pt x="16" y="24"/>
                </a:cubicBezTo>
                <a:cubicBezTo>
                  <a:pt x="23" y="24"/>
                  <a:pt x="23" y="24"/>
                  <a:pt x="23" y="24"/>
                </a:cubicBezTo>
                <a:lnTo>
                  <a:pt x="23" y="18"/>
                </a:lnTo>
                <a:close/>
                <a:moveTo>
                  <a:pt x="16" y="5"/>
                </a:moveTo>
                <a:cubicBezTo>
                  <a:pt x="17" y="6"/>
                  <a:pt x="18" y="8"/>
                  <a:pt x="19" y="9"/>
                </a:cubicBezTo>
                <a:cubicBezTo>
                  <a:pt x="21" y="8"/>
                  <a:pt x="22" y="6"/>
                  <a:pt x="23" y="5"/>
                </a:cubicBezTo>
                <a:lnTo>
                  <a:pt x="16"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83" name="Freeform 43"/>
          <p:cNvSpPr>
            <a:spLocks noEditPoints="1"/>
          </p:cNvSpPr>
          <p:nvPr/>
        </p:nvSpPr>
        <p:spPr bwMode="auto">
          <a:xfrm>
            <a:off x="426513" y="10146250"/>
            <a:ext cx="100012" cy="107950"/>
          </a:xfrm>
          <a:custGeom>
            <a:avLst/>
            <a:gdLst>
              <a:gd name="T0" fmla="*/ 9 w 26"/>
              <a:gd name="T1" fmla="*/ 8 h 28"/>
              <a:gd name="T2" fmla="*/ 3 w 26"/>
              <a:gd name="T3" fmla="*/ 8 h 28"/>
              <a:gd name="T4" fmla="*/ 3 w 26"/>
              <a:gd name="T5" fmla="*/ 5 h 28"/>
              <a:gd name="T6" fmla="*/ 0 w 26"/>
              <a:gd name="T7" fmla="*/ 8 h 28"/>
              <a:gd name="T8" fmla="*/ 12 w 26"/>
              <a:gd name="T9" fmla="*/ 2 h 28"/>
              <a:gd name="T10" fmla="*/ 14 w 26"/>
              <a:gd name="T11" fmla="*/ 0 h 28"/>
              <a:gd name="T12" fmla="*/ 26 w 26"/>
              <a:gd name="T13" fmla="*/ 2 h 28"/>
              <a:gd name="T14" fmla="*/ 24 w 26"/>
              <a:gd name="T15" fmla="*/ 8 h 28"/>
              <a:gd name="T16" fmla="*/ 18 w 26"/>
              <a:gd name="T17" fmla="*/ 5 h 28"/>
              <a:gd name="T18" fmla="*/ 19 w 26"/>
              <a:gd name="T19" fmla="*/ 7 h 28"/>
              <a:gd name="T20" fmla="*/ 23 w 26"/>
              <a:gd name="T21" fmla="*/ 9 h 28"/>
              <a:gd name="T22" fmla="*/ 16 w 26"/>
              <a:gd name="T23" fmla="*/ 8 h 28"/>
              <a:gd name="T24" fmla="*/ 15 w 26"/>
              <a:gd name="T25" fmla="*/ 5 h 28"/>
              <a:gd name="T26" fmla="*/ 2 w 26"/>
              <a:gd name="T27" fmla="*/ 28 h 28"/>
              <a:gd name="T28" fmla="*/ 10 w 26"/>
              <a:gd name="T29" fmla="*/ 11 h 28"/>
              <a:gd name="T30" fmla="*/ 14 w 26"/>
              <a:gd name="T31" fmla="*/ 8 h 28"/>
              <a:gd name="T32" fmla="*/ 25 w 26"/>
              <a:gd name="T33" fmla="*/ 11 h 28"/>
              <a:gd name="T34" fmla="*/ 22 w 26"/>
              <a:gd name="T35" fmla="*/ 28 h 28"/>
              <a:gd name="T36" fmla="*/ 4 w 26"/>
              <a:gd name="T37" fmla="*/ 26 h 28"/>
              <a:gd name="T38" fmla="*/ 2 w 26"/>
              <a:gd name="T39" fmla="*/ 28 h 28"/>
              <a:gd name="T40" fmla="*/ 17 w 26"/>
              <a:gd name="T41" fmla="*/ 16 h 28"/>
              <a:gd name="T42" fmla="*/ 7 w 26"/>
              <a:gd name="T43" fmla="*/ 19 h 28"/>
              <a:gd name="T44" fmla="*/ 11 w 26"/>
              <a:gd name="T45" fmla="*/ 13 h 28"/>
              <a:gd name="T46" fmla="*/ 4 w 26"/>
              <a:gd name="T47" fmla="*/ 24 h 28"/>
              <a:gd name="T48" fmla="*/ 22 w 26"/>
              <a:gd name="T49" fmla="*/ 13 h 28"/>
              <a:gd name="T50" fmla="*/ 13 w 26"/>
              <a:gd name="T51" fmla="*/ 14 h 28"/>
              <a:gd name="T52" fmla="*/ 20 w 26"/>
              <a:gd name="T53" fmla="*/ 16 h 28"/>
              <a:gd name="T54" fmla="*/ 20 w 26"/>
              <a:gd name="T55" fmla="*/ 22 h 28"/>
              <a:gd name="T56" fmla="*/ 16 w 26"/>
              <a:gd name="T57" fmla="*/ 22 h 28"/>
              <a:gd name="T58" fmla="*/ 8 w 26"/>
              <a:gd name="T59" fmla="*/ 24 h 28"/>
              <a:gd name="T60" fmla="*/ 13 w 26"/>
              <a:gd name="T61" fmla="*/ 20 h 28"/>
              <a:gd name="T62" fmla="*/ 11 w 26"/>
              <a:gd name="T63" fmla="*/ 18 h 28"/>
              <a:gd name="T64" fmla="*/ 14 w 26"/>
              <a:gd name="T65" fmla="*/ 1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 h="28">
                <a:moveTo>
                  <a:pt x="12" y="5"/>
                </a:moveTo>
                <a:cubicBezTo>
                  <a:pt x="11" y="6"/>
                  <a:pt x="11" y="7"/>
                  <a:pt x="9" y="8"/>
                </a:cubicBezTo>
                <a:cubicBezTo>
                  <a:pt x="8" y="9"/>
                  <a:pt x="6" y="10"/>
                  <a:pt x="5" y="10"/>
                </a:cubicBezTo>
                <a:cubicBezTo>
                  <a:pt x="3" y="8"/>
                  <a:pt x="3" y="8"/>
                  <a:pt x="3" y="8"/>
                </a:cubicBezTo>
                <a:cubicBezTo>
                  <a:pt x="7" y="7"/>
                  <a:pt x="9" y="6"/>
                  <a:pt x="9" y="5"/>
                </a:cubicBezTo>
                <a:cubicBezTo>
                  <a:pt x="3" y="5"/>
                  <a:pt x="3" y="5"/>
                  <a:pt x="3" y="5"/>
                </a:cubicBezTo>
                <a:cubicBezTo>
                  <a:pt x="3" y="8"/>
                  <a:pt x="3" y="8"/>
                  <a:pt x="3" y="8"/>
                </a:cubicBezTo>
                <a:cubicBezTo>
                  <a:pt x="0" y="8"/>
                  <a:pt x="0" y="8"/>
                  <a:pt x="0" y="8"/>
                </a:cubicBezTo>
                <a:cubicBezTo>
                  <a:pt x="0" y="2"/>
                  <a:pt x="0" y="2"/>
                  <a:pt x="0" y="2"/>
                </a:cubicBezTo>
                <a:cubicBezTo>
                  <a:pt x="12" y="2"/>
                  <a:pt x="12" y="2"/>
                  <a:pt x="12" y="2"/>
                </a:cubicBezTo>
                <a:cubicBezTo>
                  <a:pt x="12" y="2"/>
                  <a:pt x="11" y="1"/>
                  <a:pt x="11" y="0"/>
                </a:cubicBezTo>
                <a:cubicBezTo>
                  <a:pt x="14" y="0"/>
                  <a:pt x="14" y="0"/>
                  <a:pt x="14" y="0"/>
                </a:cubicBezTo>
                <a:cubicBezTo>
                  <a:pt x="14" y="1"/>
                  <a:pt x="15" y="1"/>
                  <a:pt x="15" y="2"/>
                </a:cubicBezTo>
                <a:cubicBezTo>
                  <a:pt x="26" y="2"/>
                  <a:pt x="26" y="2"/>
                  <a:pt x="26" y="2"/>
                </a:cubicBezTo>
                <a:cubicBezTo>
                  <a:pt x="26" y="8"/>
                  <a:pt x="26" y="8"/>
                  <a:pt x="26" y="8"/>
                </a:cubicBezTo>
                <a:cubicBezTo>
                  <a:pt x="24" y="8"/>
                  <a:pt x="24" y="8"/>
                  <a:pt x="24" y="8"/>
                </a:cubicBezTo>
                <a:cubicBezTo>
                  <a:pt x="24" y="5"/>
                  <a:pt x="24" y="5"/>
                  <a:pt x="24" y="5"/>
                </a:cubicBezTo>
                <a:cubicBezTo>
                  <a:pt x="18" y="5"/>
                  <a:pt x="18" y="5"/>
                  <a:pt x="18" y="5"/>
                </a:cubicBezTo>
                <a:cubicBezTo>
                  <a:pt x="18" y="6"/>
                  <a:pt x="18" y="6"/>
                  <a:pt x="18" y="6"/>
                </a:cubicBezTo>
                <a:cubicBezTo>
                  <a:pt x="18" y="7"/>
                  <a:pt x="18" y="7"/>
                  <a:pt x="19" y="7"/>
                </a:cubicBezTo>
                <a:cubicBezTo>
                  <a:pt x="23" y="7"/>
                  <a:pt x="23" y="7"/>
                  <a:pt x="23" y="7"/>
                </a:cubicBezTo>
                <a:cubicBezTo>
                  <a:pt x="23" y="9"/>
                  <a:pt x="23" y="9"/>
                  <a:pt x="23" y="9"/>
                </a:cubicBezTo>
                <a:cubicBezTo>
                  <a:pt x="18" y="9"/>
                  <a:pt x="18" y="9"/>
                  <a:pt x="18" y="9"/>
                </a:cubicBezTo>
                <a:cubicBezTo>
                  <a:pt x="17" y="9"/>
                  <a:pt x="16" y="9"/>
                  <a:pt x="16" y="8"/>
                </a:cubicBezTo>
                <a:cubicBezTo>
                  <a:pt x="15" y="8"/>
                  <a:pt x="15" y="7"/>
                  <a:pt x="15" y="6"/>
                </a:cubicBezTo>
                <a:cubicBezTo>
                  <a:pt x="15" y="5"/>
                  <a:pt x="15" y="5"/>
                  <a:pt x="15" y="5"/>
                </a:cubicBezTo>
                <a:lnTo>
                  <a:pt x="12" y="5"/>
                </a:lnTo>
                <a:close/>
                <a:moveTo>
                  <a:pt x="2" y="28"/>
                </a:moveTo>
                <a:cubicBezTo>
                  <a:pt x="2" y="11"/>
                  <a:pt x="2" y="11"/>
                  <a:pt x="2" y="11"/>
                </a:cubicBezTo>
                <a:cubicBezTo>
                  <a:pt x="10" y="11"/>
                  <a:pt x="10" y="11"/>
                  <a:pt x="10" y="11"/>
                </a:cubicBezTo>
                <a:cubicBezTo>
                  <a:pt x="11" y="10"/>
                  <a:pt x="11" y="9"/>
                  <a:pt x="12" y="8"/>
                </a:cubicBezTo>
                <a:cubicBezTo>
                  <a:pt x="14" y="8"/>
                  <a:pt x="14" y="8"/>
                  <a:pt x="14" y="8"/>
                </a:cubicBezTo>
                <a:cubicBezTo>
                  <a:pt x="14" y="9"/>
                  <a:pt x="13" y="10"/>
                  <a:pt x="13" y="11"/>
                </a:cubicBezTo>
                <a:cubicBezTo>
                  <a:pt x="25" y="11"/>
                  <a:pt x="25" y="11"/>
                  <a:pt x="25" y="11"/>
                </a:cubicBezTo>
                <a:cubicBezTo>
                  <a:pt x="25" y="28"/>
                  <a:pt x="25" y="28"/>
                  <a:pt x="25" y="28"/>
                </a:cubicBezTo>
                <a:cubicBezTo>
                  <a:pt x="22" y="28"/>
                  <a:pt x="22" y="28"/>
                  <a:pt x="22" y="28"/>
                </a:cubicBezTo>
                <a:cubicBezTo>
                  <a:pt x="22" y="26"/>
                  <a:pt x="22" y="26"/>
                  <a:pt x="22" y="26"/>
                </a:cubicBezTo>
                <a:cubicBezTo>
                  <a:pt x="4" y="26"/>
                  <a:pt x="4" y="26"/>
                  <a:pt x="4" y="26"/>
                </a:cubicBezTo>
                <a:cubicBezTo>
                  <a:pt x="4" y="28"/>
                  <a:pt x="4" y="28"/>
                  <a:pt x="4" y="28"/>
                </a:cubicBezTo>
                <a:lnTo>
                  <a:pt x="2" y="28"/>
                </a:lnTo>
                <a:close/>
                <a:moveTo>
                  <a:pt x="15" y="18"/>
                </a:moveTo>
                <a:cubicBezTo>
                  <a:pt x="16" y="18"/>
                  <a:pt x="17" y="17"/>
                  <a:pt x="17" y="16"/>
                </a:cubicBezTo>
                <a:cubicBezTo>
                  <a:pt x="11" y="16"/>
                  <a:pt x="11" y="16"/>
                  <a:pt x="11" y="16"/>
                </a:cubicBezTo>
                <a:cubicBezTo>
                  <a:pt x="10" y="17"/>
                  <a:pt x="9" y="18"/>
                  <a:pt x="7" y="19"/>
                </a:cubicBezTo>
                <a:cubicBezTo>
                  <a:pt x="6" y="17"/>
                  <a:pt x="6" y="17"/>
                  <a:pt x="6" y="17"/>
                </a:cubicBezTo>
                <a:cubicBezTo>
                  <a:pt x="8" y="16"/>
                  <a:pt x="10" y="15"/>
                  <a:pt x="11" y="13"/>
                </a:cubicBezTo>
                <a:cubicBezTo>
                  <a:pt x="4" y="13"/>
                  <a:pt x="4" y="13"/>
                  <a:pt x="4" y="13"/>
                </a:cubicBezTo>
                <a:cubicBezTo>
                  <a:pt x="4" y="24"/>
                  <a:pt x="4" y="24"/>
                  <a:pt x="4" y="24"/>
                </a:cubicBezTo>
                <a:cubicBezTo>
                  <a:pt x="22" y="24"/>
                  <a:pt x="22" y="24"/>
                  <a:pt x="22" y="24"/>
                </a:cubicBezTo>
                <a:cubicBezTo>
                  <a:pt x="22" y="13"/>
                  <a:pt x="22" y="13"/>
                  <a:pt x="22" y="13"/>
                </a:cubicBezTo>
                <a:cubicBezTo>
                  <a:pt x="14" y="13"/>
                  <a:pt x="14" y="13"/>
                  <a:pt x="14" y="13"/>
                </a:cubicBezTo>
                <a:cubicBezTo>
                  <a:pt x="13" y="13"/>
                  <a:pt x="13" y="14"/>
                  <a:pt x="13" y="14"/>
                </a:cubicBezTo>
                <a:cubicBezTo>
                  <a:pt x="20" y="14"/>
                  <a:pt x="20" y="14"/>
                  <a:pt x="20" y="14"/>
                </a:cubicBezTo>
                <a:cubicBezTo>
                  <a:pt x="20" y="16"/>
                  <a:pt x="20" y="16"/>
                  <a:pt x="20" y="16"/>
                </a:cubicBezTo>
                <a:cubicBezTo>
                  <a:pt x="19" y="17"/>
                  <a:pt x="18" y="19"/>
                  <a:pt x="17" y="20"/>
                </a:cubicBezTo>
                <a:cubicBezTo>
                  <a:pt x="18" y="20"/>
                  <a:pt x="19" y="21"/>
                  <a:pt x="20" y="22"/>
                </a:cubicBezTo>
                <a:cubicBezTo>
                  <a:pt x="18" y="24"/>
                  <a:pt x="18" y="24"/>
                  <a:pt x="18" y="24"/>
                </a:cubicBezTo>
                <a:cubicBezTo>
                  <a:pt x="18" y="23"/>
                  <a:pt x="17" y="23"/>
                  <a:pt x="16" y="22"/>
                </a:cubicBezTo>
                <a:cubicBezTo>
                  <a:pt x="15" y="21"/>
                  <a:pt x="15" y="21"/>
                  <a:pt x="15" y="21"/>
                </a:cubicBezTo>
                <a:cubicBezTo>
                  <a:pt x="13" y="22"/>
                  <a:pt x="11" y="23"/>
                  <a:pt x="8" y="24"/>
                </a:cubicBezTo>
                <a:cubicBezTo>
                  <a:pt x="6" y="21"/>
                  <a:pt x="6" y="21"/>
                  <a:pt x="6" y="21"/>
                </a:cubicBezTo>
                <a:cubicBezTo>
                  <a:pt x="9" y="21"/>
                  <a:pt x="11" y="21"/>
                  <a:pt x="13" y="20"/>
                </a:cubicBezTo>
                <a:cubicBezTo>
                  <a:pt x="13" y="20"/>
                  <a:pt x="12" y="19"/>
                  <a:pt x="12" y="19"/>
                </a:cubicBezTo>
                <a:cubicBezTo>
                  <a:pt x="11" y="19"/>
                  <a:pt x="11" y="19"/>
                  <a:pt x="11" y="18"/>
                </a:cubicBezTo>
                <a:cubicBezTo>
                  <a:pt x="12" y="17"/>
                  <a:pt x="12" y="17"/>
                  <a:pt x="12" y="17"/>
                </a:cubicBezTo>
                <a:cubicBezTo>
                  <a:pt x="12" y="17"/>
                  <a:pt x="13" y="17"/>
                  <a:pt x="14" y="18"/>
                </a:cubicBezTo>
                <a:cubicBezTo>
                  <a:pt x="14" y="18"/>
                  <a:pt x="15" y="18"/>
                  <a:pt x="15" y="1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85" name="Freeform 44"/>
          <p:cNvSpPr>
            <a:spLocks noEditPoints="1"/>
          </p:cNvSpPr>
          <p:nvPr/>
        </p:nvSpPr>
        <p:spPr bwMode="auto">
          <a:xfrm>
            <a:off x="561450" y="10154187"/>
            <a:ext cx="85725" cy="96838"/>
          </a:xfrm>
          <a:custGeom>
            <a:avLst/>
            <a:gdLst>
              <a:gd name="T0" fmla="*/ 0 w 54"/>
              <a:gd name="T1" fmla="*/ 0 h 61"/>
              <a:gd name="T2" fmla="*/ 54 w 54"/>
              <a:gd name="T3" fmla="*/ 0 h 61"/>
              <a:gd name="T4" fmla="*/ 54 w 54"/>
              <a:gd name="T5" fmla="*/ 61 h 61"/>
              <a:gd name="T6" fmla="*/ 46 w 54"/>
              <a:gd name="T7" fmla="*/ 61 h 61"/>
              <a:gd name="T8" fmla="*/ 46 w 54"/>
              <a:gd name="T9" fmla="*/ 53 h 61"/>
              <a:gd name="T10" fmla="*/ 8 w 54"/>
              <a:gd name="T11" fmla="*/ 53 h 61"/>
              <a:gd name="T12" fmla="*/ 8 w 54"/>
              <a:gd name="T13" fmla="*/ 61 h 61"/>
              <a:gd name="T14" fmla="*/ 0 w 54"/>
              <a:gd name="T15" fmla="*/ 61 h 61"/>
              <a:gd name="T16" fmla="*/ 0 w 54"/>
              <a:gd name="T17" fmla="*/ 0 h 61"/>
              <a:gd name="T18" fmla="*/ 8 w 54"/>
              <a:gd name="T19" fmla="*/ 7 h 61"/>
              <a:gd name="T20" fmla="*/ 8 w 54"/>
              <a:gd name="T21" fmla="*/ 46 h 61"/>
              <a:gd name="T22" fmla="*/ 46 w 54"/>
              <a:gd name="T23" fmla="*/ 46 h 61"/>
              <a:gd name="T24" fmla="*/ 46 w 54"/>
              <a:gd name="T25" fmla="*/ 7 h 61"/>
              <a:gd name="T26" fmla="*/ 8 w 54"/>
              <a:gd name="T27" fmla="*/ 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 h="61">
                <a:moveTo>
                  <a:pt x="0" y="0"/>
                </a:moveTo>
                <a:lnTo>
                  <a:pt x="54" y="0"/>
                </a:lnTo>
                <a:lnTo>
                  <a:pt x="54" y="61"/>
                </a:lnTo>
                <a:lnTo>
                  <a:pt x="46" y="61"/>
                </a:lnTo>
                <a:lnTo>
                  <a:pt x="46" y="53"/>
                </a:lnTo>
                <a:lnTo>
                  <a:pt x="8" y="53"/>
                </a:lnTo>
                <a:lnTo>
                  <a:pt x="8" y="61"/>
                </a:lnTo>
                <a:lnTo>
                  <a:pt x="0" y="61"/>
                </a:lnTo>
                <a:lnTo>
                  <a:pt x="0" y="0"/>
                </a:lnTo>
                <a:close/>
                <a:moveTo>
                  <a:pt x="8" y="7"/>
                </a:moveTo>
                <a:lnTo>
                  <a:pt x="8" y="46"/>
                </a:lnTo>
                <a:lnTo>
                  <a:pt x="46" y="46"/>
                </a:lnTo>
                <a:lnTo>
                  <a:pt x="46" y="7"/>
                </a:lnTo>
                <a:lnTo>
                  <a:pt x="8"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86" name="Rectangle 5"/>
          <p:cNvSpPr>
            <a:spLocks noChangeArrowheads="1"/>
          </p:cNvSpPr>
          <p:nvPr/>
        </p:nvSpPr>
        <p:spPr bwMode="auto">
          <a:xfrm>
            <a:off x="3175" y="2425884"/>
            <a:ext cx="152400" cy="871374"/>
          </a:xfrm>
          <a:prstGeom prst="rect">
            <a:avLst/>
          </a:prstGeom>
          <a:solidFill>
            <a:srgbClr val="48408F"/>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87" name="副標題 2"/>
          <p:cNvSpPr txBox="1">
            <a:spLocks/>
          </p:cNvSpPr>
          <p:nvPr/>
        </p:nvSpPr>
        <p:spPr>
          <a:xfrm>
            <a:off x="293622" y="1734594"/>
            <a:ext cx="5669756" cy="703906"/>
          </a:xfrm>
          <a:prstGeom prst="rect">
            <a:avLst/>
          </a:prstGeom>
          <a:noFill/>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spcBef>
                <a:spcPts val="300"/>
              </a:spcBef>
            </a:pPr>
            <a:r>
              <a:rPr lang="en-US" altLang="zh-TW" sz="2000" b="1" dirty="0" smtClean="0">
                <a:solidFill>
                  <a:srgbClr val="7370A0"/>
                </a:solidFill>
                <a:latin typeface="微軟正黑體" panose="020B0604030504040204" pitchFamily="34" charset="-120"/>
                <a:ea typeface="微軟正黑體" panose="020B0604030504040204" pitchFamily="34" charset="-120"/>
              </a:rPr>
              <a:t>XXX</a:t>
            </a:r>
            <a:r>
              <a:rPr lang="zh-TW" altLang="en-US" sz="2000" b="1" dirty="0" smtClean="0">
                <a:solidFill>
                  <a:srgbClr val="7370A0"/>
                </a:solidFill>
                <a:latin typeface="微軟正黑體" panose="020B0604030504040204" pitchFamily="34" charset="-120"/>
                <a:ea typeface="微軟正黑體" panose="020B0604030504040204" pitchFamily="34" charset="-120"/>
              </a:rPr>
              <a:t>學系</a:t>
            </a:r>
            <a:endParaRPr lang="en-US" altLang="zh-TW" sz="2000" b="1" dirty="0" smtClean="0">
              <a:solidFill>
                <a:srgbClr val="7370A0"/>
              </a:solidFill>
              <a:latin typeface="微軟正黑體" panose="020B0604030504040204" pitchFamily="34" charset="-120"/>
              <a:ea typeface="微軟正黑體" panose="020B0604030504040204" pitchFamily="34" charset="-120"/>
            </a:endParaRPr>
          </a:p>
          <a:p>
            <a:pPr algn="l">
              <a:spcBef>
                <a:spcPts val="300"/>
              </a:spcBef>
            </a:pPr>
            <a:r>
              <a:rPr lang="en-US" altLang="zh-TW" sz="2000" b="1" dirty="0" smtClean="0">
                <a:solidFill>
                  <a:srgbClr val="7370A0"/>
                </a:solidFill>
                <a:latin typeface="微軟正黑體" panose="020B0604030504040204" pitchFamily="34" charset="-120"/>
                <a:ea typeface="微軟正黑體" panose="020B0604030504040204" pitchFamily="34" charset="-120"/>
              </a:rPr>
              <a:t>XXX</a:t>
            </a:r>
            <a:r>
              <a:rPr lang="zh-TW" altLang="en-US" sz="2000" b="1" dirty="0" smtClean="0">
                <a:solidFill>
                  <a:srgbClr val="7370A0"/>
                </a:solidFill>
                <a:latin typeface="微軟正黑體" panose="020B0604030504040204" pitchFamily="34" charset="-120"/>
                <a:ea typeface="微軟正黑體" panose="020B0604030504040204" pitchFamily="34" charset="-120"/>
              </a:rPr>
              <a:t>教授研究團隊</a:t>
            </a:r>
            <a:endParaRPr lang="zh-TW" altLang="en-US" sz="2000" b="1" dirty="0">
              <a:solidFill>
                <a:srgbClr val="7370A0"/>
              </a:solidFill>
              <a:latin typeface="微軟正黑體" panose="020B0604030504040204" pitchFamily="34" charset="-120"/>
              <a:ea typeface="微軟正黑體" panose="020B0604030504040204" pitchFamily="34" charset="-120"/>
            </a:endParaRPr>
          </a:p>
        </p:txBody>
      </p:sp>
      <p:sp>
        <p:nvSpPr>
          <p:cNvPr id="88" name="副標題 2"/>
          <p:cNvSpPr txBox="1">
            <a:spLocks/>
          </p:cNvSpPr>
          <p:nvPr/>
        </p:nvSpPr>
        <p:spPr>
          <a:xfrm>
            <a:off x="261952" y="2425884"/>
            <a:ext cx="7335514" cy="2581379"/>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spcBef>
                <a:spcPts val="300"/>
              </a:spcBef>
            </a:pPr>
            <a:r>
              <a:rPr lang="zh-TW" altLang="en-US" sz="3600" b="1" dirty="0">
                <a:solidFill>
                  <a:srgbClr val="222A6E"/>
                </a:solidFill>
                <a:latin typeface="Noto Sans CJK JP Bold" panose="020B0800000000000000" pitchFamily="34" charset="-128"/>
                <a:ea typeface="Noto Sans CJK JP Bold" panose="020B0800000000000000" pitchFamily="34" charset="-128"/>
              </a:rPr>
              <a:t>團隊名稱</a:t>
            </a:r>
            <a:endParaRPr lang="zh-TW" altLang="en-US" sz="3600" b="1" dirty="0" smtClean="0">
              <a:solidFill>
                <a:srgbClr val="222A6E"/>
              </a:solidFill>
              <a:latin typeface="Noto Sans CJK JP Bold" panose="020B0800000000000000" pitchFamily="34" charset="-128"/>
              <a:ea typeface="Noto Sans CJK JP Bold" panose="020B0800000000000000" pitchFamily="34" charset="-128"/>
            </a:endParaRPr>
          </a:p>
        </p:txBody>
      </p:sp>
      <p:sp>
        <p:nvSpPr>
          <p:cNvPr id="89" name="副標題 2"/>
          <p:cNvSpPr txBox="1">
            <a:spLocks/>
          </p:cNvSpPr>
          <p:nvPr/>
        </p:nvSpPr>
        <p:spPr>
          <a:xfrm>
            <a:off x="289983" y="2992043"/>
            <a:ext cx="7428630" cy="686198"/>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spcBef>
                <a:spcPts val="0"/>
              </a:spcBef>
            </a:pPr>
            <a:r>
              <a:rPr lang="en-US" altLang="zh-TW" sz="2000" b="1" spc="100" dirty="0" smtClean="0">
                <a:solidFill>
                  <a:srgbClr val="7370A0"/>
                </a:solidFill>
                <a:latin typeface="微軟正黑體" panose="020B0604030504040204" pitchFamily="34" charset="-120"/>
                <a:ea typeface="微軟正黑體" panose="020B0604030504040204" pitchFamily="34" charset="-120"/>
              </a:rPr>
              <a:t>(</a:t>
            </a:r>
            <a:r>
              <a:rPr lang="zh-TW" altLang="en-US" sz="2000" b="1" spc="100" dirty="0" smtClean="0">
                <a:solidFill>
                  <a:srgbClr val="7370A0"/>
                </a:solidFill>
                <a:latin typeface="微軟正黑體" panose="020B0604030504040204" pitchFamily="34" charset="-120"/>
                <a:ea typeface="微軟正黑體" panose="020B0604030504040204" pitchFamily="34" charset="-120"/>
              </a:rPr>
              <a:t>英文名稱</a:t>
            </a:r>
            <a:r>
              <a:rPr lang="en-US" altLang="zh-TW" sz="2000" b="1" spc="100" dirty="0" smtClean="0">
                <a:solidFill>
                  <a:srgbClr val="7370A0"/>
                </a:solidFill>
                <a:latin typeface="微軟正黑體" panose="020B0604030504040204" pitchFamily="34" charset="-120"/>
                <a:ea typeface="微軟正黑體" panose="020B0604030504040204" pitchFamily="34" charset="-120"/>
              </a:rPr>
              <a:t>)</a:t>
            </a:r>
            <a:endParaRPr lang="zh-TW" altLang="en-US" sz="2000" b="1" spc="100" dirty="0">
              <a:solidFill>
                <a:srgbClr val="7370A0"/>
              </a:solidFill>
              <a:latin typeface="微軟正黑體" panose="020B0604030504040204" pitchFamily="34" charset="-120"/>
              <a:ea typeface="微軟正黑體" panose="020B0604030504040204" pitchFamily="34" charset="-120"/>
            </a:endParaRPr>
          </a:p>
        </p:txBody>
      </p:sp>
      <p:sp>
        <p:nvSpPr>
          <p:cNvPr id="90" name="文字方塊 89"/>
          <p:cNvSpPr txBox="1"/>
          <p:nvPr/>
        </p:nvSpPr>
        <p:spPr>
          <a:xfrm>
            <a:off x="310362" y="3412730"/>
            <a:ext cx="3535798" cy="415498"/>
          </a:xfrm>
          <a:prstGeom prst="rect">
            <a:avLst/>
          </a:prstGeom>
          <a:noFill/>
        </p:spPr>
        <p:txBody>
          <a:bodyPr wrap="square" numCol="1" spcCol="144000" rtlCol="0">
            <a:spAutoFit/>
          </a:bodyPr>
          <a:lstStyle/>
          <a:p>
            <a:pPr>
              <a:lnSpc>
                <a:spcPct val="150000"/>
              </a:lnSpc>
            </a:pPr>
            <a:r>
              <a:rPr lang="zh-TW" altLang="en-US" sz="1600" b="1" dirty="0" smtClean="0">
                <a:solidFill>
                  <a:schemeClr val="bg2">
                    <a:lumMod val="25000"/>
                  </a:schemeClr>
                </a:solidFill>
                <a:latin typeface="微軟正黑體" panose="020B0604030504040204" pitchFamily="34" charset="-120"/>
                <a:ea typeface="微軟正黑體" panose="020B0604030504040204" pitchFamily="34" charset="-120"/>
              </a:rPr>
              <a:t>簡介</a:t>
            </a:r>
            <a:endParaRPr lang="en-US" altLang="zh-TW" sz="1600" b="1" dirty="0" smtClean="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93" name="文字方塊 92"/>
          <p:cNvSpPr txBox="1"/>
          <p:nvPr/>
        </p:nvSpPr>
        <p:spPr>
          <a:xfrm>
            <a:off x="310362" y="5151413"/>
            <a:ext cx="3535798" cy="416396"/>
          </a:xfrm>
          <a:prstGeom prst="rect">
            <a:avLst/>
          </a:prstGeom>
          <a:noFill/>
        </p:spPr>
        <p:txBody>
          <a:bodyPr wrap="square" numCol="1" spcCol="144000" rtlCol="0">
            <a:spAutoFit/>
          </a:bodyPr>
          <a:lstStyle/>
          <a:p>
            <a:pPr>
              <a:lnSpc>
                <a:spcPct val="150000"/>
              </a:lnSpc>
            </a:pPr>
            <a:r>
              <a:rPr lang="zh-TW" altLang="en-US" sz="1600" b="1" dirty="0">
                <a:solidFill>
                  <a:schemeClr val="bg2">
                    <a:lumMod val="25000"/>
                  </a:schemeClr>
                </a:solidFill>
                <a:latin typeface="微軟正黑體" panose="020B0604030504040204" pitchFamily="34" charset="-120"/>
                <a:ea typeface="微軟正黑體" panose="020B0604030504040204" pitchFamily="34" charset="-120"/>
              </a:rPr>
              <a:t>產品項目</a:t>
            </a:r>
            <a:endParaRPr lang="en-US" altLang="zh-TW" sz="1600" b="1" dirty="0" smtClean="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94" name="文字方塊 93"/>
          <p:cNvSpPr txBox="1"/>
          <p:nvPr/>
        </p:nvSpPr>
        <p:spPr>
          <a:xfrm>
            <a:off x="3889364" y="3412730"/>
            <a:ext cx="3482746" cy="416396"/>
          </a:xfrm>
          <a:prstGeom prst="rect">
            <a:avLst/>
          </a:prstGeom>
          <a:noFill/>
        </p:spPr>
        <p:txBody>
          <a:bodyPr wrap="square" numCol="1" spcCol="144000" rtlCol="0">
            <a:spAutoFit/>
          </a:bodyPr>
          <a:lstStyle/>
          <a:p>
            <a:pPr>
              <a:lnSpc>
                <a:spcPct val="150000"/>
              </a:lnSpc>
            </a:pPr>
            <a:r>
              <a:rPr lang="zh-TW" altLang="en-US" sz="1600" b="1" dirty="0">
                <a:solidFill>
                  <a:schemeClr val="bg2">
                    <a:lumMod val="25000"/>
                  </a:schemeClr>
                </a:solidFill>
                <a:latin typeface="微軟正黑體" panose="020B0604030504040204" pitchFamily="34" charset="-120"/>
                <a:ea typeface="微軟正黑體" panose="020B0604030504040204" pitchFamily="34" charset="-120"/>
              </a:rPr>
              <a:t>發展現況</a:t>
            </a:r>
            <a:endParaRPr lang="en-US" altLang="zh-TW" sz="1600" b="1" dirty="0" smtClean="0">
              <a:solidFill>
                <a:schemeClr val="bg2">
                  <a:lumMod val="25000"/>
                </a:schemeClr>
              </a:solidFill>
              <a:latin typeface="微軟正黑體" panose="020B0604030504040204" pitchFamily="34" charset="-120"/>
              <a:ea typeface="微軟正黑體" panose="020B0604030504040204" pitchFamily="34" charset="-120"/>
            </a:endParaRPr>
          </a:p>
        </p:txBody>
      </p:sp>
      <p:cxnSp>
        <p:nvCxnSpPr>
          <p:cNvPr id="103" name="直線接點 102"/>
          <p:cNvCxnSpPr/>
          <p:nvPr/>
        </p:nvCxnSpPr>
        <p:spPr>
          <a:xfrm>
            <a:off x="396020" y="8748713"/>
            <a:ext cx="6834585" cy="0"/>
          </a:xfrm>
          <a:prstGeom prst="line">
            <a:avLst/>
          </a:prstGeom>
          <a:ln w="12700">
            <a:solidFill>
              <a:srgbClr val="7370A0"/>
            </a:solidFill>
          </a:ln>
        </p:spPr>
        <p:style>
          <a:lnRef idx="1">
            <a:schemeClr val="accent1"/>
          </a:lnRef>
          <a:fillRef idx="0">
            <a:schemeClr val="accent1"/>
          </a:fillRef>
          <a:effectRef idx="0">
            <a:schemeClr val="accent1"/>
          </a:effectRef>
          <a:fontRef idx="minor">
            <a:schemeClr val="tx1"/>
          </a:fontRef>
        </p:style>
      </p:cxnSp>
      <p:grpSp>
        <p:nvGrpSpPr>
          <p:cNvPr id="4" name="群組 3"/>
          <p:cNvGrpSpPr/>
          <p:nvPr/>
        </p:nvGrpSpPr>
        <p:grpSpPr>
          <a:xfrm>
            <a:off x="323124" y="6385541"/>
            <a:ext cx="3323148" cy="2254569"/>
            <a:chOff x="323124" y="6385541"/>
            <a:chExt cx="3323148" cy="2254569"/>
          </a:xfrm>
        </p:grpSpPr>
        <p:sp>
          <p:nvSpPr>
            <p:cNvPr id="97" name="矩形 96"/>
            <p:cNvSpPr/>
            <p:nvPr/>
          </p:nvSpPr>
          <p:spPr>
            <a:xfrm>
              <a:off x="411260" y="6385541"/>
              <a:ext cx="3235012" cy="1989562"/>
            </a:xfrm>
            <a:prstGeom prst="rect">
              <a:avLst/>
            </a:prstGeom>
            <a:solidFill>
              <a:schemeClr val="bg1"/>
            </a:solidFill>
            <a:ln>
              <a:solidFill>
                <a:srgbClr val="222A6E"/>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bg2">
                      <a:lumMod val="25000"/>
                    </a:schemeClr>
                  </a:solidFill>
                  <a:latin typeface="微軟正黑體" panose="020B0604030504040204" pitchFamily="34" charset="-120"/>
                  <a:ea typeface="微軟正黑體" panose="020B0604030504040204" pitchFamily="34" charset="-120"/>
                </a:rPr>
                <a:t>圖片</a:t>
              </a:r>
              <a:endParaRPr lang="zh-TW" altLang="en-US" dirty="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104" name="文字方塊 103"/>
            <p:cNvSpPr txBox="1"/>
            <p:nvPr/>
          </p:nvSpPr>
          <p:spPr>
            <a:xfrm>
              <a:off x="323124" y="8393889"/>
              <a:ext cx="3187651" cy="246221"/>
            </a:xfrm>
            <a:prstGeom prst="rect">
              <a:avLst/>
            </a:prstGeom>
            <a:noFill/>
          </p:spPr>
          <p:txBody>
            <a:bodyPr wrap="square" rtlCol="0">
              <a:spAutoFit/>
            </a:bodyPr>
            <a:lstStyle/>
            <a:p>
              <a:r>
                <a:rPr lang="zh-TW" altLang="en-US" sz="1000" dirty="0" smtClean="0">
                  <a:solidFill>
                    <a:schemeClr val="bg1"/>
                  </a:solidFill>
                  <a:latin typeface="微軟正黑體" panose="020B0604030504040204" pitchFamily="34" charset="-120"/>
                  <a:ea typeface="微軟正黑體" panose="020B0604030504040204" pitchFamily="34" charset="-120"/>
                </a:rPr>
                <a:t>請自行新增圖片</a:t>
              </a:r>
              <a:r>
                <a:rPr lang="zh-TW" altLang="en-US" sz="1000" dirty="0">
                  <a:solidFill>
                    <a:schemeClr val="bg1"/>
                  </a:solidFill>
                  <a:latin typeface="微軟正黑體" panose="020B0604030504040204" pitchFamily="34" charset="-120"/>
                  <a:ea typeface="微軟正黑體" panose="020B0604030504040204" pitchFamily="34" charset="-120"/>
                </a:rPr>
                <a:t>說明</a:t>
              </a:r>
            </a:p>
          </p:txBody>
        </p:sp>
      </p:grpSp>
      <p:sp>
        <p:nvSpPr>
          <p:cNvPr id="106" name="文字方塊 105"/>
          <p:cNvSpPr txBox="1"/>
          <p:nvPr/>
        </p:nvSpPr>
        <p:spPr>
          <a:xfrm>
            <a:off x="289983" y="8793852"/>
            <a:ext cx="3187651" cy="748923"/>
          </a:xfrm>
          <a:prstGeom prst="rect">
            <a:avLst/>
          </a:prstGeom>
          <a:noFill/>
        </p:spPr>
        <p:txBody>
          <a:bodyPr wrap="square" rtlCol="0">
            <a:spAutoFit/>
          </a:bodyPr>
          <a:lstStyle/>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公司</a:t>
            </a:r>
            <a:r>
              <a:rPr lang="zh-TW" altLang="en-US" sz="1200" b="1" dirty="0" smtClean="0">
                <a:solidFill>
                  <a:schemeClr val="bg1"/>
                </a:solidFill>
                <a:latin typeface="微軟正黑體" panose="020B0604030504040204" pitchFamily="34" charset="-120"/>
                <a:ea typeface="微軟正黑體" panose="020B0604030504040204" pitchFamily="34" charset="-120"/>
              </a:rPr>
              <a:t>成立時間：</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a:p>
            <a:pPr>
              <a:spcBef>
                <a:spcPts val="400"/>
              </a:spcBef>
            </a:pPr>
            <a:r>
              <a:rPr lang="zh-TW" altLang="en-US" sz="1200" b="1" dirty="0" smtClean="0">
                <a:solidFill>
                  <a:schemeClr val="bg1"/>
                </a:solidFill>
                <a:latin typeface="微軟正黑體" panose="020B0604030504040204" pitchFamily="34" charset="-120"/>
                <a:ea typeface="微軟正黑體" panose="020B0604030504040204" pitchFamily="34" charset="-120"/>
              </a:rPr>
              <a:t>實</a:t>
            </a:r>
            <a:r>
              <a:rPr lang="zh-TW" altLang="en-US" sz="1200" b="1" dirty="0">
                <a:solidFill>
                  <a:schemeClr val="bg1"/>
                </a:solidFill>
                <a:latin typeface="微軟正黑體" panose="020B0604030504040204" pitchFamily="34" charset="-120"/>
                <a:ea typeface="微軟正黑體" panose="020B0604030504040204" pitchFamily="34" charset="-120"/>
              </a:rPr>
              <a:t>收資本額</a:t>
            </a:r>
            <a:r>
              <a:rPr lang="zh-TW" altLang="en-US" sz="1200" b="1" dirty="0" smtClean="0">
                <a:solidFill>
                  <a:schemeClr val="bg1"/>
                </a:solidFill>
                <a:latin typeface="微軟正黑體" panose="020B0604030504040204" pitchFamily="34" charset="-120"/>
                <a:ea typeface="微軟正黑體" panose="020B0604030504040204" pitchFamily="34" charset="-120"/>
              </a:rPr>
              <a:t>：</a:t>
            </a:r>
            <a:r>
              <a:rPr lang="en-US" altLang="zh-TW" sz="1200" b="1" dirty="0" smtClean="0">
                <a:solidFill>
                  <a:schemeClr val="bg1"/>
                </a:solidFill>
                <a:latin typeface="微軟正黑體" panose="020B0604030504040204" pitchFamily="34" charset="-120"/>
                <a:ea typeface="微軟正黑體" panose="020B0604030504040204" pitchFamily="34" charset="-120"/>
              </a:rPr>
              <a:t>NT$</a:t>
            </a:r>
          </a:p>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專利保護狀況：</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p:txBody>
      </p:sp>
      <p:sp>
        <p:nvSpPr>
          <p:cNvPr id="107" name="文字方塊 106"/>
          <p:cNvSpPr txBox="1"/>
          <p:nvPr/>
        </p:nvSpPr>
        <p:spPr>
          <a:xfrm>
            <a:off x="3352337" y="8793852"/>
            <a:ext cx="3187651" cy="748923"/>
          </a:xfrm>
          <a:prstGeom prst="rect">
            <a:avLst/>
          </a:prstGeom>
          <a:noFill/>
        </p:spPr>
        <p:txBody>
          <a:bodyPr wrap="square" rtlCol="0">
            <a:spAutoFit/>
          </a:bodyPr>
          <a:lstStyle/>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團隊</a:t>
            </a:r>
            <a:r>
              <a:rPr lang="zh-TW" altLang="en-US" sz="1200" b="1" dirty="0" smtClean="0">
                <a:solidFill>
                  <a:schemeClr val="bg1"/>
                </a:solidFill>
                <a:latin typeface="微軟正黑體" panose="020B0604030504040204" pitchFamily="34" charset="-120"/>
                <a:ea typeface="微軟正黑體" panose="020B0604030504040204" pitchFamily="34" charset="-120"/>
              </a:rPr>
              <a:t>人數：</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辦公室</a:t>
            </a:r>
            <a:r>
              <a:rPr lang="zh-TW" altLang="en-US" sz="1200" b="1" dirty="0" smtClean="0">
                <a:solidFill>
                  <a:schemeClr val="bg1"/>
                </a:solidFill>
                <a:latin typeface="微軟正黑體" panose="020B0604030504040204" pitchFamily="34" charset="-120"/>
                <a:ea typeface="微軟正黑體" panose="020B0604030504040204" pitchFamily="34" charset="-120"/>
              </a:rPr>
              <a:t>位置</a:t>
            </a:r>
            <a:r>
              <a:rPr lang="zh-TW" altLang="en-US" sz="1200" b="1" dirty="0">
                <a:solidFill>
                  <a:schemeClr val="bg1"/>
                </a:solidFill>
                <a:latin typeface="微軟正黑體" panose="020B0604030504040204" pitchFamily="34" charset="-120"/>
                <a:ea typeface="微軟正黑體" panose="020B0604030504040204" pitchFamily="34" charset="-120"/>
              </a:rPr>
              <a:t>：</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公司</a:t>
            </a:r>
            <a:r>
              <a:rPr lang="zh-TW" altLang="en-US" sz="1200" b="1" dirty="0" smtClean="0">
                <a:solidFill>
                  <a:schemeClr val="bg1"/>
                </a:solidFill>
                <a:latin typeface="微軟正黑體" panose="020B0604030504040204" pitchFamily="34" charset="-120"/>
                <a:ea typeface="微軟正黑體" panose="020B0604030504040204" pitchFamily="34" charset="-120"/>
              </a:rPr>
              <a:t>網址</a:t>
            </a:r>
            <a:r>
              <a:rPr lang="zh-TW" altLang="en-US" sz="1200" b="1" dirty="0">
                <a:solidFill>
                  <a:schemeClr val="bg1"/>
                </a:solidFill>
                <a:latin typeface="微軟正黑體" panose="020B0604030504040204" pitchFamily="34" charset="-120"/>
                <a:ea typeface="微軟正黑體" panose="020B0604030504040204" pitchFamily="34" charset="-120"/>
              </a:rPr>
              <a:t>：</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p:txBody>
      </p:sp>
      <p:sp>
        <p:nvSpPr>
          <p:cNvPr id="108" name="矩形 107"/>
          <p:cNvSpPr/>
          <p:nvPr/>
        </p:nvSpPr>
        <p:spPr>
          <a:xfrm>
            <a:off x="5754175" y="9637900"/>
            <a:ext cx="738000" cy="738000"/>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solidFill>
                  <a:schemeClr val="tx1"/>
                </a:solidFill>
                <a:latin typeface="微軟正黑體" panose="020B0604030504040204" pitchFamily="34" charset="-120"/>
                <a:ea typeface="微軟正黑體" panose="020B0604030504040204" pitchFamily="34" charset="-120"/>
              </a:rPr>
              <a:t>團隊</a:t>
            </a:r>
            <a:r>
              <a:rPr lang="en-US" altLang="zh-TW" b="1" dirty="0" smtClean="0">
                <a:solidFill>
                  <a:schemeClr val="tx1"/>
                </a:solidFill>
                <a:latin typeface="微軟正黑體" panose="020B0604030504040204" pitchFamily="34" charset="-120"/>
                <a:ea typeface="微軟正黑體" panose="020B0604030504040204" pitchFamily="34" charset="-120"/>
              </a:rPr>
              <a:t>logo</a:t>
            </a:r>
            <a:endParaRPr lang="zh-TW" altLang="en-US" b="1" dirty="0">
              <a:solidFill>
                <a:schemeClr val="tx1"/>
              </a:solidFill>
              <a:latin typeface="微軟正黑體" panose="020B0604030504040204" pitchFamily="34" charset="-120"/>
              <a:ea typeface="微軟正黑體" panose="020B0604030504040204" pitchFamily="34" charset="-120"/>
            </a:endParaRPr>
          </a:p>
        </p:txBody>
      </p:sp>
      <p:grpSp>
        <p:nvGrpSpPr>
          <p:cNvPr id="110" name="群組 109"/>
          <p:cNvGrpSpPr/>
          <p:nvPr/>
        </p:nvGrpSpPr>
        <p:grpSpPr>
          <a:xfrm>
            <a:off x="3853724" y="6385541"/>
            <a:ext cx="3323148" cy="2254569"/>
            <a:chOff x="323124" y="6385541"/>
            <a:chExt cx="3323148" cy="2254569"/>
          </a:xfrm>
        </p:grpSpPr>
        <p:sp>
          <p:nvSpPr>
            <p:cNvPr id="111" name="矩形 110"/>
            <p:cNvSpPr/>
            <p:nvPr/>
          </p:nvSpPr>
          <p:spPr>
            <a:xfrm>
              <a:off x="411260" y="6385541"/>
              <a:ext cx="3235012" cy="1989562"/>
            </a:xfrm>
            <a:prstGeom prst="rect">
              <a:avLst/>
            </a:prstGeom>
            <a:solidFill>
              <a:schemeClr val="bg1"/>
            </a:solidFill>
            <a:ln>
              <a:solidFill>
                <a:srgbClr val="222A6E"/>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bg2">
                      <a:lumMod val="25000"/>
                    </a:schemeClr>
                  </a:solidFill>
                  <a:latin typeface="微軟正黑體" panose="020B0604030504040204" pitchFamily="34" charset="-120"/>
                  <a:ea typeface="微軟正黑體" panose="020B0604030504040204" pitchFamily="34" charset="-120"/>
                </a:rPr>
                <a:t>圖片</a:t>
              </a:r>
              <a:endParaRPr lang="zh-TW" altLang="en-US" dirty="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112" name="文字方塊 111"/>
            <p:cNvSpPr txBox="1"/>
            <p:nvPr/>
          </p:nvSpPr>
          <p:spPr>
            <a:xfrm>
              <a:off x="323124" y="8393889"/>
              <a:ext cx="3187651" cy="246221"/>
            </a:xfrm>
            <a:prstGeom prst="rect">
              <a:avLst/>
            </a:prstGeom>
            <a:noFill/>
          </p:spPr>
          <p:txBody>
            <a:bodyPr wrap="square" rtlCol="0">
              <a:spAutoFit/>
            </a:bodyPr>
            <a:lstStyle/>
            <a:p>
              <a:r>
                <a:rPr lang="zh-TW" altLang="en-US" sz="1000" dirty="0" smtClean="0">
                  <a:solidFill>
                    <a:schemeClr val="bg1"/>
                  </a:solidFill>
                  <a:latin typeface="微軟正黑體" panose="020B0604030504040204" pitchFamily="34" charset="-120"/>
                  <a:ea typeface="微軟正黑體" panose="020B0604030504040204" pitchFamily="34" charset="-120"/>
                </a:rPr>
                <a:t>請自行新增圖片</a:t>
              </a:r>
              <a:r>
                <a:rPr lang="zh-TW" altLang="en-US" sz="1000" dirty="0">
                  <a:solidFill>
                    <a:schemeClr val="bg1"/>
                  </a:solidFill>
                  <a:latin typeface="微軟正黑體" panose="020B0604030504040204" pitchFamily="34" charset="-120"/>
                  <a:ea typeface="微軟正黑體" panose="020B0604030504040204" pitchFamily="34" charset="-120"/>
                </a:rPr>
                <a:t>說明</a:t>
              </a:r>
            </a:p>
          </p:txBody>
        </p:sp>
      </p:grpSp>
      <p:sp>
        <p:nvSpPr>
          <p:cNvPr id="113" name="文字方塊 112"/>
          <p:cNvSpPr txBox="1"/>
          <p:nvPr/>
        </p:nvSpPr>
        <p:spPr>
          <a:xfrm>
            <a:off x="7815645" y="7267465"/>
            <a:ext cx="3182555" cy="923330"/>
          </a:xfrm>
          <a:prstGeom prst="rect">
            <a:avLst/>
          </a:prstGeom>
          <a:noFill/>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rPr>
              <a:t>＊請自行新增</a:t>
            </a:r>
            <a:r>
              <a:rPr lang="zh-TW" altLang="en-US" dirty="0">
                <a:latin typeface="微軟正黑體" panose="020B0604030504040204" pitchFamily="34" charset="-120"/>
                <a:ea typeface="微軟正黑體" panose="020B0604030504040204" pitchFamily="34" charset="-120"/>
              </a:rPr>
              <a:t>或</a:t>
            </a:r>
            <a:r>
              <a:rPr lang="zh-TW" altLang="en-US" dirty="0" smtClean="0">
                <a:latin typeface="微軟正黑體" panose="020B0604030504040204" pitchFamily="34" charset="-120"/>
                <a:ea typeface="微軟正黑體" panose="020B0604030504040204" pitchFamily="34" charset="-120"/>
              </a:rPr>
              <a:t>刪減圖片</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可任意</a:t>
            </a:r>
            <a:r>
              <a:rPr lang="zh-TW" altLang="en-US" dirty="0">
                <a:latin typeface="微軟正黑體" panose="020B0604030504040204" pitchFamily="34" charset="-120"/>
                <a:ea typeface="微軟正黑體" panose="020B0604030504040204" pitchFamily="34" charset="-120"/>
              </a:rPr>
              <a:t>加</a:t>
            </a:r>
            <a:r>
              <a:rPr lang="zh-TW" altLang="en-US" dirty="0" smtClean="0">
                <a:latin typeface="微軟正黑體" panose="020B0604030504040204" pitchFamily="34" charset="-120"/>
                <a:ea typeface="微軟正黑體" panose="020B0604030504040204" pitchFamily="34" charset="-120"/>
              </a:rPr>
              <a:t>註</a:t>
            </a:r>
            <a:r>
              <a:rPr lang="zh-TW" altLang="en-US" dirty="0">
                <a:latin typeface="微軟正黑體" panose="020B0604030504040204" pitchFamily="34" charset="-120"/>
                <a:ea typeface="微軟正黑體" panose="020B0604030504040204" pitchFamily="34" charset="-120"/>
              </a:rPr>
              <a:t>或刪減</a:t>
            </a:r>
            <a:r>
              <a:rPr lang="zh-TW" altLang="en-US" dirty="0" smtClean="0">
                <a:latin typeface="微軟正黑體" panose="020B0604030504040204" pitchFamily="34" charset="-120"/>
                <a:ea typeface="微軟正黑體" panose="020B0604030504040204" pitchFamily="34" charset="-120"/>
              </a:rPr>
              <a:t>文字說明</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注意圖片解析度</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清晰度</a:t>
            </a:r>
            <a:endParaRPr lang="zh-TW" altLang="en-US" dirty="0">
              <a:latin typeface="微軟正黑體" panose="020B0604030504040204" pitchFamily="34" charset="-120"/>
              <a:ea typeface="微軟正黑體" panose="020B0604030504040204" pitchFamily="34" charset="-120"/>
            </a:endParaRPr>
          </a:p>
        </p:txBody>
      </p:sp>
      <p:sp>
        <p:nvSpPr>
          <p:cNvPr id="114" name="文字方塊 113"/>
          <p:cNvSpPr txBox="1"/>
          <p:nvPr/>
        </p:nvSpPr>
        <p:spPr>
          <a:xfrm>
            <a:off x="7815645" y="9813430"/>
            <a:ext cx="4604955" cy="369332"/>
          </a:xfrm>
          <a:prstGeom prst="rect">
            <a:avLst/>
          </a:prstGeom>
          <a:noFill/>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rPr>
              <a:t>＊請自行修改聯絡窗口、</a:t>
            </a:r>
            <a:r>
              <a:rPr lang="en-US" altLang="zh-TW" dirty="0" smtClean="0">
                <a:latin typeface="微軟正黑體" panose="020B0604030504040204" pitchFamily="34" charset="-120"/>
                <a:ea typeface="微軟正黑體" panose="020B0604030504040204" pitchFamily="34" charset="-120"/>
              </a:rPr>
              <a:t>logo</a:t>
            </a:r>
            <a:r>
              <a:rPr lang="zh-TW" altLang="en-US" dirty="0" smtClean="0">
                <a:latin typeface="微軟正黑體" panose="020B0604030504040204" pitchFamily="34" charset="-120"/>
                <a:ea typeface="微軟正黑體" panose="020B0604030504040204" pitchFamily="34" charset="-120"/>
              </a:rPr>
              <a:t>、版本日期</a:t>
            </a:r>
            <a:endParaRPr lang="zh-TW" altLang="en-US" dirty="0">
              <a:latin typeface="微軟正黑體" panose="020B0604030504040204" pitchFamily="34" charset="-120"/>
              <a:ea typeface="微軟正黑體" panose="020B0604030504040204" pitchFamily="34" charset="-120"/>
            </a:endParaRPr>
          </a:p>
        </p:txBody>
      </p:sp>
      <p:sp>
        <p:nvSpPr>
          <p:cNvPr id="115" name="矩形 114"/>
          <p:cNvSpPr/>
          <p:nvPr/>
        </p:nvSpPr>
        <p:spPr>
          <a:xfrm>
            <a:off x="5754175" y="10385003"/>
            <a:ext cx="738000" cy="151200"/>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900" dirty="0">
              <a:solidFill>
                <a:schemeClr val="tx1"/>
              </a:solidFill>
              <a:latin typeface="微軟正黑體" panose="020B0604030504040204" pitchFamily="34" charset="-120"/>
              <a:ea typeface="微軟正黑體" panose="020B0604030504040204" pitchFamily="34" charset="-120"/>
            </a:endParaRPr>
          </a:p>
        </p:txBody>
      </p:sp>
      <p:sp>
        <p:nvSpPr>
          <p:cNvPr id="116" name="文字方塊 115"/>
          <p:cNvSpPr txBox="1"/>
          <p:nvPr/>
        </p:nvSpPr>
        <p:spPr>
          <a:xfrm>
            <a:off x="5574222" y="10355438"/>
            <a:ext cx="1094198" cy="215444"/>
          </a:xfrm>
          <a:prstGeom prst="rect">
            <a:avLst/>
          </a:prstGeom>
          <a:noFill/>
        </p:spPr>
        <p:txBody>
          <a:bodyPr wrap="square" rtlCol="0">
            <a:spAutoFit/>
          </a:bodyPr>
          <a:lstStyle/>
          <a:p>
            <a:pPr algn="ctr"/>
            <a:r>
              <a:rPr lang="zh-TW" altLang="en-US" sz="800" dirty="0">
                <a:latin typeface="微軟正黑體" panose="020B0604030504040204" pitchFamily="34" charset="-120"/>
                <a:ea typeface="微軟正黑體" panose="020B0604030504040204" pitchFamily="34" charset="-120"/>
              </a:rPr>
              <a:t>版本</a:t>
            </a:r>
            <a:r>
              <a:rPr lang="en-US" altLang="zh-TW" sz="800" dirty="0">
                <a:latin typeface="微軟正黑體" panose="020B0604030504040204" pitchFamily="34" charset="-120"/>
                <a:ea typeface="微軟正黑體" panose="020B0604030504040204" pitchFamily="34" charset="-120"/>
              </a:rPr>
              <a:t>:</a:t>
            </a:r>
            <a:r>
              <a:rPr lang="en-US" altLang="zh-TW" sz="800" dirty="0" smtClean="0">
                <a:latin typeface="微軟正黑體" panose="020B0604030504040204" pitchFamily="34" charset="-120"/>
                <a:ea typeface="微軟正黑體" panose="020B0604030504040204" pitchFamily="34" charset="-120"/>
              </a:rPr>
              <a:t>2021XXXX</a:t>
            </a:r>
            <a:endParaRPr lang="zh-TW" altLang="en-US" sz="800" dirty="0">
              <a:latin typeface="微軟正黑體" panose="020B0604030504040204" pitchFamily="34" charset="-120"/>
              <a:ea typeface="微軟正黑體" panose="020B0604030504040204" pitchFamily="34" charset="-120"/>
            </a:endParaRPr>
          </a:p>
        </p:txBody>
      </p:sp>
      <p:sp>
        <p:nvSpPr>
          <p:cNvPr id="117" name="文字方塊 33"/>
          <p:cNvSpPr txBox="1"/>
          <p:nvPr/>
        </p:nvSpPr>
        <p:spPr>
          <a:xfrm>
            <a:off x="7865575" y="299138"/>
            <a:ext cx="3783500" cy="120032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TW" altLang="en-US" dirty="0" smtClean="0">
                <a:latin typeface="微軟正黑體" panose="020B0604030504040204" pitchFamily="34" charset="-120"/>
                <a:ea typeface="微軟正黑體" panose="020B0604030504040204" pitchFamily="34" charset="-120"/>
              </a:rPr>
              <a:t>＊請自行修正校名、</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單位名</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中</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英</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 </a:t>
            </a:r>
            <a:endParaRPr lang="en-US" altLang="zh-TW" dirty="0" smtClean="0">
              <a:latin typeface="微軟正黑體" panose="020B0604030504040204" pitchFamily="34" charset="-120"/>
              <a:ea typeface="微軟正黑體" panose="020B0604030504040204" pitchFamily="34" charset="-120"/>
            </a:endParaRPr>
          </a:p>
          <a:p>
            <a:r>
              <a:rPr lang="en-US" altLang="zh-TW" dirty="0" smtClean="0">
                <a:latin typeface="微軟正黑體" panose="020B0604030504040204" pitchFamily="34" charset="-120"/>
                <a:ea typeface="微軟正黑體" panose="020B0604030504040204" pitchFamily="34" charset="-120"/>
              </a:rPr>
              <a:t>&amp;</a:t>
            </a:r>
            <a:r>
              <a:rPr lang="zh-TW" altLang="en-US" dirty="0" smtClean="0">
                <a:latin typeface="微軟正黑體" panose="020B0604030504040204" pitchFamily="34" charset="-120"/>
                <a:ea typeface="微軟正黑體" panose="020B0604030504040204" pitchFamily="34" charset="-120"/>
              </a:rPr>
              <a:t>新增學校</a:t>
            </a:r>
            <a:r>
              <a:rPr lang="en-US" altLang="zh-TW" dirty="0" smtClean="0">
                <a:latin typeface="微軟正黑體" panose="020B0604030504040204" pitchFamily="34" charset="-120"/>
                <a:ea typeface="微軟正黑體" panose="020B0604030504040204" pitchFamily="34" charset="-120"/>
              </a:rPr>
              <a:t>logo</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endParaRPr lang="zh-TW" altLang="en-US" dirty="0">
              <a:latin typeface="微軟正黑體" panose="020B0604030504040204" pitchFamily="34" charset="-120"/>
              <a:ea typeface="微軟正黑體" panose="020B0604030504040204" pitchFamily="34" charset="-120"/>
            </a:endParaRPr>
          </a:p>
        </p:txBody>
      </p:sp>
      <p:sp>
        <p:nvSpPr>
          <p:cNvPr id="118" name="文字方塊 117"/>
          <p:cNvSpPr txBox="1"/>
          <p:nvPr/>
        </p:nvSpPr>
        <p:spPr>
          <a:xfrm>
            <a:off x="8826922" y="5214639"/>
            <a:ext cx="3412249" cy="646331"/>
          </a:xfrm>
          <a:prstGeom prst="rect">
            <a:avLst/>
          </a:prstGeom>
          <a:noFill/>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rPr>
              <a:t>一律用微軟正黑體</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排版依照圖片大小</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數量做調整</a:t>
            </a:r>
            <a:endParaRPr lang="zh-TW" altLang="en-US" dirty="0">
              <a:latin typeface="微軟正黑體" panose="020B0604030504040204" pitchFamily="34" charset="-120"/>
              <a:ea typeface="微軟正黑體" panose="020B0604030504040204" pitchFamily="34" charset="-120"/>
            </a:endParaRPr>
          </a:p>
        </p:txBody>
      </p:sp>
      <p:sp>
        <p:nvSpPr>
          <p:cNvPr id="65" name="文字方塊 64"/>
          <p:cNvSpPr txBox="1"/>
          <p:nvPr/>
        </p:nvSpPr>
        <p:spPr>
          <a:xfrm>
            <a:off x="342900" y="308303"/>
            <a:ext cx="4655659" cy="338554"/>
          </a:xfrm>
          <a:prstGeom prst="rect">
            <a:avLst/>
          </a:prstGeom>
          <a:noFill/>
        </p:spPr>
        <p:txBody>
          <a:bodyPr wrap="square" rtlCol="0">
            <a:spAutoFit/>
          </a:bodyPr>
          <a:lstStyle/>
          <a:p>
            <a:r>
              <a:rPr lang="zh-TW" altLang="en-US" sz="1600" b="1" dirty="0" smtClean="0">
                <a:solidFill>
                  <a:srgbClr val="4B4A48"/>
                </a:solidFill>
                <a:latin typeface="微軟正黑體" panose="020B0604030504040204" pitchFamily="34" charset="-120"/>
                <a:ea typeface="微軟正黑體" panose="020B0604030504040204" pitchFamily="34" charset="-120"/>
              </a:rPr>
              <a:t>國立東華大學 </a:t>
            </a:r>
            <a:r>
              <a:rPr lang="en-US" altLang="zh-TW" sz="1600" b="1" dirty="0">
                <a:latin typeface="微軟正黑體" panose="020B0604030504040204" pitchFamily="34" charset="-120"/>
                <a:ea typeface="微軟正黑體" panose="020B0604030504040204" pitchFamily="34" charset="-120"/>
              </a:rPr>
              <a:t>National Dong </a:t>
            </a:r>
            <a:r>
              <a:rPr lang="en-US" altLang="zh-TW" sz="1600" b="1" dirty="0" err="1">
                <a:latin typeface="微軟正黑體" panose="020B0604030504040204" pitchFamily="34" charset="-120"/>
                <a:ea typeface="微軟正黑體" panose="020B0604030504040204" pitchFamily="34" charset="-120"/>
              </a:rPr>
              <a:t>Hwa</a:t>
            </a:r>
            <a:r>
              <a:rPr lang="en-US" altLang="zh-TW" sz="1600" b="1" dirty="0">
                <a:latin typeface="微軟正黑體" panose="020B0604030504040204" pitchFamily="34" charset="-120"/>
                <a:ea typeface="微軟正黑體" panose="020B0604030504040204" pitchFamily="34" charset="-120"/>
              </a:rPr>
              <a:t> University</a:t>
            </a:r>
            <a:r>
              <a:rPr lang="zh-TW" altLang="en-US" sz="1600" b="1" dirty="0" smtClean="0">
                <a:solidFill>
                  <a:srgbClr val="4B4A48"/>
                </a:solidFill>
                <a:latin typeface="微軟正黑體" panose="020B0604030504040204" pitchFamily="34" charset="-120"/>
                <a:ea typeface="微軟正黑體" panose="020B0604030504040204" pitchFamily="34" charset="-120"/>
              </a:rPr>
              <a:t> </a:t>
            </a:r>
            <a:endParaRPr lang="zh-TW" altLang="en-US" sz="1600" b="1" dirty="0">
              <a:solidFill>
                <a:srgbClr val="4B4A48"/>
              </a:solidFill>
              <a:latin typeface="微軟正黑體" panose="020B0604030504040204" pitchFamily="34" charset="-120"/>
              <a:ea typeface="微軟正黑體" panose="020B0604030504040204" pitchFamily="34" charset="-120"/>
            </a:endParaRPr>
          </a:p>
        </p:txBody>
      </p:sp>
      <p:sp>
        <p:nvSpPr>
          <p:cNvPr id="66" name="文字方塊 65">
            <a:extLst>
              <a:ext uri="{FF2B5EF4-FFF2-40B4-BE49-F238E27FC236}">
                <a16:creationId xmlns:a16="http://schemas.microsoft.com/office/drawing/2014/main" id="{B713EAA6-9C14-40E1-8B54-2056F47D3631}"/>
              </a:ext>
            </a:extLst>
          </p:cNvPr>
          <p:cNvSpPr txBox="1"/>
          <p:nvPr/>
        </p:nvSpPr>
        <p:spPr>
          <a:xfrm>
            <a:off x="318870" y="3813801"/>
            <a:ext cx="3439245" cy="1369606"/>
          </a:xfrm>
          <a:prstGeom prst="rect">
            <a:avLst/>
          </a:prstGeom>
          <a:noFill/>
        </p:spPr>
        <p:txBody>
          <a:bodyPr wrap="square" rtlCol="0">
            <a:spAutoFit/>
          </a:bodyPr>
          <a:lstStyle/>
          <a:p>
            <a:pPr algn="just"/>
            <a:r>
              <a:rPr lang="zh-TW" altLang="en-US" sz="1200" b="1" dirty="0">
                <a:latin typeface="微軟正黑體" panose="020B0604030504040204" pitchFamily="34" charset="-120"/>
                <a:ea typeface="微軟正黑體" panose="020B0604030504040204" pitchFamily="34" charset="-120"/>
              </a:rPr>
              <a:t>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a:t>
            </a:r>
            <a:r>
              <a:rPr lang="zh-TW" altLang="en-US" sz="1100" b="1" dirty="0">
                <a:latin typeface="微軟正黑體" panose="020B0604030504040204" pitchFamily="34" charset="-120"/>
                <a:ea typeface="微軟正黑體" panose="020B0604030504040204" pitchFamily="34" charset="-120"/>
              </a:rPr>
              <a:t>內文內文內文內文內文</a:t>
            </a:r>
          </a:p>
          <a:p>
            <a:endParaRPr lang="zh-TW" altLang="en-US" sz="1100" b="1" dirty="0">
              <a:latin typeface="微軟正黑體" panose="020B0604030504040204" pitchFamily="34" charset="-120"/>
              <a:ea typeface="微軟正黑體" panose="020B0604030504040204" pitchFamily="34" charset="-120"/>
            </a:endParaRPr>
          </a:p>
        </p:txBody>
      </p:sp>
      <p:sp>
        <p:nvSpPr>
          <p:cNvPr id="68" name="文字方塊 67">
            <a:extLst>
              <a:ext uri="{FF2B5EF4-FFF2-40B4-BE49-F238E27FC236}">
                <a16:creationId xmlns:a16="http://schemas.microsoft.com/office/drawing/2014/main" id="{B713EAA6-9C14-40E1-8B54-2056F47D3631}"/>
              </a:ext>
            </a:extLst>
          </p:cNvPr>
          <p:cNvSpPr txBox="1"/>
          <p:nvPr/>
        </p:nvSpPr>
        <p:spPr>
          <a:xfrm>
            <a:off x="3911114" y="3827646"/>
            <a:ext cx="3439245" cy="1369606"/>
          </a:xfrm>
          <a:prstGeom prst="rect">
            <a:avLst/>
          </a:prstGeom>
          <a:noFill/>
        </p:spPr>
        <p:txBody>
          <a:bodyPr wrap="square" rtlCol="0">
            <a:spAutoFit/>
          </a:bodyPr>
          <a:lstStyle/>
          <a:p>
            <a:pPr algn="just"/>
            <a:r>
              <a:rPr lang="zh-TW" altLang="en-US" sz="1200" b="1" dirty="0">
                <a:latin typeface="微軟正黑體" panose="020B0604030504040204" pitchFamily="34" charset="-120"/>
                <a:ea typeface="微軟正黑體" panose="020B0604030504040204" pitchFamily="34" charset="-120"/>
              </a:rPr>
              <a:t>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a:t>
            </a:r>
            <a:r>
              <a:rPr lang="zh-TW" altLang="en-US" sz="1100" b="1" dirty="0">
                <a:latin typeface="微軟正黑體" panose="020B0604030504040204" pitchFamily="34" charset="-120"/>
                <a:ea typeface="微軟正黑體" panose="020B0604030504040204" pitchFamily="34" charset="-120"/>
              </a:rPr>
              <a:t>內文內文內文內文內文</a:t>
            </a:r>
          </a:p>
          <a:p>
            <a:endParaRPr lang="zh-TW" altLang="en-US" sz="1100" b="1" dirty="0">
              <a:latin typeface="微軟正黑體" panose="020B0604030504040204" pitchFamily="34" charset="-120"/>
              <a:ea typeface="微軟正黑體" panose="020B0604030504040204" pitchFamily="34" charset="-120"/>
            </a:endParaRPr>
          </a:p>
        </p:txBody>
      </p:sp>
      <p:sp>
        <p:nvSpPr>
          <p:cNvPr id="69" name="文字方塊 68">
            <a:extLst>
              <a:ext uri="{FF2B5EF4-FFF2-40B4-BE49-F238E27FC236}">
                <a16:creationId xmlns:a16="http://schemas.microsoft.com/office/drawing/2014/main" id="{B713EAA6-9C14-40E1-8B54-2056F47D3631}"/>
              </a:ext>
            </a:extLst>
          </p:cNvPr>
          <p:cNvSpPr txBox="1"/>
          <p:nvPr/>
        </p:nvSpPr>
        <p:spPr>
          <a:xfrm>
            <a:off x="351811" y="5522794"/>
            <a:ext cx="3439245" cy="830997"/>
          </a:xfrm>
          <a:prstGeom prst="rect">
            <a:avLst/>
          </a:prstGeom>
          <a:noFill/>
        </p:spPr>
        <p:txBody>
          <a:bodyPr wrap="square" rtlCol="0">
            <a:spAutoFit/>
          </a:bodyPr>
          <a:lstStyle/>
          <a:p>
            <a:pPr algn="just"/>
            <a:r>
              <a:rPr lang="zh-TW" altLang="en-US" sz="1200" b="1" dirty="0">
                <a:latin typeface="微軟正黑體" panose="020B0604030504040204" pitchFamily="34" charset="-120"/>
                <a:ea typeface="微軟正黑體" panose="020B0604030504040204" pitchFamily="34" charset="-120"/>
              </a:rPr>
              <a:t>內文內文內文內文內文內文內文內文內文內文內文內文內文內文內文內文內文內文內文內文內文內文內文內文內文內文內文內文內文內文內文</a:t>
            </a:r>
            <a:r>
              <a:rPr lang="zh-TW" altLang="en-US" sz="1200" b="1" dirty="0" smtClean="0">
                <a:latin typeface="微軟正黑體" panose="020B0604030504040204" pitchFamily="34" charset="-120"/>
                <a:ea typeface="微軟正黑體" panose="020B0604030504040204" pitchFamily="34" charset="-120"/>
              </a:rPr>
              <a:t>內文</a:t>
            </a:r>
            <a:endParaRPr lang="zh-TW" altLang="en-US" sz="11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627390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矩形 95"/>
          <p:cNvSpPr/>
          <p:nvPr/>
        </p:nvSpPr>
        <p:spPr>
          <a:xfrm>
            <a:off x="-1" y="7104512"/>
            <a:ext cx="7559675" cy="2464170"/>
          </a:xfrm>
          <a:prstGeom prst="rect">
            <a:avLst/>
          </a:prstGeom>
          <a:solidFill>
            <a:srgbClr val="CA7F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Freeform 6"/>
          <p:cNvSpPr>
            <a:spLocks/>
          </p:cNvSpPr>
          <p:nvPr/>
        </p:nvSpPr>
        <p:spPr bwMode="auto">
          <a:xfrm>
            <a:off x="-231775" y="6400800"/>
            <a:ext cx="469900" cy="473075"/>
          </a:xfrm>
          <a:custGeom>
            <a:avLst/>
            <a:gdLst>
              <a:gd name="T0" fmla="*/ 138 w 148"/>
              <a:gd name="T1" fmla="*/ 75 h 149"/>
              <a:gd name="T2" fmla="*/ 128 w 148"/>
              <a:gd name="T3" fmla="*/ 75 h 149"/>
              <a:gd name="T4" fmla="*/ 113 w 148"/>
              <a:gd name="T5" fmla="*/ 113 h 149"/>
              <a:gd name="T6" fmla="*/ 74 w 148"/>
              <a:gd name="T7" fmla="*/ 129 h 149"/>
              <a:gd name="T8" fmla="*/ 35 w 148"/>
              <a:gd name="T9" fmla="*/ 113 h 149"/>
              <a:gd name="T10" fmla="*/ 20 w 148"/>
              <a:gd name="T11" fmla="*/ 75 h 149"/>
              <a:gd name="T12" fmla="*/ 35 w 148"/>
              <a:gd name="T13" fmla="*/ 36 h 149"/>
              <a:gd name="T14" fmla="*/ 74 w 148"/>
              <a:gd name="T15" fmla="*/ 20 h 149"/>
              <a:gd name="T16" fmla="*/ 113 w 148"/>
              <a:gd name="T17" fmla="*/ 36 h 149"/>
              <a:gd name="T18" fmla="*/ 128 w 148"/>
              <a:gd name="T19" fmla="*/ 75 h 149"/>
              <a:gd name="T20" fmla="*/ 138 w 148"/>
              <a:gd name="T21" fmla="*/ 75 h 149"/>
              <a:gd name="T22" fmla="*/ 148 w 148"/>
              <a:gd name="T23" fmla="*/ 75 h 149"/>
              <a:gd name="T24" fmla="*/ 74 w 148"/>
              <a:gd name="T25" fmla="*/ 0 h 149"/>
              <a:gd name="T26" fmla="*/ 0 w 148"/>
              <a:gd name="T27" fmla="*/ 75 h 149"/>
              <a:gd name="T28" fmla="*/ 74 w 148"/>
              <a:gd name="T29" fmla="*/ 149 h 149"/>
              <a:gd name="T30" fmla="*/ 148 w 148"/>
              <a:gd name="T31" fmla="*/ 75 h 149"/>
              <a:gd name="T32" fmla="*/ 138 w 148"/>
              <a:gd name="T33" fmla="*/ 7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8" h="149">
                <a:moveTo>
                  <a:pt x="138" y="75"/>
                </a:moveTo>
                <a:cubicBezTo>
                  <a:pt x="128" y="75"/>
                  <a:pt x="128" y="75"/>
                  <a:pt x="128" y="75"/>
                </a:cubicBezTo>
                <a:cubicBezTo>
                  <a:pt x="128" y="90"/>
                  <a:pt x="122" y="103"/>
                  <a:pt x="113" y="113"/>
                </a:cubicBezTo>
                <a:cubicBezTo>
                  <a:pt x="103" y="123"/>
                  <a:pt x="89" y="129"/>
                  <a:pt x="74" y="129"/>
                </a:cubicBezTo>
                <a:cubicBezTo>
                  <a:pt x="59" y="129"/>
                  <a:pt x="45" y="123"/>
                  <a:pt x="35" y="113"/>
                </a:cubicBezTo>
                <a:cubicBezTo>
                  <a:pt x="26" y="103"/>
                  <a:pt x="20" y="90"/>
                  <a:pt x="20" y="75"/>
                </a:cubicBezTo>
                <a:cubicBezTo>
                  <a:pt x="20" y="59"/>
                  <a:pt x="26" y="46"/>
                  <a:pt x="35" y="36"/>
                </a:cubicBezTo>
                <a:cubicBezTo>
                  <a:pt x="45" y="26"/>
                  <a:pt x="59" y="20"/>
                  <a:pt x="74" y="20"/>
                </a:cubicBezTo>
                <a:cubicBezTo>
                  <a:pt x="89" y="20"/>
                  <a:pt x="103" y="26"/>
                  <a:pt x="113" y="36"/>
                </a:cubicBezTo>
                <a:cubicBezTo>
                  <a:pt x="122" y="46"/>
                  <a:pt x="128" y="59"/>
                  <a:pt x="128" y="75"/>
                </a:cubicBezTo>
                <a:cubicBezTo>
                  <a:pt x="138" y="75"/>
                  <a:pt x="138" y="75"/>
                  <a:pt x="138" y="75"/>
                </a:cubicBezTo>
                <a:cubicBezTo>
                  <a:pt x="148" y="75"/>
                  <a:pt x="148" y="75"/>
                  <a:pt x="148" y="75"/>
                </a:cubicBezTo>
                <a:cubicBezTo>
                  <a:pt x="148" y="33"/>
                  <a:pt x="115" y="0"/>
                  <a:pt x="74" y="0"/>
                </a:cubicBezTo>
                <a:cubicBezTo>
                  <a:pt x="33" y="0"/>
                  <a:pt x="0" y="33"/>
                  <a:pt x="0" y="75"/>
                </a:cubicBezTo>
                <a:cubicBezTo>
                  <a:pt x="0" y="116"/>
                  <a:pt x="33" y="149"/>
                  <a:pt x="74" y="149"/>
                </a:cubicBezTo>
                <a:cubicBezTo>
                  <a:pt x="115" y="149"/>
                  <a:pt x="148" y="116"/>
                  <a:pt x="148" y="75"/>
                </a:cubicBezTo>
                <a:lnTo>
                  <a:pt x="138" y="75"/>
                </a:lnTo>
                <a:close/>
              </a:path>
            </a:pathLst>
          </a:custGeom>
          <a:solidFill>
            <a:srgbClr val="F5AD1C"/>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0" name="Oval 7"/>
          <p:cNvSpPr>
            <a:spLocks noChangeArrowheads="1"/>
          </p:cNvSpPr>
          <p:nvPr/>
        </p:nvSpPr>
        <p:spPr bwMode="auto">
          <a:xfrm>
            <a:off x="203200" y="522288"/>
            <a:ext cx="66675" cy="66675"/>
          </a:xfrm>
          <a:prstGeom prst="ellipse">
            <a:avLst/>
          </a:prstGeom>
          <a:solidFill>
            <a:srgbClr val="FBCB71"/>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1" name="Oval 8"/>
          <p:cNvSpPr>
            <a:spLocks noChangeArrowheads="1"/>
          </p:cNvSpPr>
          <p:nvPr/>
        </p:nvSpPr>
        <p:spPr bwMode="auto">
          <a:xfrm>
            <a:off x="203200" y="414338"/>
            <a:ext cx="66675" cy="66675"/>
          </a:xfrm>
          <a:prstGeom prst="ellipse">
            <a:avLst/>
          </a:prstGeom>
          <a:solidFill>
            <a:srgbClr val="FBCB71"/>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2" name="Oval 9"/>
          <p:cNvSpPr>
            <a:spLocks noChangeArrowheads="1"/>
          </p:cNvSpPr>
          <p:nvPr/>
        </p:nvSpPr>
        <p:spPr bwMode="auto">
          <a:xfrm>
            <a:off x="203200" y="306388"/>
            <a:ext cx="66675" cy="66675"/>
          </a:xfrm>
          <a:prstGeom prst="ellipse">
            <a:avLst/>
          </a:prstGeom>
          <a:solidFill>
            <a:srgbClr val="FBCB71"/>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3" name="Oval 10"/>
          <p:cNvSpPr>
            <a:spLocks noChangeArrowheads="1"/>
          </p:cNvSpPr>
          <p:nvPr/>
        </p:nvSpPr>
        <p:spPr bwMode="auto">
          <a:xfrm>
            <a:off x="203200" y="198438"/>
            <a:ext cx="66675" cy="66675"/>
          </a:xfrm>
          <a:prstGeom prst="ellipse">
            <a:avLst/>
          </a:prstGeom>
          <a:solidFill>
            <a:srgbClr val="FBCB71"/>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4" name="Oval 11"/>
          <p:cNvSpPr>
            <a:spLocks noChangeArrowheads="1"/>
          </p:cNvSpPr>
          <p:nvPr/>
        </p:nvSpPr>
        <p:spPr bwMode="auto">
          <a:xfrm>
            <a:off x="203200" y="93663"/>
            <a:ext cx="66675" cy="63500"/>
          </a:xfrm>
          <a:prstGeom prst="ellipse">
            <a:avLst/>
          </a:prstGeom>
          <a:solidFill>
            <a:srgbClr val="FBCB71"/>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5" name="Oval 12"/>
          <p:cNvSpPr>
            <a:spLocks noChangeArrowheads="1"/>
          </p:cNvSpPr>
          <p:nvPr/>
        </p:nvSpPr>
        <p:spPr bwMode="auto">
          <a:xfrm>
            <a:off x="66675" y="522288"/>
            <a:ext cx="63500" cy="66675"/>
          </a:xfrm>
          <a:prstGeom prst="ellipse">
            <a:avLst/>
          </a:prstGeom>
          <a:solidFill>
            <a:srgbClr val="FBCB71"/>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6" name="Oval 13"/>
          <p:cNvSpPr>
            <a:spLocks noChangeArrowheads="1"/>
          </p:cNvSpPr>
          <p:nvPr/>
        </p:nvSpPr>
        <p:spPr bwMode="auto">
          <a:xfrm>
            <a:off x="66675" y="414338"/>
            <a:ext cx="63500" cy="66675"/>
          </a:xfrm>
          <a:prstGeom prst="ellipse">
            <a:avLst/>
          </a:prstGeom>
          <a:solidFill>
            <a:srgbClr val="FBCB71"/>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7" name="Oval 14"/>
          <p:cNvSpPr>
            <a:spLocks noChangeArrowheads="1"/>
          </p:cNvSpPr>
          <p:nvPr/>
        </p:nvSpPr>
        <p:spPr bwMode="auto">
          <a:xfrm>
            <a:off x="66675" y="306388"/>
            <a:ext cx="63500" cy="66675"/>
          </a:xfrm>
          <a:prstGeom prst="ellipse">
            <a:avLst/>
          </a:prstGeom>
          <a:solidFill>
            <a:srgbClr val="FBCB71"/>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8" name="Oval 15"/>
          <p:cNvSpPr>
            <a:spLocks noChangeArrowheads="1"/>
          </p:cNvSpPr>
          <p:nvPr/>
        </p:nvSpPr>
        <p:spPr bwMode="auto">
          <a:xfrm>
            <a:off x="66675" y="198438"/>
            <a:ext cx="63500" cy="66675"/>
          </a:xfrm>
          <a:prstGeom prst="ellipse">
            <a:avLst/>
          </a:prstGeom>
          <a:solidFill>
            <a:srgbClr val="FBCB71"/>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19" name="Oval 16"/>
          <p:cNvSpPr>
            <a:spLocks noChangeArrowheads="1"/>
          </p:cNvSpPr>
          <p:nvPr/>
        </p:nvSpPr>
        <p:spPr bwMode="auto">
          <a:xfrm>
            <a:off x="66675" y="93663"/>
            <a:ext cx="63500" cy="63500"/>
          </a:xfrm>
          <a:prstGeom prst="ellipse">
            <a:avLst/>
          </a:prstGeom>
          <a:solidFill>
            <a:srgbClr val="FBCB71"/>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0" name="Freeform 17"/>
          <p:cNvSpPr>
            <a:spLocks noEditPoints="1"/>
          </p:cNvSpPr>
          <p:nvPr/>
        </p:nvSpPr>
        <p:spPr bwMode="auto">
          <a:xfrm>
            <a:off x="6569075" y="1193800"/>
            <a:ext cx="990600" cy="796925"/>
          </a:xfrm>
          <a:custGeom>
            <a:avLst/>
            <a:gdLst>
              <a:gd name="T0" fmla="*/ 19 w 312"/>
              <a:gd name="T1" fmla="*/ 251 h 251"/>
              <a:gd name="T2" fmla="*/ 19 w 312"/>
              <a:gd name="T3" fmla="*/ 251 h 251"/>
              <a:gd name="T4" fmla="*/ 19 w 312"/>
              <a:gd name="T5" fmla="*/ 251 h 251"/>
              <a:gd name="T6" fmla="*/ 19 w 312"/>
              <a:gd name="T7" fmla="*/ 251 h 251"/>
              <a:gd name="T8" fmla="*/ 312 w 312"/>
              <a:gd name="T9" fmla="*/ 0 h 251"/>
              <a:gd name="T10" fmla="*/ 163 w 312"/>
              <a:gd name="T11" fmla="*/ 37 h 251"/>
              <a:gd name="T12" fmla="*/ 80 w 312"/>
              <a:gd name="T13" fmla="*/ 100 h 251"/>
              <a:gd name="T14" fmla="*/ 15 w 312"/>
              <a:gd name="T15" fmla="*/ 199 h 251"/>
              <a:gd name="T16" fmla="*/ 0 w 312"/>
              <a:gd name="T17" fmla="*/ 247 h 251"/>
              <a:gd name="T18" fmla="*/ 19 w 312"/>
              <a:gd name="T19" fmla="*/ 251 h 251"/>
              <a:gd name="T20" fmla="*/ 77 w 312"/>
              <a:gd name="T21" fmla="*/ 134 h 251"/>
              <a:gd name="T22" fmla="*/ 173 w 312"/>
              <a:gd name="T23" fmla="*/ 55 h 251"/>
              <a:gd name="T24" fmla="*/ 312 w 312"/>
              <a:gd name="T25" fmla="*/ 20 h 251"/>
              <a:gd name="T26" fmla="*/ 312 w 312"/>
              <a:gd name="T27" fmla="*/ 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2" h="251">
                <a:moveTo>
                  <a:pt x="19" y="251"/>
                </a:moveTo>
                <a:cubicBezTo>
                  <a:pt x="19" y="251"/>
                  <a:pt x="19" y="251"/>
                  <a:pt x="19" y="251"/>
                </a:cubicBezTo>
                <a:cubicBezTo>
                  <a:pt x="19" y="251"/>
                  <a:pt x="19" y="251"/>
                  <a:pt x="19" y="251"/>
                </a:cubicBezTo>
                <a:cubicBezTo>
                  <a:pt x="19" y="251"/>
                  <a:pt x="19" y="251"/>
                  <a:pt x="19" y="251"/>
                </a:cubicBezTo>
                <a:moveTo>
                  <a:pt x="312" y="0"/>
                </a:moveTo>
                <a:cubicBezTo>
                  <a:pt x="252" y="3"/>
                  <a:pt x="202" y="17"/>
                  <a:pt x="163" y="37"/>
                </a:cubicBezTo>
                <a:cubicBezTo>
                  <a:pt x="128" y="55"/>
                  <a:pt x="101" y="77"/>
                  <a:pt x="80" y="100"/>
                </a:cubicBezTo>
                <a:cubicBezTo>
                  <a:pt x="47" y="134"/>
                  <a:pt x="27" y="171"/>
                  <a:pt x="15" y="199"/>
                </a:cubicBezTo>
                <a:cubicBezTo>
                  <a:pt x="4" y="227"/>
                  <a:pt x="0" y="246"/>
                  <a:pt x="0" y="247"/>
                </a:cubicBezTo>
                <a:cubicBezTo>
                  <a:pt x="19" y="251"/>
                  <a:pt x="19" y="251"/>
                  <a:pt x="19" y="251"/>
                </a:cubicBezTo>
                <a:cubicBezTo>
                  <a:pt x="20" y="250"/>
                  <a:pt x="31" y="191"/>
                  <a:pt x="77" y="134"/>
                </a:cubicBezTo>
                <a:cubicBezTo>
                  <a:pt x="99" y="105"/>
                  <a:pt x="130" y="76"/>
                  <a:pt x="173" y="55"/>
                </a:cubicBezTo>
                <a:cubicBezTo>
                  <a:pt x="210" y="36"/>
                  <a:pt x="255" y="23"/>
                  <a:pt x="312" y="20"/>
                </a:cubicBezTo>
                <a:cubicBezTo>
                  <a:pt x="312" y="0"/>
                  <a:pt x="312" y="0"/>
                  <a:pt x="312" y="0"/>
                </a:cubicBezTo>
              </a:path>
            </a:pathLst>
          </a:custGeom>
          <a:solidFill>
            <a:srgbClr val="FBCB71"/>
          </a:solidFill>
          <a:ln w="9525">
            <a:no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Oval 20"/>
          <p:cNvSpPr>
            <a:spLocks noChangeArrowheads="1"/>
          </p:cNvSpPr>
          <p:nvPr/>
        </p:nvSpPr>
        <p:spPr bwMode="auto">
          <a:xfrm>
            <a:off x="7381875" y="8415338"/>
            <a:ext cx="60325" cy="60325"/>
          </a:xfrm>
          <a:prstGeom prst="ellipse">
            <a:avLst/>
          </a:prstGeom>
          <a:solidFill>
            <a:srgbClr val="F5AD1C"/>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3" name="Oval 21"/>
          <p:cNvSpPr>
            <a:spLocks noChangeArrowheads="1"/>
          </p:cNvSpPr>
          <p:nvPr/>
        </p:nvSpPr>
        <p:spPr bwMode="auto">
          <a:xfrm>
            <a:off x="7381875" y="8551863"/>
            <a:ext cx="60325" cy="60325"/>
          </a:xfrm>
          <a:prstGeom prst="ellipse">
            <a:avLst/>
          </a:prstGeom>
          <a:solidFill>
            <a:srgbClr val="F5AD1C"/>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4" name="Oval 22"/>
          <p:cNvSpPr>
            <a:spLocks noChangeArrowheads="1"/>
          </p:cNvSpPr>
          <p:nvPr/>
        </p:nvSpPr>
        <p:spPr bwMode="auto">
          <a:xfrm>
            <a:off x="7381875" y="8688388"/>
            <a:ext cx="60325" cy="60325"/>
          </a:xfrm>
          <a:prstGeom prst="ellipse">
            <a:avLst/>
          </a:prstGeom>
          <a:solidFill>
            <a:srgbClr val="F5AD1C"/>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5" name="Oval 23"/>
          <p:cNvSpPr>
            <a:spLocks noChangeArrowheads="1"/>
          </p:cNvSpPr>
          <p:nvPr/>
        </p:nvSpPr>
        <p:spPr bwMode="auto">
          <a:xfrm>
            <a:off x="7381875" y="8824913"/>
            <a:ext cx="60325" cy="60325"/>
          </a:xfrm>
          <a:prstGeom prst="ellipse">
            <a:avLst/>
          </a:prstGeom>
          <a:solidFill>
            <a:srgbClr val="F5AD1C"/>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6" name="Oval 24"/>
          <p:cNvSpPr>
            <a:spLocks noChangeArrowheads="1"/>
          </p:cNvSpPr>
          <p:nvPr/>
        </p:nvSpPr>
        <p:spPr bwMode="auto">
          <a:xfrm>
            <a:off x="6892925" y="10366375"/>
            <a:ext cx="685800" cy="685800"/>
          </a:xfrm>
          <a:prstGeom prst="ellipse">
            <a:avLst/>
          </a:prstGeom>
          <a:solidFill>
            <a:srgbClr val="F5AD1C"/>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7" name="Freeform 25"/>
          <p:cNvSpPr>
            <a:spLocks/>
          </p:cNvSpPr>
          <p:nvPr/>
        </p:nvSpPr>
        <p:spPr bwMode="auto">
          <a:xfrm>
            <a:off x="6829425" y="10302875"/>
            <a:ext cx="812800" cy="809625"/>
          </a:xfrm>
          <a:custGeom>
            <a:avLst/>
            <a:gdLst>
              <a:gd name="T0" fmla="*/ 128 w 256"/>
              <a:gd name="T1" fmla="*/ 253 h 255"/>
              <a:gd name="T2" fmla="*/ 128 w 256"/>
              <a:gd name="T3" fmla="*/ 251 h 255"/>
              <a:gd name="T4" fmla="*/ 41 w 256"/>
              <a:gd name="T5" fmla="*/ 215 h 255"/>
              <a:gd name="T6" fmla="*/ 4 w 256"/>
              <a:gd name="T7" fmla="*/ 128 h 255"/>
              <a:gd name="T8" fmla="*/ 41 w 256"/>
              <a:gd name="T9" fmla="*/ 40 h 255"/>
              <a:gd name="T10" fmla="*/ 128 w 256"/>
              <a:gd name="T11" fmla="*/ 4 h 255"/>
              <a:gd name="T12" fmla="*/ 216 w 256"/>
              <a:gd name="T13" fmla="*/ 40 h 255"/>
              <a:gd name="T14" fmla="*/ 252 w 256"/>
              <a:gd name="T15" fmla="*/ 128 h 255"/>
              <a:gd name="T16" fmla="*/ 216 w 256"/>
              <a:gd name="T17" fmla="*/ 215 h 255"/>
              <a:gd name="T18" fmla="*/ 128 w 256"/>
              <a:gd name="T19" fmla="*/ 251 h 255"/>
              <a:gd name="T20" fmla="*/ 128 w 256"/>
              <a:gd name="T21" fmla="*/ 253 h 255"/>
              <a:gd name="T22" fmla="*/ 128 w 256"/>
              <a:gd name="T23" fmla="*/ 255 h 255"/>
              <a:gd name="T24" fmla="*/ 256 w 256"/>
              <a:gd name="T25" fmla="*/ 128 h 255"/>
              <a:gd name="T26" fmla="*/ 128 w 256"/>
              <a:gd name="T27" fmla="*/ 0 h 255"/>
              <a:gd name="T28" fmla="*/ 0 w 256"/>
              <a:gd name="T29" fmla="*/ 128 h 255"/>
              <a:gd name="T30" fmla="*/ 128 w 256"/>
              <a:gd name="T31" fmla="*/ 255 h 255"/>
              <a:gd name="T32" fmla="*/ 128 w 256"/>
              <a:gd name="T33" fmla="*/ 253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6" h="255">
                <a:moveTo>
                  <a:pt x="128" y="253"/>
                </a:moveTo>
                <a:cubicBezTo>
                  <a:pt x="128" y="251"/>
                  <a:pt x="128" y="251"/>
                  <a:pt x="128" y="251"/>
                </a:cubicBezTo>
                <a:cubicBezTo>
                  <a:pt x="94" y="251"/>
                  <a:pt x="63" y="238"/>
                  <a:pt x="41" y="215"/>
                </a:cubicBezTo>
                <a:cubicBezTo>
                  <a:pt x="18" y="193"/>
                  <a:pt x="4" y="162"/>
                  <a:pt x="4" y="128"/>
                </a:cubicBezTo>
                <a:cubicBezTo>
                  <a:pt x="4" y="94"/>
                  <a:pt x="18" y="63"/>
                  <a:pt x="41" y="40"/>
                </a:cubicBezTo>
                <a:cubicBezTo>
                  <a:pt x="63" y="18"/>
                  <a:pt x="94" y="4"/>
                  <a:pt x="128" y="4"/>
                </a:cubicBezTo>
                <a:cubicBezTo>
                  <a:pt x="162" y="4"/>
                  <a:pt x="193" y="18"/>
                  <a:pt x="216" y="40"/>
                </a:cubicBezTo>
                <a:cubicBezTo>
                  <a:pt x="238" y="63"/>
                  <a:pt x="252" y="94"/>
                  <a:pt x="252" y="128"/>
                </a:cubicBezTo>
                <a:cubicBezTo>
                  <a:pt x="252" y="162"/>
                  <a:pt x="238" y="193"/>
                  <a:pt x="216" y="215"/>
                </a:cubicBezTo>
                <a:cubicBezTo>
                  <a:pt x="193" y="238"/>
                  <a:pt x="162" y="251"/>
                  <a:pt x="128" y="251"/>
                </a:cubicBezTo>
                <a:cubicBezTo>
                  <a:pt x="128" y="253"/>
                  <a:pt x="128" y="253"/>
                  <a:pt x="128" y="253"/>
                </a:cubicBezTo>
                <a:cubicBezTo>
                  <a:pt x="128" y="255"/>
                  <a:pt x="128" y="255"/>
                  <a:pt x="128" y="255"/>
                </a:cubicBezTo>
                <a:cubicBezTo>
                  <a:pt x="199" y="255"/>
                  <a:pt x="256" y="198"/>
                  <a:pt x="256" y="128"/>
                </a:cubicBezTo>
                <a:cubicBezTo>
                  <a:pt x="256" y="57"/>
                  <a:pt x="199" y="0"/>
                  <a:pt x="128" y="0"/>
                </a:cubicBezTo>
                <a:cubicBezTo>
                  <a:pt x="58" y="0"/>
                  <a:pt x="0" y="57"/>
                  <a:pt x="0" y="128"/>
                </a:cubicBezTo>
                <a:cubicBezTo>
                  <a:pt x="0" y="198"/>
                  <a:pt x="58" y="255"/>
                  <a:pt x="128" y="255"/>
                </a:cubicBezTo>
                <a:lnTo>
                  <a:pt x="128" y="253"/>
                </a:lnTo>
                <a:close/>
              </a:path>
            </a:pathLst>
          </a:custGeom>
          <a:solidFill>
            <a:srgbClr val="F5AD1C"/>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28" name="Rectangle 26"/>
          <p:cNvSpPr>
            <a:spLocks noChangeArrowheads="1"/>
          </p:cNvSpPr>
          <p:nvPr/>
        </p:nvSpPr>
        <p:spPr bwMode="auto">
          <a:xfrm>
            <a:off x="0" y="10626725"/>
            <a:ext cx="7559675" cy="73025"/>
          </a:xfrm>
          <a:prstGeom prst="rect">
            <a:avLst/>
          </a:prstGeom>
          <a:solidFill>
            <a:srgbClr val="F5AD1C"/>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33" name="橢圓 32"/>
          <p:cNvSpPr/>
          <p:nvPr/>
        </p:nvSpPr>
        <p:spPr>
          <a:xfrm>
            <a:off x="6725837" y="1391840"/>
            <a:ext cx="1728000" cy="1728000"/>
          </a:xfrm>
          <a:prstGeom prst="ellipse">
            <a:avLst/>
          </a:prstGeom>
          <a:noFill/>
          <a:ln w="101600">
            <a:solidFill>
              <a:srgbClr val="FFEF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4" name="矩形 33"/>
          <p:cNvSpPr/>
          <p:nvPr/>
        </p:nvSpPr>
        <p:spPr>
          <a:xfrm>
            <a:off x="5442857" y="339725"/>
            <a:ext cx="1792968" cy="502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anose="020B0604030504040204" pitchFamily="34" charset="-120"/>
                <a:ea typeface="微軟正黑體" panose="020B0604030504040204" pitchFamily="34" charset="-120"/>
              </a:rPr>
              <a:t>學校</a:t>
            </a:r>
            <a:r>
              <a:rPr lang="en-US" altLang="zh-TW" sz="2000" b="1" dirty="0" smtClean="0">
                <a:solidFill>
                  <a:schemeClr val="tx1"/>
                </a:solidFill>
                <a:latin typeface="微軟正黑體" panose="020B0604030504040204" pitchFamily="34" charset="-120"/>
                <a:ea typeface="微軟正黑體" panose="020B0604030504040204" pitchFamily="34" charset="-120"/>
              </a:rPr>
              <a:t>logo</a:t>
            </a: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cxnSp>
        <p:nvCxnSpPr>
          <p:cNvPr id="41" name="直線接點 40"/>
          <p:cNvCxnSpPr/>
          <p:nvPr/>
        </p:nvCxnSpPr>
        <p:spPr>
          <a:xfrm>
            <a:off x="363139" y="622304"/>
            <a:ext cx="4863548" cy="0"/>
          </a:xfrm>
          <a:prstGeom prst="line">
            <a:avLst/>
          </a:prstGeom>
          <a:ln w="12700">
            <a:solidFill>
              <a:srgbClr val="F5AD1C"/>
            </a:solidFill>
          </a:ln>
        </p:spPr>
        <p:style>
          <a:lnRef idx="1">
            <a:schemeClr val="accent1"/>
          </a:lnRef>
          <a:fillRef idx="0">
            <a:schemeClr val="accent1"/>
          </a:fillRef>
          <a:effectRef idx="0">
            <a:schemeClr val="accent1"/>
          </a:effectRef>
          <a:fontRef idx="minor">
            <a:schemeClr val="tx1"/>
          </a:fontRef>
        </p:style>
      </p:cxnSp>
      <p:sp>
        <p:nvSpPr>
          <p:cNvPr id="42" name="橢圓 41"/>
          <p:cNvSpPr/>
          <p:nvPr/>
        </p:nvSpPr>
        <p:spPr>
          <a:xfrm>
            <a:off x="5195598" y="577057"/>
            <a:ext cx="94370" cy="94370"/>
          </a:xfrm>
          <a:prstGeom prst="ellipse">
            <a:avLst/>
          </a:prstGeom>
          <a:solidFill>
            <a:srgbClr val="F5A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7" name="文字方塊 46"/>
          <p:cNvSpPr txBox="1"/>
          <p:nvPr/>
        </p:nvSpPr>
        <p:spPr>
          <a:xfrm>
            <a:off x="3501406" y="624755"/>
            <a:ext cx="1734806" cy="276999"/>
          </a:xfrm>
          <a:prstGeom prst="rect">
            <a:avLst/>
          </a:prstGeom>
          <a:noFill/>
        </p:spPr>
        <p:txBody>
          <a:bodyPr wrap="square" rtlCol="0">
            <a:spAutoFit/>
          </a:bodyPr>
          <a:lstStyle/>
          <a:p>
            <a:pPr algn="r"/>
            <a:r>
              <a:rPr lang="zh-TW" altLang="en-US" sz="1200" b="1" spc="150" dirty="0">
                <a:solidFill>
                  <a:schemeClr val="bg2">
                    <a:lumMod val="25000"/>
                  </a:schemeClr>
                </a:solidFill>
                <a:latin typeface="微軟正黑體" panose="020B0604030504040204" pitchFamily="34" charset="-120"/>
                <a:ea typeface="微軟正黑體" panose="020B0604030504040204" pitchFamily="34" charset="-120"/>
              </a:rPr>
              <a:t>文創及</a:t>
            </a:r>
            <a:r>
              <a:rPr lang="zh-TW" altLang="en-US" sz="1200" b="1" spc="150" dirty="0" smtClean="0">
                <a:solidFill>
                  <a:schemeClr val="bg2">
                    <a:lumMod val="25000"/>
                  </a:schemeClr>
                </a:solidFill>
                <a:latin typeface="微軟正黑體" panose="020B0604030504040204" pitchFamily="34" charset="-120"/>
                <a:ea typeface="微軟正黑體" panose="020B0604030504040204" pitchFamily="34" charset="-120"/>
              </a:rPr>
              <a:t>設計</a:t>
            </a:r>
            <a:endParaRPr lang="en-US" altLang="zh-TW" sz="1200" b="1" spc="150" dirty="0" smtClean="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57" name="矩形 56"/>
          <p:cNvSpPr/>
          <p:nvPr/>
        </p:nvSpPr>
        <p:spPr>
          <a:xfrm>
            <a:off x="8106150" y="3433698"/>
            <a:ext cx="695373" cy="695373"/>
          </a:xfrm>
          <a:prstGeom prst="rect">
            <a:avLst/>
          </a:prstGeom>
          <a:solidFill>
            <a:srgbClr val="CA7F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微軟正黑體" panose="020B0604030504040204" pitchFamily="34" charset="-120"/>
                <a:ea typeface="微軟正黑體" panose="020B0604030504040204" pitchFamily="34" charset="-120"/>
              </a:rPr>
              <a:t>大標顏色</a:t>
            </a:r>
            <a:endParaRPr lang="zh-TW" altLang="en-US" dirty="0">
              <a:latin typeface="微軟正黑體" panose="020B0604030504040204" pitchFamily="34" charset="-120"/>
              <a:ea typeface="微軟正黑體" panose="020B0604030504040204" pitchFamily="34" charset="-120"/>
            </a:endParaRPr>
          </a:p>
        </p:txBody>
      </p:sp>
      <p:sp>
        <p:nvSpPr>
          <p:cNvPr id="58" name="矩形 57"/>
          <p:cNvSpPr/>
          <p:nvPr/>
        </p:nvSpPr>
        <p:spPr>
          <a:xfrm>
            <a:off x="8106149" y="4322135"/>
            <a:ext cx="695373" cy="695373"/>
          </a:xfrm>
          <a:prstGeom prst="rect">
            <a:avLst/>
          </a:prstGeom>
          <a:solidFill>
            <a:srgbClr val="E6A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微軟正黑體" panose="020B0604030504040204" pitchFamily="34" charset="-120"/>
                <a:ea typeface="微軟正黑體" panose="020B0604030504040204" pitchFamily="34" charset="-120"/>
              </a:rPr>
              <a:t>小標</a:t>
            </a:r>
            <a:endParaRPr lang="en-US" altLang="zh-TW" dirty="0" smtClean="0">
              <a:latin typeface="微軟正黑體" panose="020B0604030504040204" pitchFamily="34" charset="-120"/>
              <a:ea typeface="微軟正黑體" panose="020B0604030504040204" pitchFamily="34" charset="-120"/>
            </a:endParaRPr>
          </a:p>
          <a:p>
            <a:pPr algn="ctr"/>
            <a:r>
              <a:rPr lang="zh-TW" altLang="en-US" dirty="0">
                <a:latin typeface="微軟正黑體" panose="020B0604030504040204" pitchFamily="34" charset="-120"/>
                <a:ea typeface="微軟正黑體" panose="020B0604030504040204" pitchFamily="34" charset="-120"/>
              </a:rPr>
              <a:t>顏色</a:t>
            </a:r>
            <a:endParaRPr lang="en-US" altLang="zh-TW" dirty="0" smtClean="0">
              <a:latin typeface="微軟正黑體" panose="020B0604030504040204" pitchFamily="34" charset="-120"/>
              <a:ea typeface="微軟正黑體" panose="020B0604030504040204" pitchFamily="34" charset="-120"/>
            </a:endParaRPr>
          </a:p>
        </p:txBody>
      </p:sp>
      <p:sp>
        <p:nvSpPr>
          <p:cNvPr id="64" name="矩形 63"/>
          <p:cNvSpPr/>
          <p:nvPr/>
        </p:nvSpPr>
        <p:spPr>
          <a:xfrm>
            <a:off x="8106149" y="5189239"/>
            <a:ext cx="695373" cy="695373"/>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latin typeface="微軟正黑體" panose="020B0604030504040204" pitchFamily="34" charset="-120"/>
                <a:ea typeface="微軟正黑體" panose="020B0604030504040204" pitchFamily="34" charset="-120"/>
              </a:rPr>
              <a:t>內文</a:t>
            </a:r>
            <a:endParaRPr lang="en-US" altLang="zh-TW" dirty="0" smtClean="0">
              <a:latin typeface="微軟正黑體" panose="020B0604030504040204" pitchFamily="34" charset="-120"/>
              <a:ea typeface="微軟正黑體" panose="020B0604030504040204" pitchFamily="34" charset="-120"/>
            </a:endParaRPr>
          </a:p>
          <a:p>
            <a:pPr algn="ctr"/>
            <a:r>
              <a:rPr lang="zh-TW" altLang="en-US" dirty="0">
                <a:latin typeface="微軟正黑體" panose="020B0604030504040204" pitchFamily="34" charset="-120"/>
                <a:ea typeface="微軟正黑體" panose="020B0604030504040204" pitchFamily="34" charset="-120"/>
              </a:rPr>
              <a:t>顏色</a:t>
            </a:r>
            <a:endParaRPr lang="en-US" altLang="zh-TW" dirty="0" smtClean="0">
              <a:latin typeface="微軟正黑體" panose="020B0604030504040204" pitchFamily="34" charset="-120"/>
              <a:ea typeface="微軟正黑體" panose="020B0604030504040204" pitchFamily="34" charset="-120"/>
            </a:endParaRPr>
          </a:p>
        </p:txBody>
      </p:sp>
      <p:sp>
        <p:nvSpPr>
          <p:cNvPr id="63" name="文字方塊 62"/>
          <p:cNvSpPr txBox="1"/>
          <p:nvPr/>
        </p:nvSpPr>
        <p:spPr>
          <a:xfrm>
            <a:off x="8826922" y="5214639"/>
            <a:ext cx="3412249" cy="646331"/>
          </a:xfrm>
          <a:prstGeom prst="rect">
            <a:avLst/>
          </a:prstGeom>
          <a:noFill/>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rPr>
              <a:t>一律用微軟正黑體</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排版依照圖片大小</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數量做調整</a:t>
            </a:r>
            <a:endParaRPr lang="zh-TW" altLang="en-US" dirty="0">
              <a:latin typeface="微軟正黑體" panose="020B0604030504040204" pitchFamily="34" charset="-120"/>
              <a:ea typeface="微軟正黑體" panose="020B0604030504040204" pitchFamily="34" charset="-120"/>
            </a:endParaRPr>
          </a:p>
        </p:txBody>
      </p:sp>
      <p:sp>
        <p:nvSpPr>
          <p:cNvPr id="67" name="Freeform 19"/>
          <p:cNvSpPr>
            <a:spLocks noEditPoints="1"/>
          </p:cNvSpPr>
          <p:nvPr/>
        </p:nvSpPr>
        <p:spPr bwMode="auto">
          <a:xfrm>
            <a:off x="6762238" y="3019030"/>
            <a:ext cx="117475" cy="117475"/>
          </a:xfrm>
          <a:custGeom>
            <a:avLst/>
            <a:gdLst>
              <a:gd name="T0" fmla="*/ 19 w 37"/>
              <a:gd name="T1" fmla="*/ 25 h 37"/>
              <a:gd name="T2" fmla="*/ 13 w 37"/>
              <a:gd name="T3" fmla="*/ 23 h 37"/>
              <a:gd name="T4" fmla="*/ 12 w 37"/>
              <a:gd name="T5" fmla="*/ 19 h 37"/>
              <a:gd name="T6" fmla="*/ 15 w 37"/>
              <a:gd name="T7" fmla="*/ 14 h 37"/>
              <a:gd name="T8" fmla="*/ 19 w 37"/>
              <a:gd name="T9" fmla="*/ 12 h 37"/>
              <a:gd name="T10" fmla="*/ 24 w 37"/>
              <a:gd name="T11" fmla="*/ 15 h 37"/>
              <a:gd name="T12" fmla="*/ 24 w 37"/>
              <a:gd name="T13" fmla="*/ 15 h 37"/>
              <a:gd name="T14" fmla="*/ 25 w 37"/>
              <a:gd name="T15" fmla="*/ 19 h 37"/>
              <a:gd name="T16" fmla="*/ 22 w 37"/>
              <a:gd name="T17" fmla="*/ 24 h 37"/>
              <a:gd name="T18" fmla="*/ 19 w 37"/>
              <a:gd name="T19" fmla="*/ 25 h 37"/>
              <a:gd name="T20" fmla="*/ 19 w 37"/>
              <a:gd name="T21" fmla="*/ 0 h 37"/>
              <a:gd name="T22" fmla="*/ 19 w 37"/>
              <a:gd name="T23" fmla="*/ 0 h 37"/>
              <a:gd name="T24" fmla="*/ 18 w 37"/>
              <a:gd name="T25" fmla="*/ 0 h 37"/>
              <a:gd name="T26" fmla="*/ 8 w 37"/>
              <a:gd name="T27" fmla="*/ 4 h 37"/>
              <a:gd name="T28" fmla="*/ 0 w 37"/>
              <a:gd name="T29" fmla="*/ 19 h 37"/>
              <a:gd name="T30" fmla="*/ 3 w 37"/>
              <a:gd name="T31" fmla="*/ 30 h 37"/>
              <a:gd name="T32" fmla="*/ 19 w 37"/>
              <a:gd name="T33" fmla="*/ 37 h 37"/>
              <a:gd name="T34" fmla="*/ 19 w 37"/>
              <a:gd name="T35" fmla="*/ 37 h 37"/>
              <a:gd name="T36" fmla="*/ 19 w 37"/>
              <a:gd name="T37" fmla="*/ 37 h 37"/>
              <a:gd name="T38" fmla="*/ 29 w 37"/>
              <a:gd name="T39" fmla="*/ 34 h 37"/>
              <a:gd name="T40" fmla="*/ 37 w 37"/>
              <a:gd name="T41" fmla="*/ 19 h 37"/>
              <a:gd name="T42" fmla="*/ 34 w 37"/>
              <a:gd name="T43" fmla="*/ 8 h 37"/>
              <a:gd name="T44" fmla="*/ 29 w 37"/>
              <a:gd name="T45" fmla="*/ 12 h 37"/>
              <a:gd name="T46" fmla="*/ 34 w 37"/>
              <a:gd name="T47" fmla="*/ 8 h 37"/>
              <a:gd name="T48" fmla="*/ 19 w 37"/>
              <a:gd name="T49"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7" h="37">
                <a:moveTo>
                  <a:pt x="19" y="25"/>
                </a:moveTo>
                <a:cubicBezTo>
                  <a:pt x="16" y="25"/>
                  <a:pt x="15" y="24"/>
                  <a:pt x="13" y="23"/>
                </a:cubicBezTo>
                <a:cubicBezTo>
                  <a:pt x="12" y="21"/>
                  <a:pt x="12" y="20"/>
                  <a:pt x="12" y="19"/>
                </a:cubicBezTo>
                <a:cubicBezTo>
                  <a:pt x="12" y="17"/>
                  <a:pt x="13" y="15"/>
                  <a:pt x="15" y="14"/>
                </a:cubicBezTo>
                <a:cubicBezTo>
                  <a:pt x="16" y="13"/>
                  <a:pt x="17" y="12"/>
                  <a:pt x="19" y="12"/>
                </a:cubicBezTo>
                <a:cubicBezTo>
                  <a:pt x="21" y="12"/>
                  <a:pt x="23" y="13"/>
                  <a:pt x="24" y="15"/>
                </a:cubicBezTo>
                <a:cubicBezTo>
                  <a:pt x="24" y="15"/>
                  <a:pt x="24" y="15"/>
                  <a:pt x="24" y="15"/>
                </a:cubicBezTo>
                <a:cubicBezTo>
                  <a:pt x="25" y="16"/>
                  <a:pt x="25" y="17"/>
                  <a:pt x="25" y="19"/>
                </a:cubicBezTo>
                <a:cubicBezTo>
                  <a:pt x="25" y="21"/>
                  <a:pt x="24" y="23"/>
                  <a:pt x="22" y="24"/>
                </a:cubicBezTo>
                <a:cubicBezTo>
                  <a:pt x="21" y="25"/>
                  <a:pt x="20" y="25"/>
                  <a:pt x="19" y="25"/>
                </a:cubicBezTo>
                <a:moveTo>
                  <a:pt x="19" y="0"/>
                </a:moveTo>
                <a:cubicBezTo>
                  <a:pt x="19" y="0"/>
                  <a:pt x="19" y="0"/>
                  <a:pt x="19" y="0"/>
                </a:cubicBezTo>
                <a:cubicBezTo>
                  <a:pt x="19" y="0"/>
                  <a:pt x="19" y="0"/>
                  <a:pt x="18" y="0"/>
                </a:cubicBezTo>
                <a:cubicBezTo>
                  <a:pt x="15" y="0"/>
                  <a:pt x="11" y="1"/>
                  <a:pt x="8" y="4"/>
                </a:cubicBezTo>
                <a:cubicBezTo>
                  <a:pt x="3" y="7"/>
                  <a:pt x="0" y="13"/>
                  <a:pt x="0" y="19"/>
                </a:cubicBezTo>
                <a:cubicBezTo>
                  <a:pt x="0" y="23"/>
                  <a:pt x="1" y="26"/>
                  <a:pt x="3" y="30"/>
                </a:cubicBezTo>
                <a:cubicBezTo>
                  <a:pt x="7" y="35"/>
                  <a:pt x="13" y="37"/>
                  <a:pt x="19" y="37"/>
                </a:cubicBezTo>
                <a:cubicBezTo>
                  <a:pt x="19" y="37"/>
                  <a:pt x="19" y="37"/>
                  <a:pt x="19" y="37"/>
                </a:cubicBezTo>
                <a:cubicBezTo>
                  <a:pt x="19" y="37"/>
                  <a:pt x="19" y="37"/>
                  <a:pt x="19" y="37"/>
                </a:cubicBezTo>
                <a:cubicBezTo>
                  <a:pt x="22" y="37"/>
                  <a:pt x="26" y="36"/>
                  <a:pt x="29" y="34"/>
                </a:cubicBezTo>
                <a:cubicBezTo>
                  <a:pt x="34" y="30"/>
                  <a:pt x="37" y="25"/>
                  <a:pt x="37" y="19"/>
                </a:cubicBezTo>
                <a:cubicBezTo>
                  <a:pt x="37" y="15"/>
                  <a:pt x="36" y="11"/>
                  <a:pt x="34" y="8"/>
                </a:cubicBezTo>
                <a:cubicBezTo>
                  <a:pt x="29" y="12"/>
                  <a:pt x="29" y="12"/>
                  <a:pt x="29" y="12"/>
                </a:cubicBezTo>
                <a:cubicBezTo>
                  <a:pt x="34" y="8"/>
                  <a:pt x="34" y="8"/>
                  <a:pt x="34" y="8"/>
                </a:cubicBezTo>
                <a:cubicBezTo>
                  <a:pt x="30" y="3"/>
                  <a:pt x="24" y="0"/>
                  <a:pt x="19" y="0"/>
                </a:cubicBezTo>
              </a:path>
            </a:pathLst>
          </a:custGeom>
          <a:solidFill>
            <a:srgbClr val="FBCB71"/>
          </a:solidFill>
          <a:ln>
            <a:noFill/>
          </a:ln>
          <a:extLst/>
        </p:spPr>
        <p:txBody>
          <a:bodyPr vert="horz" wrap="square" lIns="91440" tIns="45720" rIns="91440" bIns="45720" numCol="1" anchor="t" anchorCtr="0" compatLnSpc="1">
            <a:prstTxWarp prst="textNoShape">
              <a:avLst/>
            </a:prstTxWarp>
          </a:bodyPr>
          <a:lstStyle/>
          <a:p>
            <a:endParaRPr lang="zh-TW" altLang="en-US"/>
          </a:p>
        </p:txBody>
      </p:sp>
      <p:sp>
        <p:nvSpPr>
          <p:cNvPr id="78" name="Freeform 39"/>
          <p:cNvSpPr>
            <a:spLocks/>
          </p:cNvSpPr>
          <p:nvPr/>
        </p:nvSpPr>
        <p:spPr bwMode="auto">
          <a:xfrm>
            <a:off x="323326" y="9928762"/>
            <a:ext cx="411162" cy="384175"/>
          </a:xfrm>
          <a:custGeom>
            <a:avLst/>
            <a:gdLst>
              <a:gd name="T0" fmla="*/ 99 w 107"/>
              <a:gd name="T1" fmla="*/ 66 h 99"/>
              <a:gd name="T2" fmla="*/ 38 w 107"/>
              <a:gd name="T3" fmla="*/ 90 h 99"/>
              <a:gd name="T4" fmla="*/ 8 w 107"/>
              <a:gd name="T5" fmla="*/ 33 h 99"/>
              <a:gd name="T6" fmla="*/ 69 w 107"/>
              <a:gd name="T7" fmla="*/ 9 h 99"/>
              <a:gd name="T8" fmla="*/ 99 w 107"/>
              <a:gd name="T9" fmla="*/ 66 h 99"/>
            </a:gdLst>
            <a:ahLst/>
            <a:cxnLst>
              <a:cxn ang="0">
                <a:pos x="T0" y="T1"/>
              </a:cxn>
              <a:cxn ang="0">
                <a:pos x="T2" y="T3"/>
              </a:cxn>
              <a:cxn ang="0">
                <a:pos x="T4" y="T5"/>
              </a:cxn>
              <a:cxn ang="0">
                <a:pos x="T6" y="T7"/>
              </a:cxn>
              <a:cxn ang="0">
                <a:pos x="T8" y="T9"/>
              </a:cxn>
            </a:cxnLst>
            <a:rect l="0" t="0" r="r" b="b"/>
            <a:pathLst>
              <a:path w="107" h="99">
                <a:moveTo>
                  <a:pt x="99" y="66"/>
                </a:moveTo>
                <a:cubicBezTo>
                  <a:pt x="91" y="88"/>
                  <a:pt x="64" y="99"/>
                  <a:pt x="38" y="90"/>
                </a:cubicBezTo>
                <a:cubicBezTo>
                  <a:pt x="13" y="81"/>
                  <a:pt x="0" y="56"/>
                  <a:pt x="8" y="33"/>
                </a:cubicBezTo>
                <a:cubicBezTo>
                  <a:pt x="17" y="11"/>
                  <a:pt x="44" y="0"/>
                  <a:pt x="69" y="9"/>
                </a:cubicBezTo>
                <a:cubicBezTo>
                  <a:pt x="94" y="18"/>
                  <a:pt x="107" y="43"/>
                  <a:pt x="99" y="66"/>
                </a:cubicBezTo>
                <a:close/>
              </a:path>
            </a:pathLst>
          </a:custGeom>
          <a:solidFill>
            <a:srgbClr val="CA7F16"/>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79" name="Freeform 40"/>
          <p:cNvSpPr>
            <a:spLocks/>
          </p:cNvSpPr>
          <p:nvPr/>
        </p:nvSpPr>
        <p:spPr bwMode="auto">
          <a:xfrm>
            <a:off x="523351" y="10084337"/>
            <a:ext cx="250824" cy="196850"/>
          </a:xfrm>
          <a:custGeom>
            <a:avLst/>
            <a:gdLst>
              <a:gd name="T0" fmla="*/ 49 w 65"/>
              <a:gd name="T1" fmla="*/ 35 h 51"/>
              <a:gd name="T2" fmla="*/ 26 w 65"/>
              <a:gd name="T3" fmla="*/ 1 h 51"/>
              <a:gd name="T4" fmla="*/ 0 w 65"/>
              <a:gd name="T5" fmla="*/ 0 h 51"/>
              <a:gd name="T6" fmla="*/ 18 w 65"/>
              <a:gd name="T7" fmla="*/ 39 h 51"/>
              <a:gd name="T8" fmla="*/ 65 w 65"/>
              <a:gd name="T9" fmla="*/ 44 h 51"/>
              <a:gd name="T10" fmla="*/ 49 w 65"/>
              <a:gd name="T11" fmla="*/ 35 h 51"/>
            </a:gdLst>
            <a:ahLst/>
            <a:cxnLst>
              <a:cxn ang="0">
                <a:pos x="T0" y="T1"/>
              </a:cxn>
              <a:cxn ang="0">
                <a:pos x="T2" y="T3"/>
              </a:cxn>
              <a:cxn ang="0">
                <a:pos x="T4" y="T5"/>
              </a:cxn>
              <a:cxn ang="0">
                <a:pos x="T6" y="T7"/>
              </a:cxn>
              <a:cxn ang="0">
                <a:pos x="T8" y="T9"/>
              </a:cxn>
              <a:cxn ang="0">
                <a:pos x="T10" y="T11"/>
              </a:cxn>
            </a:cxnLst>
            <a:rect l="0" t="0" r="r" b="b"/>
            <a:pathLst>
              <a:path w="65" h="51">
                <a:moveTo>
                  <a:pt x="49" y="35"/>
                </a:moveTo>
                <a:cubicBezTo>
                  <a:pt x="38" y="26"/>
                  <a:pt x="31" y="14"/>
                  <a:pt x="26" y="1"/>
                </a:cubicBezTo>
                <a:cubicBezTo>
                  <a:pt x="18" y="3"/>
                  <a:pt x="9" y="3"/>
                  <a:pt x="0" y="0"/>
                </a:cubicBezTo>
                <a:cubicBezTo>
                  <a:pt x="0" y="16"/>
                  <a:pt x="6" y="30"/>
                  <a:pt x="18" y="39"/>
                </a:cubicBezTo>
                <a:cubicBezTo>
                  <a:pt x="31" y="49"/>
                  <a:pt x="49" y="51"/>
                  <a:pt x="65" y="44"/>
                </a:cubicBezTo>
                <a:cubicBezTo>
                  <a:pt x="59" y="42"/>
                  <a:pt x="54" y="39"/>
                  <a:pt x="49" y="35"/>
                </a:cubicBezTo>
                <a:close/>
              </a:path>
            </a:pathLst>
          </a:custGeom>
          <a:solidFill>
            <a:srgbClr val="CA7F16"/>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81" name="Freeform 41"/>
          <p:cNvSpPr>
            <a:spLocks noEditPoints="1"/>
          </p:cNvSpPr>
          <p:nvPr/>
        </p:nvSpPr>
        <p:spPr bwMode="auto">
          <a:xfrm>
            <a:off x="423338" y="10014487"/>
            <a:ext cx="107950" cy="107950"/>
          </a:xfrm>
          <a:custGeom>
            <a:avLst/>
            <a:gdLst>
              <a:gd name="T0" fmla="*/ 1 w 28"/>
              <a:gd name="T1" fmla="*/ 24 h 28"/>
              <a:gd name="T2" fmla="*/ 2 w 28"/>
              <a:gd name="T3" fmla="*/ 21 h 28"/>
              <a:gd name="T4" fmla="*/ 0 w 28"/>
              <a:gd name="T5" fmla="*/ 3 h 28"/>
              <a:gd name="T6" fmla="*/ 11 w 28"/>
              <a:gd name="T7" fmla="*/ 1 h 28"/>
              <a:gd name="T8" fmla="*/ 10 w 28"/>
              <a:gd name="T9" fmla="*/ 3 h 28"/>
              <a:gd name="T10" fmla="*/ 7 w 28"/>
              <a:gd name="T11" fmla="*/ 28 h 28"/>
              <a:gd name="T12" fmla="*/ 4 w 28"/>
              <a:gd name="T13" fmla="*/ 7 h 28"/>
              <a:gd name="T14" fmla="*/ 7 w 28"/>
              <a:gd name="T15" fmla="*/ 3 h 28"/>
              <a:gd name="T16" fmla="*/ 4 w 28"/>
              <a:gd name="T17" fmla="*/ 7 h 28"/>
              <a:gd name="T18" fmla="*/ 7 w 28"/>
              <a:gd name="T19" fmla="*/ 13 h 28"/>
              <a:gd name="T20" fmla="*/ 4 w 28"/>
              <a:gd name="T21" fmla="*/ 9 h 28"/>
              <a:gd name="T22" fmla="*/ 7 w 28"/>
              <a:gd name="T23" fmla="*/ 19 h 28"/>
              <a:gd name="T24" fmla="*/ 4 w 28"/>
              <a:gd name="T25" fmla="*/ 15 h 28"/>
              <a:gd name="T26" fmla="*/ 7 w 28"/>
              <a:gd name="T27" fmla="*/ 19 h 28"/>
              <a:gd name="T28" fmla="*/ 14 w 28"/>
              <a:gd name="T29" fmla="*/ 6 h 28"/>
              <a:gd name="T30" fmla="*/ 16 w 28"/>
              <a:gd name="T31" fmla="*/ 6 h 28"/>
              <a:gd name="T32" fmla="*/ 19 w 28"/>
              <a:gd name="T33" fmla="*/ 4 h 28"/>
              <a:gd name="T34" fmla="*/ 16 w 28"/>
              <a:gd name="T35" fmla="*/ 11 h 28"/>
              <a:gd name="T36" fmla="*/ 18 w 28"/>
              <a:gd name="T37" fmla="*/ 9 h 28"/>
              <a:gd name="T38" fmla="*/ 17 w 28"/>
              <a:gd name="T39" fmla="*/ 14 h 28"/>
              <a:gd name="T40" fmla="*/ 10 w 28"/>
              <a:gd name="T41" fmla="*/ 13 h 28"/>
              <a:gd name="T42" fmla="*/ 11 w 28"/>
              <a:gd name="T43" fmla="*/ 11 h 28"/>
              <a:gd name="T44" fmla="*/ 11 w 28"/>
              <a:gd name="T45" fmla="*/ 8 h 28"/>
              <a:gd name="T46" fmla="*/ 11 w 28"/>
              <a:gd name="T47" fmla="*/ 6 h 28"/>
              <a:gd name="T48" fmla="*/ 17 w 28"/>
              <a:gd name="T49" fmla="*/ 1 h 28"/>
              <a:gd name="T50" fmla="*/ 10 w 28"/>
              <a:gd name="T51" fmla="*/ 25 h 28"/>
              <a:gd name="T52" fmla="*/ 11 w 28"/>
              <a:gd name="T53" fmla="*/ 21 h 28"/>
              <a:gd name="T54" fmla="*/ 14 w 28"/>
              <a:gd name="T55" fmla="*/ 15 h 28"/>
              <a:gd name="T56" fmla="*/ 16 w 28"/>
              <a:gd name="T57" fmla="*/ 19 h 28"/>
              <a:gd name="T58" fmla="*/ 18 w 28"/>
              <a:gd name="T59" fmla="*/ 15 h 28"/>
              <a:gd name="T60" fmla="*/ 12 w 28"/>
              <a:gd name="T61" fmla="*/ 28 h 28"/>
              <a:gd name="T62" fmla="*/ 22 w 28"/>
              <a:gd name="T63" fmla="*/ 6 h 28"/>
              <a:gd name="T64" fmla="*/ 24 w 28"/>
              <a:gd name="T65" fmla="*/ 6 h 28"/>
              <a:gd name="T66" fmla="*/ 28 w 28"/>
              <a:gd name="T67" fmla="*/ 4 h 28"/>
              <a:gd name="T68" fmla="*/ 26 w 28"/>
              <a:gd name="T69" fmla="*/ 11 h 28"/>
              <a:gd name="T70" fmla="*/ 25 w 28"/>
              <a:gd name="T71" fmla="*/ 9 h 28"/>
              <a:gd name="T72" fmla="*/ 28 w 28"/>
              <a:gd name="T73" fmla="*/ 14 h 28"/>
              <a:gd name="T74" fmla="*/ 26 w 28"/>
              <a:gd name="T75" fmla="*/ 13 h 28"/>
              <a:gd name="T76" fmla="*/ 19 w 28"/>
              <a:gd name="T77" fmla="*/ 11 h 28"/>
              <a:gd name="T78" fmla="*/ 23 w 28"/>
              <a:gd name="T79" fmla="*/ 8 h 28"/>
              <a:gd name="T80" fmla="*/ 19 w 28"/>
              <a:gd name="T81" fmla="*/ 6 h 28"/>
              <a:gd name="T82" fmla="*/ 23 w 28"/>
              <a:gd name="T83" fmla="*/ 0 h 28"/>
              <a:gd name="T84" fmla="*/ 23 w 28"/>
              <a:gd name="T85" fmla="*/ 15 h 28"/>
              <a:gd name="T86" fmla="*/ 25 w 28"/>
              <a:gd name="T87" fmla="*/ 20 h 28"/>
              <a:gd name="T88" fmla="*/ 27 w 28"/>
              <a:gd name="T89" fmla="*/ 15 h 28"/>
              <a:gd name="T90" fmla="*/ 23 w 28"/>
              <a:gd name="T91" fmla="*/ 22 h 28"/>
              <a:gd name="T92" fmla="*/ 20 w 28"/>
              <a:gd name="T93" fmla="*/ 28 h 28"/>
              <a:gd name="T94" fmla="*/ 23 w 28"/>
              <a:gd name="T95"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 h="28">
                <a:moveTo>
                  <a:pt x="7" y="22"/>
                </a:moveTo>
                <a:cubicBezTo>
                  <a:pt x="5" y="23"/>
                  <a:pt x="3" y="23"/>
                  <a:pt x="1" y="24"/>
                </a:cubicBezTo>
                <a:cubicBezTo>
                  <a:pt x="0" y="21"/>
                  <a:pt x="0" y="21"/>
                  <a:pt x="0" y="21"/>
                </a:cubicBezTo>
                <a:cubicBezTo>
                  <a:pt x="1" y="21"/>
                  <a:pt x="1" y="21"/>
                  <a:pt x="2" y="21"/>
                </a:cubicBezTo>
                <a:cubicBezTo>
                  <a:pt x="2" y="3"/>
                  <a:pt x="2" y="3"/>
                  <a:pt x="2" y="3"/>
                </a:cubicBezTo>
                <a:cubicBezTo>
                  <a:pt x="0" y="3"/>
                  <a:pt x="0" y="3"/>
                  <a:pt x="0" y="3"/>
                </a:cubicBezTo>
                <a:cubicBezTo>
                  <a:pt x="0" y="1"/>
                  <a:pt x="0" y="1"/>
                  <a:pt x="0" y="1"/>
                </a:cubicBezTo>
                <a:cubicBezTo>
                  <a:pt x="11" y="1"/>
                  <a:pt x="11" y="1"/>
                  <a:pt x="11" y="1"/>
                </a:cubicBezTo>
                <a:cubicBezTo>
                  <a:pt x="11" y="3"/>
                  <a:pt x="11" y="3"/>
                  <a:pt x="11" y="3"/>
                </a:cubicBezTo>
                <a:cubicBezTo>
                  <a:pt x="10" y="3"/>
                  <a:pt x="10" y="3"/>
                  <a:pt x="10" y="3"/>
                </a:cubicBezTo>
                <a:cubicBezTo>
                  <a:pt x="10" y="28"/>
                  <a:pt x="10" y="28"/>
                  <a:pt x="10" y="28"/>
                </a:cubicBezTo>
                <a:cubicBezTo>
                  <a:pt x="7" y="28"/>
                  <a:pt x="7" y="28"/>
                  <a:pt x="7" y="28"/>
                </a:cubicBezTo>
                <a:lnTo>
                  <a:pt x="7" y="22"/>
                </a:lnTo>
                <a:close/>
                <a:moveTo>
                  <a:pt x="4" y="7"/>
                </a:moveTo>
                <a:cubicBezTo>
                  <a:pt x="7" y="7"/>
                  <a:pt x="7" y="7"/>
                  <a:pt x="7" y="7"/>
                </a:cubicBezTo>
                <a:cubicBezTo>
                  <a:pt x="7" y="3"/>
                  <a:pt x="7" y="3"/>
                  <a:pt x="7" y="3"/>
                </a:cubicBezTo>
                <a:cubicBezTo>
                  <a:pt x="4" y="3"/>
                  <a:pt x="4" y="3"/>
                  <a:pt x="4" y="3"/>
                </a:cubicBezTo>
                <a:lnTo>
                  <a:pt x="4" y="7"/>
                </a:lnTo>
                <a:close/>
                <a:moveTo>
                  <a:pt x="4" y="13"/>
                </a:moveTo>
                <a:cubicBezTo>
                  <a:pt x="7" y="13"/>
                  <a:pt x="7" y="13"/>
                  <a:pt x="7" y="13"/>
                </a:cubicBezTo>
                <a:cubicBezTo>
                  <a:pt x="7" y="9"/>
                  <a:pt x="7" y="9"/>
                  <a:pt x="7" y="9"/>
                </a:cubicBezTo>
                <a:cubicBezTo>
                  <a:pt x="4" y="9"/>
                  <a:pt x="4" y="9"/>
                  <a:pt x="4" y="9"/>
                </a:cubicBezTo>
                <a:lnTo>
                  <a:pt x="4" y="13"/>
                </a:lnTo>
                <a:close/>
                <a:moveTo>
                  <a:pt x="7" y="19"/>
                </a:moveTo>
                <a:cubicBezTo>
                  <a:pt x="7" y="15"/>
                  <a:pt x="7" y="15"/>
                  <a:pt x="7" y="15"/>
                </a:cubicBezTo>
                <a:cubicBezTo>
                  <a:pt x="4" y="15"/>
                  <a:pt x="4" y="15"/>
                  <a:pt x="4" y="15"/>
                </a:cubicBezTo>
                <a:cubicBezTo>
                  <a:pt x="4" y="20"/>
                  <a:pt x="4" y="20"/>
                  <a:pt x="4" y="20"/>
                </a:cubicBezTo>
                <a:cubicBezTo>
                  <a:pt x="5" y="20"/>
                  <a:pt x="6" y="20"/>
                  <a:pt x="7" y="19"/>
                </a:cubicBezTo>
                <a:close/>
                <a:moveTo>
                  <a:pt x="17" y="1"/>
                </a:moveTo>
                <a:cubicBezTo>
                  <a:pt x="16" y="3"/>
                  <a:pt x="14" y="5"/>
                  <a:pt x="14" y="6"/>
                </a:cubicBezTo>
                <a:cubicBezTo>
                  <a:pt x="15" y="6"/>
                  <a:pt x="15" y="6"/>
                  <a:pt x="15" y="6"/>
                </a:cubicBezTo>
                <a:cubicBezTo>
                  <a:pt x="15" y="6"/>
                  <a:pt x="15" y="6"/>
                  <a:pt x="16" y="6"/>
                </a:cubicBezTo>
                <a:cubicBezTo>
                  <a:pt x="16" y="5"/>
                  <a:pt x="17" y="4"/>
                  <a:pt x="17" y="3"/>
                </a:cubicBezTo>
                <a:cubicBezTo>
                  <a:pt x="19" y="4"/>
                  <a:pt x="19" y="4"/>
                  <a:pt x="19" y="4"/>
                </a:cubicBezTo>
                <a:cubicBezTo>
                  <a:pt x="18" y="7"/>
                  <a:pt x="16" y="9"/>
                  <a:pt x="14" y="11"/>
                </a:cubicBezTo>
                <a:cubicBezTo>
                  <a:pt x="14" y="11"/>
                  <a:pt x="15" y="11"/>
                  <a:pt x="16" y="11"/>
                </a:cubicBezTo>
                <a:cubicBezTo>
                  <a:pt x="16" y="10"/>
                  <a:pt x="16" y="10"/>
                  <a:pt x="16" y="9"/>
                </a:cubicBezTo>
                <a:cubicBezTo>
                  <a:pt x="18" y="9"/>
                  <a:pt x="18" y="9"/>
                  <a:pt x="18" y="9"/>
                </a:cubicBezTo>
                <a:cubicBezTo>
                  <a:pt x="18" y="10"/>
                  <a:pt x="19" y="12"/>
                  <a:pt x="19" y="14"/>
                </a:cubicBezTo>
                <a:cubicBezTo>
                  <a:pt x="17" y="14"/>
                  <a:pt x="17" y="14"/>
                  <a:pt x="17" y="14"/>
                </a:cubicBezTo>
                <a:cubicBezTo>
                  <a:pt x="17" y="13"/>
                  <a:pt x="17" y="13"/>
                  <a:pt x="17" y="13"/>
                </a:cubicBezTo>
                <a:cubicBezTo>
                  <a:pt x="15" y="13"/>
                  <a:pt x="12" y="13"/>
                  <a:pt x="10" y="13"/>
                </a:cubicBezTo>
                <a:cubicBezTo>
                  <a:pt x="10" y="11"/>
                  <a:pt x="10" y="11"/>
                  <a:pt x="10" y="11"/>
                </a:cubicBezTo>
                <a:cubicBezTo>
                  <a:pt x="11" y="11"/>
                  <a:pt x="11" y="11"/>
                  <a:pt x="11" y="11"/>
                </a:cubicBezTo>
                <a:cubicBezTo>
                  <a:pt x="12" y="10"/>
                  <a:pt x="13" y="9"/>
                  <a:pt x="14" y="8"/>
                </a:cubicBezTo>
                <a:cubicBezTo>
                  <a:pt x="14" y="8"/>
                  <a:pt x="12" y="8"/>
                  <a:pt x="11" y="8"/>
                </a:cubicBezTo>
                <a:cubicBezTo>
                  <a:pt x="10" y="6"/>
                  <a:pt x="10" y="6"/>
                  <a:pt x="10" y="6"/>
                </a:cubicBezTo>
                <a:cubicBezTo>
                  <a:pt x="11" y="6"/>
                  <a:pt x="11" y="6"/>
                  <a:pt x="11" y="6"/>
                </a:cubicBezTo>
                <a:cubicBezTo>
                  <a:pt x="12" y="4"/>
                  <a:pt x="14" y="2"/>
                  <a:pt x="14" y="0"/>
                </a:cubicBezTo>
                <a:lnTo>
                  <a:pt x="17" y="1"/>
                </a:lnTo>
                <a:close/>
                <a:moveTo>
                  <a:pt x="12" y="28"/>
                </a:moveTo>
                <a:cubicBezTo>
                  <a:pt x="10" y="25"/>
                  <a:pt x="10" y="25"/>
                  <a:pt x="10" y="25"/>
                </a:cubicBezTo>
                <a:cubicBezTo>
                  <a:pt x="14" y="25"/>
                  <a:pt x="16" y="23"/>
                  <a:pt x="16" y="21"/>
                </a:cubicBezTo>
                <a:cubicBezTo>
                  <a:pt x="11" y="21"/>
                  <a:pt x="11" y="21"/>
                  <a:pt x="11" y="21"/>
                </a:cubicBezTo>
                <a:cubicBezTo>
                  <a:pt x="11" y="15"/>
                  <a:pt x="11" y="15"/>
                  <a:pt x="11" y="15"/>
                </a:cubicBezTo>
                <a:cubicBezTo>
                  <a:pt x="14" y="15"/>
                  <a:pt x="14" y="15"/>
                  <a:pt x="14" y="15"/>
                </a:cubicBezTo>
                <a:cubicBezTo>
                  <a:pt x="14" y="19"/>
                  <a:pt x="14" y="19"/>
                  <a:pt x="14" y="19"/>
                </a:cubicBezTo>
                <a:cubicBezTo>
                  <a:pt x="16" y="19"/>
                  <a:pt x="16" y="19"/>
                  <a:pt x="16" y="19"/>
                </a:cubicBezTo>
                <a:cubicBezTo>
                  <a:pt x="16" y="15"/>
                  <a:pt x="16" y="15"/>
                  <a:pt x="16" y="15"/>
                </a:cubicBezTo>
                <a:cubicBezTo>
                  <a:pt x="18" y="15"/>
                  <a:pt x="18" y="15"/>
                  <a:pt x="18" y="15"/>
                </a:cubicBezTo>
                <a:cubicBezTo>
                  <a:pt x="18" y="19"/>
                  <a:pt x="18" y="19"/>
                  <a:pt x="18" y="19"/>
                </a:cubicBezTo>
                <a:cubicBezTo>
                  <a:pt x="18" y="24"/>
                  <a:pt x="16" y="27"/>
                  <a:pt x="12" y="28"/>
                </a:cubicBezTo>
                <a:close/>
                <a:moveTo>
                  <a:pt x="25" y="1"/>
                </a:moveTo>
                <a:cubicBezTo>
                  <a:pt x="24" y="3"/>
                  <a:pt x="23" y="5"/>
                  <a:pt x="22" y="6"/>
                </a:cubicBezTo>
                <a:cubicBezTo>
                  <a:pt x="23" y="6"/>
                  <a:pt x="23" y="6"/>
                  <a:pt x="23" y="6"/>
                </a:cubicBezTo>
                <a:cubicBezTo>
                  <a:pt x="24" y="6"/>
                  <a:pt x="24" y="6"/>
                  <a:pt x="24" y="6"/>
                </a:cubicBezTo>
                <a:cubicBezTo>
                  <a:pt x="25" y="5"/>
                  <a:pt x="26" y="4"/>
                  <a:pt x="26" y="3"/>
                </a:cubicBezTo>
                <a:cubicBezTo>
                  <a:pt x="28" y="4"/>
                  <a:pt x="28" y="4"/>
                  <a:pt x="28" y="4"/>
                </a:cubicBezTo>
                <a:cubicBezTo>
                  <a:pt x="27" y="7"/>
                  <a:pt x="25" y="9"/>
                  <a:pt x="22" y="11"/>
                </a:cubicBezTo>
                <a:cubicBezTo>
                  <a:pt x="23" y="11"/>
                  <a:pt x="25" y="11"/>
                  <a:pt x="26" y="11"/>
                </a:cubicBezTo>
                <a:cubicBezTo>
                  <a:pt x="26" y="11"/>
                  <a:pt x="26" y="11"/>
                  <a:pt x="26" y="10"/>
                </a:cubicBezTo>
                <a:cubicBezTo>
                  <a:pt x="25" y="10"/>
                  <a:pt x="25" y="10"/>
                  <a:pt x="25" y="9"/>
                </a:cubicBezTo>
                <a:cubicBezTo>
                  <a:pt x="27" y="9"/>
                  <a:pt x="27" y="9"/>
                  <a:pt x="27" y="9"/>
                </a:cubicBezTo>
                <a:cubicBezTo>
                  <a:pt x="28" y="10"/>
                  <a:pt x="28" y="12"/>
                  <a:pt x="28" y="14"/>
                </a:cubicBezTo>
                <a:cubicBezTo>
                  <a:pt x="26" y="14"/>
                  <a:pt x="26" y="14"/>
                  <a:pt x="26" y="14"/>
                </a:cubicBezTo>
                <a:cubicBezTo>
                  <a:pt x="26" y="13"/>
                  <a:pt x="26" y="13"/>
                  <a:pt x="26" y="13"/>
                </a:cubicBezTo>
                <a:cubicBezTo>
                  <a:pt x="24" y="13"/>
                  <a:pt x="22" y="14"/>
                  <a:pt x="19" y="14"/>
                </a:cubicBezTo>
                <a:cubicBezTo>
                  <a:pt x="19" y="11"/>
                  <a:pt x="19" y="11"/>
                  <a:pt x="19" y="11"/>
                </a:cubicBezTo>
                <a:cubicBezTo>
                  <a:pt x="20" y="11"/>
                  <a:pt x="20" y="11"/>
                  <a:pt x="20" y="11"/>
                </a:cubicBezTo>
                <a:cubicBezTo>
                  <a:pt x="21" y="10"/>
                  <a:pt x="22" y="9"/>
                  <a:pt x="23" y="8"/>
                </a:cubicBezTo>
                <a:cubicBezTo>
                  <a:pt x="22" y="8"/>
                  <a:pt x="21" y="8"/>
                  <a:pt x="19" y="8"/>
                </a:cubicBezTo>
                <a:cubicBezTo>
                  <a:pt x="19" y="6"/>
                  <a:pt x="19" y="6"/>
                  <a:pt x="19" y="6"/>
                </a:cubicBezTo>
                <a:cubicBezTo>
                  <a:pt x="20" y="6"/>
                  <a:pt x="20" y="6"/>
                  <a:pt x="20" y="6"/>
                </a:cubicBezTo>
                <a:cubicBezTo>
                  <a:pt x="21" y="4"/>
                  <a:pt x="22" y="2"/>
                  <a:pt x="23" y="0"/>
                </a:cubicBezTo>
                <a:lnTo>
                  <a:pt x="25" y="1"/>
                </a:lnTo>
                <a:close/>
                <a:moveTo>
                  <a:pt x="23" y="15"/>
                </a:moveTo>
                <a:cubicBezTo>
                  <a:pt x="23" y="20"/>
                  <a:pt x="23" y="20"/>
                  <a:pt x="23" y="20"/>
                </a:cubicBezTo>
                <a:cubicBezTo>
                  <a:pt x="25" y="20"/>
                  <a:pt x="25" y="20"/>
                  <a:pt x="25" y="20"/>
                </a:cubicBezTo>
                <a:cubicBezTo>
                  <a:pt x="25" y="15"/>
                  <a:pt x="25" y="15"/>
                  <a:pt x="25" y="15"/>
                </a:cubicBezTo>
                <a:cubicBezTo>
                  <a:pt x="27" y="15"/>
                  <a:pt x="27" y="15"/>
                  <a:pt x="27" y="15"/>
                </a:cubicBezTo>
                <a:cubicBezTo>
                  <a:pt x="27" y="22"/>
                  <a:pt x="27" y="22"/>
                  <a:pt x="27" y="22"/>
                </a:cubicBezTo>
                <a:cubicBezTo>
                  <a:pt x="23" y="22"/>
                  <a:pt x="23" y="22"/>
                  <a:pt x="23" y="22"/>
                </a:cubicBezTo>
                <a:cubicBezTo>
                  <a:pt x="23" y="28"/>
                  <a:pt x="23" y="28"/>
                  <a:pt x="23" y="28"/>
                </a:cubicBezTo>
                <a:cubicBezTo>
                  <a:pt x="20" y="28"/>
                  <a:pt x="20" y="28"/>
                  <a:pt x="20" y="28"/>
                </a:cubicBezTo>
                <a:cubicBezTo>
                  <a:pt x="20" y="15"/>
                  <a:pt x="20" y="15"/>
                  <a:pt x="20" y="15"/>
                </a:cubicBezTo>
                <a:lnTo>
                  <a:pt x="23"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82" name="Freeform 42"/>
          <p:cNvSpPr>
            <a:spLocks noEditPoints="1"/>
          </p:cNvSpPr>
          <p:nvPr/>
        </p:nvSpPr>
        <p:spPr bwMode="auto">
          <a:xfrm>
            <a:off x="550338" y="10014487"/>
            <a:ext cx="107950" cy="107950"/>
          </a:xfrm>
          <a:custGeom>
            <a:avLst/>
            <a:gdLst>
              <a:gd name="T0" fmla="*/ 3 w 28"/>
              <a:gd name="T1" fmla="*/ 27 h 28"/>
              <a:gd name="T2" fmla="*/ 2 w 28"/>
              <a:gd name="T3" fmla="*/ 20 h 28"/>
              <a:gd name="T4" fmla="*/ 12 w 28"/>
              <a:gd name="T5" fmla="*/ 5 h 28"/>
              <a:gd name="T6" fmla="*/ 7 w 28"/>
              <a:gd name="T7" fmla="*/ 16 h 28"/>
              <a:gd name="T8" fmla="*/ 8 w 28"/>
              <a:gd name="T9" fmla="*/ 14 h 28"/>
              <a:gd name="T10" fmla="*/ 10 w 28"/>
              <a:gd name="T11" fmla="*/ 13 h 28"/>
              <a:gd name="T12" fmla="*/ 10 w 28"/>
              <a:gd name="T13" fmla="*/ 19 h 28"/>
              <a:gd name="T14" fmla="*/ 9 w 28"/>
              <a:gd name="T15" fmla="*/ 18 h 28"/>
              <a:gd name="T16" fmla="*/ 0 w 28"/>
              <a:gd name="T17" fmla="*/ 16 h 28"/>
              <a:gd name="T18" fmla="*/ 2 w 28"/>
              <a:gd name="T19" fmla="*/ 16 h 28"/>
              <a:gd name="T20" fmla="*/ 4 w 28"/>
              <a:gd name="T21" fmla="*/ 11 h 28"/>
              <a:gd name="T22" fmla="*/ 0 w 28"/>
              <a:gd name="T23" fmla="*/ 8 h 28"/>
              <a:gd name="T24" fmla="*/ 2 w 28"/>
              <a:gd name="T25" fmla="*/ 8 h 28"/>
              <a:gd name="T26" fmla="*/ 9 w 28"/>
              <a:gd name="T27" fmla="*/ 1 h 28"/>
              <a:gd name="T28" fmla="*/ 6 w 28"/>
              <a:gd name="T29" fmla="*/ 8 h 28"/>
              <a:gd name="T30" fmla="*/ 9 w 28"/>
              <a:gd name="T31" fmla="*/ 5 h 28"/>
              <a:gd name="T32" fmla="*/ 5 w 28"/>
              <a:gd name="T33" fmla="*/ 27 h 28"/>
              <a:gd name="T34" fmla="*/ 7 w 28"/>
              <a:gd name="T35" fmla="*/ 20 h 28"/>
              <a:gd name="T36" fmla="*/ 5 w 28"/>
              <a:gd name="T37" fmla="*/ 27 h 28"/>
              <a:gd name="T38" fmla="*/ 8 w 28"/>
              <a:gd name="T39" fmla="*/ 20 h 28"/>
              <a:gd name="T40" fmla="*/ 12 w 28"/>
              <a:gd name="T41" fmla="*/ 25 h 28"/>
              <a:gd name="T42" fmla="*/ 11 w 28"/>
              <a:gd name="T43" fmla="*/ 7 h 28"/>
              <a:gd name="T44" fmla="*/ 18 w 28"/>
              <a:gd name="T45" fmla="*/ 0 h 28"/>
              <a:gd name="T46" fmla="*/ 26 w 28"/>
              <a:gd name="T47" fmla="*/ 2 h 28"/>
              <a:gd name="T48" fmla="*/ 21 w 28"/>
              <a:gd name="T49" fmla="*/ 10 h 28"/>
              <a:gd name="T50" fmla="*/ 27 w 28"/>
              <a:gd name="T51" fmla="*/ 16 h 28"/>
              <a:gd name="T52" fmla="*/ 13 w 28"/>
              <a:gd name="T53" fmla="*/ 16 h 28"/>
              <a:gd name="T54" fmla="*/ 17 w 28"/>
              <a:gd name="T55" fmla="*/ 10 h 28"/>
              <a:gd name="T56" fmla="*/ 12 w 28"/>
              <a:gd name="T57" fmla="*/ 9 h 28"/>
              <a:gd name="T58" fmla="*/ 13 w 28"/>
              <a:gd name="T59" fmla="*/ 16 h 28"/>
              <a:gd name="T60" fmla="*/ 26 w 28"/>
              <a:gd name="T61" fmla="*/ 28 h 28"/>
              <a:gd name="T62" fmla="*/ 23 w 28"/>
              <a:gd name="T63" fmla="*/ 26 h 28"/>
              <a:gd name="T64" fmla="*/ 16 w 28"/>
              <a:gd name="T65" fmla="*/ 28 h 28"/>
              <a:gd name="T66" fmla="*/ 13 w 28"/>
              <a:gd name="T67" fmla="*/ 16 h 28"/>
              <a:gd name="T68" fmla="*/ 16 w 28"/>
              <a:gd name="T69" fmla="*/ 18 h 28"/>
              <a:gd name="T70" fmla="*/ 23 w 28"/>
              <a:gd name="T71" fmla="*/ 24 h 28"/>
              <a:gd name="T72" fmla="*/ 16 w 28"/>
              <a:gd name="T73" fmla="*/ 5 h 28"/>
              <a:gd name="T74" fmla="*/ 23 w 28"/>
              <a:gd name="T75" fmla="*/ 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 h="28">
                <a:moveTo>
                  <a:pt x="4" y="20"/>
                </a:moveTo>
                <a:cubicBezTo>
                  <a:pt x="4" y="23"/>
                  <a:pt x="3" y="25"/>
                  <a:pt x="3" y="27"/>
                </a:cubicBezTo>
                <a:cubicBezTo>
                  <a:pt x="0" y="27"/>
                  <a:pt x="0" y="27"/>
                  <a:pt x="0" y="27"/>
                </a:cubicBezTo>
                <a:cubicBezTo>
                  <a:pt x="1" y="24"/>
                  <a:pt x="2" y="22"/>
                  <a:pt x="2" y="20"/>
                </a:cubicBezTo>
                <a:lnTo>
                  <a:pt x="4" y="20"/>
                </a:lnTo>
                <a:close/>
                <a:moveTo>
                  <a:pt x="12" y="5"/>
                </a:moveTo>
                <a:cubicBezTo>
                  <a:pt x="9" y="10"/>
                  <a:pt x="7" y="14"/>
                  <a:pt x="5" y="16"/>
                </a:cubicBezTo>
                <a:cubicBezTo>
                  <a:pt x="7" y="16"/>
                  <a:pt x="7" y="16"/>
                  <a:pt x="7" y="16"/>
                </a:cubicBezTo>
                <a:cubicBezTo>
                  <a:pt x="8" y="16"/>
                  <a:pt x="8" y="16"/>
                  <a:pt x="9" y="16"/>
                </a:cubicBezTo>
                <a:cubicBezTo>
                  <a:pt x="9" y="15"/>
                  <a:pt x="8" y="15"/>
                  <a:pt x="8" y="14"/>
                </a:cubicBezTo>
                <a:cubicBezTo>
                  <a:pt x="8" y="14"/>
                  <a:pt x="8" y="14"/>
                  <a:pt x="8" y="13"/>
                </a:cubicBezTo>
                <a:cubicBezTo>
                  <a:pt x="10" y="13"/>
                  <a:pt x="10" y="13"/>
                  <a:pt x="10" y="13"/>
                </a:cubicBezTo>
                <a:cubicBezTo>
                  <a:pt x="11" y="14"/>
                  <a:pt x="11" y="16"/>
                  <a:pt x="12" y="18"/>
                </a:cubicBezTo>
                <a:cubicBezTo>
                  <a:pt x="10" y="19"/>
                  <a:pt x="10" y="19"/>
                  <a:pt x="10" y="19"/>
                </a:cubicBezTo>
                <a:cubicBezTo>
                  <a:pt x="10" y="19"/>
                  <a:pt x="9" y="19"/>
                  <a:pt x="9" y="18"/>
                </a:cubicBezTo>
                <a:cubicBezTo>
                  <a:pt x="9" y="18"/>
                  <a:pt x="9" y="18"/>
                  <a:pt x="9" y="18"/>
                </a:cubicBezTo>
                <a:cubicBezTo>
                  <a:pt x="7" y="18"/>
                  <a:pt x="4" y="19"/>
                  <a:pt x="1" y="19"/>
                </a:cubicBezTo>
                <a:cubicBezTo>
                  <a:pt x="0" y="16"/>
                  <a:pt x="0" y="16"/>
                  <a:pt x="0" y="16"/>
                </a:cubicBezTo>
                <a:cubicBezTo>
                  <a:pt x="1" y="16"/>
                  <a:pt x="1" y="16"/>
                  <a:pt x="1" y="16"/>
                </a:cubicBezTo>
                <a:cubicBezTo>
                  <a:pt x="2" y="16"/>
                  <a:pt x="2" y="16"/>
                  <a:pt x="2" y="16"/>
                </a:cubicBezTo>
                <a:cubicBezTo>
                  <a:pt x="4" y="14"/>
                  <a:pt x="5" y="13"/>
                  <a:pt x="6" y="10"/>
                </a:cubicBezTo>
                <a:cubicBezTo>
                  <a:pt x="5" y="11"/>
                  <a:pt x="4" y="11"/>
                  <a:pt x="4" y="11"/>
                </a:cubicBezTo>
                <a:cubicBezTo>
                  <a:pt x="3" y="11"/>
                  <a:pt x="2" y="11"/>
                  <a:pt x="1" y="11"/>
                </a:cubicBezTo>
                <a:cubicBezTo>
                  <a:pt x="0" y="8"/>
                  <a:pt x="0" y="8"/>
                  <a:pt x="0" y="8"/>
                </a:cubicBezTo>
                <a:cubicBezTo>
                  <a:pt x="1" y="8"/>
                  <a:pt x="1" y="8"/>
                  <a:pt x="1" y="8"/>
                </a:cubicBezTo>
                <a:cubicBezTo>
                  <a:pt x="1" y="8"/>
                  <a:pt x="2" y="8"/>
                  <a:pt x="2" y="8"/>
                </a:cubicBezTo>
                <a:cubicBezTo>
                  <a:pt x="3" y="6"/>
                  <a:pt x="5" y="3"/>
                  <a:pt x="6" y="0"/>
                </a:cubicBezTo>
                <a:cubicBezTo>
                  <a:pt x="9" y="1"/>
                  <a:pt x="9" y="1"/>
                  <a:pt x="9" y="1"/>
                </a:cubicBezTo>
                <a:cubicBezTo>
                  <a:pt x="7" y="4"/>
                  <a:pt x="6" y="7"/>
                  <a:pt x="5" y="8"/>
                </a:cubicBezTo>
                <a:cubicBezTo>
                  <a:pt x="5" y="8"/>
                  <a:pt x="5" y="8"/>
                  <a:pt x="6" y="8"/>
                </a:cubicBezTo>
                <a:cubicBezTo>
                  <a:pt x="6" y="8"/>
                  <a:pt x="7" y="8"/>
                  <a:pt x="7" y="8"/>
                </a:cubicBezTo>
                <a:cubicBezTo>
                  <a:pt x="8" y="7"/>
                  <a:pt x="8" y="6"/>
                  <a:pt x="9" y="5"/>
                </a:cubicBezTo>
                <a:lnTo>
                  <a:pt x="12" y="5"/>
                </a:lnTo>
                <a:close/>
                <a:moveTo>
                  <a:pt x="5" y="27"/>
                </a:moveTo>
                <a:cubicBezTo>
                  <a:pt x="5" y="24"/>
                  <a:pt x="5" y="21"/>
                  <a:pt x="5" y="20"/>
                </a:cubicBezTo>
                <a:cubicBezTo>
                  <a:pt x="7" y="20"/>
                  <a:pt x="7" y="20"/>
                  <a:pt x="7" y="20"/>
                </a:cubicBezTo>
                <a:cubicBezTo>
                  <a:pt x="7" y="21"/>
                  <a:pt x="8" y="23"/>
                  <a:pt x="8" y="26"/>
                </a:cubicBezTo>
                <a:lnTo>
                  <a:pt x="5" y="27"/>
                </a:lnTo>
                <a:close/>
                <a:moveTo>
                  <a:pt x="10" y="26"/>
                </a:moveTo>
                <a:cubicBezTo>
                  <a:pt x="9" y="24"/>
                  <a:pt x="9" y="22"/>
                  <a:pt x="8" y="20"/>
                </a:cubicBezTo>
                <a:cubicBezTo>
                  <a:pt x="10" y="19"/>
                  <a:pt x="10" y="19"/>
                  <a:pt x="10" y="19"/>
                </a:cubicBezTo>
                <a:cubicBezTo>
                  <a:pt x="11" y="21"/>
                  <a:pt x="12" y="23"/>
                  <a:pt x="12" y="25"/>
                </a:cubicBezTo>
                <a:lnTo>
                  <a:pt x="10" y="26"/>
                </a:lnTo>
                <a:close/>
                <a:moveTo>
                  <a:pt x="11" y="7"/>
                </a:moveTo>
                <a:cubicBezTo>
                  <a:pt x="13" y="5"/>
                  <a:pt x="15" y="3"/>
                  <a:pt x="15" y="0"/>
                </a:cubicBezTo>
                <a:cubicBezTo>
                  <a:pt x="18" y="0"/>
                  <a:pt x="18" y="0"/>
                  <a:pt x="18" y="0"/>
                </a:cubicBezTo>
                <a:cubicBezTo>
                  <a:pt x="18" y="1"/>
                  <a:pt x="17" y="2"/>
                  <a:pt x="17" y="2"/>
                </a:cubicBezTo>
                <a:cubicBezTo>
                  <a:pt x="26" y="2"/>
                  <a:pt x="26" y="2"/>
                  <a:pt x="26" y="2"/>
                </a:cubicBezTo>
                <a:cubicBezTo>
                  <a:pt x="26" y="5"/>
                  <a:pt x="26" y="5"/>
                  <a:pt x="26" y="5"/>
                </a:cubicBezTo>
                <a:cubicBezTo>
                  <a:pt x="25" y="7"/>
                  <a:pt x="23" y="9"/>
                  <a:pt x="21" y="10"/>
                </a:cubicBezTo>
                <a:cubicBezTo>
                  <a:pt x="23" y="11"/>
                  <a:pt x="25" y="12"/>
                  <a:pt x="28" y="13"/>
                </a:cubicBezTo>
                <a:cubicBezTo>
                  <a:pt x="27" y="16"/>
                  <a:pt x="27" y="16"/>
                  <a:pt x="27" y="16"/>
                </a:cubicBezTo>
                <a:cubicBezTo>
                  <a:pt x="24" y="15"/>
                  <a:pt x="21" y="13"/>
                  <a:pt x="19" y="12"/>
                </a:cubicBezTo>
                <a:cubicBezTo>
                  <a:pt x="17" y="14"/>
                  <a:pt x="15" y="15"/>
                  <a:pt x="13" y="16"/>
                </a:cubicBezTo>
                <a:cubicBezTo>
                  <a:pt x="11" y="13"/>
                  <a:pt x="11" y="13"/>
                  <a:pt x="11" y="13"/>
                </a:cubicBezTo>
                <a:cubicBezTo>
                  <a:pt x="13" y="13"/>
                  <a:pt x="15" y="12"/>
                  <a:pt x="17" y="10"/>
                </a:cubicBezTo>
                <a:cubicBezTo>
                  <a:pt x="16" y="9"/>
                  <a:pt x="15" y="8"/>
                  <a:pt x="14" y="7"/>
                </a:cubicBezTo>
                <a:cubicBezTo>
                  <a:pt x="14" y="7"/>
                  <a:pt x="13" y="8"/>
                  <a:pt x="12" y="9"/>
                </a:cubicBezTo>
                <a:lnTo>
                  <a:pt x="11" y="7"/>
                </a:lnTo>
                <a:close/>
                <a:moveTo>
                  <a:pt x="13" y="16"/>
                </a:moveTo>
                <a:cubicBezTo>
                  <a:pt x="26" y="16"/>
                  <a:pt x="26" y="16"/>
                  <a:pt x="26" y="16"/>
                </a:cubicBezTo>
                <a:cubicBezTo>
                  <a:pt x="26" y="28"/>
                  <a:pt x="26" y="28"/>
                  <a:pt x="26" y="28"/>
                </a:cubicBezTo>
                <a:cubicBezTo>
                  <a:pt x="23" y="28"/>
                  <a:pt x="23" y="28"/>
                  <a:pt x="23" y="28"/>
                </a:cubicBezTo>
                <a:cubicBezTo>
                  <a:pt x="23" y="26"/>
                  <a:pt x="23" y="26"/>
                  <a:pt x="23" y="26"/>
                </a:cubicBezTo>
                <a:cubicBezTo>
                  <a:pt x="16" y="26"/>
                  <a:pt x="16" y="26"/>
                  <a:pt x="16" y="26"/>
                </a:cubicBezTo>
                <a:cubicBezTo>
                  <a:pt x="16" y="28"/>
                  <a:pt x="16" y="28"/>
                  <a:pt x="16" y="28"/>
                </a:cubicBezTo>
                <a:cubicBezTo>
                  <a:pt x="13" y="28"/>
                  <a:pt x="13" y="28"/>
                  <a:pt x="13" y="28"/>
                </a:cubicBezTo>
                <a:lnTo>
                  <a:pt x="13" y="16"/>
                </a:lnTo>
                <a:close/>
                <a:moveTo>
                  <a:pt x="23" y="18"/>
                </a:moveTo>
                <a:cubicBezTo>
                  <a:pt x="16" y="18"/>
                  <a:pt x="16" y="18"/>
                  <a:pt x="16" y="18"/>
                </a:cubicBezTo>
                <a:cubicBezTo>
                  <a:pt x="16" y="24"/>
                  <a:pt x="16" y="24"/>
                  <a:pt x="16" y="24"/>
                </a:cubicBezTo>
                <a:cubicBezTo>
                  <a:pt x="23" y="24"/>
                  <a:pt x="23" y="24"/>
                  <a:pt x="23" y="24"/>
                </a:cubicBezTo>
                <a:lnTo>
                  <a:pt x="23" y="18"/>
                </a:lnTo>
                <a:close/>
                <a:moveTo>
                  <a:pt x="16" y="5"/>
                </a:moveTo>
                <a:cubicBezTo>
                  <a:pt x="17" y="6"/>
                  <a:pt x="18" y="8"/>
                  <a:pt x="19" y="9"/>
                </a:cubicBezTo>
                <a:cubicBezTo>
                  <a:pt x="21" y="8"/>
                  <a:pt x="22" y="6"/>
                  <a:pt x="23" y="5"/>
                </a:cubicBezTo>
                <a:lnTo>
                  <a:pt x="16"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83" name="Freeform 43"/>
          <p:cNvSpPr>
            <a:spLocks noEditPoints="1"/>
          </p:cNvSpPr>
          <p:nvPr/>
        </p:nvSpPr>
        <p:spPr bwMode="auto">
          <a:xfrm>
            <a:off x="426513" y="10146250"/>
            <a:ext cx="100012" cy="107950"/>
          </a:xfrm>
          <a:custGeom>
            <a:avLst/>
            <a:gdLst>
              <a:gd name="T0" fmla="*/ 9 w 26"/>
              <a:gd name="T1" fmla="*/ 8 h 28"/>
              <a:gd name="T2" fmla="*/ 3 w 26"/>
              <a:gd name="T3" fmla="*/ 8 h 28"/>
              <a:gd name="T4" fmla="*/ 3 w 26"/>
              <a:gd name="T5" fmla="*/ 5 h 28"/>
              <a:gd name="T6" fmla="*/ 0 w 26"/>
              <a:gd name="T7" fmla="*/ 8 h 28"/>
              <a:gd name="T8" fmla="*/ 12 w 26"/>
              <a:gd name="T9" fmla="*/ 2 h 28"/>
              <a:gd name="T10" fmla="*/ 14 w 26"/>
              <a:gd name="T11" fmla="*/ 0 h 28"/>
              <a:gd name="T12" fmla="*/ 26 w 26"/>
              <a:gd name="T13" fmla="*/ 2 h 28"/>
              <a:gd name="T14" fmla="*/ 24 w 26"/>
              <a:gd name="T15" fmla="*/ 8 h 28"/>
              <a:gd name="T16" fmla="*/ 18 w 26"/>
              <a:gd name="T17" fmla="*/ 5 h 28"/>
              <a:gd name="T18" fmla="*/ 19 w 26"/>
              <a:gd name="T19" fmla="*/ 7 h 28"/>
              <a:gd name="T20" fmla="*/ 23 w 26"/>
              <a:gd name="T21" fmla="*/ 9 h 28"/>
              <a:gd name="T22" fmla="*/ 16 w 26"/>
              <a:gd name="T23" fmla="*/ 8 h 28"/>
              <a:gd name="T24" fmla="*/ 15 w 26"/>
              <a:gd name="T25" fmla="*/ 5 h 28"/>
              <a:gd name="T26" fmla="*/ 2 w 26"/>
              <a:gd name="T27" fmla="*/ 28 h 28"/>
              <a:gd name="T28" fmla="*/ 10 w 26"/>
              <a:gd name="T29" fmla="*/ 11 h 28"/>
              <a:gd name="T30" fmla="*/ 14 w 26"/>
              <a:gd name="T31" fmla="*/ 8 h 28"/>
              <a:gd name="T32" fmla="*/ 25 w 26"/>
              <a:gd name="T33" fmla="*/ 11 h 28"/>
              <a:gd name="T34" fmla="*/ 22 w 26"/>
              <a:gd name="T35" fmla="*/ 28 h 28"/>
              <a:gd name="T36" fmla="*/ 4 w 26"/>
              <a:gd name="T37" fmla="*/ 26 h 28"/>
              <a:gd name="T38" fmla="*/ 2 w 26"/>
              <a:gd name="T39" fmla="*/ 28 h 28"/>
              <a:gd name="T40" fmla="*/ 17 w 26"/>
              <a:gd name="T41" fmla="*/ 16 h 28"/>
              <a:gd name="T42" fmla="*/ 7 w 26"/>
              <a:gd name="T43" fmla="*/ 19 h 28"/>
              <a:gd name="T44" fmla="*/ 11 w 26"/>
              <a:gd name="T45" fmla="*/ 13 h 28"/>
              <a:gd name="T46" fmla="*/ 4 w 26"/>
              <a:gd name="T47" fmla="*/ 24 h 28"/>
              <a:gd name="T48" fmla="*/ 22 w 26"/>
              <a:gd name="T49" fmla="*/ 13 h 28"/>
              <a:gd name="T50" fmla="*/ 13 w 26"/>
              <a:gd name="T51" fmla="*/ 14 h 28"/>
              <a:gd name="T52" fmla="*/ 20 w 26"/>
              <a:gd name="T53" fmla="*/ 16 h 28"/>
              <a:gd name="T54" fmla="*/ 20 w 26"/>
              <a:gd name="T55" fmla="*/ 22 h 28"/>
              <a:gd name="T56" fmla="*/ 16 w 26"/>
              <a:gd name="T57" fmla="*/ 22 h 28"/>
              <a:gd name="T58" fmla="*/ 8 w 26"/>
              <a:gd name="T59" fmla="*/ 24 h 28"/>
              <a:gd name="T60" fmla="*/ 13 w 26"/>
              <a:gd name="T61" fmla="*/ 20 h 28"/>
              <a:gd name="T62" fmla="*/ 11 w 26"/>
              <a:gd name="T63" fmla="*/ 18 h 28"/>
              <a:gd name="T64" fmla="*/ 14 w 26"/>
              <a:gd name="T65" fmla="*/ 1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 h="28">
                <a:moveTo>
                  <a:pt x="12" y="5"/>
                </a:moveTo>
                <a:cubicBezTo>
                  <a:pt x="11" y="6"/>
                  <a:pt x="11" y="7"/>
                  <a:pt x="9" y="8"/>
                </a:cubicBezTo>
                <a:cubicBezTo>
                  <a:pt x="8" y="9"/>
                  <a:pt x="6" y="10"/>
                  <a:pt x="5" y="10"/>
                </a:cubicBezTo>
                <a:cubicBezTo>
                  <a:pt x="3" y="8"/>
                  <a:pt x="3" y="8"/>
                  <a:pt x="3" y="8"/>
                </a:cubicBezTo>
                <a:cubicBezTo>
                  <a:pt x="7" y="7"/>
                  <a:pt x="9" y="6"/>
                  <a:pt x="9" y="5"/>
                </a:cubicBezTo>
                <a:cubicBezTo>
                  <a:pt x="3" y="5"/>
                  <a:pt x="3" y="5"/>
                  <a:pt x="3" y="5"/>
                </a:cubicBezTo>
                <a:cubicBezTo>
                  <a:pt x="3" y="8"/>
                  <a:pt x="3" y="8"/>
                  <a:pt x="3" y="8"/>
                </a:cubicBezTo>
                <a:cubicBezTo>
                  <a:pt x="0" y="8"/>
                  <a:pt x="0" y="8"/>
                  <a:pt x="0" y="8"/>
                </a:cubicBezTo>
                <a:cubicBezTo>
                  <a:pt x="0" y="2"/>
                  <a:pt x="0" y="2"/>
                  <a:pt x="0" y="2"/>
                </a:cubicBezTo>
                <a:cubicBezTo>
                  <a:pt x="12" y="2"/>
                  <a:pt x="12" y="2"/>
                  <a:pt x="12" y="2"/>
                </a:cubicBezTo>
                <a:cubicBezTo>
                  <a:pt x="12" y="2"/>
                  <a:pt x="11" y="1"/>
                  <a:pt x="11" y="0"/>
                </a:cubicBezTo>
                <a:cubicBezTo>
                  <a:pt x="14" y="0"/>
                  <a:pt x="14" y="0"/>
                  <a:pt x="14" y="0"/>
                </a:cubicBezTo>
                <a:cubicBezTo>
                  <a:pt x="14" y="1"/>
                  <a:pt x="15" y="1"/>
                  <a:pt x="15" y="2"/>
                </a:cubicBezTo>
                <a:cubicBezTo>
                  <a:pt x="26" y="2"/>
                  <a:pt x="26" y="2"/>
                  <a:pt x="26" y="2"/>
                </a:cubicBezTo>
                <a:cubicBezTo>
                  <a:pt x="26" y="8"/>
                  <a:pt x="26" y="8"/>
                  <a:pt x="26" y="8"/>
                </a:cubicBezTo>
                <a:cubicBezTo>
                  <a:pt x="24" y="8"/>
                  <a:pt x="24" y="8"/>
                  <a:pt x="24" y="8"/>
                </a:cubicBezTo>
                <a:cubicBezTo>
                  <a:pt x="24" y="5"/>
                  <a:pt x="24" y="5"/>
                  <a:pt x="24" y="5"/>
                </a:cubicBezTo>
                <a:cubicBezTo>
                  <a:pt x="18" y="5"/>
                  <a:pt x="18" y="5"/>
                  <a:pt x="18" y="5"/>
                </a:cubicBezTo>
                <a:cubicBezTo>
                  <a:pt x="18" y="6"/>
                  <a:pt x="18" y="6"/>
                  <a:pt x="18" y="6"/>
                </a:cubicBezTo>
                <a:cubicBezTo>
                  <a:pt x="18" y="7"/>
                  <a:pt x="18" y="7"/>
                  <a:pt x="19" y="7"/>
                </a:cubicBezTo>
                <a:cubicBezTo>
                  <a:pt x="23" y="7"/>
                  <a:pt x="23" y="7"/>
                  <a:pt x="23" y="7"/>
                </a:cubicBezTo>
                <a:cubicBezTo>
                  <a:pt x="23" y="9"/>
                  <a:pt x="23" y="9"/>
                  <a:pt x="23" y="9"/>
                </a:cubicBezTo>
                <a:cubicBezTo>
                  <a:pt x="18" y="9"/>
                  <a:pt x="18" y="9"/>
                  <a:pt x="18" y="9"/>
                </a:cubicBezTo>
                <a:cubicBezTo>
                  <a:pt x="17" y="9"/>
                  <a:pt x="16" y="9"/>
                  <a:pt x="16" y="8"/>
                </a:cubicBezTo>
                <a:cubicBezTo>
                  <a:pt x="15" y="8"/>
                  <a:pt x="15" y="7"/>
                  <a:pt x="15" y="6"/>
                </a:cubicBezTo>
                <a:cubicBezTo>
                  <a:pt x="15" y="5"/>
                  <a:pt x="15" y="5"/>
                  <a:pt x="15" y="5"/>
                </a:cubicBezTo>
                <a:lnTo>
                  <a:pt x="12" y="5"/>
                </a:lnTo>
                <a:close/>
                <a:moveTo>
                  <a:pt x="2" y="28"/>
                </a:moveTo>
                <a:cubicBezTo>
                  <a:pt x="2" y="11"/>
                  <a:pt x="2" y="11"/>
                  <a:pt x="2" y="11"/>
                </a:cubicBezTo>
                <a:cubicBezTo>
                  <a:pt x="10" y="11"/>
                  <a:pt x="10" y="11"/>
                  <a:pt x="10" y="11"/>
                </a:cubicBezTo>
                <a:cubicBezTo>
                  <a:pt x="11" y="10"/>
                  <a:pt x="11" y="9"/>
                  <a:pt x="12" y="8"/>
                </a:cubicBezTo>
                <a:cubicBezTo>
                  <a:pt x="14" y="8"/>
                  <a:pt x="14" y="8"/>
                  <a:pt x="14" y="8"/>
                </a:cubicBezTo>
                <a:cubicBezTo>
                  <a:pt x="14" y="9"/>
                  <a:pt x="13" y="10"/>
                  <a:pt x="13" y="11"/>
                </a:cubicBezTo>
                <a:cubicBezTo>
                  <a:pt x="25" y="11"/>
                  <a:pt x="25" y="11"/>
                  <a:pt x="25" y="11"/>
                </a:cubicBezTo>
                <a:cubicBezTo>
                  <a:pt x="25" y="28"/>
                  <a:pt x="25" y="28"/>
                  <a:pt x="25" y="28"/>
                </a:cubicBezTo>
                <a:cubicBezTo>
                  <a:pt x="22" y="28"/>
                  <a:pt x="22" y="28"/>
                  <a:pt x="22" y="28"/>
                </a:cubicBezTo>
                <a:cubicBezTo>
                  <a:pt x="22" y="26"/>
                  <a:pt x="22" y="26"/>
                  <a:pt x="22" y="26"/>
                </a:cubicBezTo>
                <a:cubicBezTo>
                  <a:pt x="4" y="26"/>
                  <a:pt x="4" y="26"/>
                  <a:pt x="4" y="26"/>
                </a:cubicBezTo>
                <a:cubicBezTo>
                  <a:pt x="4" y="28"/>
                  <a:pt x="4" y="28"/>
                  <a:pt x="4" y="28"/>
                </a:cubicBezTo>
                <a:lnTo>
                  <a:pt x="2" y="28"/>
                </a:lnTo>
                <a:close/>
                <a:moveTo>
                  <a:pt x="15" y="18"/>
                </a:moveTo>
                <a:cubicBezTo>
                  <a:pt x="16" y="18"/>
                  <a:pt x="17" y="17"/>
                  <a:pt x="17" y="16"/>
                </a:cubicBezTo>
                <a:cubicBezTo>
                  <a:pt x="11" y="16"/>
                  <a:pt x="11" y="16"/>
                  <a:pt x="11" y="16"/>
                </a:cubicBezTo>
                <a:cubicBezTo>
                  <a:pt x="10" y="17"/>
                  <a:pt x="9" y="18"/>
                  <a:pt x="7" y="19"/>
                </a:cubicBezTo>
                <a:cubicBezTo>
                  <a:pt x="6" y="17"/>
                  <a:pt x="6" y="17"/>
                  <a:pt x="6" y="17"/>
                </a:cubicBezTo>
                <a:cubicBezTo>
                  <a:pt x="8" y="16"/>
                  <a:pt x="10" y="15"/>
                  <a:pt x="11" y="13"/>
                </a:cubicBezTo>
                <a:cubicBezTo>
                  <a:pt x="4" y="13"/>
                  <a:pt x="4" y="13"/>
                  <a:pt x="4" y="13"/>
                </a:cubicBezTo>
                <a:cubicBezTo>
                  <a:pt x="4" y="24"/>
                  <a:pt x="4" y="24"/>
                  <a:pt x="4" y="24"/>
                </a:cubicBezTo>
                <a:cubicBezTo>
                  <a:pt x="22" y="24"/>
                  <a:pt x="22" y="24"/>
                  <a:pt x="22" y="24"/>
                </a:cubicBezTo>
                <a:cubicBezTo>
                  <a:pt x="22" y="13"/>
                  <a:pt x="22" y="13"/>
                  <a:pt x="22" y="13"/>
                </a:cubicBezTo>
                <a:cubicBezTo>
                  <a:pt x="14" y="13"/>
                  <a:pt x="14" y="13"/>
                  <a:pt x="14" y="13"/>
                </a:cubicBezTo>
                <a:cubicBezTo>
                  <a:pt x="13" y="13"/>
                  <a:pt x="13" y="14"/>
                  <a:pt x="13" y="14"/>
                </a:cubicBezTo>
                <a:cubicBezTo>
                  <a:pt x="20" y="14"/>
                  <a:pt x="20" y="14"/>
                  <a:pt x="20" y="14"/>
                </a:cubicBezTo>
                <a:cubicBezTo>
                  <a:pt x="20" y="16"/>
                  <a:pt x="20" y="16"/>
                  <a:pt x="20" y="16"/>
                </a:cubicBezTo>
                <a:cubicBezTo>
                  <a:pt x="19" y="17"/>
                  <a:pt x="18" y="19"/>
                  <a:pt x="17" y="20"/>
                </a:cubicBezTo>
                <a:cubicBezTo>
                  <a:pt x="18" y="20"/>
                  <a:pt x="19" y="21"/>
                  <a:pt x="20" y="22"/>
                </a:cubicBezTo>
                <a:cubicBezTo>
                  <a:pt x="18" y="24"/>
                  <a:pt x="18" y="24"/>
                  <a:pt x="18" y="24"/>
                </a:cubicBezTo>
                <a:cubicBezTo>
                  <a:pt x="18" y="23"/>
                  <a:pt x="17" y="23"/>
                  <a:pt x="16" y="22"/>
                </a:cubicBezTo>
                <a:cubicBezTo>
                  <a:pt x="15" y="21"/>
                  <a:pt x="15" y="21"/>
                  <a:pt x="15" y="21"/>
                </a:cubicBezTo>
                <a:cubicBezTo>
                  <a:pt x="13" y="22"/>
                  <a:pt x="11" y="23"/>
                  <a:pt x="8" y="24"/>
                </a:cubicBezTo>
                <a:cubicBezTo>
                  <a:pt x="6" y="21"/>
                  <a:pt x="6" y="21"/>
                  <a:pt x="6" y="21"/>
                </a:cubicBezTo>
                <a:cubicBezTo>
                  <a:pt x="9" y="21"/>
                  <a:pt x="11" y="21"/>
                  <a:pt x="13" y="20"/>
                </a:cubicBezTo>
                <a:cubicBezTo>
                  <a:pt x="13" y="20"/>
                  <a:pt x="12" y="19"/>
                  <a:pt x="12" y="19"/>
                </a:cubicBezTo>
                <a:cubicBezTo>
                  <a:pt x="11" y="19"/>
                  <a:pt x="11" y="19"/>
                  <a:pt x="11" y="18"/>
                </a:cubicBezTo>
                <a:cubicBezTo>
                  <a:pt x="12" y="17"/>
                  <a:pt x="12" y="17"/>
                  <a:pt x="12" y="17"/>
                </a:cubicBezTo>
                <a:cubicBezTo>
                  <a:pt x="12" y="17"/>
                  <a:pt x="13" y="17"/>
                  <a:pt x="14" y="18"/>
                </a:cubicBezTo>
                <a:cubicBezTo>
                  <a:pt x="14" y="18"/>
                  <a:pt x="15" y="18"/>
                  <a:pt x="15" y="1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85" name="Freeform 44"/>
          <p:cNvSpPr>
            <a:spLocks noEditPoints="1"/>
          </p:cNvSpPr>
          <p:nvPr/>
        </p:nvSpPr>
        <p:spPr bwMode="auto">
          <a:xfrm>
            <a:off x="561450" y="10154187"/>
            <a:ext cx="85725" cy="96838"/>
          </a:xfrm>
          <a:custGeom>
            <a:avLst/>
            <a:gdLst>
              <a:gd name="T0" fmla="*/ 0 w 54"/>
              <a:gd name="T1" fmla="*/ 0 h 61"/>
              <a:gd name="T2" fmla="*/ 54 w 54"/>
              <a:gd name="T3" fmla="*/ 0 h 61"/>
              <a:gd name="T4" fmla="*/ 54 w 54"/>
              <a:gd name="T5" fmla="*/ 61 h 61"/>
              <a:gd name="T6" fmla="*/ 46 w 54"/>
              <a:gd name="T7" fmla="*/ 61 h 61"/>
              <a:gd name="T8" fmla="*/ 46 w 54"/>
              <a:gd name="T9" fmla="*/ 53 h 61"/>
              <a:gd name="T10" fmla="*/ 8 w 54"/>
              <a:gd name="T11" fmla="*/ 53 h 61"/>
              <a:gd name="T12" fmla="*/ 8 w 54"/>
              <a:gd name="T13" fmla="*/ 61 h 61"/>
              <a:gd name="T14" fmla="*/ 0 w 54"/>
              <a:gd name="T15" fmla="*/ 61 h 61"/>
              <a:gd name="T16" fmla="*/ 0 w 54"/>
              <a:gd name="T17" fmla="*/ 0 h 61"/>
              <a:gd name="T18" fmla="*/ 8 w 54"/>
              <a:gd name="T19" fmla="*/ 7 h 61"/>
              <a:gd name="T20" fmla="*/ 8 w 54"/>
              <a:gd name="T21" fmla="*/ 46 h 61"/>
              <a:gd name="T22" fmla="*/ 46 w 54"/>
              <a:gd name="T23" fmla="*/ 46 h 61"/>
              <a:gd name="T24" fmla="*/ 46 w 54"/>
              <a:gd name="T25" fmla="*/ 7 h 61"/>
              <a:gd name="T26" fmla="*/ 8 w 54"/>
              <a:gd name="T27" fmla="*/ 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4" h="61">
                <a:moveTo>
                  <a:pt x="0" y="0"/>
                </a:moveTo>
                <a:lnTo>
                  <a:pt x="54" y="0"/>
                </a:lnTo>
                <a:lnTo>
                  <a:pt x="54" y="61"/>
                </a:lnTo>
                <a:lnTo>
                  <a:pt x="46" y="61"/>
                </a:lnTo>
                <a:lnTo>
                  <a:pt x="46" y="53"/>
                </a:lnTo>
                <a:lnTo>
                  <a:pt x="8" y="53"/>
                </a:lnTo>
                <a:lnTo>
                  <a:pt x="8" y="61"/>
                </a:lnTo>
                <a:lnTo>
                  <a:pt x="0" y="61"/>
                </a:lnTo>
                <a:lnTo>
                  <a:pt x="0" y="0"/>
                </a:lnTo>
                <a:close/>
                <a:moveTo>
                  <a:pt x="8" y="7"/>
                </a:moveTo>
                <a:lnTo>
                  <a:pt x="8" y="46"/>
                </a:lnTo>
                <a:lnTo>
                  <a:pt x="46" y="46"/>
                </a:lnTo>
                <a:lnTo>
                  <a:pt x="46" y="7"/>
                </a:lnTo>
                <a:lnTo>
                  <a:pt x="8"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TW" altLang="en-US"/>
          </a:p>
        </p:txBody>
      </p:sp>
      <p:sp>
        <p:nvSpPr>
          <p:cNvPr id="86" name="Rectangle 5"/>
          <p:cNvSpPr>
            <a:spLocks noChangeArrowheads="1"/>
          </p:cNvSpPr>
          <p:nvPr/>
        </p:nvSpPr>
        <p:spPr bwMode="auto">
          <a:xfrm>
            <a:off x="3175" y="2425884"/>
            <a:ext cx="152400" cy="871374"/>
          </a:xfrm>
          <a:prstGeom prst="rect">
            <a:avLst/>
          </a:prstGeom>
          <a:solidFill>
            <a:srgbClr val="F5AD1C"/>
          </a:solidFill>
          <a:ln>
            <a:noFill/>
          </a:ln>
        </p:spPr>
        <p:txBody>
          <a:bodyPr vert="horz" wrap="square" lIns="91440" tIns="45720" rIns="91440" bIns="45720" numCol="1" anchor="t" anchorCtr="0" compatLnSpc="1">
            <a:prstTxWarp prst="textNoShape">
              <a:avLst/>
            </a:prstTxWarp>
          </a:bodyPr>
          <a:lstStyle/>
          <a:p>
            <a:endParaRPr lang="zh-TW" altLang="en-US"/>
          </a:p>
        </p:txBody>
      </p:sp>
      <p:sp>
        <p:nvSpPr>
          <p:cNvPr id="87" name="副標題 2"/>
          <p:cNvSpPr txBox="1">
            <a:spLocks/>
          </p:cNvSpPr>
          <p:nvPr/>
        </p:nvSpPr>
        <p:spPr>
          <a:xfrm>
            <a:off x="293622" y="1734594"/>
            <a:ext cx="5669756" cy="703906"/>
          </a:xfrm>
          <a:prstGeom prst="rect">
            <a:avLst/>
          </a:prstGeom>
          <a:noFill/>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spcBef>
                <a:spcPts val="300"/>
              </a:spcBef>
            </a:pPr>
            <a:r>
              <a:rPr lang="en-US" altLang="zh-TW" sz="2000" b="1" dirty="0" smtClean="0">
                <a:solidFill>
                  <a:srgbClr val="E6A735"/>
                </a:solidFill>
                <a:latin typeface="微軟正黑體" panose="020B0604030504040204" pitchFamily="34" charset="-120"/>
                <a:ea typeface="微軟正黑體" panose="020B0604030504040204" pitchFamily="34" charset="-120"/>
              </a:rPr>
              <a:t>XXX</a:t>
            </a:r>
            <a:r>
              <a:rPr lang="zh-TW" altLang="en-US" sz="2000" b="1" dirty="0" smtClean="0">
                <a:solidFill>
                  <a:srgbClr val="E6A735"/>
                </a:solidFill>
                <a:latin typeface="微軟正黑體" panose="020B0604030504040204" pitchFamily="34" charset="-120"/>
                <a:ea typeface="微軟正黑體" panose="020B0604030504040204" pitchFamily="34" charset="-120"/>
              </a:rPr>
              <a:t>學系</a:t>
            </a:r>
            <a:endParaRPr lang="en-US" altLang="zh-TW" sz="2000" b="1" dirty="0" smtClean="0">
              <a:solidFill>
                <a:srgbClr val="E6A735"/>
              </a:solidFill>
              <a:latin typeface="微軟正黑體" panose="020B0604030504040204" pitchFamily="34" charset="-120"/>
              <a:ea typeface="微軟正黑體" panose="020B0604030504040204" pitchFamily="34" charset="-120"/>
            </a:endParaRPr>
          </a:p>
          <a:p>
            <a:pPr algn="l">
              <a:spcBef>
                <a:spcPts val="300"/>
              </a:spcBef>
            </a:pPr>
            <a:r>
              <a:rPr lang="en-US" altLang="zh-TW" sz="2000" b="1" dirty="0" smtClean="0">
                <a:solidFill>
                  <a:srgbClr val="E6A735"/>
                </a:solidFill>
                <a:latin typeface="微軟正黑體" panose="020B0604030504040204" pitchFamily="34" charset="-120"/>
                <a:ea typeface="微軟正黑體" panose="020B0604030504040204" pitchFamily="34" charset="-120"/>
              </a:rPr>
              <a:t>XXX</a:t>
            </a:r>
            <a:r>
              <a:rPr lang="zh-TW" altLang="en-US" sz="2000" b="1" dirty="0" smtClean="0">
                <a:solidFill>
                  <a:srgbClr val="E6A735"/>
                </a:solidFill>
                <a:latin typeface="微軟正黑體" panose="020B0604030504040204" pitchFamily="34" charset="-120"/>
                <a:ea typeface="微軟正黑體" panose="020B0604030504040204" pitchFamily="34" charset="-120"/>
              </a:rPr>
              <a:t>教授研究團隊</a:t>
            </a:r>
            <a:endParaRPr lang="zh-TW" altLang="en-US" sz="2000" b="1" dirty="0">
              <a:solidFill>
                <a:srgbClr val="E6A735"/>
              </a:solidFill>
              <a:latin typeface="微軟正黑體" panose="020B0604030504040204" pitchFamily="34" charset="-120"/>
              <a:ea typeface="微軟正黑體" panose="020B0604030504040204" pitchFamily="34" charset="-120"/>
            </a:endParaRPr>
          </a:p>
        </p:txBody>
      </p:sp>
      <p:sp>
        <p:nvSpPr>
          <p:cNvPr id="88" name="副標題 2"/>
          <p:cNvSpPr txBox="1">
            <a:spLocks/>
          </p:cNvSpPr>
          <p:nvPr/>
        </p:nvSpPr>
        <p:spPr>
          <a:xfrm>
            <a:off x="261952" y="2425884"/>
            <a:ext cx="7335514" cy="2581379"/>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spcBef>
                <a:spcPts val="300"/>
              </a:spcBef>
            </a:pPr>
            <a:r>
              <a:rPr lang="zh-TW" altLang="en-US" sz="3600" b="1" dirty="0">
                <a:solidFill>
                  <a:srgbClr val="CA7F16"/>
                </a:solidFill>
                <a:latin typeface="Noto Sans CJK JP Bold" panose="020B0800000000000000" pitchFamily="34" charset="-128"/>
                <a:ea typeface="Noto Sans CJK JP Bold" panose="020B0800000000000000" pitchFamily="34" charset="-128"/>
              </a:rPr>
              <a:t>團隊名稱</a:t>
            </a:r>
            <a:endParaRPr lang="zh-TW" altLang="en-US" sz="3600" b="1" dirty="0" smtClean="0">
              <a:solidFill>
                <a:srgbClr val="CA7F16"/>
              </a:solidFill>
              <a:latin typeface="Noto Sans CJK JP Bold" panose="020B0800000000000000" pitchFamily="34" charset="-128"/>
              <a:ea typeface="Noto Sans CJK JP Bold" panose="020B0800000000000000" pitchFamily="34" charset="-128"/>
            </a:endParaRPr>
          </a:p>
        </p:txBody>
      </p:sp>
      <p:sp>
        <p:nvSpPr>
          <p:cNvPr id="89" name="副標題 2"/>
          <p:cNvSpPr txBox="1">
            <a:spLocks/>
          </p:cNvSpPr>
          <p:nvPr/>
        </p:nvSpPr>
        <p:spPr>
          <a:xfrm>
            <a:off x="289983" y="2992043"/>
            <a:ext cx="7428630" cy="686198"/>
          </a:xfrm>
          <a:prstGeom prst="rect">
            <a:avLst/>
          </a:prstGeom>
        </p:spPr>
        <p:txBody>
          <a:bodyPr vert="horz" lIns="91440" tIns="45720" rIns="91440" bIns="45720" rtlCol="0">
            <a:norm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l">
              <a:spcBef>
                <a:spcPts val="0"/>
              </a:spcBef>
            </a:pPr>
            <a:r>
              <a:rPr lang="en-US" altLang="zh-TW" sz="2000" b="1" spc="100" dirty="0" smtClean="0">
                <a:solidFill>
                  <a:srgbClr val="E6A735"/>
                </a:solidFill>
                <a:latin typeface="微軟正黑體" panose="020B0604030504040204" pitchFamily="34" charset="-120"/>
                <a:ea typeface="微軟正黑體" panose="020B0604030504040204" pitchFamily="34" charset="-120"/>
              </a:rPr>
              <a:t>(</a:t>
            </a:r>
            <a:r>
              <a:rPr lang="zh-TW" altLang="en-US" sz="2000" b="1" spc="100" dirty="0" smtClean="0">
                <a:solidFill>
                  <a:srgbClr val="E6A735"/>
                </a:solidFill>
                <a:latin typeface="微軟正黑體" panose="020B0604030504040204" pitchFamily="34" charset="-120"/>
                <a:ea typeface="微軟正黑體" panose="020B0604030504040204" pitchFamily="34" charset="-120"/>
              </a:rPr>
              <a:t>英文名稱</a:t>
            </a:r>
            <a:r>
              <a:rPr lang="en-US" altLang="zh-TW" sz="2000" b="1" spc="100" dirty="0" smtClean="0">
                <a:solidFill>
                  <a:srgbClr val="E6A735"/>
                </a:solidFill>
                <a:latin typeface="微軟正黑體" panose="020B0604030504040204" pitchFamily="34" charset="-120"/>
                <a:ea typeface="微軟正黑體" panose="020B0604030504040204" pitchFamily="34" charset="-120"/>
              </a:rPr>
              <a:t>)</a:t>
            </a:r>
            <a:endParaRPr lang="zh-TW" altLang="en-US" sz="2000" b="1" spc="100" dirty="0">
              <a:solidFill>
                <a:srgbClr val="E6A735"/>
              </a:solidFill>
              <a:latin typeface="微軟正黑體" panose="020B0604030504040204" pitchFamily="34" charset="-120"/>
              <a:ea typeface="微軟正黑體" panose="020B0604030504040204" pitchFamily="34" charset="-120"/>
            </a:endParaRPr>
          </a:p>
        </p:txBody>
      </p:sp>
      <p:sp>
        <p:nvSpPr>
          <p:cNvPr id="90" name="文字方塊 89"/>
          <p:cNvSpPr txBox="1"/>
          <p:nvPr/>
        </p:nvSpPr>
        <p:spPr>
          <a:xfrm>
            <a:off x="310362" y="3412730"/>
            <a:ext cx="3535798" cy="415498"/>
          </a:xfrm>
          <a:prstGeom prst="rect">
            <a:avLst/>
          </a:prstGeom>
          <a:noFill/>
        </p:spPr>
        <p:txBody>
          <a:bodyPr wrap="square" numCol="1" spcCol="144000" rtlCol="0">
            <a:spAutoFit/>
          </a:bodyPr>
          <a:lstStyle/>
          <a:p>
            <a:pPr>
              <a:lnSpc>
                <a:spcPct val="150000"/>
              </a:lnSpc>
            </a:pPr>
            <a:r>
              <a:rPr lang="zh-TW" altLang="en-US" sz="1600" b="1" dirty="0" smtClean="0">
                <a:solidFill>
                  <a:schemeClr val="bg2">
                    <a:lumMod val="25000"/>
                  </a:schemeClr>
                </a:solidFill>
                <a:latin typeface="微軟正黑體" panose="020B0604030504040204" pitchFamily="34" charset="-120"/>
                <a:ea typeface="微軟正黑體" panose="020B0604030504040204" pitchFamily="34" charset="-120"/>
              </a:rPr>
              <a:t>簡介</a:t>
            </a:r>
            <a:endParaRPr lang="en-US" altLang="zh-TW" sz="1600" b="1" dirty="0" smtClean="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93" name="文字方塊 92"/>
          <p:cNvSpPr txBox="1"/>
          <p:nvPr/>
        </p:nvSpPr>
        <p:spPr>
          <a:xfrm>
            <a:off x="310362" y="5151413"/>
            <a:ext cx="3535798" cy="416396"/>
          </a:xfrm>
          <a:prstGeom prst="rect">
            <a:avLst/>
          </a:prstGeom>
          <a:noFill/>
        </p:spPr>
        <p:txBody>
          <a:bodyPr wrap="square" numCol="1" spcCol="144000" rtlCol="0">
            <a:spAutoFit/>
          </a:bodyPr>
          <a:lstStyle/>
          <a:p>
            <a:pPr>
              <a:lnSpc>
                <a:spcPct val="150000"/>
              </a:lnSpc>
            </a:pPr>
            <a:r>
              <a:rPr lang="zh-TW" altLang="en-US" sz="1600" b="1" dirty="0">
                <a:solidFill>
                  <a:schemeClr val="bg2">
                    <a:lumMod val="25000"/>
                  </a:schemeClr>
                </a:solidFill>
                <a:latin typeface="微軟正黑體" panose="020B0604030504040204" pitchFamily="34" charset="-120"/>
                <a:ea typeface="微軟正黑體" panose="020B0604030504040204" pitchFamily="34" charset="-120"/>
              </a:rPr>
              <a:t>產品項目</a:t>
            </a:r>
            <a:endParaRPr lang="en-US" altLang="zh-TW" sz="1600" b="1" dirty="0" smtClean="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94" name="文字方塊 93"/>
          <p:cNvSpPr txBox="1"/>
          <p:nvPr/>
        </p:nvSpPr>
        <p:spPr>
          <a:xfrm>
            <a:off x="3889364" y="3412730"/>
            <a:ext cx="3482746" cy="416396"/>
          </a:xfrm>
          <a:prstGeom prst="rect">
            <a:avLst/>
          </a:prstGeom>
          <a:noFill/>
        </p:spPr>
        <p:txBody>
          <a:bodyPr wrap="square" numCol="1" spcCol="144000" rtlCol="0">
            <a:spAutoFit/>
          </a:bodyPr>
          <a:lstStyle/>
          <a:p>
            <a:pPr>
              <a:lnSpc>
                <a:spcPct val="150000"/>
              </a:lnSpc>
            </a:pPr>
            <a:r>
              <a:rPr lang="zh-TW" altLang="en-US" sz="1600" b="1" dirty="0">
                <a:solidFill>
                  <a:schemeClr val="bg2">
                    <a:lumMod val="25000"/>
                  </a:schemeClr>
                </a:solidFill>
                <a:latin typeface="微軟正黑體" panose="020B0604030504040204" pitchFamily="34" charset="-120"/>
                <a:ea typeface="微軟正黑體" panose="020B0604030504040204" pitchFamily="34" charset="-120"/>
              </a:rPr>
              <a:t>發展現況</a:t>
            </a:r>
            <a:endParaRPr lang="en-US" altLang="zh-TW" sz="1600" b="1" dirty="0" smtClean="0">
              <a:solidFill>
                <a:schemeClr val="bg2">
                  <a:lumMod val="25000"/>
                </a:schemeClr>
              </a:solidFill>
              <a:latin typeface="微軟正黑體" panose="020B0604030504040204" pitchFamily="34" charset="-120"/>
              <a:ea typeface="微軟正黑體" panose="020B0604030504040204" pitchFamily="34" charset="-120"/>
            </a:endParaRPr>
          </a:p>
        </p:txBody>
      </p:sp>
      <p:cxnSp>
        <p:nvCxnSpPr>
          <p:cNvPr id="103" name="直線接點 102"/>
          <p:cNvCxnSpPr/>
          <p:nvPr/>
        </p:nvCxnSpPr>
        <p:spPr>
          <a:xfrm>
            <a:off x="396020" y="8748713"/>
            <a:ext cx="6834585" cy="0"/>
          </a:xfrm>
          <a:prstGeom prst="line">
            <a:avLst/>
          </a:prstGeom>
          <a:ln w="12700">
            <a:solidFill>
              <a:srgbClr val="E6A735"/>
            </a:solidFill>
          </a:ln>
        </p:spPr>
        <p:style>
          <a:lnRef idx="1">
            <a:schemeClr val="accent1"/>
          </a:lnRef>
          <a:fillRef idx="0">
            <a:schemeClr val="accent1"/>
          </a:fillRef>
          <a:effectRef idx="0">
            <a:schemeClr val="accent1"/>
          </a:effectRef>
          <a:fontRef idx="minor">
            <a:schemeClr val="tx1"/>
          </a:fontRef>
        </p:style>
      </p:cxnSp>
      <p:grpSp>
        <p:nvGrpSpPr>
          <p:cNvPr id="5" name="群組 4"/>
          <p:cNvGrpSpPr/>
          <p:nvPr/>
        </p:nvGrpSpPr>
        <p:grpSpPr>
          <a:xfrm>
            <a:off x="323124" y="6385541"/>
            <a:ext cx="3323148" cy="2254569"/>
            <a:chOff x="323124" y="6385541"/>
            <a:chExt cx="3323148" cy="2254569"/>
          </a:xfrm>
        </p:grpSpPr>
        <p:sp>
          <p:nvSpPr>
            <p:cNvPr id="97" name="矩形 96"/>
            <p:cNvSpPr/>
            <p:nvPr/>
          </p:nvSpPr>
          <p:spPr>
            <a:xfrm>
              <a:off x="411260" y="6385541"/>
              <a:ext cx="3235012" cy="1989562"/>
            </a:xfrm>
            <a:prstGeom prst="rect">
              <a:avLst/>
            </a:prstGeom>
            <a:solidFill>
              <a:schemeClr val="bg1"/>
            </a:solidFill>
            <a:ln>
              <a:solidFill>
                <a:srgbClr val="CA7F1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bg2">
                      <a:lumMod val="25000"/>
                    </a:schemeClr>
                  </a:solidFill>
                  <a:latin typeface="微軟正黑體" panose="020B0604030504040204" pitchFamily="34" charset="-120"/>
                  <a:ea typeface="微軟正黑體" panose="020B0604030504040204" pitchFamily="34" charset="-120"/>
                </a:rPr>
                <a:t>圖片</a:t>
              </a:r>
              <a:endParaRPr lang="zh-TW" altLang="en-US" dirty="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104" name="文字方塊 103"/>
            <p:cNvSpPr txBox="1"/>
            <p:nvPr/>
          </p:nvSpPr>
          <p:spPr>
            <a:xfrm>
              <a:off x="323124" y="8393889"/>
              <a:ext cx="3187651" cy="246221"/>
            </a:xfrm>
            <a:prstGeom prst="rect">
              <a:avLst/>
            </a:prstGeom>
            <a:noFill/>
          </p:spPr>
          <p:txBody>
            <a:bodyPr wrap="square" rtlCol="0">
              <a:spAutoFit/>
            </a:bodyPr>
            <a:lstStyle/>
            <a:p>
              <a:r>
                <a:rPr lang="zh-TW" altLang="en-US" sz="1000" dirty="0" smtClean="0">
                  <a:solidFill>
                    <a:schemeClr val="bg1"/>
                  </a:solidFill>
                  <a:latin typeface="微軟正黑體" panose="020B0604030504040204" pitchFamily="34" charset="-120"/>
                  <a:ea typeface="微軟正黑體" panose="020B0604030504040204" pitchFamily="34" charset="-120"/>
                </a:rPr>
                <a:t>請自行新增圖片</a:t>
              </a:r>
              <a:r>
                <a:rPr lang="zh-TW" altLang="en-US" sz="1000" dirty="0">
                  <a:solidFill>
                    <a:schemeClr val="bg1"/>
                  </a:solidFill>
                  <a:latin typeface="微軟正黑體" panose="020B0604030504040204" pitchFamily="34" charset="-120"/>
                  <a:ea typeface="微軟正黑體" panose="020B0604030504040204" pitchFamily="34" charset="-120"/>
                </a:rPr>
                <a:t>說明</a:t>
              </a:r>
            </a:p>
          </p:txBody>
        </p:sp>
      </p:grpSp>
      <p:sp>
        <p:nvSpPr>
          <p:cNvPr id="106" name="文字方塊 105"/>
          <p:cNvSpPr txBox="1"/>
          <p:nvPr/>
        </p:nvSpPr>
        <p:spPr>
          <a:xfrm>
            <a:off x="289983" y="8793852"/>
            <a:ext cx="3187651" cy="748923"/>
          </a:xfrm>
          <a:prstGeom prst="rect">
            <a:avLst/>
          </a:prstGeom>
          <a:noFill/>
        </p:spPr>
        <p:txBody>
          <a:bodyPr wrap="square" rtlCol="0">
            <a:spAutoFit/>
          </a:bodyPr>
          <a:lstStyle/>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公司</a:t>
            </a:r>
            <a:r>
              <a:rPr lang="zh-TW" altLang="en-US" sz="1200" b="1" dirty="0" smtClean="0">
                <a:solidFill>
                  <a:schemeClr val="bg1"/>
                </a:solidFill>
                <a:latin typeface="微軟正黑體" panose="020B0604030504040204" pitchFamily="34" charset="-120"/>
                <a:ea typeface="微軟正黑體" panose="020B0604030504040204" pitchFamily="34" charset="-120"/>
              </a:rPr>
              <a:t>成立時間：</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a:p>
            <a:pPr>
              <a:spcBef>
                <a:spcPts val="400"/>
              </a:spcBef>
            </a:pPr>
            <a:r>
              <a:rPr lang="zh-TW" altLang="en-US" sz="1200" b="1" dirty="0" smtClean="0">
                <a:solidFill>
                  <a:schemeClr val="bg1"/>
                </a:solidFill>
                <a:latin typeface="微軟正黑體" panose="020B0604030504040204" pitchFamily="34" charset="-120"/>
                <a:ea typeface="微軟正黑體" panose="020B0604030504040204" pitchFamily="34" charset="-120"/>
              </a:rPr>
              <a:t>實</a:t>
            </a:r>
            <a:r>
              <a:rPr lang="zh-TW" altLang="en-US" sz="1200" b="1" dirty="0">
                <a:solidFill>
                  <a:schemeClr val="bg1"/>
                </a:solidFill>
                <a:latin typeface="微軟正黑體" panose="020B0604030504040204" pitchFamily="34" charset="-120"/>
                <a:ea typeface="微軟正黑體" panose="020B0604030504040204" pitchFamily="34" charset="-120"/>
              </a:rPr>
              <a:t>收資本額</a:t>
            </a:r>
            <a:r>
              <a:rPr lang="zh-TW" altLang="en-US" sz="1200" b="1" dirty="0" smtClean="0">
                <a:solidFill>
                  <a:schemeClr val="bg1"/>
                </a:solidFill>
                <a:latin typeface="微軟正黑體" panose="020B0604030504040204" pitchFamily="34" charset="-120"/>
                <a:ea typeface="微軟正黑體" panose="020B0604030504040204" pitchFamily="34" charset="-120"/>
              </a:rPr>
              <a:t>：</a:t>
            </a:r>
            <a:r>
              <a:rPr lang="en-US" altLang="zh-TW" sz="1200" b="1" dirty="0" smtClean="0">
                <a:solidFill>
                  <a:schemeClr val="bg1"/>
                </a:solidFill>
                <a:latin typeface="微軟正黑體" panose="020B0604030504040204" pitchFamily="34" charset="-120"/>
                <a:ea typeface="微軟正黑體" panose="020B0604030504040204" pitchFamily="34" charset="-120"/>
              </a:rPr>
              <a:t>NT$</a:t>
            </a:r>
          </a:p>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專利保護狀況：</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p:txBody>
      </p:sp>
      <p:sp>
        <p:nvSpPr>
          <p:cNvPr id="107" name="文字方塊 106"/>
          <p:cNvSpPr txBox="1"/>
          <p:nvPr/>
        </p:nvSpPr>
        <p:spPr>
          <a:xfrm>
            <a:off x="3352337" y="8793852"/>
            <a:ext cx="3187651" cy="748923"/>
          </a:xfrm>
          <a:prstGeom prst="rect">
            <a:avLst/>
          </a:prstGeom>
          <a:noFill/>
        </p:spPr>
        <p:txBody>
          <a:bodyPr wrap="square" rtlCol="0">
            <a:spAutoFit/>
          </a:bodyPr>
          <a:lstStyle/>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團隊</a:t>
            </a:r>
            <a:r>
              <a:rPr lang="zh-TW" altLang="en-US" sz="1200" b="1" dirty="0" smtClean="0">
                <a:solidFill>
                  <a:schemeClr val="bg1"/>
                </a:solidFill>
                <a:latin typeface="微軟正黑體" panose="020B0604030504040204" pitchFamily="34" charset="-120"/>
                <a:ea typeface="微軟正黑體" panose="020B0604030504040204" pitchFamily="34" charset="-120"/>
              </a:rPr>
              <a:t>人數：</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辦公室</a:t>
            </a:r>
            <a:r>
              <a:rPr lang="zh-TW" altLang="en-US" sz="1200" b="1" dirty="0" smtClean="0">
                <a:solidFill>
                  <a:schemeClr val="bg1"/>
                </a:solidFill>
                <a:latin typeface="微軟正黑體" panose="020B0604030504040204" pitchFamily="34" charset="-120"/>
                <a:ea typeface="微軟正黑體" panose="020B0604030504040204" pitchFamily="34" charset="-120"/>
              </a:rPr>
              <a:t>位置</a:t>
            </a:r>
            <a:r>
              <a:rPr lang="zh-TW" altLang="en-US" sz="1200" b="1" dirty="0">
                <a:solidFill>
                  <a:schemeClr val="bg1"/>
                </a:solidFill>
                <a:latin typeface="微軟正黑體" panose="020B0604030504040204" pitchFamily="34" charset="-120"/>
                <a:ea typeface="微軟正黑體" panose="020B0604030504040204" pitchFamily="34" charset="-120"/>
              </a:rPr>
              <a:t>：</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a:p>
            <a:pPr>
              <a:spcBef>
                <a:spcPts val="400"/>
              </a:spcBef>
            </a:pPr>
            <a:r>
              <a:rPr lang="zh-TW" altLang="en-US" sz="1200" b="1" dirty="0">
                <a:solidFill>
                  <a:schemeClr val="bg1"/>
                </a:solidFill>
                <a:latin typeface="微軟正黑體" panose="020B0604030504040204" pitchFamily="34" charset="-120"/>
                <a:ea typeface="微軟正黑體" panose="020B0604030504040204" pitchFamily="34" charset="-120"/>
              </a:rPr>
              <a:t>公司</a:t>
            </a:r>
            <a:r>
              <a:rPr lang="zh-TW" altLang="en-US" sz="1200" b="1" dirty="0" smtClean="0">
                <a:solidFill>
                  <a:schemeClr val="bg1"/>
                </a:solidFill>
                <a:latin typeface="微軟正黑體" panose="020B0604030504040204" pitchFamily="34" charset="-120"/>
                <a:ea typeface="微軟正黑體" panose="020B0604030504040204" pitchFamily="34" charset="-120"/>
              </a:rPr>
              <a:t>網址</a:t>
            </a:r>
            <a:r>
              <a:rPr lang="zh-TW" altLang="en-US" sz="1200" b="1" dirty="0">
                <a:solidFill>
                  <a:schemeClr val="bg1"/>
                </a:solidFill>
                <a:latin typeface="微軟正黑體" panose="020B0604030504040204" pitchFamily="34" charset="-120"/>
                <a:ea typeface="微軟正黑體" panose="020B0604030504040204" pitchFamily="34" charset="-120"/>
              </a:rPr>
              <a:t>：</a:t>
            </a:r>
            <a:endParaRPr lang="en-US" altLang="zh-TW" sz="1200" b="1" dirty="0" smtClean="0">
              <a:solidFill>
                <a:schemeClr val="bg1"/>
              </a:solidFill>
              <a:latin typeface="微軟正黑體" panose="020B0604030504040204" pitchFamily="34" charset="-120"/>
              <a:ea typeface="微軟正黑體" panose="020B0604030504040204" pitchFamily="34" charset="-120"/>
            </a:endParaRPr>
          </a:p>
        </p:txBody>
      </p:sp>
      <p:sp>
        <p:nvSpPr>
          <p:cNvPr id="108" name="矩形 107"/>
          <p:cNvSpPr/>
          <p:nvPr/>
        </p:nvSpPr>
        <p:spPr>
          <a:xfrm>
            <a:off x="5754175" y="9637900"/>
            <a:ext cx="738000" cy="738000"/>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solidFill>
                  <a:schemeClr val="tx1"/>
                </a:solidFill>
                <a:latin typeface="微軟正黑體" panose="020B0604030504040204" pitchFamily="34" charset="-120"/>
                <a:ea typeface="微軟正黑體" panose="020B0604030504040204" pitchFamily="34" charset="-120"/>
              </a:rPr>
              <a:t>團隊</a:t>
            </a:r>
            <a:r>
              <a:rPr lang="en-US" altLang="zh-TW" b="1" dirty="0" smtClean="0">
                <a:solidFill>
                  <a:schemeClr val="tx1"/>
                </a:solidFill>
                <a:latin typeface="微軟正黑體" panose="020B0604030504040204" pitchFamily="34" charset="-120"/>
                <a:ea typeface="微軟正黑體" panose="020B0604030504040204" pitchFamily="34" charset="-120"/>
              </a:rPr>
              <a:t>logo</a:t>
            </a:r>
            <a:endParaRPr lang="zh-TW" altLang="en-US" b="1" dirty="0">
              <a:solidFill>
                <a:schemeClr val="tx1"/>
              </a:solidFill>
              <a:latin typeface="微軟正黑體" panose="020B0604030504040204" pitchFamily="34" charset="-120"/>
              <a:ea typeface="微軟正黑體" panose="020B0604030504040204" pitchFamily="34" charset="-120"/>
            </a:endParaRPr>
          </a:p>
        </p:txBody>
      </p:sp>
      <p:grpSp>
        <p:nvGrpSpPr>
          <p:cNvPr id="110" name="群組 109"/>
          <p:cNvGrpSpPr/>
          <p:nvPr/>
        </p:nvGrpSpPr>
        <p:grpSpPr>
          <a:xfrm>
            <a:off x="3853724" y="6385541"/>
            <a:ext cx="3323148" cy="2254569"/>
            <a:chOff x="323124" y="6385541"/>
            <a:chExt cx="3323148" cy="2254569"/>
          </a:xfrm>
        </p:grpSpPr>
        <p:sp>
          <p:nvSpPr>
            <p:cNvPr id="111" name="矩形 110"/>
            <p:cNvSpPr/>
            <p:nvPr/>
          </p:nvSpPr>
          <p:spPr>
            <a:xfrm>
              <a:off x="411260" y="6385541"/>
              <a:ext cx="3235012" cy="1989562"/>
            </a:xfrm>
            <a:prstGeom prst="rect">
              <a:avLst/>
            </a:prstGeom>
            <a:solidFill>
              <a:schemeClr val="bg1"/>
            </a:solidFill>
            <a:ln>
              <a:solidFill>
                <a:srgbClr val="CA7F1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bg2">
                      <a:lumMod val="25000"/>
                    </a:schemeClr>
                  </a:solidFill>
                  <a:latin typeface="微軟正黑體" panose="020B0604030504040204" pitchFamily="34" charset="-120"/>
                  <a:ea typeface="微軟正黑體" panose="020B0604030504040204" pitchFamily="34" charset="-120"/>
                </a:rPr>
                <a:t>圖片</a:t>
              </a:r>
              <a:endParaRPr lang="zh-TW" altLang="en-US" dirty="0">
                <a:solidFill>
                  <a:schemeClr val="bg2">
                    <a:lumMod val="25000"/>
                  </a:schemeClr>
                </a:solidFill>
                <a:latin typeface="微軟正黑體" panose="020B0604030504040204" pitchFamily="34" charset="-120"/>
                <a:ea typeface="微軟正黑體" panose="020B0604030504040204" pitchFamily="34" charset="-120"/>
              </a:endParaRPr>
            </a:p>
          </p:txBody>
        </p:sp>
        <p:sp>
          <p:nvSpPr>
            <p:cNvPr id="112" name="文字方塊 111"/>
            <p:cNvSpPr txBox="1"/>
            <p:nvPr/>
          </p:nvSpPr>
          <p:spPr>
            <a:xfrm>
              <a:off x="323124" y="8393889"/>
              <a:ext cx="3187651" cy="246221"/>
            </a:xfrm>
            <a:prstGeom prst="rect">
              <a:avLst/>
            </a:prstGeom>
            <a:noFill/>
          </p:spPr>
          <p:txBody>
            <a:bodyPr wrap="square" rtlCol="0">
              <a:spAutoFit/>
            </a:bodyPr>
            <a:lstStyle/>
            <a:p>
              <a:r>
                <a:rPr lang="zh-TW" altLang="en-US" sz="1000" dirty="0" smtClean="0">
                  <a:solidFill>
                    <a:schemeClr val="bg1"/>
                  </a:solidFill>
                  <a:latin typeface="微軟正黑體" panose="020B0604030504040204" pitchFamily="34" charset="-120"/>
                  <a:ea typeface="微軟正黑體" panose="020B0604030504040204" pitchFamily="34" charset="-120"/>
                </a:rPr>
                <a:t>請自行新增圖片</a:t>
              </a:r>
              <a:r>
                <a:rPr lang="zh-TW" altLang="en-US" sz="1000" dirty="0">
                  <a:solidFill>
                    <a:schemeClr val="bg1"/>
                  </a:solidFill>
                  <a:latin typeface="微軟正黑體" panose="020B0604030504040204" pitchFamily="34" charset="-120"/>
                  <a:ea typeface="微軟正黑體" panose="020B0604030504040204" pitchFamily="34" charset="-120"/>
                </a:rPr>
                <a:t>說明</a:t>
              </a:r>
            </a:p>
          </p:txBody>
        </p:sp>
      </p:grpSp>
      <p:sp>
        <p:nvSpPr>
          <p:cNvPr id="113" name="文字方塊 112"/>
          <p:cNvSpPr txBox="1"/>
          <p:nvPr/>
        </p:nvSpPr>
        <p:spPr>
          <a:xfrm>
            <a:off x="7815645" y="7267465"/>
            <a:ext cx="3182555" cy="923330"/>
          </a:xfrm>
          <a:prstGeom prst="rect">
            <a:avLst/>
          </a:prstGeom>
          <a:noFill/>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rPr>
              <a:t>＊請自行新增</a:t>
            </a:r>
            <a:r>
              <a:rPr lang="zh-TW" altLang="en-US" dirty="0">
                <a:latin typeface="微軟正黑體" panose="020B0604030504040204" pitchFamily="34" charset="-120"/>
                <a:ea typeface="微軟正黑體" panose="020B0604030504040204" pitchFamily="34" charset="-120"/>
              </a:rPr>
              <a:t>或</a:t>
            </a:r>
            <a:r>
              <a:rPr lang="zh-TW" altLang="en-US" dirty="0" smtClean="0">
                <a:latin typeface="微軟正黑體" panose="020B0604030504040204" pitchFamily="34" charset="-120"/>
                <a:ea typeface="微軟正黑體" panose="020B0604030504040204" pitchFamily="34" charset="-120"/>
              </a:rPr>
              <a:t>刪減圖片</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可任意</a:t>
            </a:r>
            <a:r>
              <a:rPr lang="zh-TW" altLang="en-US" dirty="0">
                <a:latin typeface="微軟正黑體" panose="020B0604030504040204" pitchFamily="34" charset="-120"/>
                <a:ea typeface="微軟正黑體" panose="020B0604030504040204" pitchFamily="34" charset="-120"/>
              </a:rPr>
              <a:t>加</a:t>
            </a:r>
            <a:r>
              <a:rPr lang="zh-TW" altLang="en-US" dirty="0" smtClean="0">
                <a:latin typeface="微軟正黑體" panose="020B0604030504040204" pitchFamily="34" charset="-120"/>
                <a:ea typeface="微軟正黑體" panose="020B0604030504040204" pitchFamily="34" charset="-120"/>
              </a:rPr>
              <a:t>註</a:t>
            </a:r>
            <a:r>
              <a:rPr lang="zh-TW" altLang="en-US" dirty="0">
                <a:latin typeface="微軟正黑體" panose="020B0604030504040204" pitchFamily="34" charset="-120"/>
                <a:ea typeface="微軟正黑體" panose="020B0604030504040204" pitchFamily="34" charset="-120"/>
              </a:rPr>
              <a:t>或刪減</a:t>
            </a:r>
            <a:r>
              <a:rPr lang="zh-TW" altLang="en-US" dirty="0" smtClean="0">
                <a:latin typeface="微軟正黑體" panose="020B0604030504040204" pitchFamily="34" charset="-120"/>
                <a:ea typeface="微軟正黑體" panose="020B0604030504040204" pitchFamily="34" charset="-120"/>
              </a:rPr>
              <a:t>文字說明</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注意圖片解析度</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清晰度</a:t>
            </a:r>
            <a:endParaRPr lang="zh-TW" altLang="en-US" dirty="0">
              <a:latin typeface="微軟正黑體" panose="020B0604030504040204" pitchFamily="34" charset="-120"/>
              <a:ea typeface="微軟正黑體" panose="020B0604030504040204" pitchFamily="34" charset="-120"/>
            </a:endParaRPr>
          </a:p>
        </p:txBody>
      </p:sp>
      <p:sp>
        <p:nvSpPr>
          <p:cNvPr id="114" name="文字方塊 113"/>
          <p:cNvSpPr txBox="1"/>
          <p:nvPr/>
        </p:nvSpPr>
        <p:spPr>
          <a:xfrm>
            <a:off x="7815645" y="9813430"/>
            <a:ext cx="4604955" cy="369332"/>
          </a:xfrm>
          <a:prstGeom prst="rect">
            <a:avLst/>
          </a:prstGeom>
          <a:noFill/>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rPr>
              <a:t>＊請自行修改聯絡窗口、</a:t>
            </a:r>
            <a:r>
              <a:rPr lang="en-US" altLang="zh-TW" dirty="0" smtClean="0">
                <a:latin typeface="微軟正黑體" panose="020B0604030504040204" pitchFamily="34" charset="-120"/>
                <a:ea typeface="微軟正黑體" panose="020B0604030504040204" pitchFamily="34" charset="-120"/>
              </a:rPr>
              <a:t>logo</a:t>
            </a:r>
            <a:r>
              <a:rPr lang="zh-TW" altLang="en-US" dirty="0" smtClean="0">
                <a:latin typeface="微軟正黑體" panose="020B0604030504040204" pitchFamily="34" charset="-120"/>
                <a:ea typeface="微軟正黑體" panose="020B0604030504040204" pitchFamily="34" charset="-120"/>
              </a:rPr>
              <a:t>、版本日期</a:t>
            </a:r>
            <a:endParaRPr lang="zh-TW" altLang="en-US" dirty="0">
              <a:latin typeface="微軟正黑體" panose="020B0604030504040204" pitchFamily="34" charset="-120"/>
              <a:ea typeface="微軟正黑體" panose="020B0604030504040204" pitchFamily="34" charset="-120"/>
            </a:endParaRPr>
          </a:p>
        </p:txBody>
      </p:sp>
      <p:sp>
        <p:nvSpPr>
          <p:cNvPr id="115" name="矩形 114"/>
          <p:cNvSpPr/>
          <p:nvPr/>
        </p:nvSpPr>
        <p:spPr>
          <a:xfrm>
            <a:off x="5754175" y="10385003"/>
            <a:ext cx="738000" cy="151200"/>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900" dirty="0">
              <a:solidFill>
                <a:schemeClr val="tx1"/>
              </a:solidFill>
              <a:latin typeface="微軟正黑體" panose="020B0604030504040204" pitchFamily="34" charset="-120"/>
              <a:ea typeface="微軟正黑體" panose="020B0604030504040204" pitchFamily="34" charset="-120"/>
            </a:endParaRPr>
          </a:p>
        </p:txBody>
      </p:sp>
      <p:sp>
        <p:nvSpPr>
          <p:cNvPr id="116" name="文字方塊 115"/>
          <p:cNvSpPr txBox="1"/>
          <p:nvPr/>
        </p:nvSpPr>
        <p:spPr>
          <a:xfrm>
            <a:off x="5574222" y="10355438"/>
            <a:ext cx="1094198" cy="215444"/>
          </a:xfrm>
          <a:prstGeom prst="rect">
            <a:avLst/>
          </a:prstGeom>
          <a:noFill/>
        </p:spPr>
        <p:txBody>
          <a:bodyPr wrap="square" rtlCol="0">
            <a:spAutoFit/>
          </a:bodyPr>
          <a:lstStyle/>
          <a:p>
            <a:pPr algn="ctr"/>
            <a:r>
              <a:rPr lang="zh-TW" altLang="en-US" sz="800" dirty="0">
                <a:latin typeface="微軟正黑體" panose="020B0604030504040204" pitchFamily="34" charset="-120"/>
                <a:ea typeface="微軟正黑體" panose="020B0604030504040204" pitchFamily="34" charset="-120"/>
              </a:rPr>
              <a:t>版本</a:t>
            </a:r>
            <a:r>
              <a:rPr lang="en-US" altLang="zh-TW" sz="800" dirty="0">
                <a:latin typeface="微軟正黑體" panose="020B0604030504040204" pitchFamily="34" charset="-120"/>
                <a:ea typeface="微軟正黑體" panose="020B0604030504040204" pitchFamily="34" charset="-120"/>
              </a:rPr>
              <a:t>:</a:t>
            </a:r>
            <a:r>
              <a:rPr lang="en-US" altLang="zh-TW" sz="800" dirty="0" smtClean="0">
                <a:latin typeface="微軟正黑體" panose="020B0604030504040204" pitchFamily="34" charset="-120"/>
                <a:ea typeface="微軟正黑體" panose="020B0604030504040204" pitchFamily="34" charset="-120"/>
              </a:rPr>
              <a:t>2021XXXX</a:t>
            </a:r>
            <a:endParaRPr lang="zh-TW" altLang="en-US" sz="800" dirty="0">
              <a:latin typeface="微軟正黑體" panose="020B0604030504040204" pitchFamily="34" charset="-120"/>
              <a:ea typeface="微軟正黑體" panose="020B0604030504040204" pitchFamily="34" charset="-120"/>
            </a:endParaRPr>
          </a:p>
        </p:txBody>
      </p:sp>
      <p:sp>
        <p:nvSpPr>
          <p:cNvPr id="117" name="文字方塊 33"/>
          <p:cNvSpPr txBox="1"/>
          <p:nvPr/>
        </p:nvSpPr>
        <p:spPr>
          <a:xfrm>
            <a:off x="7865575" y="299138"/>
            <a:ext cx="3783500" cy="120032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TW" altLang="en-US" dirty="0" smtClean="0">
                <a:latin typeface="微軟正黑體" panose="020B0604030504040204" pitchFamily="34" charset="-120"/>
                <a:ea typeface="微軟正黑體" panose="020B0604030504040204" pitchFamily="34" charset="-120"/>
              </a:rPr>
              <a:t>＊請自行修正校名、</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單位名</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中</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英</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 </a:t>
            </a:r>
            <a:endParaRPr lang="en-US" altLang="zh-TW" dirty="0" smtClean="0">
              <a:latin typeface="微軟正黑體" panose="020B0604030504040204" pitchFamily="34" charset="-120"/>
              <a:ea typeface="微軟正黑體" panose="020B0604030504040204" pitchFamily="34" charset="-120"/>
            </a:endParaRPr>
          </a:p>
          <a:p>
            <a:r>
              <a:rPr lang="en-US" altLang="zh-TW" dirty="0" smtClean="0">
                <a:latin typeface="微軟正黑體" panose="020B0604030504040204" pitchFamily="34" charset="-120"/>
                <a:ea typeface="微軟正黑體" panose="020B0604030504040204" pitchFamily="34" charset="-120"/>
              </a:rPr>
              <a:t>&amp;</a:t>
            </a:r>
            <a:r>
              <a:rPr lang="zh-TW" altLang="en-US" dirty="0" smtClean="0">
                <a:latin typeface="微軟正黑體" panose="020B0604030504040204" pitchFamily="34" charset="-120"/>
                <a:ea typeface="微軟正黑體" panose="020B0604030504040204" pitchFamily="34" charset="-120"/>
              </a:rPr>
              <a:t>新增學校</a:t>
            </a:r>
            <a:r>
              <a:rPr lang="en-US" altLang="zh-TW" dirty="0" smtClean="0">
                <a:latin typeface="微軟正黑體" panose="020B0604030504040204" pitchFamily="34" charset="-120"/>
                <a:ea typeface="微軟正黑體" panose="020B0604030504040204" pitchFamily="34" charset="-120"/>
              </a:rPr>
              <a:t>logo</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endParaRPr lang="zh-TW" altLang="en-US" dirty="0">
              <a:latin typeface="微軟正黑體" panose="020B0604030504040204" pitchFamily="34" charset="-120"/>
              <a:ea typeface="微軟正黑體" panose="020B0604030504040204" pitchFamily="34" charset="-120"/>
            </a:endParaRPr>
          </a:p>
        </p:txBody>
      </p:sp>
      <p:sp>
        <p:nvSpPr>
          <p:cNvPr id="65" name="文字方塊 64"/>
          <p:cNvSpPr txBox="1"/>
          <p:nvPr/>
        </p:nvSpPr>
        <p:spPr>
          <a:xfrm>
            <a:off x="363139" y="268575"/>
            <a:ext cx="4655659" cy="338554"/>
          </a:xfrm>
          <a:prstGeom prst="rect">
            <a:avLst/>
          </a:prstGeom>
          <a:noFill/>
        </p:spPr>
        <p:txBody>
          <a:bodyPr wrap="square" rtlCol="0">
            <a:spAutoFit/>
          </a:bodyPr>
          <a:lstStyle/>
          <a:p>
            <a:r>
              <a:rPr lang="zh-TW" altLang="en-US" sz="1600" b="1" dirty="0" smtClean="0">
                <a:solidFill>
                  <a:srgbClr val="4B4A48"/>
                </a:solidFill>
                <a:latin typeface="微軟正黑體" panose="020B0604030504040204" pitchFamily="34" charset="-120"/>
                <a:ea typeface="微軟正黑體" panose="020B0604030504040204" pitchFamily="34" charset="-120"/>
              </a:rPr>
              <a:t>國立東華大學 </a:t>
            </a:r>
            <a:r>
              <a:rPr lang="en-US" altLang="zh-TW" sz="1600" b="1" dirty="0">
                <a:latin typeface="微軟正黑體" panose="020B0604030504040204" pitchFamily="34" charset="-120"/>
                <a:ea typeface="微軟正黑體" panose="020B0604030504040204" pitchFamily="34" charset="-120"/>
              </a:rPr>
              <a:t>National Dong </a:t>
            </a:r>
            <a:r>
              <a:rPr lang="en-US" altLang="zh-TW" sz="1600" b="1" dirty="0" err="1">
                <a:latin typeface="微軟正黑體" panose="020B0604030504040204" pitchFamily="34" charset="-120"/>
                <a:ea typeface="微軟正黑體" panose="020B0604030504040204" pitchFamily="34" charset="-120"/>
              </a:rPr>
              <a:t>Hwa</a:t>
            </a:r>
            <a:r>
              <a:rPr lang="en-US" altLang="zh-TW" sz="1600" b="1" dirty="0">
                <a:latin typeface="微軟正黑體" panose="020B0604030504040204" pitchFamily="34" charset="-120"/>
                <a:ea typeface="微軟正黑體" panose="020B0604030504040204" pitchFamily="34" charset="-120"/>
              </a:rPr>
              <a:t> University</a:t>
            </a:r>
            <a:r>
              <a:rPr lang="zh-TW" altLang="en-US" sz="1600" b="1" dirty="0" smtClean="0">
                <a:solidFill>
                  <a:srgbClr val="4B4A48"/>
                </a:solidFill>
                <a:latin typeface="微軟正黑體" panose="020B0604030504040204" pitchFamily="34" charset="-120"/>
                <a:ea typeface="微軟正黑體" panose="020B0604030504040204" pitchFamily="34" charset="-120"/>
              </a:rPr>
              <a:t> </a:t>
            </a:r>
            <a:endParaRPr lang="zh-TW" altLang="en-US" sz="1600" b="1" dirty="0">
              <a:solidFill>
                <a:srgbClr val="4B4A48"/>
              </a:solidFill>
              <a:latin typeface="微軟正黑體" panose="020B0604030504040204" pitchFamily="34" charset="-120"/>
              <a:ea typeface="微軟正黑體" panose="020B0604030504040204" pitchFamily="34" charset="-120"/>
            </a:endParaRPr>
          </a:p>
        </p:txBody>
      </p:sp>
      <p:sp>
        <p:nvSpPr>
          <p:cNvPr id="66" name="文字方塊 65">
            <a:extLst>
              <a:ext uri="{FF2B5EF4-FFF2-40B4-BE49-F238E27FC236}">
                <a16:creationId xmlns:a16="http://schemas.microsoft.com/office/drawing/2014/main" id="{B713EAA6-9C14-40E1-8B54-2056F47D3631}"/>
              </a:ext>
            </a:extLst>
          </p:cNvPr>
          <p:cNvSpPr txBox="1"/>
          <p:nvPr/>
        </p:nvSpPr>
        <p:spPr>
          <a:xfrm>
            <a:off x="318870" y="3813801"/>
            <a:ext cx="3439245" cy="1369606"/>
          </a:xfrm>
          <a:prstGeom prst="rect">
            <a:avLst/>
          </a:prstGeom>
          <a:noFill/>
        </p:spPr>
        <p:txBody>
          <a:bodyPr wrap="square" rtlCol="0">
            <a:spAutoFit/>
          </a:bodyPr>
          <a:lstStyle/>
          <a:p>
            <a:pPr algn="just"/>
            <a:r>
              <a:rPr lang="zh-TW" altLang="en-US" sz="1200" b="1" dirty="0">
                <a:latin typeface="微軟正黑體" panose="020B0604030504040204" pitchFamily="34" charset="-120"/>
                <a:ea typeface="微軟正黑體" panose="020B0604030504040204" pitchFamily="34" charset="-120"/>
              </a:rPr>
              <a:t>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a:t>
            </a:r>
            <a:r>
              <a:rPr lang="zh-TW" altLang="en-US" sz="1100" b="1" dirty="0">
                <a:latin typeface="微軟正黑體" panose="020B0604030504040204" pitchFamily="34" charset="-120"/>
                <a:ea typeface="微軟正黑體" panose="020B0604030504040204" pitchFamily="34" charset="-120"/>
              </a:rPr>
              <a:t>內文內文內文內文內文</a:t>
            </a:r>
          </a:p>
          <a:p>
            <a:endParaRPr lang="zh-TW" altLang="en-US" sz="1100" b="1" dirty="0">
              <a:latin typeface="微軟正黑體" panose="020B0604030504040204" pitchFamily="34" charset="-120"/>
              <a:ea typeface="微軟正黑體" panose="020B0604030504040204" pitchFamily="34" charset="-120"/>
            </a:endParaRPr>
          </a:p>
        </p:txBody>
      </p:sp>
      <p:sp>
        <p:nvSpPr>
          <p:cNvPr id="68" name="文字方塊 67">
            <a:extLst>
              <a:ext uri="{FF2B5EF4-FFF2-40B4-BE49-F238E27FC236}">
                <a16:creationId xmlns:a16="http://schemas.microsoft.com/office/drawing/2014/main" id="{B713EAA6-9C14-40E1-8B54-2056F47D3631}"/>
              </a:ext>
            </a:extLst>
          </p:cNvPr>
          <p:cNvSpPr txBox="1"/>
          <p:nvPr/>
        </p:nvSpPr>
        <p:spPr>
          <a:xfrm>
            <a:off x="3911114" y="3827646"/>
            <a:ext cx="3439245" cy="1369606"/>
          </a:xfrm>
          <a:prstGeom prst="rect">
            <a:avLst/>
          </a:prstGeom>
          <a:noFill/>
        </p:spPr>
        <p:txBody>
          <a:bodyPr wrap="square" rtlCol="0">
            <a:spAutoFit/>
          </a:bodyPr>
          <a:lstStyle/>
          <a:p>
            <a:pPr algn="just"/>
            <a:r>
              <a:rPr lang="zh-TW" altLang="en-US" sz="1200" b="1" dirty="0">
                <a:latin typeface="微軟正黑體" panose="020B0604030504040204" pitchFamily="34" charset="-120"/>
                <a:ea typeface="微軟正黑體" panose="020B0604030504040204" pitchFamily="34" charset="-120"/>
              </a:rPr>
              <a:t>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內文</a:t>
            </a:r>
            <a:r>
              <a:rPr lang="zh-TW" altLang="en-US" sz="1100" b="1" dirty="0">
                <a:latin typeface="微軟正黑體" panose="020B0604030504040204" pitchFamily="34" charset="-120"/>
                <a:ea typeface="微軟正黑體" panose="020B0604030504040204" pitchFamily="34" charset="-120"/>
              </a:rPr>
              <a:t>內文內文內文內文內文</a:t>
            </a:r>
          </a:p>
          <a:p>
            <a:endParaRPr lang="zh-TW" altLang="en-US" sz="1100" b="1" dirty="0">
              <a:latin typeface="微軟正黑體" panose="020B0604030504040204" pitchFamily="34" charset="-120"/>
              <a:ea typeface="微軟正黑體" panose="020B0604030504040204" pitchFamily="34" charset="-120"/>
            </a:endParaRPr>
          </a:p>
        </p:txBody>
      </p:sp>
      <p:sp>
        <p:nvSpPr>
          <p:cNvPr id="69" name="文字方塊 68">
            <a:extLst>
              <a:ext uri="{FF2B5EF4-FFF2-40B4-BE49-F238E27FC236}">
                <a16:creationId xmlns:a16="http://schemas.microsoft.com/office/drawing/2014/main" id="{B713EAA6-9C14-40E1-8B54-2056F47D3631}"/>
              </a:ext>
            </a:extLst>
          </p:cNvPr>
          <p:cNvSpPr txBox="1"/>
          <p:nvPr/>
        </p:nvSpPr>
        <p:spPr>
          <a:xfrm>
            <a:off x="351811" y="5522794"/>
            <a:ext cx="3439245" cy="830997"/>
          </a:xfrm>
          <a:prstGeom prst="rect">
            <a:avLst/>
          </a:prstGeom>
          <a:noFill/>
        </p:spPr>
        <p:txBody>
          <a:bodyPr wrap="square" rtlCol="0">
            <a:spAutoFit/>
          </a:bodyPr>
          <a:lstStyle/>
          <a:p>
            <a:pPr algn="just"/>
            <a:r>
              <a:rPr lang="zh-TW" altLang="en-US" sz="1200" b="1" dirty="0">
                <a:latin typeface="微軟正黑體" panose="020B0604030504040204" pitchFamily="34" charset="-120"/>
                <a:ea typeface="微軟正黑體" panose="020B0604030504040204" pitchFamily="34" charset="-120"/>
              </a:rPr>
              <a:t>內文內文內文內文內文內文內文內文內文內文內文內文內文內文內文內文內文內文內文內文內文內文內文內文內文內文內文內文內文內文內文</a:t>
            </a:r>
            <a:r>
              <a:rPr lang="zh-TW" altLang="en-US" sz="1200" b="1" dirty="0" smtClean="0">
                <a:latin typeface="微軟正黑體" panose="020B0604030504040204" pitchFamily="34" charset="-120"/>
                <a:ea typeface="微軟正黑體" panose="020B0604030504040204" pitchFamily="34" charset="-120"/>
              </a:rPr>
              <a:t>內文</a:t>
            </a:r>
            <a:endParaRPr lang="zh-TW" altLang="en-US" sz="11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876579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1978</TotalTime>
  <Words>2072</Words>
  <Application>Microsoft Office PowerPoint</Application>
  <PresentationFormat>自訂</PresentationFormat>
  <Paragraphs>273</Paragraphs>
  <Slides>7</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7</vt:i4>
      </vt:variant>
    </vt:vector>
  </HeadingPairs>
  <TitlesOfParts>
    <vt:vector size="14" baseType="lpstr">
      <vt:lpstr>Noto Sans CJK JP Bold</vt:lpstr>
      <vt:lpstr>微軟正黑體</vt:lpstr>
      <vt:lpstr>新細明體</vt:lpstr>
      <vt:lpstr>Arial</vt:lpstr>
      <vt:lpstr>Calibri</vt:lpstr>
      <vt:lpstr>Calibri Light</vt:lpstr>
      <vt:lpstr>Office 佈景主題</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陳思穎</dc:creator>
  <cp:lastModifiedBy>user</cp:lastModifiedBy>
  <cp:revision>77</cp:revision>
  <dcterms:created xsi:type="dcterms:W3CDTF">2021-05-12T01:57:11Z</dcterms:created>
  <dcterms:modified xsi:type="dcterms:W3CDTF">2023-05-01T07:37:45Z</dcterms:modified>
</cp:coreProperties>
</file>