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53" r:id="rId1"/>
  </p:sldMasterIdLst>
  <p:notesMasterIdLst>
    <p:notesMasterId r:id="rId3"/>
  </p:notesMasterIdLst>
  <p:sldIdLst>
    <p:sldId id="256" r:id="rId2"/>
  </p:sldIdLst>
  <p:sldSz cx="18337213" cy="30276800"/>
  <p:notesSz cx="6797675" cy="9926638"/>
  <p:defaultTextStyle>
    <a:defPPr>
      <a:defRPr lang="zh-TW"/>
    </a:defPPr>
    <a:lvl1pPr marL="0" algn="l" defTabSz="2777224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1pPr>
    <a:lvl2pPr marL="1388612" algn="l" defTabSz="2777224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2pPr>
    <a:lvl3pPr marL="2777224" algn="l" defTabSz="2777224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3pPr>
    <a:lvl4pPr marL="4165839" algn="l" defTabSz="2777224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4pPr>
    <a:lvl5pPr marL="5554451" algn="l" defTabSz="2777224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5pPr>
    <a:lvl6pPr marL="6943063" algn="l" defTabSz="2777224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8331675" algn="l" defTabSz="2777224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9720287" algn="l" defTabSz="2777224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1108899" algn="l" defTabSz="2777224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>
          <p15:clr>
            <a:srgbClr val="A4A3A4"/>
          </p15:clr>
        </p15:guide>
        <p15:guide id="2" pos="57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09C7"/>
    <a:srgbClr val="990000"/>
    <a:srgbClr val="009900"/>
    <a:srgbClr val="993300"/>
    <a:srgbClr val="FFCCCC"/>
    <a:srgbClr val="FF9933"/>
    <a:srgbClr val="FF99CC"/>
    <a:srgbClr val="FF6699"/>
    <a:srgbClr val="F785D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24" d="100"/>
          <a:sy n="24" d="100"/>
        </p:scale>
        <p:origin x="3330" y="78"/>
      </p:cViewPr>
      <p:guideLst>
        <p:guide orient="horz" pos="9536"/>
        <p:guide pos="57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A18AA-0CBD-4B48-B58C-9C2A012B4B50}" type="datetimeFigureOut">
              <a:rPr lang="zh-TW" altLang="en-US" smtClean="0"/>
              <a:t>2022/12/28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744538"/>
            <a:ext cx="22542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9D49F-5A2D-402D-80B9-A0572C2961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2310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9D49F-5A2D-402D-80B9-A0572C29616F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7088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8337213" cy="302768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788443" y="24801432"/>
            <a:ext cx="14805605" cy="2371683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786" tIns="138893" rIns="277786" bIns="138893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85233" y="4489825"/>
            <a:ext cx="14398107" cy="2133080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786" tIns="138893" rIns="277786" bIns="138893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86533" y="4457420"/>
            <a:ext cx="14398107" cy="21330809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786" tIns="138893" rIns="277786" bIns="138893"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543185" y="3099505"/>
            <a:ext cx="1138718" cy="2506864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5070157" y="3992863"/>
            <a:ext cx="2502882" cy="113690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3698" y="7924306"/>
            <a:ext cx="11477740" cy="8070679"/>
          </a:xfrm>
        </p:spPr>
        <p:txBody>
          <a:bodyPr anchor="b">
            <a:normAutofit/>
          </a:bodyPr>
          <a:lstStyle>
            <a:lvl1pPr>
              <a:defRPr sz="146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63697" y="16496494"/>
            <a:ext cx="11455101" cy="67281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1388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77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166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555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944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333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72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111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577793" y="23652779"/>
            <a:ext cx="2434175" cy="1611959"/>
          </a:xfrm>
        </p:spPr>
        <p:txBody>
          <a:bodyPr/>
          <a:lstStyle/>
          <a:p>
            <a:fld id="{B5A82951-3A07-4005-A6E6-D52C4E5D022F}" type="datetimeFigureOut">
              <a:rPr lang="zh-TW" altLang="en-US" smtClean="0"/>
              <a:t>2022/12/28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54407" y="23652779"/>
            <a:ext cx="10096788" cy="1611959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461304" y="23652779"/>
            <a:ext cx="1111028" cy="1611959"/>
          </a:xfrm>
        </p:spPr>
        <p:txBody>
          <a:bodyPr/>
          <a:lstStyle>
            <a:lvl1pPr algn="ctr">
              <a:defRPr/>
            </a:lvl1pPr>
          </a:lstStyle>
          <a:p>
            <a:fld id="{A08967AC-A919-42F5-9673-59D08F88FE6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2951-3A07-4005-A6E6-D52C4E5D022F}" type="datetimeFigureOut">
              <a:rPr lang="zh-TW" altLang="en-US" smtClean="0"/>
              <a:t>2022/12/28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67AC-A919-42F5-9673-59D08F88FE6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94482" y="4086752"/>
            <a:ext cx="2869435" cy="21031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3430" y="4884165"/>
            <a:ext cx="10385430" cy="1943695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2951-3A07-4005-A6E6-D52C4E5D022F}" type="datetimeFigureOut">
              <a:rPr lang="zh-TW" altLang="en-US" smtClean="0"/>
              <a:t>2022/12/28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67AC-A919-42F5-9673-59D08F88FE6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2951-3A07-4005-A6E6-D52C4E5D022F}" type="datetimeFigureOut">
              <a:rPr lang="zh-TW" altLang="en-US" smtClean="0"/>
              <a:t>2022/12/28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67AC-A919-42F5-9673-59D08F88FE6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7735" y="9886671"/>
            <a:ext cx="12541747" cy="6013309"/>
          </a:xfrm>
        </p:spPr>
        <p:txBody>
          <a:bodyPr anchor="b"/>
          <a:lstStyle>
            <a:lvl1pPr algn="ctr">
              <a:defRPr sz="122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373" y="16446662"/>
            <a:ext cx="12496472" cy="5781249"/>
          </a:xfrm>
        </p:spPr>
        <p:txBody>
          <a:bodyPr anchor="t"/>
          <a:lstStyle>
            <a:lvl1pPr marL="0" indent="0" algn="ctr">
              <a:buNone/>
              <a:defRPr sz="6100">
                <a:solidFill>
                  <a:schemeClr val="tx2"/>
                </a:solidFill>
              </a:defRPr>
            </a:lvl1pPr>
            <a:lvl2pPr marL="1388928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2pPr>
            <a:lvl3pPr marL="2777856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3pPr>
            <a:lvl4pPr marL="4166784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4pPr>
            <a:lvl5pPr marL="555571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5pPr>
            <a:lvl6pPr marL="6944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6pPr>
            <a:lvl7pPr marL="8333567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7pPr>
            <a:lvl8pPr marL="9722495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8pPr>
            <a:lvl9pPr marL="11111423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2951-3A07-4005-A6E6-D52C4E5D022F}" type="datetimeFigureOut">
              <a:rPr lang="zh-TW" altLang="en-US" smtClean="0"/>
              <a:t>2022/12/28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67AC-A919-42F5-9673-59D08F88FE6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2951-3A07-4005-A6E6-D52C4E5D022F}" type="datetimeFigureOut">
              <a:rPr lang="zh-TW" altLang="en-US" smtClean="0"/>
              <a:t>2022/12/28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67AC-A919-42F5-9673-59D08F88FE6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603884" y="9365619"/>
            <a:ext cx="6418025" cy="159054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9351978" y="9356375"/>
            <a:ext cx="6418025" cy="1591634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4124" y="9369615"/>
            <a:ext cx="5894862" cy="3621066"/>
          </a:xfrm>
        </p:spPr>
        <p:txBody>
          <a:bodyPr anchor="b">
            <a:normAutofit/>
          </a:bodyPr>
          <a:lstStyle>
            <a:lvl1pPr marL="0" indent="0" algn="ctr">
              <a:buNone/>
              <a:defRPr sz="6100" b="1">
                <a:solidFill>
                  <a:schemeClr val="tx2"/>
                </a:solidFill>
              </a:defRPr>
            </a:lvl1pPr>
            <a:lvl2pPr marL="1388928" indent="0">
              <a:buNone/>
              <a:defRPr sz="6100" b="1"/>
            </a:lvl2pPr>
            <a:lvl3pPr marL="2777856" indent="0">
              <a:buNone/>
              <a:defRPr sz="5500" b="1"/>
            </a:lvl3pPr>
            <a:lvl4pPr marL="4166784" indent="0">
              <a:buNone/>
              <a:defRPr sz="4900" b="1"/>
            </a:lvl4pPr>
            <a:lvl5pPr marL="5555712" indent="0">
              <a:buNone/>
              <a:defRPr sz="4900" b="1"/>
            </a:lvl5pPr>
            <a:lvl6pPr marL="6944639" indent="0">
              <a:buNone/>
              <a:defRPr sz="4900" b="1"/>
            </a:lvl6pPr>
            <a:lvl7pPr marL="8333567" indent="0">
              <a:buNone/>
              <a:defRPr sz="4900" b="1"/>
            </a:lvl7pPr>
            <a:lvl8pPr marL="9722495" indent="0">
              <a:buNone/>
              <a:defRPr sz="4900" b="1"/>
            </a:lvl8pPr>
            <a:lvl9pPr marL="11111423" indent="0">
              <a:buNone/>
              <a:defRPr sz="49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847767" y="9369610"/>
            <a:ext cx="5904583" cy="3633216"/>
          </a:xfrm>
        </p:spPr>
        <p:txBody>
          <a:bodyPr anchor="b">
            <a:normAutofit/>
          </a:bodyPr>
          <a:lstStyle>
            <a:lvl1pPr marL="0" indent="0" algn="ctr">
              <a:buNone/>
              <a:defRPr sz="6100" b="1">
                <a:solidFill>
                  <a:schemeClr val="tx2"/>
                </a:solidFill>
              </a:defRPr>
            </a:lvl1pPr>
            <a:lvl2pPr marL="1388928" indent="0">
              <a:buNone/>
              <a:defRPr sz="6100" b="1"/>
            </a:lvl2pPr>
            <a:lvl3pPr marL="2777856" indent="0">
              <a:buNone/>
              <a:defRPr sz="5500" b="1"/>
            </a:lvl3pPr>
            <a:lvl4pPr marL="4166784" indent="0">
              <a:buNone/>
              <a:defRPr sz="4900" b="1"/>
            </a:lvl4pPr>
            <a:lvl5pPr marL="5555712" indent="0">
              <a:buNone/>
              <a:defRPr sz="4900" b="1"/>
            </a:lvl5pPr>
            <a:lvl6pPr marL="6944639" indent="0">
              <a:buNone/>
              <a:defRPr sz="4900" b="1"/>
            </a:lvl6pPr>
            <a:lvl7pPr marL="8333567" indent="0">
              <a:buNone/>
              <a:defRPr sz="4900" b="1"/>
            </a:lvl7pPr>
            <a:lvl8pPr marL="9722495" indent="0">
              <a:buNone/>
              <a:defRPr sz="4900" b="1"/>
            </a:lvl8pPr>
            <a:lvl9pPr marL="11111423" indent="0">
              <a:buNone/>
              <a:defRPr sz="49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2951-3A07-4005-A6E6-D52C4E5D022F}" type="datetimeFigureOut">
              <a:rPr lang="zh-TW" altLang="en-US" smtClean="0"/>
              <a:t>2022/12/28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67AC-A919-42F5-9673-59D08F88FE6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2603884" y="12998840"/>
            <a:ext cx="6473036" cy="1227219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9315302" y="13000804"/>
            <a:ext cx="6473036" cy="1227219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2951-3A07-4005-A6E6-D52C4E5D022F}" type="datetimeFigureOut">
              <a:rPr lang="zh-TW" altLang="en-US" smtClean="0"/>
              <a:t>2022/12/28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67AC-A919-42F5-9673-59D08F88FE6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2951-3A07-4005-A6E6-D52C4E5D022F}" type="datetimeFigureOut">
              <a:rPr lang="zh-TW" altLang="en-US" smtClean="0"/>
              <a:t>2022/12/28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67AC-A919-42F5-9673-59D08F88FE6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8337213" cy="302768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1267757" y="26745116"/>
            <a:ext cx="15484760" cy="2371683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786" tIns="138893" rIns="277786" bIns="138893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8961797" y="2671683"/>
            <a:ext cx="7598274" cy="2526287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786" tIns="138893" rIns="277786" bIns="138893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8966898" y="2664358"/>
            <a:ext cx="7598274" cy="25262877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786" tIns="138893" rIns="277786" bIns="138893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1502441" y="2546765"/>
            <a:ext cx="7598274" cy="2526287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786" tIns="138893" rIns="277786" bIns="138893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1503653" y="2543251"/>
            <a:ext cx="7598274" cy="25262877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786" tIns="138893" rIns="277786" bIns="138893"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4754974" y="1297748"/>
            <a:ext cx="1138718" cy="2506864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1910104" y="2153841"/>
            <a:ext cx="2502882" cy="113690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2223921" y="8918114"/>
            <a:ext cx="6146149" cy="6635630"/>
          </a:xfrm>
        </p:spPr>
        <p:txBody>
          <a:bodyPr anchor="b">
            <a:normAutofit/>
          </a:bodyPr>
          <a:lstStyle>
            <a:lvl1pPr algn="ctr">
              <a:defRPr sz="73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9734708" y="5081423"/>
            <a:ext cx="6057842" cy="20420677"/>
          </a:xfrm>
        </p:spPr>
        <p:txBody>
          <a:bodyPr anchor="ctr"/>
          <a:lstStyle>
            <a:lvl1pPr>
              <a:defRPr sz="6700"/>
            </a:lvl1pPr>
            <a:lvl2pPr>
              <a:defRPr sz="6100"/>
            </a:lvl2pPr>
            <a:lvl3pPr>
              <a:defRPr sz="5500"/>
            </a:lvl3pPr>
            <a:lvl4pPr>
              <a:defRPr sz="4900"/>
            </a:lvl4pPr>
            <a:lvl5pPr>
              <a:defRPr sz="43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2302430" y="15998176"/>
            <a:ext cx="6114191" cy="9272877"/>
          </a:xfrm>
        </p:spPr>
        <p:txBody>
          <a:bodyPr>
            <a:normAutofit/>
          </a:bodyPr>
          <a:lstStyle>
            <a:lvl1pPr marL="0" indent="0" algn="ctr">
              <a:buNone/>
              <a:defRPr sz="4900"/>
            </a:lvl1pPr>
            <a:lvl2pPr marL="1388928" indent="0">
              <a:buNone/>
              <a:defRPr sz="3600"/>
            </a:lvl2pPr>
            <a:lvl3pPr marL="2777856" indent="0">
              <a:buNone/>
              <a:defRPr sz="3000"/>
            </a:lvl3pPr>
            <a:lvl4pPr marL="4166784" indent="0">
              <a:buNone/>
              <a:defRPr sz="2700"/>
            </a:lvl4pPr>
            <a:lvl5pPr marL="5555712" indent="0">
              <a:buNone/>
              <a:defRPr sz="2700"/>
            </a:lvl5pPr>
            <a:lvl6pPr marL="6944639" indent="0">
              <a:buNone/>
              <a:defRPr sz="2700"/>
            </a:lvl6pPr>
            <a:lvl7pPr marL="8333567" indent="0">
              <a:buNone/>
              <a:defRPr sz="2700"/>
            </a:lvl7pPr>
            <a:lvl8pPr marL="9722495" indent="0">
              <a:buNone/>
              <a:defRPr sz="2700"/>
            </a:lvl8pPr>
            <a:lvl9pPr marL="11111423" indent="0">
              <a:buNone/>
              <a:defRPr sz="2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12717528" y="25984154"/>
            <a:ext cx="2434175" cy="1611959"/>
          </a:xfrm>
        </p:spPr>
        <p:txBody>
          <a:bodyPr/>
          <a:lstStyle/>
          <a:p>
            <a:fld id="{B5A82951-3A07-4005-A6E6-D52C4E5D022F}" type="datetimeFigureOut">
              <a:rPr lang="zh-TW" altLang="en-US" smtClean="0"/>
              <a:t>2022/12/28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834031" y="25735110"/>
            <a:ext cx="7064173" cy="1611959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5155300" y="26033993"/>
            <a:ext cx="1111028" cy="1611959"/>
          </a:xfrm>
        </p:spPr>
        <p:txBody>
          <a:bodyPr/>
          <a:lstStyle/>
          <a:p>
            <a:fld id="{A08967AC-A919-42F5-9673-59D08F88FE6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8337213" cy="302768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1267757" y="26745116"/>
            <a:ext cx="15484760" cy="2371683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786" tIns="138893" rIns="277786" bIns="138893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1502441" y="2546765"/>
            <a:ext cx="7598274" cy="2526287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786" tIns="138893" rIns="277786" bIns="138893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1494127" y="2541914"/>
            <a:ext cx="7598274" cy="25262877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786" tIns="138893" rIns="277786" bIns="138893"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8961797" y="2671683"/>
            <a:ext cx="7598274" cy="2526287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786" tIns="138893" rIns="277786" bIns="138893"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8953566" y="2666195"/>
            <a:ext cx="7598274" cy="25262877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786" tIns="138893" rIns="277786" bIns="138893"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4754974" y="1297748"/>
            <a:ext cx="1138718" cy="2506864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1910104" y="2153841"/>
            <a:ext cx="2502882" cy="113690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2218803" y="8921564"/>
            <a:ext cx="6142966" cy="6620527"/>
          </a:xfrm>
        </p:spPr>
        <p:txBody>
          <a:bodyPr anchor="b">
            <a:normAutofit/>
          </a:bodyPr>
          <a:lstStyle>
            <a:lvl1pPr algn="ctr">
              <a:defRPr sz="73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9823596" y="5329882"/>
            <a:ext cx="5843408" cy="20040663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7300"/>
            </a:lvl1pPr>
            <a:lvl2pPr marL="1388928" indent="0">
              <a:buNone/>
              <a:defRPr sz="8500"/>
            </a:lvl2pPr>
            <a:lvl3pPr marL="2777856" indent="0">
              <a:buNone/>
              <a:defRPr sz="7300"/>
            </a:lvl3pPr>
            <a:lvl4pPr marL="4166784" indent="0">
              <a:buNone/>
              <a:defRPr sz="6100"/>
            </a:lvl4pPr>
            <a:lvl5pPr marL="5555712" indent="0">
              <a:buNone/>
              <a:defRPr sz="6100"/>
            </a:lvl5pPr>
            <a:lvl6pPr marL="6944639" indent="0">
              <a:buNone/>
              <a:defRPr sz="6100"/>
            </a:lvl6pPr>
            <a:lvl7pPr marL="8333567" indent="0">
              <a:buNone/>
              <a:defRPr sz="6100"/>
            </a:lvl7pPr>
            <a:lvl8pPr marL="9722495" indent="0">
              <a:buNone/>
              <a:defRPr sz="6100"/>
            </a:lvl8pPr>
            <a:lvl9pPr marL="11111423" indent="0">
              <a:buNone/>
              <a:defRPr sz="61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2310489" y="15986151"/>
            <a:ext cx="6106292" cy="9284885"/>
          </a:xfrm>
        </p:spPr>
        <p:txBody>
          <a:bodyPr>
            <a:normAutofit/>
          </a:bodyPr>
          <a:lstStyle>
            <a:lvl1pPr marL="0" indent="0" algn="ctr">
              <a:buNone/>
              <a:defRPr sz="4900"/>
            </a:lvl1pPr>
            <a:lvl2pPr marL="1388928" indent="0">
              <a:buNone/>
              <a:defRPr sz="3600"/>
            </a:lvl2pPr>
            <a:lvl3pPr marL="2777856" indent="0">
              <a:buNone/>
              <a:defRPr sz="3000"/>
            </a:lvl3pPr>
            <a:lvl4pPr marL="4166784" indent="0">
              <a:buNone/>
              <a:defRPr sz="2700"/>
            </a:lvl4pPr>
            <a:lvl5pPr marL="5555712" indent="0">
              <a:buNone/>
              <a:defRPr sz="2700"/>
            </a:lvl5pPr>
            <a:lvl6pPr marL="6944639" indent="0">
              <a:buNone/>
              <a:defRPr sz="2700"/>
            </a:lvl6pPr>
            <a:lvl7pPr marL="8333567" indent="0">
              <a:buNone/>
              <a:defRPr sz="2700"/>
            </a:lvl7pPr>
            <a:lvl8pPr marL="9722495" indent="0">
              <a:buNone/>
              <a:defRPr sz="2700"/>
            </a:lvl8pPr>
            <a:lvl9pPr marL="11111423" indent="0">
              <a:buNone/>
              <a:defRPr sz="2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12726027" y="25997686"/>
            <a:ext cx="2434175" cy="1611959"/>
          </a:xfrm>
        </p:spPr>
        <p:txBody>
          <a:bodyPr/>
          <a:lstStyle/>
          <a:p>
            <a:fld id="{B5A82951-3A07-4005-A6E6-D52C4E5D022F}" type="datetimeFigureOut">
              <a:rPr lang="zh-TW" altLang="en-US" smtClean="0"/>
              <a:t>2022/12/28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834061" y="25742951"/>
            <a:ext cx="6655949" cy="16119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5164878" y="26047525"/>
            <a:ext cx="1111028" cy="1611959"/>
          </a:xfrm>
        </p:spPr>
        <p:txBody>
          <a:bodyPr/>
          <a:lstStyle/>
          <a:p>
            <a:fld id="{A08967AC-A919-42F5-9673-59D08F88FE6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8337213" cy="302768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260684" y="26794968"/>
            <a:ext cx="15884613" cy="2371683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786" tIns="138893" rIns="277786" bIns="138893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66977" y="2539887"/>
            <a:ext cx="15433821" cy="25230667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786" tIns="138893" rIns="277786" bIns="138893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66977" y="2543251"/>
            <a:ext cx="15433821" cy="25230667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786" tIns="138893" rIns="277786" bIns="138893"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1090409" y="1205646"/>
            <a:ext cx="1138718" cy="2506864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5590846" y="1999322"/>
            <a:ext cx="2502882" cy="1136907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5940" y="3609475"/>
            <a:ext cx="13967977" cy="5308749"/>
          </a:xfrm>
          <a:prstGeom prst="rect">
            <a:avLst/>
          </a:prstGeom>
        </p:spPr>
        <p:txBody>
          <a:bodyPr vert="horz" lIns="277786" tIns="138893" rIns="277786" bIns="138893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955" y="9356127"/>
            <a:ext cx="12426159" cy="15910163"/>
          </a:xfrm>
          <a:prstGeom prst="rect">
            <a:avLst/>
          </a:prstGeom>
        </p:spPr>
        <p:txBody>
          <a:bodyPr vert="horz" lIns="277786" tIns="138893" rIns="277786" bIns="138893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43915" y="25646333"/>
            <a:ext cx="2434175" cy="1611959"/>
          </a:xfrm>
          <a:prstGeom prst="rect">
            <a:avLst/>
          </a:prstGeom>
        </p:spPr>
        <p:txBody>
          <a:bodyPr vert="horz" lIns="277786" tIns="138893" rIns="277786" bIns="138893" rtlCol="0" anchor="ctr"/>
          <a:lstStyle>
            <a:lvl1pPr algn="r">
              <a:defRPr sz="36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5A82951-3A07-4005-A6E6-D52C4E5D022F}" type="datetimeFigureOut">
              <a:rPr lang="zh-TW" altLang="en-US" smtClean="0"/>
              <a:t>2022/12/28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3723" y="25646333"/>
            <a:ext cx="11110193" cy="1611959"/>
          </a:xfrm>
          <a:prstGeom prst="rect">
            <a:avLst/>
          </a:prstGeom>
        </p:spPr>
        <p:txBody>
          <a:bodyPr vert="horz" lIns="277786" tIns="138893" rIns="277786" bIns="138893" rtlCol="0" anchor="ctr"/>
          <a:lstStyle>
            <a:lvl1pPr algn="l">
              <a:defRPr sz="43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81686" y="25646333"/>
            <a:ext cx="1111028" cy="1611959"/>
          </a:xfrm>
          <a:prstGeom prst="rect">
            <a:avLst/>
          </a:prstGeom>
        </p:spPr>
        <p:txBody>
          <a:bodyPr vert="horz" lIns="277786" tIns="138893" rIns="277786" bIns="138893" rtlCol="0" anchor="ctr"/>
          <a:lstStyle>
            <a:lvl1pPr algn="r">
              <a:defRPr sz="43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08967AC-A919-42F5-9673-59D08F88FE6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54" r:id="rId1"/>
    <p:sldLayoutId id="2147485255" r:id="rId2"/>
    <p:sldLayoutId id="2147485256" r:id="rId3"/>
    <p:sldLayoutId id="2147485257" r:id="rId4"/>
    <p:sldLayoutId id="2147485258" r:id="rId5"/>
    <p:sldLayoutId id="2147485259" r:id="rId6"/>
    <p:sldLayoutId id="2147485260" r:id="rId7"/>
    <p:sldLayoutId id="2147485261" r:id="rId8"/>
    <p:sldLayoutId id="2147485262" r:id="rId9"/>
    <p:sldLayoutId id="2147485263" r:id="rId10"/>
    <p:sldLayoutId id="2147485264" r:id="rId11"/>
  </p:sldLayoutIdLst>
  <p:txStyles>
    <p:titleStyle>
      <a:lvl1pPr algn="ctr" defTabSz="2777856" rtl="0" eaLnBrk="1" latinLnBrk="0" hangingPunct="1">
        <a:spcBef>
          <a:spcPct val="0"/>
        </a:spcBef>
        <a:buNone/>
        <a:defRPr sz="13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833357" indent="-833357" algn="l" defTabSz="2777856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944499" indent="-833357" algn="l" defTabSz="2777856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77856" indent="-694464" algn="l" defTabSz="2777856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3888998" indent="-694464" algn="l" defTabSz="2777856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5500" kern="1200">
          <a:solidFill>
            <a:schemeClr val="tx1"/>
          </a:solidFill>
          <a:latin typeface="+mn-lt"/>
          <a:ea typeface="+mn-ea"/>
          <a:cs typeface="+mn-cs"/>
        </a:defRPr>
      </a:lvl4pPr>
      <a:lvl5pPr marL="5000140" indent="-694464" algn="l" defTabSz="2777856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4900" kern="1200">
          <a:solidFill>
            <a:schemeClr val="tx1"/>
          </a:solidFill>
          <a:latin typeface="+mn-lt"/>
          <a:ea typeface="+mn-ea"/>
          <a:cs typeface="+mn-cs"/>
        </a:defRPr>
      </a:lvl5pPr>
      <a:lvl6pPr marL="6111283" indent="-694464" algn="l" defTabSz="2777856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4900" kern="1200">
          <a:solidFill>
            <a:schemeClr val="tx1"/>
          </a:solidFill>
          <a:latin typeface="+mn-lt"/>
          <a:ea typeface="+mn-ea"/>
          <a:cs typeface="+mn-cs"/>
        </a:defRPr>
      </a:lvl6pPr>
      <a:lvl7pPr marL="7222425" indent="-694464" algn="l" defTabSz="2777856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4900" kern="1200">
          <a:solidFill>
            <a:schemeClr val="tx1"/>
          </a:solidFill>
          <a:latin typeface="+mn-lt"/>
          <a:ea typeface="+mn-ea"/>
          <a:cs typeface="+mn-cs"/>
        </a:defRPr>
      </a:lvl7pPr>
      <a:lvl8pPr marL="8333567" indent="-694464" algn="l" defTabSz="2777856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4900" kern="1200">
          <a:solidFill>
            <a:schemeClr val="tx1"/>
          </a:solidFill>
          <a:latin typeface="+mn-lt"/>
          <a:ea typeface="+mn-ea"/>
          <a:cs typeface="+mn-cs"/>
        </a:defRPr>
      </a:lvl8pPr>
      <a:lvl9pPr marL="9444710" indent="-694464" algn="l" defTabSz="2777856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4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77856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1pPr>
      <a:lvl2pPr marL="1388928" algn="l" defTabSz="2777856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2pPr>
      <a:lvl3pPr marL="2777856" algn="l" defTabSz="2777856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3pPr>
      <a:lvl4pPr marL="4166784" algn="l" defTabSz="2777856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4pPr>
      <a:lvl5pPr marL="5555712" algn="l" defTabSz="2777856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5pPr>
      <a:lvl6pPr marL="6944639" algn="l" defTabSz="2777856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6pPr>
      <a:lvl7pPr marL="8333567" algn="l" defTabSz="2777856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7pPr>
      <a:lvl8pPr marL="9722495" algn="l" defTabSz="2777856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8pPr>
      <a:lvl9pPr marL="11111423" algn="l" defTabSz="2777856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forms.gle/G2f1rquXZ5vTut1c7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706" y="918633"/>
            <a:ext cx="9289031" cy="189997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029" y="815193"/>
            <a:ext cx="2106850" cy="210685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294" y="2818604"/>
            <a:ext cx="9696985" cy="140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017396"/>
              </p:ext>
            </p:extLst>
          </p:nvPr>
        </p:nvGraphicFramePr>
        <p:xfrm>
          <a:off x="2693703" y="20106952"/>
          <a:ext cx="13055305" cy="424847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6124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0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354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800" dirty="0" smtClean="0"/>
                        <a:t>時間（每場</a:t>
                      </a:r>
                      <a:r>
                        <a:rPr lang="en-US" altLang="zh-TW" sz="4800" dirty="0" smtClean="0"/>
                        <a:t>30</a:t>
                      </a:r>
                      <a:r>
                        <a:rPr lang="zh-TW" altLang="en-US" sz="4800" dirty="0" smtClean="0"/>
                        <a:t>分鐘）</a:t>
                      </a:r>
                      <a:endParaRPr lang="zh-TW" altLang="en-US" sz="4800" b="1" dirty="0">
                        <a:solidFill>
                          <a:srgbClr val="F8F8F8"/>
                        </a:solidFill>
                        <a:latin typeface="細明體_HKSCS" panose="02020500000000000000" pitchFamily="18" charset="-120"/>
                        <a:ea typeface="細明體_HKSCS" panose="02020500000000000000" pitchFamily="18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800" dirty="0" smtClean="0"/>
                        <a:t>院長候選人</a:t>
                      </a:r>
                      <a:endParaRPr lang="zh-TW" altLang="en-US" sz="4800" b="1" dirty="0">
                        <a:solidFill>
                          <a:srgbClr val="F8F8F8"/>
                        </a:solidFill>
                        <a:latin typeface="細明體_HKSCS" panose="02020500000000000000" pitchFamily="18" charset="-120"/>
                        <a:ea typeface="細明體_HKSCS" panose="02020500000000000000" pitchFamily="18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8845">
                <a:tc>
                  <a:txBody>
                    <a:bodyPr/>
                    <a:lstStyle/>
                    <a:p>
                      <a:pPr algn="ctr">
                        <a:lnSpc>
                          <a:spcPts val="7000"/>
                        </a:lnSpc>
                      </a:pPr>
                      <a:r>
                        <a:rPr lang="en-US" altLang="zh-TW" sz="4700" dirty="0" smtClean="0"/>
                        <a:t>12</a:t>
                      </a:r>
                      <a:r>
                        <a:rPr lang="zh-TW" altLang="en-US" sz="4700" dirty="0" smtClean="0"/>
                        <a:t>：</a:t>
                      </a:r>
                      <a:r>
                        <a:rPr lang="en-US" altLang="zh-TW" sz="4700" dirty="0" smtClean="0"/>
                        <a:t>10</a:t>
                      </a:r>
                      <a:r>
                        <a:rPr lang="zh-TW" altLang="en-US" sz="4700" dirty="0" smtClean="0"/>
                        <a:t> </a:t>
                      </a:r>
                      <a:r>
                        <a:rPr lang="en-US" altLang="zh-TW" sz="4700" dirty="0" smtClean="0"/>
                        <a:t>~</a:t>
                      </a:r>
                      <a:r>
                        <a:rPr lang="zh-TW" altLang="en-US" sz="4700" dirty="0" smtClean="0"/>
                        <a:t> </a:t>
                      </a:r>
                      <a:r>
                        <a:rPr lang="en-US" altLang="zh-TW" sz="4700" dirty="0" smtClean="0"/>
                        <a:t>12</a:t>
                      </a:r>
                      <a:r>
                        <a:rPr lang="zh-TW" altLang="en-US" sz="4700" dirty="0" smtClean="0"/>
                        <a:t>：</a:t>
                      </a:r>
                      <a:r>
                        <a:rPr lang="en-US" altLang="zh-TW" sz="4700" dirty="0" smtClean="0"/>
                        <a:t>40</a:t>
                      </a:r>
                      <a:endParaRPr lang="zh-TW" altLang="en-US" sz="4700" b="1" dirty="0">
                        <a:solidFill>
                          <a:srgbClr val="800000"/>
                        </a:solidFill>
                        <a:latin typeface="細明體_HKSCS" panose="02020500000000000000" pitchFamily="18" charset="-120"/>
                        <a:ea typeface="細明體_HKSCS" panose="02020500000000000000" pitchFamily="18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0"/>
                        </a:lnSpc>
                      </a:pPr>
                      <a:r>
                        <a:rPr lang="zh-TW" altLang="en-US" sz="4700" b="1" dirty="0" smtClean="0"/>
                        <a:t>黃武元</a:t>
                      </a:r>
                      <a:r>
                        <a:rPr lang="zh-TW" altLang="en-US" sz="4700" dirty="0" smtClean="0"/>
                        <a:t>  教授</a:t>
                      </a:r>
                      <a:endParaRPr lang="zh-TW" altLang="en-US" sz="4700" b="1" dirty="0">
                        <a:solidFill>
                          <a:srgbClr val="800000"/>
                        </a:solidFill>
                        <a:latin typeface="細明體_HKSCS" panose="02020500000000000000" pitchFamily="18" charset="-120"/>
                        <a:ea typeface="細明體_HKSCS" panose="02020500000000000000" pitchFamily="18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6080">
                <a:tc>
                  <a:txBody>
                    <a:bodyPr/>
                    <a:lstStyle/>
                    <a:p>
                      <a:pPr algn="ctr">
                        <a:lnSpc>
                          <a:spcPts val="7000"/>
                        </a:lnSpc>
                      </a:pPr>
                      <a:endParaRPr lang="zh-TW" altLang="en-US" sz="4700" b="1" dirty="0">
                        <a:solidFill>
                          <a:srgbClr val="800000"/>
                        </a:solidFill>
                        <a:latin typeface="細明體_HKSCS" panose="02020500000000000000" pitchFamily="18" charset="-120"/>
                        <a:ea typeface="細明體_HKSCS" panose="02020500000000000000" pitchFamily="18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0"/>
                        </a:lnSpc>
                      </a:pPr>
                      <a:endParaRPr lang="en-US" altLang="zh-TW" sz="4700" b="1" dirty="0" smtClean="0">
                        <a:solidFill>
                          <a:srgbClr val="800000"/>
                        </a:solidFill>
                        <a:latin typeface="細明體_HKSCS" panose="02020500000000000000" pitchFamily="18" charset="-120"/>
                        <a:ea typeface="細明體_HKSCS" panose="02020500000000000000" pitchFamily="18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文字方塊 13"/>
          <p:cNvSpPr txBox="1"/>
          <p:nvPr/>
        </p:nvSpPr>
        <p:spPr>
          <a:xfrm>
            <a:off x="2828167" y="9192987"/>
            <a:ext cx="13281258" cy="740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zh-TW" altLang="en-US" sz="4200" b="1" u="sng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主持人</a:t>
            </a:r>
            <a:r>
              <a:rPr lang="zh-TW" altLang="en-US" sz="4200" b="1" dirty="0" smtClean="0">
                <a:solidFill>
                  <a:srgbClr val="000000"/>
                </a:solidFill>
                <a:latin typeface="+mn-ea"/>
              </a:rPr>
              <a:t>    </a:t>
            </a:r>
            <a:r>
              <a:rPr lang="zh-TW" altLang="en-US" sz="4200" dirty="0" smtClean="0">
                <a:solidFill>
                  <a:srgbClr val="000000"/>
                </a:solidFill>
                <a:latin typeface="+mn-ea"/>
              </a:rPr>
              <a:t>趙 </a:t>
            </a:r>
            <a:r>
              <a:rPr lang="zh-TW" altLang="en-US" sz="4200" dirty="0">
                <a:solidFill>
                  <a:srgbClr val="000000"/>
                </a:solidFill>
                <a:latin typeface="+mn-ea"/>
              </a:rPr>
              <a:t>涵 㨗 校 長</a:t>
            </a:r>
          </a:p>
          <a:p>
            <a:pPr>
              <a:lnSpc>
                <a:spcPts val="7000"/>
              </a:lnSpc>
              <a:spcBef>
                <a:spcPts val="2400"/>
              </a:spcBef>
            </a:pPr>
            <a:r>
              <a:rPr lang="zh-TW" altLang="en-US" sz="4200" b="1" u="sng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時</a:t>
            </a:r>
            <a:r>
              <a:rPr lang="zh-TW" altLang="en-US" sz="4200" u="sng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  </a:t>
            </a:r>
            <a:r>
              <a:rPr lang="zh-TW" altLang="en-US" sz="4200" b="1" u="sng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  間</a:t>
            </a:r>
            <a:r>
              <a:rPr lang="zh-TW" altLang="en-US" sz="4200" b="1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    </a:t>
            </a:r>
            <a:r>
              <a:rPr lang="en-US" altLang="zh-TW" sz="4200" dirty="0" smtClean="0">
                <a:solidFill>
                  <a:srgbClr val="000000"/>
                </a:solidFill>
                <a:latin typeface="+mn-ea"/>
              </a:rPr>
              <a:t>112</a:t>
            </a:r>
            <a:r>
              <a:rPr lang="zh-TW" altLang="en-US" sz="4200" dirty="0" smtClean="0">
                <a:solidFill>
                  <a:srgbClr val="000000"/>
                </a:solidFill>
                <a:latin typeface="+mn-ea"/>
              </a:rPr>
              <a:t>年</a:t>
            </a:r>
            <a:r>
              <a:rPr lang="en-US" altLang="zh-TW" sz="4200" dirty="0" smtClean="0">
                <a:solidFill>
                  <a:srgbClr val="000000"/>
                </a:solidFill>
                <a:latin typeface="+mn-ea"/>
              </a:rPr>
              <a:t>1</a:t>
            </a:r>
            <a:r>
              <a:rPr lang="zh-TW" altLang="en-US" sz="4200" dirty="0" smtClean="0">
                <a:solidFill>
                  <a:srgbClr val="000000"/>
                </a:solidFill>
                <a:latin typeface="+mn-ea"/>
              </a:rPr>
              <a:t>月</a:t>
            </a:r>
            <a:r>
              <a:rPr lang="en-US" altLang="zh-TW" sz="4200" dirty="0" smtClean="0">
                <a:solidFill>
                  <a:srgbClr val="000000"/>
                </a:solidFill>
                <a:latin typeface="+mn-ea"/>
              </a:rPr>
              <a:t>9</a:t>
            </a:r>
            <a:r>
              <a:rPr lang="zh-TW" altLang="en-US" sz="4200" dirty="0" smtClean="0">
                <a:solidFill>
                  <a:srgbClr val="000000"/>
                </a:solidFill>
                <a:latin typeface="+mn-ea"/>
              </a:rPr>
              <a:t>日</a:t>
            </a:r>
            <a:r>
              <a:rPr lang="zh-TW" altLang="en-US" sz="4200" dirty="0">
                <a:solidFill>
                  <a:srgbClr val="000000"/>
                </a:solidFill>
                <a:latin typeface="+mn-ea"/>
              </a:rPr>
              <a:t>（</a:t>
            </a:r>
            <a:r>
              <a:rPr lang="zh-TW" altLang="en-US" sz="4200" dirty="0" smtClean="0">
                <a:solidFill>
                  <a:srgbClr val="000000"/>
                </a:solidFill>
                <a:latin typeface="+mn-ea"/>
              </a:rPr>
              <a:t>星期一）中午</a:t>
            </a:r>
            <a:r>
              <a:rPr lang="en-US" altLang="zh-TW" sz="4200" dirty="0" smtClean="0">
                <a:solidFill>
                  <a:srgbClr val="000000"/>
                </a:solidFill>
                <a:latin typeface="+mn-ea"/>
              </a:rPr>
              <a:t>12</a:t>
            </a:r>
            <a:r>
              <a:rPr lang="zh-TW" altLang="en-US" sz="4200" dirty="0" smtClean="0">
                <a:solidFill>
                  <a:srgbClr val="000000"/>
                </a:solidFill>
                <a:latin typeface="+mn-ea"/>
              </a:rPr>
              <a:t>時起</a:t>
            </a:r>
            <a:endParaRPr lang="zh-TW" altLang="en-US" sz="4200" dirty="0">
              <a:solidFill>
                <a:srgbClr val="000000"/>
              </a:solidFill>
              <a:latin typeface="+mn-ea"/>
            </a:endParaRPr>
          </a:p>
          <a:p>
            <a:pPr>
              <a:lnSpc>
                <a:spcPts val="7000"/>
              </a:lnSpc>
              <a:spcBef>
                <a:spcPts val="2400"/>
              </a:spcBef>
            </a:pPr>
            <a:r>
              <a:rPr lang="zh-TW" altLang="en-US" sz="4200" b="1" u="sng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程    序</a:t>
            </a:r>
            <a:r>
              <a:rPr lang="zh-TW" altLang="en-US" sz="4200" b="1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    </a:t>
            </a:r>
            <a:r>
              <a:rPr lang="zh-TW" altLang="en-US" sz="4200" dirty="0" smtClean="0">
                <a:solidFill>
                  <a:srgbClr val="000000"/>
                </a:solidFill>
                <a:latin typeface="+mn-ea"/>
              </a:rPr>
              <a:t>院長</a:t>
            </a:r>
            <a:r>
              <a:rPr lang="zh-TW" altLang="en-US" sz="4200" dirty="0">
                <a:solidFill>
                  <a:srgbClr val="000000"/>
                </a:solidFill>
                <a:latin typeface="+mn-ea"/>
              </a:rPr>
              <a:t>候選人理念說明（</a:t>
            </a:r>
            <a:r>
              <a:rPr lang="en-US" altLang="zh-TW" sz="4200" dirty="0">
                <a:solidFill>
                  <a:srgbClr val="000000"/>
                </a:solidFill>
                <a:latin typeface="+mn-ea"/>
              </a:rPr>
              <a:t>20</a:t>
            </a:r>
            <a:r>
              <a:rPr lang="zh-TW" altLang="en-US" sz="4200" dirty="0">
                <a:solidFill>
                  <a:srgbClr val="000000"/>
                </a:solidFill>
                <a:latin typeface="+mn-ea"/>
              </a:rPr>
              <a:t>分鐘）</a:t>
            </a:r>
          </a:p>
          <a:p>
            <a:pPr>
              <a:lnSpc>
                <a:spcPts val="7000"/>
              </a:lnSpc>
            </a:pPr>
            <a:r>
              <a:rPr lang="zh-TW" altLang="en-US" sz="4200" dirty="0" smtClean="0">
                <a:solidFill>
                  <a:srgbClr val="000000"/>
                </a:solidFill>
                <a:latin typeface="+mn-ea"/>
              </a:rPr>
              <a:t>                師生</a:t>
            </a:r>
            <a:r>
              <a:rPr lang="zh-TW" altLang="en-US" sz="4200" dirty="0">
                <a:solidFill>
                  <a:srgbClr val="000000"/>
                </a:solidFill>
                <a:latin typeface="+mn-ea"/>
              </a:rPr>
              <a:t>提問及答詢（</a:t>
            </a:r>
            <a:r>
              <a:rPr lang="en-US" altLang="zh-TW" sz="4200" dirty="0">
                <a:solidFill>
                  <a:srgbClr val="000000"/>
                </a:solidFill>
                <a:latin typeface="+mn-ea"/>
              </a:rPr>
              <a:t>10</a:t>
            </a:r>
            <a:r>
              <a:rPr lang="zh-TW" altLang="en-US" sz="4200" dirty="0">
                <a:solidFill>
                  <a:srgbClr val="000000"/>
                </a:solidFill>
                <a:latin typeface="+mn-ea"/>
              </a:rPr>
              <a:t>分鐘）</a:t>
            </a:r>
          </a:p>
          <a:p>
            <a:pPr>
              <a:lnSpc>
                <a:spcPts val="7000"/>
              </a:lnSpc>
              <a:spcBef>
                <a:spcPts val="2400"/>
              </a:spcBef>
            </a:pPr>
            <a:r>
              <a:rPr lang="zh-TW" altLang="en-US" sz="4200" b="1" u="sng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地 </a:t>
            </a:r>
            <a:r>
              <a:rPr lang="zh-TW" altLang="en-US" sz="4200" b="1" u="sng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   點</a:t>
            </a:r>
            <a:r>
              <a:rPr lang="zh-TW" altLang="en-US" sz="4200" b="1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    </a:t>
            </a:r>
            <a:r>
              <a:rPr lang="zh-TW" altLang="en-US" sz="4200" dirty="0" smtClean="0">
                <a:solidFill>
                  <a:srgbClr val="000000"/>
                </a:solidFill>
                <a:latin typeface="+mn-ea"/>
              </a:rPr>
              <a:t>本校行政大樓</a:t>
            </a:r>
            <a:r>
              <a:rPr lang="en-US" altLang="zh-TW" sz="4200" dirty="0" smtClean="0">
                <a:solidFill>
                  <a:srgbClr val="000000"/>
                </a:solidFill>
                <a:latin typeface="+mn-ea"/>
              </a:rPr>
              <a:t>3</a:t>
            </a:r>
            <a:r>
              <a:rPr lang="zh-TW" altLang="en-US" sz="4200" dirty="0" smtClean="0">
                <a:solidFill>
                  <a:srgbClr val="000000"/>
                </a:solidFill>
                <a:latin typeface="+mn-ea"/>
              </a:rPr>
              <a:t>樓</a:t>
            </a:r>
            <a:r>
              <a:rPr lang="en-US" altLang="zh-TW" sz="4200" dirty="0" smtClean="0">
                <a:solidFill>
                  <a:srgbClr val="000000"/>
                </a:solidFill>
                <a:latin typeface="+mn-ea"/>
              </a:rPr>
              <a:t>301</a:t>
            </a:r>
            <a:r>
              <a:rPr lang="zh-TW" altLang="en-US" sz="4200" dirty="0" smtClean="0">
                <a:solidFill>
                  <a:srgbClr val="000000"/>
                </a:solidFill>
                <a:latin typeface="+mn-ea"/>
              </a:rPr>
              <a:t>簡報室</a:t>
            </a:r>
            <a:endParaRPr lang="en-US" altLang="zh-TW" sz="4200" dirty="0" smtClean="0">
              <a:solidFill>
                <a:srgbClr val="000000"/>
              </a:solidFill>
              <a:latin typeface="+mn-ea"/>
            </a:endParaRPr>
          </a:p>
          <a:p>
            <a:pPr>
              <a:lnSpc>
                <a:spcPts val="7000"/>
              </a:lnSpc>
              <a:spcBef>
                <a:spcPts val="2400"/>
              </a:spcBef>
            </a:pPr>
            <a:r>
              <a:rPr lang="zh-TW" altLang="en-US" sz="4200" b="1" u="sng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方    式</a:t>
            </a:r>
            <a:r>
              <a:rPr lang="zh-TW" altLang="en-US" sz="42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 </a:t>
            </a:r>
            <a:r>
              <a:rPr lang="zh-TW" altLang="en-US" sz="4200" b="1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   </a:t>
            </a:r>
            <a:r>
              <a:rPr lang="zh-TW" altLang="en-US" sz="4200" dirty="0">
                <a:solidFill>
                  <a:srgbClr val="000000"/>
                </a:solidFill>
                <a:latin typeface="+mn-ea"/>
              </a:rPr>
              <a:t>採</a:t>
            </a:r>
            <a:r>
              <a:rPr lang="zh-TW" altLang="en-US" sz="4200" dirty="0">
                <a:solidFill>
                  <a:srgbClr val="FF0000"/>
                </a:solidFill>
                <a:latin typeface="+mn-ea"/>
              </a:rPr>
              <a:t>現場</a:t>
            </a:r>
            <a:r>
              <a:rPr lang="zh-TW" altLang="en-US" sz="4200" dirty="0" smtClean="0">
                <a:solidFill>
                  <a:srgbClr val="FF0000"/>
                </a:solidFill>
                <a:latin typeface="+mn-ea"/>
              </a:rPr>
              <a:t>參與</a:t>
            </a:r>
            <a:r>
              <a:rPr lang="zh-TW" altLang="en-US" sz="4200" dirty="0">
                <a:solidFill>
                  <a:srgbClr val="FF0000"/>
                </a:solidFill>
                <a:latin typeface="+mn-ea"/>
              </a:rPr>
              <a:t>方式</a:t>
            </a:r>
            <a:r>
              <a:rPr lang="zh-TW" altLang="en-US" sz="4200" dirty="0" smtClean="0">
                <a:solidFill>
                  <a:srgbClr val="000000"/>
                </a:solidFill>
                <a:latin typeface="+mn-ea"/>
              </a:rPr>
              <a:t>進行</a:t>
            </a:r>
            <a:r>
              <a:rPr lang="en-US" altLang="zh-TW" sz="4200" dirty="0" smtClean="0">
                <a:solidFill>
                  <a:srgbClr val="000000"/>
                </a:solidFill>
                <a:latin typeface="+mn-ea"/>
              </a:rPr>
              <a:t>(</a:t>
            </a:r>
            <a:r>
              <a:rPr lang="zh-TW" altLang="en-US" sz="4200" dirty="0">
                <a:solidFill>
                  <a:srgbClr val="000000"/>
                </a:solidFill>
                <a:latin typeface="+mn-ea"/>
              </a:rPr>
              <a:t>人數</a:t>
            </a:r>
            <a:r>
              <a:rPr lang="zh-TW" altLang="en-US" sz="4200" dirty="0" smtClean="0">
                <a:solidFill>
                  <a:srgbClr val="000000"/>
                </a:solidFill>
                <a:latin typeface="+mn-ea"/>
              </a:rPr>
              <a:t>限制</a:t>
            </a:r>
            <a:r>
              <a:rPr lang="en-US" altLang="zh-TW" sz="4200" dirty="0" smtClean="0">
                <a:solidFill>
                  <a:srgbClr val="000000"/>
                </a:solidFill>
                <a:latin typeface="+mn-ea"/>
              </a:rPr>
              <a:t>40</a:t>
            </a:r>
            <a:r>
              <a:rPr lang="zh-TW" altLang="en-US" sz="4200" dirty="0" smtClean="0">
                <a:solidFill>
                  <a:srgbClr val="000000"/>
                </a:solidFill>
                <a:latin typeface="+mn-ea"/>
              </a:rPr>
              <a:t>人</a:t>
            </a:r>
            <a:r>
              <a:rPr lang="en-US" altLang="zh-TW" sz="4200" dirty="0" smtClean="0">
                <a:solidFill>
                  <a:srgbClr val="000000"/>
                </a:solidFill>
                <a:latin typeface="+mn-ea"/>
              </a:rPr>
              <a:t>)</a:t>
            </a:r>
            <a:r>
              <a:rPr lang="zh-TW" altLang="en-US" sz="4200" dirty="0" smtClean="0">
                <a:solidFill>
                  <a:srgbClr val="000000"/>
                </a:solidFill>
                <a:latin typeface="+mn-ea"/>
              </a:rPr>
              <a:t> </a:t>
            </a:r>
            <a:endParaRPr lang="en-US" altLang="zh-TW" sz="4200" dirty="0" smtClean="0">
              <a:solidFill>
                <a:srgbClr val="000000"/>
              </a:solidFill>
              <a:latin typeface="+mn-ea"/>
            </a:endParaRPr>
          </a:p>
          <a:p>
            <a:pPr>
              <a:lnSpc>
                <a:spcPts val="3000"/>
              </a:lnSpc>
              <a:spcBef>
                <a:spcPts val="2400"/>
              </a:spcBef>
            </a:pPr>
            <a:r>
              <a:rPr lang="zh-TW" altLang="en-US" sz="3200" dirty="0">
                <a:solidFill>
                  <a:srgbClr val="000000"/>
                </a:solidFill>
                <a:latin typeface="+mn-ea"/>
              </a:rPr>
              <a:t> </a:t>
            </a:r>
            <a:r>
              <a:rPr lang="zh-TW" altLang="en-US" sz="3200" dirty="0" smtClean="0">
                <a:solidFill>
                  <a:srgbClr val="000000"/>
                </a:solidFill>
                <a:latin typeface="+mn-ea"/>
              </a:rPr>
              <a:t>     </a:t>
            </a:r>
            <a:endParaRPr lang="en-US" altLang="zh-TW" sz="3200" b="1" dirty="0" smtClean="0">
              <a:solidFill>
                <a:schemeClr val="accent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560579" y="5392770"/>
            <a:ext cx="70956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100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理工</a:t>
            </a:r>
            <a:r>
              <a:rPr lang="zh-TW" altLang="en-US" sz="100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學院</a:t>
            </a:r>
            <a:endParaRPr lang="en-US" altLang="zh-TW" sz="10000" b="1" dirty="0" smtClean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039814" y="7289528"/>
            <a:ext cx="14329592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10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院長候選人理念說明會</a:t>
            </a:r>
            <a:endParaRPr lang="en-US" altLang="zh-TW" sz="100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119934" y="16564571"/>
            <a:ext cx="123184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spcBef>
                <a:spcPts val="2400"/>
              </a:spcBef>
            </a:pPr>
            <a:r>
              <a:rPr lang="zh-TW" altLang="en-US" sz="3200" dirty="0">
                <a:solidFill>
                  <a:srgbClr val="990000"/>
                </a:solidFill>
                <a:latin typeface="+mn-ea"/>
              </a:rPr>
              <a:t> </a:t>
            </a:r>
            <a:r>
              <a:rPr lang="zh-TW" altLang="en-US" sz="3200" dirty="0" smtClean="0">
                <a:solidFill>
                  <a:srgbClr val="990000"/>
                </a:solidFill>
                <a:latin typeface="+mn-ea"/>
              </a:rPr>
              <a:t>    參</a:t>
            </a:r>
            <a:r>
              <a:rPr lang="zh-TW" altLang="en-US" sz="3200" dirty="0">
                <a:solidFill>
                  <a:srgbClr val="990000"/>
                </a:solidFill>
                <a:latin typeface="+mn-ea"/>
              </a:rPr>
              <a:t>加人員請事先至</a:t>
            </a:r>
            <a:r>
              <a:rPr lang="en-US" altLang="zh-TW" sz="3200" dirty="0">
                <a:solidFill>
                  <a:srgbClr val="990000"/>
                </a:solidFill>
                <a:latin typeface="+mn-ea"/>
              </a:rPr>
              <a:t>google</a:t>
            </a:r>
            <a:r>
              <a:rPr lang="zh-TW" altLang="en-US" sz="3200" dirty="0">
                <a:solidFill>
                  <a:srgbClr val="990000"/>
                </a:solidFill>
                <a:latin typeface="+mn-ea"/>
              </a:rPr>
              <a:t>表單報名，填寫相關資料。</a:t>
            </a:r>
          </a:p>
          <a:p>
            <a:pPr>
              <a:lnSpc>
                <a:spcPts val="3000"/>
              </a:lnSpc>
              <a:spcBef>
                <a:spcPts val="2400"/>
              </a:spcBef>
            </a:pPr>
            <a:r>
              <a:rPr lang="zh-TW" altLang="en-US" sz="3200" dirty="0">
                <a:solidFill>
                  <a:srgbClr val="990000"/>
                </a:solidFill>
                <a:latin typeface="+mn-ea"/>
              </a:rPr>
              <a:t>    </a:t>
            </a:r>
            <a:r>
              <a:rPr lang="zh-TW" altLang="en-US" sz="3200" dirty="0" smtClean="0">
                <a:solidFill>
                  <a:srgbClr val="990000"/>
                </a:solidFill>
                <a:latin typeface="+mn-ea"/>
              </a:rPr>
              <a:t> </a:t>
            </a:r>
            <a:r>
              <a:rPr lang="zh-TW" altLang="en-US" sz="3200" dirty="0">
                <a:solidFill>
                  <a:srgbClr val="990000"/>
                </a:solidFill>
                <a:latin typeface="+mn-ea"/>
              </a:rPr>
              <a:t>報名網址</a:t>
            </a:r>
            <a:r>
              <a:rPr lang="zh-TW" altLang="en-US" sz="3200" dirty="0" smtClean="0">
                <a:solidFill>
                  <a:srgbClr val="990000"/>
                </a:solidFill>
                <a:latin typeface="+mn-ea"/>
              </a:rPr>
              <a:t>：</a:t>
            </a:r>
            <a:r>
              <a:rPr lang="en-US" altLang="zh-TW" sz="3200" b="1" dirty="0" smtClean="0">
                <a:solidFill>
                  <a:srgbClr val="1709C7"/>
                </a:solidFill>
                <a:latin typeface="+mn-ea"/>
                <a:hlinkClick r:id="rId6"/>
              </a:rPr>
              <a:t>https</a:t>
            </a:r>
            <a:r>
              <a:rPr lang="en-US" altLang="zh-TW" sz="3200" b="1" dirty="0">
                <a:solidFill>
                  <a:srgbClr val="1709C7"/>
                </a:solidFill>
                <a:latin typeface="+mn-ea"/>
                <a:hlinkClick r:id="rId6"/>
              </a:rPr>
              <a:t>://forms.gle/G2f1rquXZ5vTut1c7</a:t>
            </a:r>
            <a:endParaRPr lang="zh-TW" altLang="en-US" sz="3200" dirty="0">
              <a:solidFill>
                <a:srgbClr val="1709C7"/>
              </a:solidFill>
              <a:latin typeface="+mn-ea"/>
            </a:endParaRPr>
          </a:p>
          <a:p>
            <a:pPr>
              <a:lnSpc>
                <a:spcPts val="3000"/>
              </a:lnSpc>
              <a:spcBef>
                <a:spcPts val="2400"/>
              </a:spcBef>
            </a:pPr>
            <a:r>
              <a:rPr lang="zh-TW" altLang="en-US" sz="3200" dirty="0">
                <a:solidFill>
                  <a:srgbClr val="990000"/>
                </a:solidFill>
                <a:latin typeface="+mn-ea"/>
              </a:rPr>
              <a:t>     報名時間：即日起至人數額滿</a:t>
            </a:r>
            <a:r>
              <a:rPr lang="zh-TW" altLang="en-US" sz="3200" dirty="0" smtClean="0">
                <a:solidFill>
                  <a:srgbClr val="990000"/>
                </a:solidFill>
                <a:latin typeface="+mn-ea"/>
              </a:rPr>
              <a:t>為止</a:t>
            </a:r>
            <a:r>
              <a:rPr lang="en-US" altLang="zh-TW" sz="3200" dirty="0">
                <a:solidFill>
                  <a:srgbClr val="990000"/>
                </a:solidFill>
                <a:latin typeface="+mn-ea"/>
              </a:rPr>
              <a:t>(</a:t>
            </a:r>
            <a:r>
              <a:rPr lang="zh-TW" altLang="en-US" sz="3200" dirty="0">
                <a:solidFill>
                  <a:srgbClr val="990000"/>
                </a:solidFill>
                <a:latin typeface="+mn-ea"/>
              </a:rPr>
              <a:t>人數</a:t>
            </a:r>
            <a:r>
              <a:rPr lang="zh-TW" altLang="en-US" sz="3200" dirty="0" smtClean="0">
                <a:solidFill>
                  <a:srgbClr val="990000"/>
                </a:solidFill>
                <a:latin typeface="+mn-ea"/>
              </a:rPr>
              <a:t>限制</a:t>
            </a:r>
            <a:r>
              <a:rPr lang="en-US" altLang="zh-TW" sz="3200" dirty="0" smtClean="0">
                <a:solidFill>
                  <a:srgbClr val="990000"/>
                </a:solidFill>
                <a:latin typeface="+mn-ea"/>
              </a:rPr>
              <a:t>40</a:t>
            </a:r>
            <a:r>
              <a:rPr lang="zh-TW" altLang="en-US" sz="3200" dirty="0" smtClean="0">
                <a:solidFill>
                  <a:srgbClr val="990000"/>
                </a:solidFill>
                <a:latin typeface="+mn-ea"/>
              </a:rPr>
              <a:t>人</a:t>
            </a:r>
            <a:r>
              <a:rPr lang="en-US" altLang="zh-TW" sz="3200" dirty="0">
                <a:solidFill>
                  <a:srgbClr val="990000"/>
                </a:solidFill>
                <a:latin typeface="+mn-ea"/>
              </a:rPr>
              <a:t>) </a:t>
            </a:r>
            <a:r>
              <a:rPr lang="zh-TW" altLang="en-US" sz="3200" dirty="0" smtClean="0">
                <a:solidFill>
                  <a:srgbClr val="990000"/>
                </a:solidFill>
                <a:latin typeface="+mn-ea"/>
              </a:rPr>
              <a:t>。</a:t>
            </a:r>
            <a:endParaRPr lang="zh-TW" altLang="en-US" sz="3200" dirty="0">
              <a:solidFill>
                <a:srgbClr val="990000"/>
              </a:solidFill>
              <a:latin typeface="+mn-ea"/>
            </a:endParaRPr>
          </a:p>
          <a:p>
            <a:pPr>
              <a:lnSpc>
                <a:spcPts val="3000"/>
              </a:lnSpc>
              <a:spcBef>
                <a:spcPts val="2400"/>
              </a:spcBef>
            </a:pPr>
            <a:r>
              <a:rPr lang="zh-TW" altLang="en-US" sz="3200" dirty="0">
                <a:solidFill>
                  <a:srgbClr val="990000"/>
                </a:solidFill>
                <a:latin typeface="+mn-ea"/>
              </a:rPr>
              <a:t>     報名成功者於</a:t>
            </a:r>
            <a:r>
              <a:rPr lang="en-US" altLang="zh-TW" sz="3200" dirty="0" smtClean="0">
                <a:solidFill>
                  <a:srgbClr val="990000"/>
                </a:solidFill>
                <a:latin typeface="+mn-ea"/>
              </a:rPr>
              <a:t>112</a:t>
            </a:r>
            <a:r>
              <a:rPr lang="zh-TW" altLang="en-US" sz="3200" dirty="0" smtClean="0">
                <a:solidFill>
                  <a:srgbClr val="990000"/>
                </a:solidFill>
                <a:latin typeface="+mn-ea"/>
              </a:rPr>
              <a:t>年</a:t>
            </a:r>
            <a:r>
              <a:rPr lang="en-US" altLang="zh-TW" sz="3200" dirty="0" smtClean="0">
                <a:solidFill>
                  <a:srgbClr val="990000"/>
                </a:solidFill>
                <a:latin typeface="+mn-ea"/>
              </a:rPr>
              <a:t>1</a:t>
            </a:r>
            <a:r>
              <a:rPr lang="zh-TW" altLang="en-US" sz="3200" dirty="0" smtClean="0">
                <a:solidFill>
                  <a:srgbClr val="990000"/>
                </a:solidFill>
                <a:latin typeface="+mn-ea"/>
              </a:rPr>
              <a:t>月</a:t>
            </a:r>
            <a:r>
              <a:rPr lang="en-US" altLang="zh-TW" sz="3200" dirty="0" smtClean="0">
                <a:solidFill>
                  <a:srgbClr val="990000"/>
                </a:solidFill>
                <a:latin typeface="+mn-ea"/>
              </a:rPr>
              <a:t>6</a:t>
            </a:r>
            <a:r>
              <a:rPr lang="zh-TW" altLang="en-US" sz="3200" dirty="0" smtClean="0">
                <a:solidFill>
                  <a:srgbClr val="990000"/>
                </a:solidFill>
                <a:latin typeface="+mn-ea"/>
              </a:rPr>
              <a:t>日</a:t>
            </a:r>
            <a:r>
              <a:rPr lang="zh-TW" altLang="en-US" sz="3200" dirty="0">
                <a:solidFill>
                  <a:srgbClr val="990000"/>
                </a:solidFill>
                <a:latin typeface="+mn-ea"/>
              </a:rPr>
              <a:t>下午 </a:t>
            </a:r>
            <a:r>
              <a:rPr lang="en-US" altLang="zh-TW" sz="3200" dirty="0">
                <a:solidFill>
                  <a:srgbClr val="990000"/>
                </a:solidFill>
                <a:latin typeface="+mn-ea"/>
              </a:rPr>
              <a:t>5 </a:t>
            </a:r>
            <a:r>
              <a:rPr lang="zh-TW" altLang="en-US" sz="3200" dirty="0">
                <a:solidFill>
                  <a:srgbClr val="990000"/>
                </a:solidFill>
                <a:latin typeface="+mn-ea"/>
              </a:rPr>
              <a:t>時前以</a:t>
            </a:r>
            <a:r>
              <a:rPr lang="en-US" altLang="zh-TW" sz="3200" dirty="0">
                <a:solidFill>
                  <a:srgbClr val="990000"/>
                </a:solidFill>
                <a:latin typeface="+mn-ea"/>
              </a:rPr>
              <a:t>e-mail</a:t>
            </a:r>
            <a:r>
              <a:rPr lang="zh-TW" altLang="en-US" sz="3200" dirty="0">
                <a:solidFill>
                  <a:srgbClr val="990000"/>
                </a:solidFill>
                <a:latin typeface="+mn-ea"/>
              </a:rPr>
              <a:t>方式個別通知。 </a:t>
            </a:r>
            <a:endParaRPr lang="en-US" altLang="zh-TW" sz="3200" b="1" dirty="0">
              <a:solidFill>
                <a:srgbClr val="990000"/>
              </a:solidFill>
              <a:latin typeface="+mn-ea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947026"/>
              </p:ext>
            </p:extLst>
          </p:nvPr>
        </p:nvGraphicFramePr>
        <p:xfrm>
          <a:off x="18119558" y="21079326"/>
          <a:ext cx="208280" cy="92964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mpd="sng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圓角矩形 1"/>
          <p:cNvSpPr/>
          <p:nvPr/>
        </p:nvSpPr>
        <p:spPr>
          <a:xfrm>
            <a:off x="0" y="25795584"/>
            <a:ext cx="18337213" cy="4481216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698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圖釘">
  <a:themeElements>
    <a:clrScheme name="自訂 26">
      <a:dk1>
        <a:sysClr val="windowText" lastClr="000000"/>
      </a:dk1>
      <a:lt1>
        <a:sysClr val="window" lastClr="FFFFFF"/>
      </a:lt1>
      <a:dk2>
        <a:srgbClr val="73ACF7"/>
      </a:dk2>
      <a:lt2>
        <a:srgbClr val="C6E7FC"/>
      </a:lt2>
      <a:accent1>
        <a:srgbClr val="31B6FD"/>
      </a:accent1>
      <a:accent2>
        <a:srgbClr val="B4CDED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圖釘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834</TotalTime>
  <Words>150</Words>
  <Application>Microsoft Office PowerPoint</Application>
  <PresentationFormat>自訂</PresentationFormat>
  <Paragraphs>18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10" baseType="lpstr">
      <vt:lpstr>細明體_HKSCS</vt:lpstr>
      <vt:lpstr>微軟正黑體</vt:lpstr>
      <vt:lpstr>新細明體</vt:lpstr>
      <vt:lpstr>Brush Script MT</vt:lpstr>
      <vt:lpstr>Calibri</vt:lpstr>
      <vt:lpstr>Constantia</vt:lpstr>
      <vt:lpstr>Franklin Gothic Book</vt:lpstr>
      <vt:lpstr>Rage Italic</vt:lpstr>
      <vt:lpstr>圖釘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Ndhu</dc:creator>
  <cp:lastModifiedBy>user</cp:lastModifiedBy>
  <cp:revision>94</cp:revision>
  <cp:lastPrinted>2022-12-28T00:18:05Z</cp:lastPrinted>
  <dcterms:created xsi:type="dcterms:W3CDTF">2021-04-27T02:22:31Z</dcterms:created>
  <dcterms:modified xsi:type="dcterms:W3CDTF">2022-12-28T00:54:44Z</dcterms:modified>
</cp:coreProperties>
</file>