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66" r:id="rId2"/>
  </p:sldIdLst>
  <p:sldSz cx="15119350" cy="21383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D16B"/>
    <a:srgbClr val="E9C645"/>
    <a:srgbClr val="FFFFFF"/>
    <a:srgbClr val="DFCE89"/>
    <a:srgbClr val="C89A3B"/>
    <a:srgbClr val="78AE39"/>
    <a:srgbClr val="7FA546"/>
    <a:srgbClr val="F2F5C8"/>
    <a:srgbClr val="E8E7A5"/>
    <a:srgbClr val="C1DE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8413" autoAdjust="0"/>
  </p:normalViewPr>
  <p:slideViewPr>
    <p:cSldViewPr snapToGrid="0">
      <p:cViewPr varScale="1">
        <p:scale>
          <a:sx n="19" d="100"/>
          <a:sy n="19" d="100"/>
        </p:scale>
        <p:origin x="231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D5B0B1-82FC-4FF6-BBFB-7B46006D6A71}" type="datetimeFigureOut">
              <a:rPr lang="zh-TW" altLang="en-US" smtClean="0"/>
              <a:t>2022/2/14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DB86B1-125D-48F7-86B6-14AF7F03A12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9140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DB86B1-125D-48F7-86B6-14AF7F03A12E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9517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3499590"/>
            <a:ext cx="12851448" cy="7444669"/>
          </a:xfrm>
        </p:spPr>
        <p:txBody>
          <a:bodyPr anchor="b"/>
          <a:lstStyle>
            <a:lvl1pPr algn="ctr">
              <a:defRPr sz="992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11231355"/>
            <a:ext cx="11339513" cy="5162758"/>
          </a:xfrm>
        </p:spPr>
        <p:txBody>
          <a:bodyPr/>
          <a:lstStyle>
            <a:lvl1pPr marL="0" indent="0" algn="ctr">
              <a:buNone/>
              <a:defRPr sz="3968"/>
            </a:lvl1pPr>
            <a:lvl2pPr marL="755980" indent="0" algn="ctr">
              <a:buNone/>
              <a:defRPr sz="3307"/>
            </a:lvl2pPr>
            <a:lvl3pPr marL="1511960" indent="0" algn="ctr">
              <a:buNone/>
              <a:defRPr sz="2976"/>
            </a:lvl3pPr>
            <a:lvl4pPr marL="2267941" indent="0" algn="ctr">
              <a:buNone/>
              <a:defRPr sz="2646"/>
            </a:lvl4pPr>
            <a:lvl5pPr marL="3023921" indent="0" algn="ctr">
              <a:buNone/>
              <a:defRPr sz="2646"/>
            </a:lvl5pPr>
            <a:lvl6pPr marL="3779901" indent="0" algn="ctr">
              <a:buNone/>
              <a:defRPr sz="2646"/>
            </a:lvl6pPr>
            <a:lvl7pPr marL="4535881" indent="0" algn="ctr">
              <a:buNone/>
              <a:defRPr sz="2646"/>
            </a:lvl7pPr>
            <a:lvl8pPr marL="5291861" indent="0" algn="ctr">
              <a:buNone/>
              <a:defRPr sz="2646"/>
            </a:lvl8pPr>
            <a:lvl9pPr marL="6047842" indent="0" algn="ctr">
              <a:buNone/>
              <a:defRPr sz="2646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BAD85-7AB4-4B40-AD88-3F644898C629}" type="datetimeFigureOut">
              <a:rPr lang="zh-TW" altLang="en-US" smtClean="0"/>
              <a:t>2022/2/14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33A3C-6764-4FC2-A591-542F140DE48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8068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BAD85-7AB4-4B40-AD88-3F644898C629}" type="datetimeFigureOut">
              <a:rPr lang="zh-TW" altLang="en-US" smtClean="0"/>
              <a:t>2022/2/14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33A3C-6764-4FC2-A591-542F140DE48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8613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1138480"/>
            <a:ext cx="3260110" cy="1812163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1138480"/>
            <a:ext cx="9591338" cy="18121634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BAD85-7AB4-4B40-AD88-3F644898C629}" type="datetimeFigureOut">
              <a:rPr lang="zh-TW" altLang="en-US" smtClean="0"/>
              <a:t>2022/2/14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33A3C-6764-4FC2-A591-542F140DE48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0900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BAD85-7AB4-4B40-AD88-3F644898C629}" type="datetimeFigureOut">
              <a:rPr lang="zh-TW" altLang="en-US" smtClean="0"/>
              <a:t>2022/2/14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33A3C-6764-4FC2-A591-542F140DE48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628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5331063"/>
            <a:ext cx="13040439" cy="8894992"/>
          </a:xfrm>
        </p:spPr>
        <p:txBody>
          <a:bodyPr anchor="b"/>
          <a:lstStyle>
            <a:lvl1pPr>
              <a:defRPr sz="992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14310205"/>
            <a:ext cx="13040439" cy="4677666"/>
          </a:xfrm>
        </p:spPr>
        <p:txBody>
          <a:bodyPr/>
          <a:lstStyle>
            <a:lvl1pPr marL="0" indent="0">
              <a:buNone/>
              <a:defRPr sz="3968">
                <a:solidFill>
                  <a:schemeClr val="tx1"/>
                </a:solidFill>
              </a:defRPr>
            </a:lvl1pPr>
            <a:lvl2pPr marL="755980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2pPr>
            <a:lvl3pPr marL="1511960" indent="0">
              <a:buNone/>
              <a:defRPr sz="2976">
                <a:solidFill>
                  <a:schemeClr val="tx1">
                    <a:tint val="75000"/>
                  </a:schemeClr>
                </a:solidFill>
              </a:defRPr>
            </a:lvl3pPr>
            <a:lvl4pPr marL="226794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4pPr>
            <a:lvl5pPr marL="302392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5pPr>
            <a:lvl6pPr marL="377990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6pPr>
            <a:lvl7pPr marL="453588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7pPr>
            <a:lvl8pPr marL="529186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8pPr>
            <a:lvl9pPr marL="6047842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BAD85-7AB4-4B40-AD88-3F644898C629}" type="datetimeFigureOut">
              <a:rPr lang="zh-TW" altLang="en-US" smtClean="0"/>
              <a:t>2022/2/14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33A3C-6764-4FC2-A591-542F140DE48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9863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5692400"/>
            <a:ext cx="6425724" cy="13567714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5692400"/>
            <a:ext cx="6425724" cy="13567714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BAD85-7AB4-4B40-AD88-3F644898C629}" type="datetimeFigureOut">
              <a:rPr lang="zh-TW" altLang="en-US" smtClean="0"/>
              <a:t>2022/2/14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33A3C-6764-4FC2-A591-542F140DE48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2699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138485"/>
            <a:ext cx="13040439" cy="4133179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5241960"/>
            <a:ext cx="6396193" cy="2569003"/>
          </a:xfrm>
        </p:spPr>
        <p:txBody>
          <a:bodyPr anchor="b"/>
          <a:lstStyle>
            <a:lvl1pPr marL="0" indent="0">
              <a:buNone/>
              <a:defRPr sz="3968" b="1"/>
            </a:lvl1pPr>
            <a:lvl2pPr marL="755980" indent="0">
              <a:buNone/>
              <a:defRPr sz="3307" b="1"/>
            </a:lvl2pPr>
            <a:lvl3pPr marL="1511960" indent="0">
              <a:buNone/>
              <a:defRPr sz="2976" b="1"/>
            </a:lvl3pPr>
            <a:lvl4pPr marL="2267941" indent="0">
              <a:buNone/>
              <a:defRPr sz="2646" b="1"/>
            </a:lvl4pPr>
            <a:lvl5pPr marL="3023921" indent="0">
              <a:buNone/>
              <a:defRPr sz="2646" b="1"/>
            </a:lvl5pPr>
            <a:lvl6pPr marL="3779901" indent="0">
              <a:buNone/>
              <a:defRPr sz="2646" b="1"/>
            </a:lvl6pPr>
            <a:lvl7pPr marL="4535881" indent="0">
              <a:buNone/>
              <a:defRPr sz="2646" b="1"/>
            </a:lvl7pPr>
            <a:lvl8pPr marL="5291861" indent="0">
              <a:buNone/>
              <a:defRPr sz="2646" b="1"/>
            </a:lvl8pPr>
            <a:lvl9pPr marL="6047842" indent="0">
              <a:buNone/>
              <a:defRPr sz="2646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7810963"/>
            <a:ext cx="6396193" cy="1148875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5241960"/>
            <a:ext cx="6427693" cy="2569003"/>
          </a:xfrm>
        </p:spPr>
        <p:txBody>
          <a:bodyPr anchor="b"/>
          <a:lstStyle>
            <a:lvl1pPr marL="0" indent="0">
              <a:buNone/>
              <a:defRPr sz="3968" b="1"/>
            </a:lvl1pPr>
            <a:lvl2pPr marL="755980" indent="0">
              <a:buNone/>
              <a:defRPr sz="3307" b="1"/>
            </a:lvl2pPr>
            <a:lvl3pPr marL="1511960" indent="0">
              <a:buNone/>
              <a:defRPr sz="2976" b="1"/>
            </a:lvl3pPr>
            <a:lvl4pPr marL="2267941" indent="0">
              <a:buNone/>
              <a:defRPr sz="2646" b="1"/>
            </a:lvl4pPr>
            <a:lvl5pPr marL="3023921" indent="0">
              <a:buNone/>
              <a:defRPr sz="2646" b="1"/>
            </a:lvl5pPr>
            <a:lvl6pPr marL="3779901" indent="0">
              <a:buNone/>
              <a:defRPr sz="2646" b="1"/>
            </a:lvl6pPr>
            <a:lvl7pPr marL="4535881" indent="0">
              <a:buNone/>
              <a:defRPr sz="2646" b="1"/>
            </a:lvl7pPr>
            <a:lvl8pPr marL="5291861" indent="0">
              <a:buNone/>
              <a:defRPr sz="2646" b="1"/>
            </a:lvl8pPr>
            <a:lvl9pPr marL="6047842" indent="0">
              <a:buNone/>
              <a:defRPr sz="2646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7810963"/>
            <a:ext cx="6427693" cy="1148875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BAD85-7AB4-4B40-AD88-3F644898C629}" type="datetimeFigureOut">
              <a:rPr lang="zh-TW" altLang="en-US" smtClean="0"/>
              <a:t>2022/2/14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33A3C-6764-4FC2-A591-542F140DE48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4090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BAD85-7AB4-4B40-AD88-3F644898C629}" type="datetimeFigureOut">
              <a:rPr lang="zh-TW" altLang="en-US" smtClean="0"/>
              <a:t>2022/2/14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33A3C-6764-4FC2-A591-542F140DE48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0947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BAD85-7AB4-4B40-AD88-3F644898C629}" type="datetimeFigureOut">
              <a:rPr lang="zh-TW" altLang="en-US" smtClean="0"/>
              <a:t>2022/2/14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33A3C-6764-4FC2-A591-542F140DE48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9122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425575"/>
            <a:ext cx="4876384" cy="4989513"/>
          </a:xfrm>
        </p:spPr>
        <p:txBody>
          <a:bodyPr anchor="b"/>
          <a:lstStyle>
            <a:lvl1pPr>
              <a:defRPr sz="529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3078850"/>
            <a:ext cx="7654171" cy="15196234"/>
          </a:xfrm>
        </p:spPr>
        <p:txBody>
          <a:bodyPr/>
          <a:lstStyle>
            <a:lvl1pPr>
              <a:defRPr sz="5291"/>
            </a:lvl1pPr>
            <a:lvl2pPr>
              <a:defRPr sz="4630"/>
            </a:lvl2pPr>
            <a:lvl3pPr>
              <a:defRPr sz="3968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6415088"/>
            <a:ext cx="4876384" cy="11884743"/>
          </a:xfrm>
        </p:spPr>
        <p:txBody>
          <a:bodyPr/>
          <a:lstStyle>
            <a:lvl1pPr marL="0" indent="0">
              <a:buNone/>
              <a:defRPr sz="2646"/>
            </a:lvl1pPr>
            <a:lvl2pPr marL="755980" indent="0">
              <a:buNone/>
              <a:defRPr sz="2315"/>
            </a:lvl2pPr>
            <a:lvl3pPr marL="1511960" indent="0">
              <a:buNone/>
              <a:defRPr sz="1984"/>
            </a:lvl3pPr>
            <a:lvl4pPr marL="2267941" indent="0">
              <a:buNone/>
              <a:defRPr sz="1654"/>
            </a:lvl4pPr>
            <a:lvl5pPr marL="3023921" indent="0">
              <a:buNone/>
              <a:defRPr sz="1654"/>
            </a:lvl5pPr>
            <a:lvl6pPr marL="3779901" indent="0">
              <a:buNone/>
              <a:defRPr sz="1654"/>
            </a:lvl6pPr>
            <a:lvl7pPr marL="4535881" indent="0">
              <a:buNone/>
              <a:defRPr sz="1654"/>
            </a:lvl7pPr>
            <a:lvl8pPr marL="5291861" indent="0">
              <a:buNone/>
              <a:defRPr sz="1654"/>
            </a:lvl8pPr>
            <a:lvl9pPr marL="6047842" indent="0">
              <a:buNone/>
              <a:defRPr sz="1654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BAD85-7AB4-4B40-AD88-3F644898C629}" type="datetimeFigureOut">
              <a:rPr lang="zh-TW" altLang="en-US" smtClean="0"/>
              <a:t>2022/2/14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33A3C-6764-4FC2-A591-542F140DE48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7469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425575"/>
            <a:ext cx="4876384" cy="4989513"/>
          </a:xfrm>
        </p:spPr>
        <p:txBody>
          <a:bodyPr anchor="b"/>
          <a:lstStyle>
            <a:lvl1pPr>
              <a:defRPr sz="529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3078850"/>
            <a:ext cx="7654171" cy="15196234"/>
          </a:xfrm>
        </p:spPr>
        <p:txBody>
          <a:bodyPr anchor="t"/>
          <a:lstStyle>
            <a:lvl1pPr marL="0" indent="0">
              <a:buNone/>
              <a:defRPr sz="5291"/>
            </a:lvl1pPr>
            <a:lvl2pPr marL="755980" indent="0">
              <a:buNone/>
              <a:defRPr sz="4630"/>
            </a:lvl2pPr>
            <a:lvl3pPr marL="1511960" indent="0">
              <a:buNone/>
              <a:defRPr sz="3968"/>
            </a:lvl3pPr>
            <a:lvl4pPr marL="2267941" indent="0">
              <a:buNone/>
              <a:defRPr sz="3307"/>
            </a:lvl4pPr>
            <a:lvl5pPr marL="3023921" indent="0">
              <a:buNone/>
              <a:defRPr sz="3307"/>
            </a:lvl5pPr>
            <a:lvl6pPr marL="3779901" indent="0">
              <a:buNone/>
              <a:defRPr sz="3307"/>
            </a:lvl6pPr>
            <a:lvl7pPr marL="4535881" indent="0">
              <a:buNone/>
              <a:defRPr sz="3307"/>
            </a:lvl7pPr>
            <a:lvl8pPr marL="5291861" indent="0">
              <a:buNone/>
              <a:defRPr sz="3307"/>
            </a:lvl8pPr>
            <a:lvl9pPr marL="6047842" indent="0">
              <a:buNone/>
              <a:defRPr sz="3307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6415088"/>
            <a:ext cx="4876384" cy="11884743"/>
          </a:xfrm>
        </p:spPr>
        <p:txBody>
          <a:bodyPr/>
          <a:lstStyle>
            <a:lvl1pPr marL="0" indent="0">
              <a:buNone/>
              <a:defRPr sz="2646"/>
            </a:lvl1pPr>
            <a:lvl2pPr marL="755980" indent="0">
              <a:buNone/>
              <a:defRPr sz="2315"/>
            </a:lvl2pPr>
            <a:lvl3pPr marL="1511960" indent="0">
              <a:buNone/>
              <a:defRPr sz="1984"/>
            </a:lvl3pPr>
            <a:lvl4pPr marL="2267941" indent="0">
              <a:buNone/>
              <a:defRPr sz="1654"/>
            </a:lvl4pPr>
            <a:lvl5pPr marL="3023921" indent="0">
              <a:buNone/>
              <a:defRPr sz="1654"/>
            </a:lvl5pPr>
            <a:lvl6pPr marL="3779901" indent="0">
              <a:buNone/>
              <a:defRPr sz="1654"/>
            </a:lvl6pPr>
            <a:lvl7pPr marL="4535881" indent="0">
              <a:buNone/>
              <a:defRPr sz="1654"/>
            </a:lvl7pPr>
            <a:lvl8pPr marL="5291861" indent="0">
              <a:buNone/>
              <a:defRPr sz="1654"/>
            </a:lvl8pPr>
            <a:lvl9pPr marL="6047842" indent="0">
              <a:buNone/>
              <a:defRPr sz="1654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BAD85-7AB4-4B40-AD88-3F644898C629}" type="datetimeFigureOut">
              <a:rPr lang="zh-TW" altLang="en-US" smtClean="0"/>
              <a:t>2022/2/14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33A3C-6764-4FC2-A591-542F140DE48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9028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1138485"/>
            <a:ext cx="13040439" cy="41331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5692400"/>
            <a:ext cx="13040439" cy="13567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19819457"/>
            <a:ext cx="340185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BAD85-7AB4-4B40-AD88-3F644898C629}" type="datetimeFigureOut">
              <a:rPr lang="zh-TW" altLang="en-US" smtClean="0"/>
              <a:t>2022/2/14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19819457"/>
            <a:ext cx="5102781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19819457"/>
            <a:ext cx="340185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33A3C-6764-4FC2-A591-542F140DE48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774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1511960" rtl="0" eaLnBrk="1" latinLnBrk="0" hangingPunct="1">
        <a:lnSpc>
          <a:spcPct val="90000"/>
        </a:lnSpc>
        <a:spcBef>
          <a:spcPct val="0"/>
        </a:spcBef>
        <a:buNone/>
        <a:defRPr sz="72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990" indent="-377990" algn="l" defTabSz="1511960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4630" kern="1200">
          <a:solidFill>
            <a:schemeClr val="tx1"/>
          </a:solidFill>
          <a:latin typeface="+mn-lt"/>
          <a:ea typeface="+mn-ea"/>
          <a:cs typeface="+mn-cs"/>
        </a:defRPr>
      </a:lvl1pPr>
      <a:lvl2pPr marL="1133970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2pPr>
      <a:lvl3pPr marL="188995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3pPr>
      <a:lvl4pPr marL="264593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4pPr>
      <a:lvl5pPr marL="340191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5pPr>
      <a:lvl6pPr marL="415789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6pPr>
      <a:lvl7pPr marL="491387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7pPr>
      <a:lvl8pPr marL="5669852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8pPr>
      <a:lvl9pPr marL="6425832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5598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2pPr>
      <a:lvl3pPr marL="151196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3pPr>
      <a:lvl4pPr marL="226794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4pPr>
      <a:lvl5pPr marL="302392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5pPr>
      <a:lvl6pPr marL="377990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6pPr>
      <a:lvl7pPr marL="453588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7pPr>
      <a:lvl8pPr marL="529186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8pPr>
      <a:lvl9pPr marL="6047842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橢圓 41">
            <a:extLst>
              <a:ext uri="{FF2B5EF4-FFF2-40B4-BE49-F238E27FC236}">
                <a16:creationId xmlns:a16="http://schemas.microsoft.com/office/drawing/2014/main" id="{62605050-F9CF-4BA7-810D-5E66E0A80C79}"/>
              </a:ext>
            </a:extLst>
          </p:cNvPr>
          <p:cNvSpPr/>
          <p:nvPr/>
        </p:nvSpPr>
        <p:spPr>
          <a:xfrm flipH="1">
            <a:off x="10707038" y="3452741"/>
            <a:ext cx="832857" cy="829062"/>
          </a:xfrm>
          <a:prstGeom prst="ellipse">
            <a:avLst/>
          </a:prstGeom>
          <a:noFill/>
          <a:ln w="38100">
            <a:solidFill>
              <a:srgbClr val="DFCE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矩形: 圓角 32">
            <a:extLst>
              <a:ext uri="{FF2B5EF4-FFF2-40B4-BE49-F238E27FC236}">
                <a16:creationId xmlns:a16="http://schemas.microsoft.com/office/drawing/2014/main" id="{261948CB-8C4E-4F53-8C0C-60E90160CA02}"/>
              </a:ext>
            </a:extLst>
          </p:cNvPr>
          <p:cNvSpPr/>
          <p:nvPr/>
        </p:nvSpPr>
        <p:spPr>
          <a:xfrm>
            <a:off x="4480930" y="18500327"/>
            <a:ext cx="1646604" cy="900498"/>
          </a:xfrm>
          <a:prstGeom prst="roundRect">
            <a:avLst/>
          </a:prstGeom>
          <a:solidFill>
            <a:srgbClr val="EED1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橢圓 8">
            <a:extLst>
              <a:ext uri="{FF2B5EF4-FFF2-40B4-BE49-F238E27FC236}">
                <a16:creationId xmlns:a16="http://schemas.microsoft.com/office/drawing/2014/main" id="{5301389E-E0EC-4D6E-99BD-27A3E54B579F}"/>
              </a:ext>
            </a:extLst>
          </p:cNvPr>
          <p:cNvSpPr/>
          <p:nvPr/>
        </p:nvSpPr>
        <p:spPr>
          <a:xfrm flipH="1">
            <a:off x="-2240580" y="-950036"/>
            <a:ext cx="10332801" cy="10285709"/>
          </a:xfrm>
          <a:prstGeom prst="ellipse">
            <a:avLst/>
          </a:prstGeom>
          <a:solidFill>
            <a:srgbClr val="EED1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3" name="橢圓 12">
            <a:extLst>
              <a:ext uri="{FF2B5EF4-FFF2-40B4-BE49-F238E27FC236}">
                <a16:creationId xmlns:a16="http://schemas.microsoft.com/office/drawing/2014/main" id="{106C3EB7-7586-481C-BEB0-F6F83511D179}"/>
              </a:ext>
            </a:extLst>
          </p:cNvPr>
          <p:cNvSpPr/>
          <p:nvPr/>
        </p:nvSpPr>
        <p:spPr>
          <a:xfrm flipH="1">
            <a:off x="-416429" y="9574611"/>
            <a:ext cx="832857" cy="829062"/>
          </a:xfrm>
          <a:prstGeom prst="ellipse">
            <a:avLst/>
          </a:prstGeom>
          <a:noFill/>
          <a:ln w="38100">
            <a:solidFill>
              <a:srgbClr val="DFCE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1" name="橢圓 40">
            <a:extLst>
              <a:ext uri="{FF2B5EF4-FFF2-40B4-BE49-F238E27FC236}">
                <a16:creationId xmlns:a16="http://schemas.microsoft.com/office/drawing/2014/main" id="{4B3F83C7-6DEA-45CC-81FC-F550923BA7F0}"/>
              </a:ext>
            </a:extLst>
          </p:cNvPr>
          <p:cNvSpPr/>
          <p:nvPr/>
        </p:nvSpPr>
        <p:spPr>
          <a:xfrm>
            <a:off x="12914104" y="4676761"/>
            <a:ext cx="3378146" cy="3362750"/>
          </a:xfrm>
          <a:prstGeom prst="ellipse">
            <a:avLst/>
          </a:prstGeom>
          <a:solidFill>
            <a:srgbClr val="EED1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矩形: 圓角 39">
            <a:extLst>
              <a:ext uri="{FF2B5EF4-FFF2-40B4-BE49-F238E27FC236}">
                <a16:creationId xmlns:a16="http://schemas.microsoft.com/office/drawing/2014/main" id="{CE5B7007-4031-457D-B82A-24D55DC2CF1B}"/>
              </a:ext>
            </a:extLst>
          </p:cNvPr>
          <p:cNvSpPr/>
          <p:nvPr/>
        </p:nvSpPr>
        <p:spPr>
          <a:xfrm>
            <a:off x="4480930" y="17399533"/>
            <a:ext cx="1646604" cy="900498"/>
          </a:xfrm>
          <a:prstGeom prst="roundRect">
            <a:avLst/>
          </a:prstGeom>
          <a:solidFill>
            <a:srgbClr val="EED1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9" name="矩形: 圓角 38">
            <a:extLst>
              <a:ext uri="{FF2B5EF4-FFF2-40B4-BE49-F238E27FC236}">
                <a16:creationId xmlns:a16="http://schemas.microsoft.com/office/drawing/2014/main" id="{A5C9C590-5DAB-4BC2-868B-293D5DB19916}"/>
              </a:ext>
            </a:extLst>
          </p:cNvPr>
          <p:cNvSpPr/>
          <p:nvPr/>
        </p:nvSpPr>
        <p:spPr>
          <a:xfrm>
            <a:off x="914835" y="13415116"/>
            <a:ext cx="1032831" cy="2764178"/>
          </a:xfrm>
          <a:prstGeom prst="roundRect">
            <a:avLst/>
          </a:prstGeom>
          <a:solidFill>
            <a:srgbClr val="EED1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35" name="圖片 34">
            <a:extLst>
              <a:ext uri="{FF2B5EF4-FFF2-40B4-BE49-F238E27FC236}">
                <a16:creationId xmlns:a16="http://schemas.microsoft.com/office/drawing/2014/main" id="{641545B8-4FEC-4F03-A205-D9D58AA8596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6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41" t="12712" r="441" b="30961"/>
          <a:stretch/>
        </p:blipFill>
        <p:spPr>
          <a:xfrm flipH="1">
            <a:off x="-1490875" y="16557585"/>
            <a:ext cx="5552718" cy="555271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3" name="文字方塊 22">
            <a:extLst>
              <a:ext uri="{FF2B5EF4-FFF2-40B4-BE49-F238E27FC236}">
                <a16:creationId xmlns:a16="http://schemas.microsoft.com/office/drawing/2014/main" id="{0E347B18-6505-4906-A8A7-1299141FDE9C}"/>
              </a:ext>
            </a:extLst>
          </p:cNvPr>
          <p:cNvSpPr txBox="1"/>
          <p:nvPr/>
        </p:nvSpPr>
        <p:spPr>
          <a:xfrm>
            <a:off x="909917" y="20398970"/>
            <a:ext cx="125790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800" dirty="0">
                <a:solidFill>
                  <a:srgbClr val="FF0000"/>
                </a:solidFill>
                <a:latin typeface="華康儷圓 Std W7" panose="02000700000000000000" pitchFamily="50" charset="-120"/>
                <a:ea typeface="華康儷圓 Std W7" panose="02000700000000000000" pitchFamily="50" charset="-120"/>
              </a:rPr>
              <a:t>* 全程參與者將獲得跨域自主時數</a:t>
            </a:r>
            <a:r>
              <a:rPr lang="en-US" altLang="zh-TW" sz="2800" dirty="0">
                <a:solidFill>
                  <a:srgbClr val="FF0000"/>
                </a:solidFill>
                <a:latin typeface="華康儷圓 Std W7" panose="02000700000000000000" pitchFamily="50" charset="-120"/>
                <a:ea typeface="華康儷圓 Std W7" panose="02000700000000000000" pitchFamily="50" charset="-120"/>
              </a:rPr>
              <a:t>2</a:t>
            </a:r>
            <a:r>
              <a:rPr lang="zh-TW" altLang="en-US" sz="2800" dirty="0">
                <a:solidFill>
                  <a:srgbClr val="FF0000"/>
                </a:solidFill>
                <a:latin typeface="華康儷圓 Std W7" panose="02000700000000000000" pitchFamily="50" charset="-120"/>
                <a:ea typeface="華康儷圓 Std W7" panose="02000700000000000000" pitchFamily="50" charset="-120"/>
              </a:rPr>
              <a:t>小時；本系為專業成長；外系為多元進取。</a:t>
            </a:r>
            <a:endParaRPr lang="en-US" altLang="zh-TW" sz="2800" dirty="0">
              <a:solidFill>
                <a:srgbClr val="FF0000"/>
              </a:solidFill>
              <a:latin typeface="華康儷圓 Std W7" panose="02000700000000000000" pitchFamily="50" charset="-120"/>
              <a:ea typeface="華康儷圓 Std W7" panose="02000700000000000000" pitchFamily="50" charset="-120"/>
            </a:endParaRPr>
          </a:p>
        </p:txBody>
      </p:sp>
      <p:sp>
        <p:nvSpPr>
          <p:cNvPr id="24" name="文字方塊 23">
            <a:extLst>
              <a:ext uri="{FF2B5EF4-FFF2-40B4-BE49-F238E27FC236}">
                <a16:creationId xmlns:a16="http://schemas.microsoft.com/office/drawing/2014/main" id="{3871650B-F5C9-4458-BBD5-EE3815007805}"/>
              </a:ext>
            </a:extLst>
          </p:cNvPr>
          <p:cNvSpPr txBox="1"/>
          <p:nvPr/>
        </p:nvSpPr>
        <p:spPr>
          <a:xfrm>
            <a:off x="4622005" y="17230355"/>
            <a:ext cx="9666429" cy="21347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4800" dirty="0">
                <a:latin typeface="華康儷圓 Std W7" panose="02000700000000000000" pitchFamily="50" charset="-120"/>
                <a:ea typeface="華康儷圓 Std W7" panose="02000700000000000000" pitchFamily="50" charset="-120"/>
              </a:rPr>
              <a:t>時間 </a:t>
            </a:r>
            <a:r>
              <a:rPr lang="en-US" altLang="zh-TW" sz="4800" dirty="0">
                <a:latin typeface="華康儷圓 Std W7" panose="02000700000000000000" pitchFamily="50" charset="-120"/>
                <a:ea typeface="華康儷圓 Std W7" panose="02000700000000000000" pitchFamily="50" charset="-120"/>
              </a:rPr>
              <a:t>111/4/8(</a:t>
            </a:r>
            <a:r>
              <a:rPr lang="zh-TW" altLang="en-US" sz="4800" dirty="0">
                <a:latin typeface="華康儷圓 Std W7" panose="02000700000000000000" pitchFamily="50" charset="-120"/>
                <a:ea typeface="華康儷圓 Std W7" panose="02000700000000000000" pitchFamily="50" charset="-120"/>
              </a:rPr>
              <a:t>五</a:t>
            </a:r>
            <a:r>
              <a:rPr lang="en-US" altLang="zh-TW" sz="4800" dirty="0">
                <a:latin typeface="華康儷圓 Std W7" panose="02000700000000000000" pitchFamily="50" charset="-120"/>
                <a:ea typeface="華康儷圓 Std W7" panose="02000700000000000000" pitchFamily="50" charset="-120"/>
              </a:rPr>
              <a:t>)</a:t>
            </a:r>
            <a:r>
              <a:rPr lang="zh-TW" altLang="en-US" sz="4800" dirty="0">
                <a:latin typeface="華康儷圓 Std W7" panose="02000700000000000000" pitchFamily="50" charset="-120"/>
                <a:ea typeface="華康儷圓 Std W7" panose="02000700000000000000" pitchFamily="50" charset="-120"/>
              </a:rPr>
              <a:t> </a:t>
            </a:r>
            <a:r>
              <a:rPr lang="en-US" altLang="zh-TW" sz="4800" dirty="0">
                <a:latin typeface="華康儷圓 Std W7" panose="02000700000000000000" pitchFamily="50" charset="-120"/>
                <a:ea typeface="華康儷圓 Std W7" panose="02000700000000000000" pitchFamily="50" charset="-120"/>
              </a:rPr>
              <a:t>14:00~16:00</a:t>
            </a:r>
          </a:p>
          <a:p>
            <a:pPr>
              <a:lnSpc>
                <a:spcPct val="150000"/>
              </a:lnSpc>
            </a:pPr>
            <a:r>
              <a:rPr lang="zh-TW" altLang="en-US" sz="4800" dirty="0">
                <a:latin typeface="華康儷圓 Std W7" panose="02000700000000000000" pitchFamily="50" charset="-120"/>
                <a:ea typeface="華康儷圓 Std W7" panose="02000700000000000000" pitchFamily="50" charset="-120"/>
              </a:rPr>
              <a:t>地點  環境學院一樓大講堂</a:t>
            </a: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0ACC5462-2744-4E52-BE59-B6E18A848F88}"/>
              </a:ext>
            </a:extLst>
          </p:cNvPr>
          <p:cNvSpPr txBox="1"/>
          <p:nvPr/>
        </p:nvSpPr>
        <p:spPr>
          <a:xfrm>
            <a:off x="2001704" y="13236022"/>
            <a:ext cx="12846710" cy="30375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3200" dirty="0">
                <a:latin typeface="華康儷圓 Std W7" panose="02000700000000000000" pitchFamily="50" charset="-120"/>
                <a:ea typeface="華康儷圓 Std W7" panose="02000700000000000000" pitchFamily="50" charset="-120"/>
              </a:rPr>
              <a:t>京都大學大學院理學研究科生物科學專攻動物學系畢業</a:t>
            </a:r>
            <a:endParaRPr lang="en-US" altLang="zh-TW" sz="3200" dirty="0">
              <a:latin typeface="華康儷圓 Std W7" panose="02000700000000000000" pitchFamily="50" charset="-120"/>
              <a:ea typeface="華康儷圓 Std W7" panose="02000700000000000000" pitchFamily="50" charset="-12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3200" dirty="0">
                <a:latin typeface="華康儷圓 Std W7" panose="02000700000000000000" pitchFamily="50" charset="-120"/>
                <a:ea typeface="華康儷圓 Std W7" panose="02000700000000000000" pitchFamily="50" charset="-120"/>
              </a:rPr>
              <a:t>國立東華大學自然資源與環境學系碩士班畢業</a:t>
            </a:r>
            <a:endParaRPr lang="en-US" altLang="zh-TW" sz="3200" dirty="0">
              <a:latin typeface="華康儷圓 Std W7" panose="02000700000000000000" pitchFamily="50" charset="-120"/>
              <a:ea typeface="華康儷圓 Std W7" panose="02000700000000000000" pitchFamily="50" charset="-12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3200" dirty="0">
                <a:latin typeface="華康儷圓 Std W7" panose="02000700000000000000" pitchFamily="50" charset="-120"/>
                <a:ea typeface="華康儷圓 Std W7" panose="02000700000000000000" pitchFamily="50" charset="-120"/>
              </a:rPr>
              <a:t>曾獲得</a:t>
            </a:r>
            <a:r>
              <a:rPr lang="zh-TW" altLang="zh-TW" sz="3200" dirty="0">
                <a:effectLst/>
                <a:latin typeface="華康儷圓 Std W7" panose="02000700000000000000" pitchFamily="50" charset="-120"/>
                <a:ea typeface="華康儷圓 Std W7" panose="02000700000000000000" pitchFamily="50" charset="-120"/>
                <a:cs typeface="Times New Roman" panose="02020603050405020304" pitchFamily="18" charset="0"/>
              </a:rPr>
              <a:t>亞歐兩棲爬行動物多樣性與保護國際學術大會</a:t>
            </a:r>
            <a:r>
              <a:rPr lang="zh-TW" altLang="en-US" sz="3200" dirty="0">
                <a:effectLst/>
                <a:latin typeface="華康儷圓 Std W7" panose="02000700000000000000" pitchFamily="50" charset="-120"/>
                <a:ea typeface="華康儷圓 Std W7" panose="02000700000000000000" pitchFamily="50" charset="-120"/>
                <a:cs typeface="Times New Roman" panose="02020603050405020304" pitchFamily="18" charset="0"/>
              </a:rPr>
              <a:t>優秀牆報獎</a:t>
            </a:r>
            <a:endParaRPr lang="en-US" altLang="zh-TW" sz="3200" dirty="0">
              <a:effectLst/>
              <a:latin typeface="華康儷圓 Std W7" panose="02000700000000000000" pitchFamily="50" charset="-120"/>
              <a:ea typeface="華康儷圓 Std W7" panose="02000700000000000000" pitchFamily="50" charset="-12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3200" dirty="0">
                <a:latin typeface="華康儷圓 Std W7" panose="02000700000000000000" pitchFamily="50" charset="-120"/>
                <a:ea typeface="華康儷圓 Std W7" panose="02000700000000000000" pitchFamily="50" charset="-120"/>
              </a:rPr>
              <a:t>曾獲得</a:t>
            </a:r>
            <a:r>
              <a:rPr lang="ja-JP" altLang="zh-TW" sz="3200" kern="1800" dirty="0">
                <a:solidFill>
                  <a:srgbClr val="111111"/>
                </a:solidFill>
                <a:effectLst/>
                <a:latin typeface="華康儷圓 Std W7" panose="02000700000000000000" pitchFamily="50" charset="-120"/>
                <a:ea typeface="華康儷圓 Std W7" panose="02000700000000000000" pitchFamily="50" charset="-120"/>
                <a:cs typeface="Times New Roman" panose="02020603050405020304" pitchFamily="18" charset="0"/>
              </a:rPr>
              <a:t>第</a:t>
            </a:r>
            <a:r>
              <a:rPr lang="en-US" altLang="zh-TW" sz="3200" kern="1800" dirty="0">
                <a:solidFill>
                  <a:srgbClr val="111111"/>
                </a:solidFill>
                <a:effectLst/>
                <a:latin typeface="華康儷圓 Std W7" panose="02000700000000000000" pitchFamily="50" charset="-120"/>
                <a:ea typeface="華康儷圓 Std W7" panose="02000700000000000000" pitchFamily="50" charset="-120"/>
                <a:cs typeface="Times New Roman" panose="02020603050405020304" pitchFamily="18" charset="0"/>
              </a:rPr>
              <a:t>5</a:t>
            </a:r>
            <a:r>
              <a:rPr lang="ja-JP" altLang="zh-TW" sz="3200" kern="1800" dirty="0">
                <a:solidFill>
                  <a:srgbClr val="111111"/>
                </a:solidFill>
                <a:effectLst/>
                <a:latin typeface="華康儷圓 Std W7" panose="02000700000000000000" pitchFamily="50" charset="-120"/>
                <a:ea typeface="華康儷圓 Std W7" panose="02000700000000000000" pitchFamily="50" charset="-120"/>
                <a:cs typeface="Times New Roman" panose="02020603050405020304" pitchFamily="18" charset="0"/>
              </a:rPr>
              <a:t>回京都大</a:t>
            </a:r>
            <a:r>
              <a:rPr lang="ja-JP" altLang="zh-TW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学</a:t>
            </a:r>
            <a:r>
              <a:rPr lang="ja-JP" altLang="zh-TW" sz="3200" kern="1800" dirty="0">
                <a:solidFill>
                  <a:srgbClr val="111111"/>
                </a:solidFill>
                <a:effectLst/>
                <a:latin typeface="華康儷圓 Std W7" panose="02000700000000000000" pitchFamily="50" charset="-120"/>
                <a:ea typeface="華康儷圓 Std W7" panose="02000700000000000000" pitchFamily="50" charset="-120"/>
                <a:cs typeface="Times New Roman" panose="02020603050405020304" pitchFamily="18" charset="0"/>
              </a:rPr>
              <a:t>サイエンス</a:t>
            </a:r>
            <a:r>
              <a:rPr lang="ja-JP" altLang="zh-TW" sz="3200" b="1" kern="1800" dirty="0">
                <a:solidFill>
                  <a:srgbClr val="11111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倶楽</a:t>
            </a:r>
            <a:r>
              <a:rPr lang="ja-JP" altLang="zh-TW" sz="3200" kern="1800" dirty="0">
                <a:solidFill>
                  <a:srgbClr val="111111"/>
                </a:solidFill>
                <a:effectLst/>
                <a:latin typeface="華康儷圓 Std W7" panose="02000700000000000000" pitchFamily="50" charset="-120"/>
                <a:ea typeface="華康儷圓 Std W7" panose="02000700000000000000" pitchFamily="50" charset="-120"/>
                <a:cs typeface="Times New Roman" panose="02020603050405020304" pitchFamily="18" charset="0"/>
              </a:rPr>
              <a:t>部デイ</a:t>
            </a:r>
            <a:r>
              <a:rPr lang="ja-JP" altLang="zh-TW" sz="3200" dirty="0">
                <a:effectLst/>
                <a:latin typeface="華康儷圓 Std W7" panose="02000700000000000000" pitchFamily="50" charset="-120"/>
                <a:ea typeface="華康儷圓 Std W7" panose="02000700000000000000" pitchFamily="50" charset="-120"/>
                <a:cs typeface="Times New Roman" panose="02020603050405020304" pitchFamily="18" charset="0"/>
              </a:rPr>
              <a:t>理</a:t>
            </a:r>
            <a:r>
              <a:rPr lang="ja-JP" altLang="zh-TW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学</a:t>
            </a:r>
            <a:r>
              <a:rPr lang="ja-JP" altLang="zh-TW" sz="3200" dirty="0">
                <a:effectLst/>
                <a:latin typeface="華康儷圓 Std W7" panose="02000700000000000000" pitchFamily="50" charset="-120"/>
                <a:ea typeface="華康儷圓 Std W7" panose="02000700000000000000" pitchFamily="50" charset="-120"/>
                <a:cs typeface="Times New Roman" panose="02020603050405020304" pitchFamily="18" charset="0"/>
              </a:rPr>
              <a:t>研究科基金</a:t>
            </a:r>
            <a:r>
              <a:rPr lang="ja-JP" altLang="zh-TW" sz="3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奨学</a:t>
            </a:r>
            <a:r>
              <a:rPr lang="ja-JP" altLang="zh-TW" sz="3200" dirty="0">
                <a:effectLst/>
                <a:latin typeface="華康儷圓 Std W7" panose="02000700000000000000" pitchFamily="50" charset="-120"/>
                <a:ea typeface="華康儷圓 Std W7" panose="02000700000000000000" pitchFamily="50" charset="-120"/>
                <a:cs typeface="Times New Roman" panose="02020603050405020304" pitchFamily="18" charset="0"/>
              </a:rPr>
              <a:t>金</a:t>
            </a:r>
            <a:endParaRPr lang="en-US" altLang="ja-JP" sz="3200" dirty="0">
              <a:effectLst/>
              <a:latin typeface="華康儷圓 Std W7" panose="02000700000000000000" pitchFamily="50" charset="-120"/>
              <a:ea typeface="華康儷圓 Std W7" panose="02000700000000000000" pitchFamily="50" charset="-120"/>
              <a:cs typeface="Times New Roman" panose="02020603050405020304" pitchFamily="18" charset="0"/>
            </a:endParaRPr>
          </a:p>
        </p:txBody>
      </p: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2870A5CD-FFBF-492D-9C5D-427B0C0B822A}"/>
              </a:ext>
            </a:extLst>
          </p:cNvPr>
          <p:cNvSpPr txBox="1"/>
          <p:nvPr/>
        </p:nvSpPr>
        <p:spPr>
          <a:xfrm>
            <a:off x="781777" y="13553178"/>
            <a:ext cx="1298946" cy="24880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6500"/>
              </a:lnSpc>
            </a:pPr>
            <a:r>
              <a:rPr lang="zh-TW" altLang="en-US" sz="4800" dirty="0">
                <a:latin typeface="華康儷圓 Std W7" panose="02000700000000000000" pitchFamily="50" charset="-120"/>
                <a:ea typeface="華康儷圓 Std W7" panose="02000700000000000000" pitchFamily="50" charset="-120"/>
              </a:rPr>
              <a:t>學</a:t>
            </a:r>
            <a:endParaRPr lang="en-US" altLang="zh-TW" sz="4800" dirty="0">
              <a:latin typeface="華康儷圓 Std W7" panose="02000700000000000000" pitchFamily="50" charset="-120"/>
              <a:ea typeface="華康儷圓 Std W7" panose="02000700000000000000" pitchFamily="50" charset="-120"/>
            </a:endParaRPr>
          </a:p>
          <a:p>
            <a:pPr algn="ctr">
              <a:lnSpc>
                <a:spcPts val="6500"/>
              </a:lnSpc>
            </a:pPr>
            <a:r>
              <a:rPr lang="zh-TW" altLang="en-US" sz="4800" dirty="0">
                <a:latin typeface="華康儷圓 Std W7" panose="02000700000000000000" pitchFamily="50" charset="-120"/>
                <a:ea typeface="華康儷圓 Std W7" panose="02000700000000000000" pitchFamily="50" charset="-120"/>
              </a:rPr>
              <a:t>經</a:t>
            </a:r>
            <a:endParaRPr lang="en-US" altLang="zh-TW" sz="4800" dirty="0">
              <a:latin typeface="華康儷圓 Std W7" panose="02000700000000000000" pitchFamily="50" charset="-120"/>
              <a:ea typeface="華康儷圓 Std W7" panose="02000700000000000000" pitchFamily="50" charset="-120"/>
            </a:endParaRPr>
          </a:p>
          <a:p>
            <a:pPr algn="ctr">
              <a:lnSpc>
                <a:spcPts val="6500"/>
              </a:lnSpc>
            </a:pPr>
            <a:r>
              <a:rPr lang="zh-TW" altLang="en-US" sz="4800" dirty="0">
                <a:latin typeface="華康儷圓 Std W7" panose="02000700000000000000" pitchFamily="50" charset="-120"/>
                <a:ea typeface="華康儷圓 Std W7" panose="02000700000000000000" pitchFamily="50" charset="-120"/>
              </a:rPr>
              <a:t>歷</a:t>
            </a:r>
            <a:endParaRPr lang="en-US" altLang="zh-TW" sz="4800" dirty="0">
              <a:latin typeface="華康儷圓 Std W7" panose="02000700000000000000" pitchFamily="50" charset="-120"/>
              <a:ea typeface="華康儷圓 Std W7" panose="02000700000000000000" pitchFamily="50" charset="-120"/>
            </a:endParaRPr>
          </a:p>
        </p:txBody>
      </p:sp>
      <p:pic>
        <p:nvPicPr>
          <p:cNvPr id="28" name="圖片 27" descr="一張含有 個人, 男人 的圖片&#10;&#10;自動產生的描述">
            <a:extLst>
              <a:ext uri="{FF2B5EF4-FFF2-40B4-BE49-F238E27FC236}">
                <a16:creationId xmlns:a16="http://schemas.microsoft.com/office/drawing/2014/main" id="{CB320D3D-8161-4E55-B148-B9C049F1F0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0565" y="3382569"/>
            <a:ext cx="8598216" cy="8598216"/>
          </a:xfrm>
          <a:prstGeom prst="ellipse">
            <a:avLst/>
          </a:prstGeom>
        </p:spPr>
      </p:pic>
      <p:sp>
        <p:nvSpPr>
          <p:cNvPr id="25" name="橢圓 24">
            <a:extLst>
              <a:ext uri="{FF2B5EF4-FFF2-40B4-BE49-F238E27FC236}">
                <a16:creationId xmlns:a16="http://schemas.microsoft.com/office/drawing/2014/main" id="{A0D225DF-A866-4D38-9C04-DF182CBCC35A}"/>
              </a:ext>
            </a:extLst>
          </p:cNvPr>
          <p:cNvSpPr/>
          <p:nvPr/>
        </p:nvSpPr>
        <p:spPr>
          <a:xfrm>
            <a:off x="13538571" y="8921142"/>
            <a:ext cx="832857" cy="829062"/>
          </a:xfrm>
          <a:prstGeom prst="ellipse">
            <a:avLst/>
          </a:prstGeom>
          <a:noFill/>
          <a:ln w="38100">
            <a:solidFill>
              <a:srgbClr val="DFCE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1E75AE6E-6959-4731-BB14-ECBD07D79A14}"/>
              </a:ext>
            </a:extLst>
          </p:cNvPr>
          <p:cNvSpPr txBox="1"/>
          <p:nvPr/>
        </p:nvSpPr>
        <p:spPr>
          <a:xfrm>
            <a:off x="390768" y="1851448"/>
            <a:ext cx="14337811" cy="12603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TW" altLang="en-US" sz="6000" dirty="0">
                <a:latin typeface="華康儷圓 Std W8" panose="02000800000000000000" pitchFamily="50" charset="-120"/>
                <a:ea typeface="華康儷圓 Std W8" panose="02000800000000000000" pitchFamily="50" charset="-120"/>
              </a:rPr>
              <a:t>蛇麼東西這麼好玩－我的博士旅日生涯</a:t>
            </a: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522BCC5D-EBA9-41E3-9207-7AA0DF6A55AD}"/>
              </a:ext>
            </a:extLst>
          </p:cNvPr>
          <p:cNvSpPr txBox="1"/>
          <p:nvPr/>
        </p:nvSpPr>
        <p:spPr>
          <a:xfrm>
            <a:off x="1916140" y="1175741"/>
            <a:ext cx="112870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4000" dirty="0">
                <a:latin typeface="華康儷圓 Std W7" panose="02000700000000000000" pitchFamily="50" charset="-120"/>
                <a:ea typeface="華康儷圓 Std W7" panose="02000700000000000000" pitchFamily="50" charset="-120"/>
              </a:rPr>
              <a:t>110-2 </a:t>
            </a:r>
            <a:r>
              <a:rPr lang="zh-TW" altLang="en-US" sz="4000" dirty="0">
                <a:latin typeface="華康儷圓 Std W7" panose="02000700000000000000" pitchFamily="50" charset="-120"/>
                <a:ea typeface="華康儷圓 Std W7" panose="02000700000000000000" pitchFamily="50" charset="-120"/>
              </a:rPr>
              <a:t>自然資源與環境學系校友卓越生職涯講座</a:t>
            </a:r>
            <a:endParaRPr lang="en-US" altLang="zh-TW" sz="4000" dirty="0">
              <a:latin typeface="華康儷圓 Std W7" panose="02000700000000000000" pitchFamily="50" charset="-120"/>
              <a:ea typeface="華康儷圓 Std W7" panose="02000700000000000000" pitchFamily="50" charset="-120"/>
            </a:endParaRPr>
          </a:p>
        </p:txBody>
      </p:sp>
      <p:pic>
        <p:nvPicPr>
          <p:cNvPr id="31" name="圖片 30" descr="一張含有 文字, 向量圖形 的圖片&#10;&#10;自動產生的描述">
            <a:extLst>
              <a:ext uri="{FF2B5EF4-FFF2-40B4-BE49-F238E27FC236}">
                <a16:creationId xmlns:a16="http://schemas.microsoft.com/office/drawing/2014/main" id="{471ADCF4-3DF7-4B73-8305-15D38BB1AF8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2957" y="-401863"/>
            <a:ext cx="3071339" cy="3071339"/>
          </a:xfrm>
          <a:prstGeom prst="rect">
            <a:avLst/>
          </a:prstGeom>
        </p:spPr>
      </p:pic>
      <p:sp>
        <p:nvSpPr>
          <p:cNvPr id="34" name="矩形: 圓角 33">
            <a:extLst>
              <a:ext uri="{FF2B5EF4-FFF2-40B4-BE49-F238E27FC236}">
                <a16:creationId xmlns:a16="http://schemas.microsoft.com/office/drawing/2014/main" id="{3106AC6D-4034-4E38-94F0-A0C30350779A}"/>
              </a:ext>
            </a:extLst>
          </p:cNvPr>
          <p:cNvSpPr/>
          <p:nvPr/>
        </p:nvSpPr>
        <p:spPr>
          <a:xfrm>
            <a:off x="5238851" y="11357624"/>
            <a:ext cx="4711495" cy="1246321"/>
          </a:xfrm>
          <a:prstGeom prst="roundRect">
            <a:avLst/>
          </a:prstGeom>
          <a:solidFill>
            <a:srgbClr val="EED16B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36" name="文字方塊 35">
            <a:extLst>
              <a:ext uri="{FF2B5EF4-FFF2-40B4-BE49-F238E27FC236}">
                <a16:creationId xmlns:a16="http://schemas.microsoft.com/office/drawing/2014/main" id="{486EA655-83B5-41DE-AF79-51BC1E8A8419}"/>
              </a:ext>
            </a:extLst>
          </p:cNvPr>
          <p:cNvSpPr txBox="1"/>
          <p:nvPr/>
        </p:nvSpPr>
        <p:spPr>
          <a:xfrm>
            <a:off x="5238851" y="11272317"/>
            <a:ext cx="4641645" cy="11435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TW" altLang="en-US" sz="5400" dirty="0">
                <a:latin typeface="華康儷圓 Std W8" panose="02000800000000000000" pitchFamily="50" charset="-120"/>
                <a:ea typeface="華康儷圓 Std W8" panose="02000800000000000000" pitchFamily="50" charset="-120"/>
              </a:rPr>
              <a:t>楊淳凱 博士</a:t>
            </a:r>
            <a:endParaRPr lang="en-US" altLang="zh-TW" sz="5400" dirty="0">
              <a:latin typeface="華康儷圓 Std W8" panose="02000800000000000000" pitchFamily="50" charset="-120"/>
              <a:ea typeface="華康儷圓 Std W8" panose="02000800000000000000" pitchFamily="50" charset="-120"/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1EAFBD6A-149D-4E2A-B8CD-41119320B41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15705" y="19164252"/>
            <a:ext cx="2307752" cy="2307752"/>
          </a:xfrm>
          <a:prstGeom prst="rect">
            <a:avLst/>
          </a:prstGeom>
        </p:spPr>
      </p:pic>
      <p:sp>
        <p:nvSpPr>
          <p:cNvPr id="38" name="橢圓 37">
            <a:extLst>
              <a:ext uri="{FF2B5EF4-FFF2-40B4-BE49-F238E27FC236}">
                <a16:creationId xmlns:a16="http://schemas.microsoft.com/office/drawing/2014/main" id="{08CE020F-0787-4C6A-82BE-DC19295F4423}"/>
              </a:ext>
            </a:extLst>
          </p:cNvPr>
          <p:cNvSpPr/>
          <p:nvPr/>
        </p:nvSpPr>
        <p:spPr>
          <a:xfrm>
            <a:off x="11539895" y="11169582"/>
            <a:ext cx="832857" cy="829062"/>
          </a:xfrm>
          <a:prstGeom prst="ellipse">
            <a:avLst/>
          </a:prstGeom>
          <a:solidFill>
            <a:srgbClr val="EED16B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0918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3315</TotalTime>
  <Words>136</Words>
  <Application>Microsoft Office PowerPoint</Application>
  <PresentationFormat>自訂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0" baseType="lpstr">
      <vt:lpstr>華康儷圓 Std W7</vt:lpstr>
      <vt:lpstr>華康儷圓 Std W8</vt:lpstr>
      <vt:lpstr>微軟正黑體</vt:lpstr>
      <vt:lpstr>新細明體</vt:lpstr>
      <vt:lpstr>Arial</vt:lpstr>
      <vt:lpstr>Calibri</vt:lpstr>
      <vt:lpstr>Calibri Light</vt:lpstr>
      <vt:lpstr>Times New Roman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翊君 吳</dc:creator>
  <cp:lastModifiedBy>user</cp:lastModifiedBy>
  <cp:revision>25</cp:revision>
  <dcterms:created xsi:type="dcterms:W3CDTF">2022-01-31T19:45:00Z</dcterms:created>
  <dcterms:modified xsi:type="dcterms:W3CDTF">2022-02-14T07:14:58Z</dcterms:modified>
</cp:coreProperties>
</file>