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329" r:id="rId2"/>
    <p:sldId id="328" r:id="rId3"/>
  </p:sldIdLst>
  <p:sldSz cx="6858000" cy="12190413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94" y="9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93CE3-BF92-4567-9888-CF0DC9D32F6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EC732-056B-431E-904F-4844A893F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4350" y="2394262"/>
            <a:ext cx="5829300" cy="143418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14350" y="7612811"/>
            <a:ext cx="5829300" cy="143418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14350" y="2639264"/>
            <a:ext cx="5829300" cy="487616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426085" y="7300425"/>
            <a:ext cx="685800" cy="1625388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502" y="2545844"/>
            <a:ext cx="5637848" cy="5396289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45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90" y="7801865"/>
            <a:ext cx="4438841" cy="1901704"/>
          </a:xfrm>
        </p:spPr>
        <p:txBody>
          <a:bodyPr>
            <a:normAutofit/>
          </a:bodyPr>
          <a:lstStyle>
            <a:lvl1pPr marL="0" indent="0" algn="l">
              <a:buNone/>
              <a:defRPr sz="135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4" y="11150167"/>
            <a:ext cx="3559302" cy="649027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3211" y="7514035"/>
            <a:ext cx="671551" cy="1137772"/>
          </a:xfrm>
        </p:spPr>
        <p:txBody>
          <a:bodyPr/>
          <a:lstStyle>
            <a:lvl1pPr>
              <a:defRPr sz="2100" b="1"/>
            </a:lvl1pPr>
          </a:lstStyle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39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94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948144"/>
            <a:ext cx="1435894" cy="1002322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948144"/>
            <a:ext cx="4221956" cy="1002322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91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5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741954"/>
            <a:ext cx="6858000" cy="3448458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10" y="2178021"/>
            <a:ext cx="5220653" cy="6257745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495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249" y="8923383"/>
            <a:ext cx="5092065" cy="1896286"/>
          </a:xfrm>
        </p:spPr>
        <p:txBody>
          <a:bodyPr anchor="t">
            <a:normAutofit/>
          </a:bodyPr>
          <a:lstStyle>
            <a:lvl1pPr marL="0" indent="0">
              <a:buNone/>
              <a:defRPr sz="1350" b="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938" y="11150167"/>
            <a:ext cx="1487424" cy="649027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7074" y="11150166"/>
            <a:ext cx="3559302" cy="649027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75397" y="4320545"/>
            <a:ext cx="685800" cy="1625388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88" y="4459165"/>
            <a:ext cx="668418" cy="1280424"/>
          </a:xfrm>
        </p:spPr>
        <p:txBody>
          <a:bodyPr/>
          <a:lstStyle>
            <a:lvl1pPr>
              <a:defRPr sz="2100"/>
            </a:lvl1pPr>
          </a:lstStyle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18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3900932"/>
            <a:ext cx="2743200" cy="70704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164" y="3900932"/>
            <a:ext cx="2743200" cy="70704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24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640870"/>
            <a:ext cx="2743200" cy="11377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4876165"/>
            <a:ext cx="2743200" cy="585139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5595" y="3640870"/>
            <a:ext cx="2743200" cy="11377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5595" y="4876165"/>
            <a:ext cx="2743200" cy="585139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49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905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47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0854" y="3"/>
            <a:ext cx="2187146" cy="12190412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4" y="1219041"/>
            <a:ext cx="1800225" cy="3088238"/>
          </a:xfrm>
        </p:spPr>
        <p:txBody>
          <a:bodyPr anchor="b">
            <a:normAutofit/>
          </a:bodyPr>
          <a:lstStyle>
            <a:lvl1pPr>
              <a:defRPr sz="21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9" y="1219041"/>
            <a:ext cx="3775329" cy="892338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4" y="4307279"/>
            <a:ext cx="1800225" cy="58513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11119012"/>
            <a:ext cx="294894" cy="698917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01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0854" y="3"/>
            <a:ext cx="2187146" cy="12190412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4" y="1219041"/>
            <a:ext cx="1800225" cy="3088238"/>
          </a:xfrm>
        </p:spPr>
        <p:txBody>
          <a:bodyPr anchor="b">
            <a:normAutofit/>
          </a:bodyPr>
          <a:lstStyle>
            <a:lvl1pPr>
              <a:defRPr sz="21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4670854" cy="12190413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4" y="4307279"/>
            <a:ext cx="1800225" cy="58513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11119012"/>
            <a:ext cx="294894" cy="698917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83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391998" y="11119012"/>
            <a:ext cx="294894" cy="698917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861456"/>
            <a:ext cx="5829300" cy="286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770901"/>
            <a:ext cx="5829300" cy="7200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277" y="11150167"/>
            <a:ext cx="1841373" cy="649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DB6587-F57E-4FF1-83FE-8380544C1593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11150167"/>
            <a:ext cx="3559302" cy="649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2511" y="11150167"/>
            <a:ext cx="360045" cy="649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b="1" spc="-53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4CE9195-E230-4C23-B820-795994371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15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/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1174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5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275771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2515"/>
            <a:ext cx="6858000" cy="2975428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871"/>
            <a:ext cx="6858000" cy="279961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35927"/>
            <a:ext cx="6858000" cy="275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4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木刻字型">
      <a:majorFont>
        <a:latin typeface="Arial Black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TM03090434[[fn=木刻字型]]</Template>
  <TotalTime>349</TotalTime>
  <Words>0</Words>
  <Application>Microsoft Office PowerPoint</Application>
  <PresentationFormat>自訂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新細明體</vt:lpstr>
      <vt:lpstr>Arial</vt:lpstr>
      <vt:lpstr>Arial Black</vt:lpstr>
      <vt:lpstr>Calibri</vt:lpstr>
      <vt:lpstr>Wingdings</vt:lpstr>
      <vt:lpstr>木刻字型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相簿</dc:title>
  <dc:creator>user</dc:creator>
  <cp:lastModifiedBy>user</cp:lastModifiedBy>
  <cp:revision>48</cp:revision>
  <dcterms:created xsi:type="dcterms:W3CDTF">2020-08-19T08:36:32Z</dcterms:created>
  <dcterms:modified xsi:type="dcterms:W3CDTF">2022-02-14T08:40:19Z</dcterms:modified>
</cp:coreProperties>
</file>