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946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07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32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94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498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55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209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52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993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62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25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99FA5-1EC2-41DF-B535-33FFDA3B7C2A}" type="datetimeFigureOut">
              <a:rPr lang="zh-TW" altLang="en-US" smtClean="0"/>
              <a:t>2021/11/30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AF00-2C99-4F21-A767-B28883D6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21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313" y="923544"/>
            <a:ext cx="4922696" cy="394106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53896" y="5100566"/>
            <a:ext cx="6601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4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登入帳號：</a:t>
            </a:r>
            <a:r>
              <a:rPr lang="en-US" altLang="zh-TW" sz="4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u0020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4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2021-11-30T01:05:59Z</dcterms:created>
  <dcterms:modified xsi:type="dcterms:W3CDTF">2021-11-30T13:36:06Z</dcterms:modified>
</cp:coreProperties>
</file>