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1" r:id="rId1"/>
  </p:sldMasterIdLst>
  <p:notesMasterIdLst>
    <p:notesMasterId r:id="rId5"/>
  </p:notesMasterIdLst>
  <p:handoutMasterIdLst>
    <p:handoutMasterId r:id="rId6"/>
  </p:handoutMasterIdLst>
  <p:sldIdLst>
    <p:sldId id="264" r:id="rId2"/>
    <p:sldId id="1098" r:id="rId3"/>
    <p:sldId id="1099" r:id="rId4"/>
  </p:sldIdLst>
  <p:sldSz cx="9906000" cy="6858000" type="A4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EEFE8"/>
    <a:srgbClr val="FFFFFF"/>
    <a:srgbClr val="003300"/>
    <a:srgbClr val="BC8FDD"/>
    <a:srgbClr val="FF0066"/>
    <a:srgbClr val="F1E8F8"/>
    <a:srgbClr val="DEC8EE"/>
    <a:srgbClr val="00FF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D083AE6-46FA-4A59-8FB0-9F97EB10719F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660B408-B3CF-4A94-85FC-2B1E0A45F4A2}" styleName="深色樣式 2 - 輔色 1/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淺色樣式 2 - 輔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16" autoAdjust="0"/>
    <p:restoredTop sz="96301" autoAdjust="0"/>
  </p:normalViewPr>
  <p:slideViewPr>
    <p:cSldViewPr showGuides="1">
      <p:cViewPr varScale="1">
        <p:scale>
          <a:sx n="81" d="100"/>
          <a:sy n="81" d="100"/>
        </p:scale>
        <p:origin x="1296" y="4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4447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F5AB9-3463-4E65-AFD3-5431B79ADFDC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0C45D-A6E0-411D-9D9F-B22D9F5136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2107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FF680-7B6B-4655-B6A1-33A8AD0AE8B4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E9FB9-4D1E-4A88-8F87-B34AFE1690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953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040"/>
            <a:ext cx="9906000" cy="682034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368826" y="2996952"/>
            <a:ext cx="9138220" cy="548680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zh-TW" altLang="en-US" dirty="0" smtClean="0"/>
              <a:t>封面</a:t>
            </a:r>
            <a:endParaRPr lang="zh-TW" altLang="en-US" dirty="0"/>
          </a:p>
        </p:txBody>
      </p:sp>
      <p:sp>
        <p:nvSpPr>
          <p:cNvPr id="5" name="副標題 2"/>
          <p:cNvSpPr>
            <a:spLocks noGrp="1"/>
          </p:cNvSpPr>
          <p:nvPr>
            <p:ph type="subTitle" idx="1"/>
          </p:nvPr>
        </p:nvSpPr>
        <p:spPr>
          <a:xfrm>
            <a:off x="1485900" y="3861048"/>
            <a:ext cx="69342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3606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743772" y="6644382"/>
            <a:ext cx="425252" cy="313010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fld id="{8F4EACC7-37E3-43A5-A5FB-BEB9CE95D2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3834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379662" cy="6106690"/>
          </a:xfrm>
        </p:spPr>
        <p:txBody>
          <a:bodyPr vert="eaVert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72480" y="274638"/>
            <a:ext cx="6756970" cy="610669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743772" y="6644382"/>
            <a:ext cx="425252" cy="313010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fld id="{8F4EACC7-37E3-43A5-A5FB-BEB9CE95D2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3916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85900" y="3861048"/>
            <a:ext cx="69342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743772" y="6644382"/>
            <a:ext cx="425252" cy="313010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fld id="{8F4EACC7-37E3-43A5-A5FB-BEB9CE95D2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3463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b="1"/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lvl2pPr>
            <a:lvl3pPr marL="1076325" indent="-2667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lvl3pPr>
            <a:lvl4pPr marL="1343025" indent="-1809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lvl4pPr>
            <a:lvl5pPr marL="1619250" indent="-27622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tabLst>
                <a:tab pos="7981950" algn="l"/>
              </a:tabLst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743772" y="6644382"/>
            <a:ext cx="425252" cy="313010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fld id="{8F4EACC7-37E3-43A5-A5FB-BEB9CE95D2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6461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72008"/>
            <a:ext cx="9138220" cy="54868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72480" y="764704"/>
            <a:ext cx="5328592" cy="56166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 hasCustomPrompt="1"/>
          </p:nvPr>
        </p:nvSpPr>
        <p:spPr>
          <a:xfrm>
            <a:off x="5745088" y="764704"/>
            <a:ext cx="3888432" cy="56166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按一下編輯文字樣式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743772" y="6644382"/>
            <a:ext cx="425252" cy="313010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fld id="{8F4EACC7-37E3-43A5-A5FB-BEB9CE95D2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6067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00472" y="764704"/>
            <a:ext cx="5328592" cy="5040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00472" y="1340768"/>
            <a:ext cx="5328592" cy="51125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601072" y="764704"/>
            <a:ext cx="4018285" cy="5040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 hasCustomPrompt="1"/>
          </p:nvPr>
        </p:nvSpPr>
        <p:spPr>
          <a:xfrm>
            <a:off x="5601072" y="1340768"/>
            <a:ext cx="4018285" cy="51125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 smtClean="0"/>
              <a:t>按一下以編輯文字樣式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743772" y="6644382"/>
            <a:ext cx="425252" cy="313010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fld id="{8F4EACC7-37E3-43A5-A5FB-BEB9CE95D2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9333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743772" y="6644382"/>
            <a:ext cx="425252" cy="313010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fld id="{8F4EACC7-37E3-43A5-A5FB-BEB9CE95D2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1219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743772" y="6644382"/>
            <a:ext cx="425252" cy="313010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fld id="{8F4EACC7-37E3-43A5-A5FB-BEB9CE95D2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3546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2480" y="273050"/>
            <a:ext cx="348195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73500" y="273050"/>
            <a:ext cx="5760020" cy="618028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72480" y="1435100"/>
            <a:ext cx="3481958" cy="50182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743772" y="6644382"/>
            <a:ext cx="425252" cy="313010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fld id="{8F4EACC7-37E3-43A5-A5FB-BEB9CE95D2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7160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743772" y="6644382"/>
            <a:ext cx="425252" cy="313010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fld id="{8F4EACC7-37E3-43A5-A5FB-BEB9CE95D2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8515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 bwMode="ltGray">
          <a:xfrm>
            <a:off x="495300" y="72008"/>
            <a:ext cx="9138220" cy="5486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zh-TW" altLang="en-US" dirty="0" smtClean="0"/>
              <a:t>標題 </a:t>
            </a:r>
            <a:r>
              <a:rPr lang="en-US" altLang="zh-TW" dirty="0" smtClean="0"/>
              <a:t>36</a:t>
            </a:r>
            <a:r>
              <a:rPr lang="zh-TW" altLang="en-US" dirty="0" smtClean="0"/>
              <a:t>號 粗體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 bwMode="ltGray">
          <a:xfrm>
            <a:off x="272480" y="764704"/>
            <a:ext cx="9361040" cy="5616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第一層 </a:t>
            </a:r>
            <a:r>
              <a:rPr lang="en-US" altLang="zh-TW" dirty="0" smtClean="0"/>
              <a:t>28</a:t>
            </a:r>
            <a:r>
              <a:rPr lang="zh-TW" altLang="en-US" dirty="0" smtClean="0"/>
              <a:t>號 粗體</a:t>
            </a:r>
          </a:p>
          <a:p>
            <a:pPr lvl="1"/>
            <a:r>
              <a:rPr lang="zh-TW" altLang="en-US" dirty="0" smtClean="0"/>
              <a:t>第二層 </a:t>
            </a:r>
            <a:r>
              <a:rPr lang="en-US" altLang="zh-TW" dirty="0" smtClean="0"/>
              <a:t>24</a:t>
            </a:r>
            <a:r>
              <a:rPr lang="zh-TW" altLang="en-US" dirty="0" smtClean="0"/>
              <a:t>號 粗體</a:t>
            </a:r>
          </a:p>
          <a:p>
            <a:pPr lvl="2"/>
            <a:r>
              <a:rPr lang="zh-TW" altLang="en-US" dirty="0" smtClean="0"/>
              <a:t>第三層 </a:t>
            </a:r>
            <a:r>
              <a:rPr lang="en-US" altLang="zh-TW" dirty="0" smtClean="0"/>
              <a:t>20</a:t>
            </a:r>
            <a:r>
              <a:rPr lang="zh-TW" altLang="en-US" dirty="0" smtClean="0"/>
              <a:t>號</a:t>
            </a:r>
          </a:p>
          <a:p>
            <a:pPr lvl="3"/>
            <a:r>
              <a:rPr lang="zh-TW" altLang="en-US" dirty="0" smtClean="0"/>
              <a:t>第四層 </a:t>
            </a:r>
            <a:r>
              <a:rPr lang="en-US" altLang="zh-TW" dirty="0" smtClean="0"/>
              <a:t>18</a:t>
            </a:r>
            <a:r>
              <a:rPr lang="zh-TW" altLang="en-US" dirty="0" smtClean="0"/>
              <a:t>號</a:t>
            </a:r>
          </a:p>
          <a:p>
            <a:pPr lvl="4"/>
            <a:r>
              <a:rPr lang="zh-TW" altLang="en-US" dirty="0" smtClean="0"/>
              <a:t>第五層 </a:t>
            </a:r>
            <a:r>
              <a:rPr lang="en-US" altLang="zh-TW" dirty="0" smtClean="0"/>
              <a:t>18</a:t>
            </a:r>
            <a:r>
              <a:rPr lang="zh-TW" altLang="en-US" dirty="0" smtClean="0"/>
              <a:t>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22232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52" r:id="rId2"/>
    <p:sldLayoutId id="2147483653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zh-TW" altLang="en-US" sz="3600" b="1" kern="1200" spc="300" dirty="0">
          <a:solidFill>
            <a:schemeClr val="tx1">
              <a:lumMod val="50000"/>
            </a:schemeClr>
          </a:solidFill>
          <a:latin typeface="Microsoft YaHei UI" pitchFamily="34" charset="-122"/>
          <a:ea typeface="Microsoft YaHei UI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1"/>
        </a:buClr>
        <a:buFont typeface="Arial" pitchFamily="34" charset="0"/>
        <a:buChar char="•"/>
        <a:defRPr sz="2800" b="1" kern="1200">
          <a:solidFill>
            <a:schemeClr val="tx1">
              <a:lumMod val="50000"/>
            </a:schemeClr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714375" indent="-352425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2"/>
        </a:buClr>
        <a:buFont typeface="Arial" pitchFamily="34" charset="0"/>
        <a:buChar char="–"/>
        <a:defRPr sz="2400" b="1" kern="1200">
          <a:solidFill>
            <a:schemeClr val="tx1">
              <a:lumMod val="50000"/>
            </a:schemeClr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990600" indent="-276225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3"/>
        </a:buClr>
        <a:buFont typeface="Arial" pitchFamily="34" charset="0"/>
        <a:buChar char="•"/>
        <a:defRPr sz="2000" kern="1200">
          <a:solidFill>
            <a:schemeClr val="tx1">
              <a:lumMod val="50000"/>
            </a:schemeClr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257300" indent="-2667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4"/>
        </a:buClr>
        <a:buFont typeface="Arial" pitchFamily="34" charset="0"/>
        <a:buChar char="–"/>
        <a:defRPr sz="1800" kern="1200">
          <a:solidFill>
            <a:schemeClr val="tx1">
              <a:lumMod val="50000"/>
            </a:schemeClr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1524000" indent="-2667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5"/>
        </a:buClr>
        <a:buFont typeface="Arial" pitchFamily="34" charset="0"/>
        <a:buChar char="»"/>
        <a:defRPr sz="1800" kern="1200">
          <a:solidFill>
            <a:schemeClr val="tx1">
              <a:lumMod val="50000"/>
            </a:schemeClr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4488" y="2348880"/>
            <a:ext cx="9138220" cy="216024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dirty="0" smtClean="0">
                <a:latin typeface="+mn-lt"/>
                <a:ea typeface="Segoe UI" pitchFamily="34" charset="0"/>
                <a:cs typeface="Segoe UI" pitchFamily="34" charset="0"/>
              </a:rPr>
              <a:t>EPSON MOVERIO SDK </a:t>
            </a:r>
            <a:br>
              <a:rPr lang="en-US" altLang="zh-TW" dirty="0" smtClean="0">
                <a:latin typeface="+mn-lt"/>
                <a:ea typeface="Segoe UI" pitchFamily="34" charset="0"/>
                <a:cs typeface="Segoe UI" pitchFamily="34" charset="0"/>
              </a:rPr>
            </a:br>
            <a:r>
              <a:rPr lang="en-US" altLang="zh-TW" dirty="0" smtClean="0">
                <a:latin typeface="+mn-lt"/>
                <a:ea typeface="Segoe UI" pitchFamily="34" charset="0"/>
                <a:cs typeface="Segoe UI" pitchFamily="34" charset="0"/>
              </a:rPr>
              <a:t>TRAINING AGENDA</a:t>
            </a:r>
            <a:endParaRPr lang="zh-TW" altLang="en-US" dirty="0">
              <a:latin typeface="+mn-lt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11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標題 4"/>
          <p:cNvSpPr txBox="1">
            <a:spLocks noGrp="1"/>
          </p:cNvSpPr>
          <p:nvPr>
            <p:ph type="title"/>
          </p:nvPr>
        </p:nvSpPr>
        <p:spPr>
          <a:xfrm>
            <a:off x="495299" y="72008"/>
            <a:ext cx="9138222" cy="54868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822959">
              <a:defRPr sz="3239" spc="269">
                <a:solidFill>
                  <a:srgbClr val="1D1D1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smtClean="0"/>
              <a:t>Agenda</a:t>
            </a:r>
            <a:r>
              <a:rPr lang="en-US" dirty="0" smtClean="0"/>
              <a:t>-Basic(6hr)</a:t>
            </a:r>
            <a:endParaRPr dirty="0"/>
          </a:p>
        </p:txBody>
      </p:sp>
      <p:graphicFrame>
        <p:nvGraphicFramePr>
          <p:cNvPr id="133" name="表格 5"/>
          <p:cNvGraphicFramePr/>
          <p:nvPr>
            <p:extLst>
              <p:ext uri="{D42A27DB-BD31-4B8C-83A1-F6EECF244321}">
                <p14:modId xmlns:p14="http://schemas.microsoft.com/office/powerpoint/2010/main" val="3358288627"/>
              </p:ext>
            </p:extLst>
          </p:nvPr>
        </p:nvGraphicFramePr>
        <p:xfrm>
          <a:off x="779934" y="700072"/>
          <a:ext cx="8637562" cy="5609248"/>
        </p:xfrm>
        <a:graphic>
          <a:graphicData uri="http://schemas.openxmlformats.org/drawingml/2006/table">
            <a:tbl>
              <a:tblPr firstRow="1" bandRow="1"/>
              <a:tblGrid>
                <a:gridCol w="4917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174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28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4998">
                <a:tc>
                  <a:txBody>
                    <a:bodyPr/>
                    <a:lstStyle/>
                    <a:p>
                      <a:pPr algn="l">
                        <a:defRPr sz="1400" b="0"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0007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FFFFFF"/>
                          </a:solidFill>
                        </a:rPr>
                        <a:t>Topics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0007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400" b="0"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000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6469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1D1D1D"/>
                          </a:solidFill>
                        </a:rPr>
                        <a:t>1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1E8F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400" dirty="0" smtClean="0">
                          <a:solidFill>
                            <a:srgbClr val="1D1D1D"/>
                          </a:solidFill>
                        </a:rPr>
                        <a:t>Opening</a:t>
                      </a:r>
                      <a:r>
                        <a:rPr sz="1400" dirty="0" smtClean="0">
                          <a:solidFill>
                            <a:srgbClr val="1D1D1D"/>
                          </a:solidFill>
                        </a:rPr>
                        <a:t> </a:t>
                      </a:r>
                      <a:endParaRPr sz="1400" dirty="0">
                        <a:solidFill>
                          <a:srgbClr val="1D1D1D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1E8F8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SzPct val="100000"/>
                        <a:buFont typeface="Arial"/>
                        <a:buChar char="•"/>
                        <a:defRPr sz="1400">
                          <a:solidFill>
                            <a:srgbClr val="1D1D1D"/>
                          </a:solidFill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1E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09276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1D1D1D"/>
                          </a:solidFill>
                        </a:rPr>
                        <a:t>2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E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1D1D1D"/>
                          </a:solidFill>
                        </a:rPr>
                        <a:t>Overview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EEFE8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SzPct val="100000"/>
                        <a:buFont typeface="Arial"/>
                        <a:buChar char="•"/>
                        <a:defRPr sz="1400">
                          <a:solidFill>
                            <a:srgbClr val="1D1D1D"/>
                          </a:solidFill>
                        </a:defRPr>
                      </a:pPr>
                      <a:r>
                        <a:rPr dirty="0"/>
                        <a:t>Introduction about III</a:t>
                      </a:r>
                    </a:p>
                    <a:p>
                      <a:pPr marL="342900" indent="-342900" algn="l">
                        <a:buSzPct val="100000"/>
                        <a:buFont typeface="Arial"/>
                        <a:buChar char="•"/>
                        <a:defRPr sz="1400">
                          <a:solidFill>
                            <a:srgbClr val="1D1D1D"/>
                          </a:solidFill>
                        </a:defRPr>
                      </a:pPr>
                      <a:r>
                        <a:rPr lang="en-US" dirty="0" smtClean="0"/>
                        <a:t>Introduce</a:t>
                      </a:r>
                      <a:r>
                        <a:rPr dirty="0" smtClean="0"/>
                        <a:t> </a:t>
                      </a:r>
                      <a:r>
                        <a:rPr dirty="0"/>
                        <a:t>: BT-300, BT-350, </a:t>
                      </a:r>
                      <a:r>
                        <a:rPr dirty="0" smtClean="0"/>
                        <a:t>BT-35E</a:t>
                      </a:r>
                      <a:endParaRPr lang="en-US" dirty="0" smtClean="0"/>
                    </a:p>
                    <a:p>
                      <a:pPr marL="342900" indent="-342900" algn="l">
                        <a:buSzPct val="100000"/>
                        <a:buFont typeface="Arial"/>
                        <a:buChar char="•"/>
                        <a:defRPr sz="1400">
                          <a:solidFill>
                            <a:srgbClr val="1D1D1D"/>
                          </a:solidFill>
                        </a:defRPr>
                      </a:pPr>
                      <a:r>
                        <a:rPr lang="en-US" altLang="zh-TW" dirty="0" smtClean="0"/>
                        <a:t>Introduce : </a:t>
                      </a:r>
                      <a:r>
                        <a:rPr lang="en-US" dirty="0" smtClean="0"/>
                        <a:t>BO-IC400 Controller</a:t>
                      </a:r>
                      <a:endParaRPr dirty="0"/>
                    </a:p>
                    <a:p>
                      <a:pPr marL="342900" indent="-342900" algn="l">
                        <a:buSzPct val="100000"/>
                        <a:buFont typeface="Arial"/>
                        <a:buChar char="•"/>
                        <a:defRPr sz="1400">
                          <a:solidFill>
                            <a:srgbClr val="1D1D1D"/>
                          </a:solidFill>
                        </a:defRPr>
                      </a:pPr>
                      <a:r>
                        <a:rPr dirty="0"/>
                        <a:t>MOVERIO SDK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EEF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09276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1D1D1D"/>
                          </a:solidFill>
                        </a:rPr>
                        <a:t>3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 dirty="0">
                          <a:solidFill>
                            <a:srgbClr val="1D1D1D"/>
                          </a:solidFill>
                        </a:rPr>
                        <a:t>Android Developer Tutorials -1 </a:t>
                      </a:r>
                      <a:endParaRPr lang="en-US" sz="1400" dirty="0" smtClean="0">
                        <a:solidFill>
                          <a:srgbClr val="1D1D1D"/>
                        </a:solidFill>
                      </a:endParaRPr>
                    </a:p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(Update to Android Studio 2020.3.1 version)</a:t>
                      </a:r>
                      <a:endParaRPr sz="110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SzPct val="100000"/>
                        <a:buFont typeface="Arial"/>
                        <a:buChar char="•"/>
                        <a:defRPr sz="1400">
                          <a:solidFill>
                            <a:srgbClr val="1D1D1D"/>
                          </a:solidFill>
                        </a:defRPr>
                      </a:pPr>
                      <a:r>
                        <a:rPr dirty="0"/>
                        <a:t>Environment Setting (Android Studio)</a:t>
                      </a:r>
                    </a:p>
                    <a:p>
                      <a:pPr marL="285750" indent="-285750" algn="l">
                        <a:buSzPct val="100000"/>
                        <a:buFont typeface="Arial"/>
                        <a:buChar char="•"/>
                        <a:defRPr sz="1400">
                          <a:solidFill>
                            <a:srgbClr val="1D1D1D"/>
                          </a:solidFill>
                        </a:defRPr>
                      </a:pPr>
                      <a:r>
                        <a:rPr dirty="0"/>
                        <a:t>Debugging over </a:t>
                      </a:r>
                      <a:r>
                        <a:rPr dirty="0" smtClean="0"/>
                        <a:t>Network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/>
                        <a:buChar char="•"/>
                        <a:tabLst/>
                        <a:defRPr sz="1400">
                          <a:solidFill>
                            <a:srgbClr val="1D1D1D"/>
                          </a:solidFill>
                        </a:defRPr>
                      </a:pPr>
                      <a:r>
                        <a:rPr dirty="0" smtClean="0"/>
                        <a:t>Example : Display, Camera, Sensor, Audio </a:t>
                      </a:r>
                      <a:endParaRPr lang="en-US" altLang="zh-TW" dirty="0" smtClean="0"/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917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400" dirty="0" smtClean="0">
                          <a:solidFill>
                            <a:srgbClr val="1D1D1D"/>
                          </a:solidFill>
                        </a:rPr>
                        <a:t>4</a:t>
                      </a:r>
                      <a:endParaRPr sz="1400" dirty="0">
                        <a:solidFill>
                          <a:srgbClr val="1D1D1D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AF49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400">
                          <a:solidFill>
                            <a:srgbClr val="1D1D1D"/>
                          </a:solidFill>
                        </a:defRPr>
                      </a:pPr>
                      <a:r>
                        <a:t>Q&amp;A - 1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AF49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SzPct val="100000"/>
                        <a:buFont typeface="Arial"/>
                        <a:buChar char="•"/>
                        <a:defRPr sz="1400">
                          <a:solidFill>
                            <a:srgbClr val="1D1D1D"/>
                          </a:solidFill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AF4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82202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400" dirty="0" smtClean="0">
                          <a:solidFill>
                            <a:srgbClr val="1D1D1D"/>
                          </a:solidFill>
                        </a:rPr>
                        <a:t>5</a:t>
                      </a:r>
                      <a:endParaRPr sz="1400" dirty="0">
                        <a:solidFill>
                          <a:srgbClr val="1D1D1D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E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400">
                          <a:solidFill>
                            <a:srgbClr val="1D1D1D"/>
                          </a:solidFill>
                        </a:defRPr>
                      </a:pPr>
                      <a:r>
                        <a:rPr dirty="0"/>
                        <a:t>Android Developer Tutorials -</a:t>
                      </a:r>
                      <a:r>
                        <a:rPr dirty="0" smtClean="0"/>
                        <a:t>2</a:t>
                      </a:r>
                      <a:endParaRPr lang="en-US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(Update to Android Studio 2020.3.1 version)</a:t>
                      </a:r>
                    </a:p>
                    <a:p>
                      <a:pPr algn="l">
                        <a:defRPr sz="1400">
                          <a:solidFill>
                            <a:srgbClr val="1D1D1D"/>
                          </a:solidFill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EEFE8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SzPct val="100000"/>
                        <a:buFont typeface="Arial"/>
                        <a:buChar char="•"/>
                        <a:defRPr sz="1400">
                          <a:solidFill>
                            <a:srgbClr val="1D1D1D"/>
                          </a:solidFill>
                        </a:defRPr>
                      </a:pPr>
                      <a:r>
                        <a:rPr dirty="0"/>
                        <a:t>Sensor example</a:t>
                      </a:r>
                    </a:p>
                    <a:p>
                      <a:pPr marL="285750" indent="-285750" algn="l">
                        <a:buSzPct val="100000"/>
                        <a:buFont typeface="Arial"/>
                        <a:buChar char="•"/>
                        <a:defRPr sz="1400">
                          <a:solidFill>
                            <a:srgbClr val="1D1D1D"/>
                          </a:solidFill>
                        </a:defRPr>
                      </a:pPr>
                      <a:r>
                        <a:rPr dirty="0"/>
                        <a:t>Camera open automatically</a:t>
                      </a:r>
                    </a:p>
                    <a:p>
                      <a:pPr marL="285750" indent="-285750" algn="l">
                        <a:buSzPct val="100000"/>
                        <a:buFont typeface="Arial"/>
                        <a:buChar char="•"/>
                        <a:defRPr sz="1400">
                          <a:solidFill>
                            <a:srgbClr val="1D1D1D"/>
                          </a:solidFill>
                        </a:defRPr>
                      </a:pPr>
                      <a:r>
                        <a:rPr lang="en-US" dirty="0" smtClean="0"/>
                        <a:t>Socket </a:t>
                      </a:r>
                      <a:r>
                        <a:rPr dirty="0" smtClean="0"/>
                        <a:t>Streaming</a:t>
                      </a: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EEF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009276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400" dirty="0" smtClean="0">
                          <a:solidFill>
                            <a:srgbClr val="1D1D1D"/>
                          </a:solidFill>
                        </a:rPr>
                        <a:t>6</a:t>
                      </a:r>
                      <a:endParaRPr sz="1400" dirty="0">
                        <a:solidFill>
                          <a:srgbClr val="1D1D1D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400" baseline="0" dirty="0" smtClean="0">
                          <a:solidFill>
                            <a:srgbClr val="1D1D1D"/>
                          </a:solidFill>
                        </a:rPr>
                        <a:t>Unity </a:t>
                      </a:r>
                      <a:r>
                        <a:rPr lang="en-US" altLang="zh-TW" sz="1400" dirty="0" smtClean="0"/>
                        <a:t>Developer Tutorials</a:t>
                      </a:r>
                      <a:endParaRPr sz="1400" dirty="0">
                        <a:solidFill>
                          <a:srgbClr val="1D1D1D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SzPct val="100000"/>
                        <a:buFont typeface="Arial"/>
                        <a:buChar char="•"/>
                        <a:defRPr sz="1400">
                          <a:solidFill>
                            <a:srgbClr val="1D1D1D"/>
                          </a:solidFill>
                        </a:defRPr>
                      </a:pPr>
                      <a:r>
                        <a:rPr lang="en-US" dirty="0" smtClean="0"/>
                        <a:t>Building Android library for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Unity Plugin</a:t>
                      </a:r>
                    </a:p>
                    <a:p>
                      <a:pPr marL="285750" indent="-285750" algn="l">
                        <a:buSzPct val="100000"/>
                        <a:buFont typeface="Arial"/>
                        <a:buChar char="•"/>
                        <a:defRPr sz="1400">
                          <a:solidFill>
                            <a:srgbClr val="1D1D1D"/>
                          </a:solidFill>
                        </a:defRPr>
                      </a:pPr>
                      <a:r>
                        <a:rPr lang="en-US" dirty="0" smtClean="0"/>
                        <a:t>Unity basic Introduction</a:t>
                      </a:r>
                    </a:p>
                    <a:p>
                      <a:pPr marL="285750" indent="-285750" algn="l">
                        <a:buSzPct val="100000"/>
                        <a:buFont typeface="Arial"/>
                        <a:buChar char="•"/>
                        <a:defRPr sz="1400">
                          <a:solidFill>
                            <a:srgbClr val="1D1D1D"/>
                          </a:solidFill>
                        </a:defRPr>
                      </a:pPr>
                      <a:r>
                        <a:rPr lang="en-US" dirty="0" smtClean="0"/>
                        <a:t>Environment Setting</a:t>
                      </a:r>
                    </a:p>
                    <a:p>
                      <a:pPr marL="285750" indent="-285750" algn="l">
                        <a:buSzPct val="100000"/>
                        <a:buFont typeface="Arial"/>
                        <a:buChar char="•"/>
                        <a:defRPr sz="1400">
                          <a:solidFill>
                            <a:srgbClr val="1D1D1D"/>
                          </a:solidFill>
                        </a:defRPr>
                      </a:pPr>
                      <a:r>
                        <a:rPr lang="en-US" dirty="0" smtClean="0"/>
                        <a:t>Unity examples : Display, Camera, Sensor, Audio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917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400" dirty="0" smtClean="0">
                          <a:solidFill>
                            <a:srgbClr val="1D1D1D"/>
                          </a:solidFill>
                        </a:rPr>
                        <a:t>7</a:t>
                      </a:r>
                      <a:endParaRPr sz="1400" dirty="0">
                        <a:solidFill>
                          <a:srgbClr val="1D1D1D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AF49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1D1D1D"/>
                          </a:solidFill>
                        </a:rPr>
                        <a:t>Q&amp;A - 2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AF49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400">
                          <a:solidFill>
                            <a:srgbClr val="1D1D1D"/>
                          </a:solidFill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AF4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917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400" dirty="0" smtClean="0">
                          <a:solidFill>
                            <a:srgbClr val="1D1D1D"/>
                          </a:solidFill>
                        </a:rPr>
                        <a:t>8</a:t>
                      </a:r>
                      <a:endParaRPr sz="1400" dirty="0">
                        <a:solidFill>
                          <a:srgbClr val="1D1D1D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1E8F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400" dirty="0" smtClean="0">
                          <a:solidFill>
                            <a:srgbClr val="1D1D1D"/>
                          </a:solidFill>
                        </a:rPr>
                        <a:t>Ending</a:t>
                      </a:r>
                      <a:r>
                        <a:rPr sz="1400" dirty="0" smtClean="0">
                          <a:solidFill>
                            <a:srgbClr val="1D1D1D"/>
                          </a:solidFill>
                        </a:rPr>
                        <a:t> </a:t>
                      </a:r>
                      <a:endParaRPr sz="1400" dirty="0">
                        <a:solidFill>
                          <a:srgbClr val="1D1D1D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1E8F8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SzPct val="100000"/>
                        <a:buFont typeface="Arial"/>
                        <a:buNone/>
                        <a:defRPr sz="1400">
                          <a:solidFill>
                            <a:srgbClr val="1D1D1D"/>
                          </a:solidFill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1E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EACC7-37E3-43A5-A5FB-BEB9CE95D266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310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標題 4"/>
          <p:cNvSpPr txBox="1">
            <a:spLocks noGrp="1"/>
          </p:cNvSpPr>
          <p:nvPr>
            <p:ph type="title"/>
          </p:nvPr>
        </p:nvSpPr>
        <p:spPr>
          <a:xfrm>
            <a:off x="495299" y="72008"/>
            <a:ext cx="9138222" cy="54868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822959">
              <a:defRPr sz="3239" spc="269">
                <a:solidFill>
                  <a:srgbClr val="1D1D1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smtClean="0"/>
              <a:t>Agenda</a:t>
            </a:r>
            <a:r>
              <a:rPr lang="en-US" dirty="0" smtClean="0"/>
              <a:t>-Adv. (3hr)</a:t>
            </a:r>
            <a:endParaRPr dirty="0"/>
          </a:p>
        </p:txBody>
      </p:sp>
      <p:graphicFrame>
        <p:nvGraphicFramePr>
          <p:cNvPr id="133" name="表格 5"/>
          <p:cNvGraphicFramePr/>
          <p:nvPr>
            <p:extLst>
              <p:ext uri="{D42A27DB-BD31-4B8C-83A1-F6EECF244321}">
                <p14:modId xmlns:p14="http://schemas.microsoft.com/office/powerpoint/2010/main" val="1460070150"/>
              </p:ext>
            </p:extLst>
          </p:nvPr>
        </p:nvGraphicFramePr>
        <p:xfrm>
          <a:off x="745629" y="836712"/>
          <a:ext cx="8637562" cy="4972582"/>
        </p:xfrm>
        <a:graphic>
          <a:graphicData uri="http://schemas.openxmlformats.org/drawingml/2006/table">
            <a:tbl>
              <a:tblPr firstRow="1" bandRow="1"/>
              <a:tblGrid>
                <a:gridCol w="4917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174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28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4998">
                <a:tc>
                  <a:txBody>
                    <a:bodyPr/>
                    <a:lstStyle/>
                    <a:p>
                      <a:pPr algn="l">
                        <a:defRPr sz="1400" b="0">
                          <a:solidFill>
                            <a:srgbClr val="FFFFFF"/>
                          </a:solidFill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0007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FFFFFF"/>
                          </a:solidFill>
                        </a:rPr>
                        <a:t>Topics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0007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400" b="0">
                          <a:solidFill>
                            <a:srgbClr val="FFFFFF"/>
                          </a:solidFill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000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6469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1D1D1D"/>
                          </a:solidFill>
                        </a:rPr>
                        <a:t>1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1E8F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400" dirty="0" smtClean="0">
                          <a:solidFill>
                            <a:srgbClr val="1D1D1D"/>
                          </a:solidFill>
                        </a:rPr>
                        <a:t>Opening</a:t>
                      </a:r>
                      <a:r>
                        <a:rPr sz="1400" dirty="0" smtClean="0">
                          <a:solidFill>
                            <a:srgbClr val="1D1D1D"/>
                          </a:solidFill>
                        </a:rPr>
                        <a:t> </a:t>
                      </a:r>
                      <a:endParaRPr sz="1400" dirty="0">
                        <a:solidFill>
                          <a:srgbClr val="1D1D1D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1E8F8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SzPct val="100000"/>
                        <a:buFont typeface="Arial"/>
                        <a:buChar char="•"/>
                        <a:defRPr sz="1400">
                          <a:solidFill>
                            <a:srgbClr val="1D1D1D"/>
                          </a:solidFill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1E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6469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400" dirty="0" smtClean="0">
                          <a:solidFill>
                            <a:srgbClr val="1D1D1D"/>
                          </a:solidFill>
                        </a:rPr>
                        <a:t>2</a:t>
                      </a:r>
                      <a:endParaRPr sz="1400" dirty="0">
                        <a:solidFill>
                          <a:srgbClr val="1D1D1D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400" dirty="0" err="1" smtClean="0">
                          <a:solidFill>
                            <a:srgbClr val="1D1D1D"/>
                          </a:solidFill>
                        </a:rPr>
                        <a:t>Moverio</a:t>
                      </a:r>
                      <a:r>
                        <a:rPr lang="en-US" sz="1400" dirty="0" smtClean="0">
                          <a:solidFill>
                            <a:srgbClr val="1D1D1D"/>
                          </a:solidFill>
                        </a:rPr>
                        <a:t> AR SDK</a:t>
                      </a:r>
                      <a:endParaRPr sz="1400" dirty="0">
                        <a:solidFill>
                          <a:srgbClr val="1D1D1D"/>
                        </a:solidFill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SzPct val="100000"/>
                        <a:buFont typeface="Arial" panose="020B0604020202020204" pitchFamily="34" charset="0"/>
                        <a:buChar char="•"/>
                        <a:defRPr sz="1400">
                          <a:solidFill>
                            <a:srgbClr val="1D1D1D"/>
                          </a:solidFill>
                        </a:defRPr>
                      </a:pPr>
                      <a:r>
                        <a:rPr lang="en-US" dirty="0" smtClean="0"/>
                        <a:t>Introduce</a:t>
                      </a:r>
                    </a:p>
                    <a:p>
                      <a:pPr marL="285750" indent="-285750" algn="l">
                        <a:buSzPct val="100000"/>
                        <a:buFont typeface="Arial" panose="020B0604020202020204" pitchFamily="34" charset="0"/>
                        <a:buChar char="•"/>
                        <a:defRPr sz="1400">
                          <a:solidFill>
                            <a:srgbClr val="1D1D1D"/>
                          </a:solidFill>
                        </a:defRPr>
                      </a:pPr>
                      <a:r>
                        <a:rPr lang="en-US" altLang="zh-TW" dirty="0" smtClean="0"/>
                        <a:t>2D / 3D training tools</a:t>
                      </a:r>
                    </a:p>
                    <a:p>
                      <a:pPr marL="285750" indent="-285750" algn="l">
                        <a:buSzPct val="100000"/>
                        <a:buFont typeface="Arial" panose="020B0604020202020204" pitchFamily="34" charset="0"/>
                        <a:buChar char="•"/>
                        <a:defRPr sz="1400">
                          <a:solidFill>
                            <a:srgbClr val="1D1D1D"/>
                          </a:solidFill>
                        </a:defRPr>
                      </a:pPr>
                      <a:r>
                        <a:rPr lang="en-US" altLang="zh-TW" dirty="0" smtClean="0"/>
                        <a:t>Unity examples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026504"/>
                  </a:ext>
                </a:extLst>
              </a:tr>
              <a:tr h="1009276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400" dirty="0" smtClean="0">
                          <a:solidFill>
                            <a:srgbClr val="1D1D1D"/>
                          </a:solidFill>
                        </a:rPr>
                        <a:t>3</a:t>
                      </a:r>
                      <a:endParaRPr sz="1400" dirty="0">
                        <a:solidFill>
                          <a:srgbClr val="1D1D1D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E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400" baseline="0" dirty="0" smtClean="0">
                          <a:solidFill>
                            <a:srgbClr val="1D1D1D"/>
                          </a:solidFill>
                        </a:rPr>
                        <a:t>Calibration </a:t>
                      </a:r>
                      <a:r>
                        <a:rPr lang="en-US" altLang="zh-TW" sz="1400" baseline="0" dirty="0" smtClean="0">
                          <a:solidFill>
                            <a:srgbClr val="1D1D1D"/>
                          </a:solidFill>
                        </a:rPr>
                        <a:t>for AR/MR</a:t>
                      </a:r>
                      <a:endParaRPr sz="1400" dirty="0">
                        <a:solidFill>
                          <a:srgbClr val="1D1D1D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EEFE8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 sz="1400">
                          <a:solidFill>
                            <a:srgbClr val="1D1D1D"/>
                          </a:solidFill>
                        </a:defRPr>
                      </a:pPr>
                      <a:r>
                        <a:rPr kumimoji="0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D1D1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Camera </a:t>
                      </a:r>
                      <a:r>
                        <a:rPr kumimoji="0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D1D1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calibration app</a:t>
                      </a:r>
                      <a:endParaRPr kumimoji="0" lang="en-US" altLang="zh-TW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D1D1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 sz="1400">
                          <a:solidFill>
                            <a:srgbClr val="1D1D1D"/>
                          </a:solidFill>
                        </a:defRPr>
                      </a:pPr>
                      <a:r>
                        <a:rPr kumimoji="0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D1D1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Screen </a:t>
                      </a:r>
                      <a:r>
                        <a:rPr kumimoji="0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D1D1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calibration app</a:t>
                      </a:r>
                      <a:endParaRPr kumimoji="0" lang="en-US" altLang="zh-TW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D1D1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EEF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42201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400" dirty="0" smtClean="0">
                          <a:solidFill>
                            <a:srgbClr val="1D1D1D"/>
                          </a:solidFill>
                        </a:rPr>
                        <a:t>4</a:t>
                      </a:r>
                      <a:endParaRPr sz="1400" dirty="0">
                        <a:solidFill>
                          <a:srgbClr val="1D1D1D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400" dirty="0" smtClean="0">
                          <a:solidFill>
                            <a:srgbClr val="1D1D1D"/>
                          </a:solidFill>
                        </a:rPr>
                        <a:t>Ray</a:t>
                      </a:r>
                      <a:r>
                        <a:rPr lang="en-US" sz="1400" baseline="0" dirty="0" smtClean="0">
                          <a:solidFill>
                            <a:srgbClr val="1D1D1D"/>
                          </a:solidFill>
                        </a:rPr>
                        <a:t> </a:t>
                      </a:r>
                      <a:r>
                        <a:rPr lang="en-US" altLang="zh-TW" sz="1400" baseline="0" dirty="0" smtClean="0">
                          <a:solidFill>
                            <a:srgbClr val="1D1D1D"/>
                          </a:solidFill>
                        </a:rPr>
                        <a:t>C</a:t>
                      </a:r>
                      <a:r>
                        <a:rPr lang="en-US" sz="1400" baseline="0" dirty="0" smtClean="0">
                          <a:solidFill>
                            <a:srgbClr val="1D1D1D"/>
                          </a:solidFill>
                        </a:rPr>
                        <a:t>asting (</a:t>
                      </a:r>
                      <a:r>
                        <a:rPr lang="en-US" altLang="zh-TW" sz="1400" baseline="0" dirty="0" smtClean="0">
                          <a:solidFill>
                            <a:srgbClr val="1D1D1D"/>
                          </a:solidFill>
                        </a:rPr>
                        <a:t>Gaze Control)</a:t>
                      </a:r>
                      <a:endParaRPr sz="1400" dirty="0">
                        <a:solidFill>
                          <a:srgbClr val="1D1D1D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 sz="1400">
                          <a:solidFill>
                            <a:srgbClr val="1D1D1D"/>
                          </a:solidFill>
                        </a:defRPr>
                      </a:pPr>
                      <a:r>
                        <a:rPr kumimoji="0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D1D1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Lam research demo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42201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5</a:t>
                      </a:r>
                      <a:endParaRPr sz="1400" dirty="0">
                        <a:solidFill>
                          <a:srgbClr val="0000FF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E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US" altLang="zh-TW" sz="1400" dirty="0" smtClean="0">
                          <a:solidFill>
                            <a:srgbClr val="0000FF"/>
                          </a:solidFill>
                        </a:rPr>
                        <a:t>Troubleshooting SOP Guidance</a:t>
                      </a:r>
                      <a:endParaRPr sz="1400" dirty="0">
                        <a:solidFill>
                          <a:srgbClr val="0000FF"/>
                        </a:solidFill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EEFE8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 sz="1400">
                          <a:solidFill>
                            <a:srgbClr val="1D1D1D"/>
                          </a:solidFill>
                        </a:defRPr>
                      </a:pPr>
                      <a:r>
                        <a:rPr kumimoji="0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ANEST demo</a:t>
                      </a:r>
                      <a:endParaRPr kumimoji="0" lang="en-US" altLang="zh-TW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EEF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60409134"/>
                  </a:ext>
                </a:extLst>
              </a:tr>
              <a:tr h="325917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400" dirty="0" smtClean="0">
                          <a:solidFill>
                            <a:srgbClr val="1D1D1D"/>
                          </a:solidFill>
                        </a:rPr>
                        <a:t>6</a:t>
                      </a:r>
                      <a:endParaRPr sz="1400" dirty="0">
                        <a:solidFill>
                          <a:srgbClr val="1D1D1D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1E8F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400" dirty="0" smtClean="0">
                          <a:solidFill>
                            <a:srgbClr val="1D1D1D"/>
                          </a:solidFill>
                        </a:rPr>
                        <a:t>Ending</a:t>
                      </a:r>
                      <a:r>
                        <a:rPr sz="1400" dirty="0" smtClean="0">
                          <a:solidFill>
                            <a:srgbClr val="1D1D1D"/>
                          </a:solidFill>
                        </a:rPr>
                        <a:t> </a:t>
                      </a:r>
                      <a:endParaRPr sz="1400" dirty="0">
                        <a:solidFill>
                          <a:srgbClr val="1D1D1D"/>
                        </a:solidFill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1E8F8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SzPct val="100000"/>
                        <a:buFont typeface="Arial"/>
                        <a:buNone/>
                        <a:defRPr sz="1400">
                          <a:solidFill>
                            <a:srgbClr val="1D1D1D"/>
                          </a:solidFill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1E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EACC7-37E3-43A5-A5FB-BEB9CE95D266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1601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2019簡報範本_light (1)">
  <a:themeElements>
    <a:clrScheme name="2019iii">
      <a:dk1>
        <a:srgbClr val="717171"/>
      </a:dk1>
      <a:lt1>
        <a:srgbClr val="393939"/>
      </a:lt1>
      <a:dk2>
        <a:srgbClr val="DDDDDD"/>
      </a:dk2>
      <a:lt2>
        <a:srgbClr val="ABABAB"/>
      </a:lt2>
      <a:accent1>
        <a:srgbClr val="E1CB1A"/>
      </a:accent1>
      <a:accent2>
        <a:srgbClr val="42BBC6"/>
      </a:accent2>
      <a:accent3>
        <a:srgbClr val="F0591B"/>
      </a:accent3>
      <a:accent4>
        <a:srgbClr val="FFC000"/>
      </a:accent4>
      <a:accent5>
        <a:srgbClr val="8DCBDA"/>
      </a:accent5>
      <a:accent6>
        <a:srgbClr val="9ACF17"/>
      </a:accent6>
      <a:hlink>
        <a:srgbClr val="F0591B"/>
      </a:hlink>
      <a:folHlink>
        <a:srgbClr val="2A2A2A"/>
      </a:folHlink>
    </a:clrScheme>
    <a:fontScheme name="資策會2019">
      <a:majorFont>
        <a:latin typeface="Arial"/>
        <a:ea typeface="Microsoft YaHei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/>
        </a:defPPr>
      </a:lstStyle>
      <a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dirty="0" err="1" smtClean="0">
            <a:solidFill>
              <a:schemeClr val="tx1">
                <a:lumMod val="7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49694</TotalTime>
  <Words>166</Words>
  <Application>Microsoft Office PowerPoint</Application>
  <PresentationFormat>A4 紙張 (210x297 公釐)</PresentationFormat>
  <Paragraphs>58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0" baseType="lpstr">
      <vt:lpstr>Microsoft YaHei UI</vt:lpstr>
      <vt:lpstr>微軟正黑體</vt:lpstr>
      <vt:lpstr>新細明體</vt:lpstr>
      <vt:lpstr>Arial</vt:lpstr>
      <vt:lpstr>Calibri</vt:lpstr>
      <vt:lpstr>Segoe UI</vt:lpstr>
      <vt:lpstr>2019簡報範本_light (1)</vt:lpstr>
      <vt:lpstr>EPSON MOVERIO SDK  TRAINING AGENDA</vt:lpstr>
      <vt:lpstr>Agenda-Basic(6hr)</vt:lpstr>
      <vt:lpstr>Agenda-Adv. (3hr)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資策會簡報範本</dc:title>
  <dc:subject>2019 template</dc:subject>
  <dc:creator>許竣淵</dc:creator>
  <cp:lastModifiedBy>翁明昉 Ming-Fang Weng</cp:lastModifiedBy>
  <cp:revision>1171</cp:revision>
  <cp:lastPrinted>2016-10-13T08:40:55Z</cp:lastPrinted>
  <dcterms:created xsi:type="dcterms:W3CDTF">2019-01-17T06:29:29Z</dcterms:created>
  <dcterms:modified xsi:type="dcterms:W3CDTF">2021-11-02T03:16:05Z</dcterms:modified>
  <cp:category>淺色</cp:category>
</cp:coreProperties>
</file>