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652"/>
    <a:srgbClr val="378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ABE7D9-F55A-4D80-B5A8-F8530EAC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4888A5-B452-4ED6-A82D-C3DCB9902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259401-7046-45E9-9270-0036047A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95FB9-C646-42F9-B79D-0F9C4304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94249A-032E-4C7D-9B53-58AC79AA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80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1DEC9-40CD-46F7-A3DB-BF5030BA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357CE0-2527-4631-A09D-FE16A130F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7CBBDF-129F-4602-B709-252817A5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E27453-6D13-46F9-8904-A1949B82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E37A9A-75B8-485E-ADCE-C78C520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71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520A8D-2076-4D52-9A97-767123D9C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917128-6649-45CB-8B70-F119AD47C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096356-58E7-496C-83DF-6B4C5DB4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E285B5-26A7-42C4-8AFB-600B5962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4075C6-9BBC-4139-A8CE-BC57D232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6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A8C38C-6C01-4DFC-B6F3-6CCA69F7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896E4-2457-4AFA-B7EA-20448E55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F71277-D85C-45D5-8024-09A1088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143926-182F-4347-BFAF-5F0A7D13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297ED7-FC63-4003-A001-9DE61CC6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6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DA14BB-CA99-442E-88BB-0E0CFFF6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07DB8A-AE1C-493B-BDE8-38FC1DC6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67B35C-27A2-45B3-BF81-B2AE7DAF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B48048-AD34-4014-8F2E-40C64C38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FE5EBB-F802-4661-BB93-C7D5A430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51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66306-AEA6-4AA0-9BFE-E86F9495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40E6DD-72B9-467C-B286-E81F99403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D53D71C-09F6-4ACD-833A-52B999EA5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DED2C43-E229-4D79-835C-D7A20DF3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31A18C-A587-4F2E-855B-A5BE2FB3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A0D277-56B5-47C3-BE11-DB2495DE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72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D6FE87-D2AB-4B74-8516-7156E8EF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32D574-59A7-4FD5-859F-9FBCC429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5E0321-6F29-4154-B18A-7EC848609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502262F-BA88-4D06-912A-B6DFA1190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28DC539-8DD0-4171-9B11-CEAEC4652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0D0BF59-1D7C-4C0C-B5E3-5A3CC60D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C2CAF9-8EEA-493C-A4D9-6A0F0BEC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CF26BCE-49B9-4527-A846-28D9BD30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23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EE7C16-328C-48DE-9BB7-C743528E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4BFA18-A279-43A1-AF58-857C4E06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C9FEAA-F899-4898-98FF-C4D92DB6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7162E0-E0CE-4BBD-BEEF-21FBEC48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4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42D4AD-E968-46CD-8A98-D49E1605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5CE2ACB-0DF9-4B1E-AEA6-02458653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054CE5-1A95-44B0-B637-CEBCFA66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76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45936-36E3-46E3-BAEB-52BF2B8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77C2FE-EFD8-49E5-9C62-9A105822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29EFD7-5212-41FC-AB6E-5979ABB06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3A6E4D-B0ED-4F3C-96AE-37AD973F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D60E0C-91D8-49C1-BEA8-2B3551A1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B738D7-EB98-484D-A531-646428A2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8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B7625-B807-49F6-B613-299F2FC7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0B91C95-BE84-4318-93D7-4091C0C16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DD6F5D-7433-4B28-B155-A1582EC79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4B9630-BE7F-44E9-85E9-E1C575FC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2FA7FD-0308-4C81-A469-386A2E25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44C9B9-409F-43DA-A335-BE9D68D2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1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B744E4-D699-41AE-8D4F-3EDC3076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0970F3-F5B1-4807-9109-F9774E1B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93A657-63D8-4BC4-B972-DFADF97BE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0DF4-B999-46E1-A9C4-A1F8E905E592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E5C930-A28F-40DB-99F0-61F2A1C9E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CBC02A-C365-423C-B522-D0592345B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668A-07E0-4764-9228-DF0AEC9FC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3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17E462-9674-477D-BF30-2C95397EB98E}"/>
              </a:ext>
            </a:extLst>
          </p:cNvPr>
          <p:cNvSpPr txBox="1"/>
          <p:nvPr/>
        </p:nvSpPr>
        <p:spPr>
          <a:xfrm>
            <a:off x="1370700" y="364081"/>
            <a:ext cx="4094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NDHUFA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749502D-5028-443C-B35A-A6CAC8FB8577}"/>
              </a:ext>
            </a:extLst>
          </p:cNvPr>
          <p:cNvSpPr txBox="1"/>
          <p:nvPr/>
        </p:nvSpPr>
        <p:spPr>
          <a:xfrm>
            <a:off x="1283131" y="290687"/>
            <a:ext cx="4094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TW" sz="3600" dirty="0">
                <a:latin typeface="Berlin Sans FB Demi" panose="020E0802020502020306" pitchFamily="34" charset="0"/>
              </a:rPr>
              <a:t>NDHUFA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5E3B551-6CDF-4A33-BC1D-37E7CB220FB8}"/>
              </a:ext>
            </a:extLst>
          </p:cNvPr>
          <p:cNvSpPr/>
          <p:nvPr/>
        </p:nvSpPr>
        <p:spPr>
          <a:xfrm>
            <a:off x="8366481" y="1012766"/>
            <a:ext cx="2203546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789CDD4-9C59-4E3F-8DFC-DC13B1D86F63}"/>
              </a:ext>
            </a:extLst>
          </p:cNvPr>
          <p:cNvSpPr/>
          <p:nvPr/>
        </p:nvSpPr>
        <p:spPr>
          <a:xfrm>
            <a:off x="7980728" y="4884837"/>
            <a:ext cx="4163323" cy="389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F90873A-B04C-4263-A1FD-0A33241D9DDE}"/>
              </a:ext>
            </a:extLst>
          </p:cNvPr>
          <p:cNvSpPr txBox="1"/>
          <p:nvPr/>
        </p:nvSpPr>
        <p:spPr>
          <a:xfrm>
            <a:off x="7933162" y="4871030"/>
            <a:ext cx="4282430" cy="41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西裝保養課程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12/4 (六)18：00~20：00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76D0DD-BFAC-4CD2-8931-B2A6744B072F}"/>
              </a:ext>
            </a:extLst>
          </p:cNvPr>
          <p:cNvSpPr/>
          <p:nvPr/>
        </p:nvSpPr>
        <p:spPr>
          <a:xfrm>
            <a:off x="7992716" y="4006509"/>
            <a:ext cx="4163323" cy="389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D9B1D01-1935-47E3-8687-E6E258396A94}"/>
              </a:ext>
            </a:extLst>
          </p:cNvPr>
          <p:cNvSpPr/>
          <p:nvPr/>
        </p:nvSpPr>
        <p:spPr>
          <a:xfrm>
            <a:off x="7992716" y="3033749"/>
            <a:ext cx="4163323" cy="389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DE3DBCB-F57E-447A-986F-4E2563475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21911" r="10734" b="10452"/>
          <a:stretch/>
        </p:blipFill>
        <p:spPr>
          <a:xfrm>
            <a:off x="218661" y="1798829"/>
            <a:ext cx="7507768" cy="440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FF0927A-5953-4AE5-8CD0-807685ED3C3F}"/>
              </a:ext>
            </a:extLst>
          </p:cNvPr>
          <p:cNvSpPr txBox="1"/>
          <p:nvPr/>
        </p:nvSpPr>
        <p:spPr>
          <a:xfrm>
            <a:off x="8760110" y="1018127"/>
            <a:ext cx="191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14</a:t>
            </a:r>
            <a:r>
              <a:rPr lang="zh-TW" altLang="en-US" sz="2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屆報名表單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13472E-B450-4990-8F65-A7808C916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447" y="306959"/>
            <a:ext cx="1298739" cy="129873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086598A-D12D-4C55-A8B4-A0341111CB16}"/>
              </a:ext>
            </a:extLst>
          </p:cNvPr>
          <p:cNvSpPr txBox="1"/>
          <p:nvPr/>
        </p:nvSpPr>
        <p:spPr>
          <a:xfrm>
            <a:off x="1343744" y="922266"/>
            <a:ext cx="518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國立東華大學親善大使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2F0EB3-0C36-4458-8495-9CCFC728389D}"/>
              </a:ext>
            </a:extLst>
          </p:cNvPr>
          <p:cNvSpPr txBox="1"/>
          <p:nvPr/>
        </p:nvSpPr>
        <p:spPr>
          <a:xfrm>
            <a:off x="1283131" y="908460"/>
            <a:ext cx="5189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0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國立東華大學親善大使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B41A860-000E-4E62-AF3D-1E9F5789A236}"/>
              </a:ext>
            </a:extLst>
          </p:cNvPr>
          <p:cNvSpPr txBox="1"/>
          <p:nvPr/>
        </p:nvSpPr>
        <p:spPr>
          <a:xfrm>
            <a:off x="7921176" y="5352776"/>
            <a:ext cx="42824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組織歷史課程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12/4 (六)20：00~21：00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2F293E1-B4DC-4EE3-84CC-79BEA2344300}"/>
              </a:ext>
            </a:extLst>
          </p:cNvPr>
          <p:cNvSpPr txBox="1"/>
          <p:nvPr/>
        </p:nvSpPr>
        <p:spPr>
          <a:xfrm>
            <a:off x="7909189" y="2531775"/>
            <a:ext cx="43067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美姿美儀課程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10/30(六)13：00~16：00</a:t>
            </a:r>
            <a:endParaRPr lang="en-US" altLang="zh-TW" sz="2100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17A06C-4C49-40FE-8F16-4AF6DA49599D}"/>
              </a:ext>
            </a:extLst>
          </p:cNvPr>
          <p:cNvSpPr txBox="1"/>
          <p:nvPr/>
        </p:nvSpPr>
        <p:spPr>
          <a:xfrm>
            <a:off x="7921176" y="3017713"/>
            <a:ext cx="42947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中文導覽課程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10/31(日)13：00~16：30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9CADC07-9041-4A82-9BE0-B8D6737857B8}"/>
              </a:ext>
            </a:extLst>
          </p:cNvPr>
          <p:cNvSpPr txBox="1"/>
          <p:nvPr/>
        </p:nvSpPr>
        <p:spPr>
          <a:xfrm>
            <a:off x="7933545" y="3508204"/>
            <a:ext cx="42824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塔樓導覽課程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11/5 (五)13：00~14：00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D82078D-4F1C-40A7-8591-D10856AC1D5E}"/>
              </a:ext>
            </a:extLst>
          </p:cNvPr>
          <p:cNvSpPr txBox="1"/>
          <p:nvPr/>
        </p:nvSpPr>
        <p:spPr>
          <a:xfrm>
            <a:off x="7933162" y="3986626"/>
            <a:ext cx="42828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初級彩妝課程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11/6 (六)13：00~17：00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1C620C8-739E-43D9-8916-ED0B1646DF72}"/>
              </a:ext>
            </a:extLst>
          </p:cNvPr>
          <p:cNvSpPr txBox="1"/>
          <p:nvPr/>
        </p:nvSpPr>
        <p:spPr>
          <a:xfrm>
            <a:off x="7927168" y="4428273"/>
            <a:ext cx="42947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危機處理課程  </a:t>
            </a:r>
            <a:r>
              <a:rPr lang="zh-TW" altLang="en-US" sz="16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12/4 (六)13：00~16：00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6642767-90B3-438B-9DB7-C436BA5414DD}"/>
              </a:ext>
            </a:extLst>
          </p:cNvPr>
          <p:cNvSpPr txBox="1"/>
          <p:nvPr/>
        </p:nvSpPr>
        <p:spPr>
          <a:xfrm>
            <a:off x="8938516" y="2050287"/>
            <a:ext cx="2403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b="1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110-1 </a:t>
            </a:r>
            <a:r>
              <a:rPr lang="zh-TW" altLang="en-US" sz="2000" b="1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新生課程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4509081-FB5C-40BD-A725-FF25D1B20998}"/>
              </a:ext>
            </a:extLst>
          </p:cNvPr>
          <p:cNvCxnSpPr/>
          <p:nvPr/>
        </p:nvCxnSpPr>
        <p:spPr>
          <a:xfrm>
            <a:off x="9747250" y="2635250"/>
            <a:ext cx="0" cy="3133024"/>
          </a:xfrm>
          <a:prstGeom prst="line">
            <a:avLst/>
          </a:prstGeom>
          <a:ln w="38100">
            <a:solidFill>
              <a:srgbClr val="F7B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0D9FB024-4162-493A-9FDE-C36755B21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60" y="5864887"/>
            <a:ext cx="322463" cy="33866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196870DC-17E3-44E0-A8B6-4E2FE064A1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667" y1="38667" x2="46667" y2="38667"/>
                        <a14:foregroundMark x1="54667" y1="48000" x2="54667" y2="48000"/>
                        <a14:backgroundMark x1="21778" y1="23111" x2="25333" y2="19556"/>
                        <a14:backgroundMark x1="25778" y1="20000" x2="79556" y2="19556"/>
                        <a14:backgroundMark x1="80444" y1="21778" x2="83111" y2="24444"/>
                        <a14:backgroundMark x1="83111" y1="25778" x2="81778" y2="76000"/>
                        <a14:backgroundMark x1="81778" y1="76000" x2="76444" y2="82667"/>
                        <a14:backgroundMark x1="79111" y1="80000" x2="26222" y2="79556"/>
                        <a14:backgroundMark x1="26222" y1="79556" x2="23556" y2="22667"/>
                      </a14:backgroundRemoval>
                    </a14:imgEffect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43" t="30056" r="27045" b="34282"/>
          <a:stretch/>
        </p:blipFill>
        <p:spPr>
          <a:xfrm>
            <a:off x="8012720" y="6379211"/>
            <a:ext cx="353309" cy="303517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4A02EBEB-A70A-4094-BF8B-F84FF4D23ECD}"/>
              </a:ext>
            </a:extLst>
          </p:cNvPr>
          <p:cNvSpPr txBox="1"/>
          <p:nvPr/>
        </p:nvSpPr>
        <p:spPr>
          <a:xfrm>
            <a:off x="8367423" y="5849551"/>
            <a:ext cx="2523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TW" altLang="en-US" sz="1800" b="1" dirty="0">
                <a:solidFill>
                  <a:schemeClr val="bg1"/>
                </a:solidFill>
                <a:latin typeface="王漢宗中明體繁" panose="02020300000000000000" pitchFamily="18" charset="-120"/>
                <a:ea typeface="王漢宗中明體繁" panose="02020300000000000000" pitchFamily="18" charset="-120"/>
              </a:rPr>
              <a:t>國立東華大學親善大使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C84839F-C621-4543-B562-8E28B2FA0693}"/>
              </a:ext>
            </a:extLst>
          </p:cNvPr>
          <p:cNvSpPr txBox="1"/>
          <p:nvPr/>
        </p:nvSpPr>
        <p:spPr>
          <a:xfrm>
            <a:off x="8366029" y="6321689"/>
            <a:ext cx="186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TW" sz="1800" dirty="0">
                <a:solidFill>
                  <a:schemeClr val="bg1"/>
                </a:solidFill>
                <a:latin typeface="Berlin Sans FB Demi" panose="020E0802020502020306" pitchFamily="34" charset="0"/>
              </a:rPr>
              <a:t>NDHUFA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BB73AE-917C-48FF-9A18-EE0877A9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93" y="5872808"/>
            <a:ext cx="952348" cy="9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1CC3AAA2-36A5-4574-A7DC-7583A4F0E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42"/>
            <a:ext cx="1392199" cy="13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7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144</Words>
  <Application>Microsoft Office PowerPoint</Application>
  <PresentationFormat>寬螢幕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王漢宗中明體繁</vt:lpstr>
      <vt:lpstr>王漢宗特明體一標準</vt:lpstr>
      <vt:lpstr>王漢宗超明體繁</vt:lpstr>
      <vt:lpstr>王漢宗顏楷體繁</vt:lpstr>
      <vt:lpstr>Arial</vt:lpstr>
      <vt:lpstr>Berlin Sans FB Demi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瀞云 張</dc:creator>
  <cp:lastModifiedBy>瀞云 張</cp:lastModifiedBy>
  <cp:revision>19</cp:revision>
  <cp:lastPrinted>2020-09-09T15:48:38Z</cp:lastPrinted>
  <dcterms:created xsi:type="dcterms:W3CDTF">2020-09-06T15:47:46Z</dcterms:created>
  <dcterms:modified xsi:type="dcterms:W3CDTF">2021-08-31T07:28:00Z</dcterms:modified>
</cp:coreProperties>
</file>