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65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091"/>
    <a:srgbClr val="F6AB1A"/>
    <a:srgbClr val="A61F6B"/>
    <a:srgbClr val="DE531A"/>
    <a:srgbClr val="D01C43"/>
    <a:srgbClr val="1469AC"/>
    <a:srgbClr val="1E9B93"/>
    <a:srgbClr val="FBF4D5"/>
    <a:srgbClr val="FFFDD1"/>
    <a:srgbClr val="22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4" autoAdjust="0"/>
    <p:restoredTop sz="94660"/>
  </p:normalViewPr>
  <p:slideViewPr>
    <p:cSldViewPr snapToGrid="0">
      <p:cViewPr varScale="1">
        <p:scale>
          <a:sx n="45" d="100"/>
          <a:sy n="45" d="100"/>
        </p:scale>
        <p:origin x="24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2985-A1C5-499F-9C1B-DEB19289B0FB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7F36-6817-420F-9247-4C5F9AE8C6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2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0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904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56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599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1E9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15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146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4" name="文字方塊 13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761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D01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388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DE53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75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A61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6415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81143" y="0"/>
            <a:ext cx="1905963" cy="1073426"/>
          </a:xfrm>
          <a:prstGeom prst="rect">
            <a:avLst/>
          </a:prstGeom>
          <a:solidFill>
            <a:srgbClr val="494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579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905998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4568951" y="0"/>
            <a:ext cx="1905963" cy="1073426"/>
          </a:xfrm>
          <a:prstGeom prst="rect">
            <a:avLst/>
          </a:prstGeom>
          <a:solidFill>
            <a:srgbClr val="F6AB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-3619500" y="3968821"/>
            <a:ext cx="325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（版面注意事項）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字型設定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微軟正黑體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全部內容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請以一張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注意：版面共分為</a:t>
            </a:r>
            <a:r>
              <a:rPr lang="en-US" altLang="zh-TW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種配色</a:t>
            </a:r>
            <a:endParaRPr lang="en-US" altLang="zh-TW" b="1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7359923" y="1290667"/>
            <a:ext cx="232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標題字型大小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:16-18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可視字數調整。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7359922" y="2268567"/>
            <a:ext cx="309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技術內文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字型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12-14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可視字數多寡自行調整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最小</a:t>
            </a:r>
            <a:r>
              <a:rPr lang="en-US" altLang="zh-TW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號字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 userDrawn="1"/>
        </p:nvSpPr>
        <p:spPr>
          <a:xfrm>
            <a:off x="7131323" y="414876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向右箭號 16"/>
          <p:cNvSpPr/>
          <p:nvPr userDrawn="1"/>
        </p:nvSpPr>
        <p:spPr>
          <a:xfrm>
            <a:off x="7131323" y="1561505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 userDrawn="1"/>
        </p:nvSpPr>
        <p:spPr>
          <a:xfrm>
            <a:off x="7131323" y="2751677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 userDrawn="1"/>
        </p:nvSpPr>
        <p:spPr>
          <a:xfrm>
            <a:off x="7131323" y="7715563"/>
            <a:ext cx="228599" cy="1596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7359922" y="188751"/>
            <a:ext cx="5550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請自行更正校名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以一行呈現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，若字數超過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字，請縮小字體大小。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7359922" y="7302085"/>
            <a:ext cx="435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此為圖片區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自由增減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請提供清晰的圖片，自行排版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左圖為隨意排版的樣式，僅供參考。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D01C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若無圖片，請把整個表格下拉至滿版。</a:t>
            </a:r>
            <a:endParaRPr lang="en-US" altLang="zh-TW" dirty="0">
              <a:solidFill>
                <a:srgbClr val="D01C4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2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71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5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51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09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42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06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745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70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FD3CE-27EA-42C9-9DCA-E435E058FFDA}" type="datetimeFigureOut">
              <a:rPr lang="zh-TW" altLang="en-US" smtClean="0"/>
              <a:t>2021/7/1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9B18B-05EA-45C8-8F7A-C1D18DFCCC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0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DBA8AA00-5016-4AFE-9743-E101748440FA}"/>
              </a:ext>
            </a:extLst>
          </p:cNvPr>
          <p:cNvSpPr txBox="1"/>
          <p:nvPr/>
        </p:nvSpPr>
        <p:spPr>
          <a:xfrm>
            <a:off x="685771" y="14657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0BA2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D1806EAE-FA9C-4BFD-99F4-F4C2479F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7" y="1463162"/>
            <a:ext cx="348885" cy="301343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24C186E-A4BA-4A27-BA6C-090523AC040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848" y="2033375"/>
          <a:ext cx="6114446" cy="50931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80765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33681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50271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10177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178188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70596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1738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20037"/>
                  </a:ext>
                </a:extLst>
              </a:tr>
              <a:tr h="37115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166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EEB623C7-CC86-40E4-ABD4-5863AE75514E}"/>
              </a:ext>
            </a:extLst>
          </p:cNvPr>
          <p:cNvSpPr/>
          <p:nvPr/>
        </p:nvSpPr>
        <p:spPr>
          <a:xfrm>
            <a:off x="1841194" y="1441559"/>
            <a:ext cx="4645099" cy="394636"/>
          </a:xfrm>
          <a:prstGeom prst="rect">
            <a:avLst/>
          </a:prstGeom>
          <a:solidFill>
            <a:srgbClr val="DE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41" name="矩形 40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42" name="矩形 41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6037A7-A43B-4F9B-A7B0-16B9FD538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F4B3D45B-4BD6-48BB-B73B-8ED7247BCD80}"/>
              </a:ext>
            </a:extLst>
          </p:cNvPr>
          <p:cNvSpPr txBox="1"/>
          <p:nvPr/>
        </p:nvSpPr>
        <p:spPr>
          <a:xfrm>
            <a:off x="4991768" y="1142978"/>
            <a:ext cx="1415772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</a:p>
        </p:txBody>
      </p:sp>
    </p:spTree>
    <p:extLst>
      <p:ext uri="{BB962C8B-B14F-4D97-AF65-F5344CB8AC3E}">
        <p14:creationId xmlns:p14="http://schemas.microsoft.com/office/powerpoint/2010/main" val="397439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字方塊 39">
            <a:extLst>
              <a:ext uri="{FF2B5EF4-FFF2-40B4-BE49-F238E27FC236}">
                <a16:creationId xmlns:a16="http://schemas.microsoft.com/office/drawing/2014/main" id="{DBA8AA00-5016-4AFE-9743-E101748440FA}"/>
              </a:ext>
            </a:extLst>
          </p:cNvPr>
          <p:cNvSpPr txBox="1"/>
          <p:nvPr/>
        </p:nvSpPr>
        <p:spPr>
          <a:xfrm>
            <a:off x="685771" y="146573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0BA29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D1806EAE-FA9C-4BFD-99F4-F4C2479F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07" y="1463162"/>
            <a:ext cx="348885" cy="301343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724C186E-A4BA-4A27-BA6C-090523AC0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11441"/>
              </p:ext>
            </p:extLst>
          </p:nvPr>
        </p:nvGraphicFramePr>
        <p:xfrm>
          <a:off x="371848" y="2033375"/>
          <a:ext cx="6114446" cy="509313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80765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33681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502713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10177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178188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70596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1738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420037"/>
                  </a:ext>
                </a:extLst>
              </a:tr>
              <a:tr h="37115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F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BA2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11666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EEB623C7-CC86-40E4-ABD4-5863AE75514E}"/>
              </a:ext>
            </a:extLst>
          </p:cNvPr>
          <p:cNvSpPr/>
          <p:nvPr/>
        </p:nvSpPr>
        <p:spPr>
          <a:xfrm>
            <a:off x="1841194" y="1441559"/>
            <a:ext cx="4645099" cy="394636"/>
          </a:xfrm>
          <a:prstGeom prst="rect">
            <a:avLst/>
          </a:prstGeom>
          <a:solidFill>
            <a:srgbClr val="DE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41" name="矩形 40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42" name="矩形 41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1E9B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</p:spTree>
    <p:extLst>
      <p:ext uri="{BB962C8B-B14F-4D97-AF65-F5344CB8AC3E}">
        <p14:creationId xmlns:p14="http://schemas.microsoft.com/office/powerpoint/2010/main" val="21604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D57A55EA-8C1D-43DD-9037-91CDA1B5F9BC}"/>
              </a:ext>
            </a:extLst>
          </p:cNvPr>
          <p:cNvSpPr txBox="1"/>
          <p:nvPr/>
        </p:nvSpPr>
        <p:spPr>
          <a:xfrm>
            <a:off x="685131" y="1466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0E6EB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0F0696E-14DF-4B12-9189-93C00293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86" y="1461693"/>
            <a:ext cx="348885" cy="306240"/>
          </a:xfrm>
          <a:prstGeom prst="rect">
            <a:avLst/>
          </a:prstGeom>
        </p:spPr>
      </p:pic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C6FFFC84-F777-4B02-AEB0-E4A7082A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661164"/>
              </p:ext>
            </p:extLst>
          </p:nvPr>
        </p:nvGraphicFramePr>
        <p:xfrm>
          <a:off x="372486" y="2032704"/>
          <a:ext cx="6113807" cy="512309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69427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4380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201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61852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E1E8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6196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71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1E8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1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879884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E6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8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3574"/>
                  </a:ext>
                </a:extLst>
              </a:tr>
            </a:tbl>
          </a:graphicData>
        </a:graphic>
      </p:graphicFrame>
      <p:sp>
        <p:nvSpPr>
          <p:cNvPr id="18" name="矩形 17">
            <a:extLst>
              <a:ext uri="{FF2B5EF4-FFF2-40B4-BE49-F238E27FC236}">
                <a16:creationId xmlns:a16="http://schemas.microsoft.com/office/drawing/2014/main" id="{862333BD-5058-4381-8D8D-43A87C4350E7}"/>
              </a:ext>
            </a:extLst>
          </p:cNvPr>
          <p:cNvSpPr/>
          <p:nvPr/>
        </p:nvSpPr>
        <p:spPr>
          <a:xfrm>
            <a:off x="1841196" y="1441611"/>
            <a:ext cx="4645098" cy="394636"/>
          </a:xfrm>
          <a:prstGeom prst="rect">
            <a:avLst/>
          </a:prstGeom>
          <a:solidFill>
            <a:srgbClr val="E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14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6" name="矩形 25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14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7" name="矩形 26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146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120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53D8A264-B631-46CE-8893-E7299C7BC01B}"/>
              </a:ext>
            </a:extLst>
          </p:cNvPr>
          <p:cNvSpPr txBox="1"/>
          <p:nvPr/>
        </p:nvSpPr>
        <p:spPr>
          <a:xfrm>
            <a:off x="684363" y="14664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DE1B4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0D6989A-E8BF-4DCC-B6C4-8BB0E69B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1" y="1461068"/>
            <a:ext cx="348885" cy="306240"/>
          </a:xfrm>
          <a:prstGeom prst="rect">
            <a:avLst/>
          </a:prstGeom>
        </p:spPr>
      </p:pic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89266C03-A51B-416B-A7C5-8C5EF67BA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718212"/>
              </p:ext>
            </p:extLst>
          </p:nvPr>
        </p:nvGraphicFramePr>
        <p:xfrm>
          <a:off x="372169" y="2032704"/>
          <a:ext cx="6114124" cy="51230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69819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4305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0554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5193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4688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031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5216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64026"/>
                  </a:ext>
                </a:extLst>
              </a:tr>
              <a:tr h="3062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DE1B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993027"/>
                  </a:ext>
                </a:extLst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:a16="http://schemas.microsoft.com/office/drawing/2014/main" id="{90A1FE16-6C39-476C-AC09-DF26D734821D}"/>
              </a:ext>
            </a:extLst>
          </p:cNvPr>
          <p:cNvSpPr/>
          <p:nvPr/>
        </p:nvSpPr>
        <p:spPr>
          <a:xfrm>
            <a:off x="1841194" y="1441611"/>
            <a:ext cx="4645099" cy="394636"/>
          </a:xfrm>
          <a:prstGeom prst="rect">
            <a:avLst/>
          </a:prstGeom>
          <a:solidFill>
            <a:srgbClr val="FC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D01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5" name="矩形 24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D01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6" name="矩形 25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D01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5250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CFD9ADF2-CA14-4DE1-BA91-B152184AC22B}"/>
              </a:ext>
            </a:extLst>
          </p:cNvPr>
          <p:cNvSpPr txBox="1"/>
          <p:nvPr/>
        </p:nvSpPr>
        <p:spPr>
          <a:xfrm>
            <a:off x="685187" y="1466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E95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grpSp>
        <p:nvGrpSpPr>
          <p:cNvPr id="21" name="群組 20"/>
          <p:cNvGrpSpPr/>
          <p:nvPr/>
        </p:nvGrpSpPr>
        <p:grpSpPr>
          <a:xfrm>
            <a:off x="379872" y="1475495"/>
            <a:ext cx="324829" cy="271278"/>
            <a:chOff x="516964" y="1155516"/>
            <a:chExt cx="324829" cy="271278"/>
          </a:xfrm>
        </p:grpSpPr>
        <p:sp>
          <p:nvSpPr>
            <p:cNvPr id="22" name="橢圓 21"/>
            <p:cNvSpPr/>
            <p:nvPr/>
          </p:nvSpPr>
          <p:spPr>
            <a:xfrm>
              <a:off x="516964" y="1155516"/>
              <a:ext cx="190797" cy="190797"/>
            </a:xfrm>
            <a:prstGeom prst="ellipse">
              <a:avLst/>
            </a:prstGeom>
            <a:noFill/>
            <a:ln w="22225">
              <a:solidFill>
                <a:srgbClr val="E954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橢圓 22"/>
            <p:cNvSpPr/>
            <p:nvPr/>
          </p:nvSpPr>
          <p:spPr>
            <a:xfrm>
              <a:off x="612362" y="1197363"/>
              <a:ext cx="229431" cy="229431"/>
            </a:xfrm>
            <a:prstGeom prst="ellipse">
              <a:avLst/>
            </a:prstGeom>
            <a:noFill/>
            <a:ln w="22225">
              <a:solidFill>
                <a:srgbClr val="22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B46CBC4-5D89-493C-AA82-4103E0B70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959725"/>
              </p:ext>
            </p:extLst>
          </p:nvPr>
        </p:nvGraphicFramePr>
        <p:xfrm>
          <a:off x="372169" y="2032705"/>
          <a:ext cx="6114124" cy="510074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69819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4305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1387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5757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FDED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5546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4228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D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041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7756"/>
                  </a:ext>
                </a:extLst>
              </a:tr>
              <a:tr h="30414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E95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96775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19054367-0A69-40E6-9248-9843A4306E70}"/>
              </a:ext>
            </a:extLst>
          </p:cNvPr>
          <p:cNvSpPr/>
          <p:nvPr/>
        </p:nvSpPr>
        <p:spPr>
          <a:xfrm>
            <a:off x="1841194" y="1441611"/>
            <a:ext cx="4645099" cy="394636"/>
          </a:xfrm>
          <a:prstGeom prst="rect">
            <a:avLst/>
          </a:prstGeom>
          <a:solidFill>
            <a:srgbClr val="FDE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DE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9" name="矩形 28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DE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30" name="矩形 29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DE5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4" name="直線接點 13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58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>
            <a:extLst>
              <a:ext uri="{FF2B5EF4-FFF2-40B4-BE49-F238E27FC236}">
                <a16:creationId xmlns:a16="http://schemas.microsoft.com/office/drawing/2014/main" id="{81A4A716-AD6E-412C-A3EB-8785B230F528}"/>
              </a:ext>
            </a:extLst>
          </p:cNvPr>
          <p:cNvSpPr txBox="1"/>
          <p:nvPr/>
        </p:nvSpPr>
        <p:spPr>
          <a:xfrm>
            <a:off x="685363" y="1466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B21F7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1135AADE-BFDF-4760-9291-54D63DF0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0" y="1469296"/>
            <a:ext cx="348885" cy="297963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32CEB806-3B87-439A-A7E1-059FC1AF7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262480"/>
              </p:ext>
            </p:extLst>
          </p:nvPr>
        </p:nvGraphicFramePr>
        <p:xfrm>
          <a:off x="372169" y="2032704"/>
          <a:ext cx="6114124" cy="512309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69819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4305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1934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61276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F6EC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6108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679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6EC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072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64208"/>
                  </a:ext>
                </a:extLst>
              </a:tr>
              <a:tr h="3072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CF4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B21F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977122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F9E37A51-7F04-4037-8A76-B979374071E2}"/>
              </a:ext>
            </a:extLst>
          </p:cNvPr>
          <p:cNvSpPr/>
          <p:nvPr/>
        </p:nvSpPr>
        <p:spPr>
          <a:xfrm>
            <a:off x="1841194" y="1441611"/>
            <a:ext cx="4645099" cy="394636"/>
          </a:xfrm>
          <a:prstGeom prst="rect">
            <a:avLst/>
          </a:prstGeom>
          <a:solidFill>
            <a:srgbClr val="F6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A61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5" name="矩形 24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A61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6" name="矩形 25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A61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778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>
            <a:extLst>
              <a:ext uri="{FF2B5EF4-FFF2-40B4-BE49-F238E27FC236}">
                <a16:creationId xmlns:a16="http://schemas.microsoft.com/office/drawing/2014/main" id="{CFD9ADF2-CA14-4DE1-BA91-B152184AC22B}"/>
              </a:ext>
            </a:extLst>
          </p:cNvPr>
          <p:cNvSpPr txBox="1"/>
          <p:nvPr/>
        </p:nvSpPr>
        <p:spPr>
          <a:xfrm>
            <a:off x="685090" y="1466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4940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A4F7A285-2C7E-4F5D-8B95-118A67447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5" y="1466915"/>
            <a:ext cx="358410" cy="295210"/>
          </a:xfrm>
          <a:prstGeom prst="rect">
            <a:avLst/>
          </a:prstGeom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11B57529-E57B-441C-A701-F35B7C4DA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39652"/>
              </p:ext>
            </p:extLst>
          </p:nvPr>
        </p:nvGraphicFramePr>
        <p:xfrm>
          <a:off x="368613" y="2032704"/>
          <a:ext cx="6117680" cy="512309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74218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3462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201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61852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DDE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6196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719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DE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D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12213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F3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269258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1505D62C-4181-4D0A-B286-77CCAF323671}"/>
              </a:ext>
            </a:extLst>
          </p:cNvPr>
          <p:cNvSpPr/>
          <p:nvPr/>
        </p:nvSpPr>
        <p:spPr>
          <a:xfrm>
            <a:off x="1841194" y="1441611"/>
            <a:ext cx="4645099" cy="394636"/>
          </a:xfrm>
          <a:prstGeom prst="rect">
            <a:avLst/>
          </a:prstGeom>
          <a:solidFill>
            <a:srgbClr val="DD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494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5" name="矩形 24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494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26" name="矩形 25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4940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545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82156" y="1475495"/>
            <a:ext cx="324829" cy="271278"/>
            <a:chOff x="516964" y="1155516"/>
            <a:chExt cx="324829" cy="271278"/>
          </a:xfrm>
        </p:grpSpPr>
        <p:sp>
          <p:nvSpPr>
            <p:cNvPr id="3" name="橢圓 2"/>
            <p:cNvSpPr/>
            <p:nvPr/>
          </p:nvSpPr>
          <p:spPr>
            <a:xfrm>
              <a:off x="516964" y="1155516"/>
              <a:ext cx="190797" cy="190797"/>
            </a:xfrm>
            <a:prstGeom prst="ellipse">
              <a:avLst/>
            </a:prstGeom>
            <a:noFill/>
            <a:ln w="22225">
              <a:solidFill>
                <a:srgbClr val="F6A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612362" y="1197363"/>
              <a:ext cx="229431" cy="229431"/>
            </a:xfrm>
            <a:prstGeom prst="ellipse">
              <a:avLst/>
            </a:prstGeom>
            <a:noFill/>
            <a:ln w="22225">
              <a:solidFill>
                <a:srgbClr val="221F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CFD9ADF2-CA14-4DE1-BA91-B152184AC22B}"/>
              </a:ext>
            </a:extLst>
          </p:cNvPr>
          <p:cNvSpPr txBox="1"/>
          <p:nvPr/>
        </p:nvSpPr>
        <p:spPr>
          <a:xfrm>
            <a:off x="685090" y="14669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F6AB1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技術名稱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B46CBC4-5D89-493C-AA82-4103E0B70B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30317"/>
              </p:ext>
            </p:extLst>
          </p:nvPr>
        </p:nvGraphicFramePr>
        <p:xfrm>
          <a:off x="368613" y="2032704"/>
          <a:ext cx="6117680" cy="511048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474218">
                  <a:extLst>
                    <a:ext uri="{9D8B030D-6E8A-4147-A177-3AD203B41FA5}">
                      <a16:colId xmlns:a16="http://schemas.microsoft.com/office/drawing/2014/main" val="2534418098"/>
                    </a:ext>
                  </a:extLst>
                </a:gridCol>
                <a:gridCol w="4643462">
                  <a:extLst>
                    <a:ext uri="{9D8B030D-6E8A-4147-A177-3AD203B41FA5}">
                      <a16:colId xmlns:a16="http://schemas.microsoft.com/office/drawing/2014/main" val="3189570751"/>
                    </a:ext>
                  </a:extLst>
                </a:gridCol>
              </a:tblGrid>
              <a:tr h="1416945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技術摘要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2551600"/>
                  </a:ext>
                </a:extLst>
              </a:tr>
              <a:tr h="959652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現有技術描述、問題及其缺陷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18973"/>
                  </a:ext>
                </a:extLst>
              </a:tr>
              <a:tr h="145862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本技術發明之目的及達成功效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479330"/>
                  </a:ext>
                </a:extLst>
              </a:tr>
              <a:tr h="665668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適用產業類別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65718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關鍵字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47756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相關專利號碼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D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6A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96775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19054367-0A69-40E6-9248-9843A4306E70}"/>
              </a:ext>
            </a:extLst>
          </p:cNvPr>
          <p:cNvSpPr/>
          <p:nvPr/>
        </p:nvSpPr>
        <p:spPr>
          <a:xfrm>
            <a:off x="1841194" y="1441611"/>
            <a:ext cx="4645099" cy="394636"/>
          </a:xfrm>
          <a:prstGeom prst="rect">
            <a:avLst/>
          </a:prstGeom>
          <a:solidFill>
            <a:srgbClr val="FB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9407" y="7302085"/>
            <a:ext cx="2818293" cy="2113709"/>
          </a:xfrm>
          <a:prstGeom prst="rect">
            <a:avLst/>
          </a:prstGeom>
          <a:solidFill>
            <a:schemeClr val="bg1"/>
          </a:solidFill>
          <a:ln>
            <a:solidFill>
              <a:srgbClr val="F6A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18" name="矩形 17"/>
          <p:cNvSpPr/>
          <p:nvPr/>
        </p:nvSpPr>
        <p:spPr>
          <a:xfrm>
            <a:off x="3302001" y="7302085"/>
            <a:ext cx="1418880" cy="2113709"/>
          </a:xfrm>
          <a:prstGeom prst="rect">
            <a:avLst/>
          </a:prstGeom>
          <a:solidFill>
            <a:schemeClr val="bg1"/>
          </a:solidFill>
          <a:ln>
            <a:solidFill>
              <a:srgbClr val="F6A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19" name="矩形 18"/>
          <p:cNvSpPr/>
          <p:nvPr/>
        </p:nvSpPr>
        <p:spPr>
          <a:xfrm>
            <a:off x="4822481" y="7302085"/>
            <a:ext cx="1651111" cy="2114729"/>
          </a:xfrm>
          <a:prstGeom prst="rect">
            <a:avLst/>
          </a:prstGeom>
          <a:solidFill>
            <a:schemeClr val="bg1"/>
          </a:solidFill>
          <a:ln>
            <a:solidFill>
              <a:srgbClr val="F6AB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11263" y="443545"/>
            <a:ext cx="1596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OOOO</a:t>
            </a: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725738" y="321033"/>
            <a:ext cx="646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研發單位</a:t>
            </a:r>
          </a:p>
        </p:txBody>
      </p:sp>
      <p:cxnSp>
        <p:nvCxnSpPr>
          <p:cNvPr id="13" name="直線接點 12"/>
          <p:cNvCxnSpPr/>
          <p:nvPr/>
        </p:nvCxnSpPr>
        <p:spPr>
          <a:xfrm>
            <a:off x="5326854" y="428755"/>
            <a:ext cx="8715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4720881" y="638374"/>
            <a:ext cx="15772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National Cheng Kung University</a:t>
            </a:r>
            <a:endParaRPr lang="zh-TW" altLang="en-US" sz="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9255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937</TotalTime>
  <Words>329</Words>
  <Application>Microsoft Office PowerPoint</Application>
  <PresentationFormat>A4 紙張 (210x297 公釐)</PresentationFormat>
  <Paragraphs>105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Yu-Shan Tsai</dc:creator>
  <cp:lastModifiedBy>Y. R. Chen</cp:lastModifiedBy>
  <cp:revision>73</cp:revision>
  <cp:lastPrinted>2020-12-15T05:29:39Z</cp:lastPrinted>
  <dcterms:created xsi:type="dcterms:W3CDTF">2020-12-01T08:29:34Z</dcterms:created>
  <dcterms:modified xsi:type="dcterms:W3CDTF">2021-07-01T07:34:27Z</dcterms:modified>
</cp:coreProperties>
</file>