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C6E1-A9BF-43B0-A4D1-7CB5E33E5A10}" type="datetimeFigureOut">
              <a:rPr lang="zh-TW" altLang="en-US" smtClean="0"/>
              <a:t>2021/3/18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C6E2-390E-4459-886E-7214A070F4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6473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C6E1-A9BF-43B0-A4D1-7CB5E33E5A10}" type="datetimeFigureOut">
              <a:rPr lang="zh-TW" altLang="en-US" smtClean="0"/>
              <a:t>2021/3/18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C6E2-390E-4459-886E-7214A070F4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088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C6E1-A9BF-43B0-A4D1-7CB5E33E5A10}" type="datetimeFigureOut">
              <a:rPr lang="zh-TW" altLang="en-US" smtClean="0"/>
              <a:t>2021/3/18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C6E2-390E-4459-886E-7214A070F4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9446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C6E1-A9BF-43B0-A4D1-7CB5E33E5A10}" type="datetimeFigureOut">
              <a:rPr lang="zh-TW" altLang="en-US" smtClean="0"/>
              <a:t>2021/3/18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C6E2-390E-4459-886E-7214A070F4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3754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C6E1-A9BF-43B0-A4D1-7CB5E33E5A10}" type="datetimeFigureOut">
              <a:rPr lang="zh-TW" altLang="en-US" smtClean="0"/>
              <a:t>2021/3/18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C6E2-390E-4459-886E-7214A070F4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519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C6E1-A9BF-43B0-A4D1-7CB5E33E5A10}" type="datetimeFigureOut">
              <a:rPr lang="zh-TW" altLang="en-US" smtClean="0"/>
              <a:t>2021/3/18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C6E2-390E-4459-886E-7214A070F4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8111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C6E1-A9BF-43B0-A4D1-7CB5E33E5A10}" type="datetimeFigureOut">
              <a:rPr lang="zh-TW" altLang="en-US" smtClean="0"/>
              <a:t>2021/3/18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C6E2-390E-4459-886E-7214A070F4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8909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C6E1-A9BF-43B0-A4D1-7CB5E33E5A10}" type="datetimeFigureOut">
              <a:rPr lang="zh-TW" altLang="en-US" smtClean="0"/>
              <a:t>2021/3/18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C6E2-390E-4459-886E-7214A070F4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155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C6E1-A9BF-43B0-A4D1-7CB5E33E5A10}" type="datetimeFigureOut">
              <a:rPr lang="zh-TW" altLang="en-US" smtClean="0"/>
              <a:t>2021/3/18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C6E2-390E-4459-886E-7214A070F4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2480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C6E1-A9BF-43B0-A4D1-7CB5E33E5A10}" type="datetimeFigureOut">
              <a:rPr lang="zh-TW" altLang="en-US" smtClean="0"/>
              <a:t>2021/3/18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C6E2-390E-4459-886E-7214A070F4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6485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C6E1-A9BF-43B0-A4D1-7CB5E33E5A10}" type="datetimeFigureOut">
              <a:rPr lang="zh-TW" altLang="en-US" smtClean="0"/>
              <a:t>2021/3/18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C6E2-390E-4459-886E-7214A070F4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4093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0C6E1-A9BF-43B0-A4D1-7CB5E33E5A10}" type="datetimeFigureOut">
              <a:rPr lang="zh-TW" altLang="en-US" smtClean="0"/>
              <a:t>2021/3/18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7C6E2-390E-4459-886E-7214A070F4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91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28" y="1"/>
            <a:ext cx="12102472" cy="682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12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</cp:revision>
  <dcterms:created xsi:type="dcterms:W3CDTF">2021-03-18T06:14:47Z</dcterms:created>
  <dcterms:modified xsi:type="dcterms:W3CDTF">2021-03-18T06:44:30Z</dcterms:modified>
</cp:coreProperties>
</file>