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7" r:id="rId3"/>
    <p:sldId id="273" r:id="rId4"/>
    <p:sldId id="262" r:id="rId5"/>
    <p:sldId id="263" r:id="rId6"/>
    <p:sldId id="275" r:id="rId7"/>
    <p:sldId id="307" r:id="rId8"/>
    <p:sldId id="304" r:id="rId9"/>
    <p:sldId id="328" r:id="rId10"/>
    <p:sldId id="329" r:id="rId11"/>
    <p:sldId id="330" r:id="rId12"/>
    <p:sldId id="331" r:id="rId13"/>
    <p:sldId id="276" r:id="rId14"/>
    <p:sldId id="310" r:id="rId15"/>
    <p:sldId id="314" r:id="rId16"/>
    <p:sldId id="315" r:id="rId17"/>
    <p:sldId id="316" r:id="rId18"/>
    <p:sldId id="308" r:id="rId19"/>
    <p:sldId id="317" r:id="rId20"/>
    <p:sldId id="280" r:id="rId21"/>
    <p:sldId id="339" r:id="rId22"/>
    <p:sldId id="340" r:id="rId23"/>
    <p:sldId id="281" r:id="rId24"/>
    <p:sldId id="318" r:id="rId25"/>
    <p:sldId id="319" r:id="rId26"/>
    <p:sldId id="320" r:id="rId27"/>
    <p:sldId id="322" r:id="rId28"/>
    <p:sldId id="323" r:id="rId29"/>
    <p:sldId id="324" r:id="rId30"/>
    <p:sldId id="332" r:id="rId31"/>
    <p:sldId id="333" r:id="rId32"/>
    <p:sldId id="325" r:id="rId33"/>
    <p:sldId id="260" r:id="rId34"/>
    <p:sldId id="283" r:id="rId35"/>
    <p:sldId id="284" r:id="rId36"/>
    <p:sldId id="286" r:id="rId37"/>
    <p:sldId id="291" r:id="rId38"/>
    <p:sldId id="303" r:id="rId39"/>
    <p:sldId id="296" r:id="rId40"/>
    <p:sldId id="295" r:id="rId41"/>
    <p:sldId id="298" r:id="rId42"/>
    <p:sldId id="341" r:id="rId4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281"/>
    <a:srgbClr val="A7D692"/>
    <a:srgbClr val="FFFFCC"/>
    <a:srgbClr val="357B87"/>
    <a:srgbClr val="FBF9E1"/>
    <a:srgbClr val="83C4CF"/>
    <a:srgbClr val="275A63"/>
    <a:srgbClr val="439CAB"/>
    <a:srgbClr val="B1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2" autoAdjust="0"/>
  </p:normalViewPr>
  <p:slideViewPr>
    <p:cSldViewPr snapToGrid="0" showGuides="1">
      <p:cViewPr varScale="1">
        <p:scale>
          <a:sx n="60" d="100"/>
          <a:sy n="60" d="100"/>
        </p:scale>
        <p:origin x="677" y="41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90C8-AF6A-4208-B931-61B85480FECA}" type="datetimeFigureOut">
              <a:rPr lang="zh-TW" altLang="en-US" smtClean="0"/>
              <a:t>2020/2/13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A7CF-D624-4677-AC74-7A8D247A9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99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0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05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並同申請表一起去教務處蓋章 才不需加收錢 大一上學生免繳成績單 碩一請交大學部成績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3A7CF-D624-4677-AC74-7A8D247A942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8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4C88-051E-4DB4-9DF6-5432B20D372D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1CDA6-C616-41D3-A197-869A110D7B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7EAE-6ED2-4F06-8105-102CC7D01D78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2DF97-7E27-4625-84C7-7B1400947A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5EBC-6968-4084-803D-47D7556C7AC0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F1069-B737-4445-9348-71CBB08FB7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75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1A85-D028-4CC4-9A70-803A3B512BD0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634-2AC1-4561-B8A2-C08F659F23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8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7EBE-87C0-4BA6-9E91-09A8CD7EED81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19BCF-670D-4BFC-AEC3-B5DA75324F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9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E294-EC98-4E6B-A601-5F65D44ECA10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9D2B6-B9ED-4DFA-8282-C3E364F9AC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65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B879-4EEA-46BA-A744-879A715CE32C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30949-E637-4A5B-B90E-0C47603836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44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B56-B004-4875-AD2C-5521FDE0BC79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63BA5-D064-45E8-9BE2-F79CE0AA39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50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398EF-F864-4B39-874C-8ECC255C450D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4400B-F787-4F6D-B67B-6DD7043922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4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4FA0C-3D3C-41BA-BC4B-7B73D9ABEDA1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16EE8-BB7F-4EF9-9A49-682AB309FB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F7E7-E1CB-4856-9C48-BE1BE11359BB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79A66-4FEA-48A8-8B59-F7DA1E7C17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7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01502E-6222-4E71-809D-EEA81EBE1DB1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996AC4-F9A7-40D3-92BB-EDDEA341E06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as.ndhu.edu.tw/outboundstudent/index/inde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cwstu.com/ndhuoia/?page_id=86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od.ndhu.edu.tw/ifdworkflow2_ndhu/desktop.aspxhttps:/oia.ndhu.edu.tw/files/11-1114-9761.php?Lang=zh-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as.ndhu.edu.tw/outboundstudent/overview/index/puid/107fa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9E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-2231" y="3290974"/>
            <a:ext cx="12192001" cy="3578225"/>
          </a:xfrm>
          <a:prstGeom prst="rect">
            <a:avLst/>
          </a:prstGeom>
          <a:solidFill>
            <a:srgbClr val="5FA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7F3C6"/>
              </a:solidFill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3222171" y="4199316"/>
            <a:ext cx="62625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4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44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年第二次</a:t>
            </a:r>
            <a:endParaRPr lang="en-US" altLang="zh-TW" sz="4400" b="1" dirty="0" smtClean="0">
              <a:solidFill>
                <a:srgbClr val="F7F3C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44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</a:t>
            </a:r>
            <a:r>
              <a:rPr lang="zh-TW" altLang="en-US" sz="44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學生甄選說明</a:t>
            </a:r>
            <a:endParaRPr lang="en-US" altLang="zh-TW" sz="4400" b="1" dirty="0" smtClean="0">
              <a:solidFill>
                <a:srgbClr val="F7F3C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</a:t>
            </a:r>
            <a:r>
              <a:rPr lang="zh-TW" altLang="en-US" sz="24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en-US" altLang="zh-TW" sz="4400" b="1" dirty="0" smtClean="0">
              <a:solidFill>
                <a:srgbClr val="F7F3C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2" name="圆角矩形 24"/>
          <p:cNvSpPr>
            <a:spLocks noChangeArrowheads="1"/>
          </p:cNvSpPr>
          <p:nvPr/>
        </p:nvSpPr>
        <p:spPr bwMode="auto">
          <a:xfrm>
            <a:off x="3222170" y="4110626"/>
            <a:ext cx="6221867" cy="1999888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F7F3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55" name="Freeform 251"/>
          <p:cNvSpPr>
            <a:spLocks noEditPoints="1"/>
          </p:cNvSpPr>
          <p:nvPr/>
        </p:nvSpPr>
        <p:spPr bwMode="auto">
          <a:xfrm>
            <a:off x="3855119" y="4334539"/>
            <a:ext cx="534087" cy="460375"/>
          </a:xfrm>
          <a:custGeom>
            <a:avLst/>
            <a:gdLst>
              <a:gd name="T0" fmla="*/ 239898 w 301"/>
              <a:gd name="T1" fmla="*/ 172936 h 282"/>
              <a:gd name="T2" fmla="*/ 211038 w 301"/>
              <a:gd name="T3" fmla="*/ 62149 h 282"/>
              <a:gd name="T4" fmla="*/ 73052 w 301"/>
              <a:gd name="T5" fmla="*/ 32426 h 282"/>
              <a:gd name="T6" fmla="*/ 28860 w 301"/>
              <a:gd name="T7" fmla="*/ 2702 h 282"/>
              <a:gd name="T8" fmla="*/ 10822 w 301"/>
              <a:gd name="T9" fmla="*/ 11709 h 282"/>
              <a:gd name="T10" fmla="*/ 55014 w 301"/>
              <a:gd name="T11" fmla="*/ 51340 h 282"/>
              <a:gd name="T12" fmla="*/ 119047 w 301"/>
              <a:gd name="T13" fmla="*/ 224277 h 282"/>
              <a:gd name="T14" fmla="*/ 271463 w 301"/>
              <a:gd name="T15" fmla="*/ 234184 h 282"/>
              <a:gd name="T16" fmla="*/ 239898 w 301"/>
              <a:gd name="T17" fmla="*/ 172936 h 282"/>
              <a:gd name="T18" fmla="*/ 218253 w 301"/>
              <a:gd name="T19" fmla="*/ 208965 h 282"/>
              <a:gd name="T20" fmla="*/ 216449 w 301"/>
              <a:gd name="T21" fmla="*/ 209865 h 282"/>
              <a:gd name="T22" fmla="*/ 214645 w 301"/>
              <a:gd name="T23" fmla="*/ 208965 h 282"/>
              <a:gd name="T24" fmla="*/ 143397 w 301"/>
              <a:gd name="T25" fmla="*/ 124298 h 282"/>
              <a:gd name="T26" fmla="*/ 95598 w 301"/>
              <a:gd name="T27" fmla="*/ 67553 h 282"/>
              <a:gd name="T28" fmla="*/ 95598 w 301"/>
              <a:gd name="T29" fmla="*/ 63950 h 282"/>
              <a:gd name="T30" fmla="*/ 98304 w 301"/>
              <a:gd name="T31" fmla="*/ 63950 h 282"/>
              <a:gd name="T32" fmla="*/ 160533 w 301"/>
              <a:gd name="T33" fmla="*/ 109887 h 282"/>
              <a:gd name="T34" fmla="*/ 219155 w 301"/>
              <a:gd name="T35" fmla="*/ 206262 h 282"/>
              <a:gd name="T36" fmla="*/ 218253 w 301"/>
              <a:gd name="T37" fmla="*/ 208965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F7F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6" name="组合 165"/>
          <p:cNvGrpSpPr>
            <a:grpSpLocks/>
          </p:cNvGrpSpPr>
          <p:nvPr/>
        </p:nvGrpSpPr>
        <p:grpSpPr bwMode="auto">
          <a:xfrm>
            <a:off x="976313" y="1296988"/>
            <a:ext cx="10952162" cy="2986087"/>
            <a:chOff x="0" y="0"/>
            <a:chExt cx="10951969" cy="2985668"/>
          </a:xfrm>
        </p:grpSpPr>
        <p:grpSp>
          <p:nvGrpSpPr>
            <p:cNvPr id="2057" name="组合 21"/>
            <p:cNvGrpSpPr>
              <a:grpSpLocks/>
            </p:cNvGrpSpPr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3" name="Freeform 5"/>
              <p:cNvSpPr>
                <a:spLocks/>
              </p:cNvSpPr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1600200 h 1008"/>
                  <a:gd name="T2" fmla="*/ 0 w 264"/>
                  <a:gd name="T3" fmla="*/ 0 h 1008"/>
                  <a:gd name="T4" fmla="*/ 419100 w 264"/>
                  <a:gd name="T5" fmla="*/ 1320800 h 1008"/>
                  <a:gd name="T6" fmla="*/ 261938 w 264"/>
                  <a:gd name="T7" fmla="*/ 1076325 h 1008"/>
                  <a:gd name="T8" fmla="*/ 233363 w 264"/>
                  <a:gd name="T9" fmla="*/ 1320800 h 1008"/>
                  <a:gd name="T10" fmla="*/ 111125 w 264"/>
                  <a:gd name="T11" fmla="*/ 1000125 h 1008"/>
                  <a:gd name="T12" fmla="*/ 0 w 264"/>
                  <a:gd name="T13" fmla="*/ 160020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Freeform 6"/>
              <p:cNvSpPr>
                <a:spLocks/>
              </p:cNvSpPr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419100 w 636"/>
                  <a:gd name="T1" fmla="*/ 320675 h 1628"/>
                  <a:gd name="T2" fmla="*/ 1009650 w 636"/>
                  <a:gd name="T3" fmla="*/ 2198688 h 1628"/>
                  <a:gd name="T4" fmla="*/ 0 w 636"/>
                  <a:gd name="T5" fmla="*/ 2584450 h 1628"/>
                  <a:gd name="T6" fmla="*/ 0 w 636"/>
                  <a:gd name="T7" fmla="*/ 600075 h 1628"/>
                  <a:gd name="T8" fmla="*/ 111125 w 636"/>
                  <a:gd name="T9" fmla="*/ 0 h 1628"/>
                  <a:gd name="T10" fmla="*/ 233363 w 636"/>
                  <a:gd name="T11" fmla="*/ 320675 h 1628"/>
                  <a:gd name="T12" fmla="*/ 261938 w 636"/>
                  <a:gd name="T13" fmla="*/ 76200 h 1628"/>
                  <a:gd name="T14" fmla="*/ 419100 w 636"/>
                  <a:gd name="T15" fmla="*/ 320675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Freeform 7"/>
              <p:cNvSpPr>
                <a:spLocks/>
              </p:cNvSpPr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1008063 w 635"/>
                  <a:gd name="T1" fmla="*/ 538162 h 1589"/>
                  <a:gd name="T2" fmla="*/ 1008063 w 635"/>
                  <a:gd name="T3" fmla="*/ 2522537 h 1589"/>
                  <a:gd name="T4" fmla="*/ 0 w 635"/>
                  <a:gd name="T5" fmla="*/ 2136775 h 1589"/>
                  <a:gd name="T6" fmla="*/ 506413 w 635"/>
                  <a:gd name="T7" fmla="*/ 538162 h 1589"/>
                  <a:gd name="T8" fmla="*/ 784225 w 635"/>
                  <a:gd name="T9" fmla="*/ 0 h 1589"/>
                  <a:gd name="T10" fmla="*/ 806450 w 635"/>
                  <a:gd name="T11" fmla="*/ 258762 h 1589"/>
                  <a:gd name="T12" fmla="*/ 892175 w 635"/>
                  <a:gd name="T13" fmla="*/ 68262 h 1589"/>
                  <a:gd name="T14" fmla="*/ 1008063 w 635"/>
                  <a:gd name="T15" fmla="*/ 538162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Freeform 8"/>
              <p:cNvSpPr>
                <a:spLocks/>
              </p:cNvSpPr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1600200 h 1008"/>
                  <a:gd name="T2" fmla="*/ 501650 w 316"/>
                  <a:gd name="T3" fmla="*/ 0 h 1008"/>
                  <a:gd name="T4" fmla="*/ 501650 w 316"/>
                  <a:gd name="T5" fmla="*/ 1600200 h 1008"/>
                  <a:gd name="T6" fmla="*/ 385763 w 316"/>
                  <a:gd name="T7" fmla="*/ 1130300 h 1008"/>
                  <a:gd name="T8" fmla="*/ 300038 w 316"/>
                  <a:gd name="T9" fmla="*/ 1320800 h 1008"/>
                  <a:gd name="T10" fmla="*/ 277813 w 316"/>
                  <a:gd name="T11" fmla="*/ 1062038 h 1008"/>
                  <a:gd name="T12" fmla="*/ 0 w 316"/>
                  <a:gd name="T13" fmla="*/ 160020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Freeform 9"/>
              <p:cNvSpPr>
                <a:spLocks/>
              </p:cNvSpPr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206625 h 1390"/>
                  <a:gd name="T2" fmla="*/ 0 w 512"/>
                  <a:gd name="T3" fmla="*/ 517525 h 1390"/>
                  <a:gd name="T4" fmla="*/ 57150 w 512"/>
                  <a:gd name="T5" fmla="*/ 295275 h 1390"/>
                  <a:gd name="T6" fmla="*/ 119063 w 512"/>
                  <a:gd name="T7" fmla="*/ 0 h 1390"/>
                  <a:gd name="T8" fmla="*/ 307975 w 512"/>
                  <a:gd name="T9" fmla="*/ 295275 h 1390"/>
                  <a:gd name="T10" fmla="*/ 812800 w 512"/>
                  <a:gd name="T11" fmla="*/ 1895475 h 1390"/>
                  <a:gd name="T12" fmla="*/ 0 w 512"/>
                  <a:gd name="T13" fmla="*/ 2206625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Freeform 10"/>
              <p:cNvSpPr>
                <a:spLocks/>
              </p:cNvSpPr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1193800 h 752"/>
                  <a:gd name="T2" fmla="*/ 0 w 194"/>
                  <a:gd name="T3" fmla="*/ 0 h 752"/>
                  <a:gd name="T4" fmla="*/ 307975 w 194"/>
                  <a:gd name="T5" fmla="*/ 971550 h 752"/>
                  <a:gd name="T6" fmla="*/ 119063 w 194"/>
                  <a:gd name="T7" fmla="*/ 676275 h 752"/>
                  <a:gd name="T8" fmla="*/ 57150 w 194"/>
                  <a:gd name="T9" fmla="*/ 971550 h 752"/>
                  <a:gd name="T10" fmla="*/ 0 w 194"/>
                  <a:gd name="T11" fmla="*/ 1193800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Freeform 11"/>
              <p:cNvSpPr>
                <a:spLocks/>
              </p:cNvSpPr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374650 w 236"/>
                  <a:gd name="T1" fmla="*/ 0 h 752"/>
                  <a:gd name="T2" fmla="*/ 374650 w 236"/>
                  <a:gd name="T3" fmla="*/ 1193800 h 752"/>
                  <a:gd name="T4" fmla="*/ 301625 w 236"/>
                  <a:gd name="T5" fmla="*/ 846138 h 752"/>
                  <a:gd name="T6" fmla="*/ 236538 w 236"/>
                  <a:gd name="T7" fmla="*/ 971550 h 752"/>
                  <a:gd name="T8" fmla="*/ 215900 w 236"/>
                  <a:gd name="T9" fmla="*/ 790575 h 752"/>
                  <a:gd name="T10" fmla="*/ 0 w 236"/>
                  <a:gd name="T11" fmla="*/ 1193800 h 752"/>
                  <a:gd name="T12" fmla="*/ 374650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Freeform 12"/>
              <p:cNvSpPr>
                <a:spLocks/>
              </p:cNvSpPr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809625 w 510"/>
                  <a:gd name="T1" fmla="*/ 403225 h 1318"/>
                  <a:gd name="T2" fmla="*/ 809625 w 510"/>
                  <a:gd name="T3" fmla="*/ 2092325 h 1318"/>
                  <a:gd name="T4" fmla="*/ 0 w 510"/>
                  <a:gd name="T5" fmla="*/ 1781175 h 1318"/>
                  <a:gd name="T6" fmla="*/ 434975 w 510"/>
                  <a:gd name="T7" fmla="*/ 403225 h 1318"/>
                  <a:gd name="T8" fmla="*/ 650875 w 510"/>
                  <a:gd name="T9" fmla="*/ 0 h 1318"/>
                  <a:gd name="T10" fmla="*/ 671513 w 510"/>
                  <a:gd name="T11" fmla="*/ 180975 h 1318"/>
                  <a:gd name="T12" fmla="*/ 736600 w 510"/>
                  <a:gd name="T13" fmla="*/ 55563 h 1318"/>
                  <a:gd name="T14" fmla="*/ 809625 w 510"/>
                  <a:gd name="T15" fmla="*/ 403225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Freeform 13"/>
              <p:cNvSpPr>
                <a:spLocks/>
              </p:cNvSpPr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760412 h 479"/>
                  <a:gd name="T2" fmla="*/ 238125 w 150"/>
                  <a:gd name="T3" fmla="*/ 0 h 479"/>
                  <a:gd name="T4" fmla="*/ 238125 w 150"/>
                  <a:gd name="T5" fmla="*/ 635000 h 479"/>
                  <a:gd name="T6" fmla="*/ 147638 w 150"/>
                  <a:gd name="T7" fmla="*/ 504825 h 479"/>
                  <a:gd name="T8" fmla="*/ 0 w 150"/>
                  <a:gd name="T9" fmla="*/ 760412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Freeform 15"/>
              <p:cNvSpPr>
                <a:spLocks/>
              </p:cNvSpPr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635000 h 479"/>
                  <a:gd name="T2" fmla="*/ 0 w 150"/>
                  <a:gd name="T3" fmla="*/ 0 h 479"/>
                  <a:gd name="T4" fmla="*/ 238125 w 150"/>
                  <a:gd name="T5" fmla="*/ 760412 h 479"/>
                  <a:gd name="T6" fmla="*/ 100013 w 150"/>
                  <a:gd name="T7" fmla="*/ 474662 h 479"/>
                  <a:gd name="T8" fmla="*/ 85725 w 150"/>
                  <a:gd name="T9" fmla="*/ 635000 h 479"/>
                  <a:gd name="T10" fmla="*/ 42863 w 150"/>
                  <a:gd name="T11" fmla="*/ 528637 h 479"/>
                  <a:gd name="T12" fmla="*/ 0 w 150"/>
                  <a:gd name="T13" fmla="*/ 635000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Freeform 16"/>
              <p:cNvSpPr>
                <a:spLocks/>
              </p:cNvSpPr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405062 h 1515"/>
                  <a:gd name="T2" fmla="*/ 0 w 510"/>
                  <a:gd name="T3" fmla="*/ 160337 h 1515"/>
                  <a:gd name="T4" fmla="*/ 42863 w 510"/>
                  <a:gd name="T5" fmla="*/ 53975 h 1515"/>
                  <a:gd name="T6" fmla="*/ 85725 w 510"/>
                  <a:gd name="T7" fmla="*/ 160337 h 1515"/>
                  <a:gd name="T8" fmla="*/ 100013 w 510"/>
                  <a:gd name="T9" fmla="*/ 0 h 1515"/>
                  <a:gd name="T10" fmla="*/ 238125 w 510"/>
                  <a:gd name="T11" fmla="*/ 285750 h 1515"/>
                  <a:gd name="T12" fmla="*/ 809625 w 510"/>
                  <a:gd name="T13" fmla="*/ 2095500 h 1515"/>
                  <a:gd name="T14" fmla="*/ 0 w 510"/>
                  <a:gd name="T15" fmla="*/ 2405062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Freeform 14"/>
              <p:cNvSpPr>
                <a:spLocks/>
              </p:cNvSpPr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809625 w 510"/>
                  <a:gd name="T1" fmla="*/ 130175 h 1496"/>
                  <a:gd name="T2" fmla="*/ 809625 w 510"/>
                  <a:gd name="T3" fmla="*/ 2374900 h 1496"/>
                  <a:gd name="T4" fmla="*/ 0 w 510"/>
                  <a:gd name="T5" fmla="*/ 2065338 h 1496"/>
                  <a:gd name="T6" fmla="*/ 571500 w 510"/>
                  <a:gd name="T7" fmla="*/ 255588 h 1496"/>
                  <a:gd name="T8" fmla="*/ 719138 w 510"/>
                  <a:gd name="T9" fmla="*/ 0 h 1496"/>
                  <a:gd name="T10" fmla="*/ 809625 w 510"/>
                  <a:gd name="T11" fmla="*/ 130175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8" name="组合 157"/>
            <p:cNvGrpSpPr>
              <a:grpSpLocks/>
            </p:cNvGrpSpPr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3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9" name="组合 103"/>
            <p:cNvGrpSpPr>
              <a:grpSpLocks/>
            </p:cNvGrpSpPr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9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0" name="组合 66"/>
            <p:cNvGrpSpPr>
              <a:grpSpLocks/>
            </p:cNvGrpSpPr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1" name="组合 72"/>
            <p:cNvGrpSpPr>
              <a:grpSpLocks/>
            </p:cNvGrpSpPr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5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6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" name="组合 69"/>
            <p:cNvGrpSpPr>
              <a:grpSpLocks/>
            </p:cNvGrpSpPr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3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4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3" name="组合 61"/>
            <p:cNvGrpSpPr>
              <a:grpSpLocks/>
            </p:cNvGrpSpPr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4" name="等腰三角形 3"/>
            <p:cNvSpPr>
              <a:spLocks/>
            </p:cNvSpPr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3171 h 202523"/>
                <a:gd name="T2" fmla="*/ 509559 w 1329908"/>
                <a:gd name="T3" fmla="*/ 0 h 202523"/>
                <a:gd name="T4" fmla="*/ 1289027 w 1329908"/>
                <a:gd name="T5" fmla="*/ 179283 h 202523"/>
                <a:gd name="T6" fmla="*/ 0 w 1329908"/>
                <a:gd name="T7" fmla="*/ 203171 h 20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5" name="等腰三角形 3"/>
            <p:cNvSpPr>
              <a:spLocks/>
            </p:cNvSpPr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93648 h 194903"/>
                <a:gd name="T2" fmla="*/ 518332 w 1329908"/>
                <a:gd name="T3" fmla="*/ 0 h 194903"/>
                <a:gd name="T4" fmla="*/ 1581122 w 1329908"/>
                <a:gd name="T5" fmla="*/ 169989 h 194903"/>
                <a:gd name="T6" fmla="*/ 0 w 1329908"/>
                <a:gd name="T7" fmla="*/ 193648 h 194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6" name="等腰三角形 3"/>
            <p:cNvSpPr>
              <a:spLocks/>
            </p:cNvSpPr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20633 h 121560"/>
                <a:gd name="T2" fmla="*/ 317414 w 329783"/>
                <a:gd name="T3" fmla="*/ 0 h 121560"/>
                <a:gd name="T4" fmla="*/ 328607 w 329783"/>
                <a:gd name="T5" fmla="*/ 115907 h 121560"/>
                <a:gd name="T6" fmla="*/ 0 w 329783"/>
                <a:gd name="T7" fmla="*/ 120633 h 121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7" name="等腰三角形 3"/>
            <p:cNvSpPr>
              <a:spLocks/>
            </p:cNvSpPr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06347 h 104892"/>
                <a:gd name="T2" fmla="*/ 270421 w 571182"/>
                <a:gd name="T3" fmla="*/ 0 h 104892"/>
                <a:gd name="T4" fmla="*/ 795324 w 571182"/>
                <a:gd name="T5" fmla="*/ 94276 h 104892"/>
                <a:gd name="T6" fmla="*/ 0 w 571182"/>
                <a:gd name="T7" fmla="*/ 106347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8" name="等腰三角形 3"/>
            <p:cNvSpPr>
              <a:spLocks/>
            </p:cNvSpPr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26982 h 126323"/>
                <a:gd name="T2" fmla="*/ 319316 w 913468"/>
                <a:gd name="T3" fmla="*/ 0 h 126323"/>
                <a:gd name="T4" fmla="*/ 885809 w 913468"/>
                <a:gd name="T5" fmla="*/ 110706 h 126323"/>
                <a:gd name="T6" fmla="*/ 0 w 913468"/>
                <a:gd name="T7" fmla="*/ 126982 h 126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69" name="组合 164"/>
            <p:cNvGrpSpPr>
              <a:grpSpLocks/>
            </p:cNvGrpSpPr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101" name="组合 154"/>
              <p:cNvGrpSpPr>
                <a:grpSpLocks/>
              </p:cNvGrpSpPr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9" name="Freeform 51"/>
                <p:cNvSpPr>
                  <a:spLocks/>
                </p:cNvSpPr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35475 w 27"/>
                    <a:gd name="T3" fmla="*/ 2936 h 64"/>
                    <a:gd name="T4" fmla="*/ 79818 w 27"/>
                    <a:gd name="T5" fmla="*/ 0 h 64"/>
                    <a:gd name="T6" fmla="*/ 79818 w 27"/>
                    <a:gd name="T7" fmla="*/ 187881 h 64"/>
                    <a:gd name="T8" fmla="*/ 0 w 27"/>
                    <a:gd name="T9" fmla="*/ 187881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52"/>
                <p:cNvSpPr>
                  <a:spLocks/>
                </p:cNvSpPr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48598 w 139"/>
                    <a:gd name="T1" fmla="*/ 405974 h 139"/>
                    <a:gd name="T2" fmla="*/ 204206 w 139"/>
                    <a:gd name="T3" fmla="*/ 408916 h 139"/>
                    <a:gd name="T4" fmla="*/ 168692 w 139"/>
                    <a:gd name="T5" fmla="*/ 405974 h 139"/>
                    <a:gd name="T6" fmla="*/ 59190 w 139"/>
                    <a:gd name="T7" fmla="*/ 350079 h 139"/>
                    <a:gd name="T8" fmla="*/ 0 w 139"/>
                    <a:gd name="T9" fmla="*/ 205929 h 139"/>
                    <a:gd name="T10" fmla="*/ 59190 w 139"/>
                    <a:gd name="T11" fmla="*/ 61779 h 139"/>
                    <a:gd name="T12" fmla="*/ 204206 w 139"/>
                    <a:gd name="T13" fmla="*/ 0 h 139"/>
                    <a:gd name="T14" fmla="*/ 352181 w 139"/>
                    <a:gd name="T15" fmla="*/ 61779 h 139"/>
                    <a:gd name="T16" fmla="*/ 411371 w 139"/>
                    <a:gd name="T17" fmla="*/ 205929 h 139"/>
                    <a:gd name="T18" fmla="*/ 352181 w 139"/>
                    <a:gd name="T19" fmla="*/ 350079 h 139"/>
                    <a:gd name="T20" fmla="*/ 248598 w 139"/>
                    <a:gd name="T21" fmla="*/ 405974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02" name="等腰三角形 3"/>
              <p:cNvSpPr>
                <a:spLocks/>
              </p:cNvSpPr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58729 h 65363"/>
                  <a:gd name="T2" fmla="*/ 90273 w 913468"/>
                  <a:gd name="T3" fmla="*/ 0 h 65363"/>
                  <a:gd name="T4" fmla="*/ 620702 w 913468"/>
                  <a:gd name="T5" fmla="*/ 44180 h 65363"/>
                  <a:gd name="T6" fmla="*/ 0 w 913468"/>
                  <a:gd name="T7" fmla="*/ 58729 h 65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03" name="Freeform 20"/>
              <p:cNvSpPr>
                <a:spLocks/>
              </p:cNvSpPr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108845 w 104"/>
                  <a:gd name="T1" fmla="*/ 142336 h 136"/>
                  <a:gd name="T2" fmla="*/ 0 w 104"/>
                  <a:gd name="T3" fmla="*/ 99426 h 136"/>
                  <a:gd name="T4" fmla="*/ 0 w 104"/>
                  <a:gd name="T5" fmla="*/ 0 h 136"/>
                  <a:gd name="T6" fmla="*/ 108845 w 104"/>
                  <a:gd name="T7" fmla="*/ 42910 h 136"/>
                  <a:gd name="T8" fmla="*/ 108845 w 104"/>
                  <a:gd name="T9" fmla="*/ 1423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Freeform 21"/>
              <p:cNvSpPr>
                <a:spLocks/>
              </p:cNvSpPr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142336 h 136"/>
                  <a:gd name="T2" fmla="*/ 0 w 106"/>
                  <a:gd name="T3" fmla="*/ 42910 h 136"/>
                  <a:gd name="T4" fmla="*/ 110938 w 106"/>
                  <a:gd name="T5" fmla="*/ 0 h 136"/>
                  <a:gd name="T6" fmla="*/ 110938 w 106"/>
                  <a:gd name="T7" fmla="*/ 99426 h 136"/>
                  <a:gd name="T8" fmla="*/ 0 w 106"/>
                  <a:gd name="T9" fmla="*/ 1423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14652 w 355"/>
                  <a:gd name="T1" fmla="*/ 917856 h 1065"/>
                  <a:gd name="T2" fmla="*/ 371538 w 355"/>
                  <a:gd name="T3" fmla="*/ 1054959 h 1065"/>
                  <a:gd name="T4" fmla="*/ 371538 w 355"/>
                  <a:gd name="T5" fmla="*/ 1114614 h 1065"/>
                  <a:gd name="T6" fmla="*/ 0 w 355"/>
                  <a:gd name="T7" fmla="*/ 970185 h 1065"/>
                  <a:gd name="T8" fmla="*/ 14652 w 355"/>
                  <a:gd name="T9" fmla="*/ 917856 h 1065"/>
                  <a:gd name="T10" fmla="*/ 371538 w 355"/>
                  <a:gd name="T11" fmla="*/ 1000536 h 1065"/>
                  <a:gd name="T12" fmla="*/ 32444 w 355"/>
                  <a:gd name="T13" fmla="*/ 868666 h 1065"/>
                  <a:gd name="T14" fmla="*/ 47096 w 355"/>
                  <a:gd name="T15" fmla="*/ 816337 h 1065"/>
                  <a:gd name="T16" fmla="*/ 371538 w 355"/>
                  <a:gd name="T17" fmla="*/ 940881 h 1065"/>
                  <a:gd name="T18" fmla="*/ 371538 w 355"/>
                  <a:gd name="T19" fmla="*/ 1000536 h 1065"/>
                  <a:gd name="T20" fmla="*/ 78494 w 355"/>
                  <a:gd name="T21" fmla="*/ 714818 h 1065"/>
                  <a:gd name="T22" fmla="*/ 371538 w 355"/>
                  <a:gd name="T23" fmla="*/ 826803 h 1065"/>
                  <a:gd name="T24" fmla="*/ 371538 w 355"/>
                  <a:gd name="T25" fmla="*/ 883319 h 1065"/>
                  <a:gd name="T26" fmla="*/ 63842 w 355"/>
                  <a:gd name="T27" fmla="*/ 767147 h 1065"/>
                  <a:gd name="T28" fmla="*/ 78494 w 355"/>
                  <a:gd name="T29" fmla="*/ 714818 h 1065"/>
                  <a:gd name="T30" fmla="*/ 110938 w 355"/>
                  <a:gd name="T31" fmla="*/ 613299 h 1065"/>
                  <a:gd name="T32" fmla="*/ 371538 w 355"/>
                  <a:gd name="T33" fmla="*/ 712725 h 1065"/>
                  <a:gd name="T34" fmla="*/ 371538 w 355"/>
                  <a:gd name="T35" fmla="*/ 769241 h 1065"/>
                  <a:gd name="T36" fmla="*/ 96286 w 355"/>
                  <a:gd name="T37" fmla="*/ 662489 h 1065"/>
                  <a:gd name="T38" fmla="*/ 110938 w 355"/>
                  <a:gd name="T39" fmla="*/ 613299 h 1065"/>
                  <a:gd name="T40" fmla="*/ 371538 w 355"/>
                  <a:gd name="T41" fmla="*/ 597601 h 1065"/>
                  <a:gd name="T42" fmla="*/ 371538 w 355"/>
                  <a:gd name="T43" fmla="*/ 655163 h 1065"/>
                  <a:gd name="T44" fmla="*/ 128730 w 355"/>
                  <a:gd name="T45" fmla="*/ 560970 h 1065"/>
                  <a:gd name="T46" fmla="*/ 143382 w 355"/>
                  <a:gd name="T47" fmla="*/ 510734 h 1065"/>
                  <a:gd name="T48" fmla="*/ 371538 w 355"/>
                  <a:gd name="T49" fmla="*/ 597601 h 1065"/>
                  <a:gd name="T50" fmla="*/ 175826 w 355"/>
                  <a:gd name="T51" fmla="*/ 407122 h 1065"/>
                  <a:gd name="T52" fmla="*/ 371538 w 355"/>
                  <a:gd name="T53" fmla="*/ 483523 h 1065"/>
                  <a:gd name="T54" fmla="*/ 371538 w 355"/>
                  <a:gd name="T55" fmla="*/ 537945 h 1065"/>
                  <a:gd name="T56" fmla="*/ 161174 w 355"/>
                  <a:gd name="T57" fmla="*/ 459451 h 1065"/>
                  <a:gd name="T58" fmla="*/ 175826 w 355"/>
                  <a:gd name="T59" fmla="*/ 407122 h 1065"/>
                  <a:gd name="T60" fmla="*/ 371538 w 355"/>
                  <a:gd name="T61" fmla="*/ 367352 h 1065"/>
                  <a:gd name="T62" fmla="*/ 371538 w 355"/>
                  <a:gd name="T63" fmla="*/ 423867 h 1065"/>
                  <a:gd name="T64" fmla="*/ 192572 w 355"/>
                  <a:gd name="T65" fmla="*/ 356886 h 1065"/>
                  <a:gd name="T66" fmla="*/ 207224 w 355"/>
                  <a:gd name="T67" fmla="*/ 304557 h 1065"/>
                  <a:gd name="T68" fmla="*/ 371538 w 355"/>
                  <a:gd name="T69" fmla="*/ 367352 h 1065"/>
                  <a:gd name="T70" fmla="*/ 371538 w 355"/>
                  <a:gd name="T71" fmla="*/ 253274 h 1065"/>
                  <a:gd name="T72" fmla="*/ 371538 w 355"/>
                  <a:gd name="T73" fmla="*/ 309789 h 1065"/>
                  <a:gd name="T74" fmla="*/ 225016 w 355"/>
                  <a:gd name="T75" fmla="*/ 255367 h 1065"/>
                  <a:gd name="T76" fmla="*/ 239668 w 355"/>
                  <a:gd name="T77" fmla="*/ 203038 h 1065"/>
                  <a:gd name="T78" fmla="*/ 371538 w 355"/>
                  <a:gd name="T79" fmla="*/ 253274 h 1065"/>
                  <a:gd name="T80" fmla="*/ 371538 w 355"/>
                  <a:gd name="T81" fmla="*/ 195712 h 1065"/>
                  <a:gd name="T82" fmla="*/ 254320 w 355"/>
                  <a:gd name="T83" fmla="*/ 153848 h 1065"/>
                  <a:gd name="T84" fmla="*/ 272112 w 355"/>
                  <a:gd name="T85" fmla="*/ 101519 h 1065"/>
                  <a:gd name="T86" fmla="*/ 371538 w 355"/>
                  <a:gd name="T87" fmla="*/ 139196 h 1065"/>
                  <a:gd name="T88" fmla="*/ 371538 w 355"/>
                  <a:gd name="T89" fmla="*/ 195712 h 1065"/>
                  <a:gd name="T90" fmla="*/ 304557 w 355"/>
                  <a:gd name="T91" fmla="*/ 0 h 1065"/>
                  <a:gd name="T92" fmla="*/ 371538 w 355"/>
                  <a:gd name="T93" fmla="*/ 24071 h 1065"/>
                  <a:gd name="T94" fmla="*/ 371538 w 355"/>
                  <a:gd name="T95" fmla="*/ 81634 h 1065"/>
                  <a:gd name="T96" fmla="*/ 286765 w 355"/>
                  <a:gd name="T97" fmla="*/ 49190 h 1065"/>
                  <a:gd name="T98" fmla="*/ 30455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356886 w 341"/>
                  <a:gd name="T1" fmla="*/ 235482 h 1210"/>
                  <a:gd name="T2" fmla="*/ 289904 w 341"/>
                  <a:gd name="T3" fmla="*/ 211410 h 1210"/>
                  <a:gd name="T4" fmla="*/ 356886 w 341"/>
                  <a:gd name="T5" fmla="*/ 0 h 1210"/>
                  <a:gd name="T6" fmla="*/ 356886 w 341"/>
                  <a:gd name="T7" fmla="*/ 235482 h 1210"/>
                  <a:gd name="T8" fmla="*/ 17792 w 341"/>
                  <a:gd name="T9" fmla="*/ 1080077 h 1210"/>
                  <a:gd name="T10" fmla="*/ 356886 w 341"/>
                  <a:gd name="T11" fmla="*/ 1211947 h 1210"/>
                  <a:gd name="T12" fmla="*/ 356886 w 341"/>
                  <a:gd name="T13" fmla="*/ 1266369 h 1210"/>
                  <a:gd name="T14" fmla="*/ 0 w 341"/>
                  <a:gd name="T15" fmla="*/ 1129266 h 1210"/>
                  <a:gd name="T16" fmla="*/ 17792 w 341"/>
                  <a:gd name="T17" fmla="*/ 1080077 h 1210"/>
                  <a:gd name="T18" fmla="*/ 356886 w 341"/>
                  <a:gd name="T19" fmla="*/ 1152291 h 1210"/>
                  <a:gd name="T20" fmla="*/ 32444 w 341"/>
                  <a:gd name="T21" fmla="*/ 1027747 h 1210"/>
                  <a:gd name="T22" fmla="*/ 49190 w 341"/>
                  <a:gd name="T23" fmla="*/ 978558 h 1210"/>
                  <a:gd name="T24" fmla="*/ 356886 w 341"/>
                  <a:gd name="T25" fmla="*/ 1094729 h 1210"/>
                  <a:gd name="T26" fmla="*/ 356886 w 341"/>
                  <a:gd name="T27" fmla="*/ 1152291 h 1210"/>
                  <a:gd name="T28" fmla="*/ 356886 w 341"/>
                  <a:gd name="T29" fmla="*/ 1038213 h 1210"/>
                  <a:gd name="T30" fmla="*/ 63842 w 341"/>
                  <a:gd name="T31" fmla="*/ 926229 h 1210"/>
                  <a:gd name="T32" fmla="*/ 81634 w 341"/>
                  <a:gd name="T33" fmla="*/ 873899 h 1210"/>
                  <a:gd name="T34" fmla="*/ 356886 w 341"/>
                  <a:gd name="T35" fmla="*/ 980651 h 1210"/>
                  <a:gd name="T36" fmla="*/ 356886 w 341"/>
                  <a:gd name="T37" fmla="*/ 1038213 h 1210"/>
                  <a:gd name="T38" fmla="*/ 114078 w 341"/>
                  <a:gd name="T39" fmla="*/ 772380 h 1210"/>
                  <a:gd name="T40" fmla="*/ 356886 w 341"/>
                  <a:gd name="T41" fmla="*/ 866573 h 1210"/>
                  <a:gd name="T42" fmla="*/ 356886 w 341"/>
                  <a:gd name="T43" fmla="*/ 924135 h 1210"/>
                  <a:gd name="T44" fmla="*/ 96286 w 341"/>
                  <a:gd name="T45" fmla="*/ 824710 h 1210"/>
                  <a:gd name="T46" fmla="*/ 114078 w 341"/>
                  <a:gd name="T47" fmla="*/ 772380 h 1210"/>
                  <a:gd name="T48" fmla="*/ 356886 w 341"/>
                  <a:gd name="T49" fmla="*/ 809011 h 1210"/>
                  <a:gd name="T50" fmla="*/ 128730 w 341"/>
                  <a:gd name="T51" fmla="*/ 722144 h 1210"/>
                  <a:gd name="T52" fmla="*/ 146522 w 341"/>
                  <a:gd name="T53" fmla="*/ 670862 h 1210"/>
                  <a:gd name="T54" fmla="*/ 356886 w 341"/>
                  <a:gd name="T55" fmla="*/ 749356 h 1210"/>
                  <a:gd name="T56" fmla="*/ 356886 w 341"/>
                  <a:gd name="T57" fmla="*/ 809011 h 1210"/>
                  <a:gd name="T58" fmla="*/ 177920 w 341"/>
                  <a:gd name="T59" fmla="*/ 568296 h 1210"/>
                  <a:gd name="T60" fmla="*/ 356886 w 341"/>
                  <a:gd name="T61" fmla="*/ 635278 h 1210"/>
                  <a:gd name="T62" fmla="*/ 356886 w 341"/>
                  <a:gd name="T63" fmla="*/ 694933 h 1210"/>
                  <a:gd name="T64" fmla="*/ 161174 w 341"/>
                  <a:gd name="T65" fmla="*/ 618532 h 1210"/>
                  <a:gd name="T66" fmla="*/ 177920 w 341"/>
                  <a:gd name="T67" fmla="*/ 568296 h 1210"/>
                  <a:gd name="T68" fmla="*/ 356886 w 341"/>
                  <a:gd name="T69" fmla="*/ 578762 h 1210"/>
                  <a:gd name="T70" fmla="*/ 192572 w 341"/>
                  <a:gd name="T71" fmla="*/ 515967 h 1210"/>
                  <a:gd name="T72" fmla="*/ 210364 w 341"/>
                  <a:gd name="T73" fmla="*/ 466777 h 1210"/>
                  <a:gd name="T74" fmla="*/ 356886 w 341"/>
                  <a:gd name="T75" fmla="*/ 521200 h 1210"/>
                  <a:gd name="T76" fmla="*/ 356886 w 341"/>
                  <a:gd name="T77" fmla="*/ 578762 h 1210"/>
                  <a:gd name="T78" fmla="*/ 356886 w 341"/>
                  <a:gd name="T79" fmla="*/ 464684 h 1210"/>
                  <a:gd name="T80" fmla="*/ 225016 w 341"/>
                  <a:gd name="T81" fmla="*/ 414448 h 1210"/>
                  <a:gd name="T82" fmla="*/ 239668 w 341"/>
                  <a:gd name="T83" fmla="*/ 365258 h 1210"/>
                  <a:gd name="T84" fmla="*/ 356886 w 341"/>
                  <a:gd name="T85" fmla="*/ 407122 h 1210"/>
                  <a:gd name="T86" fmla="*/ 356886 w 341"/>
                  <a:gd name="T87" fmla="*/ 464684 h 1210"/>
                  <a:gd name="T88" fmla="*/ 356886 w 341"/>
                  <a:gd name="T89" fmla="*/ 293044 h 1210"/>
                  <a:gd name="T90" fmla="*/ 356886 w 341"/>
                  <a:gd name="T91" fmla="*/ 350606 h 1210"/>
                  <a:gd name="T92" fmla="*/ 257460 w 341"/>
                  <a:gd name="T93" fmla="*/ 312929 h 1210"/>
                  <a:gd name="T94" fmla="*/ 272112 w 341"/>
                  <a:gd name="T95" fmla="*/ 260600 h 1210"/>
                  <a:gd name="T96" fmla="*/ 356886 w 341"/>
                  <a:gd name="T97" fmla="*/ 293044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Freeform 24"/>
              <p:cNvSpPr>
                <a:spLocks/>
              </p:cNvSpPr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350606 h 1267"/>
                  <a:gd name="T2" fmla="*/ 0 w 355"/>
                  <a:gd name="T3" fmla="*/ 293044 h 1267"/>
                  <a:gd name="T4" fmla="*/ 0 w 355"/>
                  <a:gd name="T5" fmla="*/ 235482 h 1267"/>
                  <a:gd name="T6" fmla="*/ 0 w 355"/>
                  <a:gd name="T7" fmla="*/ 0 h 1267"/>
                  <a:gd name="T8" fmla="*/ 138149 w 355"/>
                  <a:gd name="T9" fmla="*/ 446892 h 1267"/>
                  <a:gd name="T10" fmla="*/ 140243 w 355"/>
                  <a:gd name="T11" fmla="*/ 446892 h 1267"/>
                  <a:gd name="T12" fmla="*/ 371538 w 355"/>
                  <a:gd name="T13" fmla="*/ 1181596 h 1267"/>
                  <a:gd name="T14" fmla="*/ 0 w 355"/>
                  <a:gd name="T15" fmla="*/ 1326025 h 1267"/>
                  <a:gd name="T16" fmla="*/ 0 w 355"/>
                  <a:gd name="T17" fmla="*/ 1266370 h 1267"/>
                  <a:gd name="T18" fmla="*/ 0 w 355"/>
                  <a:gd name="T19" fmla="*/ 1211947 h 1267"/>
                  <a:gd name="T20" fmla="*/ 0 w 355"/>
                  <a:gd name="T21" fmla="*/ 1152292 h 1267"/>
                  <a:gd name="T22" fmla="*/ 0 w 355"/>
                  <a:gd name="T23" fmla="*/ 1094729 h 1267"/>
                  <a:gd name="T24" fmla="*/ 0 w 355"/>
                  <a:gd name="T25" fmla="*/ 1038214 h 1267"/>
                  <a:gd name="T26" fmla="*/ 0 w 355"/>
                  <a:gd name="T27" fmla="*/ 980651 h 1267"/>
                  <a:gd name="T28" fmla="*/ 0 w 355"/>
                  <a:gd name="T29" fmla="*/ 924136 h 1267"/>
                  <a:gd name="T30" fmla="*/ 0 w 355"/>
                  <a:gd name="T31" fmla="*/ 866574 h 1267"/>
                  <a:gd name="T32" fmla="*/ 0 w 355"/>
                  <a:gd name="T33" fmla="*/ 809011 h 1267"/>
                  <a:gd name="T34" fmla="*/ 0 w 355"/>
                  <a:gd name="T35" fmla="*/ 749356 h 1267"/>
                  <a:gd name="T36" fmla="*/ 0 w 355"/>
                  <a:gd name="T37" fmla="*/ 694933 h 1267"/>
                  <a:gd name="T38" fmla="*/ 0 w 355"/>
                  <a:gd name="T39" fmla="*/ 635278 h 1267"/>
                  <a:gd name="T40" fmla="*/ 0 w 355"/>
                  <a:gd name="T41" fmla="*/ 578762 h 1267"/>
                  <a:gd name="T42" fmla="*/ 0 w 355"/>
                  <a:gd name="T43" fmla="*/ 521200 h 1267"/>
                  <a:gd name="T44" fmla="*/ 0 w 355"/>
                  <a:gd name="T45" fmla="*/ 464684 h 1267"/>
                  <a:gd name="T46" fmla="*/ 0 w 355"/>
                  <a:gd name="T47" fmla="*/ 407122 h 1267"/>
                  <a:gd name="T48" fmla="*/ 0 w 355"/>
                  <a:gd name="T49" fmla="*/ 35060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39770 w 282"/>
                  <a:gd name="T1" fmla="*/ 645743 h 842"/>
                  <a:gd name="T2" fmla="*/ 295137 w 282"/>
                  <a:gd name="T3" fmla="*/ 745169 h 842"/>
                  <a:gd name="T4" fmla="*/ 295137 w 282"/>
                  <a:gd name="T5" fmla="*/ 789125 h 842"/>
                  <a:gd name="T6" fmla="*/ 27211 w 282"/>
                  <a:gd name="T7" fmla="*/ 687607 h 842"/>
                  <a:gd name="T8" fmla="*/ 39770 w 282"/>
                  <a:gd name="T9" fmla="*/ 645743 h 842"/>
                  <a:gd name="T10" fmla="*/ 295137 w 282"/>
                  <a:gd name="T11" fmla="*/ 700166 h 842"/>
                  <a:gd name="T12" fmla="*/ 52329 w 282"/>
                  <a:gd name="T13" fmla="*/ 605973 h 842"/>
                  <a:gd name="T14" fmla="*/ 64888 w 282"/>
                  <a:gd name="T15" fmla="*/ 566203 h 842"/>
                  <a:gd name="T16" fmla="*/ 295137 w 282"/>
                  <a:gd name="T17" fmla="*/ 655163 h 842"/>
                  <a:gd name="T18" fmla="*/ 295137 w 282"/>
                  <a:gd name="T19" fmla="*/ 700166 h 842"/>
                  <a:gd name="T20" fmla="*/ 90006 w 282"/>
                  <a:gd name="T21" fmla="*/ 484569 h 842"/>
                  <a:gd name="T22" fmla="*/ 295137 w 282"/>
                  <a:gd name="T23" fmla="*/ 563063 h 842"/>
                  <a:gd name="T24" fmla="*/ 295137 w 282"/>
                  <a:gd name="T25" fmla="*/ 608066 h 842"/>
                  <a:gd name="T26" fmla="*/ 77447 w 282"/>
                  <a:gd name="T27" fmla="*/ 526433 h 842"/>
                  <a:gd name="T28" fmla="*/ 90006 w 282"/>
                  <a:gd name="T29" fmla="*/ 484569 h 842"/>
                  <a:gd name="T30" fmla="*/ 295137 w 282"/>
                  <a:gd name="T31" fmla="*/ 474103 h 842"/>
                  <a:gd name="T32" fmla="*/ 295137 w 282"/>
                  <a:gd name="T33" fmla="*/ 519106 h 842"/>
                  <a:gd name="T34" fmla="*/ 104659 w 282"/>
                  <a:gd name="T35" fmla="*/ 444799 h 842"/>
                  <a:gd name="T36" fmla="*/ 117218 w 282"/>
                  <a:gd name="T37" fmla="*/ 405029 h 842"/>
                  <a:gd name="T38" fmla="*/ 295137 w 282"/>
                  <a:gd name="T39" fmla="*/ 474103 h 842"/>
                  <a:gd name="T40" fmla="*/ 141289 w 282"/>
                  <a:gd name="T41" fmla="*/ 322348 h 842"/>
                  <a:gd name="T42" fmla="*/ 295137 w 282"/>
                  <a:gd name="T43" fmla="*/ 382004 h 842"/>
                  <a:gd name="T44" fmla="*/ 295137 w 282"/>
                  <a:gd name="T45" fmla="*/ 427007 h 842"/>
                  <a:gd name="T46" fmla="*/ 128730 w 282"/>
                  <a:gd name="T47" fmla="*/ 362119 h 842"/>
                  <a:gd name="T48" fmla="*/ 141289 w 282"/>
                  <a:gd name="T49" fmla="*/ 322348 h 842"/>
                  <a:gd name="T50" fmla="*/ 166407 w 282"/>
                  <a:gd name="T51" fmla="*/ 242808 h 842"/>
                  <a:gd name="T52" fmla="*/ 295137 w 282"/>
                  <a:gd name="T53" fmla="*/ 293044 h 842"/>
                  <a:gd name="T54" fmla="*/ 295137 w 282"/>
                  <a:gd name="T55" fmla="*/ 338047 h 842"/>
                  <a:gd name="T56" fmla="*/ 153848 w 282"/>
                  <a:gd name="T57" fmla="*/ 282578 h 842"/>
                  <a:gd name="T58" fmla="*/ 166407 w 282"/>
                  <a:gd name="T59" fmla="*/ 242808 h 842"/>
                  <a:gd name="T60" fmla="*/ 295137 w 282"/>
                  <a:gd name="T61" fmla="*/ 245948 h 842"/>
                  <a:gd name="T62" fmla="*/ 178966 w 282"/>
                  <a:gd name="T63" fmla="*/ 200944 h 842"/>
                  <a:gd name="T64" fmla="*/ 191525 w 282"/>
                  <a:gd name="T65" fmla="*/ 161174 h 842"/>
                  <a:gd name="T66" fmla="*/ 295137 w 282"/>
                  <a:gd name="T67" fmla="*/ 200944 h 842"/>
                  <a:gd name="T68" fmla="*/ 295137 w 282"/>
                  <a:gd name="T69" fmla="*/ 245948 h 842"/>
                  <a:gd name="T70" fmla="*/ 218736 w 282"/>
                  <a:gd name="T71" fmla="*/ 79540 h 842"/>
                  <a:gd name="T72" fmla="*/ 295137 w 282"/>
                  <a:gd name="T73" fmla="*/ 111985 h 842"/>
                  <a:gd name="T74" fmla="*/ 295137 w 282"/>
                  <a:gd name="T75" fmla="*/ 155941 h 842"/>
                  <a:gd name="T76" fmla="*/ 203038 w 282"/>
                  <a:gd name="T77" fmla="*/ 121404 h 842"/>
                  <a:gd name="T78" fmla="*/ 218736 w 282"/>
                  <a:gd name="T79" fmla="*/ 79540 h 842"/>
                  <a:gd name="T80" fmla="*/ 242808 w 282"/>
                  <a:gd name="T81" fmla="*/ 0 h 842"/>
                  <a:gd name="T82" fmla="*/ 295137 w 282"/>
                  <a:gd name="T83" fmla="*/ 19885 h 842"/>
                  <a:gd name="T84" fmla="*/ 295137 w 282"/>
                  <a:gd name="T85" fmla="*/ 64888 h 842"/>
                  <a:gd name="T86" fmla="*/ 230249 w 282"/>
                  <a:gd name="T87" fmla="*/ 39770 h 842"/>
                  <a:gd name="T88" fmla="*/ 242808 w 282"/>
                  <a:gd name="T89" fmla="*/ 0 h 842"/>
                  <a:gd name="T90" fmla="*/ 15699 w 282"/>
                  <a:gd name="T91" fmla="*/ 727377 h 842"/>
                  <a:gd name="T92" fmla="*/ 295137 w 282"/>
                  <a:gd name="T93" fmla="*/ 836222 h 842"/>
                  <a:gd name="T94" fmla="*/ 295137 w 282"/>
                  <a:gd name="T95" fmla="*/ 881225 h 842"/>
                  <a:gd name="T96" fmla="*/ 0 w 282"/>
                  <a:gd name="T97" fmla="*/ 767147 h 842"/>
                  <a:gd name="T98" fmla="*/ 15699 w 282"/>
                  <a:gd name="T99" fmla="*/ 72737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11512 w 267"/>
                  <a:gd name="T1" fmla="*/ 854014 h 958"/>
                  <a:gd name="T2" fmla="*/ 279439 w 267"/>
                  <a:gd name="T3" fmla="*/ 955533 h 958"/>
                  <a:gd name="T4" fmla="*/ 279439 w 267"/>
                  <a:gd name="T5" fmla="*/ 1002629 h 958"/>
                  <a:gd name="T6" fmla="*/ 0 w 267"/>
                  <a:gd name="T7" fmla="*/ 893784 h 958"/>
                  <a:gd name="T8" fmla="*/ 11512 w 267"/>
                  <a:gd name="T9" fmla="*/ 854014 h 958"/>
                  <a:gd name="T10" fmla="*/ 279439 w 267"/>
                  <a:gd name="T11" fmla="*/ 866573 h 958"/>
                  <a:gd name="T12" fmla="*/ 279439 w 267"/>
                  <a:gd name="T13" fmla="*/ 911576 h 958"/>
                  <a:gd name="T14" fmla="*/ 24072 w 267"/>
                  <a:gd name="T15" fmla="*/ 812150 h 958"/>
                  <a:gd name="T16" fmla="*/ 36631 w 267"/>
                  <a:gd name="T17" fmla="*/ 772380 h 958"/>
                  <a:gd name="T18" fmla="*/ 279439 w 267"/>
                  <a:gd name="T19" fmla="*/ 866573 h 958"/>
                  <a:gd name="T20" fmla="*/ 279439 w 267"/>
                  <a:gd name="T21" fmla="*/ 821570 h 958"/>
                  <a:gd name="T22" fmla="*/ 49190 w 267"/>
                  <a:gd name="T23" fmla="*/ 732610 h 958"/>
                  <a:gd name="T24" fmla="*/ 61749 w 267"/>
                  <a:gd name="T25" fmla="*/ 692840 h 958"/>
                  <a:gd name="T26" fmla="*/ 279439 w 267"/>
                  <a:gd name="T27" fmla="*/ 774473 h 958"/>
                  <a:gd name="T28" fmla="*/ 279439 w 267"/>
                  <a:gd name="T29" fmla="*/ 821570 h 958"/>
                  <a:gd name="T30" fmla="*/ 88960 w 267"/>
                  <a:gd name="T31" fmla="*/ 611206 h 958"/>
                  <a:gd name="T32" fmla="*/ 279439 w 267"/>
                  <a:gd name="T33" fmla="*/ 685514 h 958"/>
                  <a:gd name="T34" fmla="*/ 279439 w 267"/>
                  <a:gd name="T35" fmla="*/ 729470 h 958"/>
                  <a:gd name="T36" fmla="*/ 74308 w 267"/>
                  <a:gd name="T37" fmla="*/ 650976 h 958"/>
                  <a:gd name="T38" fmla="*/ 88960 w 267"/>
                  <a:gd name="T39" fmla="*/ 611206 h 958"/>
                  <a:gd name="T40" fmla="*/ 279439 w 267"/>
                  <a:gd name="T41" fmla="*/ 640510 h 958"/>
                  <a:gd name="T42" fmla="*/ 101519 w 267"/>
                  <a:gd name="T43" fmla="*/ 571436 h 958"/>
                  <a:gd name="T44" fmla="*/ 113032 w 267"/>
                  <a:gd name="T45" fmla="*/ 528526 h 958"/>
                  <a:gd name="T46" fmla="*/ 279439 w 267"/>
                  <a:gd name="T47" fmla="*/ 593414 h 958"/>
                  <a:gd name="T48" fmla="*/ 279439 w 267"/>
                  <a:gd name="T49" fmla="*/ 640510 h 958"/>
                  <a:gd name="T50" fmla="*/ 279439 w 267"/>
                  <a:gd name="T51" fmla="*/ 548411 h 958"/>
                  <a:gd name="T52" fmla="*/ 125591 w 267"/>
                  <a:gd name="T53" fmla="*/ 488755 h 958"/>
                  <a:gd name="T54" fmla="*/ 138150 w 267"/>
                  <a:gd name="T55" fmla="*/ 448985 h 958"/>
                  <a:gd name="T56" fmla="*/ 279439 w 267"/>
                  <a:gd name="T57" fmla="*/ 504454 h 958"/>
                  <a:gd name="T58" fmla="*/ 279439 w 267"/>
                  <a:gd name="T59" fmla="*/ 548411 h 958"/>
                  <a:gd name="T60" fmla="*/ 279439 w 267"/>
                  <a:gd name="T61" fmla="*/ 0 h 958"/>
                  <a:gd name="T62" fmla="*/ 279439 w 267"/>
                  <a:gd name="T63" fmla="*/ 186292 h 958"/>
                  <a:gd name="T64" fmla="*/ 227110 w 267"/>
                  <a:gd name="T65" fmla="*/ 166407 h 958"/>
                  <a:gd name="T66" fmla="*/ 279439 w 267"/>
                  <a:gd name="T67" fmla="*/ 0 h 958"/>
                  <a:gd name="T68" fmla="*/ 279439 w 267"/>
                  <a:gd name="T69" fmla="*/ 412355 h 958"/>
                  <a:gd name="T70" fmla="*/ 279439 w 267"/>
                  <a:gd name="T71" fmla="*/ 459451 h 958"/>
                  <a:gd name="T72" fmla="*/ 150709 w 267"/>
                  <a:gd name="T73" fmla="*/ 409215 h 958"/>
                  <a:gd name="T74" fmla="*/ 163268 w 267"/>
                  <a:gd name="T75" fmla="*/ 367352 h 958"/>
                  <a:gd name="T76" fmla="*/ 279439 w 267"/>
                  <a:gd name="T77" fmla="*/ 412355 h 958"/>
                  <a:gd name="T78" fmla="*/ 279439 w 267"/>
                  <a:gd name="T79" fmla="*/ 367352 h 958"/>
                  <a:gd name="T80" fmla="*/ 175827 w 267"/>
                  <a:gd name="T81" fmla="*/ 327581 h 958"/>
                  <a:gd name="T82" fmla="*/ 187339 w 267"/>
                  <a:gd name="T83" fmla="*/ 287811 h 958"/>
                  <a:gd name="T84" fmla="*/ 279439 w 267"/>
                  <a:gd name="T85" fmla="*/ 322348 h 958"/>
                  <a:gd name="T86" fmla="*/ 279439 w 267"/>
                  <a:gd name="T87" fmla="*/ 367352 h 958"/>
                  <a:gd name="T88" fmla="*/ 279439 w 267"/>
                  <a:gd name="T89" fmla="*/ 278392 h 958"/>
                  <a:gd name="T90" fmla="*/ 203038 w 267"/>
                  <a:gd name="T91" fmla="*/ 245948 h 958"/>
                  <a:gd name="T92" fmla="*/ 214551 w 267"/>
                  <a:gd name="T93" fmla="*/ 206177 h 958"/>
                  <a:gd name="T94" fmla="*/ 279439 w 267"/>
                  <a:gd name="T95" fmla="*/ 231295 h 958"/>
                  <a:gd name="T96" fmla="*/ 279439 w 267"/>
                  <a:gd name="T97" fmla="*/ 278392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0" name="Freeform 27"/>
              <p:cNvSpPr>
                <a:spLocks/>
              </p:cNvSpPr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1577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4455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8392 h 1001"/>
                  <a:gd name="T42" fmla="*/ 0 w 281"/>
                  <a:gd name="T43" fmla="*/ 231296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79439 w 267"/>
                  <a:gd name="T1" fmla="*/ 774473 h 958"/>
                  <a:gd name="T2" fmla="*/ 279439 w 267"/>
                  <a:gd name="T3" fmla="*/ 821570 h 958"/>
                  <a:gd name="T4" fmla="*/ 49190 w 267"/>
                  <a:gd name="T5" fmla="*/ 732610 h 958"/>
                  <a:gd name="T6" fmla="*/ 61749 w 267"/>
                  <a:gd name="T7" fmla="*/ 692840 h 958"/>
                  <a:gd name="T8" fmla="*/ 279439 w 267"/>
                  <a:gd name="T9" fmla="*/ 774473 h 958"/>
                  <a:gd name="T10" fmla="*/ 279439 w 267"/>
                  <a:gd name="T11" fmla="*/ 729470 h 958"/>
                  <a:gd name="T12" fmla="*/ 74308 w 267"/>
                  <a:gd name="T13" fmla="*/ 649930 h 958"/>
                  <a:gd name="T14" fmla="*/ 88960 w 267"/>
                  <a:gd name="T15" fmla="*/ 610159 h 958"/>
                  <a:gd name="T16" fmla="*/ 279439 w 267"/>
                  <a:gd name="T17" fmla="*/ 685514 h 958"/>
                  <a:gd name="T18" fmla="*/ 279439 w 267"/>
                  <a:gd name="T19" fmla="*/ 729470 h 958"/>
                  <a:gd name="T20" fmla="*/ 101519 w 267"/>
                  <a:gd name="T21" fmla="*/ 570389 h 958"/>
                  <a:gd name="T22" fmla="*/ 113032 w 267"/>
                  <a:gd name="T23" fmla="*/ 528526 h 958"/>
                  <a:gd name="T24" fmla="*/ 279439 w 267"/>
                  <a:gd name="T25" fmla="*/ 593414 h 958"/>
                  <a:gd name="T26" fmla="*/ 279439 w 267"/>
                  <a:gd name="T27" fmla="*/ 640510 h 958"/>
                  <a:gd name="T28" fmla="*/ 101519 w 267"/>
                  <a:gd name="T29" fmla="*/ 570389 h 958"/>
                  <a:gd name="T30" fmla="*/ 279439 w 267"/>
                  <a:gd name="T31" fmla="*/ 548411 h 958"/>
                  <a:gd name="T32" fmla="*/ 125591 w 267"/>
                  <a:gd name="T33" fmla="*/ 488755 h 958"/>
                  <a:gd name="T34" fmla="*/ 138150 w 267"/>
                  <a:gd name="T35" fmla="*/ 448985 h 958"/>
                  <a:gd name="T36" fmla="*/ 279439 w 267"/>
                  <a:gd name="T37" fmla="*/ 503408 h 958"/>
                  <a:gd name="T38" fmla="*/ 279439 w 267"/>
                  <a:gd name="T39" fmla="*/ 548411 h 958"/>
                  <a:gd name="T40" fmla="*/ 279439 w 267"/>
                  <a:gd name="T41" fmla="*/ 459451 h 958"/>
                  <a:gd name="T42" fmla="*/ 150709 w 267"/>
                  <a:gd name="T43" fmla="*/ 409215 h 958"/>
                  <a:gd name="T44" fmla="*/ 163268 w 267"/>
                  <a:gd name="T45" fmla="*/ 367352 h 958"/>
                  <a:gd name="T46" fmla="*/ 279439 w 267"/>
                  <a:gd name="T47" fmla="*/ 412355 h 958"/>
                  <a:gd name="T48" fmla="*/ 279439 w 267"/>
                  <a:gd name="T49" fmla="*/ 459451 h 958"/>
                  <a:gd name="T50" fmla="*/ 279439 w 267"/>
                  <a:gd name="T51" fmla="*/ 0 h 958"/>
                  <a:gd name="T52" fmla="*/ 279439 w 267"/>
                  <a:gd name="T53" fmla="*/ 186292 h 958"/>
                  <a:gd name="T54" fmla="*/ 227110 w 267"/>
                  <a:gd name="T55" fmla="*/ 166407 h 958"/>
                  <a:gd name="T56" fmla="*/ 279439 w 267"/>
                  <a:gd name="T57" fmla="*/ 0 h 958"/>
                  <a:gd name="T58" fmla="*/ 187339 w 267"/>
                  <a:gd name="T59" fmla="*/ 287811 h 958"/>
                  <a:gd name="T60" fmla="*/ 279439 w 267"/>
                  <a:gd name="T61" fmla="*/ 322348 h 958"/>
                  <a:gd name="T62" fmla="*/ 279439 w 267"/>
                  <a:gd name="T63" fmla="*/ 367352 h 958"/>
                  <a:gd name="T64" fmla="*/ 177920 w 267"/>
                  <a:gd name="T65" fmla="*/ 327581 h 958"/>
                  <a:gd name="T66" fmla="*/ 187339 w 267"/>
                  <a:gd name="T67" fmla="*/ 287811 h 958"/>
                  <a:gd name="T68" fmla="*/ 279439 w 267"/>
                  <a:gd name="T69" fmla="*/ 277345 h 958"/>
                  <a:gd name="T70" fmla="*/ 203038 w 267"/>
                  <a:gd name="T71" fmla="*/ 248041 h 958"/>
                  <a:gd name="T72" fmla="*/ 214551 w 267"/>
                  <a:gd name="T73" fmla="*/ 206177 h 958"/>
                  <a:gd name="T74" fmla="*/ 279439 w 267"/>
                  <a:gd name="T75" fmla="*/ 230249 h 958"/>
                  <a:gd name="T76" fmla="*/ 279439 w 267"/>
                  <a:gd name="T77" fmla="*/ 277345 h 958"/>
                  <a:gd name="T78" fmla="*/ 279439 w 267"/>
                  <a:gd name="T79" fmla="*/ 1002629 h 958"/>
                  <a:gd name="T80" fmla="*/ 0 w 267"/>
                  <a:gd name="T81" fmla="*/ 893784 h 958"/>
                  <a:gd name="T82" fmla="*/ 11512 w 267"/>
                  <a:gd name="T83" fmla="*/ 854014 h 958"/>
                  <a:gd name="T84" fmla="*/ 279439 w 267"/>
                  <a:gd name="T85" fmla="*/ 955533 h 958"/>
                  <a:gd name="T86" fmla="*/ 279439 w 267"/>
                  <a:gd name="T87" fmla="*/ 1002629 h 958"/>
                  <a:gd name="T88" fmla="*/ 36631 w 267"/>
                  <a:gd name="T89" fmla="*/ 772380 h 958"/>
                  <a:gd name="T90" fmla="*/ 279439 w 267"/>
                  <a:gd name="T91" fmla="*/ 866573 h 958"/>
                  <a:gd name="T92" fmla="*/ 279439 w 267"/>
                  <a:gd name="T93" fmla="*/ 910529 h 958"/>
                  <a:gd name="T94" fmla="*/ 24072 w 267"/>
                  <a:gd name="T95" fmla="*/ 814244 h 958"/>
                  <a:gd name="T96" fmla="*/ 36631 w 267"/>
                  <a:gd name="T97" fmla="*/ 772380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95137 w 282"/>
                  <a:gd name="T1" fmla="*/ 608066 h 842"/>
                  <a:gd name="T2" fmla="*/ 77447 w 282"/>
                  <a:gd name="T3" fmla="*/ 526433 h 842"/>
                  <a:gd name="T4" fmla="*/ 90006 w 282"/>
                  <a:gd name="T5" fmla="*/ 483523 h 842"/>
                  <a:gd name="T6" fmla="*/ 295137 w 282"/>
                  <a:gd name="T7" fmla="*/ 563063 h 842"/>
                  <a:gd name="T8" fmla="*/ 295137 w 282"/>
                  <a:gd name="T9" fmla="*/ 608066 h 842"/>
                  <a:gd name="T10" fmla="*/ 295137 w 282"/>
                  <a:gd name="T11" fmla="*/ 382004 h 842"/>
                  <a:gd name="T12" fmla="*/ 295137 w 282"/>
                  <a:gd name="T13" fmla="*/ 427007 h 842"/>
                  <a:gd name="T14" fmla="*/ 128730 w 282"/>
                  <a:gd name="T15" fmla="*/ 362119 h 842"/>
                  <a:gd name="T16" fmla="*/ 141289 w 282"/>
                  <a:gd name="T17" fmla="*/ 322348 h 842"/>
                  <a:gd name="T18" fmla="*/ 295137 w 282"/>
                  <a:gd name="T19" fmla="*/ 382004 h 842"/>
                  <a:gd name="T20" fmla="*/ 117218 w 282"/>
                  <a:gd name="T21" fmla="*/ 403982 h 842"/>
                  <a:gd name="T22" fmla="*/ 295137 w 282"/>
                  <a:gd name="T23" fmla="*/ 474103 h 842"/>
                  <a:gd name="T24" fmla="*/ 295137 w 282"/>
                  <a:gd name="T25" fmla="*/ 519106 h 842"/>
                  <a:gd name="T26" fmla="*/ 104659 w 282"/>
                  <a:gd name="T27" fmla="*/ 443752 h 842"/>
                  <a:gd name="T28" fmla="*/ 117218 w 282"/>
                  <a:gd name="T29" fmla="*/ 403982 h 842"/>
                  <a:gd name="T30" fmla="*/ 166407 w 282"/>
                  <a:gd name="T31" fmla="*/ 242808 h 842"/>
                  <a:gd name="T32" fmla="*/ 295137 w 282"/>
                  <a:gd name="T33" fmla="*/ 293044 h 842"/>
                  <a:gd name="T34" fmla="*/ 295137 w 282"/>
                  <a:gd name="T35" fmla="*/ 337001 h 842"/>
                  <a:gd name="T36" fmla="*/ 153848 w 282"/>
                  <a:gd name="T37" fmla="*/ 282578 h 842"/>
                  <a:gd name="T38" fmla="*/ 166407 w 282"/>
                  <a:gd name="T39" fmla="*/ 242808 h 842"/>
                  <a:gd name="T40" fmla="*/ 193618 w 282"/>
                  <a:gd name="T41" fmla="*/ 161174 h 842"/>
                  <a:gd name="T42" fmla="*/ 295137 w 282"/>
                  <a:gd name="T43" fmla="*/ 200944 h 842"/>
                  <a:gd name="T44" fmla="*/ 295137 w 282"/>
                  <a:gd name="T45" fmla="*/ 245948 h 842"/>
                  <a:gd name="T46" fmla="*/ 178966 w 282"/>
                  <a:gd name="T47" fmla="*/ 200944 h 842"/>
                  <a:gd name="T48" fmla="*/ 193618 w 282"/>
                  <a:gd name="T49" fmla="*/ 161174 h 842"/>
                  <a:gd name="T50" fmla="*/ 203038 w 282"/>
                  <a:gd name="T51" fmla="*/ 121404 h 842"/>
                  <a:gd name="T52" fmla="*/ 218736 w 282"/>
                  <a:gd name="T53" fmla="*/ 81634 h 842"/>
                  <a:gd name="T54" fmla="*/ 295137 w 282"/>
                  <a:gd name="T55" fmla="*/ 110938 h 842"/>
                  <a:gd name="T56" fmla="*/ 295137 w 282"/>
                  <a:gd name="T57" fmla="*/ 155941 h 842"/>
                  <a:gd name="T58" fmla="*/ 203038 w 282"/>
                  <a:gd name="T59" fmla="*/ 121404 h 842"/>
                  <a:gd name="T60" fmla="*/ 242808 w 282"/>
                  <a:gd name="T61" fmla="*/ 0 h 842"/>
                  <a:gd name="T62" fmla="*/ 295137 w 282"/>
                  <a:gd name="T63" fmla="*/ 19885 h 842"/>
                  <a:gd name="T64" fmla="*/ 295137 w 282"/>
                  <a:gd name="T65" fmla="*/ 63842 h 842"/>
                  <a:gd name="T66" fmla="*/ 230249 w 282"/>
                  <a:gd name="T67" fmla="*/ 39770 h 842"/>
                  <a:gd name="T68" fmla="*/ 242808 w 282"/>
                  <a:gd name="T69" fmla="*/ 0 h 842"/>
                  <a:gd name="T70" fmla="*/ 15699 w 282"/>
                  <a:gd name="T71" fmla="*/ 727377 h 842"/>
                  <a:gd name="T72" fmla="*/ 295137 w 282"/>
                  <a:gd name="T73" fmla="*/ 836222 h 842"/>
                  <a:gd name="T74" fmla="*/ 295137 w 282"/>
                  <a:gd name="T75" fmla="*/ 881225 h 842"/>
                  <a:gd name="T76" fmla="*/ 0 w 282"/>
                  <a:gd name="T77" fmla="*/ 767147 h 842"/>
                  <a:gd name="T78" fmla="*/ 15699 w 282"/>
                  <a:gd name="T79" fmla="*/ 727377 h 842"/>
                  <a:gd name="T80" fmla="*/ 295137 w 282"/>
                  <a:gd name="T81" fmla="*/ 789125 h 842"/>
                  <a:gd name="T82" fmla="*/ 27211 w 282"/>
                  <a:gd name="T83" fmla="*/ 687607 h 842"/>
                  <a:gd name="T84" fmla="*/ 39770 w 282"/>
                  <a:gd name="T85" fmla="*/ 647836 h 842"/>
                  <a:gd name="T86" fmla="*/ 295137 w 282"/>
                  <a:gd name="T87" fmla="*/ 744122 h 842"/>
                  <a:gd name="T88" fmla="*/ 295137 w 282"/>
                  <a:gd name="T89" fmla="*/ 789125 h 842"/>
                  <a:gd name="T90" fmla="*/ 295137 w 282"/>
                  <a:gd name="T91" fmla="*/ 700166 h 842"/>
                  <a:gd name="T92" fmla="*/ 52329 w 282"/>
                  <a:gd name="T93" fmla="*/ 605973 h 842"/>
                  <a:gd name="T94" fmla="*/ 64888 w 282"/>
                  <a:gd name="T95" fmla="*/ 566203 h 842"/>
                  <a:gd name="T96" fmla="*/ 295137 w 282"/>
                  <a:gd name="T97" fmla="*/ 655163 h 842"/>
                  <a:gd name="T98" fmla="*/ 295137 w 282"/>
                  <a:gd name="T99" fmla="*/ 70016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Freeform 30"/>
              <p:cNvSpPr>
                <a:spLocks/>
              </p:cNvSpPr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0530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3408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7345 h 1001"/>
                  <a:gd name="T42" fmla="*/ 0 w 281"/>
                  <a:gd name="T43" fmla="*/ 230249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27110 w 274"/>
                  <a:gd name="T1" fmla="*/ 55469 h 105"/>
                  <a:gd name="T2" fmla="*/ 143383 w 274"/>
                  <a:gd name="T3" fmla="*/ 23025 h 105"/>
                  <a:gd name="T4" fmla="*/ 58609 w 274"/>
                  <a:gd name="T5" fmla="*/ 55469 h 105"/>
                  <a:gd name="T6" fmla="*/ 143383 w 274"/>
                  <a:gd name="T7" fmla="*/ 87914 h 105"/>
                  <a:gd name="T8" fmla="*/ 227110 w 274"/>
                  <a:gd name="T9" fmla="*/ 55469 h 105"/>
                  <a:gd name="T10" fmla="*/ 177920 w 274"/>
                  <a:gd name="T11" fmla="*/ 55469 h 105"/>
                  <a:gd name="T12" fmla="*/ 143383 w 274"/>
                  <a:gd name="T13" fmla="*/ 68028 h 105"/>
                  <a:gd name="T14" fmla="*/ 108845 w 274"/>
                  <a:gd name="T15" fmla="*/ 55469 h 105"/>
                  <a:gd name="T16" fmla="*/ 143383 w 274"/>
                  <a:gd name="T17" fmla="*/ 42910 h 105"/>
                  <a:gd name="T18" fmla="*/ 177920 w 274"/>
                  <a:gd name="T19" fmla="*/ 55469 h 105"/>
                  <a:gd name="T20" fmla="*/ 143383 w 274"/>
                  <a:gd name="T21" fmla="*/ 109892 h 105"/>
                  <a:gd name="T22" fmla="*/ 0 w 274"/>
                  <a:gd name="T23" fmla="*/ 55469 h 105"/>
                  <a:gd name="T24" fmla="*/ 145476 w 274"/>
                  <a:gd name="T25" fmla="*/ 0 h 105"/>
                  <a:gd name="T26" fmla="*/ 286765 w 274"/>
                  <a:gd name="T27" fmla="*/ 55469 h 105"/>
                  <a:gd name="T28" fmla="*/ 143383 w 274"/>
                  <a:gd name="T29" fmla="*/ 109892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168501 w 218"/>
                  <a:gd name="T1" fmla="*/ 32444 h 206"/>
                  <a:gd name="T2" fmla="*/ 84774 w 218"/>
                  <a:gd name="T3" fmla="*/ 64888 h 206"/>
                  <a:gd name="T4" fmla="*/ 0 w 218"/>
                  <a:gd name="T5" fmla="*/ 32444 h 206"/>
                  <a:gd name="T6" fmla="*/ 84774 w 218"/>
                  <a:gd name="T7" fmla="*/ 0 h 206"/>
                  <a:gd name="T8" fmla="*/ 168501 w 218"/>
                  <a:gd name="T9" fmla="*/ 32444 h 206"/>
                  <a:gd name="T10" fmla="*/ 119311 w 218"/>
                  <a:gd name="T11" fmla="*/ 32444 h 206"/>
                  <a:gd name="T12" fmla="*/ 84774 w 218"/>
                  <a:gd name="T13" fmla="*/ 19885 h 206"/>
                  <a:gd name="T14" fmla="*/ 50236 w 218"/>
                  <a:gd name="T15" fmla="*/ 32444 h 206"/>
                  <a:gd name="T16" fmla="*/ 84774 w 218"/>
                  <a:gd name="T17" fmla="*/ 45003 h 206"/>
                  <a:gd name="T18" fmla="*/ 119311 w 218"/>
                  <a:gd name="T19" fmla="*/ 32444 h 206"/>
                  <a:gd name="T20" fmla="*/ 84774 w 218"/>
                  <a:gd name="T21" fmla="*/ 86867 h 206"/>
                  <a:gd name="T22" fmla="*/ 228156 w 218"/>
                  <a:gd name="T23" fmla="*/ 32444 h 206"/>
                  <a:gd name="T24" fmla="*/ 228156 w 218"/>
                  <a:gd name="T25" fmla="*/ 94193 h 206"/>
                  <a:gd name="T26" fmla="*/ 153848 w 218"/>
                  <a:gd name="T27" fmla="*/ 94193 h 206"/>
                  <a:gd name="T28" fmla="*/ 151755 w 218"/>
                  <a:gd name="T29" fmla="*/ 159081 h 206"/>
                  <a:gd name="T30" fmla="*/ 228156 w 218"/>
                  <a:gd name="T31" fmla="*/ 114078 h 206"/>
                  <a:gd name="T32" fmla="*/ 228156 w 218"/>
                  <a:gd name="T33" fmla="*/ 161174 h 206"/>
                  <a:gd name="T34" fmla="*/ 84774 w 218"/>
                  <a:gd name="T35" fmla="*/ 215597 h 206"/>
                  <a:gd name="T36" fmla="*/ 84774 w 218"/>
                  <a:gd name="T37" fmla="*/ 8686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143382 w 307"/>
                  <a:gd name="T3" fmla="*/ 54423 h 175"/>
                  <a:gd name="T4" fmla="*/ 143382 w 307"/>
                  <a:gd name="T5" fmla="*/ 183153 h 175"/>
                  <a:gd name="T6" fmla="*/ 0 w 307"/>
                  <a:gd name="T7" fmla="*/ 128730 h 175"/>
                  <a:gd name="T8" fmla="*/ 0 w 307"/>
                  <a:gd name="T9" fmla="*/ 0 h 175"/>
                  <a:gd name="T10" fmla="*/ 286765 w 307"/>
                  <a:gd name="T11" fmla="*/ 61749 h 175"/>
                  <a:gd name="T12" fmla="*/ 321302 w 307"/>
                  <a:gd name="T13" fmla="*/ 61749 h 175"/>
                  <a:gd name="T14" fmla="*/ 286765 w 307"/>
                  <a:gd name="T15" fmla="*/ 81634 h 175"/>
                  <a:gd name="T16" fmla="*/ 210364 w 307"/>
                  <a:gd name="T17" fmla="*/ 126637 h 175"/>
                  <a:gd name="T18" fmla="*/ 212457 w 307"/>
                  <a:gd name="T19" fmla="*/ 61749 h 175"/>
                  <a:gd name="T20" fmla="*/ 286765 w 307"/>
                  <a:gd name="T21" fmla="*/ 61749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7" name="Freeform 34"/>
              <p:cNvSpPr>
                <a:spLocks/>
              </p:cNvSpPr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7211 w 11"/>
                  <a:gd name="T1" fmla="*/ 12559 h 10"/>
                  <a:gd name="T2" fmla="*/ 22264 w 11"/>
                  <a:gd name="T3" fmla="*/ 22606 h 10"/>
                  <a:gd name="T4" fmla="*/ 14842 w 11"/>
                  <a:gd name="T5" fmla="*/ 25118 h 10"/>
                  <a:gd name="T6" fmla="*/ 4947 w 11"/>
                  <a:gd name="T7" fmla="*/ 22606 h 10"/>
                  <a:gd name="T8" fmla="*/ 0 w 11"/>
                  <a:gd name="T9" fmla="*/ 12559 h 10"/>
                  <a:gd name="T10" fmla="*/ 4947 w 11"/>
                  <a:gd name="T11" fmla="*/ 2512 h 10"/>
                  <a:gd name="T12" fmla="*/ 14842 w 11"/>
                  <a:gd name="T13" fmla="*/ 0 h 10"/>
                  <a:gd name="T14" fmla="*/ 22264 w 11"/>
                  <a:gd name="T15" fmla="*/ 2512 h 10"/>
                  <a:gd name="T16" fmla="*/ 27211 w 11"/>
                  <a:gd name="T17" fmla="*/ 1255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8" name="等腰三角形 3"/>
              <p:cNvSpPr>
                <a:spLocks/>
              </p:cNvSpPr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26982 h 126323"/>
                  <a:gd name="T2" fmla="*/ 319888 w 913468"/>
                  <a:gd name="T3" fmla="*/ 0 h 126323"/>
                  <a:gd name="T4" fmla="*/ 887397 w 913468"/>
                  <a:gd name="T5" fmla="*/ 110706 h 126323"/>
                  <a:gd name="T6" fmla="*/ 0 w 913468"/>
                  <a:gd name="T7" fmla="*/ 126982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070" name="矩形 8"/>
            <p:cNvSpPr>
              <a:spLocks/>
            </p:cNvSpPr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252 h 130068"/>
                <a:gd name="T2" fmla="*/ 217665 w 307013"/>
                <a:gd name="T3" fmla="*/ 0 h 130068"/>
                <a:gd name="T4" fmla="*/ 306382 w 307013"/>
                <a:gd name="T5" fmla="*/ 50728 h 130068"/>
                <a:gd name="T6" fmla="*/ 101391 w 307013"/>
                <a:gd name="T7" fmla="*/ 130157 h 130068"/>
                <a:gd name="T8" fmla="*/ 0 w 307013"/>
                <a:gd name="T9" fmla="*/ 7625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71" name="矩形 8"/>
            <p:cNvSpPr>
              <a:spLocks/>
            </p:cNvSpPr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67883 h 130068"/>
                <a:gd name="T2" fmla="*/ 173681 w 307013"/>
                <a:gd name="T3" fmla="*/ 0 h 130068"/>
                <a:gd name="T4" fmla="*/ 244471 w 307013"/>
                <a:gd name="T5" fmla="*/ 45160 h 130068"/>
                <a:gd name="T6" fmla="*/ 80903 w 307013"/>
                <a:gd name="T7" fmla="*/ 115871 h 130068"/>
                <a:gd name="T8" fmla="*/ 0 w 307013"/>
                <a:gd name="T9" fmla="*/ 6788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72" name="矩形 8"/>
            <p:cNvSpPr>
              <a:spLocks/>
            </p:cNvSpPr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67883 h 130068"/>
                <a:gd name="T2" fmla="*/ 173681 w 307013"/>
                <a:gd name="T3" fmla="*/ 0 h 130068"/>
                <a:gd name="T4" fmla="*/ 244471 w 307013"/>
                <a:gd name="T5" fmla="*/ 45160 h 130068"/>
                <a:gd name="T6" fmla="*/ 80903 w 307013"/>
                <a:gd name="T7" fmla="*/ 115872 h 130068"/>
                <a:gd name="T8" fmla="*/ 0 w 307013"/>
                <a:gd name="T9" fmla="*/ 6788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73" name="组合 6"/>
            <p:cNvGrpSpPr>
              <a:grpSpLocks/>
            </p:cNvGrpSpPr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95250 w 119"/>
                  <a:gd name="T1" fmla="*/ 71438 h 45"/>
                  <a:gd name="T2" fmla="*/ 0 w 119"/>
                  <a:gd name="T3" fmla="*/ 38100 h 45"/>
                  <a:gd name="T4" fmla="*/ 95250 w 119"/>
                  <a:gd name="T5" fmla="*/ 0 h 45"/>
                  <a:gd name="T6" fmla="*/ 188913 w 119"/>
                  <a:gd name="T7" fmla="*/ 33338 h 45"/>
                  <a:gd name="T8" fmla="*/ 95250 w 119"/>
                  <a:gd name="T9" fmla="*/ 7143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120650 h 76"/>
                  <a:gd name="T2" fmla="*/ 0 w 59"/>
                  <a:gd name="T3" fmla="*/ 38100 h 76"/>
                  <a:gd name="T4" fmla="*/ 93663 w 59"/>
                  <a:gd name="T5" fmla="*/ 0 h 76"/>
                  <a:gd name="T6" fmla="*/ 93663 w 59"/>
                  <a:gd name="T7" fmla="*/ 87313 h 76"/>
                  <a:gd name="T8" fmla="*/ 0 w 59"/>
                  <a:gd name="T9" fmla="*/ 12065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95250 w 60"/>
                  <a:gd name="T3" fmla="*/ 33338 h 73"/>
                  <a:gd name="T4" fmla="*/ 95250 w 60"/>
                  <a:gd name="T5" fmla="*/ 115888 h 73"/>
                  <a:gd name="T6" fmla="*/ 0 w 60"/>
                  <a:gd name="T7" fmla="*/ 82550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7488 w 307"/>
                  <a:gd name="T1" fmla="*/ 277813 h 175"/>
                  <a:gd name="T2" fmla="*/ 0 w 307"/>
                  <a:gd name="T3" fmla="*/ 195263 h 175"/>
                  <a:gd name="T4" fmla="*/ 0 w 307"/>
                  <a:gd name="T5" fmla="*/ 0 h 175"/>
                  <a:gd name="T6" fmla="*/ 217488 w 307"/>
                  <a:gd name="T7" fmla="*/ 82550 h 175"/>
                  <a:gd name="T8" fmla="*/ 217488 w 307"/>
                  <a:gd name="T9" fmla="*/ 277813 h 175"/>
                  <a:gd name="T10" fmla="*/ 434975 w 307"/>
                  <a:gd name="T11" fmla="*/ 123825 h 175"/>
                  <a:gd name="T12" fmla="*/ 319088 w 307"/>
                  <a:gd name="T13" fmla="*/ 192088 h 175"/>
                  <a:gd name="T14" fmla="*/ 322263 w 307"/>
                  <a:gd name="T15" fmla="*/ 93663 h 175"/>
                  <a:gd name="T16" fmla="*/ 434975 w 307"/>
                  <a:gd name="T17" fmla="*/ 93663 h 175"/>
                  <a:gd name="T18" fmla="*/ 487363 w 307"/>
                  <a:gd name="T19" fmla="*/ 93663 h 175"/>
                  <a:gd name="T20" fmla="*/ 434975 w 307"/>
                  <a:gd name="T21" fmla="*/ 123825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7488 w 274"/>
                  <a:gd name="T1" fmla="*/ 165100 h 104"/>
                  <a:gd name="T2" fmla="*/ 0 w 274"/>
                  <a:gd name="T3" fmla="*/ 82550 h 104"/>
                  <a:gd name="T4" fmla="*/ 217488 w 274"/>
                  <a:gd name="T5" fmla="*/ 0 h 104"/>
                  <a:gd name="T6" fmla="*/ 434975 w 274"/>
                  <a:gd name="T7" fmla="*/ 82550 h 104"/>
                  <a:gd name="T8" fmla="*/ 217488 w 274"/>
                  <a:gd name="T9" fmla="*/ 165100 h 104"/>
                  <a:gd name="T10" fmla="*/ 217488 w 274"/>
                  <a:gd name="T11" fmla="*/ 131763 h 104"/>
                  <a:gd name="T12" fmla="*/ 344488 w 274"/>
                  <a:gd name="T13" fmla="*/ 82550 h 104"/>
                  <a:gd name="T14" fmla="*/ 217488 w 274"/>
                  <a:gd name="T15" fmla="*/ 33338 h 104"/>
                  <a:gd name="T16" fmla="*/ 90488 w 274"/>
                  <a:gd name="T17" fmla="*/ 82550 h 104"/>
                  <a:gd name="T18" fmla="*/ 217488 w 274"/>
                  <a:gd name="T19" fmla="*/ 131763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344488 w 217"/>
                  <a:gd name="T1" fmla="*/ 142875 h 206"/>
                  <a:gd name="T2" fmla="*/ 231775 w 217"/>
                  <a:gd name="T3" fmla="*/ 142875 h 206"/>
                  <a:gd name="T4" fmla="*/ 228600 w 217"/>
                  <a:gd name="T5" fmla="*/ 241300 h 206"/>
                  <a:gd name="T6" fmla="*/ 344488 w 217"/>
                  <a:gd name="T7" fmla="*/ 173038 h 206"/>
                  <a:gd name="T8" fmla="*/ 344488 w 217"/>
                  <a:gd name="T9" fmla="*/ 244475 h 206"/>
                  <a:gd name="T10" fmla="*/ 127000 w 217"/>
                  <a:gd name="T11" fmla="*/ 327025 h 206"/>
                  <a:gd name="T12" fmla="*/ 127000 w 217"/>
                  <a:gd name="T13" fmla="*/ 131763 h 206"/>
                  <a:gd name="T14" fmla="*/ 344488 w 217"/>
                  <a:gd name="T15" fmla="*/ 49213 h 206"/>
                  <a:gd name="T16" fmla="*/ 344488 w 217"/>
                  <a:gd name="T17" fmla="*/ 142875 h 206"/>
                  <a:gd name="T18" fmla="*/ 127000 w 217"/>
                  <a:gd name="T19" fmla="*/ 98425 h 206"/>
                  <a:gd name="T20" fmla="*/ 0 w 217"/>
                  <a:gd name="T21" fmla="*/ 49213 h 206"/>
                  <a:gd name="T22" fmla="*/ 127000 w 217"/>
                  <a:gd name="T23" fmla="*/ 0 h 206"/>
                  <a:gd name="T24" fmla="*/ 254000 w 217"/>
                  <a:gd name="T25" fmla="*/ 49213 h 206"/>
                  <a:gd name="T26" fmla="*/ 127000 w 217"/>
                  <a:gd name="T27" fmla="*/ 98425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Freeform 42"/>
              <p:cNvSpPr>
                <a:spLocks/>
              </p:cNvSpPr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38100 h 76"/>
                  <a:gd name="T2" fmla="*/ 93663 w 59"/>
                  <a:gd name="T3" fmla="*/ 0 h 76"/>
                  <a:gd name="T4" fmla="*/ 93663 w 59"/>
                  <a:gd name="T5" fmla="*/ 82550 h 76"/>
                  <a:gd name="T6" fmla="*/ 0 w 59"/>
                  <a:gd name="T7" fmla="*/ 120650 h 76"/>
                  <a:gd name="T8" fmla="*/ 0 w 59"/>
                  <a:gd name="T9" fmla="*/ 3810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" name="Freeform 43"/>
              <p:cNvSpPr>
                <a:spLocks/>
              </p:cNvSpPr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90488 w 57"/>
                  <a:gd name="T1" fmla="*/ 38100 h 76"/>
                  <a:gd name="T2" fmla="*/ 90488 w 57"/>
                  <a:gd name="T3" fmla="*/ 120650 h 76"/>
                  <a:gd name="T4" fmla="*/ 0 w 57"/>
                  <a:gd name="T5" fmla="*/ 82550 h 76"/>
                  <a:gd name="T6" fmla="*/ 0 w 57"/>
                  <a:gd name="T7" fmla="*/ 0 h 76"/>
                  <a:gd name="T8" fmla="*/ 90488 w 57"/>
                  <a:gd name="T9" fmla="*/ 3810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Freeform 44"/>
              <p:cNvSpPr>
                <a:spLocks/>
              </p:cNvSpPr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184150 w 116"/>
                  <a:gd name="T1" fmla="*/ 33338 h 45"/>
                  <a:gd name="T2" fmla="*/ 90488 w 116"/>
                  <a:gd name="T3" fmla="*/ 71438 h 45"/>
                  <a:gd name="T4" fmla="*/ 0 w 116"/>
                  <a:gd name="T5" fmla="*/ 33338 h 45"/>
                  <a:gd name="T6" fmla="*/ 95250 w 116"/>
                  <a:gd name="T7" fmla="*/ 0 h 45"/>
                  <a:gd name="T8" fmla="*/ 184150 w 116"/>
                  <a:gd name="T9" fmla="*/ 3333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4" name="组合 129"/>
            <p:cNvGrpSpPr>
              <a:grpSpLocks/>
            </p:cNvGrpSpPr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9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3015 h 73936"/>
                  <a:gd name="T2" fmla="*/ 180738 w 571182"/>
                  <a:gd name="T3" fmla="*/ 0 h 73936"/>
                  <a:gd name="T4" fmla="*/ 552440 w 571182"/>
                  <a:gd name="T5" fmla="*/ 61257 h 73936"/>
                  <a:gd name="T6" fmla="*/ 0 w 571182"/>
                  <a:gd name="T7" fmla="*/ 73015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90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931862 h 587"/>
                  <a:gd name="T2" fmla="*/ 0 w 166"/>
                  <a:gd name="T3" fmla="*/ 0 h 587"/>
                  <a:gd name="T4" fmla="*/ 98425 w 166"/>
                  <a:gd name="T5" fmla="*/ 314325 h 587"/>
                  <a:gd name="T6" fmla="*/ 100013 w 166"/>
                  <a:gd name="T7" fmla="*/ 314325 h 587"/>
                  <a:gd name="T8" fmla="*/ 263525 w 166"/>
                  <a:gd name="T9" fmla="*/ 831850 h 587"/>
                  <a:gd name="T10" fmla="*/ 0 w 166"/>
                  <a:gd name="T11" fmla="*/ 931862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61938 w 165"/>
                  <a:gd name="T1" fmla="*/ 0 h 587"/>
                  <a:gd name="T2" fmla="*/ 261938 w 165"/>
                  <a:gd name="T3" fmla="*/ 931862 h 587"/>
                  <a:gd name="T4" fmla="*/ 0 w 165"/>
                  <a:gd name="T5" fmla="*/ 831850 h 587"/>
                  <a:gd name="T6" fmla="*/ 261938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5" name="组合 140"/>
            <p:cNvGrpSpPr>
              <a:grpSpLocks/>
            </p:cNvGrpSpPr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60325 w 168"/>
                  <a:gd name="T1" fmla="*/ 63500 h 419"/>
                  <a:gd name="T2" fmla="*/ 77788 w 168"/>
                  <a:gd name="T3" fmla="*/ 4763 h 419"/>
                  <a:gd name="T4" fmla="*/ 79375 w 168"/>
                  <a:gd name="T5" fmla="*/ 4763 h 419"/>
                  <a:gd name="T6" fmla="*/ 60325 w 168"/>
                  <a:gd name="T7" fmla="*/ 63500 h 419"/>
                  <a:gd name="T8" fmla="*/ 79375 w 168"/>
                  <a:gd name="T9" fmla="*/ 0 h 419"/>
                  <a:gd name="T10" fmla="*/ 150813 w 168"/>
                  <a:gd name="T11" fmla="*/ 223838 h 419"/>
                  <a:gd name="T12" fmla="*/ 266700 w 168"/>
                  <a:gd name="T13" fmla="*/ 593725 h 419"/>
                  <a:gd name="T14" fmla="*/ 79375 w 168"/>
                  <a:gd name="T15" fmla="*/ 665163 h 419"/>
                  <a:gd name="T16" fmla="*/ 79375 w 168"/>
                  <a:gd name="T17" fmla="*/ 600075 h 419"/>
                  <a:gd name="T18" fmla="*/ 79375 w 168"/>
                  <a:gd name="T19" fmla="*/ 533400 h 419"/>
                  <a:gd name="T20" fmla="*/ 79375 w 168"/>
                  <a:gd name="T21" fmla="*/ 468313 h 419"/>
                  <a:gd name="T22" fmla="*/ 79375 w 168"/>
                  <a:gd name="T23" fmla="*/ 400050 h 419"/>
                  <a:gd name="T24" fmla="*/ 79375 w 168"/>
                  <a:gd name="T25" fmla="*/ 334963 h 419"/>
                  <a:gd name="T26" fmla="*/ 79375 w 168"/>
                  <a:gd name="T27" fmla="*/ 269875 h 419"/>
                  <a:gd name="T28" fmla="*/ 79375 w 168"/>
                  <a:gd name="T29" fmla="*/ 203200 h 419"/>
                  <a:gd name="T30" fmla="*/ 79375 w 168"/>
                  <a:gd name="T31" fmla="*/ 136525 h 419"/>
                  <a:gd name="T32" fmla="*/ 79375 w 168"/>
                  <a:gd name="T33" fmla="*/ 71438 h 419"/>
                  <a:gd name="T34" fmla="*/ 79375 w 168"/>
                  <a:gd name="T35" fmla="*/ 4763 h 419"/>
                  <a:gd name="T36" fmla="*/ 79375 w 168"/>
                  <a:gd name="T37" fmla="*/ 0 h 419"/>
                  <a:gd name="T38" fmla="*/ 22225 w 168"/>
                  <a:gd name="T39" fmla="*/ 180975 h 419"/>
                  <a:gd name="T40" fmla="*/ 23813 w 168"/>
                  <a:gd name="T41" fmla="*/ 180975 h 419"/>
                  <a:gd name="T42" fmla="*/ 4763 w 168"/>
                  <a:gd name="T43" fmla="*/ 239713 h 419"/>
                  <a:gd name="T44" fmla="*/ 0 w 168"/>
                  <a:gd name="T45" fmla="*/ 257175 h 419"/>
                  <a:gd name="T46" fmla="*/ 22225 w 168"/>
                  <a:gd name="T47" fmla="*/ 180975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112762 w 97"/>
                  <a:gd name="T1" fmla="*/ 181579 h 347"/>
                  <a:gd name="T2" fmla="*/ 111027 w 97"/>
                  <a:gd name="T3" fmla="*/ 181579 h 347"/>
                  <a:gd name="T4" fmla="*/ 149192 w 97"/>
                  <a:gd name="T5" fmla="*/ 63985 h 347"/>
                  <a:gd name="T6" fmla="*/ 149192 w 97"/>
                  <a:gd name="T7" fmla="*/ 63985 h 347"/>
                  <a:gd name="T8" fmla="*/ 168275 w 97"/>
                  <a:gd name="T9" fmla="*/ 5188 h 347"/>
                  <a:gd name="T10" fmla="*/ 166540 w 97"/>
                  <a:gd name="T11" fmla="*/ 5188 h 347"/>
                  <a:gd name="T12" fmla="*/ 168275 w 97"/>
                  <a:gd name="T13" fmla="*/ 0 h 347"/>
                  <a:gd name="T14" fmla="*/ 168275 w 97"/>
                  <a:gd name="T15" fmla="*/ 5188 h 347"/>
                  <a:gd name="T16" fmla="*/ 168275 w 97"/>
                  <a:gd name="T17" fmla="*/ 70902 h 347"/>
                  <a:gd name="T18" fmla="*/ 149192 w 97"/>
                  <a:gd name="T19" fmla="*/ 63985 h 347"/>
                  <a:gd name="T20" fmla="*/ 130110 w 97"/>
                  <a:gd name="T21" fmla="*/ 122782 h 347"/>
                  <a:gd name="T22" fmla="*/ 168275 w 97"/>
                  <a:gd name="T23" fmla="*/ 136616 h 347"/>
                  <a:gd name="T24" fmla="*/ 168275 w 97"/>
                  <a:gd name="T25" fmla="*/ 204060 h 347"/>
                  <a:gd name="T26" fmla="*/ 112762 w 97"/>
                  <a:gd name="T27" fmla="*/ 181579 h 347"/>
                  <a:gd name="T28" fmla="*/ 36431 w 97"/>
                  <a:gd name="T29" fmla="*/ 416767 h 347"/>
                  <a:gd name="T30" fmla="*/ 55513 w 97"/>
                  <a:gd name="T31" fmla="*/ 357970 h 347"/>
                  <a:gd name="T32" fmla="*/ 168275 w 97"/>
                  <a:gd name="T33" fmla="*/ 401203 h 347"/>
                  <a:gd name="T34" fmla="*/ 168275 w 97"/>
                  <a:gd name="T35" fmla="*/ 468646 h 347"/>
                  <a:gd name="T36" fmla="*/ 36431 w 97"/>
                  <a:gd name="T37" fmla="*/ 416767 h 347"/>
                  <a:gd name="T38" fmla="*/ 168275 w 97"/>
                  <a:gd name="T39" fmla="*/ 335489 h 347"/>
                  <a:gd name="T40" fmla="*/ 74596 w 97"/>
                  <a:gd name="T41" fmla="*/ 299173 h 347"/>
                  <a:gd name="T42" fmla="*/ 83270 w 97"/>
                  <a:gd name="T43" fmla="*/ 269774 h 347"/>
                  <a:gd name="T44" fmla="*/ 88474 w 97"/>
                  <a:gd name="T45" fmla="*/ 257669 h 347"/>
                  <a:gd name="T46" fmla="*/ 93679 w 97"/>
                  <a:gd name="T47" fmla="*/ 240376 h 347"/>
                  <a:gd name="T48" fmla="*/ 168275 w 97"/>
                  <a:gd name="T49" fmla="*/ 269774 h 347"/>
                  <a:gd name="T50" fmla="*/ 168275 w 97"/>
                  <a:gd name="T51" fmla="*/ 335489 h 347"/>
                  <a:gd name="T52" fmla="*/ 17348 w 97"/>
                  <a:gd name="T53" fmla="*/ 475564 h 347"/>
                  <a:gd name="T54" fmla="*/ 168275 w 97"/>
                  <a:gd name="T55" fmla="*/ 534361 h 347"/>
                  <a:gd name="T56" fmla="*/ 168275 w 97"/>
                  <a:gd name="T57" fmla="*/ 600075 h 347"/>
                  <a:gd name="T58" fmla="*/ 0 w 97"/>
                  <a:gd name="T59" fmla="*/ 536090 h 347"/>
                  <a:gd name="T60" fmla="*/ 0 w 97"/>
                  <a:gd name="T61" fmla="*/ 536090 h 347"/>
                  <a:gd name="T62" fmla="*/ 17348 w 97"/>
                  <a:gd name="T63" fmla="*/ 475564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187325 w 108"/>
                  <a:gd name="T1" fmla="*/ 6916 h 348"/>
                  <a:gd name="T2" fmla="*/ 187325 w 108"/>
                  <a:gd name="T3" fmla="*/ 72615 h 348"/>
                  <a:gd name="T4" fmla="*/ 149166 w 108"/>
                  <a:gd name="T5" fmla="*/ 58783 h 348"/>
                  <a:gd name="T6" fmla="*/ 168246 w 108"/>
                  <a:gd name="T7" fmla="*/ 0 h 348"/>
                  <a:gd name="T8" fmla="*/ 187325 w 108"/>
                  <a:gd name="T9" fmla="*/ 6916 h 348"/>
                  <a:gd name="T10" fmla="*/ 187325 w 108"/>
                  <a:gd name="T11" fmla="*/ 140042 h 348"/>
                  <a:gd name="T12" fmla="*/ 187325 w 108"/>
                  <a:gd name="T13" fmla="*/ 205741 h 348"/>
                  <a:gd name="T14" fmla="*/ 112742 w 108"/>
                  <a:gd name="T15" fmla="*/ 176350 h 348"/>
                  <a:gd name="T16" fmla="*/ 131821 w 108"/>
                  <a:gd name="T17" fmla="*/ 117566 h 348"/>
                  <a:gd name="T18" fmla="*/ 187325 w 108"/>
                  <a:gd name="T19" fmla="*/ 140042 h 348"/>
                  <a:gd name="T20" fmla="*/ 93663 w 108"/>
                  <a:gd name="T21" fmla="*/ 235133 h 348"/>
                  <a:gd name="T22" fmla="*/ 187325 w 108"/>
                  <a:gd name="T23" fmla="*/ 271440 h 348"/>
                  <a:gd name="T24" fmla="*/ 187325 w 108"/>
                  <a:gd name="T25" fmla="*/ 337139 h 348"/>
                  <a:gd name="T26" fmla="*/ 74583 w 108"/>
                  <a:gd name="T27" fmla="*/ 293916 h 348"/>
                  <a:gd name="T28" fmla="*/ 88459 w 108"/>
                  <a:gd name="T29" fmla="*/ 250693 h 348"/>
                  <a:gd name="T30" fmla="*/ 93663 w 108"/>
                  <a:gd name="T31" fmla="*/ 235133 h 348"/>
                  <a:gd name="T32" fmla="*/ 55504 w 108"/>
                  <a:gd name="T33" fmla="*/ 352699 h 348"/>
                  <a:gd name="T34" fmla="*/ 187325 w 108"/>
                  <a:gd name="T35" fmla="*/ 404567 h 348"/>
                  <a:gd name="T36" fmla="*/ 187325 w 108"/>
                  <a:gd name="T37" fmla="*/ 470265 h 348"/>
                  <a:gd name="T38" fmla="*/ 36424 w 108"/>
                  <a:gd name="T39" fmla="*/ 411482 h 348"/>
                  <a:gd name="T40" fmla="*/ 55504 w 108"/>
                  <a:gd name="T41" fmla="*/ 352699 h 348"/>
                  <a:gd name="T42" fmla="*/ 19079 w 108"/>
                  <a:gd name="T43" fmla="*/ 471994 h 348"/>
                  <a:gd name="T44" fmla="*/ 19079 w 108"/>
                  <a:gd name="T45" fmla="*/ 471994 h 348"/>
                  <a:gd name="T46" fmla="*/ 187325 w 108"/>
                  <a:gd name="T47" fmla="*/ 535964 h 348"/>
                  <a:gd name="T48" fmla="*/ 187325 w 108"/>
                  <a:gd name="T49" fmla="*/ 601663 h 348"/>
                  <a:gd name="T50" fmla="*/ 0 w 108"/>
                  <a:gd name="T51" fmla="*/ 530777 h 348"/>
                  <a:gd name="T52" fmla="*/ 19079 w 108"/>
                  <a:gd name="T53" fmla="*/ 471994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6" name="组合 146"/>
            <p:cNvGrpSpPr>
              <a:grpSpLocks/>
            </p:cNvGrpSpPr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2" name="等腰三角形 3"/>
              <p:cNvSpPr>
                <a:spLocks/>
              </p:cNvSpPr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06295 h 104892"/>
                  <a:gd name="T2" fmla="*/ 270374 w 571182"/>
                  <a:gd name="T3" fmla="*/ 0 h 104892"/>
                  <a:gd name="T4" fmla="*/ 795183 w 571182"/>
                  <a:gd name="T5" fmla="*/ 94230 h 104892"/>
                  <a:gd name="T6" fmla="*/ 0 w 571182"/>
                  <a:gd name="T7" fmla="*/ 106295 h 1048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2083" name="组合 142"/>
              <p:cNvGrpSpPr>
                <a:grpSpLocks/>
              </p:cNvGrpSpPr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4" name="Freeform 5"/>
                <p:cNvSpPr>
                  <a:spLocks/>
                </p:cNvSpPr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931862 h 587"/>
                    <a:gd name="T2" fmla="*/ 0 w 166"/>
                    <a:gd name="T3" fmla="*/ 0 h 587"/>
                    <a:gd name="T4" fmla="*/ 98425 w 166"/>
                    <a:gd name="T5" fmla="*/ 314325 h 587"/>
                    <a:gd name="T6" fmla="*/ 100013 w 166"/>
                    <a:gd name="T7" fmla="*/ 314325 h 587"/>
                    <a:gd name="T8" fmla="*/ 263525 w 166"/>
                    <a:gd name="T9" fmla="*/ 831850 h 587"/>
                    <a:gd name="T10" fmla="*/ 0 w 166"/>
                    <a:gd name="T11" fmla="*/ 931862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6"/>
                <p:cNvSpPr>
                  <a:spLocks/>
                </p:cNvSpPr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61938 w 165"/>
                    <a:gd name="T1" fmla="*/ 0 h 587"/>
                    <a:gd name="T2" fmla="*/ 261938 w 165"/>
                    <a:gd name="T3" fmla="*/ 931862 h 587"/>
                    <a:gd name="T4" fmla="*/ 0 w 165"/>
                    <a:gd name="T5" fmla="*/ 831850 h 587"/>
                    <a:gd name="T6" fmla="*/ 261938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77" name="组合 153"/>
            <p:cNvGrpSpPr>
              <a:grpSpLocks/>
            </p:cNvGrpSpPr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79439 w 267"/>
                  <a:gd name="T1" fmla="*/ 774473 h 958"/>
                  <a:gd name="T2" fmla="*/ 279439 w 267"/>
                  <a:gd name="T3" fmla="*/ 821570 h 958"/>
                  <a:gd name="T4" fmla="*/ 49190 w 267"/>
                  <a:gd name="T5" fmla="*/ 732610 h 958"/>
                  <a:gd name="T6" fmla="*/ 61749 w 267"/>
                  <a:gd name="T7" fmla="*/ 692840 h 958"/>
                  <a:gd name="T8" fmla="*/ 279439 w 267"/>
                  <a:gd name="T9" fmla="*/ 774473 h 958"/>
                  <a:gd name="T10" fmla="*/ 279439 w 267"/>
                  <a:gd name="T11" fmla="*/ 729470 h 958"/>
                  <a:gd name="T12" fmla="*/ 74308 w 267"/>
                  <a:gd name="T13" fmla="*/ 649930 h 958"/>
                  <a:gd name="T14" fmla="*/ 88960 w 267"/>
                  <a:gd name="T15" fmla="*/ 610159 h 958"/>
                  <a:gd name="T16" fmla="*/ 279439 w 267"/>
                  <a:gd name="T17" fmla="*/ 685514 h 958"/>
                  <a:gd name="T18" fmla="*/ 279439 w 267"/>
                  <a:gd name="T19" fmla="*/ 729470 h 958"/>
                  <a:gd name="T20" fmla="*/ 101519 w 267"/>
                  <a:gd name="T21" fmla="*/ 570389 h 958"/>
                  <a:gd name="T22" fmla="*/ 113032 w 267"/>
                  <a:gd name="T23" fmla="*/ 528526 h 958"/>
                  <a:gd name="T24" fmla="*/ 279439 w 267"/>
                  <a:gd name="T25" fmla="*/ 593414 h 958"/>
                  <a:gd name="T26" fmla="*/ 279439 w 267"/>
                  <a:gd name="T27" fmla="*/ 640510 h 958"/>
                  <a:gd name="T28" fmla="*/ 101519 w 267"/>
                  <a:gd name="T29" fmla="*/ 570389 h 958"/>
                  <a:gd name="T30" fmla="*/ 279439 w 267"/>
                  <a:gd name="T31" fmla="*/ 548411 h 958"/>
                  <a:gd name="T32" fmla="*/ 125591 w 267"/>
                  <a:gd name="T33" fmla="*/ 488755 h 958"/>
                  <a:gd name="T34" fmla="*/ 138150 w 267"/>
                  <a:gd name="T35" fmla="*/ 448985 h 958"/>
                  <a:gd name="T36" fmla="*/ 279439 w 267"/>
                  <a:gd name="T37" fmla="*/ 503408 h 958"/>
                  <a:gd name="T38" fmla="*/ 279439 w 267"/>
                  <a:gd name="T39" fmla="*/ 548411 h 958"/>
                  <a:gd name="T40" fmla="*/ 279439 w 267"/>
                  <a:gd name="T41" fmla="*/ 459451 h 958"/>
                  <a:gd name="T42" fmla="*/ 150709 w 267"/>
                  <a:gd name="T43" fmla="*/ 409215 h 958"/>
                  <a:gd name="T44" fmla="*/ 163268 w 267"/>
                  <a:gd name="T45" fmla="*/ 367352 h 958"/>
                  <a:gd name="T46" fmla="*/ 279439 w 267"/>
                  <a:gd name="T47" fmla="*/ 412355 h 958"/>
                  <a:gd name="T48" fmla="*/ 279439 w 267"/>
                  <a:gd name="T49" fmla="*/ 459451 h 958"/>
                  <a:gd name="T50" fmla="*/ 279439 w 267"/>
                  <a:gd name="T51" fmla="*/ 0 h 958"/>
                  <a:gd name="T52" fmla="*/ 279439 w 267"/>
                  <a:gd name="T53" fmla="*/ 186292 h 958"/>
                  <a:gd name="T54" fmla="*/ 227110 w 267"/>
                  <a:gd name="T55" fmla="*/ 166407 h 958"/>
                  <a:gd name="T56" fmla="*/ 279439 w 267"/>
                  <a:gd name="T57" fmla="*/ 0 h 958"/>
                  <a:gd name="T58" fmla="*/ 187339 w 267"/>
                  <a:gd name="T59" fmla="*/ 287811 h 958"/>
                  <a:gd name="T60" fmla="*/ 279439 w 267"/>
                  <a:gd name="T61" fmla="*/ 322348 h 958"/>
                  <a:gd name="T62" fmla="*/ 279439 w 267"/>
                  <a:gd name="T63" fmla="*/ 367352 h 958"/>
                  <a:gd name="T64" fmla="*/ 177920 w 267"/>
                  <a:gd name="T65" fmla="*/ 327581 h 958"/>
                  <a:gd name="T66" fmla="*/ 187339 w 267"/>
                  <a:gd name="T67" fmla="*/ 287811 h 958"/>
                  <a:gd name="T68" fmla="*/ 279439 w 267"/>
                  <a:gd name="T69" fmla="*/ 277345 h 958"/>
                  <a:gd name="T70" fmla="*/ 203038 w 267"/>
                  <a:gd name="T71" fmla="*/ 248041 h 958"/>
                  <a:gd name="T72" fmla="*/ 214551 w 267"/>
                  <a:gd name="T73" fmla="*/ 206177 h 958"/>
                  <a:gd name="T74" fmla="*/ 279439 w 267"/>
                  <a:gd name="T75" fmla="*/ 230249 h 958"/>
                  <a:gd name="T76" fmla="*/ 279439 w 267"/>
                  <a:gd name="T77" fmla="*/ 277345 h 958"/>
                  <a:gd name="T78" fmla="*/ 279439 w 267"/>
                  <a:gd name="T79" fmla="*/ 1002629 h 958"/>
                  <a:gd name="T80" fmla="*/ 0 w 267"/>
                  <a:gd name="T81" fmla="*/ 893784 h 958"/>
                  <a:gd name="T82" fmla="*/ 11512 w 267"/>
                  <a:gd name="T83" fmla="*/ 854014 h 958"/>
                  <a:gd name="T84" fmla="*/ 279439 w 267"/>
                  <a:gd name="T85" fmla="*/ 955533 h 958"/>
                  <a:gd name="T86" fmla="*/ 279439 w 267"/>
                  <a:gd name="T87" fmla="*/ 1002629 h 958"/>
                  <a:gd name="T88" fmla="*/ 36631 w 267"/>
                  <a:gd name="T89" fmla="*/ 772380 h 958"/>
                  <a:gd name="T90" fmla="*/ 279439 w 267"/>
                  <a:gd name="T91" fmla="*/ 866573 h 958"/>
                  <a:gd name="T92" fmla="*/ 279439 w 267"/>
                  <a:gd name="T93" fmla="*/ 910529 h 958"/>
                  <a:gd name="T94" fmla="*/ 24072 w 267"/>
                  <a:gd name="T95" fmla="*/ 814244 h 958"/>
                  <a:gd name="T96" fmla="*/ 36631 w 267"/>
                  <a:gd name="T97" fmla="*/ 772380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95137 w 282"/>
                  <a:gd name="T1" fmla="*/ 608066 h 842"/>
                  <a:gd name="T2" fmla="*/ 77447 w 282"/>
                  <a:gd name="T3" fmla="*/ 526433 h 842"/>
                  <a:gd name="T4" fmla="*/ 90006 w 282"/>
                  <a:gd name="T5" fmla="*/ 483523 h 842"/>
                  <a:gd name="T6" fmla="*/ 295137 w 282"/>
                  <a:gd name="T7" fmla="*/ 563063 h 842"/>
                  <a:gd name="T8" fmla="*/ 295137 w 282"/>
                  <a:gd name="T9" fmla="*/ 608066 h 842"/>
                  <a:gd name="T10" fmla="*/ 295137 w 282"/>
                  <a:gd name="T11" fmla="*/ 382004 h 842"/>
                  <a:gd name="T12" fmla="*/ 295137 w 282"/>
                  <a:gd name="T13" fmla="*/ 427007 h 842"/>
                  <a:gd name="T14" fmla="*/ 128730 w 282"/>
                  <a:gd name="T15" fmla="*/ 362119 h 842"/>
                  <a:gd name="T16" fmla="*/ 141289 w 282"/>
                  <a:gd name="T17" fmla="*/ 322348 h 842"/>
                  <a:gd name="T18" fmla="*/ 295137 w 282"/>
                  <a:gd name="T19" fmla="*/ 382004 h 842"/>
                  <a:gd name="T20" fmla="*/ 117218 w 282"/>
                  <a:gd name="T21" fmla="*/ 403982 h 842"/>
                  <a:gd name="T22" fmla="*/ 295137 w 282"/>
                  <a:gd name="T23" fmla="*/ 474103 h 842"/>
                  <a:gd name="T24" fmla="*/ 295137 w 282"/>
                  <a:gd name="T25" fmla="*/ 519106 h 842"/>
                  <a:gd name="T26" fmla="*/ 104659 w 282"/>
                  <a:gd name="T27" fmla="*/ 443752 h 842"/>
                  <a:gd name="T28" fmla="*/ 117218 w 282"/>
                  <a:gd name="T29" fmla="*/ 403982 h 842"/>
                  <a:gd name="T30" fmla="*/ 166407 w 282"/>
                  <a:gd name="T31" fmla="*/ 242808 h 842"/>
                  <a:gd name="T32" fmla="*/ 295137 w 282"/>
                  <a:gd name="T33" fmla="*/ 293044 h 842"/>
                  <a:gd name="T34" fmla="*/ 295137 w 282"/>
                  <a:gd name="T35" fmla="*/ 337001 h 842"/>
                  <a:gd name="T36" fmla="*/ 153848 w 282"/>
                  <a:gd name="T37" fmla="*/ 282578 h 842"/>
                  <a:gd name="T38" fmla="*/ 166407 w 282"/>
                  <a:gd name="T39" fmla="*/ 242808 h 842"/>
                  <a:gd name="T40" fmla="*/ 193618 w 282"/>
                  <a:gd name="T41" fmla="*/ 161174 h 842"/>
                  <a:gd name="T42" fmla="*/ 295137 w 282"/>
                  <a:gd name="T43" fmla="*/ 200944 h 842"/>
                  <a:gd name="T44" fmla="*/ 295137 w 282"/>
                  <a:gd name="T45" fmla="*/ 245948 h 842"/>
                  <a:gd name="T46" fmla="*/ 178966 w 282"/>
                  <a:gd name="T47" fmla="*/ 200944 h 842"/>
                  <a:gd name="T48" fmla="*/ 193618 w 282"/>
                  <a:gd name="T49" fmla="*/ 161174 h 842"/>
                  <a:gd name="T50" fmla="*/ 203038 w 282"/>
                  <a:gd name="T51" fmla="*/ 121404 h 842"/>
                  <a:gd name="T52" fmla="*/ 218736 w 282"/>
                  <a:gd name="T53" fmla="*/ 81634 h 842"/>
                  <a:gd name="T54" fmla="*/ 295137 w 282"/>
                  <a:gd name="T55" fmla="*/ 110938 h 842"/>
                  <a:gd name="T56" fmla="*/ 295137 w 282"/>
                  <a:gd name="T57" fmla="*/ 155941 h 842"/>
                  <a:gd name="T58" fmla="*/ 203038 w 282"/>
                  <a:gd name="T59" fmla="*/ 121404 h 842"/>
                  <a:gd name="T60" fmla="*/ 242808 w 282"/>
                  <a:gd name="T61" fmla="*/ 0 h 842"/>
                  <a:gd name="T62" fmla="*/ 295137 w 282"/>
                  <a:gd name="T63" fmla="*/ 19885 h 842"/>
                  <a:gd name="T64" fmla="*/ 295137 w 282"/>
                  <a:gd name="T65" fmla="*/ 63842 h 842"/>
                  <a:gd name="T66" fmla="*/ 230249 w 282"/>
                  <a:gd name="T67" fmla="*/ 39770 h 842"/>
                  <a:gd name="T68" fmla="*/ 242808 w 282"/>
                  <a:gd name="T69" fmla="*/ 0 h 842"/>
                  <a:gd name="T70" fmla="*/ 15699 w 282"/>
                  <a:gd name="T71" fmla="*/ 727377 h 842"/>
                  <a:gd name="T72" fmla="*/ 295137 w 282"/>
                  <a:gd name="T73" fmla="*/ 836222 h 842"/>
                  <a:gd name="T74" fmla="*/ 295137 w 282"/>
                  <a:gd name="T75" fmla="*/ 881225 h 842"/>
                  <a:gd name="T76" fmla="*/ 0 w 282"/>
                  <a:gd name="T77" fmla="*/ 767147 h 842"/>
                  <a:gd name="T78" fmla="*/ 15699 w 282"/>
                  <a:gd name="T79" fmla="*/ 727377 h 842"/>
                  <a:gd name="T80" fmla="*/ 295137 w 282"/>
                  <a:gd name="T81" fmla="*/ 789125 h 842"/>
                  <a:gd name="T82" fmla="*/ 27211 w 282"/>
                  <a:gd name="T83" fmla="*/ 687607 h 842"/>
                  <a:gd name="T84" fmla="*/ 39770 w 282"/>
                  <a:gd name="T85" fmla="*/ 647836 h 842"/>
                  <a:gd name="T86" fmla="*/ 295137 w 282"/>
                  <a:gd name="T87" fmla="*/ 744122 h 842"/>
                  <a:gd name="T88" fmla="*/ 295137 w 282"/>
                  <a:gd name="T89" fmla="*/ 789125 h 842"/>
                  <a:gd name="T90" fmla="*/ 295137 w 282"/>
                  <a:gd name="T91" fmla="*/ 700166 h 842"/>
                  <a:gd name="T92" fmla="*/ 52329 w 282"/>
                  <a:gd name="T93" fmla="*/ 605973 h 842"/>
                  <a:gd name="T94" fmla="*/ 64888 w 282"/>
                  <a:gd name="T95" fmla="*/ 566203 h 842"/>
                  <a:gd name="T96" fmla="*/ 295137 w 282"/>
                  <a:gd name="T97" fmla="*/ 655163 h 842"/>
                  <a:gd name="T98" fmla="*/ 295137 w 282"/>
                  <a:gd name="T99" fmla="*/ 70016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0530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3408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7345 h 1001"/>
                  <a:gd name="T42" fmla="*/ 0 w 281"/>
                  <a:gd name="T43" fmla="*/ 230249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" name="等腰三角形 3"/>
              <p:cNvSpPr>
                <a:spLocks/>
              </p:cNvSpPr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299 h 126323"/>
                  <a:gd name="T2" fmla="*/ 318737 w 913468"/>
                  <a:gd name="T3" fmla="*/ 0 h 126323"/>
                  <a:gd name="T4" fmla="*/ 884203 w 913468"/>
                  <a:gd name="T5" fmla="*/ 110110 h 126323"/>
                  <a:gd name="T6" fmla="*/ 0 w 913468"/>
                  <a:gd name="T7" fmla="*/ 126299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95" name="圖片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4129614"/>
            <a:ext cx="1962233" cy="194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2" y="715144"/>
            <a:ext cx="8639842" cy="5478131"/>
          </a:xfrm>
          <a:prstGeom prst="rect">
            <a:avLst/>
          </a:prstGeom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33816" y="3707295"/>
            <a:ext cx="2553160" cy="533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884832" y="383742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詳細資料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後可再次確認交換學校費用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7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4" y="139148"/>
            <a:ext cx="11798138" cy="631134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523700" y="3048109"/>
            <a:ext cx="1932266" cy="3610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483745" y="1556805"/>
            <a:ext cx="1181559" cy="22896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17681" y="1476137"/>
            <a:ext cx="561015" cy="237030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322861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際交換僅該院學生可申請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雙主修學生亦可申請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09871" y="2951616"/>
            <a:ext cx="132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此項為對方學校可申請的院系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7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623"/>
            <a:ext cx="12192000" cy="3876807"/>
          </a:xfrm>
          <a:prstGeom prst="rect">
            <a:avLst/>
          </a:prstGeom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38840" y="3076593"/>
            <a:ext cx="1115299" cy="3424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222146" y="341906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注意部分學校為自費交換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1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" y="1233300"/>
            <a:ext cx="12145066" cy="5455735"/>
          </a:xfrm>
          <a:prstGeom prst="rect">
            <a:avLst/>
          </a:prstGeom>
        </p:spPr>
      </p:pic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795464"/>
            <a:ext cx="1092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29445" y="-2071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如何申請</a:t>
            </a:r>
            <a:endParaRPr lang="en-US" altLang="zh-CN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7051" y="3684253"/>
            <a:ext cx="1650999" cy="73851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418080" y="829520"/>
            <a:ext cx="6933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hlinkClick r:id="rId4"/>
              </a:rPr>
              <a:t>http://ias.ndhu.edu.tw/outboundstudent/index/index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77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795464"/>
            <a:ext cx="1092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1" y="0"/>
            <a:ext cx="10920636" cy="6791064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5" y="1291097"/>
            <a:ext cx="1875726" cy="2965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6732" y="46657"/>
            <a:ext cx="2297492" cy="7172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4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795464"/>
            <a:ext cx="1092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99494"/>
            <a:ext cx="11223948" cy="67585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62670" y="6066172"/>
            <a:ext cx="1362415" cy="4439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81663" y="5235616"/>
            <a:ext cx="4186023" cy="82145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229264" y="6066173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請一定要填寫交換系所，確實查好對方學校的系所名稱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72082" y="568774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後志願會跑到右邊視窗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9" y="599907"/>
            <a:ext cx="7344526" cy="5582332"/>
          </a:xfrm>
          <a:prstGeom prst="rect">
            <a:avLst/>
          </a:prstGeom>
        </p:spPr>
      </p:pic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795464"/>
            <a:ext cx="1092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5995" y="790677"/>
            <a:ext cx="2221343" cy="3930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50442" y="2874381"/>
            <a:ext cx="5146224" cy="66747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301919" y="216514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若語言能力未達標準則資格不符，不得加入志願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073059" y="820621"/>
            <a:ext cx="261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此部分不會篩選國籍身分、應屆畢業、延畢生，請自行篩選注意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795464"/>
            <a:ext cx="10928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6" y="57875"/>
            <a:ext cx="11742102" cy="67364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63835" y="58232"/>
            <a:ext cx="2401835" cy="7172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26560" y="4277360"/>
            <a:ext cx="452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轉為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格式，不接受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3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206238"/>
            <a:ext cx="1119397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歷年成績單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請至教務處列印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中文歷年成績單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履歷成績排名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履歷系統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成績查詢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GPA,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親筆簽名後掃描，一份，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勿電腦打字簽名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本地生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護照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境外生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、學生證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讀書計畫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頁說明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下頁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語言能力證明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無有效期限者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3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年；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請上傳歷年成績單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當學期選課證明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自學報告，以螢光筆標記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7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759262" y="1118338"/>
            <a:ext cx="10913852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交換期間，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想要修習的課程及讀書計畫。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對交換學校的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師資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了解多少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對交換學校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及提供課程了解多少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修課計畫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欲增進的領域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每間學校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超過一間學校，合併為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一個檔案。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2" y="148251"/>
            <a:ext cx="8164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讀書計畫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校內申請階段，中英皆可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9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21550"/>
              </p:ext>
            </p:extLst>
          </p:nvPr>
        </p:nvGraphicFramePr>
        <p:xfrm>
          <a:off x="962800" y="1329851"/>
          <a:ext cx="10266399" cy="456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39">
                  <a:extLst>
                    <a:ext uri="{9D8B030D-6E8A-4147-A177-3AD203B41FA5}">
                      <a16:colId xmlns="" xmlns:a16="http://schemas.microsoft.com/office/drawing/2014/main" val="2127675542"/>
                    </a:ext>
                  </a:extLst>
                </a:gridCol>
                <a:gridCol w="3931920">
                  <a:extLst>
                    <a:ext uri="{9D8B030D-6E8A-4147-A177-3AD203B41FA5}">
                      <a16:colId xmlns="" xmlns:a16="http://schemas.microsoft.com/office/drawing/2014/main" val="2419046094"/>
                    </a:ext>
                  </a:extLst>
                </a:gridCol>
                <a:gridCol w="4053840">
                  <a:extLst>
                    <a:ext uri="{9D8B030D-6E8A-4147-A177-3AD203B41FA5}">
                      <a16:colId xmlns="" xmlns:a16="http://schemas.microsoft.com/office/drawing/2014/main" val="1411792557"/>
                    </a:ext>
                  </a:extLst>
                </a:gridCol>
              </a:tblGrid>
              <a:tr h="11150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申請時間</a:t>
                      </a:r>
                      <a:endParaRPr lang="zh-TW" altLang="en-US" sz="4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  <a:r>
                        <a:rPr lang="en-US" altLang="zh-TW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108-1</a:t>
                      </a:r>
                      <a:endParaRPr lang="zh-TW" altLang="en-US" sz="4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108-2</a:t>
                      </a:r>
                      <a:endParaRPr lang="zh-TW" altLang="en-US" sz="40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84232067"/>
                  </a:ext>
                </a:extLst>
              </a:tr>
              <a:tr h="15315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出國時間</a:t>
                      </a:r>
                      <a:endParaRPr lang="zh-TW" altLang="en-US" sz="4000" b="1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春、</a:t>
                      </a: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秋季自由選擇</a:t>
                      </a:r>
                      <a:endParaRPr lang="en-US" altLang="zh-TW" sz="4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108-2</a:t>
                      </a: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109-1</a:t>
                      </a:r>
                      <a:endParaRPr lang="zh-TW" altLang="en-US" sz="4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秋季</a:t>
                      </a:r>
                      <a:endParaRPr lang="en-US" altLang="zh-TW" sz="4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109-1</a:t>
                      </a:r>
                      <a:endParaRPr lang="zh-TW" altLang="en-US" sz="4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75352294"/>
                  </a:ext>
                </a:extLst>
              </a:tr>
              <a:tr h="15315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en-US" altLang="zh-TW" sz="4000" b="1" dirty="0" smtClean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全新</a:t>
                      </a:r>
                      <a:endParaRPr lang="zh-TW" altLang="en-US" sz="4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108-1</a:t>
                      </a: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甄選完剩餘的名額</a:t>
                      </a:r>
                      <a:endParaRPr lang="zh-TW" altLang="en-US" sz="4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5865011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矩形 74"/>
          <p:cNvSpPr>
            <a:spLocks noChangeArrowheads="1"/>
          </p:cNvSpPr>
          <p:nvPr/>
        </p:nvSpPr>
        <p:spPr bwMode="auto">
          <a:xfrm>
            <a:off x="777742" y="22198"/>
            <a:ext cx="10908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</a:t>
            </a:r>
            <a:endParaRPr lang="en-US" altLang="zh-TW" sz="3200" b="1" dirty="0" smtClean="0">
              <a:solidFill>
                <a:srgbClr val="357B8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56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555165" y="1679730"/>
            <a:ext cx="1130573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除了讀書計畫以外，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想要到這間學校交換的理由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相當的自由度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，因個人興趣、動機、喜好自由發揮。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交換期間想要達成的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任務或專案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每間學校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為限，格式不限，形式不拘。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申請超過一間學校，合併為一個檔案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2" y="148251"/>
            <a:ext cx="8779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校內申請階段，中英皆可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553969" y="1202808"/>
            <a:ext cx="1130573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國際處接待義工證明，總分加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在申請表填寫接待的學期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接待義工證明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到有利審查資料，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未上傳接待證明者不予加分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2" y="148251"/>
            <a:ext cx="5476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書面資料加分項目</a:t>
            </a:r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CN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2" y="1987915"/>
            <a:ext cx="9881631" cy="16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553969" y="1202808"/>
            <a:ext cx="1130573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全球研究與國際事務學程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計畫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，總分加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在申請表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填寫已修</a:t>
            </a: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正在修的課程名稱、已得學分數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成績單用螢光筆標註課程後再上傳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若尚未得到學分，只有這學期選課，上傳選課表到有利審查資料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2" y="148251"/>
            <a:ext cx="5476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書面資料加</a:t>
            </a: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分項目</a:t>
            </a:r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altLang="zh-CN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9" y="1858998"/>
            <a:ext cx="6685928" cy="21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1397010"/>
            <a:ext cx="1075808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上網查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是否有適合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的系所、學位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避免遇到例如碩班同學校內錄取後，交換學校不錄取，因為交換學校沒有該系碩士班，僅有學士班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學校的授課語言、語言課程等。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TW" sz="36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志願分發後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不得更換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志願分發後若放棄，資格即被取消，不再重新分發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2" y="148251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準備書面資料前</a:t>
            </a:r>
            <a:endParaRPr lang="en-US" altLang="zh-CN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3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2" y="184722"/>
            <a:ext cx="10869308" cy="5243805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61" y="2462852"/>
            <a:ext cx="1875726" cy="29656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63198" y="184722"/>
            <a:ext cx="2193318" cy="62550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62" y="2462852"/>
            <a:ext cx="1875726" cy="29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2673908" y="5795464"/>
            <a:ext cx="5567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資料確認無誤後，還有最後一步！</a:t>
            </a:r>
            <a:endParaRPr lang="zh-TW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38" y="710231"/>
            <a:ext cx="9327898" cy="56084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7698" y="3754057"/>
            <a:ext cx="7889922" cy="242682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1" y="671471"/>
            <a:ext cx="11113775" cy="524319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7940" y="3869804"/>
            <a:ext cx="11028895" cy="103786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2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2561279" y="2823937"/>
            <a:ext cx="69100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8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有任何補助嗎</a:t>
            </a:r>
            <a:r>
              <a:rPr lang="en-US" altLang="zh-TW" sz="8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?</a:t>
            </a:r>
            <a:endParaRPr lang="en-US" altLang="zh-CN" sz="8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473336" y="2570081"/>
            <a:ext cx="11467651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New Tai Lue" pitchFamily="34" charset="0"/>
                <a:ea typeface="Arial Unicode MS" pitchFamily="34" charset="-120"/>
                <a:cs typeface="Microsoft New Tai Lue" pitchFamily="34" charset="0"/>
              </a:rPr>
              <a:t>1.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申請資格</a:t>
            </a: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: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不限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Microsoft New Tai Lue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2.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補助項目</a:t>
            </a: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: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來回經濟艙機票一張，依地區訂定金額上限。</a:t>
            </a:r>
            <a:endParaRPr lang="en-US" altLang="zh-TW" sz="3600" dirty="0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Microsoft New Tai Lue" pitchFamily="34" charset="0"/>
            </a:endParaRPr>
          </a:p>
          <a:p>
            <a:pPr marL="457200" lvl="1" indent="-457200" eaLnBrk="1" hangingPunct="1">
              <a:spcBef>
                <a:spcPts val="1200"/>
              </a:spcBef>
              <a:defRPr/>
            </a:pP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歐美</a:t>
            </a:r>
            <a:r>
              <a:rPr lang="zh-TW" altLang="en-US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學校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上限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zh-TW" altLang="en-US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千元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日韓東南亞學校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上限</a:t>
            </a:r>
            <a:r>
              <a:rPr lang="en-US" altLang="zh-TW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萬元，大陸地</a:t>
            </a:r>
            <a:r>
              <a:rPr lang="zh-TW" altLang="en-US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區學校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上限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</a:t>
            </a:r>
            <a:r>
              <a:rPr lang="en-US" altLang="zh-TW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zh-TW" altLang="en-US" sz="32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千元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3600" dirty="0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Microsoft New Tai Lue" pitchFamily="34" charset="0"/>
            </a:endParaRP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zh-TW" altLang="en-US" sz="3600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  <a:cs typeface="Microsoft New Tai Lue" pitchFamily="34" charset="0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31678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1.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itchFamily="34" charset="0"/>
              </a:rPr>
              <a:t>校內補助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7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341531" y="1842833"/>
            <a:ext cx="11901543" cy="34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1.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申請資格</a:t>
            </a:r>
            <a:endParaRPr lang="zh-TW" altLang="en-US" sz="36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臺灣籍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，在臺設有戶籍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申請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非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大陸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港澳學校</a:t>
            </a:r>
            <a:endParaRPr lang="en-US" altLang="zh-TW" sz="3600" dirty="0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未同時領取其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他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政府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補助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補助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項目</a:t>
            </a:r>
            <a:r>
              <a:rPr lang="en-US" altLang="zh-TW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機票</a:t>
            </a:r>
            <a:r>
              <a:rPr lang="en-US" altLang="zh-TW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+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生活費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，依地區訂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定金額，至少</a:t>
            </a: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6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萬元。</a:t>
            </a:r>
            <a:endParaRPr lang="zh-TW" altLang="en-US" sz="36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5017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海飛颺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>
            <a:grpSpLocks/>
          </p:cNvGrpSpPr>
          <p:nvPr/>
        </p:nvGrpSpPr>
        <p:grpSpPr bwMode="auto">
          <a:xfrm>
            <a:off x="7706596" y="1119583"/>
            <a:ext cx="3998475" cy="4136630"/>
            <a:chOff x="0" y="0"/>
            <a:chExt cx="1313649" cy="1313649"/>
          </a:xfrm>
          <a:solidFill>
            <a:srgbClr val="A7D692"/>
          </a:solidFill>
        </p:grpSpPr>
        <p:sp>
          <p:nvSpPr>
            <p:cNvPr id="34" name="Teardrop 104"/>
            <p:cNvSpPr>
              <a:spLocks/>
            </p:cNvSpPr>
            <p:nvPr/>
          </p:nvSpPr>
          <p:spPr bwMode="auto">
            <a:xfrm rot="8100000">
              <a:off x="0" y="0"/>
              <a:ext cx="1313649" cy="1313649"/>
            </a:xfrm>
            <a:custGeom>
              <a:avLst/>
              <a:gdLst>
                <a:gd name="T0" fmla="*/ 0 w 1313649"/>
                <a:gd name="T1" fmla="*/ 656825 h 1313649"/>
                <a:gd name="T2" fmla="*/ 656825 w 1313649"/>
                <a:gd name="T3" fmla="*/ 0 h 1313649"/>
                <a:gd name="T4" fmla="*/ 1313649 w 1313649"/>
                <a:gd name="T5" fmla="*/ 0 h 1313649"/>
                <a:gd name="T6" fmla="*/ 1313649 w 1313649"/>
                <a:gd name="T7" fmla="*/ 656825 h 1313649"/>
                <a:gd name="T8" fmla="*/ 656824 w 1313649"/>
                <a:gd name="T9" fmla="*/ 1313650 h 1313649"/>
                <a:gd name="T10" fmla="*/ -1 w 1313649"/>
                <a:gd name="T11" fmla="*/ 656825 h 1313649"/>
                <a:gd name="T12" fmla="*/ 0 w 1313649"/>
                <a:gd name="T13" fmla="*/ 656825 h 1313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3649" h="1313649">
                  <a:moveTo>
                    <a:pt x="0" y="656825"/>
                  </a:moveTo>
                  <a:cubicBezTo>
                    <a:pt x="0" y="294071"/>
                    <a:pt x="294071" y="0"/>
                    <a:pt x="656825" y="0"/>
                  </a:cubicBezTo>
                  <a:lnTo>
                    <a:pt x="1313649" y="0"/>
                  </a:lnTo>
                  <a:lnTo>
                    <a:pt x="1313649" y="656825"/>
                  </a:lnTo>
                  <a:cubicBezTo>
                    <a:pt x="1313649" y="1019579"/>
                    <a:pt x="1019578" y="1313650"/>
                    <a:pt x="656824" y="1313650"/>
                  </a:cubicBezTo>
                  <a:cubicBezTo>
                    <a:pt x="294070" y="1313650"/>
                    <a:pt x="-1" y="1019579"/>
                    <a:pt x="-1" y="656825"/>
                  </a:cubicBezTo>
                  <a:lnTo>
                    <a:pt x="0" y="6568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114230" y="114230"/>
              <a:ext cx="1085189" cy="1085189"/>
              <a:chOff x="412" y="414"/>
              <a:chExt cx="1901230" cy="1901230"/>
            </a:xfrm>
            <a:grpFill/>
          </p:grpSpPr>
          <p:sp>
            <p:nvSpPr>
              <p:cNvPr id="36" name="Teardrop 41"/>
              <p:cNvSpPr>
                <a:spLocks/>
              </p:cNvSpPr>
              <p:nvPr/>
            </p:nvSpPr>
            <p:spPr bwMode="auto">
              <a:xfrm rot="8100000">
                <a:off x="79630" y="79632"/>
                <a:ext cx="1742794" cy="1742794"/>
              </a:xfrm>
              <a:custGeom>
                <a:avLst/>
                <a:gdLst>
                  <a:gd name="T0" fmla="*/ 0 w 1742794"/>
                  <a:gd name="T1" fmla="*/ 871397 h 1742794"/>
                  <a:gd name="T2" fmla="*/ 871397 w 1742794"/>
                  <a:gd name="T3" fmla="*/ 0 h 1742794"/>
                  <a:gd name="T4" fmla="*/ 1742794 w 1742794"/>
                  <a:gd name="T5" fmla="*/ 0 h 1742794"/>
                  <a:gd name="T6" fmla="*/ 1742794 w 1742794"/>
                  <a:gd name="T7" fmla="*/ 871397 h 1742794"/>
                  <a:gd name="T8" fmla="*/ 871397 w 1742794"/>
                  <a:gd name="T9" fmla="*/ 1742794 h 1742794"/>
                  <a:gd name="T10" fmla="*/ 0 w 1742794"/>
                  <a:gd name="T11" fmla="*/ 871397 h 17427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42794" h="1742794">
                    <a:moveTo>
                      <a:pt x="0" y="871397"/>
                    </a:moveTo>
                    <a:cubicBezTo>
                      <a:pt x="0" y="390138"/>
                      <a:pt x="390138" y="0"/>
                      <a:pt x="871397" y="0"/>
                    </a:cubicBezTo>
                    <a:lnTo>
                      <a:pt x="1742794" y="0"/>
                    </a:lnTo>
                    <a:lnTo>
                      <a:pt x="1742794" y="871397"/>
                    </a:lnTo>
                    <a:cubicBezTo>
                      <a:pt x="1742794" y="1352656"/>
                      <a:pt x="1352656" y="1742794"/>
                      <a:pt x="871397" y="1742794"/>
                    </a:cubicBezTo>
                    <a:cubicBezTo>
                      <a:pt x="390138" y="1742794"/>
                      <a:pt x="0" y="1352656"/>
                      <a:pt x="0" y="8713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dirty="0"/>
              </a:p>
            </p:txBody>
          </p:sp>
          <p:sp>
            <p:nvSpPr>
              <p:cNvPr id="37" name="Teardrop 42"/>
              <p:cNvSpPr>
                <a:spLocks/>
              </p:cNvSpPr>
              <p:nvPr/>
            </p:nvSpPr>
            <p:spPr bwMode="auto">
              <a:xfrm rot="8100000">
                <a:off x="412" y="414"/>
                <a:ext cx="1901230" cy="1901230"/>
              </a:xfrm>
              <a:custGeom>
                <a:avLst/>
                <a:gdLst>
                  <a:gd name="T0" fmla="*/ 0 w 1901230"/>
                  <a:gd name="T1" fmla="*/ 950615 h 1901230"/>
                  <a:gd name="T2" fmla="*/ 950615 w 1901230"/>
                  <a:gd name="T3" fmla="*/ 0 h 1901230"/>
                  <a:gd name="T4" fmla="*/ 1901230 w 1901230"/>
                  <a:gd name="T5" fmla="*/ 0 h 1901230"/>
                  <a:gd name="T6" fmla="*/ 1901230 w 1901230"/>
                  <a:gd name="T7" fmla="*/ 950615 h 1901230"/>
                  <a:gd name="T8" fmla="*/ 950615 w 1901230"/>
                  <a:gd name="T9" fmla="*/ 1901230 h 1901230"/>
                  <a:gd name="T10" fmla="*/ 0 w 1901230"/>
                  <a:gd name="T11" fmla="*/ 950615 h 1901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01230" h="1901230">
                    <a:moveTo>
                      <a:pt x="0" y="950615"/>
                    </a:moveTo>
                    <a:cubicBezTo>
                      <a:pt x="0" y="425605"/>
                      <a:pt x="425605" y="0"/>
                      <a:pt x="950615" y="0"/>
                    </a:cubicBezTo>
                    <a:lnTo>
                      <a:pt x="1901230" y="0"/>
                    </a:lnTo>
                    <a:lnTo>
                      <a:pt x="1901230" y="950615"/>
                    </a:lnTo>
                    <a:cubicBezTo>
                      <a:pt x="1901230" y="1475625"/>
                      <a:pt x="1475625" y="1901230"/>
                      <a:pt x="950615" y="1901230"/>
                    </a:cubicBezTo>
                    <a:cubicBezTo>
                      <a:pt x="425605" y="1901230"/>
                      <a:pt x="0" y="1475625"/>
                      <a:pt x="0" y="950615"/>
                    </a:cubicBezTo>
                    <a:close/>
                  </a:path>
                </a:pathLst>
              </a:custGeom>
              <a:grpFill/>
              <a:ln w="28575" cap="rnd" cmpd="sng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12311" name="Group 1"/>
          <p:cNvGrpSpPr>
            <a:grpSpLocks/>
          </p:cNvGrpSpPr>
          <p:nvPr/>
        </p:nvGrpSpPr>
        <p:grpSpPr bwMode="auto">
          <a:xfrm>
            <a:off x="69578" y="1175530"/>
            <a:ext cx="4002512" cy="4145100"/>
            <a:chOff x="0" y="0"/>
            <a:chExt cx="1313649" cy="131364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313" name="Teardrop 104"/>
            <p:cNvSpPr>
              <a:spLocks/>
            </p:cNvSpPr>
            <p:nvPr/>
          </p:nvSpPr>
          <p:spPr bwMode="auto">
            <a:xfrm rot="8100000">
              <a:off x="0" y="0"/>
              <a:ext cx="1313649" cy="1313649"/>
            </a:xfrm>
            <a:custGeom>
              <a:avLst/>
              <a:gdLst>
                <a:gd name="T0" fmla="*/ 0 w 1313649"/>
                <a:gd name="T1" fmla="*/ 656825 h 1313649"/>
                <a:gd name="T2" fmla="*/ 656825 w 1313649"/>
                <a:gd name="T3" fmla="*/ 0 h 1313649"/>
                <a:gd name="T4" fmla="*/ 1313649 w 1313649"/>
                <a:gd name="T5" fmla="*/ 0 h 1313649"/>
                <a:gd name="T6" fmla="*/ 1313649 w 1313649"/>
                <a:gd name="T7" fmla="*/ 656825 h 1313649"/>
                <a:gd name="T8" fmla="*/ 656824 w 1313649"/>
                <a:gd name="T9" fmla="*/ 1313650 h 1313649"/>
                <a:gd name="T10" fmla="*/ -1 w 1313649"/>
                <a:gd name="T11" fmla="*/ 656825 h 1313649"/>
                <a:gd name="T12" fmla="*/ 0 w 1313649"/>
                <a:gd name="T13" fmla="*/ 656825 h 13136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3649" h="1313649">
                  <a:moveTo>
                    <a:pt x="0" y="656825"/>
                  </a:moveTo>
                  <a:cubicBezTo>
                    <a:pt x="0" y="294071"/>
                    <a:pt x="294071" y="0"/>
                    <a:pt x="656825" y="0"/>
                  </a:cubicBezTo>
                  <a:lnTo>
                    <a:pt x="1313649" y="0"/>
                  </a:lnTo>
                  <a:lnTo>
                    <a:pt x="1313649" y="656825"/>
                  </a:lnTo>
                  <a:cubicBezTo>
                    <a:pt x="1313649" y="1019579"/>
                    <a:pt x="1019578" y="1313650"/>
                    <a:pt x="656824" y="1313650"/>
                  </a:cubicBezTo>
                  <a:cubicBezTo>
                    <a:pt x="294070" y="1313650"/>
                    <a:pt x="-1" y="1019579"/>
                    <a:pt x="-1" y="656825"/>
                  </a:cubicBezTo>
                  <a:lnTo>
                    <a:pt x="0" y="6568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2314" name="Group 40"/>
            <p:cNvGrpSpPr>
              <a:grpSpLocks/>
            </p:cNvGrpSpPr>
            <p:nvPr/>
          </p:nvGrpSpPr>
          <p:grpSpPr bwMode="auto">
            <a:xfrm>
              <a:off x="114230" y="114230"/>
              <a:ext cx="1085189" cy="1085189"/>
              <a:chOff x="412" y="414"/>
              <a:chExt cx="1901230" cy="1901230"/>
            </a:xfrm>
            <a:grpFill/>
          </p:grpSpPr>
          <p:sp>
            <p:nvSpPr>
              <p:cNvPr id="12315" name="Teardrop 41"/>
              <p:cNvSpPr>
                <a:spLocks/>
              </p:cNvSpPr>
              <p:nvPr/>
            </p:nvSpPr>
            <p:spPr bwMode="auto">
              <a:xfrm rot="8100000">
                <a:off x="79630" y="79632"/>
                <a:ext cx="1742794" cy="1742794"/>
              </a:xfrm>
              <a:custGeom>
                <a:avLst/>
                <a:gdLst>
                  <a:gd name="T0" fmla="*/ 0 w 1742794"/>
                  <a:gd name="T1" fmla="*/ 871397 h 1742794"/>
                  <a:gd name="T2" fmla="*/ 871397 w 1742794"/>
                  <a:gd name="T3" fmla="*/ 0 h 1742794"/>
                  <a:gd name="T4" fmla="*/ 1742794 w 1742794"/>
                  <a:gd name="T5" fmla="*/ 0 h 1742794"/>
                  <a:gd name="T6" fmla="*/ 1742794 w 1742794"/>
                  <a:gd name="T7" fmla="*/ 871397 h 1742794"/>
                  <a:gd name="T8" fmla="*/ 871397 w 1742794"/>
                  <a:gd name="T9" fmla="*/ 1742794 h 1742794"/>
                  <a:gd name="T10" fmla="*/ 0 w 1742794"/>
                  <a:gd name="T11" fmla="*/ 871397 h 17427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42794" h="1742794">
                    <a:moveTo>
                      <a:pt x="0" y="871397"/>
                    </a:moveTo>
                    <a:cubicBezTo>
                      <a:pt x="0" y="390138"/>
                      <a:pt x="390138" y="0"/>
                      <a:pt x="871397" y="0"/>
                    </a:cubicBezTo>
                    <a:lnTo>
                      <a:pt x="1742794" y="0"/>
                    </a:lnTo>
                    <a:lnTo>
                      <a:pt x="1742794" y="871397"/>
                    </a:lnTo>
                    <a:cubicBezTo>
                      <a:pt x="1742794" y="1352656"/>
                      <a:pt x="1352656" y="1742794"/>
                      <a:pt x="871397" y="1742794"/>
                    </a:cubicBezTo>
                    <a:cubicBezTo>
                      <a:pt x="390138" y="1742794"/>
                      <a:pt x="0" y="1352656"/>
                      <a:pt x="0" y="8713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dirty="0"/>
              </a:p>
            </p:txBody>
          </p:sp>
          <p:sp>
            <p:nvSpPr>
              <p:cNvPr id="12316" name="Teardrop 42"/>
              <p:cNvSpPr>
                <a:spLocks/>
              </p:cNvSpPr>
              <p:nvPr/>
            </p:nvSpPr>
            <p:spPr bwMode="auto">
              <a:xfrm rot="8100000">
                <a:off x="412" y="414"/>
                <a:ext cx="1901230" cy="1901230"/>
              </a:xfrm>
              <a:custGeom>
                <a:avLst/>
                <a:gdLst>
                  <a:gd name="T0" fmla="*/ 0 w 1901230"/>
                  <a:gd name="T1" fmla="*/ 950615 h 1901230"/>
                  <a:gd name="T2" fmla="*/ 950615 w 1901230"/>
                  <a:gd name="T3" fmla="*/ 0 h 1901230"/>
                  <a:gd name="T4" fmla="*/ 1901230 w 1901230"/>
                  <a:gd name="T5" fmla="*/ 0 h 1901230"/>
                  <a:gd name="T6" fmla="*/ 1901230 w 1901230"/>
                  <a:gd name="T7" fmla="*/ 950615 h 1901230"/>
                  <a:gd name="T8" fmla="*/ 950615 w 1901230"/>
                  <a:gd name="T9" fmla="*/ 1901230 h 1901230"/>
                  <a:gd name="T10" fmla="*/ 0 w 1901230"/>
                  <a:gd name="T11" fmla="*/ 950615 h 1901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01230" h="1901230">
                    <a:moveTo>
                      <a:pt x="0" y="950615"/>
                    </a:moveTo>
                    <a:cubicBezTo>
                      <a:pt x="0" y="425605"/>
                      <a:pt x="425605" y="0"/>
                      <a:pt x="950615" y="0"/>
                    </a:cubicBezTo>
                    <a:lnTo>
                      <a:pt x="1901230" y="0"/>
                    </a:lnTo>
                    <a:lnTo>
                      <a:pt x="1901230" y="950615"/>
                    </a:lnTo>
                    <a:cubicBezTo>
                      <a:pt x="1901230" y="1475625"/>
                      <a:pt x="1475625" y="1901230"/>
                      <a:pt x="950615" y="1901230"/>
                    </a:cubicBezTo>
                    <a:cubicBezTo>
                      <a:pt x="425605" y="1901230"/>
                      <a:pt x="0" y="1475625"/>
                      <a:pt x="0" y="950615"/>
                    </a:cubicBezTo>
                    <a:close/>
                  </a:path>
                </a:pathLst>
              </a:custGeom>
              <a:grpFill/>
              <a:ln w="28575" cap="rnd" cmpd="sng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12299" name="Group 2"/>
          <p:cNvGrpSpPr>
            <a:grpSpLocks/>
          </p:cNvGrpSpPr>
          <p:nvPr/>
        </p:nvGrpSpPr>
        <p:grpSpPr bwMode="auto">
          <a:xfrm>
            <a:off x="3937538" y="1175530"/>
            <a:ext cx="3719491" cy="4056558"/>
            <a:chOff x="0" y="0"/>
            <a:chExt cx="1589515" cy="1589515"/>
          </a:xfrm>
          <a:solidFill>
            <a:srgbClr val="FFFFCC"/>
          </a:solidFill>
        </p:grpSpPr>
        <p:sp>
          <p:nvSpPr>
            <p:cNvPr id="12301" name="Teardrop 106"/>
            <p:cNvSpPr>
              <a:spLocks/>
            </p:cNvSpPr>
            <p:nvPr/>
          </p:nvSpPr>
          <p:spPr bwMode="auto">
            <a:xfrm rot="8100000">
              <a:off x="0" y="0"/>
              <a:ext cx="1589515" cy="1589515"/>
            </a:xfrm>
            <a:custGeom>
              <a:avLst/>
              <a:gdLst>
                <a:gd name="T0" fmla="*/ 0 w 1589515"/>
                <a:gd name="T1" fmla="*/ 794758 h 1589515"/>
                <a:gd name="T2" fmla="*/ 794758 w 1589515"/>
                <a:gd name="T3" fmla="*/ 0 h 1589515"/>
                <a:gd name="T4" fmla="*/ 1589515 w 1589515"/>
                <a:gd name="T5" fmla="*/ 0 h 1589515"/>
                <a:gd name="T6" fmla="*/ 1589515 w 1589515"/>
                <a:gd name="T7" fmla="*/ 794758 h 1589515"/>
                <a:gd name="T8" fmla="*/ 794757 w 1589515"/>
                <a:gd name="T9" fmla="*/ 1589516 h 1589515"/>
                <a:gd name="T10" fmla="*/ -1 w 1589515"/>
                <a:gd name="T11" fmla="*/ 794758 h 1589515"/>
                <a:gd name="T12" fmla="*/ 0 w 1589515"/>
                <a:gd name="T13" fmla="*/ 794758 h 15895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9515" h="1589515">
                  <a:moveTo>
                    <a:pt x="0" y="794758"/>
                  </a:moveTo>
                  <a:cubicBezTo>
                    <a:pt x="0" y="355825"/>
                    <a:pt x="355825" y="0"/>
                    <a:pt x="794758" y="0"/>
                  </a:cubicBezTo>
                  <a:lnTo>
                    <a:pt x="1589515" y="0"/>
                  </a:lnTo>
                  <a:lnTo>
                    <a:pt x="1589515" y="794758"/>
                  </a:lnTo>
                  <a:cubicBezTo>
                    <a:pt x="1589515" y="1233691"/>
                    <a:pt x="1233690" y="1589516"/>
                    <a:pt x="794757" y="1589516"/>
                  </a:cubicBezTo>
                  <a:cubicBezTo>
                    <a:pt x="355824" y="1589516"/>
                    <a:pt x="-1" y="1233691"/>
                    <a:pt x="-1" y="794758"/>
                  </a:cubicBezTo>
                  <a:lnTo>
                    <a:pt x="0" y="7947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2302" name="Group 34"/>
            <p:cNvGrpSpPr>
              <a:grpSpLocks/>
            </p:cNvGrpSpPr>
            <p:nvPr/>
          </p:nvGrpSpPr>
          <p:grpSpPr bwMode="auto">
            <a:xfrm>
              <a:off x="82374" y="79503"/>
              <a:ext cx="1429043" cy="1429043"/>
              <a:chOff x="0" y="0"/>
              <a:chExt cx="1902056" cy="1902056"/>
            </a:xfrm>
            <a:grpFill/>
          </p:grpSpPr>
          <p:sp>
            <p:nvSpPr>
              <p:cNvPr id="12303" name="Teardrop 35"/>
              <p:cNvSpPr>
                <a:spLocks/>
              </p:cNvSpPr>
              <p:nvPr/>
            </p:nvSpPr>
            <p:spPr bwMode="auto">
              <a:xfrm rot="8100000">
                <a:off x="78946" y="79597"/>
                <a:ext cx="1743227" cy="1743227"/>
              </a:xfrm>
              <a:custGeom>
                <a:avLst/>
                <a:gdLst>
                  <a:gd name="T0" fmla="*/ 0 w 1743227"/>
                  <a:gd name="T1" fmla="*/ 871614 h 1743227"/>
                  <a:gd name="T2" fmla="*/ 871614 w 1743227"/>
                  <a:gd name="T3" fmla="*/ 0 h 1743227"/>
                  <a:gd name="T4" fmla="*/ 1743227 w 1743227"/>
                  <a:gd name="T5" fmla="*/ 0 h 1743227"/>
                  <a:gd name="T6" fmla="*/ 1743227 w 1743227"/>
                  <a:gd name="T7" fmla="*/ 871614 h 1743227"/>
                  <a:gd name="T8" fmla="*/ 871613 w 1743227"/>
                  <a:gd name="T9" fmla="*/ 1743228 h 1743227"/>
                  <a:gd name="T10" fmla="*/ -1 w 1743227"/>
                  <a:gd name="T11" fmla="*/ 871614 h 1743227"/>
                  <a:gd name="T12" fmla="*/ 0 w 1743227"/>
                  <a:gd name="T13" fmla="*/ 871614 h 1743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43227" h="1743227">
                    <a:moveTo>
                      <a:pt x="0" y="871614"/>
                    </a:moveTo>
                    <a:cubicBezTo>
                      <a:pt x="0" y="390235"/>
                      <a:pt x="390235" y="0"/>
                      <a:pt x="871614" y="0"/>
                    </a:cubicBezTo>
                    <a:lnTo>
                      <a:pt x="1743227" y="0"/>
                    </a:lnTo>
                    <a:lnTo>
                      <a:pt x="1743227" y="871614"/>
                    </a:lnTo>
                    <a:cubicBezTo>
                      <a:pt x="1743227" y="1352993"/>
                      <a:pt x="1352992" y="1743228"/>
                      <a:pt x="871613" y="1743228"/>
                    </a:cubicBezTo>
                    <a:cubicBezTo>
                      <a:pt x="390234" y="1743228"/>
                      <a:pt x="-1" y="1352993"/>
                      <a:pt x="-1" y="871614"/>
                    </a:cubicBezTo>
                    <a:lnTo>
                      <a:pt x="0" y="8716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304" name="Teardrop 36"/>
              <p:cNvSpPr>
                <a:spLocks/>
              </p:cNvSpPr>
              <p:nvPr/>
            </p:nvSpPr>
            <p:spPr bwMode="auto">
              <a:xfrm rot="8100000">
                <a:off x="-291" y="359"/>
                <a:ext cx="1901703" cy="1901703"/>
              </a:xfrm>
              <a:custGeom>
                <a:avLst/>
                <a:gdLst>
                  <a:gd name="T0" fmla="*/ 0 w 1901703"/>
                  <a:gd name="T1" fmla="*/ 950852 h 1901703"/>
                  <a:gd name="T2" fmla="*/ 950852 w 1901703"/>
                  <a:gd name="T3" fmla="*/ 0 h 1901703"/>
                  <a:gd name="T4" fmla="*/ 1901703 w 1901703"/>
                  <a:gd name="T5" fmla="*/ 0 h 1901703"/>
                  <a:gd name="T6" fmla="*/ 1901703 w 1901703"/>
                  <a:gd name="T7" fmla="*/ 950852 h 1901703"/>
                  <a:gd name="T8" fmla="*/ 950851 w 1901703"/>
                  <a:gd name="T9" fmla="*/ 1901704 h 1901703"/>
                  <a:gd name="T10" fmla="*/ -1 w 1901703"/>
                  <a:gd name="T11" fmla="*/ 950852 h 1901703"/>
                  <a:gd name="T12" fmla="*/ 0 w 1901703"/>
                  <a:gd name="T13" fmla="*/ 950852 h 1901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01703" h="1901703">
                    <a:moveTo>
                      <a:pt x="0" y="950852"/>
                    </a:moveTo>
                    <a:cubicBezTo>
                      <a:pt x="0" y="425711"/>
                      <a:pt x="425711" y="0"/>
                      <a:pt x="950852" y="0"/>
                    </a:cubicBezTo>
                    <a:lnTo>
                      <a:pt x="1901703" y="0"/>
                    </a:lnTo>
                    <a:lnTo>
                      <a:pt x="1901703" y="950852"/>
                    </a:lnTo>
                    <a:cubicBezTo>
                      <a:pt x="1901703" y="1475993"/>
                      <a:pt x="1475992" y="1901704"/>
                      <a:pt x="950851" y="1901704"/>
                    </a:cubicBezTo>
                    <a:cubicBezTo>
                      <a:pt x="425710" y="1901704"/>
                      <a:pt x="-1" y="1475993"/>
                      <a:pt x="-1" y="950852"/>
                    </a:cubicBezTo>
                    <a:lnTo>
                      <a:pt x="0" y="95085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xtLst/>
            </p:spPr>
            <p:txBody>
              <a:bodyPr lIns="121920" tIns="60960" rIns="121920" bIns="60960"/>
              <a:lstStyle/>
              <a:p>
                <a:endParaRPr lang="zh-CN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1" name="矩形 74"/>
          <p:cNvSpPr>
            <a:spLocks noChangeArrowheads="1"/>
          </p:cNvSpPr>
          <p:nvPr/>
        </p:nvSpPr>
        <p:spPr bwMode="auto">
          <a:xfrm>
            <a:off x="759262" y="19044"/>
            <a:ext cx="35541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我夠資格嗎</a:t>
            </a:r>
            <a:r>
              <a:rPr lang="en-US" altLang="zh-TW" sz="4800" b="1" dirty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800" b="1" dirty="0">
              <a:solidFill>
                <a:srgbClr val="357B8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9262" y="1826457"/>
            <a:ext cx="26772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含以上，碩專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班生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除外。部分學校只收三年級以上、或不收應屆畢業。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60288" y="2217026"/>
            <a:ext cx="2380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交換期間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，不得辦理休退學。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47705" y="2217025"/>
            <a:ext cx="2904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學校要求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身分、語言能力、系所年級等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341531" y="1649793"/>
            <a:ext cx="11901543" cy="40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1.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申請資格</a:t>
            </a:r>
            <a:endParaRPr lang="zh-TW" altLang="en-US" sz="36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臺灣籍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，在臺設有戶籍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中低收入戶學</a:t>
            </a:r>
            <a:r>
              <a:rPr lang="zh-TW" altLang="en-US" sz="3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</a:t>
            </a:r>
            <a:endParaRPr lang="en-US" altLang="zh-TW" sz="3600" b="1" dirty="0" smtClean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申請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非大陸港澳學校</a:t>
            </a:r>
            <a:endParaRPr lang="en-US" altLang="zh-TW" sz="36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未同時領取其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他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政府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補助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補助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項目</a:t>
            </a:r>
            <a:r>
              <a:rPr lang="en-US" altLang="zh-TW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機票</a:t>
            </a:r>
            <a:r>
              <a:rPr lang="en-US" altLang="zh-TW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+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生活費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，依地區訂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定金額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，至少</a:t>
            </a: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6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萬元。</a:t>
            </a:r>
            <a:endParaRPr lang="zh-TW" altLang="en-US" sz="36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5017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海惜珠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57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341531" y="1466913"/>
            <a:ext cx="11326608" cy="49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1.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New Tai Lue" pitchFamily="34" charset="0"/>
              </a:rPr>
              <a:t>申請資格</a:t>
            </a:r>
            <a:endParaRPr lang="zh-TW" altLang="en-US" sz="36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臺灣籍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，在臺設有戶籍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有清寒證明</a:t>
            </a:r>
            <a:r>
              <a:rPr lang="zh-TW" altLang="en-US" sz="36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者</a:t>
            </a:r>
            <a:endParaRPr lang="en-US" altLang="zh-TW" sz="36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不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限前往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學校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未同時領取其他政府補助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補助項目</a:t>
            </a:r>
            <a:r>
              <a:rPr lang="en-US" altLang="zh-TW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機票</a:t>
            </a:r>
            <a:r>
              <a:rPr lang="en-US" altLang="zh-TW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+</a:t>
            </a:r>
            <a:r>
              <a:rPr lang="zh-TW" altLang="en-US" sz="36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生活費</a:t>
            </a:r>
            <a:r>
              <a:rPr lang="zh-TW" altLang="en-US" sz="3600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，依地區訂定金額</a:t>
            </a:r>
            <a:r>
              <a:rPr lang="zh-TW" altLang="en-US" sz="36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3600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歐美學校上限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8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萬元，日韓東南亞學校上限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千元，大陸地區學校上限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萬</a:t>
            </a:r>
            <a:r>
              <a:rPr lang="en-US" altLang="zh-TW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zh-TW" altLang="en-US" sz="3200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千元。</a:t>
            </a:r>
            <a:endParaRPr lang="zh-TW" altLang="en-US" sz="3200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7479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鴻海清寒優秀學生獎學金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1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172"/>
            <a:ext cx="13120660" cy="1573292"/>
          </a:xfrm>
          <a:prstGeom prst="rect">
            <a:avLst/>
          </a:prstGeom>
        </p:spPr>
      </p:pic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683062" y="5851906"/>
            <a:ext cx="504187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在上傳申請文件處上傳所需資料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4128" y="4278614"/>
            <a:ext cx="1415900" cy="5379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74"/>
          <p:cNvSpPr>
            <a:spLocks noChangeArrowheads="1"/>
          </p:cNvSpPr>
          <p:nvPr/>
        </p:nvSpPr>
        <p:spPr bwMode="auto">
          <a:xfrm>
            <a:off x="759262" y="32501"/>
            <a:ext cx="4169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如何申請補助</a:t>
            </a: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045"/>
            <a:ext cx="12062760" cy="18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AF8DE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41"/>
          <p:cNvSpPr>
            <a:spLocks noChangeArrowheads="1"/>
          </p:cNvSpPr>
          <p:nvPr/>
        </p:nvSpPr>
        <p:spPr bwMode="auto">
          <a:xfrm>
            <a:off x="0" y="3862388"/>
            <a:ext cx="12192000" cy="2995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2486401" y="1736148"/>
            <a:ext cx="1843838" cy="1546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書面審查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endParaRPr lang="bg-BG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7095897" y="1831440"/>
            <a:ext cx="1773918" cy="1546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口試審查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bg-BG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204" name="组合 12"/>
          <p:cNvGrpSpPr>
            <a:grpSpLocks/>
          </p:cNvGrpSpPr>
          <p:nvPr/>
        </p:nvGrpSpPr>
        <p:grpSpPr bwMode="auto">
          <a:xfrm rot="1800000">
            <a:off x="2341274" y="1258962"/>
            <a:ext cx="2099861" cy="2500598"/>
            <a:chOff x="0" y="0"/>
            <a:chExt cx="1579336" cy="1579336"/>
          </a:xfrm>
        </p:grpSpPr>
        <p:sp>
          <p:nvSpPr>
            <p:cNvPr id="8228" name="空心弧 13"/>
            <p:cNvSpPr>
              <a:spLocks/>
            </p:cNvSpPr>
            <p:nvPr/>
          </p:nvSpPr>
          <p:spPr bwMode="auto">
            <a:xfrm>
              <a:off x="0" y="0"/>
              <a:ext cx="1579336" cy="1579336"/>
            </a:xfrm>
            <a:custGeom>
              <a:avLst/>
              <a:gdLst>
                <a:gd name="T0" fmla="*/ 207280 w 1579336"/>
                <a:gd name="T1" fmla="*/ 256376 h 1579336"/>
                <a:gd name="T2" fmla="*/ 1069153 w 1579336"/>
                <a:gd name="T3" fmla="*/ 51113 h 1579336"/>
                <a:gd name="T4" fmla="*/ 1579209 w 1579336"/>
                <a:gd name="T5" fmla="*/ 775545 h 1579336"/>
                <a:gd name="T6" fmla="*/ 1456104 w 1579336"/>
                <a:gd name="T7" fmla="*/ 777747 h 1579336"/>
                <a:gd name="T8" fmla="*/ 1025576 w 1579336"/>
                <a:gd name="T9" fmla="*/ 166269 h 1579336"/>
                <a:gd name="T10" fmla="*/ 298086 w 1579336"/>
                <a:gd name="T11" fmla="*/ 339527 h 1579336"/>
                <a:gd name="T12" fmla="*/ 207280 w 1579336"/>
                <a:gd name="T13" fmla="*/ 256376 h 1579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9336" h="1579336">
                  <a:moveTo>
                    <a:pt x="207280" y="256376"/>
                  </a:moveTo>
                  <a:cubicBezTo>
                    <a:pt x="425511" y="18054"/>
                    <a:pt x="766925" y="-63257"/>
                    <a:pt x="1069153" y="51113"/>
                  </a:cubicBezTo>
                  <a:cubicBezTo>
                    <a:pt x="1371381" y="165483"/>
                    <a:pt x="1573430" y="452452"/>
                    <a:pt x="1579209" y="775545"/>
                  </a:cubicBezTo>
                  <a:lnTo>
                    <a:pt x="1456104" y="777747"/>
                  </a:lnTo>
                  <a:cubicBezTo>
                    <a:pt x="1451226" y="505031"/>
                    <a:pt x="1280681" y="262806"/>
                    <a:pt x="1025576" y="166269"/>
                  </a:cubicBezTo>
                  <a:cubicBezTo>
                    <a:pt x="770471" y="69732"/>
                    <a:pt x="482291" y="138364"/>
                    <a:pt x="298086" y="339527"/>
                  </a:cubicBezTo>
                  <a:lnTo>
                    <a:pt x="207280" y="256376"/>
                  </a:lnTo>
                  <a:close/>
                </a:path>
              </a:pathLst>
            </a:custGeom>
            <a:solidFill>
              <a:srgbClr val="00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29" name="空心弧 14"/>
            <p:cNvSpPr>
              <a:spLocks/>
            </p:cNvSpPr>
            <p:nvPr/>
          </p:nvSpPr>
          <p:spPr bwMode="auto">
            <a:xfrm rot="-8100000">
              <a:off x="0" y="0"/>
              <a:ext cx="1579336" cy="1579336"/>
            </a:xfrm>
            <a:custGeom>
              <a:avLst/>
              <a:gdLst>
                <a:gd name="T0" fmla="*/ 312578 w 1579336"/>
                <a:gd name="T1" fmla="*/ 1418922 h 1579336"/>
                <a:gd name="T2" fmla="*/ 70745 w 1579336"/>
                <a:gd name="T3" fmla="*/ 462981 h 1579336"/>
                <a:gd name="T4" fmla="*/ 949890 w 1579336"/>
                <a:gd name="T5" fmla="*/ 16426 h 1579336"/>
                <a:gd name="T6" fmla="*/ 1579210 w 1579336"/>
                <a:gd name="T7" fmla="*/ 775546 h 1579336"/>
                <a:gd name="T8" fmla="*/ 1456104 w 1579336"/>
                <a:gd name="T9" fmla="*/ 777747 h 1579336"/>
                <a:gd name="T10" fmla="*/ 924907 w 1579336"/>
                <a:gd name="T11" fmla="*/ 136989 h 1579336"/>
                <a:gd name="T12" fmla="*/ 182839 w 1579336"/>
                <a:gd name="T13" fmla="*/ 513918 h 1579336"/>
                <a:gd name="T14" fmla="*/ 386965 w 1579336"/>
                <a:gd name="T15" fmla="*/ 1320809 h 1579336"/>
                <a:gd name="T16" fmla="*/ 312578 w 1579336"/>
                <a:gd name="T17" fmla="*/ 1418922 h 1579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9336" h="1579336">
                  <a:moveTo>
                    <a:pt x="312578" y="1418922"/>
                  </a:moveTo>
                  <a:cubicBezTo>
                    <a:pt x="18480" y="1195941"/>
                    <a:pt x="-81941" y="798988"/>
                    <a:pt x="70745" y="462981"/>
                  </a:cubicBezTo>
                  <a:cubicBezTo>
                    <a:pt x="223431" y="126973"/>
                    <a:pt x="588495" y="-58458"/>
                    <a:pt x="949890" y="16426"/>
                  </a:cubicBezTo>
                  <a:cubicBezTo>
                    <a:pt x="1311285" y="91310"/>
                    <a:pt x="1572610" y="406533"/>
                    <a:pt x="1579210" y="775546"/>
                  </a:cubicBezTo>
                  <a:lnTo>
                    <a:pt x="1456104" y="777747"/>
                  </a:lnTo>
                  <a:cubicBezTo>
                    <a:pt x="1450532" y="466271"/>
                    <a:pt x="1229954" y="200197"/>
                    <a:pt x="924907" y="136989"/>
                  </a:cubicBezTo>
                  <a:cubicBezTo>
                    <a:pt x="619860" y="73781"/>
                    <a:pt x="311718" y="230300"/>
                    <a:pt x="182839" y="513918"/>
                  </a:cubicBezTo>
                  <a:cubicBezTo>
                    <a:pt x="53960" y="797535"/>
                    <a:pt x="138723" y="1132596"/>
                    <a:pt x="386965" y="1320809"/>
                  </a:cubicBezTo>
                  <a:lnTo>
                    <a:pt x="312578" y="1418922"/>
                  </a:lnTo>
                  <a:close/>
                </a:path>
              </a:pathLst>
            </a:custGeom>
            <a:solidFill>
              <a:srgbClr val="5FA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1856788" y="4045024"/>
            <a:ext cx="3324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綜合所有書面資料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評分。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13" name="矩形 33"/>
          <p:cNvSpPr>
            <a:spLocks noChangeArrowheads="1"/>
          </p:cNvSpPr>
          <p:nvPr/>
        </p:nvSpPr>
        <p:spPr bwMode="auto">
          <a:xfrm>
            <a:off x="6260936" y="4045024"/>
            <a:ext cx="47656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語言表達、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臨場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反應、對交換學校了解程度、申請動機、整體印象。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5109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校內甄選評分項目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21" name="组合 12"/>
          <p:cNvGrpSpPr>
            <a:grpSpLocks/>
          </p:cNvGrpSpPr>
          <p:nvPr/>
        </p:nvGrpSpPr>
        <p:grpSpPr bwMode="auto">
          <a:xfrm rot="1800000">
            <a:off x="6932925" y="1225937"/>
            <a:ext cx="2099861" cy="2500598"/>
            <a:chOff x="0" y="0"/>
            <a:chExt cx="1579336" cy="1579336"/>
          </a:xfrm>
        </p:grpSpPr>
        <p:sp>
          <p:nvSpPr>
            <p:cNvPr id="22" name="空心弧 13"/>
            <p:cNvSpPr>
              <a:spLocks/>
            </p:cNvSpPr>
            <p:nvPr/>
          </p:nvSpPr>
          <p:spPr bwMode="auto">
            <a:xfrm>
              <a:off x="0" y="0"/>
              <a:ext cx="1579336" cy="1579336"/>
            </a:xfrm>
            <a:custGeom>
              <a:avLst/>
              <a:gdLst>
                <a:gd name="T0" fmla="*/ 207280 w 1579336"/>
                <a:gd name="T1" fmla="*/ 256376 h 1579336"/>
                <a:gd name="T2" fmla="*/ 1069153 w 1579336"/>
                <a:gd name="T3" fmla="*/ 51113 h 1579336"/>
                <a:gd name="T4" fmla="*/ 1579209 w 1579336"/>
                <a:gd name="T5" fmla="*/ 775545 h 1579336"/>
                <a:gd name="T6" fmla="*/ 1456104 w 1579336"/>
                <a:gd name="T7" fmla="*/ 777747 h 1579336"/>
                <a:gd name="T8" fmla="*/ 1025576 w 1579336"/>
                <a:gd name="T9" fmla="*/ 166269 h 1579336"/>
                <a:gd name="T10" fmla="*/ 298086 w 1579336"/>
                <a:gd name="T11" fmla="*/ 339527 h 1579336"/>
                <a:gd name="T12" fmla="*/ 207280 w 1579336"/>
                <a:gd name="T13" fmla="*/ 256376 h 1579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79336" h="1579336">
                  <a:moveTo>
                    <a:pt x="207280" y="256376"/>
                  </a:moveTo>
                  <a:cubicBezTo>
                    <a:pt x="425511" y="18054"/>
                    <a:pt x="766925" y="-63257"/>
                    <a:pt x="1069153" y="51113"/>
                  </a:cubicBezTo>
                  <a:cubicBezTo>
                    <a:pt x="1371381" y="165483"/>
                    <a:pt x="1573430" y="452452"/>
                    <a:pt x="1579209" y="775545"/>
                  </a:cubicBezTo>
                  <a:lnTo>
                    <a:pt x="1456104" y="777747"/>
                  </a:lnTo>
                  <a:cubicBezTo>
                    <a:pt x="1451226" y="505031"/>
                    <a:pt x="1280681" y="262806"/>
                    <a:pt x="1025576" y="166269"/>
                  </a:cubicBezTo>
                  <a:cubicBezTo>
                    <a:pt x="770471" y="69732"/>
                    <a:pt x="482291" y="138364"/>
                    <a:pt x="298086" y="339527"/>
                  </a:cubicBezTo>
                  <a:lnTo>
                    <a:pt x="207280" y="256376"/>
                  </a:lnTo>
                  <a:close/>
                </a:path>
              </a:pathLst>
            </a:custGeom>
            <a:solidFill>
              <a:srgbClr val="00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空心弧 14"/>
            <p:cNvSpPr>
              <a:spLocks/>
            </p:cNvSpPr>
            <p:nvPr/>
          </p:nvSpPr>
          <p:spPr bwMode="auto">
            <a:xfrm rot="-8100000">
              <a:off x="0" y="0"/>
              <a:ext cx="1579336" cy="1579336"/>
            </a:xfrm>
            <a:custGeom>
              <a:avLst/>
              <a:gdLst>
                <a:gd name="T0" fmla="*/ 312578 w 1579336"/>
                <a:gd name="T1" fmla="*/ 1418922 h 1579336"/>
                <a:gd name="T2" fmla="*/ 70745 w 1579336"/>
                <a:gd name="T3" fmla="*/ 462981 h 1579336"/>
                <a:gd name="T4" fmla="*/ 949890 w 1579336"/>
                <a:gd name="T5" fmla="*/ 16426 h 1579336"/>
                <a:gd name="T6" fmla="*/ 1579210 w 1579336"/>
                <a:gd name="T7" fmla="*/ 775546 h 1579336"/>
                <a:gd name="T8" fmla="*/ 1456104 w 1579336"/>
                <a:gd name="T9" fmla="*/ 777747 h 1579336"/>
                <a:gd name="T10" fmla="*/ 924907 w 1579336"/>
                <a:gd name="T11" fmla="*/ 136989 h 1579336"/>
                <a:gd name="T12" fmla="*/ 182839 w 1579336"/>
                <a:gd name="T13" fmla="*/ 513918 h 1579336"/>
                <a:gd name="T14" fmla="*/ 386965 w 1579336"/>
                <a:gd name="T15" fmla="*/ 1320809 h 1579336"/>
                <a:gd name="T16" fmla="*/ 312578 w 1579336"/>
                <a:gd name="T17" fmla="*/ 1418922 h 1579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9336" h="1579336">
                  <a:moveTo>
                    <a:pt x="312578" y="1418922"/>
                  </a:moveTo>
                  <a:cubicBezTo>
                    <a:pt x="18480" y="1195941"/>
                    <a:pt x="-81941" y="798988"/>
                    <a:pt x="70745" y="462981"/>
                  </a:cubicBezTo>
                  <a:cubicBezTo>
                    <a:pt x="223431" y="126973"/>
                    <a:pt x="588495" y="-58458"/>
                    <a:pt x="949890" y="16426"/>
                  </a:cubicBezTo>
                  <a:cubicBezTo>
                    <a:pt x="1311285" y="91310"/>
                    <a:pt x="1572610" y="406533"/>
                    <a:pt x="1579210" y="775546"/>
                  </a:cubicBezTo>
                  <a:lnTo>
                    <a:pt x="1456104" y="777747"/>
                  </a:lnTo>
                  <a:cubicBezTo>
                    <a:pt x="1450532" y="466271"/>
                    <a:pt x="1229954" y="200197"/>
                    <a:pt x="924907" y="136989"/>
                  </a:cubicBezTo>
                  <a:cubicBezTo>
                    <a:pt x="619860" y="73781"/>
                    <a:pt x="311718" y="230300"/>
                    <a:pt x="182839" y="513918"/>
                  </a:cubicBezTo>
                  <a:cubicBezTo>
                    <a:pt x="53960" y="797535"/>
                    <a:pt x="138723" y="1132596"/>
                    <a:pt x="386965" y="1320809"/>
                  </a:cubicBezTo>
                  <a:lnTo>
                    <a:pt x="312578" y="1418922"/>
                  </a:lnTo>
                  <a:close/>
                </a:path>
              </a:pathLst>
            </a:custGeom>
            <a:solidFill>
              <a:srgbClr val="5FA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矩形 32"/>
          <p:cNvSpPr>
            <a:spLocks noChangeArrowheads="1"/>
          </p:cNvSpPr>
          <p:nvPr/>
        </p:nvSpPr>
        <p:spPr bwMode="auto">
          <a:xfrm>
            <a:off x="879821" y="1574631"/>
            <a:ext cx="1070629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書面成績及面試成績合併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後為總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成績，各佔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未參加過交換計畫者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優先分發。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成績相同者，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依（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）面試成績（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書面成績分發。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759262" y="14825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計分方式</a:t>
            </a:r>
            <a:endParaRPr lang="en-US" altLang="zh-CN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7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1690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交換前須知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626858"/>
            <a:ext cx="11208899" cy="467234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目前為校內甄選階段，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正式入學許可由交換學校核定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自行負擔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生活費、保險費、簽證費、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住宿費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使用者付費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自行辦理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簽證、 機票、選課、學分抵免、機場接送及保險等。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出國前</a:t>
            </a: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開學時，持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通識中心詢問學分抵免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，返國後持成績單辦理。若因學分問題無法如期畢業，自行負擔後果。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應屆畢業者抵免學分，有可能會再跨一個學期。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44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6022" y="2283907"/>
            <a:ext cx="1011316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交換期間以學期為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單位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不提前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延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後返國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出國期間需保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學籍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，註冊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繳費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3.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每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學期至少修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門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課程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，其中至少</a:t>
            </a: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門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專業課程 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，或交換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校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另有規定，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從嚴遵守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。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defRPr/>
            </a:pPr>
            <a:endParaRPr lang="en-US" altLang="zh-TW" dirty="0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23392" y="194170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交換時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須知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833" y="312739"/>
            <a:ext cx="1086825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申請小撇步</a:t>
            </a:r>
            <a:endParaRPr lang="zh-TW" altLang="en-US" sz="4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833" y="1608140"/>
            <a:ext cx="11434732" cy="3495419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盡早確認目標，開始準備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申請表、家長同意書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早簽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語言能力測驗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提早規劃、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語言課程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endParaRPr lang="en-US" altLang="zh-TW" sz="3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多給自己機會培養國際視野，把握機會認識學校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境外學生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，交換生、外國學生、僑生、陸生，占全校</a:t>
            </a:r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處接待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義工</a:t>
            </a:r>
            <a:endParaRPr lang="en-US" altLang="zh-TW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寒暑假短期交流營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研究與國際事務學程</a:t>
            </a:r>
            <a:endParaRPr lang="zh-TW" altLang="en-US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AutoShape 2" descr="https://pixabay.com/static/uploads/photo/2012/12/19/03/21/sun-70832_64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https://pixabay.com/static/uploads/photo/2012/12/19/03/21/sun-70832_640.jpg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60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149"/>
            <a:ext cx="12671634" cy="50827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4009" y="29211"/>
            <a:ext cx="8149679" cy="1158253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歷年的交換心得在這裡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19363" y="5595730"/>
            <a:ext cx="2813689" cy="7851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26467" y="3130825"/>
            <a:ext cx="2792896" cy="89452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4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956108" y="1666777"/>
            <a:ext cx="10566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Q︰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怎麼知道交換學校修的課，學分可否抵免？ </a:t>
            </a:r>
            <a:endParaRPr lang="zh-TW" altLang="en-US" sz="3200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A︰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可否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抵免由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各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系、通識中心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決定。請在選課前，寄課程大綱詢問可否抵免。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回國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後持成績單正本申請。抵免的課程在成績單上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只會顯示及格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，不會有成績。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Q︰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錄取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後，可否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更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改交換期間</a:t>
            </a:r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學校？ </a:t>
            </a:r>
            <a:endParaRPr lang="zh-TW" altLang="en-US" sz="3200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︰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不可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更改。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63818" y="365077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常見問題</a:t>
            </a:r>
            <a:endParaRPr lang="zh-TW" altLang="en-US" sz="3600" b="1" dirty="0">
              <a:solidFill>
                <a:srgbClr val="00B05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1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ounded Rectangle 5"/>
          <p:cNvSpPr>
            <a:spLocks noChangeArrowheads="1"/>
          </p:cNvSpPr>
          <p:nvPr/>
        </p:nvSpPr>
        <p:spPr bwMode="auto">
          <a:xfrm>
            <a:off x="1094903" y="1162598"/>
            <a:ext cx="3950434" cy="584775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9" name="Rounded Rectangle 7"/>
          <p:cNvSpPr>
            <a:spLocks noChangeArrowheads="1"/>
          </p:cNvSpPr>
          <p:nvPr/>
        </p:nvSpPr>
        <p:spPr bwMode="auto">
          <a:xfrm>
            <a:off x="1084145" y="3138018"/>
            <a:ext cx="4101041" cy="585322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0" name="Rounded Rectangle 9"/>
          <p:cNvSpPr>
            <a:spLocks noChangeArrowheads="1"/>
          </p:cNvSpPr>
          <p:nvPr/>
        </p:nvSpPr>
        <p:spPr bwMode="auto">
          <a:xfrm>
            <a:off x="6794382" y="1129590"/>
            <a:ext cx="3975217" cy="617784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1" name="Rounded Rectangle 11"/>
          <p:cNvSpPr>
            <a:spLocks noChangeArrowheads="1"/>
          </p:cNvSpPr>
          <p:nvPr/>
        </p:nvSpPr>
        <p:spPr bwMode="auto">
          <a:xfrm>
            <a:off x="6794383" y="3115170"/>
            <a:ext cx="4154486" cy="608170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2" name="矩形 27"/>
          <p:cNvSpPr>
            <a:spLocks noChangeArrowheads="1"/>
          </p:cNvSpPr>
          <p:nvPr/>
        </p:nvSpPr>
        <p:spPr bwMode="auto">
          <a:xfrm>
            <a:off x="1184156" y="1681365"/>
            <a:ext cx="4374814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</a:t>
            </a:r>
            <a:r>
              <a:rPr lang="zh-TW" altLang="en-US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起開放線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上申請</a:t>
            </a:r>
            <a:r>
              <a:rPr lang="zh-CN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3" name="矩形 28"/>
          <p:cNvSpPr>
            <a:spLocks noChangeArrowheads="1"/>
          </p:cNvSpPr>
          <p:nvPr/>
        </p:nvSpPr>
        <p:spPr bwMode="auto">
          <a:xfrm>
            <a:off x="6984246" y="1700865"/>
            <a:ext cx="3954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國際處首頁公告。預計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3/9-3/13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之間口試。</a:t>
            </a:r>
            <a:endParaRPr lang="en-US" altLang="zh-CN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4" name="矩形 29"/>
          <p:cNvSpPr>
            <a:spLocks noChangeArrowheads="1"/>
          </p:cNvSpPr>
          <p:nvPr/>
        </p:nvSpPr>
        <p:spPr bwMode="auto">
          <a:xfrm>
            <a:off x="1184157" y="3732022"/>
            <a:ext cx="41544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處首頁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校內推薦名單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非正式錄取通知</a:t>
            </a:r>
            <a:r>
              <a:rPr lang="zh-CN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5" name="矩形 30"/>
          <p:cNvSpPr>
            <a:spLocks noChangeArrowheads="1"/>
          </p:cNvSpPr>
          <p:nvPr/>
        </p:nvSpPr>
        <p:spPr bwMode="auto">
          <a:xfrm>
            <a:off x="6994406" y="3723340"/>
            <a:ext cx="40190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準備交換學校申請資料，國際處</a:t>
            </a:r>
            <a:r>
              <a:rPr lang="en-US" altLang="zh-TW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通知。</a:t>
            </a:r>
            <a:endParaRPr lang="en-US" altLang="zh-CN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6" name="矩形 31"/>
          <p:cNvSpPr>
            <a:spLocks noChangeArrowheads="1"/>
          </p:cNvSpPr>
          <p:nvPr/>
        </p:nvSpPr>
        <p:spPr bwMode="auto">
          <a:xfrm>
            <a:off x="1111442" y="1202355"/>
            <a:ext cx="4665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線上申請至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3/4</a:t>
            </a:r>
            <a:endParaRPr lang="zh-CN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7" name="矩形 32"/>
          <p:cNvSpPr>
            <a:spLocks noChangeArrowheads="1"/>
          </p:cNvSpPr>
          <p:nvPr/>
        </p:nvSpPr>
        <p:spPr bwMode="auto">
          <a:xfrm>
            <a:off x="6853754" y="1177645"/>
            <a:ext cx="395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Step2-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口試名單</a:t>
            </a:r>
            <a:endParaRPr lang="zh-CN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8" name="矩形 33"/>
          <p:cNvSpPr>
            <a:spLocks noChangeArrowheads="1"/>
          </p:cNvSpPr>
          <p:nvPr/>
        </p:nvSpPr>
        <p:spPr bwMode="auto">
          <a:xfrm>
            <a:off x="1184156" y="3189873"/>
            <a:ext cx="433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Step3-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校內放榜</a:t>
            </a:r>
            <a:endParaRPr lang="zh-CN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9" name="矩形 34"/>
          <p:cNvSpPr>
            <a:spLocks noChangeArrowheads="1"/>
          </p:cNvSpPr>
          <p:nvPr/>
        </p:nvSpPr>
        <p:spPr bwMode="auto">
          <a:xfrm>
            <a:off x="6777570" y="3169069"/>
            <a:ext cx="4235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Step4-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申請資料準備</a:t>
            </a:r>
            <a:endParaRPr lang="zh-CN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74"/>
          <p:cNvSpPr>
            <a:spLocks noChangeArrowheads="1"/>
          </p:cNvSpPr>
          <p:nvPr/>
        </p:nvSpPr>
        <p:spPr bwMode="auto">
          <a:xfrm>
            <a:off x="759262" y="-10774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甄選時程表</a:t>
            </a:r>
            <a:endParaRPr lang="zh-TW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Rounded Rectangle 5"/>
          <p:cNvSpPr>
            <a:spLocks noChangeArrowheads="1"/>
          </p:cNvSpPr>
          <p:nvPr/>
        </p:nvSpPr>
        <p:spPr bwMode="auto">
          <a:xfrm>
            <a:off x="1111443" y="5234313"/>
            <a:ext cx="5001122" cy="670167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1168162" y="5326423"/>
            <a:ext cx="5555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Final-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6-7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交換學校錄取結果</a:t>
            </a:r>
            <a:endParaRPr lang="zh-CN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1167055" y="5904480"/>
            <a:ext cx="60586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靜候通知，對方需約</a:t>
            </a:r>
            <a:r>
              <a:rPr lang="en-US" altLang="zh-TW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個月時間審件。</a:t>
            </a:r>
            <a:endParaRPr lang="en-US" altLang="zh-CN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40743" y="1149722"/>
            <a:ext cx="107594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Q︰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我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是今年剛轉入的轉學生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，可否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申請？ </a:t>
            </a:r>
          </a:p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A︰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出國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時為東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華二年級以上學生就可申請，歷年成績單請附前一學校成績單。 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Q︰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若在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大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四下或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研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二出去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交換，回來後可否直接畢業？</a:t>
            </a:r>
          </a:p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A︰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回國後，完成返校手續，就可以辦理畢業離校。但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如果有需要抵免學分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，需等待下一學期初，交換學校寄成績單回來後才可以辦理，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畢業時間會延後、需要再繳交部分註冊費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。若在出國前已經把學分都修完了，交換時仍須遵守國際處訂定之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修習兩門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課且及格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之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規則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一門專業、一門非專業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若交換校有更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嚴格修課的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規定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則從嚴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遵守。</a:t>
            </a:r>
          </a:p>
          <a:p>
            <a:endParaRPr lang="en-US" altLang="zh-TW" sz="3200" dirty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463818" y="365077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常見問題</a:t>
            </a:r>
            <a:endParaRPr lang="zh-TW" altLang="en-US" sz="3600" b="1" dirty="0">
              <a:solidFill>
                <a:srgbClr val="00B05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811" y="1330960"/>
            <a:ext cx="11138989" cy="53093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Q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：我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是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研究生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，我想論文寫完</a:t>
            </a:r>
            <a:r>
              <a:rPr lang="zh-TW" altLang="en-US" sz="3200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後再出國</a:t>
            </a:r>
            <a:r>
              <a:rPr lang="zh-TW" altLang="en-US" sz="3200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交換，是否可以？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A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：研究生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只要不完成碩士論文的所有程序，就不算畢業。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建議同學出國交換前與系上以及指導教授確認、討論自己的交換計畫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。系所及教授同意後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再申請。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即使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出國當學期已確定在本校不需修習任何學分，交換時仍須遵守本處訂定之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修習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兩門課且及格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之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規則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一門專業、一門非專業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若交換</a:t>
            </a:r>
            <a:r>
              <a:rPr lang="zh-TW" altLang="en-US" sz="32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校有更嚴格的</a:t>
            </a:r>
            <a:r>
              <a:rPr lang="zh-TW" altLang="en-US" sz="32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規定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，則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須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從嚴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遵守。</a:t>
            </a:r>
          </a:p>
          <a:p>
            <a:endParaRPr lang="zh-TW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63818" y="365077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常見問題</a:t>
            </a:r>
            <a:endParaRPr lang="zh-TW" altLang="en-US" sz="3600" b="1" dirty="0">
              <a:solidFill>
                <a:srgbClr val="00B05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4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2"/>
          <p:cNvSpPr>
            <a:spLocks noChangeArrowheads="1"/>
          </p:cNvSpPr>
          <p:nvPr/>
        </p:nvSpPr>
        <p:spPr bwMode="auto">
          <a:xfrm>
            <a:off x="-2231" y="3290974"/>
            <a:ext cx="12192001" cy="3578225"/>
          </a:xfrm>
          <a:prstGeom prst="rect">
            <a:avLst/>
          </a:prstGeom>
          <a:solidFill>
            <a:srgbClr val="5FA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7F3C6"/>
              </a:solidFill>
            </a:endParaRPr>
          </a:p>
        </p:txBody>
      </p:sp>
      <p:sp>
        <p:nvSpPr>
          <p:cNvPr id="2051" name="文本框 23"/>
          <p:cNvSpPr txBox="1">
            <a:spLocks noChangeArrowheads="1"/>
          </p:cNvSpPr>
          <p:nvPr/>
        </p:nvSpPr>
        <p:spPr bwMode="auto">
          <a:xfrm>
            <a:off x="1681956" y="4508509"/>
            <a:ext cx="93824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如有任何</a:t>
            </a:r>
            <a:r>
              <a:rPr lang="zh-TW" altLang="en-US" sz="4000" b="1" dirty="0" smtClean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問題，歡迎</a:t>
            </a: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來電</a:t>
            </a:r>
            <a:r>
              <a:rPr lang="en-US" altLang="zh-TW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038905107</a:t>
            </a: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或來信</a:t>
            </a:r>
            <a:r>
              <a:rPr lang="en-US" altLang="zh-TW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ice@gms.ndhu.edu.tw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期待收到妳</a:t>
            </a:r>
            <a:r>
              <a:rPr lang="en-US" altLang="zh-TW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>
                <a:solidFill>
                  <a:srgbClr val="F7F3C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你的申請。</a:t>
            </a:r>
          </a:p>
        </p:txBody>
      </p:sp>
      <p:grpSp>
        <p:nvGrpSpPr>
          <p:cNvPr id="2056" name="组合 165"/>
          <p:cNvGrpSpPr>
            <a:grpSpLocks/>
          </p:cNvGrpSpPr>
          <p:nvPr/>
        </p:nvGrpSpPr>
        <p:grpSpPr bwMode="auto">
          <a:xfrm>
            <a:off x="976313" y="1296988"/>
            <a:ext cx="10952162" cy="2986087"/>
            <a:chOff x="0" y="0"/>
            <a:chExt cx="10951969" cy="2985668"/>
          </a:xfrm>
        </p:grpSpPr>
        <p:grpSp>
          <p:nvGrpSpPr>
            <p:cNvPr id="2057" name="组合 21"/>
            <p:cNvGrpSpPr>
              <a:grpSpLocks/>
            </p:cNvGrpSpPr>
            <p:nvPr/>
          </p:nvGrpSpPr>
          <p:grpSpPr bwMode="auto">
            <a:xfrm>
              <a:off x="3714371" y="0"/>
              <a:ext cx="2535131" cy="2625007"/>
              <a:chOff x="0" y="0"/>
              <a:chExt cx="3895725" cy="4033837"/>
            </a:xfrm>
          </p:grpSpPr>
          <p:sp>
            <p:nvSpPr>
              <p:cNvPr id="2133" name="Freeform 5"/>
              <p:cNvSpPr>
                <a:spLocks/>
              </p:cNvSpPr>
              <p:nvPr/>
            </p:nvSpPr>
            <p:spPr bwMode="auto">
              <a:xfrm>
                <a:off x="1903413" y="0"/>
                <a:ext cx="419100" cy="1600200"/>
              </a:xfrm>
              <a:custGeom>
                <a:avLst/>
                <a:gdLst>
                  <a:gd name="T0" fmla="*/ 0 w 264"/>
                  <a:gd name="T1" fmla="*/ 1600200 h 1008"/>
                  <a:gd name="T2" fmla="*/ 0 w 264"/>
                  <a:gd name="T3" fmla="*/ 0 h 1008"/>
                  <a:gd name="T4" fmla="*/ 419100 w 264"/>
                  <a:gd name="T5" fmla="*/ 1320800 h 1008"/>
                  <a:gd name="T6" fmla="*/ 261938 w 264"/>
                  <a:gd name="T7" fmla="*/ 1076325 h 1008"/>
                  <a:gd name="T8" fmla="*/ 233363 w 264"/>
                  <a:gd name="T9" fmla="*/ 1320800 h 1008"/>
                  <a:gd name="T10" fmla="*/ 111125 w 264"/>
                  <a:gd name="T11" fmla="*/ 1000125 h 1008"/>
                  <a:gd name="T12" fmla="*/ 0 w 264"/>
                  <a:gd name="T13" fmla="*/ 160020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4" h="1008">
                    <a:moveTo>
                      <a:pt x="0" y="1008"/>
                    </a:moveTo>
                    <a:lnTo>
                      <a:pt x="0" y="0"/>
                    </a:lnTo>
                    <a:lnTo>
                      <a:pt x="264" y="832"/>
                    </a:lnTo>
                    <a:lnTo>
                      <a:pt x="165" y="678"/>
                    </a:lnTo>
                    <a:lnTo>
                      <a:pt x="147" y="832"/>
                    </a:lnTo>
                    <a:lnTo>
                      <a:pt x="70" y="630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Freeform 6"/>
              <p:cNvSpPr>
                <a:spLocks/>
              </p:cNvSpPr>
              <p:nvPr/>
            </p:nvSpPr>
            <p:spPr bwMode="auto">
              <a:xfrm>
                <a:off x="1903413" y="1000125"/>
                <a:ext cx="1009650" cy="2584450"/>
              </a:xfrm>
              <a:custGeom>
                <a:avLst/>
                <a:gdLst>
                  <a:gd name="T0" fmla="*/ 419100 w 636"/>
                  <a:gd name="T1" fmla="*/ 320675 h 1628"/>
                  <a:gd name="T2" fmla="*/ 1009650 w 636"/>
                  <a:gd name="T3" fmla="*/ 2198688 h 1628"/>
                  <a:gd name="T4" fmla="*/ 0 w 636"/>
                  <a:gd name="T5" fmla="*/ 2584450 h 1628"/>
                  <a:gd name="T6" fmla="*/ 0 w 636"/>
                  <a:gd name="T7" fmla="*/ 600075 h 1628"/>
                  <a:gd name="T8" fmla="*/ 111125 w 636"/>
                  <a:gd name="T9" fmla="*/ 0 h 1628"/>
                  <a:gd name="T10" fmla="*/ 233363 w 636"/>
                  <a:gd name="T11" fmla="*/ 320675 h 1628"/>
                  <a:gd name="T12" fmla="*/ 261938 w 636"/>
                  <a:gd name="T13" fmla="*/ 76200 h 1628"/>
                  <a:gd name="T14" fmla="*/ 419100 w 636"/>
                  <a:gd name="T15" fmla="*/ 320675 h 16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6" h="1628">
                    <a:moveTo>
                      <a:pt x="264" y="202"/>
                    </a:moveTo>
                    <a:lnTo>
                      <a:pt x="636" y="1385"/>
                    </a:lnTo>
                    <a:lnTo>
                      <a:pt x="0" y="1628"/>
                    </a:lnTo>
                    <a:lnTo>
                      <a:pt x="0" y="378"/>
                    </a:lnTo>
                    <a:lnTo>
                      <a:pt x="70" y="0"/>
                    </a:lnTo>
                    <a:lnTo>
                      <a:pt x="147" y="202"/>
                    </a:lnTo>
                    <a:lnTo>
                      <a:pt x="165" y="48"/>
                    </a:lnTo>
                    <a:lnTo>
                      <a:pt x="264" y="202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Freeform 7"/>
              <p:cNvSpPr>
                <a:spLocks/>
              </p:cNvSpPr>
              <p:nvPr/>
            </p:nvSpPr>
            <p:spPr bwMode="auto">
              <a:xfrm>
                <a:off x="895350" y="1062037"/>
                <a:ext cx="1008063" cy="2522537"/>
              </a:xfrm>
              <a:custGeom>
                <a:avLst/>
                <a:gdLst>
                  <a:gd name="T0" fmla="*/ 1008063 w 635"/>
                  <a:gd name="T1" fmla="*/ 538162 h 1589"/>
                  <a:gd name="T2" fmla="*/ 1008063 w 635"/>
                  <a:gd name="T3" fmla="*/ 2522537 h 1589"/>
                  <a:gd name="T4" fmla="*/ 0 w 635"/>
                  <a:gd name="T5" fmla="*/ 2136775 h 1589"/>
                  <a:gd name="T6" fmla="*/ 506413 w 635"/>
                  <a:gd name="T7" fmla="*/ 538162 h 1589"/>
                  <a:gd name="T8" fmla="*/ 784225 w 635"/>
                  <a:gd name="T9" fmla="*/ 0 h 1589"/>
                  <a:gd name="T10" fmla="*/ 806450 w 635"/>
                  <a:gd name="T11" fmla="*/ 258762 h 1589"/>
                  <a:gd name="T12" fmla="*/ 892175 w 635"/>
                  <a:gd name="T13" fmla="*/ 68262 h 1589"/>
                  <a:gd name="T14" fmla="*/ 1008063 w 635"/>
                  <a:gd name="T15" fmla="*/ 538162 h 15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5" h="1589">
                    <a:moveTo>
                      <a:pt x="635" y="339"/>
                    </a:moveTo>
                    <a:lnTo>
                      <a:pt x="635" y="1589"/>
                    </a:lnTo>
                    <a:lnTo>
                      <a:pt x="0" y="1346"/>
                    </a:lnTo>
                    <a:lnTo>
                      <a:pt x="319" y="339"/>
                    </a:lnTo>
                    <a:lnTo>
                      <a:pt x="494" y="0"/>
                    </a:lnTo>
                    <a:lnTo>
                      <a:pt x="508" y="163"/>
                    </a:lnTo>
                    <a:lnTo>
                      <a:pt x="562" y="43"/>
                    </a:lnTo>
                    <a:lnTo>
                      <a:pt x="635" y="339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Freeform 8"/>
              <p:cNvSpPr>
                <a:spLocks/>
              </p:cNvSpPr>
              <p:nvPr/>
            </p:nvSpPr>
            <p:spPr bwMode="auto">
              <a:xfrm>
                <a:off x="1401763" y="0"/>
                <a:ext cx="501650" cy="1600200"/>
              </a:xfrm>
              <a:custGeom>
                <a:avLst/>
                <a:gdLst>
                  <a:gd name="T0" fmla="*/ 0 w 316"/>
                  <a:gd name="T1" fmla="*/ 1600200 h 1008"/>
                  <a:gd name="T2" fmla="*/ 501650 w 316"/>
                  <a:gd name="T3" fmla="*/ 0 h 1008"/>
                  <a:gd name="T4" fmla="*/ 501650 w 316"/>
                  <a:gd name="T5" fmla="*/ 1600200 h 1008"/>
                  <a:gd name="T6" fmla="*/ 385763 w 316"/>
                  <a:gd name="T7" fmla="*/ 1130300 h 1008"/>
                  <a:gd name="T8" fmla="*/ 300038 w 316"/>
                  <a:gd name="T9" fmla="*/ 1320800 h 1008"/>
                  <a:gd name="T10" fmla="*/ 277813 w 316"/>
                  <a:gd name="T11" fmla="*/ 1062038 h 1008"/>
                  <a:gd name="T12" fmla="*/ 0 w 316"/>
                  <a:gd name="T13" fmla="*/ 160020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6" h="1008">
                    <a:moveTo>
                      <a:pt x="0" y="1008"/>
                    </a:moveTo>
                    <a:lnTo>
                      <a:pt x="316" y="0"/>
                    </a:lnTo>
                    <a:lnTo>
                      <a:pt x="316" y="1008"/>
                    </a:lnTo>
                    <a:lnTo>
                      <a:pt x="243" y="712"/>
                    </a:lnTo>
                    <a:lnTo>
                      <a:pt x="189" y="832"/>
                    </a:lnTo>
                    <a:lnTo>
                      <a:pt x="175" y="669"/>
                    </a:lnTo>
                    <a:lnTo>
                      <a:pt x="0" y="1008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Freeform 9"/>
              <p:cNvSpPr>
                <a:spLocks/>
              </p:cNvSpPr>
              <p:nvPr/>
            </p:nvSpPr>
            <p:spPr bwMode="auto">
              <a:xfrm>
                <a:off x="809625" y="1795462"/>
                <a:ext cx="812800" cy="2206625"/>
              </a:xfrm>
              <a:custGeom>
                <a:avLst/>
                <a:gdLst>
                  <a:gd name="T0" fmla="*/ 0 w 512"/>
                  <a:gd name="T1" fmla="*/ 2206625 h 1390"/>
                  <a:gd name="T2" fmla="*/ 0 w 512"/>
                  <a:gd name="T3" fmla="*/ 517525 h 1390"/>
                  <a:gd name="T4" fmla="*/ 57150 w 512"/>
                  <a:gd name="T5" fmla="*/ 295275 h 1390"/>
                  <a:gd name="T6" fmla="*/ 119063 w 512"/>
                  <a:gd name="T7" fmla="*/ 0 h 1390"/>
                  <a:gd name="T8" fmla="*/ 307975 w 512"/>
                  <a:gd name="T9" fmla="*/ 295275 h 1390"/>
                  <a:gd name="T10" fmla="*/ 812800 w 512"/>
                  <a:gd name="T11" fmla="*/ 1895475 h 1390"/>
                  <a:gd name="T12" fmla="*/ 0 w 512"/>
                  <a:gd name="T13" fmla="*/ 2206625 h 1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2" h="1390">
                    <a:moveTo>
                      <a:pt x="0" y="1390"/>
                    </a:moveTo>
                    <a:lnTo>
                      <a:pt x="0" y="326"/>
                    </a:lnTo>
                    <a:lnTo>
                      <a:pt x="36" y="186"/>
                    </a:lnTo>
                    <a:lnTo>
                      <a:pt x="75" y="0"/>
                    </a:lnTo>
                    <a:lnTo>
                      <a:pt x="194" y="186"/>
                    </a:lnTo>
                    <a:lnTo>
                      <a:pt x="512" y="1194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Freeform 10"/>
              <p:cNvSpPr>
                <a:spLocks/>
              </p:cNvSpPr>
              <p:nvPr/>
            </p:nvSpPr>
            <p:spPr bwMode="auto">
              <a:xfrm>
                <a:off x="809625" y="1119187"/>
                <a:ext cx="307975" cy="1193800"/>
              </a:xfrm>
              <a:custGeom>
                <a:avLst/>
                <a:gdLst>
                  <a:gd name="T0" fmla="*/ 0 w 194"/>
                  <a:gd name="T1" fmla="*/ 1193800 h 752"/>
                  <a:gd name="T2" fmla="*/ 0 w 194"/>
                  <a:gd name="T3" fmla="*/ 0 h 752"/>
                  <a:gd name="T4" fmla="*/ 307975 w 194"/>
                  <a:gd name="T5" fmla="*/ 971550 h 752"/>
                  <a:gd name="T6" fmla="*/ 119063 w 194"/>
                  <a:gd name="T7" fmla="*/ 676275 h 752"/>
                  <a:gd name="T8" fmla="*/ 57150 w 194"/>
                  <a:gd name="T9" fmla="*/ 971550 h 752"/>
                  <a:gd name="T10" fmla="*/ 0 w 194"/>
                  <a:gd name="T11" fmla="*/ 1193800 h 7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752">
                    <a:moveTo>
                      <a:pt x="0" y="752"/>
                    </a:moveTo>
                    <a:lnTo>
                      <a:pt x="0" y="0"/>
                    </a:lnTo>
                    <a:lnTo>
                      <a:pt x="194" y="612"/>
                    </a:lnTo>
                    <a:lnTo>
                      <a:pt x="75" y="426"/>
                    </a:lnTo>
                    <a:lnTo>
                      <a:pt x="36" y="61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Freeform 11"/>
              <p:cNvSpPr>
                <a:spLocks/>
              </p:cNvSpPr>
              <p:nvPr/>
            </p:nvSpPr>
            <p:spPr bwMode="auto">
              <a:xfrm>
                <a:off x="434975" y="1119187"/>
                <a:ext cx="374650" cy="1193800"/>
              </a:xfrm>
              <a:custGeom>
                <a:avLst/>
                <a:gdLst>
                  <a:gd name="T0" fmla="*/ 374650 w 236"/>
                  <a:gd name="T1" fmla="*/ 0 h 752"/>
                  <a:gd name="T2" fmla="*/ 374650 w 236"/>
                  <a:gd name="T3" fmla="*/ 1193800 h 752"/>
                  <a:gd name="T4" fmla="*/ 301625 w 236"/>
                  <a:gd name="T5" fmla="*/ 846138 h 752"/>
                  <a:gd name="T6" fmla="*/ 236538 w 236"/>
                  <a:gd name="T7" fmla="*/ 971550 h 752"/>
                  <a:gd name="T8" fmla="*/ 215900 w 236"/>
                  <a:gd name="T9" fmla="*/ 790575 h 752"/>
                  <a:gd name="T10" fmla="*/ 0 w 236"/>
                  <a:gd name="T11" fmla="*/ 1193800 h 752"/>
                  <a:gd name="T12" fmla="*/ 374650 w 236"/>
                  <a:gd name="T13" fmla="*/ 0 h 7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752">
                    <a:moveTo>
                      <a:pt x="236" y="0"/>
                    </a:moveTo>
                    <a:lnTo>
                      <a:pt x="236" y="752"/>
                    </a:lnTo>
                    <a:lnTo>
                      <a:pt x="190" y="533"/>
                    </a:lnTo>
                    <a:lnTo>
                      <a:pt x="149" y="612"/>
                    </a:lnTo>
                    <a:lnTo>
                      <a:pt x="136" y="498"/>
                    </a:lnTo>
                    <a:lnTo>
                      <a:pt x="0" y="75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Freeform 12"/>
              <p:cNvSpPr>
                <a:spLocks/>
              </p:cNvSpPr>
              <p:nvPr/>
            </p:nvSpPr>
            <p:spPr bwMode="auto">
              <a:xfrm>
                <a:off x="0" y="1909762"/>
                <a:ext cx="809625" cy="2092325"/>
              </a:xfrm>
              <a:custGeom>
                <a:avLst/>
                <a:gdLst>
                  <a:gd name="T0" fmla="*/ 809625 w 510"/>
                  <a:gd name="T1" fmla="*/ 403225 h 1318"/>
                  <a:gd name="T2" fmla="*/ 809625 w 510"/>
                  <a:gd name="T3" fmla="*/ 2092325 h 1318"/>
                  <a:gd name="T4" fmla="*/ 0 w 510"/>
                  <a:gd name="T5" fmla="*/ 1781175 h 1318"/>
                  <a:gd name="T6" fmla="*/ 434975 w 510"/>
                  <a:gd name="T7" fmla="*/ 403225 h 1318"/>
                  <a:gd name="T8" fmla="*/ 650875 w 510"/>
                  <a:gd name="T9" fmla="*/ 0 h 1318"/>
                  <a:gd name="T10" fmla="*/ 671513 w 510"/>
                  <a:gd name="T11" fmla="*/ 180975 h 1318"/>
                  <a:gd name="T12" fmla="*/ 736600 w 510"/>
                  <a:gd name="T13" fmla="*/ 55563 h 1318"/>
                  <a:gd name="T14" fmla="*/ 809625 w 510"/>
                  <a:gd name="T15" fmla="*/ 403225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318">
                    <a:moveTo>
                      <a:pt x="510" y="254"/>
                    </a:moveTo>
                    <a:lnTo>
                      <a:pt x="510" y="1318"/>
                    </a:lnTo>
                    <a:lnTo>
                      <a:pt x="0" y="1122"/>
                    </a:lnTo>
                    <a:lnTo>
                      <a:pt x="274" y="254"/>
                    </a:lnTo>
                    <a:lnTo>
                      <a:pt x="410" y="0"/>
                    </a:lnTo>
                    <a:lnTo>
                      <a:pt x="423" y="114"/>
                    </a:lnTo>
                    <a:lnTo>
                      <a:pt x="464" y="35"/>
                    </a:lnTo>
                    <a:lnTo>
                      <a:pt x="510" y="254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Freeform 13"/>
              <p:cNvSpPr>
                <a:spLocks/>
              </p:cNvSpPr>
              <p:nvPr/>
            </p:nvSpPr>
            <p:spPr bwMode="auto">
              <a:xfrm>
                <a:off x="2847975" y="1154112"/>
                <a:ext cx="238125" cy="760412"/>
              </a:xfrm>
              <a:custGeom>
                <a:avLst/>
                <a:gdLst>
                  <a:gd name="T0" fmla="*/ 0 w 150"/>
                  <a:gd name="T1" fmla="*/ 760412 h 479"/>
                  <a:gd name="T2" fmla="*/ 238125 w 150"/>
                  <a:gd name="T3" fmla="*/ 0 h 479"/>
                  <a:gd name="T4" fmla="*/ 238125 w 150"/>
                  <a:gd name="T5" fmla="*/ 635000 h 479"/>
                  <a:gd name="T6" fmla="*/ 147638 w 150"/>
                  <a:gd name="T7" fmla="*/ 504825 h 479"/>
                  <a:gd name="T8" fmla="*/ 0 w 150"/>
                  <a:gd name="T9" fmla="*/ 760412 h 4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79">
                    <a:moveTo>
                      <a:pt x="0" y="479"/>
                    </a:moveTo>
                    <a:lnTo>
                      <a:pt x="150" y="0"/>
                    </a:lnTo>
                    <a:lnTo>
                      <a:pt x="150" y="400"/>
                    </a:lnTo>
                    <a:lnTo>
                      <a:pt x="93" y="318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939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Freeform 15"/>
              <p:cNvSpPr>
                <a:spLocks/>
              </p:cNvSpPr>
              <p:nvPr/>
            </p:nvSpPr>
            <p:spPr bwMode="auto">
              <a:xfrm>
                <a:off x="3086100" y="1154112"/>
                <a:ext cx="238125" cy="760412"/>
              </a:xfrm>
              <a:custGeom>
                <a:avLst/>
                <a:gdLst>
                  <a:gd name="T0" fmla="*/ 0 w 150"/>
                  <a:gd name="T1" fmla="*/ 635000 h 479"/>
                  <a:gd name="T2" fmla="*/ 0 w 150"/>
                  <a:gd name="T3" fmla="*/ 0 h 479"/>
                  <a:gd name="T4" fmla="*/ 238125 w 150"/>
                  <a:gd name="T5" fmla="*/ 760412 h 479"/>
                  <a:gd name="T6" fmla="*/ 100013 w 150"/>
                  <a:gd name="T7" fmla="*/ 474662 h 479"/>
                  <a:gd name="T8" fmla="*/ 85725 w 150"/>
                  <a:gd name="T9" fmla="*/ 635000 h 479"/>
                  <a:gd name="T10" fmla="*/ 42863 w 150"/>
                  <a:gd name="T11" fmla="*/ 528637 h 479"/>
                  <a:gd name="T12" fmla="*/ 0 w 150"/>
                  <a:gd name="T13" fmla="*/ 635000 h 4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479">
                    <a:moveTo>
                      <a:pt x="0" y="400"/>
                    </a:moveTo>
                    <a:lnTo>
                      <a:pt x="0" y="0"/>
                    </a:lnTo>
                    <a:lnTo>
                      <a:pt x="150" y="479"/>
                    </a:lnTo>
                    <a:lnTo>
                      <a:pt x="63" y="299"/>
                    </a:lnTo>
                    <a:lnTo>
                      <a:pt x="54" y="400"/>
                    </a:lnTo>
                    <a:lnTo>
                      <a:pt x="27" y="333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Freeform 16"/>
              <p:cNvSpPr>
                <a:spLocks/>
              </p:cNvSpPr>
              <p:nvPr/>
            </p:nvSpPr>
            <p:spPr bwMode="auto">
              <a:xfrm>
                <a:off x="3086100" y="1628775"/>
                <a:ext cx="809625" cy="2405062"/>
              </a:xfrm>
              <a:custGeom>
                <a:avLst/>
                <a:gdLst>
                  <a:gd name="T0" fmla="*/ 0 w 510"/>
                  <a:gd name="T1" fmla="*/ 2405062 h 1515"/>
                  <a:gd name="T2" fmla="*/ 0 w 510"/>
                  <a:gd name="T3" fmla="*/ 160337 h 1515"/>
                  <a:gd name="T4" fmla="*/ 42863 w 510"/>
                  <a:gd name="T5" fmla="*/ 53975 h 1515"/>
                  <a:gd name="T6" fmla="*/ 85725 w 510"/>
                  <a:gd name="T7" fmla="*/ 160337 h 1515"/>
                  <a:gd name="T8" fmla="*/ 100013 w 510"/>
                  <a:gd name="T9" fmla="*/ 0 h 1515"/>
                  <a:gd name="T10" fmla="*/ 238125 w 510"/>
                  <a:gd name="T11" fmla="*/ 285750 h 1515"/>
                  <a:gd name="T12" fmla="*/ 809625 w 510"/>
                  <a:gd name="T13" fmla="*/ 2095500 h 1515"/>
                  <a:gd name="T14" fmla="*/ 0 w 510"/>
                  <a:gd name="T15" fmla="*/ 2405062 h 15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0" h="1515">
                    <a:moveTo>
                      <a:pt x="0" y="1515"/>
                    </a:moveTo>
                    <a:lnTo>
                      <a:pt x="0" y="101"/>
                    </a:lnTo>
                    <a:lnTo>
                      <a:pt x="27" y="34"/>
                    </a:lnTo>
                    <a:lnTo>
                      <a:pt x="54" y="101"/>
                    </a:lnTo>
                    <a:lnTo>
                      <a:pt x="63" y="0"/>
                    </a:lnTo>
                    <a:lnTo>
                      <a:pt x="150" y="180"/>
                    </a:lnTo>
                    <a:lnTo>
                      <a:pt x="510" y="1320"/>
                    </a:lnTo>
                    <a:lnTo>
                      <a:pt x="0" y="1515"/>
                    </a:lnTo>
                    <a:close/>
                  </a:path>
                </a:pathLst>
              </a:custGeom>
              <a:solidFill>
                <a:srgbClr val="F7F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Freeform 14"/>
              <p:cNvSpPr>
                <a:spLocks/>
              </p:cNvSpPr>
              <p:nvPr/>
            </p:nvSpPr>
            <p:spPr bwMode="auto">
              <a:xfrm>
                <a:off x="2276475" y="1658937"/>
                <a:ext cx="809625" cy="2374900"/>
              </a:xfrm>
              <a:custGeom>
                <a:avLst/>
                <a:gdLst>
                  <a:gd name="T0" fmla="*/ 809625 w 510"/>
                  <a:gd name="T1" fmla="*/ 130175 h 1496"/>
                  <a:gd name="T2" fmla="*/ 809625 w 510"/>
                  <a:gd name="T3" fmla="*/ 2374900 h 1496"/>
                  <a:gd name="T4" fmla="*/ 0 w 510"/>
                  <a:gd name="T5" fmla="*/ 2065338 h 1496"/>
                  <a:gd name="T6" fmla="*/ 571500 w 510"/>
                  <a:gd name="T7" fmla="*/ 255588 h 1496"/>
                  <a:gd name="T8" fmla="*/ 719138 w 510"/>
                  <a:gd name="T9" fmla="*/ 0 h 1496"/>
                  <a:gd name="T10" fmla="*/ 809625 w 510"/>
                  <a:gd name="T11" fmla="*/ 130175 h 1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0" h="1496">
                    <a:moveTo>
                      <a:pt x="510" y="82"/>
                    </a:moveTo>
                    <a:lnTo>
                      <a:pt x="510" y="1496"/>
                    </a:lnTo>
                    <a:lnTo>
                      <a:pt x="0" y="1301"/>
                    </a:lnTo>
                    <a:lnTo>
                      <a:pt x="360" y="161"/>
                    </a:lnTo>
                    <a:lnTo>
                      <a:pt x="453" y="0"/>
                    </a:lnTo>
                    <a:lnTo>
                      <a:pt x="510" y="82"/>
                    </a:lnTo>
                    <a:close/>
                  </a:path>
                </a:pathLst>
              </a:custGeom>
              <a:solidFill>
                <a:srgbClr val="BFC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8" name="组合 157"/>
            <p:cNvGrpSpPr>
              <a:grpSpLocks/>
            </p:cNvGrpSpPr>
            <p:nvPr/>
          </p:nvGrpSpPr>
          <p:grpSpPr bwMode="auto">
            <a:xfrm>
              <a:off x="10357228" y="1600973"/>
              <a:ext cx="302951" cy="436793"/>
              <a:chOff x="0" y="0"/>
              <a:chExt cx="411371" cy="593113"/>
            </a:xfrm>
          </p:grpSpPr>
          <p:sp>
            <p:nvSpPr>
              <p:cNvPr id="213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9" name="组合 103"/>
            <p:cNvGrpSpPr>
              <a:grpSpLocks/>
            </p:cNvGrpSpPr>
            <p:nvPr/>
          </p:nvGrpSpPr>
          <p:grpSpPr bwMode="auto">
            <a:xfrm>
              <a:off x="6356637" y="1682486"/>
              <a:ext cx="234434" cy="338006"/>
              <a:chOff x="0" y="0"/>
              <a:chExt cx="411371" cy="593113"/>
            </a:xfrm>
          </p:grpSpPr>
          <p:sp>
            <p:nvSpPr>
              <p:cNvPr id="2129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0" name="组合 66"/>
            <p:cNvGrpSpPr>
              <a:grpSpLocks/>
            </p:cNvGrpSpPr>
            <p:nvPr/>
          </p:nvGrpSpPr>
          <p:grpSpPr bwMode="auto">
            <a:xfrm>
              <a:off x="2568902" y="1600973"/>
              <a:ext cx="276552" cy="398732"/>
              <a:chOff x="0" y="0"/>
              <a:chExt cx="411371" cy="593113"/>
            </a:xfrm>
          </p:grpSpPr>
          <p:sp>
            <p:nvSpPr>
              <p:cNvPr id="2127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8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1" name="组合 72"/>
            <p:cNvGrpSpPr>
              <a:grpSpLocks/>
            </p:cNvGrpSpPr>
            <p:nvPr/>
          </p:nvGrpSpPr>
          <p:grpSpPr bwMode="auto">
            <a:xfrm>
              <a:off x="9015145" y="1557665"/>
              <a:ext cx="301245" cy="434334"/>
              <a:chOff x="0" y="0"/>
              <a:chExt cx="411371" cy="593113"/>
            </a:xfrm>
          </p:grpSpPr>
          <p:sp>
            <p:nvSpPr>
              <p:cNvPr id="2125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6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2" name="组合 69"/>
            <p:cNvGrpSpPr>
              <a:grpSpLocks/>
            </p:cNvGrpSpPr>
            <p:nvPr/>
          </p:nvGrpSpPr>
          <p:grpSpPr bwMode="auto">
            <a:xfrm>
              <a:off x="7498266" y="1416360"/>
              <a:ext cx="411371" cy="593113"/>
              <a:chOff x="0" y="0"/>
              <a:chExt cx="411371" cy="593113"/>
            </a:xfrm>
          </p:grpSpPr>
          <p:sp>
            <p:nvSpPr>
              <p:cNvPr id="2123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4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3" name="组合 61"/>
            <p:cNvGrpSpPr>
              <a:grpSpLocks/>
            </p:cNvGrpSpPr>
            <p:nvPr/>
          </p:nvGrpSpPr>
          <p:grpSpPr bwMode="auto">
            <a:xfrm>
              <a:off x="3108073" y="1386796"/>
              <a:ext cx="411371" cy="593113"/>
              <a:chOff x="0" y="0"/>
              <a:chExt cx="411371" cy="593113"/>
            </a:xfrm>
          </p:grpSpPr>
          <p:sp>
            <p:nvSpPr>
              <p:cNvPr id="2121" name="Freeform 51"/>
              <p:cNvSpPr>
                <a:spLocks/>
              </p:cNvSpPr>
              <p:nvPr/>
            </p:nvSpPr>
            <p:spPr bwMode="auto">
              <a:xfrm>
                <a:off x="169460" y="405232"/>
                <a:ext cx="79818" cy="187881"/>
              </a:xfrm>
              <a:custGeom>
                <a:avLst/>
                <a:gdLst>
                  <a:gd name="T0" fmla="*/ 0 w 27"/>
                  <a:gd name="T1" fmla="*/ 0 h 64"/>
                  <a:gd name="T2" fmla="*/ 35475 w 27"/>
                  <a:gd name="T3" fmla="*/ 2936 h 64"/>
                  <a:gd name="T4" fmla="*/ 79818 w 27"/>
                  <a:gd name="T5" fmla="*/ 0 h 64"/>
                  <a:gd name="T6" fmla="*/ 79818 w 27"/>
                  <a:gd name="T7" fmla="*/ 187881 h 64"/>
                  <a:gd name="T8" fmla="*/ 0 w 27"/>
                  <a:gd name="T9" fmla="*/ 187881 h 64"/>
                  <a:gd name="T10" fmla="*/ 0 w 2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7" y="1"/>
                      <a:pt x="22" y="1"/>
                      <a:pt x="27" y="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2" name="Freeform 52"/>
              <p:cNvSpPr>
                <a:spLocks/>
              </p:cNvSpPr>
              <p:nvPr/>
            </p:nvSpPr>
            <p:spPr bwMode="auto">
              <a:xfrm>
                <a:off x="0" y="0"/>
                <a:ext cx="411371" cy="408916"/>
              </a:xfrm>
              <a:custGeom>
                <a:avLst/>
                <a:gdLst>
                  <a:gd name="T0" fmla="*/ 248598 w 139"/>
                  <a:gd name="T1" fmla="*/ 405974 h 139"/>
                  <a:gd name="T2" fmla="*/ 204206 w 139"/>
                  <a:gd name="T3" fmla="*/ 408916 h 139"/>
                  <a:gd name="T4" fmla="*/ 168692 w 139"/>
                  <a:gd name="T5" fmla="*/ 405974 h 139"/>
                  <a:gd name="T6" fmla="*/ 59190 w 139"/>
                  <a:gd name="T7" fmla="*/ 350079 h 139"/>
                  <a:gd name="T8" fmla="*/ 0 w 139"/>
                  <a:gd name="T9" fmla="*/ 205929 h 139"/>
                  <a:gd name="T10" fmla="*/ 59190 w 139"/>
                  <a:gd name="T11" fmla="*/ 61779 h 139"/>
                  <a:gd name="T12" fmla="*/ 204206 w 139"/>
                  <a:gd name="T13" fmla="*/ 0 h 139"/>
                  <a:gd name="T14" fmla="*/ 352181 w 139"/>
                  <a:gd name="T15" fmla="*/ 61779 h 139"/>
                  <a:gd name="T16" fmla="*/ 411371 w 139"/>
                  <a:gd name="T17" fmla="*/ 205929 h 139"/>
                  <a:gd name="T18" fmla="*/ 352181 w 139"/>
                  <a:gd name="T19" fmla="*/ 350079 h 139"/>
                  <a:gd name="T20" fmla="*/ 248598 w 139"/>
                  <a:gd name="T21" fmla="*/ 405974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139">
                    <a:moveTo>
                      <a:pt x="84" y="138"/>
                    </a:moveTo>
                    <a:cubicBezTo>
                      <a:pt x="79" y="139"/>
                      <a:pt x="74" y="139"/>
                      <a:pt x="69" y="139"/>
                    </a:cubicBezTo>
                    <a:cubicBezTo>
                      <a:pt x="65" y="139"/>
                      <a:pt x="61" y="139"/>
                      <a:pt x="57" y="138"/>
                    </a:cubicBezTo>
                    <a:cubicBezTo>
                      <a:pt x="43" y="136"/>
                      <a:pt x="31" y="129"/>
                      <a:pt x="20" y="119"/>
                    </a:cubicBezTo>
                    <a:cubicBezTo>
                      <a:pt x="7" y="105"/>
                      <a:pt x="0" y="89"/>
                      <a:pt x="0" y="70"/>
                    </a:cubicBezTo>
                    <a:cubicBezTo>
                      <a:pt x="0" y="51"/>
                      <a:pt x="7" y="34"/>
                      <a:pt x="20" y="21"/>
                    </a:cubicBezTo>
                    <a:cubicBezTo>
                      <a:pt x="34" y="7"/>
                      <a:pt x="50" y="0"/>
                      <a:pt x="69" y="0"/>
                    </a:cubicBezTo>
                    <a:cubicBezTo>
                      <a:pt x="89" y="0"/>
                      <a:pt x="105" y="7"/>
                      <a:pt x="119" y="21"/>
                    </a:cubicBezTo>
                    <a:cubicBezTo>
                      <a:pt x="132" y="34"/>
                      <a:pt x="139" y="51"/>
                      <a:pt x="139" y="70"/>
                    </a:cubicBezTo>
                    <a:cubicBezTo>
                      <a:pt x="139" y="89"/>
                      <a:pt x="132" y="105"/>
                      <a:pt x="119" y="119"/>
                    </a:cubicBezTo>
                    <a:cubicBezTo>
                      <a:pt x="109" y="129"/>
                      <a:pt x="97" y="135"/>
                      <a:pt x="84" y="138"/>
                    </a:cubicBezTo>
                    <a:close/>
                  </a:path>
                </a:pathLst>
              </a:custGeom>
              <a:solidFill>
                <a:srgbClr val="5B9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4" name="等腰三角形 3"/>
            <p:cNvSpPr>
              <a:spLocks/>
            </p:cNvSpPr>
            <p:nvPr/>
          </p:nvSpPr>
          <p:spPr bwMode="auto">
            <a:xfrm>
              <a:off x="4241725" y="2406312"/>
              <a:ext cx="1289027" cy="203171"/>
            </a:xfrm>
            <a:custGeom>
              <a:avLst/>
              <a:gdLst>
                <a:gd name="T0" fmla="*/ 0 w 1329908"/>
                <a:gd name="T1" fmla="*/ 203171 h 202523"/>
                <a:gd name="T2" fmla="*/ 509559 w 1329908"/>
                <a:gd name="T3" fmla="*/ 0 h 202523"/>
                <a:gd name="T4" fmla="*/ 1289027 w 1329908"/>
                <a:gd name="T5" fmla="*/ 179283 h 202523"/>
                <a:gd name="T6" fmla="*/ 0 w 1329908"/>
                <a:gd name="T7" fmla="*/ 203171 h 20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202523">
                  <a:moveTo>
                    <a:pt x="0" y="202523"/>
                  </a:moveTo>
                  <a:lnTo>
                    <a:pt x="525719" y="0"/>
                  </a:lnTo>
                  <a:lnTo>
                    <a:pt x="1329908" y="178711"/>
                  </a:lnTo>
                  <a:lnTo>
                    <a:pt x="0" y="2025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5" name="等腰三角形 3"/>
            <p:cNvSpPr>
              <a:spLocks/>
            </p:cNvSpPr>
            <p:nvPr/>
          </p:nvSpPr>
          <p:spPr bwMode="auto">
            <a:xfrm>
              <a:off x="5722836" y="2430121"/>
              <a:ext cx="1581122" cy="193648"/>
            </a:xfrm>
            <a:custGeom>
              <a:avLst/>
              <a:gdLst>
                <a:gd name="T0" fmla="*/ 0 w 1329908"/>
                <a:gd name="T1" fmla="*/ 193648 h 194903"/>
                <a:gd name="T2" fmla="*/ 518332 w 1329908"/>
                <a:gd name="T3" fmla="*/ 0 h 194903"/>
                <a:gd name="T4" fmla="*/ 1581122 w 1329908"/>
                <a:gd name="T5" fmla="*/ 169989 h 194903"/>
                <a:gd name="T6" fmla="*/ 0 w 1329908"/>
                <a:gd name="T7" fmla="*/ 193648 h 1949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9908" h="194903">
                  <a:moveTo>
                    <a:pt x="0" y="194903"/>
                  </a:moveTo>
                  <a:lnTo>
                    <a:pt x="435978" y="0"/>
                  </a:lnTo>
                  <a:lnTo>
                    <a:pt x="1329908" y="171091"/>
                  </a:lnTo>
                  <a:lnTo>
                    <a:pt x="0" y="19490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6" name="等腰三角形 3"/>
            <p:cNvSpPr>
              <a:spLocks/>
            </p:cNvSpPr>
            <p:nvPr/>
          </p:nvSpPr>
          <p:spPr bwMode="auto">
            <a:xfrm>
              <a:off x="4944975" y="2212664"/>
              <a:ext cx="328607" cy="120633"/>
            </a:xfrm>
            <a:custGeom>
              <a:avLst/>
              <a:gdLst>
                <a:gd name="T0" fmla="*/ 0 w 329783"/>
                <a:gd name="T1" fmla="*/ 120633 h 121560"/>
                <a:gd name="T2" fmla="*/ 317414 w 329783"/>
                <a:gd name="T3" fmla="*/ 0 h 121560"/>
                <a:gd name="T4" fmla="*/ 328607 w 329783"/>
                <a:gd name="T5" fmla="*/ 115907 h 121560"/>
                <a:gd name="T6" fmla="*/ 0 w 329783"/>
                <a:gd name="T7" fmla="*/ 120633 h 1215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9783" h="121560">
                  <a:moveTo>
                    <a:pt x="0" y="121560"/>
                  </a:moveTo>
                  <a:lnTo>
                    <a:pt x="318550" y="0"/>
                  </a:lnTo>
                  <a:lnTo>
                    <a:pt x="329783" y="116798"/>
                  </a:lnTo>
                  <a:lnTo>
                    <a:pt x="0" y="121560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7" name="等腰三角形 3"/>
            <p:cNvSpPr>
              <a:spLocks/>
            </p:cNvSpPr>
            <p:nvPr/>
          </p:nvSpPr>
          <p:spPr bwMode="auto">
            <a:xfrm>
              <a:off x="8634260" y="2222188"/>
              <a:ext cx="795324" cy="106347"/>
            </a:xfrm>
            <a:custGeom>
              <a:avLst/>
              <a:gdLst>
                <a:gd name="T0" fmla="*/ 0 w 571182"/>
                <a:gd name="T1" fmla="*/ 106347 h 104892"/>
                <a:gd name="T2" fmla="*/ 270421 w 571182"/>
                <a:gd name="T3" fmla="*/ 0 h 104892"/>
                <a:gd name="T4" fmla="*/ 795324 w 571182"/>
                <a:gd name="T5" fmla="*/ 94276 h 104892"/>
                <a:gd name="T6" fmla="*/ 0 w 571182"/>
                <a:gd name="T7" fmla="*/ 106347 h 1048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1182" h="104892">
                  <a:moveTo>
                    <a:pt x="0" y="104892"/>
                  </a:moveTo>
                  <a:lnTo>
                    <a:pt x="194210" y="0"/>
                  </a:lnTo>
                  <a:lnTo>
                    <a:pt x="571182" y="92986"/>
                  </a:lnTo>
                  <a:lnTo>
                    <a:pt x="0" y="104892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8" name="等腰三角形 3"/>
            <p:cNvSpPr>
              <a:spLocks/>
            </p:cNvSpPr>
            <p:nvPr/>
          </p:nvSpPr>
          <p:spPr bwMode="auto">
            <a:xfrm>
              <a:off x="1076306" y="2619007"/>
              <a:ext cx="885809" cy="126982"/>
            </a:xfrm>
            <a:custGeom>
              <a:avLst/>
              <a:gdLst>
                <a:gd name="T0" fmla="*/ 0 w 913468"/>
                <a:gd name="T1" fmla="*/ 126982 h 126323"/>
                <a:gd name="T2" fmla="*/ 319316 w 913468"/>
                <a:gd name="T3" fmla="*/ 0 h 126323"/>
                <a:gd name="T4" fmla="*/ 885809 w 913468"/>
                <a:gd name="T5" fmla="*/ 110706 h 126323"/>
                <a:gd name="T6" fmla="*/ 0 w 913468"/>
                <a:gd name="T7" fmla="*/ 126982 h 126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3468" h="126323">
                  <a:moveTo>
                    <a:pt x="0" y="126323"/>
                  </a:moveTo>
                  <a:lnTo>
                    <a:pt x="329286" y="0"/>
                  </a:lnTo>
                  <a:lnTo>
                    <a:pt x="913468" y="110131"/>
                  </a:lnTo>
                  <a:lnTo>
                    <a:pt x="0" y="126323"/>
                  </a:lnTo>
                  <a:close/>
                </a:path>
              </a:pathLst>
            </a:custGeom>
            <a:solidFill>
              <a:schemeClr val="tx1">
                <a:alpha val="3294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69" name="组合 164"/>
            <p:cNvGrpSpPr>
              <a:grpSpLocks/>
            </p:cNvGrpSpPr>
            <p:nvPr/>
          </p:nvGrpSpPr>
          <p:grpSpPr bwMode="auto">
            <a:xfrm>
              <a:off x="0" y="1277639"/>
              <a:ext cx="1618771" cy="1708029"/>
              <a:chOff x="0" y="0"/>
              <a:chExt cx="1618771" cy="1708029"/>
            </a:xfrm>
          </p:grpSpPr>
          <p:grpSp>
            <p:nvGrpSpPr>
              <p:cNvPr id="2101" name="组合 154"/>
              <p:cNvGrpSpPr>
                <a:grpSpLocks/>
              </p:cNvGrpSpPr>
              <p:nvPr/>
            </p:nvGrpSpPr>
            <p:grpSpPr bwMode="auto">
              <a:xfrm>
                <a:off x="1357015" y="316962"/>
                <a:ext cx="261756" cy="377398"/>
                <a:chOff x="0" y="0"/>
                <a:chExt cx="411371" cy="593113"/>
              </a:xfrm>
            </p:grpSpPr>
            <p:sp>
              <p:nvSpPr>
                <p:cNvPr id="2119" name="Freeform 51"/>
                <p:cNvSpPr>
                  <a:spLocks/>
                </p:cNvSpPr>
                <p:nvPr/>
              </p:nvSpPr>
              <p:spPr bwMode="auto">
                <a:xfrm>
                  <a:off x="169460" y="405232"/>
                  <a:ext cx="79818" cy="187881"/>
                </a:xfrm>
                <a:custGeom>
                  <a:avLst/>
                  <a:gdLst>
                    <a:gd name="T0" fmla="*/ 0 w 27"/>
                    <a:gd name="T1" fmla="*/ 0 h 64"/>
                    <a:gd name="T2" fmla="*/ 35475 w 27"/>
                    <a:gd name="T3" fmla="*/ 2936 h 64"/>
                    <a:gd name="T4" fmla="*/ 79818 w 27"/>
                    <a:gd name="T5" fmla="*/ 0 h 64"/>
                    <a:gd name="T6" fmla="*/ 79818 w 27"/>
                    <a:gd name="T7" fmla="*/ 187881 h 64"/>
                    <a:gd name="T8" fmla="*/ 0 w 27"/>
                    <a:gd name="T9" fmla="*/ 187881 h 64"/>
                    <a:gd name="T10" fmla="*/ 0 w 2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4">
                      <a:moveTo>
                        <a:pt x="0" y="0"/>
                      </a:move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7" y="1"/>
                        <a:pt x="22" y="1"/>
                        <a:pt x="27" y="0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B5D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52"/>
                <p:cNvSpPr>
                  <a:spLocks/>
                </p:cNvSpPr>
                <p:nvPr/>
              </p:nvSpPr>
              <p:spPr bwMode="auto">
                <a:xfrm>
                  <a:off x="0" y="0"/>
                  <a:ext cx="411371" cy="408916"/>
                </a:xfrm>
                <a:custGeom>
                  <a:avLst/>
                  <a:gdLst>
                    <a:gd name="T0" fmla="*/ 248598 w 139"/>
                    <a:gd name="T1" fmla="*/ 405974 h 139"/>
                    <a:gd name="T2" fmla="*/ 204206 w 139"/>
                    <a:gd name="T3" fmla="*/ 408916 h 139"/>
                    <a:gd name="T4" fmla="*/ 168692 w 139"/>
                    <a:gd name="T5" fmla="*/ 405974 h 139"/>
                    <a:gd name="T6" fmla="*/ 59190 w 139"/>
                    <a:gd name="T7" fmla="*/ 350079 h 139"/>
                    <a:gd name="T8" fmla="*/ 0 w 139"/>
                    <a:gd name="T9" fmla="*/ 205929 h 139"/>
                    <a:gd name="T10" fmla="*/ 59190 w 139"/>
                    <a:gd name="T11" fmla="*/ 61779 h 139"/>
                    <a:gd name="T12" fmla="*/ 204206 w 139"/>
                    <a:gd name="T13" fmla="*/ 0 h 139"/>
                    <a:gd name="T14" fmla="*/ 352181 w 139"/>
                    <a:gd name="T15" fmla="*/ 61779 h 139"/>
                    <a:gd name="T16" fmla="*/ 411371 w 139"/>
                    <a:gd name="T17" fmla="*/ 205929 h 139"/>
                    <a:gd name="T18" fmla="*/ 352181 w 139"/>
                    <a:gd name="T19" fmla="*/ 350079 h 139"/>
                    <a:gd name="T20" fmla="*/ 248598 w 139"/>
                    <a:gd name="T21" fmla="*/ 405974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39">
                      <a:moveTo>
                        <a:pt x="84" y="138"/>
                      </a:moveTo>
                      <a:cubicBezTo>
                        <a:pt x="79" y="139"/>
                        <a:pt x="74" y="139"/>
                        <a:pt x="69" y="139"/>
                      </a:cubicBezTo>
                      <a:cubicBezTo>
                        <a:pt x="65" y="139"/>
                        <a:pt x="61" y="139"/>
                        <a:pt x="57" y="138"/>
                      </a:cubicBezTo>
                      <a:cubicBezTo>
                        <a:pt x="43" y="136"/>
                        <a:pt x="31" y="129"/>
                        <a:pt x="20" y="119"/>
                      </a:cubicBezTo>
                      <a:cubicBezTo>
                        <a:pt x="7" y="105"/>
                        <a:pt x="0" y="89"/>
                        <a:pt x="0" y="70"/>
                      </a:cubicBezTo>
                      <a:cubicBezTo>
                        <a:pt x="0" y="51"/>
                        <a:pt x="7" y="34"/>
                        <a:pt x="20" y="21"/>
                      </a:cubicBezTo>
                      <a:cubicBezTo>
                        <a:pt x="34" y="7"/>
                        <a:pt x="50" y="0"/>
                        <a:pt x="69" y="0"/>
                      </a:cubicBezTo>
                      <a:cubicBezTo>
                        <a:pt x="89" y="0"/>
                        <a:pt x="105" y="7"/>
                        <a:pt x="119" y="21"/>
                      </a:cubicBezTo>
                      <a:cubicBezTo>
                        <a:pt x="132" y="34"/>
                        <a:pt x="139" y="51"/>
                        <a:pt x="139" y="70"/>
                      </a:cubicBezTo>
                      <a:cubicBezTo>
                        <a:pt x="139" y="89"/>
                        <a:pt x="132" y="105"/>
                        <a:pt x="119" y="119"/>
                      </a:cubicBezTo>
                      <a:cubicBezTo>
                        <a:pt x="109" y="129"/>
                        <a:pt x="97" y="135"/>
                        <a:pt x="84" y="138"/>
                      </a:cubicBezTo>
                      <a:close/>
                    </a:path>
                  </a:pathLst>
                </a:custGeom>
                <a:solidFill>
                  <a:srgbClr val="5B9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02" name="等腰三角形 3"/>
              <p:cNvSpPr>
                <a:spLocks/>
              </p:cNvSpPr>
              <p:nvPr/>
            </p:nvSpPr>
            <p:spPr bwMode="auto">
              <a:xfrm>
                <a:off x="633401" y="1319147"/>
                <a:ext cx="620702" cy="58729"/>
              </a:xfrm>
              <a:custGeom>
                <a:avLst/>
                <a:gdLst>
                  <a:gd name="T0" fmla="*/ 0 w 913468"/>
                  <a:gd name="T1" fmla="*/ 58729 h 65363"/>
                  <a:gd name="T2" fmla="*/ 90273 w 913468"/>
                  <a:gd name="T3" fmla="*/ 0 h 65363"/>
                  <a:gd name="T4" fmla="*/ 620702 w 913468"/>
                  <a:gd name="T5" fmla="*/ 44180 h 65363"/>
                  <a:gd name="T6" fmla="*/ 0 w 913468"/>
                  <a:gd name="T7" fmla="*/ 58729 h 653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65363">
                    <a:moveTo>
                      <a:pt x="0" y="65363"/>
                    </a:moveTo>
                    <a:lnTo>
                      <a:pt x="132852" y="0"/>
                    </a:lnTo>
                    <a:lnTo>
                      <a:pt x="913468" y="49171"/>
                    </a:lnTo>
                    <a:lnTo>
                      <a:pt x="0" y="6536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03" name="Freeform 20"/>
              <p:cNvSpPr>
                <a:spLocks/>
              </p:cNvSpPr>
              <p:nvPr/>
            </p:nvSpPr>
            <p:spPr bwMode="auto">
              <a:xfrm>
                <a:off x="543179" y="1236018"/>
                <a:ext cx="108845" cy="142336"/>
              </a:xfrm>
              <a:custGeom>
                <a:avLst/>
                <a:gdLst>
                  <a:gd name="T0" fmla="*/ 108845 w 104"/>
                  <a:gd name="T1" fmla="*/ 142336 h 136"/>
                  <a:gd name="T2" fmla="*/ 0 w 104"/>
                  <a:gd name="T3" fmla="*/ 99426 h 136"/>
                  <a:gd name="T4" fmla="*/ 0 w 104"/>
                  <a:gd name="T5" fmla="*/ 0 h 136"/>
                  <a:gd name="T6" fmla="*/ 108845 w 104"/>
                  <a:gd name="T7" fmla="*/ 42910 h 136"/>
                  <a:gd name="T8" fmla="*/ 108845 w 104"/>
                  <a:gd name="T9" fmla="*/ 1423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136">
                    <a:moveTo>
                      <a:pt x="104" y="136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104" y="41"/>
                    </a:lnTo>
                    <a:lnTo>
                      <a:pt x="104" y="136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Freeform 21"/>
              <p:cNvSpPr>
                <a:spLocks/>
              </p:cNvSpPr>
              <p:nvPr/>
            </p:nvSpPr>
            <p:spPr bwMode="auto">
              <a:xfrm>
                <a:off x="652024" y="1236018"/>
                <a:ext cx="110938" cy="142336"/>
              </a:xfrm>
              <a:custGeom>
                <a:avLst/>
                <a:gdLst>
                  <a:gd name="T0" fmla="*/ 0 w 106"/>
                  <a:gd name="T1" fmla="*/ 142336 h 136"/>
                  <a:gd name="T2" fmla="*/ 0 w 106"/>
                  <a:gd name="T3" fmla="*/ 42910 h 136"/>
                  <a:gd name="T4" fmla="*/ 110938 w 106"/>
                  <a:gd name="T5" fmla="*/ 0 h 136"/>
                  <a:gd name="T6" fmla="*/ 110938 w 106"/>
                  <a:gd name="T7" fmla="*/ 99426 h 136"/>
                  <a:gd name="T8" fmla="*/ 0 w 106"/>
                  <a:gd name="T9" fmla="*/ 1423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lnTo>
                      <a:pt x="0" y="41"/>
                    </a:lnTo>
                    <a:lnTo>
                      <a:pt x="106" y="0"/>
                    </a:lnTo>
                    <a:lnTo>
                      <a:pt x="106" y="9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Freeform 22"/>
              <p:cNvSpPr>
                <a:spLocks noEditPoints="1"/>
              </p:cNvSpPr>
              <p:nvPr/>
            </p:nvSpPr>
            <p:spPr bwMode="auto">
              <a:xfrm>
                <a:off x="280485" y="211410"/>
                <a:ext cx="371538" cy="1114614"/>
              </a:xfrm>
              <a:custGeom>
                <a:avLst/>
                <a:gdLst>
                  <a:gd name="T0" fmla="*/ 14652 w 355"/>
                  <a:gd name="T1" fmla="*/ 917856 h 1065"/>
                  <a:gd name="T2" fmla="*/ 371538 w 355"/>
                  <a:gd name="T3" fmla="*/ 1054959 h 1065"/>
                  <a:gd name="T4" fmla="*/ 371538 w 355"/>
                  <a:gd name="T5" fmla="*/ 1114614 h 1065"/>
                  <a:gd name="T6" fmla="*/ 0 w 355"/>
                  <a:gd name="T7" fmla="*/ 970185 h 1065"/>
                  <a:gd name="T8" fmla="*/ 14652 w 355"/>
                  <a:gd name="T9" fmla="*/ 917856 h 1065"/>
                  <a:gd name="T10" fmla="*/ 371538 w 355"/>
                  <a:gd name="T11" fmla="*/ 1000536 h 1065"/>
                  <a:gd name="T12" fmla="*/ 32444 w 355"/>
                  <a:gd name="T13" fmla="*/ 868666 h 1065"/>
                  <a:gd name="T14" fmla="*/ 47096 w 355"/>
                  <a:gd name="T15" fmla="*/ 816337 h 1065"/>
                  <a:gd name="T16" fmla="*/ 371538 w 355"/>
                  <a:gd name="T17" fmla="*/ 940881 h 1065"/>
                  <a:gd name="T18" fmla="*/ 371538 w 355"/>
                  <a:gd name="T19" fmla="*/ 1000536 h 1065"/>
                  <a:gd name="T20" fmla="*/ 78494 w 355"/>
                  <a:gd name="T21" fmla="*/ 714818 h 1065"/>
                  <a:gd name="T22" fmla="*/ 371538 w 355"/>
                  <a:gd name="T23" fmla="*/ 826803 h 1065"/>
                  <a:gd name="T24" fmla="*/ 371538 w 355"/>
                  <a:gd name="T25" fmla="*/ 883319 h 1065"/>
                  <a:gd name="T26" fmla="*/ 63842 w 355"/>
                  <a:gd name="T27" fmla="*/ 767147 h 1065"/>
                  <a:gd name="T28" fmla="*/ 78494 w 355"/>
                  <a:gd name="T29" fmla="*/ 714818 h 1065"/>
                  <a:gd name="T30" fmla="*/ 110938 w 355"/>
                  <a:gd name="T31" fmla="*/ 613299 h 1065"/>
                  <a:gd name="T32" fmla="*/ 371538 w 355"/>
                  <a:gd name="T33" fmla="*/ 712725 h 1065"/>
                  <a:gd name="T34" fmla="*/ 371538 w 355"/>
                  <a:gd name="T35" fmla="*/ 769241 h 1065"/>
                  <a:gd name="T36" fmla="*/ 96286 w 355"/>
                  <a:gd name="T37" fmla="*/ 662489 h 1065"/>
                  <a:gd name="T38" fmla="*/ 110938 w 355"/>
                  <a:gd name="T39" fmla="*/ 613299 h 1065"/>
                  <a:gd name="T40" fmla="*/ 371538 w 355"/>
                  <a:gd name="T41" fmla="*/ 597601 h 1065"/>
                  <a:gd name="T42" fmla="*/ 371538 w 355"/>
                  <a:gd name="T43" fmla="*/ 655163 h 1065"/>
                  <a:gd name="T44" fmla="*/ 128730 w 355"/>
                  <a:gd name="T45" fmla="*/ 560970 h 1065"/>
                  <a:gd name="T46" fmla="*/ 143382 w 355"/>
                  <a:gd name="T47" fmla="*/ 510734 h 1065"/>
                  <a:gd name="T48" fmla="*/ 371538 w 355"/>
                  <a:gd name="T49" fmla="*/ 597601 h 1065"/>
                  <a:gd name="T50" fmla="*/ 175826 w 355"/>
                  <a:gd name="T51" fmla="*/ 407122 h 1065"/>
                  <a:gd name="T52" fmla="*/ 371538 w 355"/>
                  <a:gd name="T53" fmla="*/ 483523 h 1065"/>
                  <a:gd name="T54" fmla="*/ 371538 w 355"/>
                  <a:gd name="T55" fmla="*/ 537945 h 1065"/>
                  <a:gd name="T56" fmla="*/ 161174 w 355"/>
                  <a:gd name="T57" fmla="*/ 459451 h 1065"/>
                  <a:gd name="T58" fmla="*/ 175826 w 355"/>
                  <a:gd name="T59" fmla="*/ 407122 h 1065"/>
                  <a:gd name="T60" fmla="*/ 371538 w 355"/>
                  <a:gd name="T61" fmla="*/ 367352 h 1065"/>
                  <a:gd name="T62" fmla="*/ 371538 w 355"/>
                  <a:gd name="T63" fmla="*/ 423867 h 1065"/>
                  <a:gd name="T64" fmla="*/ 192572 w 355"/>
                  <a:gd name="T65" fmla="*/ 356886 h 1065"/>
                  <a:gd name="T66" fmla="*/ 207224 w 355"/>
                  <a:gd name="T67" fmla="*/ 304557 h 1065"/>
                  <a:gd name="T68" fmla="*/ 371538 w 355"/>
                  <a:gd name="T69" fmla="*/ 367352 h 1065"/>
                  <a:gd name="T70" fmla="*/ 371538 w 355"/>
                  <a:gd name="T71" fmla="*/ 253274 h 1065"/>
                  <a:gd name="T72" fmla="*/ 371538 w 355"/>
                  <a:gd name="T73" fmla="*/ 309789 h 1065"/>
                  <a:gd name="T74" fmla="*/ 225016 w 355"/>
                  <a:gd name="T75" fmla="*/ 255367 h 1065"/>
                  <a:gd name="T76" fmla="*/ 239668 w 355"/>
                  <a:gd name="T77" fmla="*/ 203038 h 1065"/>
                  <a:gd name="T78" fmla="*/ 371538 w 355"/>
                  <a:gd name="T79" fmla="*/ 253274 h 1065"/>
                  <a:gd name="T80" fmla="*/ 371538 w 355"/>
                  <a:gd name="T81" fmla="*/ 195712 h 1065"/>
                  <a:gd name="T82" fmla="*/ 254320 w 355"/>
                  <a:gd name="T83" fmla="*/ 153848 h 1065"/>
                  <a:gd name="T84" fmla="*/ 272112 w 355"/>
                  <a:gd name="T85" fmla="*/ 101519 h 1065"/>
                  <a:gd name="T86" fmla="*/ 371538 w 355"/>
                  <a:gd name="T87" fmla="*/ 139196 h 1065"/>
                  <a:gd name="T88" fmla="*/ 371538 w 355"/>
                  <a:gd name="T89" fmla="*/ 195712 h 1065"/>
                  <a:gd name="T90" fmla="*/ 304557 w 355"/>
                  <a:gd name="T91" fmla="*/ 0 h 1065"/>
                  <a:gd name="T92" fmla="*/ 371538 w 355"/>
                  <a:gd name="T93" fmla="*/ 24071 h 1065"/>
                  <a:gd name="T94" fmla="*/ 371538 w 355"/>
                  <a:gd name="T95" fmla="*/ 81634 h 1065"/>
                  <a:gd name="T96" fmla="*/ 286765 w 355"/>
                  <a:gd name="T97" fmla="*/ 49190 h 1065"/>
                  <a:gd name="T98" fmla="*/ 304557 w 355"/>
                  <a:gd name="T99" fmla="*/ 0 h 10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5" h="1065">
                    <a:moveTo>
                      <a:pt x="14" y="877"/>
                    </a:moveTo>
                    <a:lnTo>
                      <a:pt x="355" y="1008"/>
                    </a:lnTo>
                    <a:lnTo>
                      <a:pt x="355" y="1065"/>
                    </a:lnTo>
                    <a:lnTo>
                      <a:pt x="0" y="927"/>
                    </a:lnTo>
                    <a:lnTo>
                      <a:pt x="14" y="877"/>
                    </a:lnTo>
                    <a:close/>
                    <a:moveTo>
                      <a:pt x="355" y="956"/>
                    </a:moveTo>
                    <a:lnTo>
                      <a:pt x="31" y="830"/>
                    </a:lnTo>
                    <a:lnTo>
                      <a:pt x="45" y="780"/>
                    </a:lnTo>
                    <a:lnTo>
                      <a:pt x="355" y="899"/>
                    </a:lnTo>
                    <a:lnTo>
                      <a:pt x="355" y="956"/>
                    </a:lnTo>
                    <a:close/>
                    <a:moveTo>
                      <a:pt x="75" y="683"/>
                    </a:moveTo>
                    <a:lnTo>
                      <a:pt x="355" y="790"/>
                    </a:lnTo>
                    <a:lnTo>
                      <a:pt x="355" y="844"/>
                    </a:lnTo>
                    <a:lnTo>
                      <a:pt x="61" y="733"/>
                    </a:lnTo>
                    <a:lnTo>
                      <a:pt x="75" y="683"/>
                    </a:lnTo>
                    <a:close/>
                    <a:moveTo>
                      <a:pt x="106" y="586"/>
                    </a:moveTo>
                    <a:lnTo>
                      <a:pt x="355" y="681"/>
                    </a:lnTo>
                    <a:lnTo>
                      <a:pt x="355" y="735"/>
                    </a:lnTo>
                    <a:lnTo>
                      <a:pt x="92" y="633"/>
                    </a:lnTo>
                    <a:lnTo>
                      <a:pt x="106" y="586"/>
                    </a:lnTo>
                    <a:close/>
                    <a:moveTo>
                      <a:pt x="355" y="571"/>
                    </a:moveTo>
                    <a:lnTo>
                      <a:pt x="355" y="626"/>
                    </a:lnTo>
                    <a:lnTo>
                      <a:pt x="123" y="536"/>
                    </a:lnTo>
                    <a:lnTo>
                      <a:pt x="137" y="488"/>
                    </a:lnTo>
                    <a:lnTo>
                      <a:pt x="355" y="571"/>
                    </a:lnTo>
                    <a:close/>
                    <a:moveTo>
                      <a:pt x="168" y="389"/>
                    </a:moveTo>
                    <a:lnTo>
                      <a:pt x="355" y="462"/>
                    </a:lnTo>
                    <a:lnTo>
                      <a:pt x="355" y="514"/>
                    </a:lnTo>
                    <a:lnTo>
                      <a:pt x="154" y="439"/>
                    </a:lnTo>
                    <a:lnTo>
                      <a:pt x="168" y="389"/>
                    </a:lnTo>
                    <a:close/>
                    <a:moveTo>
                      <a:pt x="355" y="351"/>
                    </a:moveTo>
                    <a:lnTo>
                      <a:pt x="355" y="405"/>
                    </a:lnTo>
                    <a:lnTo>
                      <a:pt x="184" y="341"/>
                    </a:lnTo>
                    <a:lnTo>
                      <a:pt x="198" y="291"/>
                    </a:lnTo>
                    <a:lnTo>
                      <a:pt x="355" y="351"/>
                    </a:lnTo>
                    <a:close/>
                    <a:moveTo>
                      <a:pt x="355" y="242"/>
                    </a:moveTo>
                    <a:lnTo>
                      <a:pt x="355" y="296"/>
                    </a:lnTo>
                    <a:lnTo>
                      <a:pt x="215" y="244"/>
                    </a:lnTo>
                    <a:lnTo>
                      <a:pt x="229" y="194"/>
                    </a:lnTo>
                    <a:lnTo>
                      <a:pt x="355" y="242"/>
                    </a:lnTo>
                    <a:close/>
                    <a:moveTo>
                      <a:pt x="355" y="187"/>
                    </a:moveTo>
                    <a:lnTo>
                      <a:pt x="243" y="147"/>
                    </a:lnTo>
                    <a:lnTo>
                      <a:pt x="260" y="97"/>
                    </a:lnTo>
                    <a:lnTo>
                      <a:pt x="355" y="133"/>
                    </a:lnTo>
                    <a:lnTo>
                      <a:pt x="355" y="187"/>
                    </a:lnTo>
                    <a:close/>
                    <a:moveTo>
                      <a:pt x="291" y="0"/>
                    </a:moveTo>
                    <a:lnTo>
                      <a:pt x="355" y="23"/>
                    </a:lnTo>
                    <a:lnTo>
                      <a:pt x="355" y="78"/>
                    </a:lnTo>
                    <a:lnTo>
                      <a:pt x="274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Freeform 23"/>
              <p:cNvSpPr>
                <a:spLocks noEditPoints="1"/>
              </p:cNvSpPr>
              <p:nvPr/>
            </p:nvSpPr>
            <p:spPr bwMode="auto">
              <a:xfrm>
                <a:off x="295137" y="0"/>
                <a:ext cx="356886" cy="1266369"/>
              </a:xfrm>
              <a:custGeom>
                <a:avLst/>
                <a:gdLst>
                  <a:gd name="T0" fmla="*/ 356886 w 341"/>
                  <a:gd name="T1" fmla="*/ 235482 h 1210"/>
                  <a:gd name="T2" fmla="*/ 289904 w 341"/>
                  <a:gd name="T3" fmla="*/ 211410 h 1210"/>
                  <a:gd name="T4" fmla="*/ 356886 w 341"/>
                  <a:gd name="T5" fmla="*/ 0 h 1210"/>
                  <a:gd name="T6" fmla="*/ 356886 w 341"/>
                  <a:gd name="T7" fmla="*/ 235482 h 1210"/>
                  <a:gd name="T8" fmla="*/ 17792 w 341"/>
                  <a:gd name="T9" fmla="*/ 1080077 h 1210"/>
                  <a:gd name="T10" fmla="*/ 356886 w 341"/>
                  <a:gd name="T11" fmla="*/ 1211947 h 1210"/>
                  <a:gd name="T12" fmla="*/ 356886 w 341"/>
                  <a:gd name="T13" fmla="*/ 1266369 h 1210"/>
                  <a:gd name="T14" fmla="*/ 0 w 341"/>
                  <a:gd name="T15" fmla="*/ 1129266 h 1210"/>
                  <a:gd name="T16" fmla="*/ 17792 w 341"/>
                  <a:gd name="T17" fmla="*/ 1080077 h 1210"/>
                  <a:gd name="T18" fmla="*/ 356886 w 341"/>
                  <a:gd name="T19" fmla="*/ 1152291 h 1210"/>
                  <a:gd name="T20" fmla="*/ 32444 w 341"/>
                  <a:gd name="T21" fmla="*/ 1027747 h 1210"/>
                  <a:gd name="T22" fmla="*/ 49190 w 341"/>
                  <a:gd name="T23" fmla="*/ 978558 h 1210"/>
                  <a:gd name="T24" fmla="*/ 356886 w 341"/>
                  <a:gd name="T25" fmla="*/ 1094729 h 1210"/>
                  <a:gd name="T26" fmla="*/ 356886 w 341"/>
                  <a:gd name="T27" fmla="*/ 1152291 h 1210"/>
                  <a:gd name="T28" fmla="*/ 356886 w 341"/>
                  <a:gd name="T29" fmla="*/ 1038213 h 1210"/>
                  <a:gd name="T30" fmla="*/ 63842 w 341"/>
                  <a:gd name="T31" fmla="*/ 926229 h 1210"/>
                  <a:gd name="T32" fmla="*/ 81634 w 341"/>
                  <a:gd name="T33" fmla="*/ 873899 h 1210"/>
                  <a:gd name="T34" fmla="*/ 356886 w 341"/>
                  <a:gd name="T35" fmla="*/ 980651 h 1210"/>
                  <a:gd name="T36" fmla="*/ 356886 w 341"/>
                  <a:gd name="T37" fmla="*/ 1038213 h 1210"/>
                  <a:gd name="T38" fmla="*/ 114078 w 341"/>
                  <a:gd name="T39" fmla="*/ 772380 h 1210"/>
                  <a:gd name="T40" fmla="*/ 356886 w 341"/>
                  <a:gd name="T41" fmla="*/ 866573 h 1210"/>
                  <a:gd name="T42" fmla="*/ 356886 w 341"/>
                  <a:gd name="T43" fmla="*/ 924135 h 1210"/>
                  <a:gd name="T44" fmla="*/ 96286 w 341"/>
                  <a:gd name="T45" fmla="*/ 824710 h 1210"/>
                  <a:gd name="T46" fmla="*/ 114078 w 341"/>
                  <a:gd name="T47" fmla="*/ 772380 h 1210"/>
                  <a:gd name="T48" fmla="*/ 356886 w 341"/>
                  <a:gd name="T49" fmla="*/ 809011 h 1210"/>
                  <a:gd name="T50" fmla="*/ 128730 w 341"/>
                  <a:gd name="T51" fmla="*/ 722144 h 1210"/>
                  <a:gd name="T52" fmla="*/ 146522 w 341"/>
                  <a:gd name="T53" fmla="*/ 670862 h 1210"/>
                  <a:gd name="T54" fmla="*/ 356886 w 341"/>
                  <a:gd name="T55" fmla="*/ 749356 h 1210"/>
                  <a:gd name="T56" fmla="*/ 356886 w 341"/>
                  <a:gd name="T57" fmla="*/ 809011 h 1210"/>
                  <a:gd name="T58" fmla="*/ 177920 w 341"/>
                  <a:gd name="T59" fmla="*/ 568296 h 1210"/>
                  <a:gd name="T60" fmla="*/ 356886 w 341"/>
                  <a:gd name="T61" fmla="*/ 635278 h 1210"/>
                  <a:gd name="T62" fmla="*/ 356886 w 341"/>
                  <a:gd name="T63" fmla="*/ 694933 h 1210"/>
                  <a:gd name="T64" fmla="*/ 161174 w 341"/>
                  <a:gd name="T65" fmla="*/ 618532 h 1210"/>
                  <a:gd name="T66" fmla="*/ 177920 w 341"/>
                  <a:gd name="T67" fmla="*/ 568296 h 1210"/>
                  <a:gd name="T68" fmla="*/ 356886 w 341"/>
                  <a:gd name="T69" fmla="*/ 578762 h 1210"/>
                  <a:gd name="T70" fmla="*/ 192572 w 341"/>
                  <a:gd name="T71" fmla="*/ 515967 h 1210"/>
                  <a:gd name="T72" fmla="*/ 210364 w 341"/>
                  <a:gd name="T73" fmla="*/ 466777 h 1210"/>
                  <a:gd name="T74" fmla="*/ 356886 w 341"/>
                  <a:gd name="T75" fmla="*/ 521200 h 1210"/>
                  <a:gd name="T76" fmla="*/ 356886 w 341"/>
                  <a:gd name="T77" fmla="*/ 578762 h 1210"/>
                  <a:gd name="T78" fmla="*/ 356886 w 341"/>
                  <a:gd name="T79" fmla="*/ 464684 h 1210"/>
                  <a:gd name="T80" fmla="*/ 225016 w 341"/>
                  <a:gd name="T81" fmla="*/ 414448 h 1210"/>
                  <a:gd name="T82" fmla="*/ 239668 w 341"/>
                  <a:gd name="T83" fmla="*/ 365258 h 1210"/>
                  <a:gd name="T84" fmla="*/ 356886 w 341"/>
                  <a:gd name="T85" fmla="*/ 407122 h 1210"/>
                  <a:gd name="T86" fmla="*/ 356886 w 341"/>
                  <a:gd name="T87" fmla="*/ 464684 h 1210"/>
                  <a:gd name="T88" fmla="*/ 356886 w 341"/>
                  <a:gd name="T89" fmla="*/ 293044 h 1210"/>
                  <a:gd name="T90" fmla="*/ 356886 w 341"/>
                  <a:gd name="T91" fmla="*/ 350606 h 1210"/>
                  <a:gd name="T92" fmla="*/ 257460 w 341"/>
                  <a:gd name="T93" fmla="*/ 312929 h 1210"/>
                  <a:gd name="T94" fmla="*/ 272112 w 341"/>
                  <a:gd name="T95" fmla="*/ 260600 h 1210"/>
                  <a:gd name="T96" fmla="*/ 356886 w 341"/>
                  <a:gd name="T97" fmla="*/ 293044 h 1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41" h="1210">
                    <a:moveTo>
                      <a:pt x="341" y="225"/>
                    </a:moveTo>
                    <a:lnTo>
                      <a:pt x="277" y="202"/>
                    </a:lnTo>
                    <a:lnTo>
                      <a:pt x="341" y="0"/>
                    </a:lnTo>
                    <a:lnTo>
                      <a:pt x="341" y="225"/>
                    </a:lnTo>
                    <a:close/>
                    <a:moveTo>
                      <a:pt x="17" y="1032"/>
                    </a:moveTo>
                    <a:lnTo>
                      <a:pt x="341" y="1158"/>
                    </a:lnTo>
                    <a:lnTo>
                      <a:pt x="341" y="1210"/>
                    </a:lnTo>
                    <a:lnTo>
                      <a:pt x="0" y="1079"/>
                    </a:lnTo>
                    <a:lnTo>
                      <a:pt x="17" y="1032"/>
                    </a:lnTo>
                    <a:close/>
                    <a:moveTo>
                      <a:pt x="341" y="1101"/>
                    </a:moveTo>
                    <a:lnTo>
                      <a:pt x="31" y="982"/>
                    </a:lnTo>
                    <a:lnTo>
                      <a:pt x="47" y="935"/>
                    </a:lnTo>
                    <a:lnTo>
                      <a:pt x="341" y="1046"/>
                    </a:lnTo>
                    <a:lnTo>
                      <a:pt x="341" y="1101"/>
                    </a:lnTo>
                    <a:close/>
                    <a:moveTo>
                      <a:pt x="341" y="992"/>
                    </a:moveTo>
                    <a:lnTo>
                      <a:pt x="61" y="885"/>
                    </a:lnTo>
                    <a:lnTo>
                      <a:pt x="78" y="835"/>
                    </a:lnTo>
                    <a:lnTo>
                      <a:pt x="341" y="937"/>
                    </a:lnTo>
                    <a:lnTo>
                      <a:pt x="341" y="992"/>
                    </a:lnTo>
                    <a:close/>
                    <a:moveTo>
                      <a:pt x="109" y="738"/>
                    </a:moveTo>
                    <a:lnTo>
                      <a:pt x="341" y="828"/>
                    </a:lnTo>
                    <a:lnTo>
                      <a:pt x="341" y="883"/>
                    </a:lnTo>
                    <a:lnTo>
                      <a:pt x="92" y="788"/>
                    </a:lnTo>
                    <a:lnTo>
                      <a:pt x="109" y="738"/>
                    </a:lnTo>
                    <a:close/>
                    <a:moveTo>
                      <a:pt x="341" y="773"/>
                    </a:moveTo>
                    <a:lnTo>
                      <a:pt x="123" y="690"/>
                    </a:lnTo>
                    <a:lnTo>
                      <a:pt x="140" y="641"/>
                    </a:lnTo>
                    <a:lnTo>
                      <a:pt x="341" y="716"/>
                    </a:lnTo>
                    <a:lnTo>
                      <a:pt x="341" y="773"/>
                    </a:lnTo>
                    <a:close/>
                    <a:moveTo>
                      <a:pt x="170" y="543"/>
                    </a:moveTo>
                    <a:lnTo>
                      <a:pt x="341" y="607"/>
                    </a:lnTo>
                    <a:lnTo>
                      <a:pt x="341" y="664"/>
                    </a:lnTo>
                    <a:lnTo>
                      <a:pt x="154" y="591"/>
                    </a:lnTo>
                    <a:lnTo>
                      <a:pt x="170" y="543"/>
                    </a:lnTo>
                    <a:close/>
                    <a:moveTo>
                      <a:pt x="341" y="553"/>
                    </a:moveTo>
                    <a:lnTo>
                      <a:pt x="184" y="493"/>
                    </a:lnTo>
                    <a:lnTo>
                      <a:pt x="201" y="446"/>
                    </a:lnTo>
                    <a:lnTo>
                      <a:pt x="341" y="498"/>
                    </a:lnTo>
                    <a:lnTo>
                      <a:pt x="341" y="553"/>
                    </a:lnTo>
                    <a:close/>
                    <a:moveTo>
                      <a:pt x="341" y="444"/>
                    </a:moveTo>
                    <a:lnTo>
                      <a:pt x="215" y="396"/>
                    </a:lnTo>
                    <a:lnTo>
                      <a:pt x="229" y="349"/>
                    </a:lnTo>
                    <a:lnTo>
                      <a:pt x="341" y="389"/>
                    </a:lnTo>
                    <a:lnTo>
                      <a:pt x="341" y="444"/>
                    </a:lnTo>
                    <a:close/>
                    <a:moveTo>
                      <a:pt x="341" y="280"/>
                    </a:moveTo>
                    <a:lnTo>
                      <a:pt x="341" y="335"/>
                    </a:lnTo>
                    <a:lnTo>
                      <a:pt x="246" y="299"/>
                    </a:lnTo>
                    <a:lnTo>
                      <a:pt x="260" y="249"/>
                    </a:lnTo>
                    <a:lnTo>
                      <a:pt x="341" y="280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Freeform 24"/>
              <p:cNvSpPr>
                <a:spLocks/>
              </p:cNvSpPr>
              <p:nvPr/>
            </p:nvSpPr>
            <p:spPr bwMode="auto">
              <a:xfrm>
                <a:off x="652024" y="0"/>
                <a:ext cx="371538" cy="1326025"/>
              </a:xfrm>
              <a:custGeom>
                <a:avLst/>
                <a:gdLst>
                  <a:gd name="T0" fmla="*/ 0 w 355"/>
                  <a:gd name="T1" fmla="*/ 350606 h 1267"/>
                  <a:gd name="T2" fmla="*/ 0 w 355"/>
                  <a:gd name="T3" fmla="*/ 293044 h 1267"/>
                  <a:gd name="T4" fmla="*/ 0 w 355"/>
                  <a:gd name="T5" fmla="*/ 235482 h 1267"/>
                  <a:gd name="T6" fmla="*/ 0 w 355"/>
                  <a:gd name="T7" fmla="*/ 0 h 1267"/>
                  <a:gd name="T8" fmla="*/ 138149 w 355"/>
                  <a:gd name="T9" fmla="*/ 446892 h 1267"/>
                  <a:gd name="T10" fmla="*/ 140243 w 355"/>
                  <a:gd name="T11" fmla="*/ 446892 h 1267"/>
                  <a:gd name="T12" fmla="*/ 371538 w 355"/>
                  <a:gd name="T13" fmla="*/ 1181596 h 1267"/>
                  <a:gd name="T14" fmla="*/ 0 w 355"/>
                  <a:gd name="T15" fmla="*/ 1326025 h 1267"/>
                  <a:gd name="T16" fmla="*/ 0 w 355"/>
                  <a:gd name="T17" fmla="*/ 1266370 h 1267"/>
                  <a:gd name="T18" fmla="*/ 0 w 355"/>
                  <a:gd name="T19" fmla="*/ 1211947 h 1267"/>
                  <a:gd name="T20" fmla="*/ 0 w 355"/>
                  <a:gd name="T21" fmla="*/ 1152292 h 1267"/>
                  <a:gd name="T22" fmla="*/ 0 w 355"/>
                  <a:gd name="T23" fmla="*/ 1094729 h 1267"/>
                  <a:gd name="T24" fmla="*/ 0 w 355"/>
                  <a:gd name="T25" fmla="*/ 1038214 h 1267"/>
                  <a:gd name="T26" fmla="*/ 0 w 355"/>
                  <a:gd name="T27" fmla="*/ 980651 h 1267"/>
                  <a:gd name="T28" fmla="*/ 0 w 355"/>
                  <a:gd name="T29" fmla="*/ 924136 h 1267"/>
                  <a:gd name="T30" fmla="*/ 0 w 355"/>
                  <a:gd name="T31" fmla="*/ 866574 h 1267"/>
                  <a:gd name="T32" fmla="*/ 0 w 355"/>
                  <a:gd name="T33" fmla="*/ 809011 h 1267"/>
                  <a:gd name="T34" fmla="*/ 0 w 355"/>
                  <a:gd name="T35" fmla="*/ 749356 h 1267"/>
                  <a:gd name="T36" fmla="*/ 0 w 355"/>
                  <a:gd name="T37" fmla="*/ 694933 h 1267"/>
                  <a:gd name="T38" fmla="*/ 0 w 355"/>
                  <a:gd name="T39" fmla="*/ 635278 h 1267"/>
                  <a:gd name="T40" fmla="*/ 0 w 355"/>
                  <a:gd name="T41" fmla="*/ 578762 h 1267"/>
                  <a:gd name="T42" fmla="*/ 0 w 355"/>
                  <a:gd name="T43" fmla="*/ 521200 h 1267"/>
                  <a:gd name="T44" fmla="*/ 0 w 355"/>
                  <a:gd name="T45" fmla="*/ 464684 h 1267"/>
                  <a:gd name="T46" fmla="*/ 0 w 355"/>
                  <a:gd name="T47" fmla="*/ 407122 h 1267"/>
                  <a:gd name="T48" fmla="*/ 0 w 355"/>
                  <a:gd name="T49" fmla="*/ 350606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5" h="1267">
                    <a:moveTo>
                      <a:pt x="0" y="335"/>
                    </a:moveTo>
                    <a:lnTo>
                      <a:pt x="0" y="280"/>
                    </a:lnTo>
                    <a:lnTo>
                      <a:pt x="0" y="225"/>
                    </a:lnTo>
                    <a:lnTo>
                      <a:pt x="0" y="0"/>
                    </a:lnTo>
                    <a:lnTo>
                      <a:pt x="132" y="427"/>
                    </a:lnTo>
                    <a:lnTo>
                      <a:pt x="134" y="427"/>
                    </a:lnTo>
                    <a:lnTo>
                      <a:pt x="355" y="1129"/>
                    </a:lnTo>
                    <a:lnTo>
                      <a:pt x="0" y="1267"/>
                    </a:lnTo>
                    <a:lnTo>
                      <a:pt x="0" y="1210"/>
                    </a:lnTo>
                    <a:lnTo>
                      <a:pt x="0" y="1158"/>
                    </a:lnTo>
                    <a:lnTo>
                      <a:pt x="0" y="1101"/>
                    </a:lnTo>
                    <a:lnTo>
                      <a:pt x="0" y="1046"/>
                    </a:lnTo>
                    <a:lnTo>
                      <a:pt x="0" y="992"/>
                    </a:lnTo>
                    <a:lnTo>
                      <a:pt x="0" y="937"/>
                    </a:lnTo>
                    <a:lnTo>
                      <a:pt x="0" y="883"/>
                    </a:lnTo>
                    <a:lnTo>
                      <a:pt x="0" y="828"/>
                    </a:lnTo>
                    <a:lnTo>
                      <a:pt x="0" y="773"/>
                    </a:lnTo>
                    <a:lnTo>
                      <a:pt x="0" y="716"/>
                    </a:lnTo>
                    <a:lnTo>
                      <a:pt x="0" y="664"/>
                    </a:lnTo>
                    <a:lnTo>
                      <a:pt x="0" y="607"/>
                    </a:lnTo>
                    <a:lnTo>
                      <a:pt x="0" y="553"/>
                    </a:lnTo>
                    <a:lnTo>
                      <a:pt x="0" y="498"/>
                    </a:lnTo>
                    <a:lnTo>
                      <a:pt x="0" y="444"/>
                    </a:lnTo>
                    <a:lnTo>
                      <a:pt x="0" y="389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8" name="Freeform 25"/>
              <p:cNvSpPr>
                <a:spLocks noEditPoints="1"/>
              </p:cNvSpPr>
              <p:nvPr/>
            </p:nvSpPr>
            <p:spPr bwMode="auto">
              <a:xfrm>
                <a:off x="812151" y="586088"/>
                <a:ext cx="295137" cy="881225"/>
              </a:xfrm>
              <a:custGeom>
                <a:avLst/>
                <a:gdLst>
                  <a:gd name="T0" fmla="*/ 39770 w 282"/>
                  <a:gd name="T1" fmla="*/ 645743 h 842"/>
                  <a:gd name="T2" fmla="*/ 295137 w 282"/>
                  <a:gd name="T3" fmla="*/ 745169 h 842"/>
                  <a:gd name="T4" fmla="*/ 295137 w 282"/>
                  <a:gd name="T5" fmla="*/ 789125 h 842"/>
                  <a:gd name="T6" fmla="*/ 27211 w 282"/>
                  <a:gd name="T7" fmla="*/ 687607 h 842"/>
                  <a:gd name="T8" fmla="*/ 39770 w 282"/>
                  <a:gd name="T9" fmla="*/ 645743 h 842"/>
                  <a:gd name="T10" fmla="*/ 295137 w 282"/>
                  <a:gd name="T11" fmla="*/ 700166 h 842"/>
                  <a:gd name="T12" fmla="*/ 52329 w 282"/>
                  <a:gd name="T13" fmla="*/ 605973 h 842"/>
                  <a:gd name="T14" fmla="*/ 64888 w 282"/>
                  <a:gd name="T15" fmla="*/ 566203 h 842"/>
                  <a:gd name="T16" fmla="*/ 295137 w 282"/>
                  <a:gd name="T17" fmla="*/ 655163 h 842"/>
                  <a:gd name="T18" fmla="*/ 295137 w 282"/>
                  <a:gd name="T19" fmla="*/ 700166 h 842"/>
                  <a:gd name="T20" fmla="*/ 90006 w 282"/>
                  <a:gd name="T21" fmla="*/ 484569 h 842"/>
                  <a:gd name="T22" fmla="*/ 295137 w 282"/>
                  <a:gd name="T23" fmla="*/ 563063 h 842"/>
                  <a:gd name="T24" fmla="*/ 295137 w 282"/>
                  <a:gd name="T25" fmla="*/ 608066 h 842"/>
                  <a:gd name="T26" fmla="*/ 77447 w 282"/>
                  <a:gd name="T27" fmla="*/ 526433 h 842"/>
                  <a:gd name="T28" fmla="*/ 90006 w 282"/>
                  <a:gd name="T29" fmla="*/ 484569 h 842"/>
                  <a:gd name="T30" fmla="*/ 295137 w 282"/>
                  <a:gd name="T31" fmla="*/ 474103 h 842"/>
                  <a:gd name="T32" fmla="*/ 295137 w 282"/>
                  <a:gd name="T33" fmla="*/ 519106 h 842"/>
                  <a:gd name="T34" fmla="*/ 104659 w 282"/>
                  <a:gd name="T35" fmla="*/ 444799 h 842"/>
                  <a:gd name="T36" fmla="*/ 117218 w 282"/>
                  <a:gd name="T37" fmla="*/ 405029 h 842"/>
                  <a:gd name="T38" fmla="*/ 295137 w 282"/>
                  <a:gd name="T39" fmla="*/ 474103 h 842"/>
                  <a:gd name="T40" fmla="*/ 141289 w 282"/>
                  <a:gd name="T41" fmla="*/ 322348 h 842"/>
                  <a:gd name="T42" fmla="*/ 295137 w 282"/>
                  <a:gd name="T43" fmla="*/ 382004 h 842"/>
                  <a:gd name="T44" fmla="*/ 295137 w 282"/>
                  <a:gd name="T45" fmla="*/ 427007 h 842"/>
                  <a:gd name="T46" fmla="*/ 128730 w 282"/>
                  <a:gd name="T47" fmla="*/ 362119 h 842"/>
                  <a:gd name="T48" fmla="*/ 141289 w 282"/>
                  <a:gd name="T49" fmla="*/ 322348 h 842"/>
                  <a:gd name="T50" fmla="*/ 166407 w 282"/>
                  <a:gd name="T51" fmla="*/ 242808 h 842"/>
                  <a:gd name="T52" fmla="*/ 295137 w 282"/>
                  <a:gd name="T53" fmla="*/ 293044 h 842"/>
                  <a:gd name="T54" fmla="*/ 295137 w 282"/>
                  <a:gd name="T55" fmla="*/ 338047 h 842"/>
                  <a:gd name="T56" fmla="*/ 153848 w 282"/>
                  <a:gd name="T57" fmla="*/ 282578 h 842"/>
                  <a:gd name="T58" fmla="*/ 166407 w 282"/>
                  <a:gd name="T59" fmla="*/ 242808 h 842"/>
                  <a:gd name="T60" fmla="*/ 295137 w 282"/>
                  <a:gd name="T61" fmla="*/ 245948 h 842"/>
                  <a:gd name="T62" fmla="*/ 178966 w 282"/>
                  <a:gd name="T63" fmla="*/ 200944 h 842"/>
                  <a:gd name="T64" fmla="*/ 191525 w 282"/>
                  <a:gd name="T65" fmla="*/ 161174 h 842"/>
                  <a:gd name="T66" fmla="*/ 295137 w 282"/>
                  <a:gd name="T67" fmla="*/ 200944 h 842"/>
                  <a:gd name="T68" fmla="*/ 295137 w 282"/>
                  <a:gd name="T69" fmla="*/ 245948 h 842"/>
                  <a:gd name="T70" fmla="*/ 218736 w 282"/>
                  <a:gd name="T71" fmla="*/ 79540 h 842"/>
                  <a:gd name="T72" fmla="*/ 295137 w 282"/>
                  <a:gd name="T73" fmla="*/ 111985 h 842"/>
                  <a:gd name="T74" fmla="*/ 295137 w 282"/>
                  <a:gd name="T75" fmla="*/ 155941 h 842"/>
                  <a:gd name="T76" fmla="*/ 203038 w 282"/>
                  <a:gd name="T77" fmla="*/ 121404 h 842"/>
                  <a:gd name="T78" fmla="*/ 218736 w 282"/>
                  <a:gd name="T79" fmla="*/ 79540 h 842"/>
                  <a:gd name="T80" fmla="*/ 242808 w 282"/>
                  <a:gd name="T81" fmla="*/ 0 h 842"/>
                  <a:gd name="T82" fmla="*/ 295137 w 282"/>
                  <a:gd name="T83" fmla="*/ 19885 h 842"/>
                  <a:gd name="T84" fmla="*/ 295137 w 282"/>
                  <a:gd name="T85" fmla="*/ 64888 h 842"/>
                  <a:gd name="T86" fmla="*/ 230249 w 282"/>
                  <a:gd name="T87" fmla="*/ 39770 h 842"/>
                  <a:gd name="T88" fmla="*/ 242808 w 282"/>
                  <a:gd name="T89" fmla="*/ 0 h 842"/>
                  <a:gd name="T90" fmla="*/ 15699 w 282"/>
                  <a:gd name="T91" fmla="*/ 727377 h 842"/>
                  <a:gd name="T92" fmla="*/ 295137 w 282"/>
                  <a:gd name="T93" fmla="*/ 836222 h 842"/>
                  <a:gd name="T94" fmla="*/ 295137 w 282"/>
                  <a:gd name="T95" fmla="*/ 881225 h 842"/>
                  <a:gd name="T96" fmla="*/ 0 w 282"/>
                  <a:gd name="T97" fmla="*/ 767147 h 842"/>
                  <a:gd name="T98" fmla="*/ 15699 w 282"/>
                  <a:gd name="T99" fmla="*/ 727377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38" y="617"/>
                    </a:moveTo>
                    <a:lnTo>
                      <a:pt x="282" y="712"/>
                    </a:lnTo>
                    <a:lnTo>
                      <a:pt x="282" y="754"/>
                    </a:lnTo>
                    <a:lnTo>
                      <a:pt x="26" y="657"/>
                    </a:lnTo>
                    <a:lnTo>
                      <a:pt x="38" y="617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  <a:moveTo>
                      <a:pt x="86" y="463"/>
                    </a:moveTo>
                    <a:lnTo>
                      <a:pt x="282" y="538"/>
                    </a:lnTo>
                    <a:lnTo>
                      <a:pt x="282" y="581"/>
                    </a:lnTo>
                    <a:lnTo>
                      <a:pt x="74" y="503"/>
                    </a:lnTo>
                    <a:lnTo>
                      <a:pt x="86" y="463"/>
                    </a:lnTo>
                    <a:close/>
                    <a:moveTo>
                      <a:pt x="282" y="453"/>
                    </a:moveTo>
                    <a:lnTo>
                      <a:pt x="282" y="496"/>
                    </a:lnTo>
                    <a:lnTo>
                      <a:pt x="100" y="425"/>
                    </a:lnTo>
                    <a:lnTo>
                      <a:pt x="112" y="387"/>
                    </a:lnTo>
                    <a:lnTo>
                      <a:pt x="282" y="453"/>
                    </a:lnTo>
                    <a:close/>
                    <a:moveTo>
                      <a:pt x="135" y="308"/>
                    </a:moveTo>
                    <a:lnTo>
                      <a:pt x="282" y="365"/>
                    </a:ln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3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282" y="235"/>
                    </a:moveTo>
                    <a:lnTo>
                      <a:pt x="171" y="192"/>
                    </a:lnTo>
                    <a:lnTo>
                      <a:pt x="183" y="154"/>
                    </a:lnTo>
                    <a:lnTo>
                      <a:pt x="282" y="192"/>
                    </a:lnTo>
                    <a:lnTo>
                      <a:pt x="282" y="235"/>
                    </a:lnTo>
                    <a:close/>
                    <a:moveTo>
                      <a:pt x="209" y="76"/>
                    </a:moveTo>
                    <a:lnTo>
                      <a:pt x="282" y="107"/>
                    </a:lnTo>
                    <a:lnTo>
                      <a:pt x="282" y="149"/>
                    </a:lnTo>
                    <a:lnTo>
                      <a:pt x="194" y="116"/>
                    </a:lnTo>
                    <a:lnTo>
                      <a:pt x="209" y="7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2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</a:path>
                </a:pathLst>
              </a:custGeom>
              <a:solidFill>
                <a:srgbClr val="B88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9" name="Freeform 26"/>
              <p:cNvSpPr>
                <a:spLocks noEditPoints="1"/>
              </p:cNvSpPr>
              <p:nvPr/>
            </p:nvSpPr>
            <p:spPr bwMode="auto">
              <a:xfrm>
                <a:off x="827850" y="419681"/>
                <a:ext cx="279439" cy="1002629"/>
              </a:xfrm>
              <a:custGeom>
                <a:avLst/>
                <a:gdLst>
                  <a:gd name="T0" fmla="*/ 11512 w 267"/>
                  <a:gd name="T1" fmla="*/ 854014 h 958"/>
                  <a:gd name="T2" fmla="*/ 279439 w 267"/>
                  <a:gd name="T3" fmla="*/ 955533 h 958"/>
                  <a:gd name="T4" fmla="*/ 279439 w 267"/>
                  <a:gd name="T5" fmla="*/ 1002629 h 958"/>
                  <a:gd name="T6" fmla="*/ 0 w 267"/>
                  <a:gd name="T7" fmla="*/ 893784 h 958"/>
                  <a:gd name="T8" fmla="*/ 11512 w 267"/>
                  <a:gd name="T9" fmla="*/ 854014 h 958"/>
                  <a:gd name="T10" fmla="*/ 279439 w 267"/>
                  <a:gd name="T11" fmla="*/ 866573 h 958"/>
                  <a:gd name="T12" fmla="*/ 279439 w 267"/>
                  <a:gd name="T13" fmla="*/ 911576 h 958"/>
                  <a:gd name="T14" fmla="*/ 24072 w 267"/>
                  <a:gd name="T15" fmla="*/ 812150 h 958"/>
                  <a:gd name="T16" fmla="*/ 36631 w 267"/>
                  <a:gd name="T17" fmla="*/ 772380 h 958"/>
                  <a:gd name="T18" fmla="*/ 279439 w 267"/>
                  <a:gd name="T19" fmla="*/ 866573 h 958"/>
                  <a:gd name="T20" fmla="*/ 279439 w 267"/>
                  <a:gd name="T21" fmla="*/ 821570 h 958"/>
                  <a:gd name="T22" fmla="*/ 49190 w 267"/>
                  <a:gd name="T23" fmla="*/ 732610 h 958"/>
                  <a:gd name="T24" fmla="*/ 61749 w 267"/>
                  <a:gd name="T25" fmla="*/ 692840 h 958"/>
                  <a:gd name="T26" fmla="*/ 279439 w 267"/>
                  <a:gd name="T27" fmla="*/ 774473 h 958"/>
                  <a:gd name="T28" fmla="*/ 279439 w 267"/>
                  <a:gd name="T29" fmla="*/ 821570 h 958"/>
                  <a:gd name="T30" fmla="*/ 88960 w 267"/>
                  <a:gd name="T31" fmla="*/ 611206 h 958"/>
                  <a:gd name="T32" fmla="*/ 279439 w 267"/>
                  <a:gd name="T33" fmla="*/ 685514 h 958"/>
                  <a:gd name="T34" fmla="*/ 279439 w 267"/>
                  <a:gd name="T35" fmla="*/ 729470 h 958"/>
                  <a:gd name="T36" fmla="*/ 74308 w 267"/>
                  <a:gd name="T37" fmla="*/ 650976 h 958"/>
                  <a:gd name="T38" fmla="*/ 88960 w 267"/>
                  <a:gd name="T39" fmla="*/ 611206 h 958"/>
                  <a:gd name="T40" fmla="*/ 279439 w 267"/>
                  <a:gd name="T41" fmla="*/ 640510 h 958"/>
                  <a:gd name="T42" fmla="*/ 101519 w 267"/>
                  <a:gd name="T43" fmla="*/ 571436 h 958"/>
                  <a:gd name="T44" fmla="*/ 113032 w 267"/>
                  <a:gd name="T45" fmla="*/ 528526 h 958"/>
                  <a:gd name="T46" fmla="*/ 279439 w 267"/>
                  <a:gd name="T47" fmla="*/ 593414 h 958"/>
                  <a:gd name="T48" fmla="*/ 279439 w 267"/>
                  <a:gd name="T49" fmla="*/ 640510 h 958"/>
                  <a:gd name="T50" fmla="*/ 279439 w 267"/>
                  <a:gd name="T51" fmla="*/ 548411 h 958"/>
                  <a:gd name="T52" fmla="*/ 125591 w 267"/>
                  <a:gd name="T53" fmla="*/ 488755 h 958"/>
                  <a:gd name="T54" fmla="*/ 138150 w 267"/>
                  <a:gd name="T55" fmla="*/ 448985 h 958"/>
                  <a:gd name="T56" fmla="*/ 279439 w 267"/>
                  <a:gd name="T57" fmla="*/ 504454 h 958"/>
                  <a:gd name="T58" fmla="*/ 279439 w 267"/>
                  <a:gd name="T59" fmla="*/ 548411 h 958"/>
                  <a:gd name="T60" fmla="*/ 279439 w 267"/>
                  <a:gd name="T61" fmla="*/ 0 h 958"/>
                  <a:gd name="T62" fmla="*/ 279439 w 267"/>
                  <a:gd name="T63" fmla="*/ 186292 h 958"/>
                  <a:gd name="T64" fmla="*/ 227110 w 267"/>
                  <a:gd name="T65" fmla="*/ 166407 h 958"/>
                  <a:gd name="T66" fmla="*/ 279439 w 267"/>
                  <a:gd name="T67" fmla="*/ 0 h 958"/>
                  <a:gd name="T68" fmla="*/ 279439 w 267"/>
                  <a:gd name="T69" fmla="*/ 412355 h 958"/>
                  <a:gd name="T70" fmla="*/ 279439 w 267"/>
                  <a:gd name="T71" fmla="*/ 459451 h 958"/>
                  <a:gd name="T72" fmla="*/ 150709 w 267"/>
                  <a:gd name="T73" fmla="*/ 409215 h 958"/>
                  <a:gd name="T74" fmla="*/ 163268 w 267"/>
                  <a:gd name="T75" fmla="*/ 367352 h 958"/>
                  <a:gd name="T76" fmla="*/ 279439 w 267"/>
                  <a:gd name="T77" fmla="*/ 412355 h 958"/>
                  <a:gd name="T78" fmla="*/ 279439 w 267"/>
                  <a:gd name="T79" fmla="*/ 367352 h 958"/>
                  <a:gd name="T80" fmla="*/ 175827 w 267"/>
                  <a:gd name="T81" fmla="*/ 327581 h 958"/>
                  <a:gd name="T82" fmla="*/ 187339 w 267"/>
                  <a:gd name="T83" fmla="*/ 287811 h 958"/>
                  <a:gd name="T84" fmla="*/ 279439 w 267"/>
                  <a:gd name="T85" fmla="*/ 322348 h 958"/>
                  <a:gd name="T86" fmla="*/ 279439 w 267"/>
                  <a:gd name="T87" fmla="*/ 367352 h 958"/>
                  <a:gd name="T88" fmla="*/ 279439 w 267"/>
                  <a:gd name="T89" fmla="*/ 278392 h 958"/>
                  <a:gd name="T90" fmla="*/ 203038 w 267"/>
                  <a:gd name="T91" fmla="*/ 245948 h 958"/>
                  <a:gd name="T92" fmla="*/ 214551 w 267"/>
                  <a:gd name="T93" fmla="*/ 206177 h 958"/>
                  <a:gd name="T94" fmla="*/ 279439 w 267"/>
                  <a:gd name="T95" fmla="*/ 231295 h 958"/>
                  <a:gd name="T96" fmla="*/ 279439 w 267"/>
                  <a:gd name="T97" fmla="*/ 278392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11" y="816"/>
                    </a:moveTo>
                    <a:lnTo>
                      <a:pt x="267" y="913"/>
                    </a:lnTo>
                    <a:lnTo>
                      <a:pt x="267" y="958"/>
                    </a:lnTo>
                    <a:lnTo>
                      <a:pt x="0" y="854"/>
                    </a:lnTo>
                    <a:lnTo>
                      <a:pt x="11" y="816"/>
                    </a:lnTo>
                    <a:close/>
                    <a:moveTo>
                      <a:pt x="267" y="828"/>
                    </a:moveTo>
                    <a:lnTo>
                      <a:pt x="267" y="871"/>
                    </a:lnTo>
                    <a:lnTo>
                      <a:pt x="23" y="776"/>
                    </a:lnTo>
                    <a:lnTo>
                      <a:pt x="35" y="738"/>
                    </a:lnTo>
                    <a:lnTo>
                      <a:pt x="267" y="828"/>
                    </a:lnTo>
                    <a:close/>
                    <a:moveTo>
                      <a:pt x="267" y="785"/>
                    </a:move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lnTo>
                      <a:pt x="267" y="785"/>
                    </a:lnTo>
                    <a:close/>
                    <a:moveTo>
                      <a:pt x="85" y="584"/>
                    </a:moveTo>
                    <a:lnTo>
                      <a:pt x="267" y="655"/>
                    </a:lnTo>
                    <a:lnTo>
                      <a:pt x="267" y="697"/>
                    </a:lnTo>
                    <a:lnTo>
                      <a:pt x="71" y="622"/>
                    </a:lnTo>
                    <a:lnTo>
                      <a:pt x="85" y="584"/>
                    </a:lnTo>
                    <a:close/>
                    <a:moveTo>
                      <a:pt x="267" y="612"/>
                    </a:moveTo>
                    <a:lnTo>
                      <a:pt x="97" y="546"/>
                    </a:ln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2"/>
                    </a:lnTo>
                    <a:lnTo>
                      <a:pt x="267" y="524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267" y="394"/>
                    </a:moveTo>
                    <a:lnTo>
                      <a:pt x="267" y="439"/>
                    </a:ln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close/>
                    <a:moveTo>
                      <a:pt x="267" y="351"/>
                    </a:moveTo>
                    <a:lnTo>
                      <a:pt x="168" y="313"/>
                    </a:lnTo>
                    <a:lnTo>
                      <a:pt x="179" y="275"/>
                    </a:lnTo>
                    <a:lnTo>
                      <a:pt x="267" y="308"/>
                    </a:lnTo>
                    <a:lnTo>
                      <a:pt x="267" y="351"/>
                    </a:lnTo>
                    <a:close/>
                    <a:moveTo>
                      <a:pt x="267" y="266"/>
                    </a:moveTo>
                    <a:lnTo>
                      <a:pt x="194" y="235"/>
                    </a:lnTo>
                    <a:lnTo>
                      <a:pt x="205" y="197"/>
                    </a:lnTo>
                    <a:lnTo>
                      <a:pt x="267" y="221"/>
                    </a:lnTo>
                    <a:lnTo>
                      <a:pt x="267" y="266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0" name="Freeform 27"/>
              <p:cNvSpPr>
                <a:spLocks/>
              </p:cNvSpPr>
              <p:nvPr/>
            </p:nvSpPr>
            <p:spPr bwMode="auto">
              <a:xfrm>
                <a:off x="1107288" y="4196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1577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4455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8392 h 1001"/>
                  <a:gd name="T42" fmla="*/ 0 w 281"/>
                  <a:gd name="T43" fmla="*/ 231296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1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2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6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1" name="Freeform 28"/>
              <p:cNvSpPr>
                <a:spLocks noEditPoints="1"/>
              </p:cNvSpPr>
              <p:nvPr/>
            </p:nvSpPr>
            <p:spPr bwMode="auto">
              <a:xfrm>
                <a:off x="15699" y="511781"/>
                <a:ext cx="279439" cy="1002629"/>
              </a:xfrm>
              <a:custGeom>
                <a:avLst/>
                <a:gdLst>
                  <a:gd name="T0" fmla="*/ 279439 w 267"/>
                  <a:gd name="T1" fmla="*/ 774473 h 958"/>
                  <a:gd name="T2" fmla="*/ 279439 w 267"/>
                  <a:gd name="T3" fmla="*/ 821570 h 958"/>
                  <a:gd name="T4" fmla="*/ 49190 w 267"/>
                  <a:gd name="T5" fmla="*/ 732610 h 958"/>
                  <a:gd name="T6" fmla="*/ 61749 w 267"/>
                  <a:gd name="T7" fmla="*/ 692840 h 958"/>
                  <a:gd name="T8" fmla="*/ 279439 w 267"/>
                  <a:gd name="T9" fmla="*/ 774473 h 958"/>
                  <a:gd name="T10" fmla="*/ 279439 w 267"/>
                  <a:gd name="T11" fmla="*/ 729470 h 958"/>
                  <a:gd name="T12" fmla="*/ 74308 w 267"/>
                  <a:gd name="T13" fmla="*/ 649930 h 958"/>
                  <a:gd name="T14" fmla="*/ 88960 w 267"/>
                  <a:gd name="T15" fmla="*/ 610159 h 958"/>
                  <a:gd name="T16" fmla="*/ 279439 w 267"/>
                  <a:gd name="T17" fmla="*/ 685514 h 958"/>
                  <a:gd name="T18" fmla="*/ 279439 w 267"/>
                  <a:gd name="T19" fmla="*/ 729470 h 958"/>
                  <a:gd name="T20" fmla="*/ 101519 w 267"/>
                  <a:gd name="T21" fmla="*/ 570389 h 958"/>
                  <a:gd name="T22" fmla="*/ 113032 w 267"/>
                  <a:gd name="T23" fmla="*/ 528526 h 958"/>
                  <a:gd name="T24" fmla="*/ 279439 w 267"/>
                  <a:gd name="T25" fmla="*/ 593414 h 958"/>
                  <a:gd name="T26" fmla="*/ 279439 w 267"/>
                  <a:gd name="T27" fmla="*/ 640510 h 958"/>
                  <a:gd name="T28" fmla="*/ 101519 w 267"/>
                  <a:gd name="T29" fmla="*/ 570389 h 958"/>
                  <a:gd name="T30" fmla="*/ 279439 w 267"/>
                  <a:gd name="T31" fmla="*/ 548411 h 958"/>
                  <a:gd name="T32" fmla="*/ 125591 w 267"/>
                  <a:gd name="T33" fmla="*/ 488755 h 958"/>
                  <a:gd name="T34" fmla="*/ 138150 w 267"/>
                  <a:gd name="T35" fmla="*/ 448985 h 958"/>
                  <a:gd name="T36" fmla="*/ 279439 w 267"/>
                  <a:gd name="T37" fmla="*/ 503408 h 958"/>
                  <a:gd name="T38" fmla="*/ 279439 w 267"/>
                  <a:gd name="T39" fmla="*/ 548411 h 958"/>
                  <a:gd name="T40" fmla="*/ 279439 w 267"/>
                  <a:gd name="T41" fmla="*/ 459451 h 958"/>
                  <a:gd name="T42" fmla="*/ 150709 w 267"/>
                  <a:gd name="T43" fmla="*/ 409215 h 958"/>
                  <a:gd name="T44" fmla="*/ 163268 w 267"/>
                  <a:gd name="T45" fmla="*/ 367352 h 958"/>
                  <a:gd name="T46" fmla="*/ 279439 w 267"/>
                  <a:gd name="T47" fmla="*/ 412355 h 958"/>
                  <a:gd name="T48" fmla="*/ 279439 w 267"/>
                  <a:gd name="T49" fmla="*/ 459451 h 958"/>
                  <a:gd name="T50" fmla="*/ 279439 w 267"/>
                  <a:gd name="T51" fmla="*/ 0 h 958"/>
                  <a:gd name="T52" fmla="*/ 279439 w 267"/>
                  <a:gd name="T53" fmla="*/ 186292 h 958"/>
                  <a:gd name="T54" fmla="*/ 227110 w 267"/>
                  <a:gd name="T55" fmla="*/ 166407 h 958"/>
                  <a:gd name="T56" fmla="*/ 279439 w 267"/>
                  <a:gd name="T57" fmla="*/ 0 h 958"/>
                  <a:gd name="T58" fmla="*/ 187339 w 267"/>
                  <a:gd name="T59" fmla="*/ 287811 h 958"/>
                  <a:gd name="T60" fmla="*/ 279439 w 267"/>
                  <a:gd name="T61" fmla="*/ 322348 h 958"/>
                  <a:gd name="T62" fmla="*/ 279439 w 267"/>
                  <a:gd name="T63" fmla="*/ 367352 h 958"/>
                  <a:gd name="T64" fmla="*/ 177920 w 267"/>
                  <a:gd name="T65" fmla="*/ 327581 h 958"/>
                  <a:gd name="T66" fmla="*/ 187339 w 267"/>
                  <a:gd name="T67" fmla="*/ 287811 h 958"/>
                  <a:gd name="T68" fmla="*/ 279439 w 267"/>
                  <a:gd name="T69" fmla="*/ 277345 h 958"/>
                  <a:gd name="T70" fmla="*/ 203038 w 267"/>
                  <a:gd name="T71" fmla="*/ 248041 h 958"/>
                  <a:gd name="T72" fmla="*/ 214551 w 267"/>
                  <a:gd name="T73" fmla="*/ 206177 h 958"/>
                  <a:gd name="T74" fmla="*/ 279439 w 267"/>
                  <a:gd name="T75" fmla="*/ 230249 h 958"/>
                  <a:gd name="T76" fmla="*/ 279439 w 267"/>
                  <a:gd name="T77" fmla="*/ 277345 h 958"/>
                  <a:gd name="T78" fmla="*/ 279439 w 267"/>
                  <a:gd name="T79" fmla="*/ 1002629 h 958"/>
                  <a:gd name="T80" fmla="*/ 0 w 267"/>
                  <a:gd name="T81" fmla="*/ 893784 h 958"/>
                  <a:gd name="T82" fmla="*/ 11512 w 267"/>
                  <a:gd name="T83" fmla="*/ 854014 h 958"/>
                  <a:gd name="T84" fmla="*/ 279439 w 267"/>
                  <a:gd name="T85" fmla="*/ 955533 h 958"/>
                  <a:gd name="T86" fmla="*/ 279439 w 267"/>
                  <a:gd name="T87" fmla="*/ 1002629 h 958"/>
                  <a:gd name="T88" fmla="*/ 36631 w 267"/>
                  <a:gd name="T89" fmla="*/ 772380 h 958"/>
                  <a:gd name="T90" fmla="*/ 279439 w 267"/>
                  <a:gd name="T91" fmla="*/ 866573 h 958"/>
                  <a:gd name="T92" fmla="*/ 279439 w 267"/>
                  <a:gd name="T93" fmla="*/ 910529 h 958"/>
                  <a:gd name="T94" fmla="*/ 24072 w 267"/>
                  <a:gd name="T95" fmla="*/ 814244 h 958"/>
                  <a:gd name="T96" fmla="*/ 36631 w 267"/>
                  <a:gd name="T97" fmla="*/ 772380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Freeform 29"/>
              <p:cNvSpPr>
                <a:spLocks noEditPoints="1"/>
              </p:cNvSpPr>
              <p:nvPr/>
            </p:nvSpPr>
            <p:spPr bwMode="auto">
              <a:xfrm>
                <a:off x="0" y="678188"/>
                <a:ext cx="295137" cy="881225"/>
              </a:xfrm>
              <a:custGeom>
                <a:avLst/>
                <a:gdLst>
                  <a:gd name="T0" fmla="*/ 295137 w 282"/>
                  <a:gd name="T1" fmla="*/ 608066 h 842"/>
                  <a:gd name="T2" fmla="*/ 77447 w 282"/>
                  <a:gd name="T3" fmla="*/ 526433 h 842"/>
                  <a:gd name="T4" fmla="*/ 90006 w 282"/>
                  <a:gd name="T5" fmla="*/ 483523 h 842"/>
                  <a:gd name="T6" fmla="*/ 295137 w 282"/>
                  <a:gd name="T7" fmla="*/ 563063 h 842"/>
                  <a:gd name="T8" fmla="*/ 295137 w 282"/>
                  <a:gd name="T9" fmla="*/ 608066 h 842"/>
                  <a:gd name="T10" fmla="*/ 295137 w 282"/>
                  <a:gd name="T11" fmla="*/ 382004 h 842"/>
                  <a:gd name="T12" fmla="*/ 295137 w 282"/>
                  <a:gd name="T13" fmla="*/ 427007 h 842"/>
                  <a:gd name="T14" fmla="*/ 128730 w 282"/>
                  <a:gd name="T15" fmla="*/ 362119 h 842"/>
                  <a:gd name="T16" fmla="*/ 141289 w 282"/>
                  <a:gd name="T17" fmla="*/ 322348 h 842"/>
                  <a:gd name="T18" fmla="*/ 295137 w 282"/>
                  <a:gd name="T19" fmla="*/ 382004 h 842"/>
                  <a:gd name="T20" fmla="*/ 117218 w 282"/>
                  <a:gd name="T21" fmla="*/ 403982 h 842"/>
                  <a:gd name="T22" fmla="*/ 295137 w 282"/>
                  <a:gd name="T23" fmla="*/ 474103 h 842"/>
                  <a:gd name="T24" fmla="*/ 295137 w 282"/>
                  <a:gd name="T25" fmla="*/ 519106 h 842"/>
                  <a:gd name="T26" fmla="*/ 104659 w 282"/>
                  <a:gd name="T27" fmla="*/ 443752 h 842"/>
                  <a:gd name="T28" fmla="*/ 117218 w 282"/>
                  <a:gd name="T29" fmla="*/ 403982 h 842"/>
                  <a:gd name="T30" fmla="*/ 166407 w 282"/>
                  <a:gd name="T31" fmla="*/ 242808 h 842"/>
                  <a:gd name="T32" fmla="*/ 295137 w 282"/>
                  <a:gd name="T33" fmla="*/ 293044 h 842"/>
                  <a:gd name="T34" fmla="*/ 295137 w 282"/>
                  <a:gd name="T35" fmla="*/ 337001 h 842"/>
                  <a:gd name="T36" fmla="*/ 153848 w 282"/>
                  <a:gd name="T37" fmla="*/ 282578 h 842"/>
                  <a:gd name="T38" fmla="*/ 166407 w 282"/>
                  <a:gd name="T39" fmla="*/ 242808 h 842"/>
                  <a:gd name="T40" fmla="*/ 193618 w 282"/>
                  <a:gd name="T41" fmla="*/ 161174 h 842"/>
                  <a:gd name="T42" fmla="*/ 295137 w 282"/>
                  <a:gd name="T43" fmla="*/ 200944 h 842"/>
                  <a:gd name="T44" fmla="*/ 295137 w 282"/>
                  <a:gd name="T45" fmla="*/ 245948 h 842"/>
                  <a:gd name="T46" fmla="*/ 178966 w 282"/>
                  <a:gd name="T47" fmla="*/ 200944 h 842"/>
                  <a:gd name="T48" fmla="*/ 193618 w 282"/>
                  <a:gd name="T49" fmla="*/ 161174 h 842"/>
                  <a:gd name="T50" fmla="*/ 203038 w 282"/>
                  <a:gd name="T51" fmla="*/ 121404 h 842"/>
                  <a:gd name="T52" fmla="*/ 218736 w 282"/>
                  <a:gd name="T53" fmla="*/ 81634 h 842"/>
                  <a:gd name="T54" fmla="*/ 295137 w 282"/>
                  <a:gd name="T55" fmla="*/ 110938 h 842"/>
                  <a:gd name="T56" fmla="*/ 295137 w 282"/>
                  <a:gd name="T57" fmla="*/ 155941 h 842"/>
                  <a:gd name="T58" fmla="*/ 203038 w 282"/>
                  <a:gd name="T59" fmla="*/ 121404 h 842"/>
                  <a:gd name="T60" fmla="*/ 242808 w 282"/>
                  <a:gd name="T61" fmla="*/ 0 h 842"/>
                  <a:gd name="T62" fmla="*/ 295137 w 282"/>
                  <a:gd name="T63" fmla="*/ 19885 h 842"/>
                  <a:gd name="T64" fmla="*/ 295137 w 282"/>
                  <a:gd name="T65" fmla="*/ 63842 h 842"/>
                  <a:gd name="T66" fmla="*/ 230249 w 282"/>
                  <a:gd name="T67" fmla="*/ 39770 h 842"/>
                  <a:gd name="T68" fmla="*/ 242808 w 282"/>
                  <a:gd name="T69" fmla="*/ 0 h 842"/>
                  <a:gd name="T70" fmla="*/ 15699 w 282"/>
                  <a:gd name="T71" fmla="*/ 727377 h 842"/>
                  <a:gd name="T72" fmla="*/ 295137 w 282"/>
                  <a:gd name="T73" fmla="*/ 836222 h 842"/>
                  <a:gd name="T74" fmla="*/ 295137 w 282"/>
                  <a:gd name="T75" fmla="*/ 881225 h 842"/>
                  <a:gd name="T76" fmla="*/ 0 w 282"/>
                  <a:gd name="T77" fmla="*/ 767147 h 842"/>
                  <a:gd name="T78" fmla="*/ 15699 w 282"/>
                  <a:gd name="T79" fmla="*/ 727377 h 842"/>
                  <a:gd name="T80" fmla="*/ 295137 w 282"/>
                  <a:gd name="T81" fmla="*/ 789125 h 842"/>
                  <a:gd name="T82" fmla="*/ 27211 w 282"/>
                  <a:gd name="T83" fmla="*/ 687607 h 842"/>
                  <a:gd name="T84" fmla="*/ 39770 w 282"/>
                  <a:gd name="T85" fmla="*/ 647836 h 842"/>
                  <a:gd name="T86" fmla="*/ 295137 w 282"/>
                  <a:gd name="T87" fmla="*/ 744122 h 842"/>
                  <a:gd name="T88" fmla="*/ 295137 w 282"/>
                  <a:gd name="T89" fmla="*/ 789125 h 842"/>
                  <a:gd name="T90" fmla="*/ 295137 w 282"/>
                  <a:gd name="T91" fmla="*/ 700166 h 842"/>
                  <a:gd name="T92" fmla="*/ 52329 w 282"/>
                  <a:gd name="T93" fmla="*/ 605973 h 842"/>
                  <a:gd name="T94" fmla="*/ 64888 w 282"/>
                  <a:gd name="T95" fmla="*/ 566203 h 842"/>
                  <a:gd name="T96" fmla="*/ 295137 w 282"/>
                  <a:gd name="T97" fmla="*/ 655163 h 842"/>
                  <a:gd name="T98" fmla="*/ 295137 w 282"/>
                  <a:gd name="T99" fmla="*/ 70016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Freeform 30"/>
              <p:cNvSpPr>
                <a:spLocks/>
              </p:cNvSpPr>
              <p:nvPr/>
            </p:nvSpPr>
            <p:spPr bwMode="auto">
              <a:xfrm>
                <a:off x="295137" y="511781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0530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3408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7345 h 1001"/>
                  <a:gd name="T42" fmla="*/ 0 w 281"/>
                  <a:gd name="T43" fmla="*/ 230249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Freeform 31"/>
              <p:cNvSpPr>
                <a:spLocks noEditPoints="1"/>
              </p:cNvSpPr>
              <p:nvPr/>
            </p:nvSpPr>
            <p:spPr bwMode="auto">
              <a:xfrm>
                <a:off x="1253810" y="1469407"/>
                <a:ext cx="286765" cy="109892"/>
              </a:xfrm>
              <a:custGeom>
                <a:avLst/>
                <a:gdLst>
                  <a:gd name="T0" fmla="*/ 227110 w 274"/>
                  <a:gd name="T1" fmla="*/ 55469 h 105"/>
                  <a:gd name="T2" fmla="*/ 143383 w 274"/>
                  <a:gd name="T3" fmla="*/ 23025 h 105"/>
                  <a:gd name="T4" fmla="*/ 58609 w 274"/>
                  <a:gd name="T5" fmla="*/ 55469 h 105"/>
                  <a:gd name="T6" fmla="*/ 143383 w 274"/>
                  <a:gd name="T7" fmla="*/ 87914 h 105"/>
                  <a:gd name="T8" fmla="*/ 227110 w 274"/>
                  <a:gd name="T9" fmla="*/ 55469 h 105"/>
                  <a:gd name="T10" fmla="*/ 177920 w 274"/>
                  <a:gd name="T11" fmla="*/ 55469 h 105"/>
                  <a:gd name="T12" fmla="*/ 143383 w 274"/>
                  <a:gd name="T13" fmla="*/ 68028 h 105"/>
                  <a:gd name="T14" fmla="*/ 108845 w 274"/>
                  <a:gd name="T15" fmla="*/ 55469 h 105"/>
                  <a:gd name="T16" fmla="*/ 143383 w 274"/>
                  <a:gd name="T17" fmla="*/ 42910 h 105"/>
                  <a:gd name="T18" fmla="*/ 177920 w 274"/>
                  <a:gd name="T19" fmla="*/ 55469 h 105"/>
                  <a:gd name="T20" fmla="*/ 143383 w 274"/>
                  <a:gd name="T21" fmla="*/ 109892 h 105"/>
                  <a:gd name="T22" fmla="*/ 0 w 274"/>
                  <a:gd name="T23" fmla="*/ 55469 h 105"/>
                  <a:gd name="T24" fmla="*/ 145476 w 274"/>
                  <a:gd name="T25" fmla="*/ 0 h 105"/>
                  <a:gd name="T26" fmla="*/ 286765 w 274"/>
                  <a:gd name="T27" fmla="*/ 55469 h 105"/>
                  <a:gd name="T28" fmla="*/ 143383 w 274"/>
                  <a:gd name="T29" fmla="*/ 109892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4" h="105">
                    <a:moveTo>
                      <a:pt x="217" y="53"/>
                    </a:moveTo>
                    <a:lnTo>
                      <a:pt x="137" y="22"/>
                    </a:lnTo>
                    <a:lnTo>
                      <a:pt x="56" y="53"/>
                    </a:lnTo>
                    <a:lnTo>
                      <a:pt x="137" y="84"/>
                    </a:lnTo>
                    <a:lnTo>
                      <a:pt x="217" y="53"/>
                    </a:lnTo>
                    <a:close/>
                    <a:moveTo>
                      <a:pt x="170" y="53"/>
                    </a:moveTo>
                    <a:lnTo>
                      <a:pt x="137" y="65"/>
                    </a:lnTo>
                    <a:lnTo>
                      <a:pt x="104" y="53"/>
                    </a:lnTo>
                    <a:lnTo>
                      <a:pt x="137" y="41"/>
                    </a:lnTo>
                    <a:lnTo>
                      <a:pt x="170" y="53"/>
                    </a:lnTo>
                    <a:close/>
                    <a:moveTo>
                      <a:pt x="137" y="105"/>
                    </a:moveTo>
                    <a:lnTo>
                      <a:pt x="0" y="53"/>
                    </a:lnTo>
                    <a:lnTo>
                      <a:pt x="139" y="0"/>
                    </a:lnTo>
                    <a:lnTo>
                      <a:pt x="274" y="53"/>
                    </a:lnTo>
                    <a:lnTo>
                      <a:pt x="137" y="10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32"/>
              <p:cNvSpPr>
                <a:spLocks noEditPoints="1"/>
              </p:cNvSpPr>
              <p:nvPr/>
            </p:nvSpPr>
            <p:spPr bwMode="auto">
              <a:xfrm>
                <a:off x="1312419" y="1492432"/>
                <a:ext cx="228156" cy="215597"/>
              </a:xfrm>
              <a:custGeom>
                <a:avLst/>
                <a:gdLst>
                  <a:gd name="T0" fmla="*/ 168501 w 218"/>
                  <a:gd name="T1" fmla="*/ 32444 h 206"/>
                  <a:gd name="T2" fmla="*/ 84774 w 218"/>
                  <a:gd name="T3" fmla="*/ 64888 h 206"/>
                  <a:gd name="T4" fmla="*/ 0 w 218"/>
                  <a:gd name="T5" fmla="*/ 32444 h 206"/>
                  <a:gd name="T6" fmla="*/ 84774 w 218"/>
                  <a:gd name="T7" fmla="*/ 0 h 206"/>
                  <a:gd name="T8" fmla="*/ 168501 w 218"/>
                  <a:gd name="T9" fmla="*/ 32444 h 206"/>
                  <a:gd name="T10" fmla="*/ 119311 w 218"/>
                  <a:gd name="T11" fmla="*/ 32444 h 206"/>
                  <a:gd name="T12" fmla="*/ 84774 w 218"/>
                  <a:gd name="T13" fmla="*/ 19885 h 206"/>
                  <a:gd name="T14" fmla="*/ 50236 w 218"/>
                  <a:gd name="T15" fmla="*/ 32444 h 206"/>
                  <a:gd name="T16" fmla="*/ 84774 w 218"/>
                  <a:gd name="T17" fmla="*/ 45003 h 206"/>
                  <a:gd name="T18" fmla="*/ 119311 w 218"/>
                  <a:gd name="T19" fmla="*/ 32444 h 206"/>
                  <a:gd name="T20" fmla="*/ 84774 w 218"/>
                  <a:gd name="T21" fmla="*/ 86867 h 206"/>
                  <a:gd name="T22" fmla="*/ 228156 w 218"/>
                  <a:gd name="T23" fmla="*/ 32444 h 206"/>
                  <a:gd name="T24" fmla="*/ 228156 w 218"/>
                  <a:gd name="T25" fmla="*/ 94193 h 206"/>
                  <a:gd name="T26" fmla="*/ 153848 w 218"/>
                  <a:gd name="T27" fmla="*/ 94193 h 206"/>
                  <a:gd name="T28" fmla="*/ 151755 w 218"/>
                  <a:gd name="T29" fmla="*/ 159081 h 206"/>
                  <a:gd name="T30" fmla="*/ 228156 w 218"/>
                  <a:gd name="T31" fmla="*/ 114078 h 206"/>
                  <a:gd name="T32" fmla="*/ 228156 w 218"/>
                  <a:gd name="T33" fmla="*/ 161174 h 206"/>
                  <a:gd name="T34" fmla="*/ 84774 w 218"/>
                  <a:gd name="T35" fmla="*/ 215597 h 206"/>
                  <a:gd name="T36" fmla="*/ 84774 w 218"/>
                  <a:gd name="T37" fmla="*/ 86867 h 2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8" h="206">
                    <a:moveTo>
                      <a:pt x="161" y="31"/>
                    </a:moveTo>
                    <a:lnTo>
                      <a:pt x="81" y="62"/>
                    </a:lnTo>
                    <a:lnTo>
                      <a:pt x="0" y="31"/>
                    </a:lnTo>
                    <a:lnTo>
                      <a:pt x="81" y="0"/>
                    </a:lnTo>
                    <a:lnTo>
                      <a:pt x="161" y="31"/>
                    </a:lnTo>
                    <a:close/>
                    <a:moveTo>
                      <a:pt x="114" y="31"/>
                    </a:moveTo>
                    <a:lnTo>
                      <a:pt x="81" y="19"/>
                    </a:lnTo>
                    <a:lnTo>
                      <a:pt x="48" y="31"/>
                    </a:lnTo>
                    <a:lnTo>
                      <a:pt x="81" y="43"/>
                    </a:lnTo>
                    <a:lnTo>
                      <a:pt x="114" y="31"/>
                    </a:lnTo>
                    <a:close/>
                    <a:moveTo>
                      <a:pt x="81" y="83"/>
                    </a:moveTo>
                    <a:lnTo>
                      <a:pt x="218" y="31"/>
                    </a:lnTo>
                    <a:lnTo>
                      <a:pt x="218" y="90"/>
                    </a:lnTo>
                    <a:lnTo>
                      <a:pt x="147" y="90"/>
                    </a:lnTo>
                    <a:lnTo>
                      <a:pt x="145" y="152"/>
                    </a:lnTo>
                    <a:lnTo>
                      <a:pt x="218" y="109"/>
                    </a:lnTo>
                    <a:lnTo>
                      <a:pt x="218" y="154"/>
                    </a:lnTo>
                    <a:lnTo>
                      <a:pt x="81" y="206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6" name="Freeform 33"/>
              <p:cNvSpPr>
                <a:spLocks noEditPoints="1"/>
              </p:cNvSpPr>
              <p:nvPr/>
            </p:nvSpPr>
            <p:spPr bwMode="auto">
              <a:xfrm>
                <a:off x="1253810" y="1524876"/>
                <a:ext cx="321302" cy="183153"/>
              </a:xfrm>
              <a:custGeom>
                <a:avLst/>
                <a:gdLst>
                  <a:gd name="T0" fmla="*/ 0 w 307"/>
                  <a:gd name="T1" fmla="*/ 0 h 175"/>
                  <a:gd name="T2" fmla="*/ 143382 w 307"/>
                  <a:gd name="T3" fmla="*/ 54423 h 175"/>
                  <a:gd name="T4" fmla="*/ 143382 w 307"/>
                  <a:gd name="T5" fmla="*/ 183153 h 175"/>
                  <a:gd name="T6" fmla="*/ 0 w 307"/>
                  <a:gd name="T7" fmla="*/ 128730 h 175"/>
                  <a:gd name="T8" fmla="*/ 0 w 307"/>
                  <a:gd name="T9" fmla="*/ 0 h 175"/>
                  <a:gd name="T10" fmla="*/ 286765 w 307"/>
                  <a:gd name="T11" fmla="*/ 61749 h 175"/>
                  <a:gd name="T12" fmla="*/ 321302 w 307"/>
                  <a:gd name="T13" fmla="*/ 61749 h 175"/>
                  <a:gd name="T14" fmla="*/ 286765 w 307"/>
                  <a:gd name="T15" fmla="*/ 81634 h 175"/>
                  <a:gd name="T16" fmla="*/ 210364 w 307"/>
                  <a:gd name="T17" fmla="*/ 126637 h 175"/>
                  <a:gd name="T18" fmla="*/ 212457 w 307"/>
                  <a:gd name="T19" fmla="*/ 61749 h 175"/>
                  <a:gd name="T20" fmla="*/ 286765 w 307"/>
                  <a:gd name="T21" fmla="*/ 61749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0" y="0"/>
                    </a:moveTo>
                    <a:lnTo>
                      <a:pt x="137" y="52"/>
                    </a:lnTo>
                    <a:lnTo>
                      <a:pt x="137" y="175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  <a:moveTo>
                      <a:pt x="274" y="59"/>
                    </a:moveTo>
                    <a:lnTo>
                      <a:pt x="307" y="59"/>
                    </a:lnTo>
                    <a:lnTo>
                      <a:pt x="274" y="78"/>
                    </a:ln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7" name="Freeform 34"/>
              <p:cNvSpPr>
                <a:spLocks/>
              </p:cNvSpPr>
              <p:nvPr/>
            </p:nvSpPr>
            <p:spPr bwMode="auto">
              <a:xfrm>
                <a:off x="1577206" y="1574065"/>
                <a:ext cx="27211" cy="25118"/>
              </a:xfrm>
              <a:custGeom>
                <a:avLst/>
                <a:gdLst>
                  <a:gd name="T0" fmla="*/ 27211 w 11"/>
                  <a:gd name="T1" fmla="*/ 12559 h 10"/>
                  <a:gd name="T2" fmla="*/ 22264 w 11"/>
                  <a:gd name="T3" fmla="*/ 22606 h 10"/>
                  <a:gd name="T4" fmla="*/ 14842 w 11"/>
                  <a:gd name="T5" fmla="*/ 25118 h 10"/>
                  <a:gd name="T6" fmla="*/ 4947 w 11"/>
                  <a:gd name="T7" fmla="*/ 22606 h 10"/>
                  <a:gd name="T8" fmla="*/ 0 w 11"/>
                  <a:gd name="T9" fmla="*/ 12559 h 10"/>
                  <a:gd name="T10" fmla="*/ 4947 w 11"/>
                  <a:gd name="T11" fmla="*/ 2512 h 10"/>
                  <a:gd name="T12" fmla="*/ 14842 w 11"/>
                  <a:gd name="T13" fmla="*/ 0 h 10"/>
                  <a:gd name="T14" fmla="*/ 22264 w 11"/>
                  <a:gd name="T15" fmla="*/ 2512 h 10"/>
                  <a:gd name="T16" fmla="*/ 27211 w 11"/>
                  <a:gd name="T17" fmla="*/ 1255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6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3"/>
                      <a:pt x="11" y="5"/>
                    </a:cubicBez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8" name="等腰三角形 3"/>
              <p:cNvSpPr>
                <a:spLocks/>
              </p:cNvSpPr>
              <p:nvPr/>
            </p:nvSpPr>
            <p:spPr bwMode="auto">
              <a:xfrm>
                <a:off x="261932" y="1439780"/>
                <a:ext cx="887397" cy="126982"/>
              </a:xfrm>
              <a:custGeom>
                <a:avLst/>
                <a:gdLst>
                  <a:gd name="T0" fmla="*/ 0 w 913468"/>
                  <a:gd name="T1" fmla="*/ 126982 h 126323"/>
                  <a:gd name="T2" fmla="*/ 319888 w 913468"/>
                  <a:gd name="T3" fmla="*/ 0 h 126323"/>
                  <a:gd name="T4" fmla="*/ 887397 w 913468"/>
                  <a:gd name="T5" fmla="*/ 110706 h 126323"/>
                  <a:gd name="T6" fmla="*/ 0 w 913468"/>
                  <a:gd name="T7" fmla="*/ 126982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070" name="矩形 8"/>
            <p:cNvSpPr>
              <a:spLocks/>
            </p:cNvSpPr>
            <p:nvPr/>
          </p:nvSpPr>
          <p:spPr bwMode="auto">
            <a:xfrm>
              <a:off x="6499110" y="2804718"/>
              <a:ext cx="306382" cy="130157"/>
            </a:xfrm>
            <a:custGeom>
              <a:avLst/>
              <a:gdLst>
                <a:gd name="T0" fmla="*/ 0 w 307013"/>
                <a:gd name="T1" fmla="*/ 76252 h 130068"/>
                <a:gd name="T2" fmla="*/ 217665 w 307013"/>
                <a:gd name="T3" fmla="*/ 0 h 130068"/>
                <a:gd name="T4" fmla="*/ 306382 w 307013"/>
                <a:gd name="T5" fmla="*/ 50728 h 130068"/>
                <a:gd name="T6" fmla="*/ 101391 w 307013"/>
                <a:gd name="T7" fmla="*/ 130157 h 130068"/>
                <a:gd name="T8" fmla="*/ 0 w 307013"/>
                <a:gd name="T9" fmla="*/ 76252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71" name="矩形 8"/>
            <p:cNvSpPr>
              <a:spLocks/>
            </p:cNvSpPr>
            <p:nvPr/>
          </p:nvSpPr>
          <p:spPr bwMode="auto">
            <a:xfrm>
              <a:off x="6283214" y="2844401"/>
              <a:ext cx="244471" cy="115871"/>
            </a:xfrm>
            <a:custGeom>
              <a:avLst/>
              <a:gdLst>
                <a:gd name="T0" fmla="*/ 0 w 307013"/>
                <a:gd name="T1" fmla="*/ 67883 h 130068"/>
                <a:gd name="T2" fmla="*/ 173681 w 307013"/>
                <a:gd name="T3" fmla="*/ 0 h 130068"/>
                <a:gd name="T4" fmla="*/ 244471 w 307013"/>
                <a:gd name="T5" fmla="*/ 45160 h 130068"/>
                <a:gd name="T6" fmla="*/ 80903 w 307013"/>
                <a:gd name="T7" fmla="*/ 115871 h 130068"/>
                <a:gd name="T8" fmla="*/ 0 w 307013"/>
                <a:gd name="T9" fmla="*/ 6788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72" name="矩形 8"/>
            <p:cNvSpPr>
              <a:spLocks/>
            </p:cNvSpPr>
            <p:nvPr/>
          </p:nvSpPr>
          <p:spPr bwMode="auto">
            <a:xfrm>
              <a:off x="6219715" y="2715831"/>
              <a:ext cx="244471" cy="115872"/>
            </a:xfrm>
            <a:custGeom>
              <a:avLst/>
              <a:gdLst>
                <a:gd name="T0" fmla="*/ 0 w 307013"/>
                <a:gd name="T1" fmla="*/ 67883 h 130068"/>
                <a:gd name="T2" fmla="*/ 173681 w 307013"/>
                <a:gd name="T3" fmla="*/ 0 h 130068"/>
                <a:gd name="T4" fmla="*/ 244471 w 307013"/>
                <a:gd name="T5" fmla="*/ 45160 h 130068"/>
                <a:gd name="T6" fmla="*/ 80903 w 307013"/>
                <a:gd name="T7" fmla="*/ 115872 h 130068"/>
                <a:gd name="T8" fmla="*/ 0 w 307013"/>
                <a:gd name="T9" fmla="*/ 67883 h 130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013" h="130068">
                  <a:moveTo>
                    <a:pt x="0" y="76200"/>
                  </a:moveTo>
                  <a:lnTo>
                    <a:pt x="218113" y="0"/>
                  </a:lnTo>
                  <a:lnTo>
                    <a:pt x="307013" y="50693"/>
                  </a:lnTo>
                  <a:lnTo>
                    <a:pt x="101600" y="130068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73" name="组合 6"/>
            <p:cNvGrpSpPr>
              <a:grpSpLocks/>
            </p:cNvGrpSpPr>
            <p:nvPr/>
          </p:nvGrpSpPr>
          <p:grpSpPr bwMode="auto">
            <a:xfrm>
              <a:off x="6132684" y="2527492"/>
              <a:ext cx="635001" cy="406400"/>
              <a:chOff x="0" y="0"/>
              <a:chExt cx="635001" cy="406400"/>
            </a:xfrm>
          </p:grpSpPr>
          <p:sp>
            <p:nvSpPr>
              <p:cNvPr id="2092" name="Freeform 35"/>
              <p:cNvSpPr>
                <a:spLocks/>
              </p:cNvSpPr>
              <p:nvPr/>
            </p:nvSpPr>
            <p:spPr bwMode="auto">
              <a:xfrm>
                <a:off x="0" y="104775"/>
                <a:ext cx="188913" cy="71438"/>
              </a:xfrm>
              <a:custGeom>
                <a:avLst/>
                <a:gdLst>
                  <a:gd name="T0" fmla="*/ 95250 w 119"/>
                  <a:gd name="T1" fmla="*/ 71438 h 45"/>
                  <a:gd name="T2" fmla="*/ 0 w 119"/>
                  <a:gd name="T3" fmla="*/ 38100 h 45"/>
                  <a:gd name="T4" fmla="*/ 95250 w 119"/>
                  <a:gd name="T5" fmla="*/ 0 h 45"/>
                  <a:gd name="T6" fmla="*/ 188913 w 119"/>
                  <a:gd name="T7" fmla="*/ 33338 h 45"/>
                  <a:gd name="T8" fmla="*/ 95250 w 119"/>
                  <a:gd name="T9" fmla="*/ 7143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45">
                    <a:moveTo>
                      <a:pt x="60" y="45"/>
                    </a:moveTo>
                    <a:lnTo>
                      <a:pt x="0" y="24"/>
                    </a:lnTo>
                    <a:lnTo>
                      <a:pt x="60" y="0"/>
                    </a:lnTo>
                    <a:lnTo>
                      <a:pt x="119" y="21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" name="Freeform 36"/>
              <p:cNvSpPr>
                <a:spLocks/>
              </p:cNvSpPr>
              <p:nvPr/>
            </p:nvSpPr>
            <p:spPr bwMode="auto">
              <a:xfrm>
                <a:off x="95250" y="138113"/>
                <a:ext cx="93663" cy="120650"/>
              </a:xfrm>
              <a:custGeom>
                <a:avLst/>
                <a:gdLst>
                  <a:gd name="T0" fmla="*/ 0 w 59"/>
                  <a:gd name="T1" fmla="*/ 120650 h 76"/>
                  <a:gd name="T2" fmla="*/ 0 w 59"/>
                  <a:gd name="T3" fmla="*/ 38100 h 76"/>
                  <a:gd name="T4" fmla="*/ 93663 w 59"/>
                  <a:gd name="T5" fmla="*/ 0 h 76"/>
                  <a:gd name="T6" fmla="*/ 93663 w 59"/>
                  <a:gd name="T7" fmla="*/ 87313 h 76"/>
                  <a:gd name="T8" fmla="*/ 0 w 59"/>
                  <a:gd name="T9" fmla="*/ 12065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76"/>
                    </a:moveTo>
                    <a:lnTo>
                      <a:pt x="0" y="24"/>
                    </a:lnTo>
                    <a:lnTo>
                      <a:pt x="59" y="0"/>
                    </a:lnTo>
                    <a:lnTo>
                      <a:pt x="59" y="5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" name="Freeform 37"/>
              <p:cNvSpPr>
                <a:spLocks/>
              </p:cNvSpPr>
              <p:nvPr/>
            </p:nvSpPr>
            <p:spPr bwMode="auto">
              <a:xfrm>
                <a:off x="0" y="142875"/>
                <a:ext cx="95250" cy="115888"/>
              </a:xfrm>
              <a:custGeom>
                <a:avLst/>
                <a:gdLst>
                  <a:gd name="T0" fmla="*/ 0 w 60"/>
                  <a:gd name="T1" fmla="*/ 0 h 73"/>
                  <a:gd name="T2" fmla="*/ 95250 w 60"/>
                  <a:gd name="T3" fmla="*/ 33338 h 73"/>
                  <a:gd name="T4" fmla="*/ 95250 w 60"/>
                  <a:gd name="T5" fmla="*/ 115888 h 73"/>
                  <a:gd name="T6" fmla="*/ 0 w 60"/>
                  <a:gd name="T7" fmla="*/ 82550 h 73"/>
                  <a:gd name="T8" fmla="*/ 0 w 60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3">
                    <a:moveTo>
                      <a:pt x="0" y="0"/>
                    </a:moveTo>
                    <a:lnTo>
                      <a:pt x="60" y="21"/>
                    </a:lnTo>
                    <a:lnTo>
                      <a:pt x="60" y="73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" name="Freeform 38"/>
              <p:cNvSpPr>
                <a:spLocks noEditPoints="1"/>
              </p:cNvSpPr>
              <p:nvPr/>
            </p:nvSpPr>
            <p:spPr bwMode="auto">
              <a:xfrm>
                <a:off x="147638" y="82550"/>
                <a:ext cx="487363" cy="277813"/>
              </a:xfrm>
              <a:custGeom>
                <a:avLst/>
                <a:gdLst>
                  <a:gd name="T0" fmla="*/ 217488 w 307"/>
                  <a:gd name="T1" fmla="*/ 277813 h 175"/>
                  <a:gd name="T2" fmla="*/ 0 w 307"/>
                  <a:gd name="T3" fmla="*/ 195263 h 175"/>
                  <a:gd name="T4" fmla="*/ 0 w 307"/>
                  <a:gd name="T5" fmla="*/ 0 h 175"/>
                  <a:gd name="T6" fmla="*/ 217488 w 307"/>
                  <a:gd name="T7" fmla="*/ 82550 h 175"/>
                  <a:gd name="T8" fmla="*/ 217488 w 307"/>
                  <a:gd name="T9" fmla="*/ 277813 h 175"/>
                  <a:gd name="T10" fmla="*/ 434975 w 307"/>
                  <a:gd name="T11" fmla="*/ 123825 h 175"/>
                  <a:gd name="T12" fmla="*/ 319088 w 307"/>
                  <a:gd name="T13" fmla="*/ 192088 h 175"/>
                  <a:gd name="T14" fmla="*/ 322263 w 307"/>
                  <a:gd name="T15" fmla="*/ 93663 h 175"/>
                  <a:gd name="T16" fmla="*/ 434975 w 307"/>
                  <a:gd name="T17" fmla="*/ 93663 h 175"/>
                  <a:gd name="T18" fmla="*/ 487363 w 307"/>
                  <a:gd name="T19" fmla="*/ 93663 h 175"/>
                  <a:gd name="T20" fmla="*/ 434975 w 307"/>
                  <a:gd name="T21" fmla="*/ 123825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" h="175">
                    <a:moveTo>
                      <a:pt x="137" y="175"/>
                    </a:moveTo>
                    <a:lnTo>
                      <a:pt x="0" y="123"/>
                    </a:lnTo>
                    <a:lnTo>
                      <a:pt x="0" y="0"/>
                    </a:lnTo>
                    <a:lnTo>
                      <a:pt x="137" y="52"/>
                    </a:lnTo>
                    <a:lnTo>
                      <a:pt x="137" y="175"/>
                    </a:lnTo>
                    <a:close/>
                    <a:moveTo>
                      <a:pt x="274" y="78"/>
                    </a:moveTo>
                    <a:lnTo>
                      <a:pt x="201" y="121"/>
                    </a:lnTo>
                    <a:lnTo>
                      <a:pt x="203" y="59"/>
                    </a:lnTo>
                    <a:lnTo>
                      <a:pt x="274" y="59"/>
                    </a:lnTo>
                    <a:lnTo>
                      <a:pt x="307" y="59"/>
                    </a:lnTo>
                    <a:lnTo>
                      <a:pt x="274" y="78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" name="Freeform 40"/>
              <p:cNvSpPr>
                <a:spLocks noEditPoints="1"/>
              </p:cNvSpPr>
              <p:nvPr/>
            </p:nvSpPr>
            <p:spPr bwMode="auto">
              <a:xfrm>
                <a:off x="147638" y="0"/>
                <a:ext cx="434975" cy="165100"/>
              </a:xfrm>
              <a:custGeom>
                <a:avLst/>
                <a:gdLst>
                  <a:gd name="T0" fmla="*/ 217488 w 274"/>
                  <a:gd name="T1" fmla="*/ 165100 h 104"/>
                  <a:gd name="T2" fmla="*/ 0 w 274"/>
                  <a:gd name="T3" fmla="*/ 82550 h 104"/>
                  <a:gd name="T4" fmla="*/ 217488 w 274"/>
                  <a:gd name="T5" fmla="*/ 0 h 104"/>
                  <a:gd name="T6" fmla="*/ 434975 w 274"/>
                  <a:gd name="T7" fmla="*/ 82550 h 104"/>
                  <a:gd name="T8" fmla="*/ 217488 w 274"/>
                  <a:gd name="T9" fmla="*/ 165100 h 104"/>
                  <a:gd name="T10" fmla="*/ 217488 w 274"/>
                  <a:gd name="T11" fmla="*/ 131763 h 104"/>
                  <a:gd name="T12" fmla="*/ 344488 w 274"/>
                  <a:gd name="T13" fmla="*/ 82550 h 104"/>
                  <a:gd name="T14" fmla="*/ 217488 w 274"/>
                  <a:gd name="T15" fmla="*/ 33338 h 104"/>
                  <a:gd name="T16" fmla="*/ 90488 w 274"/>
                  <a:gd name="T17" fmla="*/ 82550 h 104"/>
                  <a:gd name="T18" fmla="*/ 217488 w 274"/>
                  <a:gd name="T19" fmla="*/ 131763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104">
                    <a:moveTo>
                      <a:pt x="137" y="104"/>
                    </a:moveTo>
                    <a:lnTo>
                      <a:pt x="0" y="52"/>
                    </a:lnTo>
                    <a:lnTo>
                      <a:pt x="137" y="0"/>
                    </a:lnTo>
                    <a:lnTo>
                      <a:pt x="274" y="52"/>
                    </a:lnTo>
                    <a:lnTo>
                      <a:pt x="137" y="104"/>
                    </a:lnTo>
                    <a:close/>
                    <a:moveTo>
                      <a:pt x="137" y="83"/>
                    </a:moveTo>
                    <a:lnTo>
                      <a:pt x="217" y="52"/>
                    </a:lnTo>
                    <a:lnTo>
                      <a:pt x="137" y="21"/>
                    </a:lnTo>
                    <a:lnTo>
                      <a:pt x="57" y="52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Freeform 41"/>
              <p:cNvSpPr>
                <a:spLocks noEditPoints="1"/>
              </p:cNvSpPr>
              <p:nvPr/>
            </p:nvSpPr>
            <p:spPr bwMode="auto">
              <a:xfrm>
                <a:off x="238125" y="33338"/>
                <a:ext cx="344488" cy="327025"/>
              </a:xfrm>
              <a:custGeom>
                <a:avLst/>
                <a:gdLst>
                  <a:gd name="T0" fmla="*/ 344488 w 217"/>
                  <a:gd name="T1" fmla="*/ 142875 h 206"/>
                  <a:gd name="T2" fmla="*/ 231775 w 217"/>
                  <a:gd name="T3" fmla="*/ 142875 h 206"/>
                  <a:gd name="T4" fmla="*/ 228600 w 217"/>
                  <a:gd name="T5" fmla="*/ 241300 h 206"/>
                  <a:gd name="T6" fmla="*/ 344488 w 217"/>
                  <a:gd name="T7" fmla="*/ 173038 h 206"/>
                  <a:gd name="T8" fmla="*/ 344488 w 217"/>
                  <a:gd name="T9" fmla="*/ 244475 h 206"/>
                  <a:gd name="T10" fmla="*/ 127000 w 217"/>
                  <a:gd name="T11" fmla="*/ 327025 h 206"/>
                  <a:gd name="T12" fmla="*/ 127000 w 217"/>
                  <a:gd name="T13" fmla="*/ 131763 h 206"/>
                  <a:gd name="T14" fmla="*/ 344488 w 217"/>
                  <a:gd name="T15" fmla="*/ 49213 h 206"/>
                  <a:gd name="T16" fmla="*/ 344488 w 217"/>
                  <a:gd name="T17" fmla="*/ 142875 h 206"/>
                  <a:gd name="T18" fmla="*/ 127000 w 217"/>
                  <a:gd name="T19" fmla="*/ 98425 h 206"/>
                  <a:gd name="T20" fmla="*/ 0 w 217"/>
                  <a:gd name="T21" fmla="*/ 49213 h 206"/>
                  <a:gd name="T22" fmla="*/ 127000 w 217"/>
                  <a:gd name="T23" fmla="*/ 0 h 206"/>
                  <a:gd name="T24" fmla="*/ 254000 w 217"/>
                  <a:gd name="T25" fmla="*/ 49213 h 206"/>
                  <a:gd name="T26" fmla="*/ 127000 w 217"/>
                  <a:gd name="T27" fmla="*/ 98425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7" h="206">
                    <a:moveTo>
                      <a:pt x="217" y="90"/>
                    </a:moveTo>
                    <a:lnTo>
                      <a:pt x="146" y="90"/>
                    </a:lnTo>
                    <a:lnTo>
                      <a:pt x="144" y="152"/>
                    </a:lnTo>
                    <a:lnTo>
                      <a:pt x="217" y="109"/>
                    </a:lnTo>
                    <a:lnTo>
                      <a:pt x="217" y="154"/>
                    </a:lnTo>
                    <a:lnTo>
                      <a:pt x="80" y="206"/>
                    </a:lnTo>
                    <a:lnTo>
                      <a:pt x="80" y="83"/>
                    </a:lnTo>
                    <a:lnTo>
                      <a:pt x="217" y="31"/>
                    </a:lnTo>
                    <a:lnTo>
                      <a:pt x="217" y="90"/>
                    </a:lnTo>
                    <a:close/>
                    <a:moveTo>
                      <a:pt x="80" y="62"/>
                    </a:moveTo>
                    <a:lnTo>
                      <a:pt x="0" y="31"/>
                    </a:lnTo>
                    <a:lnTo>
                      <a:pt x="80" y="0"/>
                    </a:lnTo>
                    <a:lnTo>
                      <a:pt x="160" y="31"/>
                    </a:lnTo>
                    <a:lnTo>
                      <a:pt x="80" y="62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Freeform 42"/>
              <p:cNvSpPr>
                <a:spLocks/>
              </p:cNvSpPr>
              <p:nvPr/>
            </p:nvSpPr>
            <p:spPr bwMode="auto">
              <a:xfrm>
                <a:off x="192088" y="285750"/>
                <a:ext cx="93663" cy="120650"/>
              </a:xfrm>
              <a:custGeom>
                <a:avLst/>
                <a:gdLst>
                  <a:gd name="T0" fmla="*/ 0 w 59"/>
                  <a:gd name="T1" fmla="*/ 38100 h 76"/>
                  <a:gd name="T2" fmla="*/ 93663 w 59"/>
                  <a:gd name="T3" fmla="*/ 0 h 76"/>
                  <a:gd name="T4" fmla="*/ 93663 w 59"/>
                  <a:gd name="T5" fmla="*/ 82550 h 76"/>
                  <a:gd name="T6" fmla="*/ 0 w 59"/>
                  <a:gd name="T7" fmla="*/ 120650 h 76"/>
                  <a:gd name="T8" fmla="*/ 0 w 59"/>
                  <a:gd name="T9" fmla="*/ 3810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76">
                    <a:moveTo>
                      <a:pt x="0" y="24"/>
                    </a:moveTo>
                    <a:lnTo>
                      <a:pt x="59" y="0"/>
                    </a:lnTo>
                    <a:lnTo>
                      <a:pt x="59" y="52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" name="Freeform 43"/>
              <p:cNvSpPr>
                <a:spLocks/>
              </p:cNvSpPr>
              <p:nvPr/>
            </p:nvSpPr>
            <p:spPr bwMode="auto">
              <a:xfrm>
                <a:off x="101600" y="285750"/>
                <a:ext cx="90488" cy="120650"/>
              </a:xfrm>
              <a:custGeom>
                <a:avLst/>
                <a:gdLst>
                  <a:gd name="T0" fmla="*/ 90488 w 57"/>
                  <a:gd name="T1" fmla="*/ 38100 h 76"/>
                  <a:gd name="T2" fmla="*/ 90488 w 57"/>
                  <a:gd name="T3" fmla="*/ 120650 h 76"/>
                  <a:gd name="T4" fmla="*/ 0 w 57"/>
                  <a:gd name="T5" fmla="*/ 82550 h 76"/>
                  <a:gd name="T6" fmla="*/ 0 w 57"/>
                  <a:gd name="T7" fmla="*/ 0 h 76"/>
                  <a:gd name="T8" fmla="*/ 90488 w 57"/>
                  <a:gd name="T9" fmla="*/ 3810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57" y="24"/>
                    </a:moveTo>
                    <a:lnTo>
                      <a:pt x="57" y="76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Freeform 44"/>
              <p:cNvSpPr>
                <a:spLocks/>
              </p:cNvSpPr>
              <p:nvPr/>
            </p:nvSpPr>
            <p:spPr bwMode="auto">
              <a:xfrm>
                <a:off x="101600" y="252413"/>
                <a:ext cx="184150" cy="71438"/>
              </a:xfrm>
              <a:custGeom>
                <a:avLst/>
                <a:gdLst>
                  <a:gd name="T0" fmla="*/ 184150 w 116"/>
                  <a:gd name="T1" fmla="*/ 33338 h 45"/>
                  <a:gd name="T2" fmla="*/ 90488 w 116"/>
                  <a:gd name="T3" fmla="*/ 71438 h 45"/>
                  <a:gd name="T4" fmla="*/ 0 w 116"/>
                  <a:gd name="T5" fmla="*/ 33338 h 45"/>
                  <a:gd name="T6" fmla="*/ 95250 w 116"/>
                  <a:gd name="T7" fmla="*/ 0 h 45"/>
                  <a:gd name="T8" fmla="*/ 184150 w 116"/>
                  <a:gd name="T9" fmla="*/ 3333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45">
                    <a:moveTo>
                      <a:pt x="116" y="21"/>
                    </a:moveTo>
                    <a:lnTo>
                      <a:pt x="57" y="45"/>
                    </a:lnTo>
                    <a:lnTo>
                      <a:pt x="0" y="21"/>
                    </a:lnTo>
                    <a:lnTo>
                      <a:pt x="60" y="0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E0A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4" name="组合 129"/>
            <p:cNvGrpSpPr>
              <a:grpSpLocks/>
            </p:cNvGrpSpPr>
            <p:nvPr/>
          </p:nvGrpSpPr>
          <p:grpSpPr bwMode="auto">
            <a:xfrm>
              <a:off x="8190577" y="1398230"/>
              <a:ext cx="712221" cy="931862"/>
              <a:chOff x="0" y="0"/>
              <a:chExt cx="712221" cy="931862"/>
            </a:xfrm>
          </p:grpSpPr>
          <p:sp>
            <p:nvSpPr>
              <p:cNvPr id="2089" name="等腰三角形 3"/>
              <p:cNvSpPr>
                <a:spLocks/>
              </p:cNvSpPr>
              <p:nvPr/>
            </p:nvSpPr>
            <p:spPr bwMode="auto">
              <a:xfrm>
                <a:off x="779" y="760467"/>
                <a:ext cx="552440" cy="73015"/>
              </a:xfrm>
              <a:custGeom>
                <a:avLst/>
                <a:gdLst>
                  <a:gd name="T0" fmla="*/ 0 w 571182"/>
                  <a:gd name="T1" fmla="*/ 73015 h 73936"/>
                  <a:gd name="T2" fmla="*/ 180738 w 571182"/>
                  <a:gd name="T3" fmla="*/ 0 h 73936"/>
                  <a:gd name="T4" fmla="*/ 552440 w 571182"/>
                  <a:gd name="T5" fmla="*/ 61257 h 73936"/>
                  <a:gd name="T6" fmla="*/ 0 w 571182"/>
                  <a:gd name="T7" fmla="*/ 73015 h 739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73936">
                    <a:moveTo>
                      <a:pt x="0" y="73936"/>
                    </a:moveTo>
                    <a:lnTo>
                      <a:pt x="186870" y="0"/>
                    </a:lnTo>
                    <a:lnTo>
                      <a:pt x="571182" y="62030"/>
                    </a:lnTo>
                    <a:lnTo>
                      <a:pt x="0" y="73936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90" name="Freeform 5"/>
              <p:cNvSpPr>
                <a:spLocks/>
              </p:cNvSpPr>
              <p:nvPr/>
            </p:nvSpPr>
            <p:spPr bwMode="auto">
              <a:xfrm>
                <a:off x="448696" y="0"/>
                <a:ext cx="263525" cy="931862"/>
              </a:xfrm>
              <a:custGeom>
                <a:avLst/>
                <a:gdLst>
                  <a:gd name="T0" fmla="*/ 0 w 166"/>
                  <a:gd name="T1" fmla="*/ 931862 h 587"/>
                  <a:gd name="T2" fmla="*/ 0 w 166"/>
                  <a:gd name="T3" fmla="*/ 0 h 587"/>
                  <a:gd name="T4" fmla="*/ 98425 w 166"/>
                  <a:gd name="T5" fmla="*/ 314325 h 587"/>
                  <a:gd name="T6" fmla="*/ 100013 w 166"/>
                  <a:gd name="T7" fmla="*/ 314325 h 587"/>
                  <a:gd name="T8" fmla="*/ 263525 w 166"/>
                  <a:gd name="T9" fmla="*/ 831850 h 587"/>
                  <a:gd name="T10" fmla="*/ 0 w 166"/>
                  <a:gd name="T11" fmla="*/ 931862 h 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87">
                    <a:moveTo>
                      <a:pt x="0" y="587"/>
                    </a:moveTo>
                    <a:lnTo>
                      <a:pt x="0" y="0"/>
                    </a:lnTo>
                    <a:lnTo>
                      <a:pt x="62" y="198"/>
                    </a:lnTo>
                    <a:lnTo>
                      <a:pt x="63" y="198"/>
                    </a:lnTo>
                    <a:lnTo>
                      <a:pt x="166" y="524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AC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" name="Freeform 6"/>
              <p:cNvSpPr>
                <a:spLocks/>
              </p:cNvSpPr>
              <p:nvPr/>
            </p:nvSpPr>
            <p:spPr bwMode="auto">
              <a:xfrm>
                <a:off x="186758" y="0"/>
                <a:ext cx="261938" cy="931862"/>
              </a:xfrm>
              <a:custGeom>
                <a:avLst/>
                <a:gdLst>
                  <a:gd name="T0" fmla="*/ 261938 w 165"/>
                  <a:gd name="T1" fmla="*/ 0 h 587"/>
                  <a:gd name="T2" fmla="*/ 261938 w 165"/>
                  <a:gd name="T3" fmla="*/ 931862 h 587"/>
                  <a:gd name="T4" fmla="*/ 0 w 165"/>
                  <a:gd name="T5" fmla="*/ 831850 h 587"/>
                  <a:gd name="T6" fmla="*/ 261938 w 165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587">
                    <a:moveTo>
                      <a:pt x="165" y="0"/>
                    </a:moveTo>
                    <a:lnTo>
                      <a:pt x="165" y="587"/>
                    </a:lnTo>
                    <a:lnTo>
                      <a:pt x="0" y="52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9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5" name="组合 140"/>
            <p:cNvGrpSpPr>
              <a:grpSpLocks/>
            </p:cNvGrpSpPr>
            <p:nvPr/>
          </p:nvGrpSpPr>
          <p:grpSpPr bwMode="auto">
            <a:xfrm>
              <a:off x="8001098" y="1568092"/>
              <a:ext cx="374650" cy="665163"/>
              <a:chOff x="0" y="0"/>
              <a:chExt cx="374650" cy="665163"/>
            </a:xfrm>
          </p:grpSpPr>
          <p:sp>
            <p:nvSpPr>
              <p:cNvPr id="2086" name="Freeform 10"/>
              <p:cNvSpPr>
                <a:spLocks noEditPoints="1"/>
              </p:cNvSpPr>
              <p:nvPr/>
            </p:nvSpPr>
            <p:spPr bwMode="auto">
              <a:xfrm>
                <a:off x="107950" y="0"/>
                <a:ext cx="266700" cy="665163"/>
              </a:xfrm>
              <a:custGeom>
                <a:avLst/>
                <a:gdLst>
                  <a:gd name="T0" fmla="*/ 60325 w 168"/>
                  <a:gd name="T1" fmla="*/ 63500 h 419"/>
                  <a:gd name="T2" fmla="*/ 77788 w 168"/>
                  <a:gd name="T3" fmla="*/ 4763 h 419"/>
                  <a:gd name="T4" fmla="*/ 79375 w 168"/>
                  <a:gd name="T5" fmla="*/ 4763 h 419"/>
                  <a:gd name="T6" fmla="*/ 60325 w 168"/>
                  <a:gd name="T7" fmla="*/ 63500 h 419"/>
                  <a:gd name="T8" fmla="*/ 79375 w 168"/>
                  <a:gd name="T9" fmla="*/ 0 h 419"/>
                  <a:gd name="T10" fmla="*/ 150813 w 168"/>
                  <a:gd name="T11" fmla="*/ 223838 h 419"/>
                  <a:gd name="T12" fmla="*/ 266700 w 168"/>
                  <a:gd name="T13" fmla="*/ 593725 h 419"/>
                  <a:gd name="T14" fmla="*/ 79375 w 168"/>
                  <a:gd name="T15" fmla="*/ 665163 h 419"/>
                  <a:gd name="T16" fmla="*/ 79375 w 168"/>
                  <a:gd name="T17" fmla="*/ 600075 h 419"/>
                  <a:gd name="T18" fmla="*/ 79375 w 168"/>
                  <a:gd name="T19" fmla="*/ 533400 h 419"/>
                  <a:gd name="T20" fmla="*/ 79375 w 168"/>
                  <a:gd name="T21" fmla="*/ 468313 h 419"/>
                  <a:gd name="T22" fmla="*/ 79375 w 168"/>
                  <a:gd name="T23" fmla="*/ 400050 h 419"/>
                  <a:gd name="T24" fmla="*/ 79375 w 168"/>
                  <a:gd name="T25" fmla="*/ 334963 h 419"/>
                  <a:gd name="T26" fmla="*/ 79375 w 168"/>
                  <a:gd name="T27" fmla="*/ 269875 h 419"/>
                  <a:gd name="T28" fmla="*/ 79375 w 168"/>
                  <a:gd name="T29" fmla="*/ 203200 h 419"/>
                  <a:gd name="T30" fmla="*/ 79375 w 168"/>
                  <a:gd name="T31" fmla="*/ 136525 h 419"/>
                  <a:gd name="T32" fmla="*/ 79375 w 168"/>
                  <a:gd name="T33" fmla="*/ 71438 h 419"/>
                  <a:gd name="T34" fmla="*/ 79375 w 168"/>
                  <a:gd name="T35" fmla="*/ 4763 h 419"/>
                  <a:gd name="T36" fmla="*/ 79375 w 168"/>
                  <a:gd name="T37" fmla="*/ 0 h 419"/>
                  <a:gd name="T38" fmla="*/ 22225 w 168"/>
                  <a:gd name="T39" fmla="*/ 180975 h 419"/>
                  <a:gd name="T40" fmla="*/ 23813 w 168"/>
                  <a:gd name="T41" fmla="*/ 180975 h 419"/>
                  <a:gd name="T42" fmla="*/ 4763 w 168"/>
                  <a:gd name="T43" fmla="*/ 239713 h 419"/>
                  <a:gd name="T44" fmla="*/ 0 w 168"/>
                  <a:gd name="T45" fmla="*/ 257175 h 419"/>
                  <a:gd name="T46" fmla="*/ 22225 w 168"/>
                  <a:gd name="T47" fmla="*/ 180975 h 4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8" h="419">
                    <a:moveTo>
                      <a:pt x="38" y="40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38" y="40"/>
                    </a:lnTo>
                    <a:close/>
                    <a:moveTo>
                      <a:pt x="50" y="0"/>
                    </a:moveTo>
                    <a:lnTo>
                      <a:pt x="95" y="141"/>
                    </a:lnTo>
                    <a:lnTo>
                      <a:pt x="168" y="374"/>
                    </a:lnTo>
                    <a:lnTo>
                      <a:pt x="50" y="419"/>
                    </a:lnTo>
                    <a:lnTo>
                      <a:pt x="50" y="378"/>
                    </a:lnTo>
                    <a:lnTo>
                      <a:pt x="50" y="336"/>
                    </a:lnTo>
                    <a:lnTo>
                      <a:pt x="50" y="295"/>
                    </a:lnTo>
                    <a:lnTo>
                      <a:pt x="50" y="252"/>
                    </a:lnTo>
                    <a:lnTo>
                      <a:pt x="50" y="211"/>
                    </a:lnTo>
                    <a:lnTo>
                      <a:pt x="50" y="170"/>
                    </a:lnTo>
                    <a:lnTo>
                      <a:pt x="50" y="128"/>
                    </a:lnTo>
                    <a:lnTo>
                      <a:pt x="50" y="86"/>
                    </a:lnTo>
                    <a:lnTo>
                      <a:pt x="50" y="45"/>
                    </a:lnTo>
                    <a:lnTo>
                      <a:pt x="50" y="3"/>
                    </a:lnTo>
                    <a:lnTo>
                      <a:pt x="50" y="0"/>
                    </a:lnTo>
                    <a:close/>
                    <a:moveTo>
                      <a:pt x="14" y="114"/>
                    </a:moveTo>
                    <a:lnTo>
                      <a:pt x="15" y="114"/>
                    </a:lnTo>
                    <a:lnTo>
                      <a:pt x="3" y="151"/>
                    </a:lnTo>
                    <a:lnTo>
                      <a:pt x="0" y="162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" name="Freeform 11"/>
              <p:cNvSpPr>
                <a:spLocks noEditPoints="1"/>
              </p:cNvSpPr>
              <p:nvPr/>
            </p:nvSpPr>
            <p:spPr bwMode="auto">
              <a:xfrm>
                <a:off x="19050" y="0"/>
                <a:ext cx="168275" cy="600075"/>
              </a:xfrm>
              <a:custGeom>
                <a:avLst/>
                <a:gdLst>
                  <a:gd name="T0" fmla="*/ 112762 w 97"/>
                  <a:gd name="T1" fmla="*/ 181579 h 347"/>
                  <a:gd name="T2" fmla="*/ 111027 w 97"/>
                  <a:gd name="T3" fmla="*/ 181579 h 347"/>
                  <a:gd name="T4" fmla="*/ 149192 w 97"/>
                  <a:gd name="T5" fmla="*/ 63985 h 347"/>
                  <a:gd name="T6" fmla="*/ 149192 w 97"/>
                  <a:gd name="T7" fmla="*/ 63985 h 347"/>
                  <a:gd name="T8" fmla="*/ 168275 w 97"/>
                  <a:gd name="T9" fmla="*/ 5188 h 347"/>
                  <a:gd name="T10" fmla="*/ 166540 w 97"/>
                  <a:gd name="T11" fmla="*/ 5188 h 347"/>
                  <a:gd name="T12" fmla="*/ 168275 w 97"/>
                  <a:gd name="T13" fmla="*/ 0 h 347"/>
                  <a:gd name="T14" fmla="*/ 168275 w 97"/>
                  <a:gd name="T15" fmla="*/ 5188 h 347"/>
                  <a:gd name="T16" fmla="*/ 168275 w 97"/>
                  <a:gd name="T17" fmla="*/ 70902 h 347"/>
                  <a:gd name="T18" fmla="*/ 149192 w 97"/>
                  <a:gd name="T19" fmla="*/ 63985 h 347"/>
                  <a:gd name="T20" fmla="*/ 130110 w 97"/>
                  <a:gd name="T21" fmla="*/ 122782 h 347"/>
                  <a:gd name="T22" fmla="*/ 168275 w 97"/>
                  <a:gd name="T23" fmla="*/ 136616 h 347"/>
                  <a:gd name="T24" fmla="*/ 168275 w 97"/>
                  <a:gd name="T25" fmla="*/ 204060 h 347"/>
                  <a:gd name="T26" fmla="*/ 112762 w 97"/>
                  <a:gd name="T27" fmla="*/ 181579 h 347"/>
                  <a:gd name="T28" fmla="*/ 36431 w 97"/>
                  <a:gd name="T29" fmla="*/ 416767 h 347"/>
                  <a:gd name="T30" fmla="*/ 55513 w 97"/>
                  <a:gd name="T31" fmla="*/ 357970 h 347"/>
                  <a:gd name="T32" fmla="*/ 168275 w 97"/>
                  <a:gd name="T33" fmla="*/ 401203 h 347"/>
                  <a:gd name="T34" fmla="*/ 168275 w 97"/>
                  <a:gd name="T35" fmla="*/ 468646 h 347"/>
                  <a:gd name="T36" fmla="*/ 36431 w 97"/>
                  <a:gd name="T37" fmla="*/ 416767 h 347"/>
                  <a:gd name="T38" fmla="*/ 168275 w 97"/>
                  <a:gd name="T39" fmla="*/ 335489 h 347"/>
                  <a:gd name="T40" fmla="*/ 74596 w 97"/>
                  <a:gd name="T41" fmla="*/ 299173 h 347"/>
                  <a:gd name="T42" fmla="*/ 83270 w 97"/>
                  <a:gd name="T43" fmla="*/ 269774 h 347"/>
                  <a:gd name="T44" fmla="*/ 88474 w 97"/>
                  <a:gd name="T45" fmla="*/ 257669 h 347"/>
                  <a:gd name="T46" fmla="*/ 93679 w 97"/>
                  <a:gd name="T47" fmla="*/ 240376 h 347"/>
                  <a:gd name="T48" fmla="*/ 168275 w 97"/>
                  <a:gd name="T49" fmla="*/ 269774 h 347"/>
                  <a:gd name="T50" fmla="*/ 168275 w 97"/>
                  <a:gd name="T51" fmla="*/ 335489 h 347"/>
                  <a:gd name="T52" fmla="*/ 17348 w 97"/>
                  <a:gd name="T53" fmla="*/ 475564 h 347"/>
                  <a:gd name="T54" fmla="*/ 168275 w 97"/>
                  <a:gd name="T55" fmla="*/ 534361 h 347"/>
                  <a:gd name="T56" fmla="*/ 168275 w 97"/>
                  <a:gd name="T57" fmla="*/ 600075 h 347"/>
                  <a:gd name="T58" fmla="*/ 0 w 97"/>
                  <a:gd name="T59" fmla="*/ 536090 h 347"/>
                  <a:gd name="T60" fmla="*/ 0 w 97"/>
                  <a:gd name="T61" fmla="*/ 536090 h 347"/>
                  <a:gd name="T62" fmla="*/ 17348 w 97"/>
                  <a:gd name="T63" fmla="*/ 475564 h 3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7" h="347">
                    <a:moveTo>
                      <a:pt x="65" y="105"/>
                    </a:moveTo>
                    <a:cubicBezTo>
                      <a:pt x="64" y="105"/>
                      <a:pt x="64" y="105"/>
                      <a:pt x="64" y="105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7" y="118"/>
                      <a:pt x="97" y="118"/>
                      <a:pt x="97" y="118"/>
                    </a:cubicBezTo>
                    <a:lnTo>
                      <a:pt x="65" y="105"/>
                    </a:lnTo>
                    <a:close/>
                    <a:moveTo>
                      <a:pt x="21" y="241"/>
                    </a:moveTo>
                    <a:cubicBezTo>
                      <a:pt x="32" y="207"/>
                      <a:pt x="32" y="207"/>
                      <a:pt x="32" y="207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97" y="271"/>
                      <a:pt x="97" y="271"/>
                      <a:pt x="97" y="271"/>
                    </a:cubicBezTo>
                    <a:lnTo>
                      <a:pt x="21" y="241"/>
                    </a:lnTo>
                    <a:close/>
                    <a:moveTo>
                      <a:pt x="97" y="194"/>
                    </a:moveTo>
                    <a:cubicBezTo>
                      <a:pt x="43" y="173"/>
                      <a:pt x="43" y="173"/>
                      <a:pt x="43" y="173"/>
                    </a:cubicBezTo>
                    <a:cubicBezTo>
                      <a:pt x="45" y="167"/>
                      <a:pt x="47" y="162"/>
                      <a:pt x="48" y="156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97" y="156"/>
                      <a:pt x="97" y="156"/>
                      <a:pt x="97" y="156"/>
                    </a:cubicBezTo>
                    <a:lnTo>
                      <a:pt x="97" y="194"/>
                    </a:lnTo>
                    <a:close/>
                    <a:moveTo>
                      <a:pt x="10" y="275"/>
                    </a:move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10" y="275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" name="Freeform 12"/>
              <p:cNvSpPr>
                <a:spLocks noEditPoints="1"/>
              </p:cNvSpPr>
              <p:nvPr/>
            </p:nvSpPr>
            <p:spPr bwMode="auto">
              <a:xfrm>
                <a:off x="0" y="63500"/>
                <a:ext cx="187325" cy="601663"/>
              </a:xfrm>
              <a:custGeom>
                <a:avLst/>
                <a:gdLst>
                  <a:gd name="T0" fmla="*/ 187325 w 108"/>
                  <a:gd name="T1" fmla="*/ 6916 h 348"/>
                  <a:gd name="T2" fmla="*/ 187325 w 108"/>
                  <a:gd name="T3" fmla="*/ 72615 h 348"/>
                  <a:gd name="T4" fmla="*/ 149166 w 108"/>
                  <a:gd name="T5" fmla="*/ 58783 h 348"/>
                  <a:gd name="T6" fmla="*/ 168246 w 108"/>
                  <a:gd name="T7" fmla="*/ 0 h 348"/>
                  <a:gd name="T8" fmla="*/ 187325 w 108"/>
                  <a:gd name="T9" fmla="*/ 6916 h 348"/>
                  <a:gd name="T10" fmla="*/ 187325 w 108"/>
                  <a:gd name="T11" fmla="*/ 140042 h 348"/>
                  <a:gd name="T12" fmla="*/ 187325 w 108"/>
                  <a:gd name="T13" fmla="*/ 205741 h 348"/>
                  <a:gd name="T14" fmla="*/ 112742 w 108"/>
                  <a:gd name="T15" fmla="*/ 176350 h 348"/>
                  <a:gd name="T16" fmla="*/ 131821 w 108"/>
                  <a:gd name="T17" fmla="*/ 117566 h 348"/>
                  <a:gd name="T18" fmla="*/ 187325 w 108"/>
                  <a:gd name="T19" fmla="*/ 140042 h 348"/>
                  <a:gd name="T20" fmla="*/ 93663 w 108"/>
                  <a:gd name="T21" fmla="*/ 235133 h 348"/>
                  <a:gd name="T22" fmla="*/ 187325 w 108"/>
                  <a:gd name="T23" fmla="*/ 271440 h 348"/>
                  <a:gd name="T24" fmla="*/ 187325 w 108"/>
                  <a:gd name="T25" fmla="*/ 337139 h 348"/>
                  <a:gd name="T26" fmla="*/ 74583 w 108"/>
                  <a:gd name="T27" fmla="*/ 293916 h 348"/>
                  <a:gd name="T28" fmla="*/ 88459 w 108"/>
                  <a:gd name="T29" fmla="*/ 250693 h 348"/>
                  <a:gd name="T30" fmla="*/ 93663 w 108"/>
                  <a:gd name="T31" fmla="*/ 235133 h 348"/>
                  <a:gd name="T32" fmla="*/ 55504 w 108"/>
                  <a:gd name="T33" fmla="*/ 352699 h 348"/>
                  <a:gd name="T34" fmla="*/ 187325 w 108"/>
                  <a:gd name="T35" fmla="*/ 404567 h 348"/>
                  <a:gd name="T36" fmla="*/ 187325 w 108"/>
                  <a:gd name="T37" fmla="*/ 470265 h 348"/>
                  <a:gd name="T38" fmla="*/ 36424 w 108"/>
                  <a:gd name="T39" fmla="*/ 411482 h 348"/>
                  <a:gd name="T40" fmla="*/ 55504 w 108"/>
                  <a:gd name="T41" fmla="*/ 352699 h 348"/>
                  <a:gd name="T42" fmla="*/ 19079 w 108"/>
                  <a:gd name="T43" fmla="*/ 471994 h 348"/>
                  <a:gd name="T44" fmla="*/ 19079 w 108"/>
                  <a:gd name="T45" fmla="*/ 471994 h 348"/>
                  <a:gd name="T46" fmla="*/ 187325 w 108"/>
                  <a:gd name="T47" fmla="*/ 535964 h 348"/>
                  <a:gd name="T48" fmla="*/ 187325 w 108"/>
                  <a:gd name="T49" fmla="*/ 601663 h 348"/>
                  <a:gd name="T50" fmla="*/ 0 w 108"/>
                  <a:gd name="T51" fmla="*/ 530777 h 348"/>
                  <a:gd name="T52" fmla="*/ 19079 w 108"/>
                  <a:gd name="T53" fmla="*/ 471994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48">
                    <a:moveTo>
                      <a:pt x="108" y="4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08" y="4"/>
                    </a:lnTo>
                    <a:close/>
                    <a:moveTo>
                      <a:pt x="108" y="81"/>
                    </a:moveTo>
                    <a:cubicBezTo>
                      <a:pt x="108" y="119"/>
                      <a:pt x="108" y="119"/>
                      <a:pt x="108" y="119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76" y="68"/>
                      <a:pt x="76" y="68"/>
                      <a:pt x="76" y="68"/>
                    </a:cubicBezTo>
                    <a:lnTo>
                      <a:pt x="108" y="81"/>
                    </a:lnTo>
                    <a:close/>
                    <a:moveTo>
                      <a:pt x="54" y="136"/>
                    </a:move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6" y="162"/>
                      <a:pt x="48" y="153"/>
                      <a:pt x="51" y="145"/>
                    </a:cubicBezTo>
                    <a:lnTo>
                      <a:pt x="54" y="136"/>
                    </a:lnTo>
                    <a:close/>
                    <a:moveTo>
                      <a:pt x="32" y="204"/>
                    </a:moveTo>
                    <a:cubicBezTo>
                      <a:pt x="108" y="234"/>
                      <a:pt x="108" y="234"/>
                      <a:pt x="108" y="234"/>
                    </a:cubicBezTo>
                    <a:cubicBezTo>
                      <a:pt x="108" y="272"/>
                      <a:pt x="108" y="272"/>
                      <a:pt x="108" y="272"/>
                    </a:cubicBezTo>
                    <a:cubicBezTo>
                      <a:pt x="21" y="238"/>
                      <a:pt x="21" y="238"/>
                      <a:pt x="21" y="238"/>
                    </a:cubicBezTo>
                    <a:lnTo>
                      <a:pt x="32" y="204"/>
                    </a:lnTo>
                    <a:close/>
                    <a:moveTo>
                      <a:pt x="11" y="273"/>
                    </a:moveTo>
                    <a:cubicBezTo>
                      <a:pt x="11" y="273"/>
                      <a:pt x="11" y="273"/>
                      <a:pt x="11" y="273"/>
                    </a:cubicBezTo>
                    <a:cubicBezTo>
                      <a:pt x="108" y="310"/>
                      <a:pt x="108" y="310"/>
                      <a:pt x="108" y="310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0" y="307"/>
                      <a:pt x="0" y="307"/>
                      <a:pt x="0" y="307"/>
                    </a:cubicBezTo>
                    <a:lnTo>
                      <a:pt x="11" y="273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76" name="组合 146"/>
            <p:cNvGrpSpPr>
              <a:grpSpLocks/>
            </p:cNvGrpSpPr>
            <p:nvPr/>
          </p:nvGrpSpPr>
          <p:grpSpPr bwMode="auto">
            <a:xfrm>
              <a:off x="10040902" y="2008990"/>
              <a:ext cx="785666" cy="695765"/>
              <a:chOff x="0" y="0"/>
              <a:chExt cx="1052270" cy="931862"/>
            </a:xfrm>
          </p:grpSpPr>
          <p:sp>
            <p:nvSpPr>
              <p:cNvPr id="2082" name="等腰三角形 3"/>
              <p:cNvSpPr>
                <a:spLocks/>
              </p:cNvSpPr>
              <p:nvPr/>
            </p:nvSpPr>
            <p:spPr bwMode="auto">
              <a:xfrm>
                <a:off x="257075" y="823394"/>
                <a:ext cx="795183" cy="106295"/>
              </a:xfrm>
              <a:custGeom>
                <a:avLst/>
                <a:gdLst>
                  <a:gd name="T0" fmla="*/ 0 w 571182"/>
                  <a:gd name="T1" fmla="*/ 106295 h 104892"/>
                  <a:gd name="T2" fmla="*/ 270374 w 571182"/>
                  <a:gd name="T3" fmla="*/ 0 h 104892"/>
                  <a:gd name="T4" fmla="*/ 795183 w 571182"/>
                  <a:gd name="T5" fmla="*/ 94230 h 104892"/>
                  <a:gd name="T6" fmla="*/ 0 w 571182"/>
                  <a:gd name="T7" fmla="*/ 106295 h 1048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1182" h="104892">
                    <a:moveTo>
                      <a:pt x="0" y="104892"/>
                    </a:moveTo>
                    <a:lnTo>
                      <a:pt x="194210" y="0"/>
                    </a:lnTo>
                    <a:lnTo>
                      <a:pt x="571182" y="92986"/>
                    </a:lnTo>
                    <a:lnTo>
                      <a:pt x="0" y="104892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2083" name="组合 142"/>
              <p:cNvGrpSpPr>
                <a:grpSpLocks/>
              </p:cNvGrpSpPr>
              <p:nvPr/>
            </p:nvGrpSpPr>
            <p:grpSpPr bwMode="auto">
              <a:xfrm>
                <a:off x="0" y="0"/>
                <a:ext cx="525463" cy="931862"/>
                <a:chOff x="0" y="0"/>
                <a:chExt cx="525463" cy="931862"/>
              </a:xfrm>
            </p:grpSpPr>
            <p:sp>
              <p:nvSpPr>
                <p:cNvPr id="2084" name="Freeform 5"/>
                <p:cNvSpPr>
                  <a:spLocks/>
                </p:cNvSpPr>
                <p:nvPr/>
              </p:nvSpPr>
              <p:spPr bwMode="auto">
                <a:xfrm>
                  <a:off x="261938" y="0"/>
                  <a:ext cx="263525" cy="931862"/>
                </a:xfrm>
                <a:custGeom>
                  <a:avLst/>
                  <a:gdLst>
                    <a:gd name="T0" fmla="*/ 0 w 166"/>
                    <a:gd name="T1" fmla="*/ 931862 h 587"/>
                    <a:gd name="T2" fmla="*/ 0 w 166"/>
                    <a:gd name="T3" fmla="*/ 0 h 587"/>
                    <a:gd name="T4" fmla="*/ 98425 w 166"/>
                    <a:gd name="T5" fmla="*/ 314325 h 587"/>
                    <a:gd name="T6" fmla="*/ 100013 w 166"/>
                    <a:gd name="T7" fmla="*/ 314325 h 587"/>
                    <a:gd name="T8" fmla="*/ 263525 w 166"/>
                    <a:gd name="T9" fmla="*/ 831850 h 587"/>
                    <a:gd name="T10" fmla="*/ 0 w 166"/>
                    <a:gd name="T11" fmla="*/ 931862 h 5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587">
                      <a:moveTo>
                        <a:pt x="0" y="587"/>
                      </a:moveTo>
                      <a:lnTo>
                        <a:pt x="0" y="0"/>
                      </a:lnTo>
                      <a:lnTo>
                        <a:pt x="62" y="198"/>
                      </a:lnTo>
                      <a:lnTo>
                        <a:pt x="63" y="198"/>
                      </a:lnTo>
                      <a:lnTo>
                        <a:pt x="166" y="524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AC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6"/>
                <p:cNvSpPr>
                  <a:spLocks/>
                </p:cNvSpPr>
                <p:nvPr/>
              </p:nvSpPr>
              <p:spPr bwMode="auto">
                <a:xfrm>
                  <a:off x="0" y="0"/>
                  <a:ext cx="261938" cy="931862"/>
                </a:xfrm>
                <a:custGeom>
                  <a:avLst/>
                  <a:gdLst>
                    <a:gd name="T0" fmla="*/ 261938 w 165"/>
                    <a:gd name="T1" fmla="*/ 0 h 587"/>
                    <a:gd name="T2" fmla="*/ 261938 w 165"/>
                    <a:gd name="T3" fmla="*/ 931862 h 587"/>
                    <a:gd name="T4" fmla="*/ 0 w 165"/>
                    <a:gd name="T5" fmla="*/ 831850 h 587"/>
                    <a:gd name="T6" fmla="*/ 261938 w 165"/>
                    <a:gd name="T7" fmla="*/ 0 h 58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" h="587">
                      <a:moveTo>
                        <a:pt x="165" y="0"/>
                      </a:moveTo>
                      <a:lnTo>
                        <a:pt x="165" y="587"/>
                      </a:lnTo>
                      <a:lnTo>
                        <a:pt x="0" y="52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D99F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77" name="组合 153"/>
            <p:cNvGrpSpPr>
              <a:grpSpLocks/>
            </p:cNvGrpSpPr>
            <p:nvPr/>
          </p:nvGrpSpPr>
          <p:grpSpPr bwMode="auto">
            <a:xfrm>
              <a:off x="10403537" y="2123000"/>
              <a:ext cx="548432" cy="503635"/>
              <a:chOff x="0" y="0"/>
              <a:chExt cx="1148384" cy="1054581"/>
            </a:xfrm>
          </p:grpSpPr>
          <p:sp>
            <p:nvSpPr>
              <p:cNvPr id="2078" name="Freeform 28"/>
              <p:cNvSpPr>
                <a:spLocks noEditPoints="1"/>
              </p:cNvSpPr>
              <p:nvPr/>
            </p:nvSpPr>
            <p:spPr bwMode="auto">
              <a:xfrm>
                <a:off x="15699" y="0"/>
                <a:ext cx="279439" cy="1002629"/>
              </a:xfrm>
              <a:custGeom>
                <a:avLst/>
                <a:gdLst>
                  <a:gd name="T0" fmla="*/ 279439 w 267"/>
                  <a:gd name="T1" fmla="*/ 774473 h 958"/>
                  <a:gd name="T2" fmla="*/ 279439 w 267"/>
                  <a:gd name="T3" fmla="*/ 821570 h 958"/>
                  <a:gd name="T4" fmla="*/ 49190 w 267"/>
                  <a:gd name="T5" fmla="*/ 732610 h 958"/>
                  <a:gd name="T6" fmla="*/ 61749 w 267"/>
                  <a:gd name="T7" fmla="*/ 692840 h 958"/>
                  <a:gd name="T8" fmla="*/ 279439 w 267"/>
                  <a:gd name="T9" fmla="*/ 774473 h 958"/>
                  <a:gd name="T10" fmla="*/ 279439 w 267"/>
                  <a:gd name="T11" fmla="*/ 729470 h 958"/>
                  <a:gd name="T12" fmla="*/ 74308 w 267"/>
                  <a:gd name="T13" fmla="*/ 649930 h 958"/>
                  <a:gd name="T14" fmla="*/ 88960 w 267"/>
                  <a:gd name="T15" fmla="*/ 610159 h 958"/>
                  <a:gd name="T16" fmla="*/ 279439 w 267"/>
                  <a:gd name="T17" fmla="*/ 685514 h 958"/>
                  <a:gd name="T18" fmla="*/ 279439 w 267"/>
                  <a:gd name="T19" fmla="*/ 729470 h 958"/>
                  <a:gd name="T20" fmla="*/ 101519 w 267"/>
                  <a:gd name="T21" fmla="*/ 570389 h 958"/>
                  <a:gd name="T22" fmla="*/ 113032 w 267"/>
                  <a:gd name="T23" fmla="*/ 528526 h 958"/>
                  <a:gd name="T24" fmla="*/ 279439 w 267"/>
                  <a:gd name="T25" fmla="*/ 593414 h 958"/>
                  <a:gd name="T26" fmla="*/ 279439 w 267"/>
                  <a:gd name="T27" fmla="*/ 640510 h 958"/>
                  <a:gd name="T28" fmla="*/ 101519 w 267"/>
                  <a:gd name="T29" fmla="*/ 570389 h 958"/>
                  <a:gd name="T30" fmla="*/ 279439 w 267"/>
                  <a:gd name="T31" fmla="*/ 548411 h 958"/>
                  <a:gd name="T32" fmla="*/ 125591 w 267"/>
                  <a:gd name="T33" fmla="*/ 488755 h 958"/>
                  <a:gd name="T34" fmla="*/ 138150 w 267"/>
                  <a:gd name="T35" fmla="*/ 448985 h 958"/>
                  <a:gd name="T36" fmla="*/ 279439 w 267"/>
                  <a:gd name="T37" fmla="*/ 503408 h 958"/>
                  <a:gd name="T38" fmla="*/ 279439 w 267"/>
                  <a:gd name="T39" fmla="*/ 548411 h 958"/>
                  <a:gd name="T40" fmla="*/ 279439 w 267"/>
                  <a:gd name="T41" fmla="*/ 459451 h 958"/>
                  <a:gd name="T42" fmla="*/ 150709 w 267"/>
                  <a:gd name="T43" fmla="*/ 409215 h 958"/>
                  <a:gd name="T44" fmla="*/ 163268 w 267"/>
                  <a:gd name="T45" fmla="*/ 367352 h 958"/>
                  <a:gd name="T46" fmla="*/ 279439 w 267"/>
                  <a:gd name="T47" fmla="*/ 412355 h 958"/>
                  <a:gd name="T48" fmla="*/ 279439 w 267"/>
                  <a:gd name="T49" fmla="*/ 459451 h 958"/>
                  <a:gd name="T50" fmla="*/ 279439 w 267"/>
                  <a:gd name="T51" fmla="*/ 0 h 958"/>
                  <a:gd name="T52" fmla="*/ 279439 w 267"/>
                  <a:gd name="T53" fmla="*/ 186292 h 958"/>
                  <a:gd name="T54" fmla="*/ 227110 w 267"/>
                  <a:gd name="T55" fmla="*/ 166407 h 958"/>
                  <a:gd name="T56" fmla="*/ 279439 w 267"/>
                  <a:gd name="T57" fmla="*/ 0 h 958"/>
                  <a:gd name="T58" fmla="*/ 187339 w 267"/>
                  <a:gd name="T59" fmla="*/ 287811 h 958"/>
                  <a:gd name="T60" fmla="*/ 279439 w 267"/>
                  <a:gd name="T61" fmla="*/ 322348 h 958"/>
                  <a:gd name="T62" fmla="*/ 279439 w 267"/>
                  <a:gd name="T63" fmla="*/ 367352 h 958"/>
                  <a:gd name="T64" fmla="*/ 177920 w 267"/>
                  <a:gd name="T65" fmla="*/ 327581 h 958"/>
                  <a:gd name="T66" fmla="*/ 187339 w 267"/>
                  <a:gd name="T67" fmla="*/ 287811 h 958"/>
                  <a:gd name="T68" fmla="*/ 279439 w 267"/>
                  <a:gd name="T69" fmla="*/ 277345 h 958"/>
                  <a:gd name="T70" fmla="*/ 203038 w 267"/>
                  <a:gd name="T71" fmla="*/ 248041 h 958"/>
                  <a:gd name="T72" fmla="*/ 214551 w 267"/>
                  <a:gd name="T73" fmla="*/ 206177 h 958"/>
                  <a:gd name="T74" fmla="*/ 279439 w 267"/>
                  <a:gd name="T75" fmla="*/ 230249 h 958"/>
                  <a:gd name="T76" fmla="*/ 279439 w 267"/>
                  <a:gd name="T77" fmla="*/ 277345 h 958"/>
                  <a:gd name="T78" fmla="*/ 279439 w 267"/>
                  <a:gd name="T79" fmla="*/ 1002629 h 958"/>
                  <a:gd name="T80" fmla="*/ 0 w 267"/>
                  <a:gd name="T81" fmla="*/ 893784 h 958"/>
                  <a:gd name="T82" fmla="*/ 11512 w 267"/>
                  <a:gd name="T83" fmla="*/ 854014 h 958"/>
                  <a:gd name="T84" fmla="*/ 279439 w 267"/>
                  <a:gd name="T85" fmla="*/ 955533 h 958"/>
                  <a:gd name="T86" fmla="*/ 279439 w 267"/>
                  <a:gd name="T87" fmla="*/ 1002629 h 958"/>
                  <a:gd name="T88" fmla="*/ 36631 w 267"/>
                  <a:gd name="T89" fmla="*/ 772380 h 958"/>
                  <a:gd name="T90" fmla="*/ 279439 w 267"/>
                  <a:gd name="T91" fmla="*/ 866573 h 958"/>
                  <a:gd name="T92" fmla="*/ 279439 w 267"/>
                  <a:gd name="T93" fmla="*/ 910529 h 958"/>
                  <a:gd name="T94" fmla="*/ 24072 w 267"/>
                  <a:gd name="T95" fmla="*/ 814244 h 958"/>
                  <a:gd name="T96" fmla="*/ 36631 w 267"/>
                  <a:gd name="T97" fmla="*/ 772380 h 9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7" h="958">
                    <a:moveTo>
                      <a:pt x="267" y="740"/>
                    </a:moveTo>
                    <a:lnTo>
                      <a:pt x="267" y="785"/>
                    </a:lnTo>
                    <a:lnTo>
                      <a:pt x="47" y="700"/>
                    </a:lnTo>
                    <a:lnTo>
                      <a:pt x="59" y="662"/>
                    </a:lnTo>
                    <a:lnTo>
                      <a:pt x="267" y="740"/>
                    </a:lnTo>
                    <a:close/>
                    <a:moveTo>
                      <a:pt x="267" y="697"/>
                    </a:moveTo>
                    <a:lnTo>
                      <a:pt x="71" y="621"/>
                    </a:lnTo>
                    <a:lnTo>
                      <a:pt x="85" y="583"/>
                    </a:lnTo>
                    <a:lnTo>
                      <a:pt x="267" y="655"/>
                    </a:lnTo>
                    <a:lnTo>
                      <a:pt x="267" y="697"/>
                    </a:lnTo>
                    <a:close/>
                    <a:moveTo>
                      <a:pt x="97" y="545"/>
                    </a:moveTo>
                    <a:lnTo>
                      <a:pt x="108" y="505"/>
                    </a:lnTo>
                    <a:lnTo>
                      <a:pt x="267" y="567"/>
                    </a:lnTo>
                    <a:lnTo>
                      <a:pt x="267" y="612"/>
                    </a:lnTo>
                    <a:lnTo>
                      <a:pt x="97" y="545"/>
                    </a:lnTo>
                    <a:close/>
                    <a:moveTo>
                      <a:pt x="267" y="524"/>
                    </a:moveTo>
                    <a:lnTo>
                      <a:pt x="120" y="467"/>
                    </a:lnTo>
                    <a:lnTo>
                      <a:pt x="132" y="429"/>
                    </a:lnTo>
                    <a:lnTo>
                      <a:pt x="267" y="481"/>
                    </a:lnTo>
                    <a:lnTo>
                      <a:pt x="267" y="524"/>
                    </a:lnTo>
                    <a:close/>
                    <a:moveTo>
                      <a:pt x="267" y="439"/>
                    </a:moveTo>
                    <a:lnTo>
                      <a:pt x="144" y="391"/>
                    </a:lnTo>
                    <a:lnTo>
                      <a:pt x="156" y="351"/>
                    </a:lnTo>
                    <a:lnTo>
                      <a:pt x="267" y="394"/>
                    </a:lnTo>
                    <a:lnTo>
                      <a:pt x="267" y="439"/>
                    </a:lnTo>
                    <a:close/>
                    <a:moveTo>
                      <a:pt x="267" y="0"/>
                    </a:moveTo>
                    <a:lnTo>
                      <a:pt x="267" y="178"/>
                    </a:lnTo>
                    <a:lnTo>
                      <a:pt x="217" y="159"/>
                    </a:lnTo>
                    <a:lnTo>
                      <a:pt x="267" y="0"/>
                    </a:lnTo>
                    <a:close/>
                    <a:moveTo>
                      <a:pt x="179" y="275"/>
                    </a:moveTo>
                    <a:lnTo>
                      <a:pt x="267" y="308"/>
                    </a:lnTo>
                    <a:lnTo>
                      <a:pt x="267" y="351"/>
                    </a:lnTo>
                    <a:lnTo>
                      <a:pt x="170" y="313"/>
                    </a:lnTo>
                    <a:lnTo>
                      <a:pt x="179" y="275"/>
                    </a:lnTo>
                    <a:close/>
                    <a:moveTo>
                      <a:pt x="267" y="265"/>
                    </a:moveTo>
                    <a:lnTo>
                      <a:pt x="194" y="237"/>
                    </a:lnTo>
                    <a:lnTo>
                      <a:pt x="205" y="197"/>
                    </a:lnTo>
                    <a:lnTo>
                      <a:pt x="267" y="220"/>
                    </a:lnTo>
                    <a:lnTo>
                      <a:pt x="267" y="265"/>
                    </a:lnTo>
                    <a:close/>
                    <a:moveTo>
                      <a:pt x="267" y="958"/>
                    </a:moveTo>
                    <a:lnTo>
                      <a:pt x="0" y="854"/>
                    </a:lnTo>
                    <a:lnTo>
                      <a:pt x="11" y="816"/>
                    </a:lnTo>
                    <a:lnTo>
                      <a:pt x="267" y="913"/>
                    </a:lnTo>
                    <a:lnTo>
                      <a:pt x="267" y="958"/>
                    </a:lnTo>
                    <a:close/>
                    <a:moveTo>
                      <a:pt x="35" y="738"/>
                    </a:moveTo>
                    <a:lnTo>
                      <a:pt x="267" y="828"/>
                    </a:lnTo>
                    <a:lnTo>
                      <a:pt x="267" y="870"/>
                    </a:lnTo>
                    <a:lnTo>
                      <a:pt x="23" y="778"/>
                    </a:lnTo>
                    <a:lnTo>
                      <a:pt x="35" y="738"/>
                    </a:lnTo>
                    <a:close/>
                  </a:path>
                </a:pathLst>
              </a:custGeom>
              <a:solidFill>
                <a:srgbClr val="5D9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" name="Freeform 29"/>
              <p:cNvSpPr>
                <a:spLocks noEditPoints="1"/>
              </p:cNvSpPr>
              <p:nvPr/>
            </p:nvSpPr>
            <p:spPr bwMode="auto">
              <a:xfrm>
                <a:off x="0" y="166407"/>
                <a:ext cx="295137" cy="881225"/>
              </a:xfrm>
              <a:custGeom>
                <a:avLst/>
                <a:gdLst>
                  <a:gd name="T0" fmla="*/ 295137 w 282"/>
                  <a:gd name="T1" fmla="*/ 608066 h 842"/>
                  <a:gd name="T2" fmla="*/ 77447 w 282"/>
                  <a:gd name="T3" fmla="*/ 526433 h 842"/>
                  <a:gd name="T4" fmla="*/ 90006 w 282"/>
                  <a:gd name="T5" fmla="*/ 483523 h 842"/>
                  <a:gd name="T6" fmla="*/ 295137 w 282"/>
                  <a:gd name="T7" fmla="*/ 563063 h 842"/>
                  <a:gd name="T8" fmla="*/ 295137 w 282"/>
                  <a:gd name="T9" fmla="*/ 608066 h 842"/>
                  <a:gd name="T10" fmla="*/ 295137 w 282"/>
                  <a:gd name="T11" fmla="*/ 382004 h 842"/>
                  <a:gd name="T12" fmla="*/ 295137 w 282"/>
                  <a:gd name="T13" fmla="*/ 427007 h 842"/>
                  <a:gd name="T14" fmla="*/ 128730 w 282"/>
                  <a:gd name="T15" fmla="*/ 362119 h 842"/>
                  <a:gd name="T16" fmla="*/ 141289 w 282"/>
                  <a:gd name="T17" fmla="*/ 322348 h 842"/>
                  <a:gd name="T18" fmla="*/ 295137 w 282"/>
                  <a:gd name="T19" fmla="*/ 382004 h 842"/>
                  <a:gd name="T20" fmla="*/ 117218 w 282"/>
                  <a:gd name="T21" fmla="*/ 403982 h 842"/>
                  <a:gd name="T22" fmla="*/ 295137 w 282"/>
                  <a:gd name="T23" fmla="*/ 474103 h 842"/>
                  <a:gd name="T24" fmla="*/ 295137 w 282"/>
                  <a:gd name="T25" fmla="*/ 519106 h 842"/>
                  <a:gd name="T26" fmla="*/ 104659 w 282"/>
                  <a:gd name="T27" fmla="*/ 443752 h 842"/>
                  <a:gd name="T28" fmla="*/ 117218 w 282"/>
                  <a:gd name="T29" fmla="*/ 403982 h 842"/>
                  <a:gd name="T30" fmla="*/ 166407 w 282"/>
                  <a:gd name="T31" fmla="*/ 242808 h 842"/>
                  <a:gd name="T32" fmla="*/ 295137 w 282"/>
                  <a:gd name="T33" fmla="*/ 293044 h 842"/>
                  <a:gd name="T34" fmla="*/ 295137 w 282"/>
                  <a:gd name="T35" fmla="*/ 337001 h 842"/>
                  <a:gd name="T36" fmla="*/ 153848 w 282"/>
                  <a:gd name="T37" fmla="*/ 282578 h 842"/>
                  <a:gd name="T38" fmla="*/ 166407 w 282"/>
                  <a:gd name="T39" fmla="*/ 242808 h 842"/>
                  <a:gd name="T40" fmla="*/ 193618 w 282"/>
                  <a:gd name="T41" fmla="*/ 161174 h 842"/>
                  <a:gd name="T42" fmla="*/ 295137 w 282"/>
                  <a:gd name="T43" fmla="*/ 200944 h 842"/>
                  <a:gd name="T44" fmla="*/ 295137 w 282"/>
                  <a:gd name="T45" fmla="*/ 245948 h 842"/>
                  <a:gd name="T46" fmla="*/ 178966 w 282"/>
                  <a:gd name="T47" fmla="*/ 200944 h 842"/>
                  <a:gd name="T48" fmla="*/ 193618 w 282"/>
                  <a:gd name="T49" fmla="*/ 161174 h 842"/>
                  <a:gd name="T50" fmla="*/ 203038 w 282"/>
                  <a:gd name="T51" fmla="*/ 121404 h 842"/>
                  <a:gd name="T52" fmla="*/ 218736 w 282"/>
                  <a:gd name="T53" fmla="*/ 81634 h 842"/>
                  <a:gd name="T54" fmla="*/ 295137 w 282"/>
                  <a:gd name="T55" fmla="*/ 110938 h 842"/>
                  <a:gd name="T56" fmla="*/ 295137 w 282"/>
                  <a:gd name="T57" fmla="*/ 155941 h 842"/>
                  <a:gd name="T58" fmla="*/ 203038 w 282"/>
                  <a:gd name="T59" fmla="*/ 121404 h 842"/>
                  <a:gd name="T60" fmla="*/ 242808 w 282"/>
                  <a:gd name="T61" fmla="*/ 0 h 842"/>
                  <a:gd name="T62" fmla="*/ 295137 w 282"/>
                  <a:gd name="T63" fmla="*/ 19885 h 842"/>
                  <a:gd name="T64" fmla="*/ 295137 w 282"/>
                  <a:gd name="T65" fmla="*/ 63842 h 842"/>
                  <a:gd name="T66" fmla="*/ 230249 w 282"/>
                  <a:gd name="T67" fmla="*/ 39770 h 842"/>
                  <a:gd name="T68" fmla="*/ 242808 w 282"/>
                  <a:gd name="T69" fmla="*/ 0 h 842"/>
                  <a:gd name="T70" fmla="*/ 15699 w 282"/>
                  <a:gd name="T71" fmla="*/ 727377 h 842"/>
                  <a:gd name="T72" fmla="*/ 295137 w 282"/>
                  <a:gd name="T73" fmla="*/ 836222 h 842"/>
                  <a:gd name="T74" fmla="*/ 295137 w 282"/>
                  <a:gd name="T75" fmla="*/ 881225 h 842"/>
                  <a:gd name="T76" fmla="*/ 0 w 282"/>
                  <a:gd name="T77" fmla="*/ 767147 h 842"/>
                  <a:gd name="T78" fmla="*/ 15699 w 282"/>
                  <a:gd name="T79" fmla="*/ 727377 h 842"/>
                  <a:gd name="T80" fmla="*/ 295137 w 282"/>
                  <a:gd name="T81" fmla="*/ 789125 h 842"/>
                  <a:gd name="T82" fmla="*/ 27211 w 282"/>
                  <a:gd name="T83" fmla="*/ 687607 h 842"/>
                  <a:gd name="T84" fmla="*/ 39770 w 282"/>
                  <a:gd name="T85" fmla="*/ 647836 h 842"/>
                  <a:gd name="T86" fmla="*/ 295137 w 282"/>
                  <a:gd name="T87" fmla="*/ 744122 h 842"/>
                  <a:gd name="T88" fmla="*/ 295137 w 282"/>
                  <a:gd name="T89" fmla="*/ 789125 h 842"/>
                  <a:gd name="T90" fmla="*/ 295137 w 282"/>
                  <a:gd name="T91" fmla="*/ 700166 h 842"/>
                  <a:gd name="T92" fmla="*/ 52329 w 282"/>
                  <a:gd name="T93" fmla="*/ 605973 h 842"/>
                  <a:gd name="T94" fmla="*/ 64888 w 282"/>
                  <a:gd name="T95" fmla="*/ 566203 h 842"/>
                  <a:gd name="T96" fmla="*/ 295137 w 282"/>
                  <a:gd name="T97" fmla="*/ 655163 h 842"/>
                  <a:gd name="T98" fmla="*/ 295137 w 282"/>
                  <a:gd name="T99" fmla="*/ 700166 h 8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2" h="842">
                    <a:moveTo>
                      <a:pt x="282" y="581"/>
                    </a:moveTo>
                    <a:lnTo>
                      <a:pt x="74" y="503"/>
                    </a:lnTo>
                    <a:lnTo>
                      <a:pt x="86" y="462"/>
                    </a:lnTo>
                    <a:lnTo>
                      <a:pt x="282" y="538"/>
                    </a:lnTo>
                    <a:lnTo>
                      <a:pt x="282" y="581"/>
                    </a:lnTo>
                    <a:close/>
                    <a:moveTo>
                      <a:pt x="282" y="365"/>
                    </a:moveTo>
                    <a:lnTo>
                      <a:pt x="282" y="408"/>
                    </a:lnTo>
                    <a:lnTo>
                      <a:pt x="123" y="346"/>
                    </a:lnTo>
                    <a:lnTo>
                      <a:pt x="135" y="308"/>
                    </a:lnTo>
                    <a:lnTo>
                      <a:pt x="282" y="365"/>
                    </a:lnTo>
                    <a:close/>
                    <a:moveTo>
                      <a:pt x="112" y="386"/>
                    </a:moveTo>
                    <a:lnTo>
                      <a:pt x="282" y="453"/>
                    </a:lnTo>
                    <a:lnTo>
                      <a:pt x="282" y="496"/>
                    </a:lnTo>
                    <a:lnTo>
                      <a:pt x="100" y="424"/>
                    </a:lnTo>
                    <a:lnTo>
                      <a:pt x="112" y="386"/>
                    </a:lnTo>
                    <a:close/>
                    <a:moveTo>
                      <a:pt x="159" y="232"/>
                    </a:moveTo>
                    <a:lnTo>
                      <a:pt x="282" y="280"/>
                    </a:lnTo>
                    <a:lnTo>
                      <a:pt x="282" y="322"/>
                    </a:lnTo>
                    <a:lnTo>
                      <a:pt x="147" y="270"/>
                    </a:lnTo>
                    <a:lnTo>
                      <a:pt x="159" y="232"/>
                    </a:lnTo>
                    <a:close/>
                    <a:moveTo>
                      <a:pt x="185" y="154"/>
                    </a:moveTo>
                    <a:lnTo>
                      <a:pt x="282" y="192"/>
                    </a:lnTo>
                    <a:lnTo>
                      <a:pt x="282" y="235"/>
                    </a:lnTo>
                    <a:lnTo>
                      <a:pt x="171" y="192"/>
                    </a:lnTo>
                    <a:lnTo>
                      <a:pt x="185" y="154"/>
                    </a:lnTo>
                    <a:close/>
                    <a:moveTo>
                      <a:pt x="194" y="116"/>
                    </a:moveTo>
                    <a:lnTo>
                      <a:pt x="209" y="78"/>
                    </a:lnTo>
                    <a:lnTo>
                      <a:pt x="282" y="106"/>
                    </a:lnTo>
                    <a:lnTo>
                      <a:pt x="282" y="149"/>
                    </a:lnTo>
                    <a:lnTo>
                      <a:pt x="194" y="116"/>
                    </a:lnTo>
                    <a:close/>
                    <a:moveTo>
                      <a:pt x="232" y="0"/>
                    </a:moveTo>
                    <a:lnTo>
                      <a:pt x="282" y="19"/>
                    </a:lnTo>
                    <a:lnTo>
                      <a:pt x="282" y="61"/>
                    </a:lnTo>
                    <a:lnTo>
                      <a:pt x="220" y="38"/>
                    </a:lnTo>
                    <a:lnTo>
                      <a:pt x="232" y="0"/>
                    </a:lnTo>
                    <a:close/>
                    <a:moveTo>
                      <a:pt x="15" y="695"/>
                    </a:moveTo>
                    <a:lnTo>
                      <a:pt x="282" y="799"/>
                    </a:lnTo>
                    <a:lnTo>
                      <a:pt x="282" y="842"/>
                    </a:lnTo>
                    <a:lnTo>
                      <a:pt x="0" y="733"/>
                    </a:lnTo>
                    <a:lnTo>
                      <a:pt x="15" y="695"/>
                    </a:lnTo>
                    <a:close/>
                    <a:moveTo>
                      <a:pt x="282" y="754"/>
                    </a:moveTo>
                    <a:lnTo>
                      <a:pt x="26" y="657"/>
                    </a:lnTo>
                    <a:lnTo>
                      <a:pt x="38" y="619"/>
                    </a:lnTo>
                    <a:lnTo>
                      <a:pt x="282" y="711"/>
                    </a:lnTo>
                    <a:lnTo>
                      <a:pt x="282" y="754"/>
                    </a:lnTo>
                    <a:close/>
                    <a:moveTo>
                      <a:pt x="282" y="669"/>
                    </a:moveTo>
                    <a:lnTo>
                      <a:pt x="50" y="579"/>
                    </a:lnTo>
                    <a:lnTo>
                      <a:pt x="62" y="541"/>
                    </a:lnTo>
                    <a:lnTo>
                      <a:pt x="282" y="626"/>
                    </a:lnTo>
                    <a:lnTo>
                      <a:pt x="282" y="669"/>
                    </a:lnTo>
                    <a:close/>
                  </a:path>
                </a:pathLst>
              </a:custGeom>
              <a:solidFill>
                <a:srgbClr val="578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" name="Freeform 30"/>
              <p:cNvSpPr>
                <a:spLocks/>
              </p:cNvSpPr>
              <p:nvPr/>
            </p:nvSpPr>
            <p:spPr bwMode="auto">
              <a:xfrm>
                <a:off x="295137" y="0"/>
                <a:ext cx="294091" cy="1047633"/>
              </a:xfrm>
              <a:custGeom>
                <a:avLst/>
                <a:gdLst>
                  <a:gd name="T0" fmla="*/ 0 w 281"/>
                  <a:gd name="T1" fmla="*/ 0 h 1001"/>
                  <a:gd name="T2" fmla="*/ 110938 w 281"/>
                  <a:gd name="T3" fmla="*/ 352700 h 1001"/>
                  <a:gd name="T4" fmla="*/ 294091 w 281"/>
                  <a:gd name="T5" fmla="*/ 933555 h 1001"/>
                  <a:gd name="T6" fmla="*/ 0 w 281"/>
                  <a:gd name="T7" fmla="*/ 1047633 h 1001"/>
                  <a:gd name="T8" fmla="*/ 0 w 281"/>
                  <a:gd name="T9" fmla="*/ 1002630 h 1001"/>
                  <a:gd name="T10" fmla="*/ 0 w 281"/>
                  <a:gd name="T11" fmla="*/ 955533 h 1001"/>
                  <a:gd name="T12" fmla="*/ 0 w 281"/>
                  <a:gd name="T13" fmla="*/ 910530 h 1001"/>
                  <a:gd name="T14" fmla="*/ 0 w 281"/>
                  <a:gd name="T15" fmla="*/ 866574 h 1001"/>
                  <a:gd name="T16" fmla="*/ 0 w 281"/>
                  <a:gd name="T17" fmla="*/ 821570 h 1001"/>
                  <a:gd name="T18" fmla="*/ 0 w 281"/>
                  <a:gd name="T19" fmla="*/ 774474 h 1001"/>
                  <a:gd name="T20" fmla="*/ 0 w 281"/>
                  <a:gd name="T21" fmla="*/ 729471 h 1001"/>
                  <a:gd name="T22" fmla="*/ 0 w 281"/>
                  <a:gd name="T23" fmla="*/ 685514 h 1001"/>
                  <a:gd name="T24" fmla="*/ 0 w 281"/>
                  <a:gd name="T25" fmla="*/ 640511 h 1001"/>
                  <a:gd name="T26" fmla="*/ 0 w 281"/>
                  <a:gd name="T27" fmla="*/ 593414 h 1001"/>
                  <a:gd name="T28" fmla="*/ 0 w 281"/>
                  <a:gd name="T29" fmla="*/ 548411 h 1001"/>
                  <a:gd name="T30" fmla="*/ 0 w 281"/>
                  <a:gd name="T31" fmla="*/ 503408 h 1001"/>
                  <a:gd name="T32" fmla="*/ 0 w 281"/>
                  <a:gd name="T33" fmla="*/ 459451 h 1001"/>
                  <a:gd name="T34" fmla="*/ 0 w 281"/>
                  <a:gd name="T35" fmla="*/ 412355 h 1001"/>
                  <a:gd name="T36" fmla="*/ 0 w 281"/>
                  <a:gd name="T37" fmla="*/ 367352 h 1001"/>
                  <a:gd name="T38" fmla="*/ 0 w 281"/>
                  <a:gd name="T39" fmla="*/ 322349 h 1001"/>
                  <a:gd name="T40" fmla="*/ 0 w 281"/>
                  <a:gd name="T41" fmla="*/ 277345 h 1001"/>
                  <a:gd name="T42" fmla="*/ 0 w 281"/>
                  <a:gd name="T43" fmla="*/ 230249 h 1001"/>
                  <a:gd name="T44" fmla="*/ 0 w 281"/>
                  <a:gd name="T45" fmla="*/ 186292 h 1001"/>
                  <a:gd name="T46" fmla="*/ 0 w 281"/>
                  <a:gd name="T47" fmla="*/ 0 h 10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1" h="1001">
                    <a:moveTo>
                      <a:pt x="0" y="0"/>
                    </a:moveTo>
                    <a:lnTo>
                      <a:pt x="106" y="337"/>
                    </a:lnTo>
                    <a:lnTo>
                      <a:pt x="281" y="892"/>
                    </a:lnTo>
                    <a:lnTo>
                      <a:pt x="0" y="1001"/>
                    </a:lnTo>
                    <a:lnTo>
                      <a:pt x="0" y="958"/>
                    </a:lnTo>
                    <a:lnTo>
                      <a:pt x="0" y="913"/>
                    </a:lnTo>
                    <a:lnTo>
                      <a:pt x="0" y="870"/>
                    </a:lnTo>
                    <a:lnTo>
                      <a:pt x="0" y="828"/>
                    </a:lnTo>
                    <a:lnTo>
                      <a:pt x="0" y="785"/>
                    </a:lnTo>
                    <a:lnTo>
                      <a:pt x="0" y="740"/>
                    </a:lnTo>
                    <a:lnTo>
                      <a:pt x="0" y="697"/>
                    </a:lnTo>
                    <a:lnTo>
                      <a:pt x="0" y="655"/>
                    </a:lnTo>
                    <a:lnTo>
                      <a:pt x="0" y="612"/>
                    </a:lnTo>
                    <a:lnTo>
                      <a:pt x="0" y="567"/>
                    </a:lnTo>
                    <a:lnTo>
                      <a:pt x="0" y="524"/>
                    </a:lnTo>
                    <a:lnTo>
                      <a:pt x="0" y="481"/>
                    </a:lnTo>
                    <a:lnTo>
                      <a:pt x="0" y="439"/>
                    </a:lnTo>
                    <a:lnTo>
                      <a:pt x="0" y="394"/>
                    </a:lnTo>
                    <a:lnTo>
                      <a:pt x="0" y="351"/>
                    </a:lnTo>
                    <a:lnTo>
                      <a:pt x="0" y="308"/>
                    </a:lnTo>
                    <a:lnTo>
                      <a:pt x="0" y="265"/>
                    </a:lnTo>
                    <a:lnTo>
                      <a:pt x="0" y="220"/>
                    </a:ln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" name="等腰三角形 3"/>
              <p:cNvSpPr>
                <a:spLocks/>
              </p:cNvSpPr>
              <p:nvPr/>
            </p:nvSpPr>
            <p:spPr bwMode="auto">
              <a:xfrm>
                <a:off x="264181" y="928927"/>
                <a:ext cx="884203" cy="126299"/>
              </a:xfrm>
              <a:custGeom>
                <a:avLst/>
                <a:gdLst>
                  <a:gd name="T0" fmla="*/ 0 w 913468"/>
                  <a:gd name="T1" fmla="*/ 126299 h 126323"/>
                  <a:gd name="T2" fmla="*/ 318737 w 913468"/>
                  <a:gd name="T3" fmla="*/ 0 h 126323"/>
                  <a:gd name="T4" fmla="*/ 884203 w 913468"/>
                  <a:gd name="T5" fmla="*/ 110110 h 126323"/>
                  <a:gd name="T6" fmla="*/ 0 w 913468"/>
                  <a:gd name="T7" fmla="*/ 126299 h 1263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3468" h="126323">
                    <a:moveTo>
                      <a:pt x="0" y="126323"/>
                    </a:moveTo>
                    <a:lnTo>
                      <a:pt x="329286" y="0"/>
                    </a:lnTo>
                    <a:lnTo>
                      <a:pt x="913468" y="110131"/>
                    </a:lnTo>
                    <a:lnTo>
                      <a:pt x="0" y="126323"/>
                    </a:lnTo>
                    <a:close/>
                  </a:path>
                </a:pathLst>
              </a:custGeom>
              <a:solidFill>
                <a:schemeClr val="tx1">
                  <a:alpha val="3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0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ounded Rectangle 42"/>
          <p:cNvSpPr>
            <a:spLocks noChangeArrowheads="1"/>
          </p:cNvSpPr>
          <p:nvPr/>
        </p:nvSpPr>
        <p:spPr bwMode="auto">
          <a:xfrm>
            <a:off x="683062" y="2903019"/>
            <a:ext cx="9603938" cy="144448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bg-BG" altLang="en-US" sz="1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9" name="Rounded Rectangle 44"/>
          <p:cNvSpPr>
            <a:spLocks noChangeArrowheads="1"/>
          </p:cNvSpPr>
          <p:nvPr/>
        </p:nvSpPr>
        <p:spPr bwMode="auto">
          <a:xfrm>
            <a:off x="683062" y="4607431"/>
            <a:ext cx="9603937" cy="140513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bg-BG" altLang="en-US" sz="1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7" name="矩形 49"/>
          <p:cNvSpPr>
            <a:spLocks noChangeArrowheads="1"/>
          </p:cNvSpPr>
          <p:nvPr/>
        </p:nvSpPr>
        <p:spPr bwMode="auto">
          <a:xfrm>
            <a:off x="851830" y="3028742"/>
            <a:ext cx="9180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合作學校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交換學校一覽表中的學校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，對方僅接受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國際處推薦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同學勿自行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8" name="矩形 50"/>
          <p:cNvSpPr>
            <a:spLocks noChangeArrowheads="1"/>
          </p:cNvSpPr>
          <p:nvPr/>
        </p:nvSpPr>
        <p:spPr bwMode="auto">
          <a:xfrm>
            <a:off x="851832" y="4725225"/>
            <a:ext cx="9180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非合作學校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國立東華大學學生赴海外短期研修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要點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74"/>
          <p:cNvSpPr>
            <a:spLocks noChangeArrowheads="1"/>
          </p:cNvSpPr>
          <p:nvPr/>
        </p:nvSpPr>
        <p:spPr bwMode="auto">
          <a:xfrm>
            <a:off x="759261" y="19044"/>
            <a:ext cx="6695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有哪些學校</a:t>
            </a:r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多少名額</a:t>
            </a:r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A7D6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3" name="Rounded Rectangle 44"/>
          <p:cNvSpPr>
            <a:spLocks noChangeArrowheads="1"/>
          </p:cNvSpPr>
          <p:nvPr/>
        </p:nvSpPr>
        <p:spPr bwMode="auto">
          <a:xfrm>
            <a:off x="683063" y="1302891"/>
            <a:ext cx="9603937" cy="13289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bg-BG" altLang="en-US" sz="1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50"/>
          <p:cNvSpPr>
            <a:spLocks noChangeArrowheads="1"/>
          </p:cNvSpPr>
          <p:nvPr/>
        </p:nvSpPr>
        <p:spPr bwMode="auto">
          <a:xfrm>
            <a:off x="851831" y="1407012"/>
            <a:ext cx="9067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當年度各校提供情況、過去執行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狀況調整，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以每年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公告簡章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準。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333" y="1809526"/>
            <a:ext cx="12418665" cy="3441221"/>
          </a:xfrm>
          <a:prstGeom prst="rect">
            <a:avLst/>
          </a:prstGeom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1" name="矩形 74"/>
          <p:cNvSpPr>
            <a:spLocks noChangeArrowheads="1"/>
          </p:cNvSpPr>
          <p:nvPr/>
        </p:nvSpPr>
        <p:spPr bwMode="auto">
          <a:xfrm>
            <a:off x="777742" y="32137"/>
            <a:ext cx="113147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800" b="1" dirty="0" smtClean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如何開始</a:t>
            </a:r>
            <a:r>
              <a:rPr lang="en-US" altLang="zh-TW" sz="4800" b="1" dirty="0" smtClean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200" b="1" dirty="0" smtClean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 smtClean="0">
              <a:solidFill>
                <a:srgbClr val="357B8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600" b="1" dirty="0" smtClean="0">
                <a:solidFill>
                  <a:srgbClr val="357B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國際處網頁→出國交換計畫→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出國交換簡章與表單</a:t>
            </a:r>
            <a:endParaRPr lang="en-US" altLang="zh-CN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7742" y="2912164"/>
            <a:ext cx="1448624" cy="5267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05449" y="3432776"/>
            <a:ext cx="2524159" cy="7978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345578" y="3455399"/>
            <a:ext cx="2478752" cy="8979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7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1" y="946073"/>
            <a:ext cx="11420063" cy="576007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11" name="直線接點 10"/>
          <p:cNvCxnSpPr/>
          <p:nvPr/>
        </p:nvCxnSpPr>
        <p:spPr bwMode="auto">
          <a:xfrm flipV="1">
            <a:off x="1336995" y="2991678"/>
            <a:ext cx="1445285" cy="449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53523" y="3905625"/>
            <a:ext cx="1684807" cy="35826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25234" y="5509374"/>
            <a:ext cx="10418178" cy="107734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1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1" y="993458"/>
            <a:ext cx="11439045" cy="5089290"/>
          </a:xfrm>
          <a:prstGeom prst="rect">
            <a:avLst/>
          </a:prstGeom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30773" y="972396"/>
            <a:ext cx="921026" cy="41980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98244" y="4006756"/>
            <a:ext cx="7114520" cy="43603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0000</a:t>
            </a:r>
            <a:endParaRPr lang="zh-TW" altLang="en-US" dirty="0"/>
          </a:p>
        </p:txBody>
      </p:sp>
      <p:sp>
        <p:nvSpPr>
          <p:cNvPr id="3" name="文字方塊 2">
            <a:hlinkClick r:id="rId3"/>
          </p:cNvPr>
          <p:cNvSpPr txBox="1"/>
          <p:nvPr/>
        </p:nvSpPr>
        <p:spPr>
          <a:xfrm>
            <a:off x="1889760" y="223713"/>
            <a:ext cx="903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hlinkClick r:id="rId3"/>
              </a:rPr>
              <a:t>http://ias.ndhu.edu.tw/outboundstudent/overview/index/puid/107fall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48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987"/>
            <a:ext cx="12175947" cy="4789628"/>
          </a:xfrm>
          <a:prstGeom prst="rect">
            <a:avLst/>
          </a:prstGeom>
        </p:spPr>
      </p:pic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0" y="6169025"/>
            <a:ext cx="12192000" cy="688975"/>
          </a:xfrm>
          <a:prstGeom prst="rect">
            <a:avLst/>
          </a:prstGeom>
          <a:solidFill>
            <a:srgbClr val="83C4CF"/>
          </a:solidFill>
          <a:ln w="12700">
            <a:solidFill>
              <a:srgbClr val="FBF9E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184722"/>
            <a:ext cx="683062" cy="486749"/>
          </a:xfrm>
          <a:prstGeom prst="rect">
            <a:avLst/>
          </a:prstGeom>
          <a:solidFill>
            <a:srgbClr val="357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32653" y="1025434"/>
            <a:ext cx="526773" cy="473473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260369" y="1052881"/>
            <a:ext cx="2546116" cy="473473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8711" y="48680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校際交換全校學生皆可申請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797599" y="46539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仍須注意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交換時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是否符合資格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3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Pages>0</Pages>
  <Words>2046</Words>
  <Characters>0</Characters>
  <Application>Microsoft Office PowerPoint</Application>
  <DocSecurity>0</DocSecurity>
  <PresentationFormat>寬螢幕</PresentationFormat>
  <Lines>0</Lines>
  <Paragraphs>196</Paragraphs>
  <Slides>42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4" baseType="lpstr">
      <vt:lpstr>Arial Unicode MS</vt:lpstr>
      <vt:lpstr>Microsoft YaHei</vt:lpstr>
      <vt:lpstr>Microsoft YaHei</vt:lpstr>
      <vt:lpstr>宋体</vt:lpstr>
      <vt:lpstr>微軟正黑體</vt:lpstr>
      <vt:lpstr>新細明體</vt:lpstr>
      <vt:lpstr>Arial</vt:lpstr>
      <vt:lpstr>Calibri</vt:lpstr>
      <vt:lpstr>Calibri Light</vt:lpstr>
      <vt:lpstr>Microsoft New Tai Lue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交換前須知</vt:lpstr>
      <vt:lpstr>交換時須知</vt:lpstr>
      <vt:lpstr>申請小撇步</vt:lpstr>
      <vt:lpstr>歷年的交換心得在這裡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user</cp:lastModifiedBy>
  <cp:revision>180</cp:revision>
  <dcterms:created xsi:type="dcterms:W3CDTF">2015-05-04T04:30:48Z</dcterms:created>
  <dcterms:modified xsi:type="dcterms:W3CDTF">2020-02-13T01:51:07Z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