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850"/>
    <a:srgbClr val="01ACBE"/>
    <a:srgbClr val="F835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48289862204725"/>
          <c:y val="8.8007807086133899E-2"/>
          <c:w val="0.53865932578740161"/>
          <c:h val="0.8079889389770583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700000" scaled="1"/>
            </a:gradFill>
            <a:ln>
              <a:noFill/>
            </a:ln>
            <a:effectLst/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9030-4428-82B0-D1497FEF2434}"/>
              </c:ext>
            </c:extLst>
          </c:dPt>
          <c:dPt>
            <c:idx val="1"/>
            <c:bubble3D val="0"/>
            <c:spPr>
              <a:solidFill>
                <a:srgbClr val="F8353D"/>
              </a:solidFill>
              <a:ln w="19050"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9030-4428-82B0-D1497FEF2434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30-4428-82B0-D1497FEF2434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bg1">
                      <a:lumMod val="95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30-4428-82B0-D1497FEF2434}"/>
              </c:ext>
            </c:extLst>
          </c:dPt>
          <c:cat>
            <c:strRef>
              <c:f>Sheet1!$A$2:$A$5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030-4428-82B0-D1497FEF2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0.31089</cdr:x>
      <cdr:y>0.19211</cdr:y>
    </cdr:from>
    <cdr:to>
      <cdr:x>0.65356</cdr:x>
      <cdr:y>0.79287</cdr:y>
    </cdr:to>
    <cdr:sp macro="" textlink="">
      <cdr:nvSpPr>
        <cdr:cNvPr id="2" name="椭圆 1"/>
        <cdr:cNvSpPr/>
      </cdr:nvSpPr>
      <cdr:spPr>
        <a:xfrm xmlns:a="http://schemas.openxmlformats.org/drawingml/2006/main">
          <a:off x="1382713" y="487362"/>
          <a:ext cx="1524000" cy="15240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5400">
          <a:gradFill flip="none" rotWithShape="1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0.25128</cdr:x>
      <cdr:y>0.08573</cdr:y>
    </cdr:from>
    <cdr:to>
      <cdr:x>0.71459</cdr:x>
      <cdr:y>0.89987</cdr:y>
    </cdr:to>
    <cdr:sp macro="" textlink="">
      <cdr:nvSpPr>
        <cdr:cNvPr id="3" name="椭圆 2"/>
        <cdr:cNvSpPr/>
      </cdr:nvSpPr>
      <cdr:spPr>
        <a:xfrm xmlns:a="http://schemas.openxmlformats.org/drawingml/2006/main">
          <a:off x="1117600" y="217487"/>
          <a:ext cx="2060574" cy="206533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5400">
          <a:gradFill flip="none" rotWithShape="1">
            <a:gsLst>
              <a:gs pos="100000">
                <a:schemeClr val="bg1"/>
              </a:gs>
              <a:gs pos="0">
                <a:schemeClr val="bg1">
                  <a:lumMod val="65000"/>
                </a:schemeClr>
              </a:gs>
            </a:gsLst>
            <a:lin ang="2700000" scaled="1"/>
            <a:tileRect/>
          </a:gra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zh-CN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077B0-36FD-4B75-A20A-18287F4756D6}" type="datetimeFigureOut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5BAC8-2402-4DA3-933B-52EAEAA903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857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圆角淘宝网Chenying0907出品 18"/>
          <p:cNvSpPr/>
          <p:nvPr userDrawn="1"/>
        </p:nvSpPr>
        <p:spPr>
          <a:xfrm>
            <a:off x="983740" y="6637726"/>
            <a:ext cx="7333152" cy="501412"/>
          </a:xfrm>
          <a:prstGeom prst="roundRect">
            <a:avLst>
              <a:gd name="adj" fmla="val 50000"/>
            </a:avLst>
          </a:prstGeom>
          <a:solidFill>
            <a:srgbClr val="F835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淘宝网Chenying0907出品 5"/>
          <p:cNvSpPr>
            <a:spLocks noChangeAspect="1"/>
          </p:cNvSpPr>
          <p:nvPr userDrawn="1"/>
        </p:nvSpPr>
        <p:spPr bwMode="auto">
          <a:xfrm rot="5400000">
            <a:off x="2686501" y="1096170"/>
            <a:ext cx="553049" cy="49015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淘宝网Chenying0907出品 5"/>
          <p:cNvSpPr>
            <a:spLocks noChangeAspect="1"/>
          </p:cNvSpPr>
          <p:nvPr userDrawn="1"/>
        </p:nvSpPr>
        <p:spPr bwMode="auto">
          <a:xfrm rot="4819857">
            <a:off x="1259623" y="3041430"/>
            <a:ext cx="859252" cy="761554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rgbClr val="8064A2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淘宝网Chenying0907出品 5"/>
          <p:cNvSpPr>
            <a:spLocks noChangeAspect="1"/>
          </p:cNvSpPr>
          <p:nvPr userDrawn="1"/>
        </p:nvSpPr>
        <p:spPr bwMode="auto">
          <a:xfrm rot="5400000">
            <a:off x="1823674" y="1513756"/>
            <a:ext cx="858717" cy="761082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rgbClr val="4BACC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淘宝网Chenying0907出品 5"/>
          <p:cNvSpPr>
            <a:spLocks noChangeAspect="1"/>
          </p:cNvSpPr>
          <p:nvPr userDrawn="1"/>
        </p:nvSpPr>
        <p:spPr bwMode="auto">
          <a:xfrm rot="5400000">
            <a:off x="108858" y="1796773"/>
            <a:ext cx="1037923" cy="919899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rgbClr val="F7964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淘宝网Chenying0907出品 5"/>
          <p:cNvSpPr>
            <a:spLocks noChangeAspect="1"/>
          </p:cNvSpPr>
          <p:nvPr userDrawn="1"/>
        </p:nvSpPr>
        <p:spPr bwMode="auto">
          <a:xfrm rot="5400000">
            <a:off x="659688" y="1847469"/>
            <a:ext cx="1689393" cy="1497297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rgbClr val="F45058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淘宝网Chenying0907出品 5"/>
          <p:cNvSpPr>
            <a:spLocks noChangeAspect="1"/>
          </p:cNvSpPr>
          <p:nvPr userDrawn="1"/>
        </p:nvSpPr>
        <p:spPr bwMode="auto">
          <a:xfrm rot="5400000">
            <a:off x="398746" y="3331460"/>
            <a:ext cx="565304" cy="501015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淘宝网Chenying0907出品 5"/>
          <p:cNvSpPr>
            <a:spLocks noChangeAspect="1"/>
          </p:cNvSpPr>
          <p:nvPr userDrawn="1"/>
        </p:nvSpPr>
        <p:spPr bwMode="auto">
          <a:xfrm rot="5400000">
            <a:off x="2442556" y="2738047"/>
            <a:ext cx="382034" cy="338587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淘宝网Chenying0907出品 5"/>
          <p:cNvSpPr>
            <a:spLocks noChangeAspect="1"/>
          </p:cNvSpPr>
          <p:nvPr userDrawn="1"/>
        </p:nvSpPr>
        <p:spPr bwMode="auto">
          <a:xfrm rot="5400000">
            <a:off x="635998" y="168343"/>
            <a:ext cx="940121" cy="833230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6" y="1225754"/>
            <a:ext cx="5680073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AFBF9-A1EC-47B0-940F-223851C83658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149" y="6288871"/>
            <a:ext cx="2057400" cy="365125"/>
          </a:xfrm>
        </p:spPr>
        <p:txBody>
          <a:bodyPr/>
          <a:lstStyle/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9" name="六边形 14"/>
          <p:cNvSpPr/>
          <p:nvPr userDrawn="1"/>
        </p:nvSpPr>
        <p:spPr>
          <a:xfrm flipH="1">
            <a:off x="3611258" y="3889823"/>
            <a:ext cx="2016224" cy="432048"/>
          </a:xfrm>
          <a:prstGeom prst="hexagon">
            <a:avLst/>
          </a:prstGeom>
          <a:solidFill>
            <a:srgbClr val="01ACBE"/>
          </a:solidFill>
          <a:ln w="19050">
            <a:gradFill>
              <a:gsLst>
                <a:gs pos="0">
                  <a:schemeClr val="bg1"/>
                </a:gs>
                <a:gs pos="100000">
                  <a:srgbClr val="CBCBCB"/>
                </a:gs>
              </a:gsLst>
              <a:lin ang="5400000" scaled="0"/>
            </a:gradFill>
          </a:ln>
          <a:effectLst>
            <a:outerShdw blurRad="1905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淘宝网Chenying0907出品 4"/>
          <p:cNvSpPr txBox="1">
            <a:spLocks noChangeArrowheads="1"/>
          </p:cNvSpPr>
          <p:nvPr userDrawn="1"/>
        </p:nvSpPr>
        <p:spPr bwMode="auto">
          <a:xfrm>
            <a:off x="3539250" y="3864620"/>
            <a:ext cx="2160240" cy="482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endParaRPr lang="zh-CN" altLang="zh-CN" sz="16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六边形 16"/>
          <p:cNvSpPr/>
          <p:nvPr userDrawn="1"/>
        </p:nvSpPr>
        <p:spPr>
          <a:xfrm flipH="1">
            <a:off x="5771498" y="3889823"/>
            <a:ext cx="2016224" cy="432048"/>
          </a:xfrm>
          <a:prstGeom prst="hexagon">
            <a:avLst/>
          </a:prstGeom>
          <a:solidFill>
            <a:srgbClr val="F8353D"/>
          </a:solidFill>
          <a:ln w="19050">
            <a:gradFill>
              <a:gsLst>
                <a:gs pos="0">
                  <a:schemeClr val="bg1"/>
                </a:gs>
                <a:gs pos="100000">
                  <a:srgbClr val="CBCBCB"/>
                </a:gs>
              </a:gsLst>
              <a:lin ang="5400000" scaled="0"/>
            </a:gradFill>
          </a:ln>
          <a:effectLst>
            <a:outerShdw blurRad="1905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淘宝网Chenying0907出品 4"/>
          <p:cNvSpPr txBox="1">
            <a:spLocks noChangeArrowheads="1"/>
          </p:cNvSpPr>
          <p:nvPr userDrawn="1"/>
        </p:nvSpPr>
        <p:spPr bwMode="auto">
          <a:xfrm>
            <a:off x="5627482" y="3864620"/>
            <a:ext cx="2160240" cy="482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endParaRPr lang="zh-CN" altLang="zh-CN" sz="16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7291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DABB-319A-43CF-9F30-79FA318A31A3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354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FC81-62EB-440B-8E40-6779E2389EB9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52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8136-280B-441B-BCD6-C3021F63FF41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淘宝网Chenying0907出品 12"/>
          <p:cNvCxnSpPr/>
          <p:nvPr userDrawn="1"/>
        </p:nvCxnSpPr>
        <p:spPr>
          <a:xfrm>
            <a:off x="1424762" y="1364967"/>
            <a:ext cx="729613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淘宝网Chenying0907出品 7"/>
          <p:cNvGrpSpPr/>
          <p:nvPr userDrawn="1"/>
        </p:nvGrpSpPr>
        <p:grpSpPr>
          <a:xfrm>
            <a:off x="167995" y="635629"/>
            <a:ext cx="1229105" cy="439336"/>
            <a:chOff x="264939" y="188640"/>
            <a:chExt cx="604358" cy="216024"/>
          </a:xfrm>
        </p:grpSpPr>
        <p:sp>
          <p:nvSpPr>
            <p:cNvPr id="13" name="燕尾形 8"/>
            <p:cNvSpPr/>
            <p:nvPr/>
          </p:nvSpPr>
          <p:spPr>
            <a:xfrm>
              <a:off x="264939" y="188640"/>
              <a:ext cx="216024" cy="216024"/>
            </a:xfrm>
            <a:prstGeom prst="chevron">
              <a:avLst/>
            </a:prstGeom>
            <a:solidFill>
              <a:srgbClr val="F835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燕尾形 9"/>
            <p:cNvSpPr/>
            <p:nvPr/>
          </p:nvSpPr>
          <p:spPr>
            <a:xfrm>
              <a:off x="454914" y="188640"/>
              <a:ext cx="216024" cy="216024"/>
            </a:xfrm>
            <a:prstGeom prst="chevron">
              <a:avLst/>
            </a:prstGeom>
            <a:solidFill>
              <a:srgbClr val="F8353D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燕尾形 10"/>
            <p:cNvSpPr/>
            <p:nvPr/>
          </p:nvSpPr>
          <p:spPr>
            <a:xfrm>
              <a:off x="653273" y="188640"/>
              <a:ext cx="216024" cy="216024"/>
            </a:xfrm>
            <a:prstGeom prst="chevron">
              <a:avLst/>
            </a:prstGeom>
            <a:solidFill>
              <a:srgbClr val="F8353D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219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C78-8D7F-4B05-8851-1930000D882A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0440" y="2519916"/>
            <a:ext cx="3967774" cy="776877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933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BE7B-0772-4F62-9D39-254E9AC2AB4C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6904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3DA-6D57-4C70-A2D3-AD4871C13F10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8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A685-0795-4903-A930-00DB999A3FBD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0841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6172-27F9-4BBA-B64F-1E85B14B816C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432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46C-055E-4007-8EB6-4B0A1E4822CB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109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B59D-7C3C-48AB-9D8C-5C7509F9A472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82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100" y="388160"/>
            <a:ext cx="7323792" cy="934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8572D-3A38-4800-BC1F-CD377F9ED649}" type="datetime1">
              <a:rPr lang="zh-TW" altLang="en-US" smtClean="0"/>
              <a:t>2019/6/11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8945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3BE31-860A-4272-B3DF-93EFA7357D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743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98498" y="1108796"/>
            <a:ext cx="5680073" cy="2387600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dirty="0" smtClean="0"/>
              <a:t>108-1</a:t>
            </a:r>
            <a:r>
              <a:rPr lang="zh-TW" altLang="en-US" sz="3600" dirty="0" smtClean="0"/>
              <a:t>學期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/>
              <a:t>學生自主學習社群 及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zh-TW" altLang="zh-TW" sz="3600" dirty="0"/>
              <a:t>「自主學習培力」獎勵方案</a:t>
            </a:r>
            <a:r>
              <a:rPr lang="zh-TW" altLang="en-US" sz="3600" dirty="0"/>
              <a:t>申請</a:t>
            </a:r>
            <a:r>
              <a:rPr lang="zh-TW" altLang="en-US" sz="3600" dirty="0" smtClean="0"/>
              <a:t>說明會</a:t>
            </a:r>
            <a:endParaRPr lang="zh-TW" altLang="en-US" sz="36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880883" y="392341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教學卓越中心</a:t>
            </a:r>
            <a:endParaRPr lang="zh-TW" altLang="en-US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138535" y="392341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陳怡廷組長</a:t>
            </a:r>
            <a:endParaRPr lang="zh-TW" altLang="en-US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51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注意事項</a:t>
            </a:r>
            <a:endParaRPr lang="zh-TW" altLang="en-US" dirty="0"/>
          </a:p>
        </p:txBody>
      </p:sp>
      <p:grpSp>
        <p:nvGrpSpPr>
          <p:cNvPr id="6" name="淘宝网Chenying0907出品 15"/>
          <p:cNvGrpSpPr/>
          <p:nvPr/>
        </p:nvGrpSpPr>
        <p:grpSpPr>
          <a:xfrm>
            <a:off x="630403" y="1893697"/>
            <a:ext cx="668974" cy="668974"/>
            <a:chOff x="6474776" y="1019119"/>
            <a:chExt cx="668974" cy="668974"/>
          </a:xfrm>
        </p:grpSpPr>
        <p:sp>
          <p:nvSpPr>
            <p:cNvPr id="7" name="圆角淘宝网Chenying0907出品 17"/>
            <p:cNvSpPr/>
            <p:nvPr/>
          </p:nvSpPr>
          <p:spPr>
            <a:xfrm>
              <a:off x="6474776" y="1019119"/>
              <a:ext cx="668974" cy="668974"/>
            </a:xfrm>
            <a:prstGeom prst="roundRect">
              <a:avLst>
                <a:gd name="adj" fmla="val 8667"/>
              </a:avLst>
            </a:prstGeom>
            <a:gradFill flip="none" rotWithShape="1">
              <a:gsLst>
                <a:gs pos="1000">
                  <a:schemeClr val="bg1">
                    <a:lumMod val="80000"/>
                  </a:schemeClr>
                </a:gs>
                <a:gs pos="100000">
                  <a:schemeClr val="bg1">
                    <a:lumMod val="99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905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圆角淘宝网Chenying0907出品 19"/>
            <p:cNvSpPr/>
            <p:nvPr/>
          </p:nvSpPr>
          <p:spPr>
            <a:xfrm>
              <a:off x="6541255" y="1085598"/>
              <a:ext cx="536016" cy="536016"/>
            </a:xfrm>
            <a:prstGeom prst="roundRect">
              <a:avLst>
                <a:gd name="adj" fmla="val 8667"/>
              </a:avLst>
            </a:prstGeom>
            <a:gradFill flip="none" rotWithShape="1">
              <a:gsLst>
                <a:gs pos="1000">
                  <a:schemeClr val="bg1">
                    <a:lumMod val="80000"/>
                  </a:schemeClr>
                </a:gs>
                <a:gs pos="100000">
                  <a:schemeClr val="bg1">
                    <a:lumMod val="99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39700" dist="381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淘宝网Chenying0907出品 52"/>
          <p:cNvSpPr txBox="1"/>
          <p:nvPr/>
        </p:nvSpPr>
        <p:spPr>
          <a:xfrm>
            <a:off x="647361" y="1990179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FFB850"/>
                </a:solidFill>
                <a:latin typeface="Impact MT Std" pitchFamily="34" charset="0"/>
              </a:rPr>
              <a:t>01</a:t>
            </a:r>
            <a:endParaRPr lang="zh-CN" altLang="en-US" sz="2400" dirty="0">
              <a:solidFill>
                <a:srgbClr val="FFB850"/>
              </a:solidFill>
              <a:latin typeface="Impact MT Std" pitchFamily="34" charset="0"/>
            </a:endParaRPr>
          </a:p>
        </p:txBody>
      </p:sp>
      <p:grpSp>
        <p:nvGrpSpPr>
          <p:cNvPr id="14" name="淘宝网Chenying0907出品 27"/>
          <p:cNvGrpSpPr/>
          <p:nvPr/>
        </p:nvGrpSpPr>
        <p:grpSpPr>
          <a:xfrm>
            <a:off x="630403" y="3408695"/>
            <a:ext cx="668974" cy="668974"/>
            <a:chOff x="6474776" y="1019119"/>
            <a:chExt cx="668974" cy="668974"/>
          </a:xfrm>
        </p:grpSpPr>
        <p:sp>
          <p:nvSpPr>
            <p:cNvPr id="15" name="圆角淘宝网Chenying0907出品 29"/>
            <p:cNvSpPr/>
            <p:nvPr/>
          </p:nvSpPr>
          <p:spPr>
            <a:xfrm>
              <a:off x="6474776" y="1019119"/>
              <a:ext cx="668974" cy="668974"/>
            </a:xfrm>
            <a:prstGeom prst="roundRect">
              <a:avLst>
                <a:gd name="adj" fmla="val 8667"/>
              </a:avLst>
            </a:prstGeom>
            <a:gradFill flip="none" rotWithShape="1">
              <a:gsLst>
                <a:gs pos="1000">
                  <a:schemeClr val="bg1">
                    <a:lumMod val="80000"/>
                  </a:schemeClr>
                </a:gs>
                <a:gs pos="100000">
                  <a:schemeClr val="bg1">
                    <a:lumMod val="99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905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圆角淘宝网Chenying0907出品 31"/>
            <p:cNvSpPr/>
            <p:nvPr/>
          </p:nvSpPr>
          <p:spPr>
            <a:xfrm>
              <a:off x="6541255" y="1085598"/>
              <a:ext cx="536016" cy="536016"/>
            </a:xfrm>
            <a:prstGeom prst="roundRect">
              <a:avLst>
                <a:gd name="adj" fmla="val 8667"/>
              </a:avLst>
            </a:prstGeom>
            <a:gradFill flip="none" rotWithShape="1">
              <a:gsLst>
                <a:gs pos="1000">
                  <a:schemeClr val="bg1">
                    <a:lumMod val="80000"/>
                  </a:schemeClr>
                </a:gs>
                <a:gs pos="100000">
                  <a:schemeClr val="bg1">
                    <a:lumMod val="99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39700" dist="381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7" name="淘宝网Chenying0907出品 66"/>
          <p:cNvSpPr txBox="1"/>
          <p:nvPr/>
        </p:nvSpPr>
        <p:spPr>
          <a:xfrm>
            <a:off x="635319" y="3512221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F8353D"/>
                </a:solidFill>
                <a:latin typeface="Impact MT Std" pitchFamily="34" charset="0"/>
              </a:rPr>
              <a:t>02</a:t>
            </a:r>
            <a:endParaRPr lang="zh-CN" altLang="en-US" sz="2400" dirty="0">
              <a:solidFill>
                <a:srgbClr val="F8353D"/>
              </a:solidFill>
              <a:latin typeface="Impact MT Std" pitchFamily="34" charset="0"/>
            </a:endParaRPr>
          </a:p>
        </p:txBody>
      </p:sp>
      <p:grpSp>
        <p:nvGrpSpPr>
          <p:cNvPr id="22" name="淘宝网Chenying0907出品 39"/>
          <p:cNvGrpSpPr/>
          <p:nvPr/>
        </p:nvGrpSpPr>
        <p:grpSpPr>
          <a:xfrm>
            <a:off x="624096" y="4838629"/>
            <a:ext cx="668974" cy="668974"/>
            <a:chOff x="6474776" y="1019119"/>
            <a:chExt cx="668974" cy="668974"/>
          </a:xfrm>
        </p:grpSpPr>
        <p:sp>
          <p:nvSpPr>
            <p:cNvPr id="23" name="圆角淘宝网Chenying0907出品 41"/>
            <p:cNvSpPr/>
            <p:nvPr/>
          </p:nvSpPr>
          <p:spPr>
            <a:xfrm>
              <a:off x="6474776" y="1019119"/>
              <a:ext cx="668974" cy="668974"/>
            </a:xfrm>
            <a:prstGeom prst="roundRect">
              <a:avLst>
                <a:gd name="adj" fmla="val 8667"/>
              </a:avLst>
            </a:prstGeom>
            <a:gradFill flip="none" rotWithShape="1">
              <a:gsLst>
                <a:gs pos="1000">
                  <a:schemeClr val="bg1">
                    <a:lumMod val="80000"/>
                  </a:schemeClr>
                </a:gs>
                <a:gs pos="100000">
                  <a:schemeClr val="bg1">
                    <a:lumMod val="99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905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圆角淘宝网Chenying0907出品 43"/>
            <p:cNvSpPr/>
            <p:nvPr/>
          </p:nvSpPr>
          <p:spPr>
            <a:xfrm>
              <a:off x="6541255" y="1085598"/>
              <a:ext cx="536016" cy="536016"/>
            </a:xfrm>
            <a:prstGeom prst="roundRect">
              <a:avLst>
                <a:gd name="adj" fmla="val 8667"/>
              </a:avLst>
            </a:prstGeom>
            <a:gradFill flip="none" rotWithShape="1">
              <a:gsLst>
                <a:gs pos="1000">
                  <a:schemeClr val="bg1">
                    <a:lumMod val="80000"/>
                  </a:schemeClr>
                </a:gs>
                <a:gs pos="100000">
                  <a:schemeClr val="bg1">
                    <a:lumMod val="99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39700" dist="381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5" name="淘宝网Chenying0907出品 80"/>
          <p:cNvSpPr txBox="1"/>
          <p:nvPr/>
        </p:nvSpPr>
        <p:spPr>
          <a:xfrm>
            <a:off x="660996" y="4943717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01ACBE"/>
                </a:solidFill>
                <a:latin typeface="Impact MT Std" pitchFamily="34" charset="0"/>
              </a:rPr>
              <a:t>03</a:t>
            </a:r>
            <a:endParaRPr lang="zh-CN" altLang="en-US" sz="2400" dirty="0">
              <a:solidFill>
                <a:srgbClr val="01ACBE"/>
              </a:solidFill>
              <a:latin typeface="Impact MT Std" pitchFamily="34" charset="0"/>
            </a:endParaRPr>
          </a:p>
        </p:txBody>
      </p:sp>
      <p:grpSp>
        <p:nvGrpSpPr>
          <p:cNvPr id="30" name="淘宝网Chenying0907出品 51"/>
          <p:cNvGrpSpPr/>
          <p:nvPr/>
        </p:nvGrpSpPr>
        <p:grpSpPr>
          <a:xfrm>
            <a:off x="1415094" y="1736436"/>
            <a:ext cx="7048423" cy="1366735"/>
            <a:chOff x="3370041" y="3692107"/>
            <a:chExt cx="6721769" cy="1366735"/>
          </a:xfrm>
        </p:grpSpPr>
        <p:sp>
          <p:nvSpPr>
            <p:cNvPr id="31" name="淘宝网Chenying0907出品 103"/>
            <p:cNvSpPr txBox="1"/>
            <p:nvPr/>
          </p:nvSpPr>
          <p:spPr>
            <a:xfrm>
              <a:off x="3370041" y="3692107"/>
              <a:ext cx="1498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 smtClean="0">
                  <a:solidFill>
                    <a:srgbClr val="FFB8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申請限制</a:t>
              </a:r>
              <a:endParaRPr lang="zh-CN" altLang="en-US" sz="2400" b="1" dirty="0">
                <a:solidFill>
                  <a:srgbClr val="FFB85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淘宝网Chenying0907出品 104"/>
            <p:cNvSpPr txBox="1"/>
            <p:nvPr/>
          </p:nvSpPr>
          <p:spPr>
            <a:xfrm>
              <a:off x="3457191" y="4135512"/>
              <a:ext cx="663461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5113" indent="-265113" algn="just"/>
              <a:r>
                <a:rPr lang="en-US" altLang="zh-TW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</a:t>
              </a:r>
              <a:r>
                <a:rPr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社群主題為正式課程延伸學習之內容，</a:t>
              </a:r>
              <a:r>
                <a:rPr lang="zh-TW" altLang="en-US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一門課程以通過一組社群</a:t>
              </a:r>
              <a:r>
                <a:rPr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補助為限</a:t>
              </a:r>
              <a:r>
                <a:rPr lang="zh-TW" alt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。</a:t>
              </a:r>
              <a:endPara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endParaRPr>
            </a:p>
            <a:p>
              <a:pPr algn="just"/>
              <a:r>
                <a:rPr lang="en-US" altLang="zh-TW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</a:t>
              </a:r>
              <a:r>
                <a:rPr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每位教師所指導之學生社群</a:t>
              </a:r>
              <a:r>
                <a:rPr lang="zh-TW" alt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以</a:t>
              </a:r>
              <a:r>
                <a:rPr lang="zh-TW" altLang="en-US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兩組</a:t>
              </a:r>
              <a:r>
                <a:rPr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為限</a:t>
              </a:r>
              <a:r>
                <a:rPr lang="zh-TW" alt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。</a:t>
              </a:r>
              <a:endPara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淘宝网Chenying0907出品 56"/>
          <p:cNvGrpSpPr/>
          <p:nvPr/>
        </p:nvGrpSpPr>
        <p:grpSpPr>
          <a:xfrm>
            <a:off x="1425043" y="3345667"/>
            <a:ext cx="7081006" cy="1047204"/>
            <a:chOff x="3451160" y="3777171"/>
            <a:chExt cx="7081006" cy="1047204"/>
          </a:xfrm>
        </p:grpSpPr>
        <p:sp>
          <p:nvSpPr>
            <p:cNvPr id="34" name="淘宝网Chenying0907出品 103"/>
            <p:cNvSpPr txBox="1"/>
            <p:nvPr/>
          </p:nvSpPr>
          <p:spPr>
            <a:xfrm>
              <a:off x="3451160" y="3777171"/>
              <a:ext cx="2104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 smtClean="0">
                  <a:solidFill>
                    <a:srgbClr val="F8353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計畫執行終止</a:t>
              </a:r>
              <a:endParaRPr lang="zh-CN" altLang="en-US" sz="2400" b="1" dirty="0">
                <a:solidFill>
                  <a:srgbClr val="F8353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淘宝网Chenying0907出品 104"/>
            <p:cNvSpPr txBox="1"/>
            <p:nvPr/>
          </p:nvSpPr>
          <p:spPr>
            <a:xfrm>
              <a:off x="3499722" y="4178044"/>
              <a:ext cx="70324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因故需中止執行計畫，需填寫「學生自主學習社群中止申請單」，並由指導老師及所有組員簽署後，送至教學卓越中心辦理</a:t>
              </a:r>
              <a:r>
                <a:rPr lang="zh-CN" alt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淘宝网Chenying0907出品 59"/>
          <p:cNvGrpSpPr/>
          <p:nvPr/>
        </p:nvGrpSpPr>
        <p:grpSpPr>
          <a:xfrm>
            <a:off x="1410758" y="4800100"/>
            <a:ext cx="7318577" cy="823370"/>
            <a:chOff x="3472427" y="3745272"/>
            <a:chExt cx="7318577" cy="823370"/>
          </a:xfrm>
        </p:grpSpPr>
        <p:sp>
          <p:nvSpPr>
            <p:cNvPr id="37" name="淘宝网Chenying0907出品 103"/>
            <p:cNvSpPr txBox="1"/>
            <p:nvPr/>
          </p:nvSpPr>
          <p:spPr>
            <a:xfrm>
              <a:off x="3472427" y="3745272"/>
              <a:ext cx="21405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 smtClean="0">
                  <a:solidFill>
                    <a:srgbClr val="01ACB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請注意智財權</a:t>
              </a:r>
              <a:endParaRPr lang="zh-CN" altLang="en-US" sz="2400" b="1" dirty="0">
                <a:solidFill>
                  <a:srgbClr val="01ACB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淘宝网Chenying0907出品 104"/>
            <p:cNvSpPr txBox="1"/>
            <p:nvPr/>
          </p:nvSpPr>
          <p:spPr>
            <a:xfrm>
              <a:off x="3563520" y="4199310"/>
              <a:ext cx="72274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若經本中心查證確</a:t>
              </a:r>
              <a:r>
                <a:rPr lang="zh-TW" alt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有違反智財權情事，</a:t>
              </a:r>
              <a:r>
                <a:rPr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將取消並收回該社群補助。</a:t>
              </a:r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8" name="投影片編號版面配置區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90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11</a:t>
            </a:fld>
            <a:endParaRPr lang="zh-TW" altLang="en-US"/>
          </a:p>
        </p:txBody>
      </p:sp>
      <p:grpSp>
        <p:nvGrpSpPr>
          <p:cNvPr id="25" name="淘宝网Chenying0907出品 1"/>
          <p:cNvGrpSpPr/>
          <p:nvPr/>
        </p:nvGrpSpPr>
        <p:grpSpPr>
          <a:xfrm>
            <a:off x="1047191" y="2085346"/>
            <a:ext cx="2763946" cy="3446339"/>
            <a:chOff x="3295850" y="1908877"/>
            <a:chExt cx="3738030" cy="4660916"/>
          </a:xfrm>
        </p:grpSpPr>
        <p:sp>
          <p:nvSpPr>
            <p:cNvPr id="26" name="圆角淘宝网Chenying0907出品 2"/>
            <p:cNvSpPr/>
            <p:nvPr/>
          </p:nvSpPr>
          <p:spPr>
            <a:xfrm rot="2760000">
              <a:off x="3098889" y="2634801"/>
              <a:ext cx="4660916" cy="3209067"/>
            </a:xfrm>
            <a:prstGeom prst="roundRect">
              <a:avLst>
                <a:gd name="adj" fmla="val 50000"/>
              </a:avLst>
            </a:prstGeom>
            <a:gradFill>
              <a:gsLst>
                <a:gs pos="33000">
                  <a:srgbClr val="6C6C6C">
                    <a:alpha val="42000"/>
                  </a:srgbClr>
                </a:gs>
                <a:gs pos="0">
                  <a:sysClr val="windowText" lastClr="000000">
                    <a:alpha val="54000"/>
                  </a:sys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>
              <a:softEdge rad="254000"/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7" name="淘宝网Chenying0907出品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8" name="圆角淘宝网Chenying0907出品 4"/>
            <p:cNvSpPr/>
            <p:nvPr/>
          </p:nvSpPr>
          <p:spPr>
            <a:xfrm rot="2760000">
              <a:off x="3358628" y="2852802"/>
              <a:ext cx="3953506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ysClr val="windowText" lastClr="000000">
                    <a:alpha val="61000"/>
                  </a:sys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>
              <a:softEdge rad="254000"/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9" name="淘宝网Chenying0907出品 5"/>
            <p:cNvSpPr>
              <a:spLocks/>
            </p:cNvSpPr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01ACBE"/>
            </a:solidFill>
            <a:ln w="25400">
              <a:noFill/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</p:grpSp>
      <p:sp>
        <p:nvSpPr>
          <p:cNvPr id="30" name="圆角淘宝网Chenying0907出品 6"/>
          <p:cNvSpPr/>
          <p:nvPr/>
        </p:nvSpPr>
        <p:spPr>
          <a:xfrm>
            <a:off x="3009595" y="2625703"/>
            <a:ext cx="5193268" cy="1001440"/>
          </a:xfrm>
          <a:prstGeom prst="roundRect">
            <a:avLst>
              <a:gd name="adj" fmla="val 9976"/>
            </a:avLst>
          </a:prstGeom>
          <a:solidFill>
            <a:srgbClr val="4BACC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31" name="淘宝网Chenying0907出品 7"/>
          <p:cNvGrpSpPr/>
          <p:nvPr/>
        </p:nvGrpSpPr>
        <p:grpSpPr>
          <a:xfrm>
            <a:off x="3103313" y="3044179"/>
            <a:ext cx="158010" cy="158012"/>
            <a:chOff x="4486616" y="3001075"/>
            <a:chExt cx="274695" cy="274699"/>
          </a:xfrm>
        </p:grpSpPr>
        <p:sp>
          <p:nvSpPr>
            <p:cNvPr id="32" name="淘宝网Chenying0907出品 8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65000"/>
                  </a:sysClr>
                </a:gs>
                <a:gs pos="35000">
                  <a:sysClr val="window" lastClr="FFFFFF">
                    <a:lumMod val="95000"/>
                  </a:sysClr>
                </a:gs>
                <a:gs pos="17000">
                  <a:sysClr val="window" lastClr="FFFFFF">
                    <a:lumMod val="6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65000"/>
                  </a:sysClr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" name="淘宝网Chenying0907出品 9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ysClr val="windowText" lastClr="000000">
                <a:lumMod val="65000"/>
                <a:lumOff val="35000"/>
              </a:sysClr>
            </a:solidFill>
            <a:ln w="25400" cap="flat" cmpd="sng" algn="ctr">
              <a:noFill/>
              <a:prstDash val="solid"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34" name="淘宝网Chenying0907出品 10"/>
          <p:cNvGrpSpPr/>
          <p:nvPr/>
        </p:nvGrpSpPr>
        <p:grpSpPr>
          <a:xfrm>
            <a:off x="2703974" y="3044179"/>
            <a:ext cx="158010" cy="158012"/>
            <a:chOff x="4486616" y="3001075"/>
            <a:chExt cx="274695" cy="274699"/>
          </a:xfrm>
        </p:grpSpPr>
        <p:sp>
          <p:nvSpPr>
            <p:cNvPr id="35" name="淘宝网Chenying0907出品 1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65000"/>
                  </a:sysClr>
                </a:gs>
                <a:gs pos="35000">
                  <a:sysClr val="window" lastClr="FFFFFF">
                    <a:lumMod val="95000"/>
                  </a:sysClr>
                </a:gs>
                <a:gs pos="17000">
                  <a:sysClr val="window" lastClr="FFFFFF">
                    <a:lumMod val="6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65000"/>
                  </a:sysClr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6" name="淘宝网Chenying0907出品 1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ysClr val="windowText" lastClr="000000">
                <a:lumMod val="65000"/>
                <a:lumOff val="35000"/>
              </a:sysClr>
            </a:solidFill>
            <a:ln w="25400" cap="flat" cmpd="sng" algn="ctr">
              <a:noFill/>
              <a:prstDash val="solid"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37" name="淘宝网Chenying0907出品 13"/>
          <p:cNvGrpSpPr/>
          <p:nvPr/>
        </p:nvGrpSpPr>
        <p:grpSpPr>
          <a:xfrm>
            <a:off x="2792718" y="3089060"/>
            <a:ext cx="384317" cy="61430"/>
            <a:chOff x="4318304" y="3089060"/>
            <a:chExt cx="384317" cy="61430"/>
          </a:xfrm>
        </p:grpSpPr>
        <p:sp>
          <p:nvSpPr>
            <p:cNvPr id="38" name="圆角淘宝网Chenying0907出品 14"/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ysClr val="window" lastClr="FFFFFF"/>
                </a:gs>
                <a:gs pos="52000">
                  <a:sysClr val="window" lastClr="FFFFFF">
                    <a:lumMod val="85000"/>
                  </a:sysClr>
                </a:gs>
                <a:gs pos="23000">
                  <a:sysClr val="window" lastClr="FFFFFF">
                    <a:lumMod val="65000"/>
                  </a:sysClr>
                </a:gs>
                <a:gs pos="0">
                  <a:sysClr val="window" lastClr="FFFFFF">
                    <a:lumMod val="50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5400000" scaled="1"/>
            </a:gradFill>
            <a:ln w="9525" cap="flat" cmpd="sng" algn="ctr">
              <a:gradFill flip="none" rotWithShape="1">
                <a:gsLst>
                  <a:gs pos="0">
                    <a:sysClr val="window" lastClr="FFFFFF">
                      <a:lumMod val="65000"/>
                    </a:sysClr>
                  </a:gs>
                  <a:gs pos="44000">
                    <a:sysClr val="window" lastClr="FFFFFF">
                      <a:lumMod val="75000"/>
                    </a:sysClr>
                  </a:gs>
                  <a:gs pos="78000">
                    <a:sysClr val="window" lastClr="FFFFFF"/>
                  </a:gs>
                  <a:gs pos="61000">
                    <a:sysClr val="window" lastClr="FFFFFF">
                      <a:lumMod val="100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5400000" scaled="0"/>
                <a:tileRect/>
              </a:gradFill>
              <a:prstDash val="solid"/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9" name="圆角淘宝网Chenying0907出品 15"/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ysClr val="window" lastClr="FFFFFF"/>
                </a:gs>
                <a:gs pos="52000">
                  <a:sysClr val="window" lastClr="FFFFFF">
                    <a:lumMod val="85000"/>
                  </a:sysClr>
                </a:gs>
                <a:gs pos="23000">
                  <a:sysClr val="window" lastClr="FFFFFF">
                    <a:lumMod val="65000"/>
                  </a:sysClr>
                </a:gs>
                <a:gs pos="0">
                  <a:sysClr val="window" lastClr="FFFFFF">
                    <a:lumMod val="50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5400000" scaled="1"/>
            </a:gradFill>
            <a:ln w="9525" cap="flat" cmpd="sng" algn="ctr">
              <a:gradFill flip="none" rotWithShape="1">
                <a:gsLst>
                  <a:gs pos="0">
                    <a:sysClr val="window" lastClr="FFFFFF">
                      <a:lumMod val="65000"/>
                    </a:sysClr>
                  </a:gs>
                  <a:gs pos="44000">
                    <a:sysClr val="window" lastClr="FFFFFF">
                      <a:lumMod val="75000"/>
                    </a:sysClr>
                  </a:gs>
                  <a:gs pos="78000">
                    <a:sysClr val="window" lastClr="FFFFFF"/>
                  </a:gs>
                  <a:gs pos="61000">
                    <a:sysClr val="window" lastClr="FFFFFF">
                      <a:lumMod val="100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5400000" scaled="0"/>
                <a:tileRect/>
              </a:gradFill>
              <a:prstDash val="solid"/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0" name="淘宝网Chenying0907出品 40"/>
          <p:cNvSpPr txBox="1"/>
          <p:nvPr/>
        </p:nvSpPr>
        <p:spPr>
          <a:xfrm>
            <a:off x="4089792" y="2681834"/>
            <a:ext cx="40334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zh-TW" altLang="en-US" sz="28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「自主學習培力」</a:t>
            </a:r>
            <a:br>
              <a:rPr lang="zh-TW" altLang="en-US" sz="28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TW" altLang="en-US" sz="28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獎勵方案</a:t>
            </a:r>
            <a:endParaRPr lang="zh-CN" altLang="en-US" sz="28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1" name="淘宝网Chenying0907出品 26"/>
          <p:cNvGrpSpPr/>
          <p:nvPr/>
        </p:nvGrpSpPr>
        <p:grpSpPr>
          <a:xfrm>
            <a:off x="3505345" y="2884106"/>
            <a:ext cx="601529" cy="562742"/>
            <a:chOff x="5030931" y="2884106"/>
            <a:chExt cx="601529" cy="562742"/>
          </a:xfrm>
        </p:grpSpPr>
        <p:sp>
          <p:nvSpPr>
            <p:cNvPr id="42" name="淘宝网Chenying0907出品 27"/>
            <p:cNvSpPr/>
            <p:nvPr/>
          </p:nvSpPr>
          <p:spPr>
            <a:xfrm>
              <a:off x="5055353" y="2884106"/>
              <a:ext cx="562742" cy="562742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1ACBE"/>
                </a:solidFill>
                <a:effectLst/>
                <a:uLnTx/>
                <a:uFillTx/>
                <a:latin typeface="Impact MT Std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3" name="淘宝网Chenying0907出品 58"/>
            <p:cNvSpPr txBox="1"/>
            <p:nvPr/>
          </p:nvSpPr>
          <p:spPr>
            <a:xfrm>
              <a:off x="5030931" y="2902999"/>
              <a:ext cx="6015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1ACBE"/>
                  </a:solidFill>
                  <a:effectLst/>
                  <a:uLnTx/>
                  <a:uFillTx/>
                  <a:latin typeface="Impact MT Std" pitchFamily="34" charset="0"/>
                  <a:ea typeface="宋体" panose="02010600030101010101" pitchFamily="2" charset="-122"/>
                </a:rPr>
                <a:t>02</a:t>
              </a:r>
              <a:endPara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1ACBE"/>
                </a:solidFill>
                <a:effectLst/>
                <a:uLnTx/>
                <a:uFillTx/>
                <a:latin typeface="Impact MT Std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5" name="KSO_Shape"/>
          <p:cNvSpPr>
            <a:spLocks/>
          </p:cNvSpPr>
          <p:nvPr/>
        </p:nvSpPr>
        <p:spPr bwMode="auto">
          <a:xfrm>
            <a:off x="1727988" y="2912400"/>
            <a:ext cx="648072" cy="550859"/>
          </a:xfrm>
          <a:custGeom>
            <a:avLst/>
            <a:gdLst>
              <a:gd name="T0" fmla="*/ 1221908 w 2276475"/>
              <a:gd name="T1" fmla="*/ 1328927 h 1936751"/>
              <a:gd name="T2" fmla="*/ 1196654 w 2276475"/>
              <a:gd name="T3" fmla="*/ 1388292 h 1936751"/>
              <a:gd name="T4" fmla="*/ 691864 w 2276475"/>
              <a:gd name="T5" fmla="*/ 1376845 h 1936751"/>
              <a:gd name="T6" fmla="*/ 695585 w 2276475"/>
              <a:gd name="T7" fmla="*/ 1314285 h 1936751"/>
              <a:gd name="T8" fmla="*/ 1104489 w 2276475"/>
              <a:gd name="T9" fmla="*/ 1115137 h 1936751"/>
              <a:gd name="T10" fmla="*/ 1117497 w 2276475"/>
              <a:gd name="T11" fmla="*/ 1168850 h 1936751"/>
              <a:gd name="T12" fmla="*/ 811396 w 2276475"/>
              <a:gd name="T13" fmla="*/ 1188695 h 1936751"/>
              <a:gd name="T14" fmla="*/ 783254 w 2276475"/>
              <a:gd name="T15" fmla="*/ 1141068 h 1936751"/>
              <a:gd name="T16" fmla="*/ 309026 w 2276475"/>
              <a:gd name="T17" fmla="*/ 898551 h 1936751"/>
              <a:gd name="T18" fmla="*/ 798665 w 2276475"/>
              <a:gd name="T19" fmla="*/ 935449 h 1936751"/>
              <a:gd name="T20" fmla="*/ 759855 w 2276475"/>
              <a:gd name="T21" fmla="*/ 989335 h 1936751"/>
              <a:gd name="T22" fmla="*/ 259317 w 2276475"/>
              <a:gd name="T23" fmla="*/ 967303 h 1936751"/>
              <a:gd name="T24" fmla="*/ 277393 w 2276475"/>
              <a:gd name="T25" fmla="*/ 906514 h 1936751"/>
              <a:gd name="T26" fmla="*/ 1086287 w 2276475"/>
              <a:gd name="T27" fmla="*/ 817903 h 1936751"/>
              <a:gd name="T28" fmla="*/ 1028372 w 2276475"/>
              <a:gd name="T29" fmla="*/ 919230 h 1936751"/>
              <a:gd name="T30" fmla="*/ 999280 w 2276475"/>
              <a:gd name="T31" fmla="*/ 917630 h 1936751"/>
              <a:gd name="T32" fmla="*/ 289574 w 2276475"/>
              <a:gd name="T33" fmla="*/ 706099 h 1936751"/>
              <a:gd name="T34" fmla="*/ 590631 w 2276475"/>
              <a:gd name="T35" fmla="*/ 735033 h 1936751"/>
              <a:gd name="T36" fmla="*/ 567535 w 2276475"/>
              <a:gd name="T37" fmla="*/ 784938 h 1936751"/>
              <a:gd name="T38" fmla="*/ 259309 w 2276475"/>
              <a:gd name="T39" fmla="*/ 770073 h 1936751"/>
              <a:gd name="T40" fmla="*/ 267273 w 2276475"/>
              <a:gd name="T41" fmla="*/ 715124 h 1936751"/>
              <a:gd name="T42" fmla="*/ 836933 w 2276475"/>
              <a:gd name="T43" fmla="*/ 505684 h 1936751"/>
              <a:gd name="T44" fmla="*/ 846494 w 2276475"/>
              <a:gd name="T45" fmla="*/ 574170 h 1936751"/>
              <a:gd name="T46" fmla="*/ 268069 w 2276475"/>
              <a:gd name="T47" fmla="*/ 592752 h 1936751"/>
              <a:gd name="T48" fmla="*/ 238855 w 2276475"/>
              <a:gd name="T49" fmla="*/ 530105 h 1936751"/>
              <a:gd name="T50" fmla="*/ 1467818 w 2276475"/>
              <a:gd name="T51" fmla="*/ 344025 h 1936751"/>
              <a:gd name="T52" fmla="*/ 1566759 w 2276475"/>
              <a:gd name="T53" fmla="*/ 428438 h 1936751"/>
              <a:gd name="T54" fmla="*/ 1578461 w 2276475"/>
              <a:gd name="T55" fmla="*/ 479936 h 1936751"/>
              <a:gd name="T56" fmla="*/ 1197862 w 2276475"/>
              <a:gd name="T57" fmla="*/ 846789 h 1936751"/>
              <a:gd name="T58" fmla="*/ 1138817 w 2276475"/>
              <a:gd name="T59" fmla="*/ 842806 h 1936751"/>
              <a:gd name="T60" fmla="*/ 1093869 w 2276475"/>
              <a:gd name="T61" fmla="*/ 799538 h 1936751"/>
              <a:gd name="T62" fmla="*/ 1075782 w 2276475"/>
              <a:gd name="T63" fmla="*/ 737423 h 1936751"/>
              <a:gd name="T64" fmla="*/ 1456382 w 2276475"/>
              <a:gd name="T65" fmla="*/ 344821 h 1936751"/>
              <a:gd name="T66" fmla="*/ 199469 w 2276475"/>
              <a:gd name="T67" fmla="*/ 367345 h 1936751"/>
              <a:gd name="T68" fmla="*/ 114475 w 2276475"/>
              <a:gd name="T69" fmla="*/ 448541 h 1936751"/>
              <a:gd name="T70" fmla="*/ 103321 w 2276475"/>
              <a:gd name="T71" fmla="*/ 1407238 h 1936751"/>
              <a:gd name="T72" fmla="*/ 171315 w 2276475"/>
              <a:gd name="T73" fmla="*/ 1503559 h 1936751"/>
              <a:gd name="T74" fmla="*/ 1382734 w 2276475"/>
              <a:gd name="T75" fmla="*/ 1530890 h 1936751"/>
              <a:gd name="T76" fmla="*/ 1488975 w 2276475"/>
              <a:gd name="T77" fmla="*/ 1477289 h 1936751"/>
              <a:gd name="T78" fmla="*/ 1531737 w 2276475"/>
              <a:gd name="T79" fmla="*/ 1365845 h 1936751"/>
              <a:gd name="T80" fmla="*/ 1605841 w 2276475"/>
              <a:gd name="T81" fmla="*/ 1539381 h 1936751"/>
              <a:gd name="T82" fmla="*/ 1513146 w 2276475"/>
              <a:gd name="T83" fmla="*/ 1611821 h 1936751"/>
              <a:gd name="T84" fmla="*/ 101461 w 2276475"/>
              <a:gd name="T85" fmla="*/ 1605982 h 1936751"/>
              <a:gd name="T86" fmla="*/ 16468 w 2276475"/>
              <a:gd name="T87" fmla="*/ 1525317 h 1936751"/>
              <a:gd name="T88" fmla="*/ 5312 w 2276475"/>
              <a:gd name="T89" fmla="*/ 391226 h 1936751"/>
              <a:gd name="T90" fmla="*/ 73307 w 2276475"/>
              <a:gd name="T91" fmla="*/ 295170 h 1936751"/>
              <a:gd name="T92" fmla="*/ 1746529 w 2276475"/>
              <a:gd name="T93" fmla="*/ 88926 h 1936751"/>
              <a:gd name="T94" fmla="*/ 1805153 w 2276475"/>
              <a:gd name="T95" fmla="*/ 114614 h 1936751"/>
              <a:gd name="T96" fmla="*/ 1838312 w 2276475"/>
              <a:gd name="T97" fmla="*/ 176846 h 1936751"/>
              <a:gd name="T98" fmla="*/ 1821600 w 2276475"/>
              <a:gd name="T99" fmla="*/ 237490 h 1936751"/>
              <a:gd name="T100" fmla="*/ 1620792 w 2276475"/>
              <a:gd name="T101" fmla="*/ 421806 h 1936751"/>
              <a:gd name="T102" fmla="*/ 1543068 w 2276475"/>
              <a:gd name="T103" fmla="*/ 339447 h 1936751"/>
              <a:gd name="T104" fmla="*/ 1506460 w 2276475"/>
              <a:gd name="T105" fmla="*/ 289925 h 1936751"/>
              <a:gd name="T106" fmla="*/ 1716818 w 2276475"/>
              <a:gd name="T107" fmla="*/ 92634 h 1936751"/>
              <a:gd name="T108" fmla="*/ 1893521 w 2276475"/>
              <a:gd name="T109" fmla="*/ 35131 h 1936751"/>
              <a:gd name="T110" fmla="*/ 1889783 w 2276475"/>
              <a:gd name="T111" fmla="*/ 106078 h 1936751"/>
              <a:gd name="T112" fmla="*/ 1844400 w 2276475"/>
              <a:gd name="T113" fmla="*/ 105545 h 1936751"/>
              <a:gd name="T114" fmla="*/ 1793944 w 2276475"/>
              <a:gd name="T115" fmla="*/ 59669 h 1936751"/>
              <a:gd name="T116" fmla="*/ 1847069 w 2276475"/>
              <a:gd name="T117" fmla="*/ 16194 h 1936751"/>
              <a:gd name="T118" fmla="*/ 1697756 w 2276475"/>
              <a:gd name="T119" fmla="*/ 22017 h 1936751"/>
              <a:gd name="T120" fmla="*/ 1364698 w 2276475"/>
              <a:gd name="T121" fmla="*/ 383050 h 1936751"/>
              <a:gd name="T122" fmla="*/ 1317840 w 2276475"/>
              <a:gd name="T123" fmla="*/ 375887 h 1936751"/>
              <a:gd name="T124" fmla="*/ 1320237 w 2276475"/>
              <a:gd name="T125" fmla="*/ 329200 h 193675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276475" h="1936751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16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實施目的與申請方式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12</a:t>
            </a:fld>
            <a:endParaRPr lang="zh-TW" altLang="en-US" dirty="0"/>
          </a:p>
        </p:txBody>
      </p:sp>
      <p:sp>
        <p:nvSpPr>
          <p:cNvPr id="14" name="六边形 16"/>
          <p:cNvSpPr/>
          <p:nvPr/>
        </p:nvSpPr>
        <p:spPr>
          <a:xfrm flipH="1">
            <a:off x="455692" y="1762133"/>
            <a:ext cx="2183217" cy="432048"/>
          </a:xfrm>
          <a:prstGeom prst="hexagon">
            <a:avLst/>
          </a:prstGeom>
          <a:solidFill>
            <a:schemeClr val="accent1">
              <a:lumMod val="75000"/>
            </a:schemeClr>
          </a:solidFill>
          <a:ln w="19050">
            <a:gradFill>
              <a:gsLst>
                <a:gs pos="0">
                  <a:schemeClr val="bg1"/>
                </a:gs>
                <a:gs pos="100000">
                  <a:srgbClr val="CBCBCB"/>
                </a:gs>
              </a:gsLst>
              <a:lin ang="5400000" scaled="0"/>
            </a:gradFill>
          </a:ln>
          <a:effectLst>
            <a:outerShdw blurRad="1905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5" name="文字方塊 14"/>
          <p:cNvSpPr txBox="1"/>
          <p:nvPr/>
        </p:nvSpPr>
        <p:spPr>
          <a:xfrm>
            <a:off x="681107" y="1772816"/>
            <a:ext cx="1727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實施目的</a:t>
            </a:r>
            <a:endParaRPr lang="zh-TW" altLang="en-US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794854" y="1666436"/>
            <a:ext cx="5762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藉由教師個別指導方式，參與教師教學之培力學習及訓練，以提升學生學習能力</a:t>
            </a:r>
          </a:p>
        </p:txBody>
      </p:sp>
      <p:sp>
        <p:nvSpPr>
          <p:cNvPr id="18" name="六边形 16"/>
          <p:cNvSpPr/>
          <p:nvPr/>
        </p:nvSpPr>
        <p:spPr>
          <a:xfrm flipH="1">
            <a:off x="455692" y="2860746"/>
            <a:ext cx="2183217" cy="432048"/>
          </a:xfrm>
          <a:prstGeom prst="hexagon">
            <a:avLst/>
          </a:prstGeom>
          <a:solidFill>
            <a:schemeClr val="accent6">
              <a:lumMod val="75000"/>
            </a:schemeClr>
          </a:solidFill>
          <a:ln w="19050">
            <a:gradFill>
              <a:gsLst>
                <a:gs pos="0">
                  <a:schemeClr val="bg1"/>
                </a:gs>
                <a:gs pos="100000">
                  <a:srgbClr val="CBCBCB"/>
                </a:gs>
              </a:gsLst>
              <a:lin ang="5400000" scaled="0"/>
            </a:gradFill>
          </a:ln>
          <a:effectLst>
            <a:outerShdw blurRad="1905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9" name="文字方塊 18"/>
          <p:cNvSpPr txBox="1"/>
          <p:nvPr/>
        </p:nvSpPr>
        <p:spPr>
          <a:xfrm>
            <a:off x="681107" y="2871429"/>
            <a:ext cx="1727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申請方式</a:t>
            </a:r>
            <a:endParaRPr lang="zh-TW" altLang="en-US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2794854" y="2743822"/>
            <a:ext cx="5762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每名學生僅能申請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項學習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獎勵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門課程（合班視為同門課程）以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為一個單位，提供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名學生申請。</a:t>
            </a:r>
          </a:p>
        </p:txBody>
      </p:sp>
      <p:sp>
        <p:nvSpPr>
          <p:cNvPr id="21" name="六边形 16"/>
          <p:cNvSpPr/>
          <p:nvPr/>
        </p:nvSpPr>
        <p:spPr>
          <a:xfrm flipH="1">
            <a:off x="455692" y="4648413"/>
            <a:ext cx="2183217" cy="432048"/>
          </a:xfrm>
          <a:prstGeom prst="hexagon">
            <a:avLst/>
          </a:prstGeom>
          <a:solidFill>
            <a:schemeClr val="accent2">
              <a:lumMod val="75000"/>
            </a:schemeClr>
          </a:solidFill>
          <a:ln w="19050">
            <a:gradFill>
              <a:gsLst>
                <a:gs pos="0">
                  <a:schemeClr val="bg1"/>
                </a:gs>
                <a:gs pos="100000">
                  <a:srgbClr val="CBCBCB"/>
                </a:gs>
              </a:gsLst>
              <a:lin ang="5400000" scaled="0"/>
            </a:gradFill>
          </a:ln>
          <a:effectLst>
            <a:outerShdw blurRad="1905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2" name="文字方塊 21"/>
          <p:cNvSpPr txBox="1"/>
          <p:nvPr/>
        </p:nvSpPr>
        <p:spPr>
          <a:xfrm>
            <a:off x="759635" y="4659096"/>
            <a:ext cx="1649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申請資格</a:t>
            </a:r>
            <a:endParaRPr lang="zh-TW" altLang="en-US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2712646" y="4573614"/>
            <a:ext cx="59260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須為本校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大學部高年級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大三（含）以上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或研究所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之全職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不得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申請至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其當學期修課之課堂上進行學習。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無法申請本方案狀況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在本校兼任勞務型教學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助理者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即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TA)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已申請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參加「學生自主學習社群者」</a:t>
            </a:r>
          </a:p>
        </p:txBody>
      </p:sp>
      <p:sp>
        <p:nvSpPr>
          <p:cNvPr id="13" name="六边形 16"/>
          <p:cNvSpPr/>
          <p:nvPr/>
        </p:nvSpPr>
        <p:spPr>
          <a:xfrm flipH="1">
            <a:off x="398295" y="3910368"/>
            <a:ext cx="2183217" cy="432048"/>
          </a:xfrm>
          <a:prstGeom prst="hexagon">
            <a:avLst/>
          </a:prstGeom>
          <a:solidFill>
            <a:srgbClr val="F8353D"/>
          </a:solidFill>
          <a:ln w="19050">
            <a:gradFill>
              <a:gsLst>
                <a:gs pos="0">
                  <a:schemeClr val="bg1"/>
                </a:gs>
                <a:gs pos="100000">
                  <a:srgbClr val="CBCBCB"/>
                </a:gs>
              </a:gsLst>
              <a:lin ang="5400000" scaled="0"/>
            </a:gradFill>
          </a:ln>
          <a:effectLst>
            <a:outerShdw blurRad="1905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7" name="淘宝网Chenying0907出品 4"/>
          <p:cNvSpPr txBox="1">
            <a:spLocks noChangeArrowheads="1"/>
          </p:cNvSpPr>
          <p:nvPr/>
        </p:nvSpPr>
        <p:spPr bwMode="auto">
          <a:xfrm>
            <a:off x="230700" y="3885165"/>
            <a:ext cx="2339162" cy="482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endParaRPr lang="zh-CN" altLang="zh-CN" sz="18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623710" y="3921001"/>
            <a:ext cx="1784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申請書內</a:t>
            </a: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容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2748608" y="3931155"/>
            <a:ext cx="5983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學習期程、指導教師資料、學習目標及指導方式等</a:t>
            </a:r>
          </a:p>
        </p:txBody>
      </p:sp>
    </p:spTree>
    <p:extLst>
      <p:ext uri="{BB962C8B-B14F-4D97-AF65-F5344CB8AC3E}">
        <p14:creationId xmlns:p14="http://schemas.microsoft.com/office/powerpoint/2010/main" val="294712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獎勵方式與</a:t>
            </a:r>
            <a:r>
              <a:rPr lang="zh-TW" altLang="en-US" dirty="0"/>
              <a:t>申請</a:t>
            </a:r>
            <a:r>
              <a:rPr lang="zh-TW" altLang="zh-TW" dirty="0"/>
              <a:t>期程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26" name="Parallelogram 7"/>
          <p:cNvSpPr/>
          <p:nvPr/>
        </p:nvSpPr>
        <p:spPr>
          <a:xfrm>
            <a:off x="1301787" y="1819507"/>
            <a:ext cx="1654898" cy="385763"/>
          </a:xfrm>
          <a:prstGeom prst="parallelogram">
            <a:avLst>
              <a:gd name="adj" fmla="val 34259"/>
            </a:avLst>
          </a:prstGeom>
          <a:solidFill>
            <a:srgbClr val="1F497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方案申請</a:t>
            </a:r>
            <a:endParaRPr kumimoji="1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7" name="Parallelogram 8"/>
          <p:cNvSpPr/>
          <p:nvPr/>
        </p:nvSpPr>
        <p:spPr>
          <a:xfrm>
            <a:off x="3782304" y="1801319"/>
            <a:ext cx="1654898" cy="385763"/>
          </a:xfrm>
          <a:prstGeom prst="parallelogram">
            <a:avLst>
              <a:gd name="adj" fmla="val 34259"/>
            </a:avLst>
          </a:prstGeom>
          <a:solidFill>
            <a:srgbClr val="9BBB5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學習階段</a:t>
            </a:r>
            <a:endParaRPr kumimoji="1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15"/>
          <p:cNvCxnSpPr/>
          <p:nvPr/>
        </p:nvCxnSpPr>
        <p:spPr>
          <a:xfrm flipH="1">
            <a:off x="2129237" y="2205272"/>
            <a:ext cx="1" cy="63222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oval"/>
          </a:ln>
          <a:effectLst/>
        </p:spPr>
      </p:cxnSp>
      <p:cxnSp>
        <p:nvCxnSpPr>
          <p:cNvPr id="29" name="Straight Connector 16"/>
          <p:cNvCxnSpPr/>
          <p:nvPr/>
        </p:nvCxnSpPr>
        <p:spPr>
          <a:xfrm flipH="1">
            <a:off x="4609754" y="2187084"/>
            <a:ext cx="1" cy="63222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oval"/>
          </a:ln>
          <a:effectLst/>
        </p:spPr>
      </p:cxnSp>
      <p:sp>
        <p:nvSpPr>
          <p:cNvPr id="30" name="TextBox 20"/>
          <p:cNvSpPr txBox="1"/>
          <p:nvPr/>
        </p:nvSpPr>
        <p:spPr>
          <a:xfrm>
            <a:off x="367990" y="2955008"/>
            <a:ext cx="2931340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20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108/06/17-108/07/05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繳交「自主學習培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力</a:t>
            </a:r>
            <a:endParaRPr kumimoji="1" lang="en-US" altLang="zh-TW" sz="2000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申請書」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，由</a:t>
            </a:r>
            <a:r>
              <a:rPr kumimoji="1"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校外專業評審審核通過，擇優錄取</a:t>
            </a:r>
            <a:r>
              <a:rPr kumimoji="1" lang="en-US" altLang="zh-TW" sz="2000" b="1" dirty="0">
                <a:solidFill>
                  <a:srgbClr val="C050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</a:t>
            </a:r>
            <a:r>
              <a:rPr kumimoji="1" lang="zh-TW" altLang="en-US" sz="2000" b="1" dirty="0" smtClean="0">
                <a:solidFill>
                  <a:srgbClr val="C050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名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kumimoji="1" lang="en-US" sz="20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1" name="TextBox 21"/>
          <p:cNvSpPr txBox="1"/>
          <p:nvPr/>
        </p:nvSpPr>
        <p:spPr>
          <a:xfrm>
            <a:off x="3498509" y="2955008"/>
            <a:ext cx="2222487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20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108/08~108/11</a:t>
            </a:r>
          </a:p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於</a:t>
            </a:r>
            <a:r>
              <a:rPr kumimoji="1" lang="en-US" altLang="zh-TW" sz="2000" b="1" dirty="0" smtClean="0">
                <a:solidFill>
                  <a:srgbClr val="C050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kumimoji="1" lang="zh-TW" altLang="zh-TW" sz="2000" b="1" dirty="0" smtClean="0">
                <a:solidFill>
                  <a:srgbClr val="C050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月中</a:t>
            </a:r>
            <a:r>
              <a:rPr kumimoji="1" lang="zh-TW" altLang="zh-TW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暫定</a:t>
            </a:r>
            <a:r>
              <a:rPr kumimoji="1" lang="zh-TW" altLang="zh-TW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kumimoji="1" lang="zh-TW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繳交「期中學習報告」</a:t>
            </a:r>
            <a:r>
              <a:rPr kumimoji="1"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，合格者則核予經費，每案新臺幣</a:t>
            </a:r>
            <a:r>
              <a:rPr kumimoji="1" lang="zh-TW" altLang="en-US" sz="2000" b="1" dirty="0">
                <a:solidFill>
                  <a:srgbClr val="C050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伍仟元</a:t>
            </a:r>
            <a:r>
              <a:rPr kumimoji="1"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kumimoji="1" lang="en-US" altLang="zh-TW" sz="2000" b="1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2" name="Parallelogram 11"/>
          <p:cNvSpPr/>
          <p:nvPr/>
        </p:nvSpPr>
        <p:spPr>
          <a:xfrm>
            <a:off x="6340545" y="1801317"/>
            <a:ext cx="1654898" cy="385763"/>
          </a:xfrm>
          <a:prstGeom prst="parallelogram">
            <a:avLst>
              <a:gd name="adj" fmla="val 34259"/>
            </a:avLst>
          </a:prstGeom>
          <a:solidFill>
            <a:srgbClr val="F17C3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lang="zh-TW" altLang="en-US" b="1" kern="0" dirty="0" smtClean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評量階段</a:t>
            </a:r>
            <a:endParaRPr lang="en-US" b="1" kern="0" dirty="0" smtClean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3" name="Straight Connector 19"/>
          <p:cNvCxnSpPr/>
          <p:nvPr/>
        </p:nvCxnSpPr>
        <p:spPr>
          <a:xfrm flipH="1">
            <a:off x="7167993" y="2187082"/>
            <a:ext cx="1" cy="63222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oval"/>
          </a:ln>
          <a:effectLst/>
        </p:spPr>
      </p:cxnSp>
      <p:sp>
        <p:nvSpPr>
          <p:cNvPr id="34" name="TextBox 24"/>
          <p:cNvSpPr txBox="1"/>
          <p:nvPr/>
        </p:nvSpPr>
        <p:spPr>
          <a:xfrm>
            <a:off x="6051869" y="2955008"/>
            <a:ext cx="2232248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20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108/11~109/01</a:t>
            </a:r>
          </a:p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於</a:t>
            </a:r>
            <a:r>
              <a:rPr kumimoji="1" lang="en-US" altLang="zh-TW" sz="2000" b="1" dirty="0">
                <a:solidFill>
                  <a:srgbClr val="C050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1" lang="zh-TW" altLang="en-US" sz="2000" b="1" dirty="0" smtClean="0">
                <a:solidFill>
                  <a:srgbClr val="C050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月中</a:t>
            </a:r>
            <a:r>
              <a:rPr kumimoji="1" lang="zh-TW" altLang="zh-TW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暫定</a:t>
            </a:r>
            <a:r>
              <a:rPr kumimoji="1" lang="zh-TW" altLang="zh-TW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）繳交「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期末學習報告</a:t>
            </a:r>
            <a:r>
              <a:rPr kumimoji="1" lang="zh-TW" altLang="zh-TW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」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，合格者則核予經費，每案新臺幣</a:t>
            </a:r>
            <a:r>
              <a:rPr kumimoji="1" lang="zh-TW" altLang="en-US" sz="2000" b="1" dirty="0" smtClean="0">
                <a:solidFill>
                  <a:srgbClr val="C050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伍仟元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kumimoji="1" lang="en-US" altLang="zh-TW" sz="20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3375731" y="5231137"/>
            <a:ext cx="5266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備註：方案確切時程以當學期中心公告為準，方案執行期間未繳交各項報告者，隨即停止方案，不再獎勵。</a:t>
            </a:r>
            <a:endParaRPr kumimoji="1" lang="zh-TW" altLang="en-US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063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審查方式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SzPct val="120000"/>
            </a:pPr>
            <a:r>
              <a:rPr lang="zh-TW" altLang="zh-TW" dirty="0"/>
              <a:t>審查</a:t>
            </a:r>
            <a:r>
              <a:rPr lang="zh-TW" altLang="zh-TW" dirty="0" smtClean="0"/>
              <a:t>標準</a:t>
            </a:r>
            <a:endParaRPr lang="en-US" altLang="zh-TW" dirty="0"/>
          </a:p>
          <a:p>
            <a:pPr marL="685800" lvl="2">
              <a:spcBef>
                <a:spcPts val="1000"/>
              </a:spcBef>
              <a:buClr>
                <a:srgbClr val="C00000"/>
              </a:buClr>
              <a:buSzPct val="120000"/>
            </a:pPr>
            <a:r>
              <a:rPr lang="zh-TW" altLang="zh-TW" sz="2400" dirty="0"/>
              <a:t>學生學習目標與教師指導方式之相關性。</a:t>
            </a:r>
            <a:endParaRPr lang="en-US" altLang="zh-TW" sz="2400" dirty="0"/>
          </a:p>
          <a:p>
            <a:pPr marL="685800" lvl="2">
              <a:spcBef>
                <a:spcPts val="1000"/>
              </a:spcBef>
              <a:buClr>
                <a:srgbClr val="C00000"/>
              </a:buClr>
              <a:buSzPct val="120000"/>
            </a:pPr>
            <a:r>
              <a:rPr lang="zh-TW" altLang="zh-TW" sz="2400" dirty="0"/>
              <a:t>申請課程屬性與班級規模。</a:t>
            </a:r>
            <a:endParaRPr lang="en-US" altLang="zh-TW" sz="2400" dirty="0"/>
          </a:p>
          <a:p>
            <a:pPr marL="685800" lvl="2">
              <a:spcBef>
                <a:spcPts val="1000"/>
              </a:spcBef>
              <a:buClr>
                <a:srgbClr val="C00000"/>
              </a:buClr>
              <a:buSzPct val="120000"/>
            </a:pPr>
            <a:r>
              <a:rPr lang="zh-TW" altLang="zh-TW" sz="2400" dirty="0"/>
              <a:t>申請書內容之完整性。</a:t>
            </a:r>
            <a:endParaRPr lang="en-US" altLang="zh-TW" sz="2400" dirty="0"/>
          </a:p>
          <a:p>
            <a:pPr marL="685800" lvl="2">
              <a:spcBef>
                <a:spcPts val="1000"/>
              </a:spcBef>
              <a:buClr>
                <a:srgbClr val="C00000"/>
              </a:buClr>
              <a:buSzPct val="120000"/>
            </a:pPr>
            <a:r>
              <a:rPr lang="zh-TW" altLang="zh-TW" sz="2400" dirty="0"/>
              <a:t>細則另行公告之。</a:t>
            </a:r>
            <a:endParaRPr lang="en-US" altLang="zh-TW" sz="2400" dirty="0"/>
          </a:p>
          <a:p>
            <a:pPr>
              <a:buClr>
                <a:srgbClr val="C00000"/>
              </a:buClr>
              <a:buSzPct val="120000"/>
            </a:pPr>
            <a:r>
              <a:rPr lang="zh-TW" altLang="zh-TW" dirty="0"/>
              <a:t>審查結果公告：經審查通過之學生名單將由教學卓越中心公告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79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方案</a:t>
            </a:r>
            <a:r>
              <a:rPr lang="zh-TW" altLang="zh-TW" dirty="0" smtClean="0"/>
              <a:t>終止</a:t>
            </a:r>
            <a:r>
              <a:rPr lang="zh-TW" altLang="en-US" dirty="0" smtClean="0"/>
              <a:t>情形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自行申請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學生：可於</a:t>
            </a:r>
            <a:r>
              <a:rPr lang="en-US" altLang="zh-TW" dirty="0" smtClean="0"/>
              <a:t>10</a:t>
            </a:r>
            <a:r>
              <a:rPr lang="zh-TW" altLang="en-US" dirty="0" smtClean="0"/>
              <a:t>月中以前提出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教師：</a:t>
            </a:r>
            <a:r>
              <a:rPr lang="zh-TW" altLang="zh-TW" dirty="0"/>
              <a:t>期中評量學生學習情況不佳，亦得提出</a:t>
            </a:r>
            <a:r>
              <a:rPr lang="zh-TW" altLang="zh-TW" dirty="0" smtClean="0"/>
              <a:t>終止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r>
              <a:rPr lang="zh-TW" altLang="zh-TW" b="1" dirty="0">
                <a:solidFill>
                  <a:srgbClr val="FF0000"/>
                </a:solidFill>
              </a:rPr>
              <a:t>終止後即不再核發學生獎勵金</a:t>
            </a:r>
            <a:r>
              <a:rPr lang="zh-TW" altLang="zh-TW" b="1" dirty="0" smtClean="0">
                <a:solidFill>
                  <a:srgbClr val="FF0000"/>
                </a:solidFill>
              </a:rPr>
              <a:t>。</a:t>
            </a:r>
            <a:endParaRPr lang="en-US" altLang="zh-TW" dirty="0" smtClean="0"/>
          </a:p>
          <a:p>
            <a:pPr marL="228600" lvl="1">
              <a:spcBef>
                <a:spcPts val="1000"/>
              </a:spcBef>
            </a:pPr>
            <a:r>
              <a:rPr lang="zh-TW" altLang="zh-TW" sz="2800" dirty="0"/>
              <a:t>學生於學期中</a:t>
            </a:r>
            <a:r>
              <a:rPr lang="zh-TW" altLang="zh-TW" sz="2800" b="1" dirty="0">
                <a:solidFill>
                  <a:srgbClr val="FF0000"/>
                </a:solidFill>
              </a:rPr>
              <a:t>申請休學或遭退學</a:t>
            </a:r>
            <a:r>
              <a:rPr lang="zh-TW" altLang="zh-TW" sz="2800" b="1" dirty="0" smtClean="0">
                <a:solidFill>
                  <a:srgbClr val="FF0000"/>
                </a:solidFill>
              </a:rPr>
              <a:t>生效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 marL="228600" lvl="1">
              <a:spcBef>
                <a:spcPts val="1000"/>
              </a:spcBef>
            </a:pPr>
            <a:r>
              <a:rPr lang="zh-TW" altLang="en-US" sz="2800" dirty="0" smtClean="0"/>
              <a:t>未按時繳交期中與期末報告</a:t>
            </a:r>
            <a:endParaRPr lang="en-US" altLang="zh-TW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1018985" y="4783134"/>
            <a:ext cx="6988660" cy="911733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以上狀況若有發生，教學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卓越中心將作為嗣後獎勵之參考依據。</a:t>
            </a:r>
          </a:p>
        </p:txBody>
      </p:sp>
    </p:spTree>
    <p:extLst>
      <p:ext uri="{BB962C8B-B14F-4D97-AF65-F5344CB8AC3E}">
        <p14:creationId xmlns:p14="http://schemas.microsoft.com/office/powerpoint/2010/main" val="31029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966000"/>
          </a:xfrm>
        </p:spPr>
        <p:txBody>
          <a:bodyPr>
            <a:normAutofit/>
          </a:bodyPr>
          <a:lstStyle/>
          <a:p>
            <a:r>
              <a:rPr lang="zh-TW" altLang="en-US" sz="1800" b="1" dirty="0" smtClean="0"/>
              <a:t>教卓中心業務承辦人</a:t>
            </a:r>
            <a:endParaRPr lang="en-US" altLang="zh-TW" sz="1800" b="1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en-US" sz="1800" dirty="0" smtClean="0"/>
              <a:t>學生自主學習社群：李小姐，</a:t>
            </a:r>
            <a:r>
              <a:rPr lang="en-US" altLang="zh-TW" sz="1800" dirty="0" smtClean="0"/>
              <a:t>Tel:03-8906587</a:t>
            </a:r>
            <a:r>
              <a:rPr lang="zh-TW" altLang="en-US" sz="1800" dirty="0" smtClean="0"/>
              <a:t>，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>email: jeannie@gms.ndhu.edu.tw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TW" altLang="en-US" sz="1800" dirty="0" smtClean="0"/>
              <a:t>自主學習培力獎勵方案：鄭先生，</a:t>
            </a:r>
            <a:r>
              <a:rPr lang="en-US" altLang="zh-TW" sz="1800" dirty="0" smtClean="0"/>
              <a:t>Tel:03-8906590</a:t>
            </a:r>
            <a:r>
              <a:rPr lang="zh-TW" altLang="en-US" sz="1800" dirty="0" smtClean="0"/>
              <a:t>，</a:t>
            </a:r>
            <a:r>
              <a:rPr lang="en-US" altLang="zh-TW" sz="1800" dirty="0"/>
              <a:t/>
            </a:r>
            <a:br>
              <a:rPr lang="en-US" altLang="zh-TW" sz="1800" dirty="0"/>
            </a:br>
            <a:r>
              <a:rPr lang="en-US" altLang="zh-TW" sz="1800" dirty="0"/>
              <a:t>email: bighead7361@gms.ndhu.edu.tw</a:t>
            </a:r>
            <a:endParaRPr lang="en-US" altLang="zh-TW" sz="1800" dirty="0" smtClean="0"/>
          </a:p>
          <a:p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16</a:t>
            </a:fld>
            <a:endParaRPr lang="zh-TW" altLang="en-US" dirty="0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070440" y="2519916"/>
            <a:ext cx="4326428" cy="776877"/>
          </a:xfrm>
        </p:spPr>
        <p:txBody>
          <a:bodyPr/>
          <a:lstStyle/>
          <a:p>
            <a:pPr algn="ctr"/>
            <a:r>
              <a:rPr lang="zh-TW" altLang="en-US" sz="3200" dirty="0" smtClean="0">
                <a:solidFill>
                  <a:srgbClr val="C00000"/>
                </a:solidFill>
              </a:rPr>
              <a:t>期待各位同學的申請</a:t>
            </a:r>
            <a:r>
              <a:rPr lang="en-US" altLang="zh-TW" sz="3200" dirty="0" smtClean="0">
                <a:solidFill>
                  <a:srgbClr val="C00000"/>
                </a:solidFill>
              </a:rPr>
              <a:t>!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  <p:grpSp>
        <p:nvGrpSpPr>
          <p:cNvPr id="8" name="淘宝网Chenying0907出品 1"/>
          <p:cNvGrpSpPr/>
          <p:nvPr/>
        </p:nvGrpSpPr>
        <p:grpSpPr>
          <a:xfrm>
            <a:off x="189788" y="236765"/>
            <a:ext cx="3705868" cy="3259142"/>
            <a:chOff x="3392486" y="1165291"/>
            <a:chExt cx="5736833" cy="5045287"/>
          </a:xfrm>
        </p:grpSpPr>
        <p:pic>
          <p:nvPicPr>
            <p:cNvPr id="9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92486" y="4406005"/>
              <a:ext cx="5736833" cy="1804573"/>
            </a:xfrm>
            <a:prstGeom prst="rect">
              <a:avLst/>
            </a:prstGeom>
          </p:spPr>
        </p:pic>
        <p:sp>
          <p:nvSpPr>
            <p:cNvPr id="10" name="淘宝网Chenying0907出品 5619"/>
            <p:cNvSpPr>
              <a:spLocks/>
            </p:cNvSpPr>
            <p:nvPr/>
          </p:nvSpPr>
          <p:spPr bwMode="auto">
            <a:xfrm>
              <a:off x="4628132" y="2901027"/>
              <a:ext cx="621387" cy="2839449"/>
            </a:xfrm>
            <a:custGeom>
              <a:avLst/>
              <a:gdLst>
                <a:gd name="T0" fmla="*/ 147 w 151"/>
                <a:gd name="T1" fmla="*/ 690 h 690"/>
                <a:gd name="T2" fmla="*/ 13 w 151"/>
                <a:gd name="T3" fmla="*/ 389 h 690"/>
                <a:gd name="T4" fmla="*/ 0 w 151"/>
                <a:gd name="T5" fmla="*/ 0 h 690"/>
                <a:gd name="T6" fmla="*/ 151 w 151"/>
                <a:gd name="T7" fmla="*/ 241 h 690"/>
                <a:gd name="T8" fmla="*/ 147 w 151"/>
                <a:gd name="T9" fmla="*/ 69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690">
                  <a:moveTo>
                    <a:pt x="147" y="690"/>
                  </a:moveTo>
                  <a:lnTo>
                    <a:pt x="13" y="389"/>
                  </a:lnTo>
                  <a:lnTo>
                    <a:pt x="0" y="0"/>
                  </a:lnTo>
                  <a:lnTo>
                    <a:pt x="151" y="241"/>
                  </a:lnTo>
                  <a:lnTo>
                    <a:pt x="147" y="690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淘宝网Chenying0907出品 5627"/>
            <p:cNvSpPr>
              <a:spLocks/>
            </p:cNvSpPr>
            <p:nvPr/>
          </p:nvSpPr>
          <p:spPr bwMode="auto">
            <a:xfrm>
              <a:off x="4479241" y="2068614"/>
              <a:ext cx="2329169" cy="868296"/>
            </a:xfrm>
            <a:custGeom>
              <a:avLst/>
              <a:gdLst>
                <a:gd name="T0" fmla="*/ 52 w 566"/>
                <a:gd name="T1" fmla="*/ 211 h 211"/>
                <a:gd name="T2" fmla="*/ 0 w 566"/>
                <a:gd name="T3" fmla="*/ 41 h 211"/>
                <a:gd name="T4" fmla="*/ 485 w 566"/>
                <a:gd name="T5" fmla="*/ 0 h 211"/>
                <a:gd name="T6" fmla="*/ 566 w 566"/>
                <a:gd name="T7" fmla="*/ 155 h 211"/>
                <a:gd name="T8" fmla="*/ 52 w 566"/>
                <a:gd name="T9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6" h="211">
                  <a:moveTo>
                    <a:pt x="52" y="211"/>
                  </a:moveTo>
                  <a:lnTo>
                    <a:pt x="0" y="41"/>
                  </a:lnTo>
                  <a:lnTo>
                    <a:pt x="485" y="0"/>
                  </a:lnTo>
                  <a:lnTo>
                    <a:pt x="566" y="155"/>
                  </a:lnTo>
                  <a:lnTo>
                    <a:pt x="52" y="2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" h="12700" prst="angle"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淘宝网Chenying0907出品 5631"/>
            <p:cNvSpPr>
              <a:spLocks/>
            </p:cNvSpPr>
            <p:nvPr/>
          </p:nvSpPr>
          <p:spPr bwMode="auto">
            <a:xfrm>
              <a:off x="6776641" y="2242559"/>
              <a:ext cx="2234521" cy="1304502"/>
            </a:xfrm>
            <a:custGeom>
              <a:avLst/>
              <a:gdLst>
                <a:gd name="T0" fmla="*/ 0 w 543"/>
                <a:gd name="T1" fmla="*/ 109 h 317"/>
                <a:gd name="T2" fmla="*/ 230 w 543"/>
                <a:gd name="T3" fmla="*/ 0 h 317"/>
                <a:gd name="T4" fmla="*/ 543 w 543"/>
                <a:gd name="T5" fmla="*/ 182 h 317"/>
                <a:gd name="T6" fmla="*/ 264 w 543"/>
                <a:gd name="T7" fmla="*/ 317 h 317"/>
                <a:gd name="T8" fmla="*/ 0 w 543"/>
                <a:gd name="T9" fmla="*/ 109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3" h="317">
                  <a:moveTo>
                    <a:pt x="0" y="109"/>
                  </a:moveTo>
                  <a:lnTo>
                    <a:pt x="230" y="0"/>
                  </a:lnTo>
                  <a:lnTo>
                    <a:pt x="543" y="182"/>
                  </a:lnTo>
                  <a:lnTo>
                    <a:pt x="264" y="317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" h="12700" prst="angle"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淘宝网Chenying0907出品 5619"/>
            <p:cNvSpPr>
              <a:spLocks/>
            </p:cNvSpPr>
            <p:nvPr/>
          </p:nvSpPr>
          <p:spPr bwMode="auto">
            <a:xfrm>
              <a:off x="4645530" y="2961587"/>
              <a:ext cx="621387" cy="2839451"/>
            </a:xfrm>
            <a:custGeom>
              <a:avLst/>
              <a:gdLst>
                <a:gd name="T0" fmla="*/ 147 w 151"/>
                <a:gd name="T1" fmla="*/ 690 h 690"/>
                <a:gd name="T2" fmla="*/ 13 w 151"/>
                <a:gd name="T3" fmla="*/ 389 h 690"/>
                <a:gd name="T4" fmla="*/ 0 w 151"/>
                <a:gd name="T5" fmla="*/ 0 h 690"/>
                <a:gd name="T6" fmla="*/ 151 w 151"/>
                <a:gd name="T7" fmla="*/ 241 h 690"/>
                <a:gd name="T8" fmla="*/ 147 w 151"/>
                <a:gd name="T9" fmla="*/ 69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690">
                  <a:moveTo>
                    <a:pt x="147" y="690"/>
                  </a:moveTo>
                  <a:lnTo>
                    <a:pt x="13" y="389"/>
                  </a:lnTo>
                  <a:lnTo>
                    <a:pt x="0" y="0"/>
                  </a:lnTo>
                  <a:lnTo>
                    <a:pt x="151" y="241"/>
                  </a:lnTo>
                  <a:lnTo>
                    <a:pt x="147" y="690"/>
                  </a:lnTo>
                  <a:close/>
                </a:path>
              </a:pathLst>
            </a:custGeom>
            <a:gradFill flip="none" rotWithShape="1">
              <a:gsLst>
                <a:gs pos="92000">
                  <a:schemeClr val="bg1">
                    <a:lumMod val="65000"/>
                    <a:alpha val="50000"/>
                  </a:schemeClr>
                </a:gs>
                <a:gs pos="40000">
                  <a:schemeClr val="bg1">
                    <a:alpha val="0"/>
                  </a:schemeClr>
                </a:gs>
                <a:gs pos="8000">
                  <a:schemeClr val="bg1">
                    <a:lumMod val="65000"/>
                    <a:alpha val="50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淘宝网Chenying0907出品 5623"/>
            <p:cNvSpPr>
              <a:spLocks/>
            </p:cNvSpPr>
            <p:nvPr/>
          </p:nvSpPr>
          <p:spPr bwMode="auto">
            <a:xfrm>
              <a:off x="3536391" y="2622965"/>
              <a:ext cx="1757163" cy="1312730"/>
            </a:xfrm>
            <a:custGeom>
              <a:avLst/>
              <a:gdLst>
                <a:gd name="T0" fmla="*/ 178 w 178"/>
                <a:gd name="T1" fmla="*/ 131 h 132"/>
                <a:gd name="T2" fmla="*/ 119 w 178"/>
                <a:gd name="T3" fmla="*/ 30 h 132"/>
                <a:gd name="T4" fmla="*/ 0 w 178"/>
                <a:gd name="T5" fmla="*/ 0 h 132"/>
                <a:gd name="T6" fmla="*/ 31 w 178"/>
                <a:gd name="T7" fmla="*/ 98 h 132"/>
                <a:gd name="T8" fmla="*/ 177 w 178"/>
                <a:gd name="T9" fmla="*/ 131 h 132"/>
                <a:gd name="T10" fmla="*/ 178 w 178"/>
                <a:gd name="T11" fmla="*/ 132 h 132"/>
                <a:gd name="T12" fmla="*/ 178 w 178"/>
                <a:gd name="T13" fmla="*/ 13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32">
                  <a:moveTo>
                    <a:pt x="178" y="131"/>
                  </a:moveTo>
                  <a:cubicBezTo>
                    <a:pt x="119" y="30"/>
                    <a:pt x="119" y="30"/>
                    <a:pt x="119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31" y="98"/>
                    <a:pt x="176" y="130"/>
                    <a:pt x="177" y="131"/>
                  </a:cubicBezTo>
                  <a:cubicBezTo>
                    <a:pt x="178" y="131"/>
                    <a:pt x="178" y="132"/>
                    <a:pt x="178" y="132"/>
                  </a:cubicBezTo>
                  <a:lnTo>
                    <a:pt x="178" y="1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" h="12700" prst="angle"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5" name="Group 5788"/>
            <p:cNvGrpSpPr>
              <a:grpSpLocks noChangeAspect="1"/>
            </p:cNvGrpSpPr>
            <p:nvPr/>
          </p:nvGrpSpPr>
          <p:grpSpPr bwMode="auto">
            <a:xfrm>
              <a:off x="4674924" y="3788296"/>
              <a:ext cx="571108" cy="1947511"/>
              <a:chOff x="2534" y="2472"/>
              <a:chExt cx="139" cy="474"/>
            </a:xfrm>
            <a:gradFill>
              <a:gsLst>
                <a:gs pos="100000">
                  <a:schemeClr val="bg1">
                    <a:alpha val="0"/>
                  </a:schemeClr>
                </a:gs>
                <a:gs pos="0">
                  <a:schemeClr val="bg1">
                    <a:lumMod val="65000"/>
                    <a:alpha val="32000"/>
                  </a:schemeClr>
                </a:gs>
              </a:gsLst>
              <a:lin ang="5400000" scaled="0"/>
            </a:gradFill>
          </p:grpSpPr>
          <p:sp>
            <p:nvSpPr>
              <p:cNvPr id="54" name="淘宝网Chenying0907出品 5789"/>
              <p:cNvSpPr>
                <a:spLocks/>
              </p:cNvSpPr>
              <p:nvPr/>
            </p:nvSpPr>
            <p:spPr bwMode="auto">
              <a:xfrm>
                <a:off x="2534" y="2472"/>
                <a:ext cx="139" cy="474"/>
              </a:xfrm>
              <a:custGeom>
                <a:avLst/>
                <a:gdLst>
                  <a:gd name="T0" fmla="*/ 0 w 139"/>
                  <a:gd name="T1" fmla="*/ 0 h 474"/>
                  <a:gd name="T2" fmla="*/ 5 w 139"/>
                  <a:gd name="T3" fmla="*/ 175 h 474"/>
                  <a:gd name="T4" fmla="*/ 139 w 139"/>
                  <a:gd name="T5" fmla="*/ 474 h 474"/>
                  <a:gd name="T6" fmla="*/ 139 w 139"/>
                  <a:gd name="T7" fmla="*/ 29 h 474"/>
                  <a:gd name="T8" fmla="*/ 0 w 139"/>
                  <a:gd name="T9" fmla="*/ 0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9" h="474">
                    <a:moveTo>
                      <a:pt x="0" y="0"/>
                    </a:moveTo>
                    <a:lnTo>
                      <a:pt x="5" y="175"/>
                    </a:lnTo>
                    <a:lnTo>
                      <a:pt x="139" y="474"/>
                    </a:lnTo>
                    <a:lnTo>
                      <a:pt x="139" y="2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淘宝网Chenying0907出品 5790"/>
              <p:cNvSpPr>
                <a:spLocks/>
              </p:cNvSpPr>
              <p:nvPr/>
            </p:nvSpPr>
            <p:spPr bwMode="auto">
              <a:xfrm>
                <a:off x="2534" y="2472"/>
                <a:ext cx="139" cy="474"/>
              </a:xfrm>
              <a:custGeom>
                <a:avLst/>
                <a:gdLst>
                  <a:gd name="T0" fmla="*/ 0 w 139"/>
                  <a:gd name="T1" fmla="*/ 0 h 474"/>
                  <a:gd name="T2" fmla="*/ 5 w 139"/>
                  <a:gd name="T3" fmla="*/ 175 h 474"/>
                  <a:gd name="T4" fmla="*/ 139 w 139"/>
                  <a:gd name="T5" fmla="*/ 474 h 474"/>
                  <a:gd name="T6" fmla="*/ 139 w 139"/>
                  <a:gd name="T7" fmla="*/ 29 h 474"/>
                  <a:gd name="T8" fmla="*/ 0 w 139"/>
                  <a:gd name="T9" fmla="*/ 0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9" h="474">
                    <a:moveTo>
                      <a:pt x="0" y="0"/>
                    </a:moveTo>
                    <a:lnTo>
                      <a:pt x="5" y="175"/>
                    </a:lnTo>
                    <a:lnTo>
                      <a:pt x="139" y="474"/>
                    </a:lnTo>
                    <a:lnTo>
                      <a:pt x="139" y="29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6" name="Group 5638"/>
            <p:cNvGrpSpPr>
              <a:grpSpLocks noChangeAspect="1"/>
            </p:cNvGrpSpPr>
            <p:nvPr/>
          </p:nvGrpSpPr>
          <p:grpSpPr bwMode="auto">
            <a:xfrm>
              <a:off x="4702621" y="2696801"/>
              <a:ext cx="3176887" cy="1242773"/>
              <a:chOff x="3454" y="2010"/>
              <a:chExt cx="772" cy="302"/>
            </a:xfrm>
            <a:solidFill>
              <a:schemeClr val="bg1">
                <a:lumMod val="85000"/>
              </a:schemeClr>
            </a:solidFill>
          </p:grpSpPr>
          <p:sp>
            <p:nvSpPr>
              <p:cNvPr id="52" name="淘宝网Chenying0907出品 5639"/>
              <p:cNvSpPr>
                <a:spLocks/>
              </p:cNvSpPr>
              <p:nvPr/>
            </p:nvSpPr>
            <p:spPr bwMode="auto">
              <a:xfrm>
                <a:off x="3454" y="2010"/>
                <a:ext cx="772" cy="302"/>
              </a:xfrm>
              <a:custGeom>
                <a:avLst/>
                <a:gdLst>
                  <a:gd name="T0" fmla="*/ 510 w 772"/>
                  <a:gd name="T1" fmla="*/ 0 h 302"/>
                  <a:gd name="T2" fmla="*/ 0 w 772"/>
                  <a:gd name="T3" fmla="*/ 56 h 302"/>
                  <a:gd name="T4" fmla="*/ 141 w 772"/>
                  <a:gd name="T5" fmla="*/ 302 h 302"/>
                  <a:gd name="T6" fmla="*/ 772 w 772"/>
                  <a:gd name="T7" fmla="*/ 208 h 302"/>
                  <a:gd name="T8" fmla="*/ 510 w 772"/>
                  <a:gd name="T9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2" h="302">
                    <a:moveTo>
                      <a:pt x="510" y="0"/>
                    </a:moveTo>
                    <a:lnTo>
                      <a:pt x="0" y="56"/>
                    </a:lnTo>
                    <a:lnTo>
                      <a:pt x="141" y="302"/>
                    </a:lnTo>
                    <a:lnTo>
                      <a:pt x="772" y="208"/>
                    </a:lnTo>
                    <a:lnTo>
                      <a:pt x="5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淘宝网Chenying0907出品 5640"/>
              <p:cNvSpPr>
                <a:spLocks/>
              </p:cNvSpPr>
              <p:nvPr/>
            </p:nvSpPr>
            <p:spPr bwMode="auto">
              <a:xfrm>
                <a:off x="3454" y="2010"/>
                <a:ext cx="772" cy="302"/>
              </a:xfrm>
              <a:custGeom>
                <a:avLst/>
                <a:gdLst>
                  <a:gd name="T0" fmla="*/ 510 w 772"/>
                  <a:gd name="T1" fmla="*/ 0 h 302"/>
                  <a:gd name="T2" fmla="*/ 0 w 772"/>
                  <a:gd name="T3" fmla="*/ 56 h 302"/>
                  <a:gd name="T4" fmla="*/ 141 w 772"/>
                  <a:gd name="T5" fmla="*/ 302 h 302"/>
                  <a:gd name="T6" fmla="*/ 772 w 772"/>
                  <a:gd name="T7" fmla="*/ 208 h 302"/>
                  <a:gd name="T8" fmla="*/ 510 w 772"/>
                  <a:gd name="T9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2" h="302">
                    <a:moveTo>
                      <a:pt x="510" y="0"/>
                    </a:moveTo>
                    <a:lnTo>
                      <a:pt x="0" y="56"/>
                    </a:lnTo>
                    <a:lnTo>
                      <a:pt x="141" y="302"/>
                    </a:lnTo>
                    <a:lnTo>
                      <a:pt x="772" y="208"/>
                    </a:lnTo>
                    <a:lnTo>
                      <a:pt x="51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7" name="淘宝网Chenying0907出品 10"/>
            <p:cNvGrpSpPr/>
            <p:nvPr/>
          </p:nvGrpSpPr>
          <p:grpSpPr>
            <a:xfrm>
              <a:off x="4585523" y="1271914"/>
              <a:ext cx="4353645" cy="3457512"/>
              <a:chOff x="4585524" y="1271913"/>
              <a:chExt cx="4353648" cy="3457509"/>
            </a:xfrm>
          </p:grpSpPr>
          <p:grpSp>
            <p:nvGrpSpPr>
              <p:cNvPr id="24" name="淘宝网Chenying0907出品 17"/>
              <p:cNvGrpSpPr/>
              <p:nvPr/>
            </p:nvGrpSpPr>
            <p:grpSpPr>
              <a:xfrm>
                <a:off x="4585524" y="1778245"/>
                <a:ext cx="1411857" cy="2951177"/>
                <a:chOff x="4400552" y="1170243"/>
                <a:chExt cx="1411857" cy="2951180"/>
              </a:xfrm>
            </p:grpSpPr>
            <p:sp>
              <p:nvSpPr>
                <p:cNvPr id="46" name="淘宝网Chenying0907出品 5702"/>
                <p:cNvSpPr>
                  <a:spLocks/>
                </p:cNvSpPr>
                <p:nvPr/>
              </p:nvSpPr>
              <p:spPr bwMode="auto">
                <a:xfrm>
                  <a:off x="5450459" y="3873773"/>
                  <a:ext cx="361950" cy="247650"/>
                </a:xfrm>
                <a:custGeom>
                  <a:avLst/>
                  <a:gdLst>
                    <a:gd name="T0" fmla="*/ 39 w 39"/>
                    <a:gd name="T1" fmla="*/ 11 h 27"/>
                    <a:gd name="T2" fmla="*/ 39 w 39"/>
                    <a:gd name="T3" fmla="*/ 12 h 27"/>
                    <a:gd name="T4" fmla="*/ 38 w 39"/>
                    <a:gd name="T5" fmla="*/ 13 h 27"/>
                    <a:gd name="T6" fmla="*/ 31 w 39"/>
                    <a:gd name="T7" fmla="*/ 19 h 27"/>
                    <a:gd name="T8" fmla="*/ 30 w 39"/>
                    <a:gd name="T9" fmla="*/ 20 h 27"/>
                    <a:gd name="T10" fmla="*/ 29 w 39"/>
                    <a:gd name="T11" fmla="*/ 21 h 27"/>
                    <a:gd name="T12" fmla="*/ 19 w 39"/>
                    <a:gd name="T13" fmla="*/ 25 h 27"/>
                    <a:gd name="T14" fmla="*/ 17 w 39"/>
                    <a:gd name="T15" fmla="*/ 26 h 27"/>
                    <a:gd name="T16" fmla="*/ 16 w 39"/>
                    <a:gd name="T17" fmla="*/ 26 h 27"/>
                    <a:gd name="T18" fmla="*/ 7 w 39"/>
                    <a:gd name="T19" fmla="*/ 27 h 27"/>
                    <a:gd name="T20" fmla="*/ 6 w 39"/>
                    <a:gd name="T21" fmla="*/ 26 h 27"/>
                    <a:gd name="T22" fmla="*/ 5 w 39"/>
                    <a:gd name="T23" fmla="*/ 26 h 27"/>
                    <a:gd name="T24" fmla="*/ 0 w 39"/>
                    <a:gd name="T25" fmla="*/ 15 h 27"/>
                    <a:gd name="T26" fmla="*/ 11 w 39"/>
                    <a:gd name="T27" fmla="*/ 14 h 27"/>
                    <a:gd name="T28" fmla="*/ 11 w 39"/>
                    <a:gd name="T29" fmla="*/ 15 h 27"/>
                    <a:gd name="T30" fmla="*/ 12 w 39"/>
                    <a:gd name="T31" fmla="*/ 14 h 27"/>
                    <a:gd name="T32" fmla="*/ 26 w 39"/>
                    <a:gd name="T33" fmla="*/ 8 h 27"/>
                    <a:gd name="T34" fmla="*/ 26 w 39"/>
                    <a:gd name="T35" fmla="*/ 8 h 27"/>
                    <a:gd name="T36" fmla="*/ 34 w 39"/>
                    <a:gd name="T37" fmla="*/ 0 h 27"/>
                    <a:gd name="T38" fmla="*/ 39 w 39"/>
                    <a:gd name="T39" fmla="*/ 1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9" h="27">
                      <a:moveTo>
                        <a:pt x="39" y="11"/>
                      </a:moveTo>
                      <a:cubicBezTo>
                        <a:pt x="39" y="11"/>
                        <a:pt x="39" y="12"/>
                        <a:pt x="39" y="12"/>
                      </a:cubicBezTo>
                      <a:cubicBezTo>
                        <a:pt x="39" y="12"/>
                        <a:pt x="38" y="13"/>
                        <a:pt x="38" y="13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1" y="20"/>
                        <a:pt x="31" y="20"/>
                        <a:pt x="30" y="20"/>
                      </a:cubicBezTo>
                      <a:cubicBezTo>
                        <a:pt x="30" y="20"/>
                        <a:pt x="29" y="21"/>
                        <a:pt x="29" y="21"/>
                      </a:cubicBezTo>
                      <a:cubicBezTo>
                        <a:pt x="19" y="25"/>
                        <a:pt x="19" y="25"/>
                        <a:pt x="19" y="25"/>
                      </a:cubicBezTo>
                      <a:cubicBezTo>
                        <a:pt x="18" y="26"/>
                        <a:pt x="18" y="26"/>
                        <a:pt x="17" y="26"/>
                      </a:cubicBezTo>
                      <a:cubicBezTo>
                        <a:pt x="17" y="26"/>
                        <a:pt x="16" y="26"/>
                        <a:pt x="16" y="26"/>
                      </a:cubicBezTo>
                      <a:cubicBezTo>
                        <a:pt x="7" y="27"/>
                        <a:pt x="7" y="27"/>
                        <a:pt x="7" y="27"/>
                      </a:cubicBezTo>
                      <a:cubicBezTo>
                        <a:pt x="6" y="26"/>
                        <a:pt x="6" y="26"/>
                        <a:pt x="6" y="26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11" y="14"/>
                        <a:pt x="11" y="14"/>
                        <a:pt x="11" y="14"/>
                      </a:cubicBezTo>
                      <a:cubicBezTo>
                        <a:pt x="11" y="15"/>
                        <a:pt x="11" y="15"/>
                        <a:pt x="11" y="15"/>
                      </a:cubicBezTo>
                      <a:cubicBezTo>
                        <a:pt x="12" y="14"/>
                        <a:pt x="12" y="14"/>
                        <a:pt x="12" y="14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34" y="0"/>
                        <a:pt x="34" y="0"/>
                        <a:pt x="34" y="0"/>
                      </a:cubicBezTo>
                      <a:lnTo>
                        <a:pt x="39" y="11"/>
                      </a:lnTo>
                      <a:close/>
                    </a:path>
                  </a:pathLst>
                </a:custGeom>
                <a:solidFill>
                  <a:srgbClr val="E8707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srgbClr val="E87071"/>
                    </a:solidFill>
                  </a:endParaRPr>
                </a:p>
              </p:txBody>
            </p:sp>
            <p:sp>
              <p:nvSpPr>
                <p:cNvPr id="47" name="淘宝网Chenying0907出品 5704"/>
                <p:cNvSpPr>
                  <a:spLocks/>
                </p:cNvSpPr>
                <p:nvPr/>
              </p:nvSpPr>
              <p:spPr bwMode="auto">
                <a:xfrm>
                  <a:off x="4400552" y="1170243"/>
                  <a:ext cx="493713" cy="893763"/>
                </a:xfrm>
                <a:custGeom>
                  <a:avLst/>
                  <a:gdLst>
                    <a:gd name="T0" fmla="*/ 27 w 54"/>
                    <a:gd name="T1" fmla="*/ 95 h 96"/>
                    <a:gd name="T2" fmla="*/ 39 w 54"/>
                    <a:gd name="T3" fmla="*/ 90 h 96"/>
                    <a:gd name="T4" fmla="*/ 50 w 54"/>
                    <a:gd name="T5" fmla="*/ 85 h 96"/>
                    <a:gd name="T6" fmla="*/ 50 w 54"/>
                    <a:gd name="T7" fmla="*/ 67 h 96"/>
                    <a:gd name="T8" fmla="*/ 43 w 54"/>
                    <a:gd name="T9" fmla="*/ 51 h 96"/>
                    <a:gd name="T10" fmla="*/ 37 w 54"/>
                    <a:gd name="T11" fmla="*/ 41 h 96"/>
                    <a:gd name="T12" fmla="*/ 37 w 54"/>
                    <a:gd name="T13" fmla="*/ 41 h 96"/>
                    <a:gd name="T14" fmla="*/ 2 w 54"/>
                    <a:gd name="T15" fmla="*/ 1 h 96"/>
                    <a:gd name="T16" fmla="*/ 0 w 54"/>
                    <a:gd name="T17" fmla="*/ 0 h 96"/>
                    <a:gd name="T18" fmla="*/ 0 w 54"/>
                    <a:gd name="T19" fmla="*/ 2 h 96"/>
                    <a:gd name="T20" fmla="*/ 5 w 54"/>
                    <a:gd name="T21" fmla="*/ 56 h 96"/>
                    <a:gd name="T22" fmla="*/ 7 w 54"/>
                    <a:gd name="T23" fmla="*/ 66 h 96"/>
                    <a:gd name="T24" fmla="*/ 14 w 54"/>
                    <a:gd name="T25" fmla="*/ 82 h 96"/>
                    <a:gd name="T26" fmla="*/ 27 w 54"/>
                    <a:gd name="T27" fmla="*/ 95 h 96"/>
                    <a:gd name="connsiteX0" fmla="*/ 5000 w 9814"/>
                    <a:gd name="connsiteY0" fmla="*/ 9896 h 9909"/>
                    <a:gd name="connsiteX1" fmla="*/ 7222 w 9814"/>
                    <a:gd name="connsiteY1" fmla="*/ 9375 h 9909"/>
                    <a:gd name="connsiteX2" fmla="*/ 9259 w 9814"/>
                    <a:gd name="connsiteY2" fmla="*/ 8854 h 9909"/>
                    <a:gd name="connsiteX3" fmla="*/ 9259 w 9814"/>
                    <a:gd name="connsiteY3" fmla="*/ 6979 h 9909"/>
                    <a:gd name="connsiteX4" fmla="*/ 7963 w 9814"/>
                    <a:gd name="connsiteY4" fmla="*/ 5313 h 9909"/>
                    <a:gd name="connsiteX5" fmla="*/ 6852 w 9814"/>
                    <a:gd name="connsiteY5" fmla="*/ 4271 h 9909"/>
                    <a:gd name="connsiteX6" fmla="*/ 6852 w 9814"/>
                    <a:gd name="connsiteY6" fmla="*/ 4271 h 9909"/>
                    <a:gd name="connsiteX7" fmla="*/ 370 w 9814"/>
                    <a:gd name="connsiteY7" fmla="*/ 104 h 9909"/>
                    <a:gd name="connsiteX8" fmla="*/ 0 w 9814"/>
                    <a:gd name="connsiteY8" fmla="*/ 0 h 9909"/>
                    <a:gd name="connsiteX9" fmla="*/ 0 w 9814"/>
                    <a:gd name="connsiteY9" fmla="*/ 208 h 9909"/>
                    <a:gd name="connsiteX10" fmla="*/ 926 w 9814"/>
                    <a:gd name="connsiteY10" fmla="*/ 5833 h 9909"/>
                    <a:gd name="connsiteX11" fmla="*/ 1486 w 9814"/>
                    <a:gd name="connsiteY11" fmla="*/ 6875 h 9909"/>
                    <a:gd name="connsiteX12" fmla="*/ 2593 w 9814"/>
                    <a:gd name="connsiteY12" fmla="*/ 8542 h 9909"/>
                    <a:gd name="connsiteX13" fmla="*/ 5000 w 9814"/>
                    <a:gd name="connsiteY13" fmla="*/ 9896 h 9909"/>
                    <a:gd name="connsiteX0" fmla="*/ 5095 w 10001"/>
                    <a:gd name="connsiteY0" fmla="*/ 9987 h 10000"/>
                    <a:gd name="connsiteX1" fmla="*/ 7359 w 10001"/>
                    <a:gd name="connsiteY1" fmla="*/ 9461 h 10000"/>
                    <a:gd name="connsiteX2" fmla="*/ 9434 w 10001"/>
                    <a:gd name="connsiteY2" fmla="*/ 8935 h 10000"/>
                    <a:gd name="connsiteX3" fmla="*/ 9434 w 10001"/>
                    <a:gd name="connsiteY3" fmla="*/ 7043 h 10000"/>
                    <a:gd name="connsiteX4" fmla="*/ 8114 w 10001"/>
                    <a:gd name="connsiteY4" fmla="*/ 5362 h 10000"/>
                    <a:gd name="connsiteX5" fmla="*/ 6982 w 10001"/>
                    <a:gd name="connsiteY5" fmla="*/ 4310 h 10000"/>
                    <a:gd name="connsiteX6" fmla="*/ 6982 w 10001"/>
                    <a:gd name="connsiteY6" fmla="*/ 4310 h 10000"/>
                    <a:gd name="connsiteX7" fmla="*/ 377 w 10001"/>
                    <a:gd name="connsiteY7" fmla="*/ 105 h 10000"/>
                    <a:gd name="connsiteX8" fmla="*/ 0 w 10001"/>
                    <a:gd name="connsiteY8" fmla="*/ 0 h 10000"/>
                    <a:gd name="connsiteX9" fmla="*/ 0 w 10001"/>
                    <a:gd name="connsiteY9" fmla="*/ 210 h 10000"/>
                    <a:gd name="connsiteX10" fmla="*/ 944 w 10001"/>
                    <a:gd name="connsiteY10" fmla="*/ 5887 h 10000"/>
                    <a:gd name="connsiteX11" fmla="*/ 1514 w 10001"/>
                    <a:gd name="connsiteY11" fmla="*/ 6938 h 10000"/>
                    <a:gd name="connsiteX12" fmla="*/ 2739 w 10001"/>
                    <a:gd name="connsiteY12" fmla="*/ 8620 h 10000"/>
                    <a:gd name="connsiteX13" fmla="*/ 5095 w 10001"/>
                    <a:gd name="connsiteY13" fmla="*/ 9987 h 10000"/>
                    <a:gd name="connsiteX0" fmla="*/ 5168 w 10074"/>
                    <a:gd name="connsiteY0" fmla="*/ 10248 h 10261"/>
                    <a:gd name="connsiteX1" fmla="*/ 7432 w 10074"/>
                    <a:gd name="connsiteY1" fmla="*/ 9722 h 10261"/>
                    <a:gd name="connsiteX2" fmla="*/ 9507 w 10074"/>
                    <a:gd name="connsiteY2" fmla="*/ 9196 h 10261"/>
                    <a:gd name="connsiteX3" fmla="*/ 9507 w 10074"/>
                    <a:gd name="connsiteY3" fmla="*/ 7304 h 10261"/>
                    <a:gd name="connsiteX4" fmla="*/ 8187 w 10074"/>
                    <a:gd name="connsiteY4" fmla="*/ 5623 h 10261"/>
                    <a:gd name="connsiteX5" fmla="*/ 7055 w 10074"/>
                    <a:gd name="connsiteY5" fmla="*/ 4571 h 10261"/>
                    <a:gd name="connsiteX6" fmla="*/ 7055 w 10074"/>
                    <a:gd name="connsiteY6" fmla="*/ 4571 h 10261"/>
                    <a:gd name="connsiteX7" fmla="*/ 450 w 10074"/>
                    <a:gd name="connsiteY7" fmla="*/ 366 h 10261"/>
                    <a:gd name="connsiteX8" fmla="*/ 73 w 10074"/>
                    <a:gd name="connsiteY8" fmla="*/ 261 h 10261"/>
                    <a:gd name="connsiteX9" fmla="*/ 73 w 10074"/>
                    <a:gd name="connsiteY9" fmla="*/ 471 h 10261"/>
                    <a:gd name="connsiteX10" fmla="*/ 1066 w 10074"/>
                    <a:gd name="connsiteY10" fmla="*/ 6039 h 10261"/>
                    <a:gd name="connsiteX11" fmla="*/ 1587 w 10074"/>
                    <a:gd name="connsiteY11" fmla="*/ 7199 h 10261"/>
                    <a:gd name="connsiteX12" fmla="*/ 2812 w 10074"/>
                    <a:gd name="connsiteY12" fmla="*/ 8881 h 10261"/>
                    <a:gd name="connsiteX13" fmla="*/ 5168 w 10074"/>
                    <a:gd name="connsiteY13" fmla="*/ 10248 h 10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0074" h="10261">
                      <a:moveTo>
                        <a:pt x="5168" y="10248"/>
                      </a:moveTo>
                      <a:lnTo>
                        <a:pt x="7432" y="9722"/>
                      </a:lnTo>
                      <a:lnTo>
                        <a:pt x="9507" y="9196"/>
                      </a:lnTo>
                      <a:cubicBezTo>
                        <a:pt x="10263" y="8986"/>
                        <a:pt x="10263" y="8146"/>
                        <a:pt x="9507" y="7304"/>
                      </a:cubicBezTo>
                      <a:lnTo>
                        <a:pt x="8187" y="5623"/>
                      </a:lnTo>
                      <a:cubicBezTo>
                        <a:pt x="7810" y="5097"/>
                        <a:pt x="7620" y="4886"/>
                        <a:pt x="7055" y="4571"/>
                      </a:cubicBezTo>
                      <a:lnTo>
                        <a:pt x="7055" y="4571"/>
                      </a:lnTo>
                      <a:lnTo>
                        <a:pt x="450" y="366"/>
                      </a:lnTo>
                      <a:lnTo>
                        <a:pt x="73" y="261"/>
                      </a:lnTo>
                      <a:cubicBezTo>
                        <a:pt x="73" y="331"/>
                        <a:pt x="-92" y="-492"/>
                        <a:pt x="73" y="471"/>
                      </a:cubicBezTo>
                      <a:cubicBezTo>
                        <a:pt x="238" y="1434"/>
                        <a:pt x="813" y="4917"/>
                        <a:pt x="1066" y="6039"/>
                      </a:cubicBezTo>
                      <a:cubicBezTo>
                        <a:pt x="1318" y="7160"/>
                        <a:pt x="1399" y="6778"/>
                        <a:pt x="1587" y="7199"/>
                      </a:cubicBezTo>
                      <a:cubicBezTo>
                        <a:pt x="2909" y="8881"/>
                        <a:pt x="2812" y="8881"/>
                        <a:pt x="2812" y="8881"/>
                      </a:cubicBezTo>
                      <a:cubicBezTo>
                        <a:pt x="3566" y="9827"/>
                        <a:pt x="4601" y="10353"/>
                        <a:pt x="5168" y="10248"/>
                      </a:cubicBezTo>
                    </a:path>
                  </a:pathLst>
                </a:custGeom>
                <a:solidFill>
                  <a:srgbClr val="F3D8B8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/>
                </a:p>
              </p:txBody>
            </p:sp>
            <p:sp>
              <p:nvSpPr>
                <p:cNvPr id="48" name="淘宝网Chenying0907出品 5715"/>
                <p:cNvSpPr>
                  <a:spLocks/>
                </p:cNvSpPr>
                <p:nvPr/>
              </p:nvSpPr>
              <p:spPr bwMode="auto">
                <a:xfrm>
                  <a:off x="4476484" y="1752667"/>
                  <a:ext cx="1084263" cy="2273301"/>
                </a:xfrm>
                <a:custGeom>
                  <a:avLst/>
                  <a:gdLst>
                    <a:gd name="T0" fmla="*/ 105 w 117"/>
                    <a:gd name="T1" fmla="*/ 248 h 248"/>
                    <a:gd name="T2" fmla="*/ 1 w 117"/>
                    <a:gd name="T3" fmla="*/ 8 h 248"/>
                    <a:gd name="T4" fmla="*/ 3 w 117"/>
                    <a:gd name="T5" fmla="*/ 2 h 248"/>
                    <a:gd name="T6" fmla="*/ 13 w 117"/>
                    <a:gd name="T7" fmla="*/ 5 h 248"/>
                    <a:gd name="T8" fmla="*/ 117 w 117"/>
                    <a:gd name="T9" fmla="*/ 247 h 248"/>
                    <a:gd name="T10" fmla="*/ 105 w 117"/>
                    <a:gd name="T11" fmla="*/ 248 h 2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7" h="248">
                      <a:moveTo>
                        <a:pt x="105" y="248"/>
                      </a:moveTo>
                      <a:cubicBezTo>
                        <a:pt x="1" y="8"/>
                        <a:pt x="1" y="8"/>
                        <a:pt x="1" y="8"/>
                      </a:cubicBezTo>
                      <a:cubicBezTo>
                        <a:pt x="0" y="7"/>
                        <a:pt x="0" y="4"/>
                        <a:pt x="3" y="2"/>
                      </a:cubicBezTo>
                      <a:cubicBezTo>
                        <a:pt x="7" y="0"/>
                        <a:pt x="12" y="4"/>
                        <a:pt x="13" y="5"/>
                      </a:cubicBezTo>
                      <a:cubicBezTo>
                        <a:pt x="117" y="247"/>
                        <a:pt x="117" y="247"/>
                        <a:pt x="117" y="247"/>
                      </a:cubicBezTo>
                      <a:lnTo>
                        <a:pt x="105" y="248"/>
                      </a:lnTo>
                      <a:close/>
                    </a:path>
                  </a:pathLst>
                </a:custGeom>
                <a:solidFill>
                  <a:srgbClr val="E34F4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9" name="淘宝网Chenying0907出品 5716"/>
                <p:cNvSpPr>
                  <a:spLocks/>
                </p:cNvSpPr>
                <p:nvPr/>
              </p:nvSpPr>
              <p:spPr bwMode="auto">
                <a:xfrm>
                  <a:off x="4713020" y="1641541"/>
                  <a:ext cx="1055688" cy="2328864"/>
                </a:xfrm>
                <a:custGeom>
                  <a:avLst/>
                  <a:gdLst>
                    <a:gd name="T0" fmla="*/ 105 w 114"/>
                    <a:gd name="T1" fmla="*/ 254 h 254"/>
                    <a:gd name="T2" fmla="*/ 0 w 114"/>
                    <a:gd name="T3" fmla="*/ 12 h 254"/>
                    <a:gd name="T4" fmla="*/ 6 w 114"/>
                    <a:gd name="T5" fmla="*/ 2 h 254"/>
                    <a:gd name="T6" fmla="*/ 11 w 114"/>
                    <a:gd name="T7" fmla="*/ 5 h 254"/>
                    <a:gd name="T8" fmla="*/ 114 w 114"/>
                    <a:gd name="T9" fmla="*/ 245 h 254"/>
                    <a:gd name="T10" fmla="*/ 105 w 114"/>
                    <a:gd name="T11" fmla="*/ 254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254">
                      <a:moveTo>
                        <a:pt x="105" y="254"/>
                      </a:move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10"/>
                        <a:pt x="1" y="4"/>
                        <a:pt x="6" y="2"/>
                      </a:cubicBezTo>
                      <a:cubicBezTo>
                        <a:pt x="10" y="0"/>
                        <a:pt x="10" y="3"/>
                        <a:pt x="11" y="5"/>
                      </a:cubicBezTo>
                      <a:cubicBezTo>
                        <a:pt x="114" y="245"/>
                        <a:pt x="114" y="245"/>
                        <a:pt x="114" y="245"/>
                      </a:cubicBezTo>
                      <a:lnTo>
                        <a:pt x="105" y="254"/>
                      </a:lnTo>
                      <a:close/>
                    </a:path>
                  </a:pathLst>
                </a:custGeom>
                <a:solidFill>
                  <a:srgbClr val="E34F4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0" name="淘宝网Chenying0907出品 5717"/>
                <p:cNvSpPr>
                  <a:spLocks/>
                </p:cNvSpPr>
                <p:nvPr/>
              </p:nvSpPr>
              <p:spPr bwMode="auto">
                <a:xfrm>
                  <a:off x="4597132" y="1733617"/>
                  <a:ext cx="1093788" cy="2282828"/>
                </a:xfrm>
                <a:custGeom>
                  <a:avLst/>
                  <a:gdLst>
                    <a:gd name="T0" fmla="*/ 104 w 118"/>
                    <a:gd name="T1" fmla="*/ 249 h 249"/>
                    <a:gd name="T2" fmla="*/ 1 w 118"/>
                    <a:gd name="T3" fmla="*/ 10 h 249"/>
                    <a:gd name="T4" fmla="*/ 5 w 118"/>
                    <a:gd name="T5" fmla="*/ 2 h 249"/>
                    <a:gd name="T6" fmla="*/ 14 w 118"/>
                    <a:gd name="T7" fmla="*/ 4 h 249"/>
                    <a:gd name="T8" fmla="*/ 118 w 118"/>
                    <a:gd name="T9" fmla="*/ 244 h 249"/>
                    <a:gd name="T10" fmla="*/ 104 w 118"/>
                    <a:gd name="T11" fmla="*/ 249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249">
                      <a:moveTo>
                        <a:pt x="104" y="249"/>
                      </a:moveTo>
                      <a:cubicBezTo>
                        <a:pt x="1" y="10"/>
                        <a:pt x="1" y="10"/>
                        <a:pt x="1" y="10"/>
                      </a:cubicBezTo>
                      <a:cubicBezTo>
                        <a:pt x="0" y="8"/>
                        <a:pt x="1" y="4"/>
                        <a:pt x="5" y="2"/>
                      </a:cubicBezTo>
                      <a:cubicBezTo>
                        <a:pt x="11" y="0"/>
                        <a:pt x="13" y="3"/>
                        <a:pt x="14" y="4"/>
                      </a:cubicBezTo>
                      <a:cubicBezTo>
                        <a:pt x="118" y="244"/>
                        <a:pt x="118" y="244"/>
                        <a:pt x="118" y="244"/>
                      </a:cubicBezTo>
                      <a:lnTo>
                        <a:pt x="104" y="249"/>
                      </a:lnTo>
                      <a:close/>
                    </a:path>
                  </a:pathLst>
                </a:custGeom>
                <a:solidFill>
                  <a:srgbClr val="E8707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1" name="淘宝网Chenying0907出品 5703"/>
                <p:cNvSpPr>
                  <a:spLocks/>
                </p:cNvSpPr>
                <p:nvPr/>
              </p:nvSpPr>
              <p:spPr bwMode="auto">
                <a:xfrm>
                  <a:off x="4405578" y="1186854"/>
                  <a:ext cx="189438" cy="312121"/>
                </a:xfrm>
                <a:custGeom>
                  <a:avLst/>
                  <a:gdLst>
                    <a:gd name="T0" fmla="*/ 18 w 18"/>
                    <a:gd name="T1" fmla="*/ 22 h 30"/>
                    <a:gd name="T2" fmla="*/ 0 w 18"/>
                    <a:gd name="T3" fmla="*/ 0 h 30"/>
                    <a:gd name="T4" fmla="*/ 4 w 18"/>
                    <a:gd name="T5" fmla="*/ 28 h 30"/>
                    <a:gd name="T6" fmla="*/ 12 w 18"/>
                    <a:gd name="T7" fmla="*/ 29 h 30"/>
                    <a:gd name="T8" fmla="*/ 18 w 18"/>
                    <a:gd name="T9" fmla="*/ 22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30">
                      <a:moveTo>
                        <a:pt x="18" y="22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28"/>
                        <a:pt x="4" y="28"/>
                        <a:pt x="4" y="28"/>
                      </a:cubicBezTo>
                      <a:cubicBezTo>
                        <a:pt x="7" y="30"/>
                        <a:pt x="10" y="30"/>
                        <a:pt x="12" y="29"/>
                      </a:cubicBezTo>
                      <a:cubicBezTo>
                        <a:pt x="15" y="27"/>
                        <a:pt x="17" y="25"/>
                        <a:pt x="18" y="22"/>
                      </a:cubicBezTo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5" name="淘宝网Chenying0907出品 18"/>
              <p:cNvGrpSpPr/>
              <p:nvPr/>
            </p:nvGrpSpPr>
            <p:grpSpPr>
              <a:xfrm rot="781172">
                <a:off x="5242049" y="1323326"/>
                <a:ext cx="1411857" cy="2951177"/>
                <a:chOff x="4400552" y="1170242"/>
                <a:chExt cx="1411857" cy="2951181"/>
              </a:xfrm>
            </p:grpSpPr>
            <p:sp>
              <p:nvSpPr>
                <p:cNvPr id="40" name="淘宝网Chenying0907出品 5702"/>
                <p:cNvSpPr>
                  <a:spLocks/>
                </p:cNvSpPr>
                <p:nvPr/>
              </p:nvSpPr>
              <p:spPr bwMode="auto">
                <a:xfrm>
                  <a:off x="5450459" y="3873773"/>
                  <a:ext cx="361950" cy="247650"/>
                </a:xfrm>
                <a:custGeom>
                  <a:avLst/>
                  <a:gdLst>
                    <a:gd name="T0" fmla="*/ 39 w 39"/>
                    <a:gd name="T1" fmla="*/ 11 h 27"/>
                    <a:gd name="T2" fmla="*/ 39 w 39"/>
                    <a:gd name="T3" fmla="*/ 12 h 27"/>
                    <a:gd name="T4" fmla="*/ 38 w 39"/>
                    <a:gd name="T5" fmla="*/ 13 h 27"/>
                    <a:gd name="T6" fmla="*/ 31 w 39"/>
                    <a:gd name="T7" fmla="*/ 19 h 27"/>
                    <a:gd name="T8" fmla="*/ 30 w 39"/>
                    <a:gd name="T9" fmla="*/ 20 h 27"/>
                    <a:gd name="T10" fmla="*/ 29 w 39"/>
                    <a:gd name="T11" fmla="*/ 21 h 27"/>
                    <a:gd name="T12" fmla="*/ 19 w 39"/>
                    <a:gd name="T13" fmla="*/ 25 h 27"/>
                    <a:gd name="T14" fmla="*/ 17 w 39"/>
                    <a:gd name="T15" fmla="*/ 26 h 27"/>
                    <a:gd name="T16" fmla="*/ 16 w 39"/>
                    <a:gd name="T17" fmla="*/ 26 h 27"/>
                    <a:gd name="T18" fmla="*/ 7 w 39"/>
                    <a:gd name="T19" fmla="*/ 27 h 27"/>
                    <a:gd name="T20" fmla="*/ 6 w 39"/>
                    <a:gd name="T21" fmla="*/ 26 h 27"/>
                    <a:gd name="T22" fmla="*/ 5 w 39"/>
                    <a:gd name="T23" fmla="*/ 26 h 27"/>
                    <a:gd name="T24" fmla="*/ 0 w 39"/>
                    <a:gd name="T25" fmla="*/ 15 h 27"/>
                    <a:gd name="T26" fmla="*/ 11 w 39"/>
                    <a:gd name="T27" fmla="*/ 14 h 27"/>
                    <a:gd name="T28" fmla="*/ 11 w 39"/>
                    <a:gd name="T29" fmla="*/ 15 h 27"/>
                    <a:gd name="T30" fmla="*/ 12 w 39"/>
                    <a:gd name="T31" fmla="*/ 14 h 27"/>
                    <a:gd name="T32" fmla="*/ 26 w 39"/>
                    <a:gd name="T33" fmla="*/ 8 h 27"/>
                    <a:gd name="T34" fmla="*/ 26 w 39"/>
                    <a:gd name="T35" fmla="*/ 8 h 27"/>
                    <a:gd name="T36" fmla="*/ 34 w 39"/>
                    <a:gd name="T37" fmla="*/ 0 h 27"/>
                    <a:gd name="T38" fmla="*/ 39 w 39"/>
                    <a:gd name="T39" fmla="*/ 1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9" h="27">
                      <a:moveTo>
                        <a:pt x="39" y="11"/>
                      </a:moveTo>
                      <a:cubicBezTo>
                        <a:pt x="39" y="11"/>
                        <a:pt x="39" y="12"/>
                        <a:pt x="39" y="12"/>
                      </a:cubicBezTo>
                      <a:cubicBezTo>
                        <a:pt x="39" y="12"/>
                        <a:pt x="38" y="13"/>
                        <a:pt x="38" y="13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1" y="20"/>
                        <a:pt x="31" y="20"/>
                        <a:pt x="30" y="20"/>
                      </a:cubicBezTo>
                      <a:cubicBezTo>
                        <a:pt x="30" y="20"/>
                        <a:pt x="29" y="21"/>
                        <a:pt x="29" y="21"/>
                      </a:cubicBezTo>
                      <a:cubicBezTo>
                        <a:pt x="19" y="25"/>
                        <a:pt x="19" y="25"/>
                        <a:pt x="19" y="25"/>
                      </a:cubicBezTo>
                      <a:cubicBezTo>
                        <a:pt x="18" y="26"/>
                        <a:pt x="18" y="26"/>
                        <a:pt x="17" y="26"/>
                      </a:cubicBezTo>
                      <a:cubicBezTo>
                        <a:pt x="17" y="26"/>
                        <a:pt x="16" y="26"/>
                        <a:pt x="16" y="26"/>
                      </a:cubicBezTo>
                      <a:cubicBezTo>
                        <a:pt x="7" y="27"/>
                        <a:pt x="7" y="27"/>
                        <a:pt x="7" y="27"/>
                      </a:cubicBezTo>
                      <a:cubicBezTo>
                        <a:pt x="6" y="26"/>
                        <a:pt x="6" y="26"/>
                        <a:pt x="6" y="26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11" y="14"/>
                        <a:pt x="11" y="14"/>
                        <a:pt x="11" y="14"/>
                      </a:cubicBezTo>
                      <a:cubicBezTo>
                        <a:pt x="11" y="15"/>
                        <a:pt x="11" y="15"/>
                        <a:pt x="11" y="15"/>
                      </a:cubicBezTo>
                      <a:cubicBezTo>
                        <a:pt x="12" y="14"/>
                        <a:pt x="12" y="14"/>
                        <a:pt x="12" y="14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34" y="0"/>
                        <a:pt x="34" y="0"/>
                        <a:pt x="34" y="0"/>
                      </a:cubicBezTo>
                      <a:lnTo>
                        <a:pt x="39" y="11"/>
                      </a:lnTo>
                      <a:close/>
                    </a:path>
                  </a:pathLst>
                </a:custGeom>
                <a:solidFill>
                  <a:srgbClr val="E8707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srgbClr val="E87071"/>
                    </a:solidFill>
                  </a:endParaRPr>
                </a:p>
              </p:txBody>
            </p:sp>
            <p:sp>
              <p:nvSpPr>
                <p:cNvPr id="41" name="淘宝网Chenying0907出品 5704"/>
                <p:cNvSpPr>
                  <a:spLocks/>
                </p:cNvSpPr>
                <p:nvPr/>
              </p:nvSpPr>
              <p:spPr bwMode="auto">
                <a:xfrm>
                  <a:off x="4400552" y="1170242"/>
                  <a:ext cx="493713" cy="893764"/>
                </a:xfrm>
                <a:custGeom>
                  <a:avLst/>
                  <a:gdLst>
                    <a:gd name="T0" fmla="*/ 27 w 54"/>
                    <a:gd name="T1" fmla="*/ 95 h 96"/>
                    <a:gd name="T2" fmla="*/ 39 w 54"/>
                    <a:gd name="T3" fmla="*/ 90 h 96"/>
                    <a:gd name="T4" fmla="*/ 50 w 54"/>
                    <a:gd name="T5" fmla="*/ 85 h 96"/>
                    <a:gd name="T6" fmla="*/ 50 w 54"/>
                    <a:gd name="T7" fmla="*/ 67 h 96"/>
                    <a:gd name="T8" fmla="*/ 43 w 54"/>
                    <a:gd name="T9" fmla="*/ 51 h 96"/>
                    <a:gd name="T10" fmla="*/ 37 w 54"/>
                    <a:gd name="T11" fmla="*/ 41 h 96"/>
                    <a:gd name="T12" fmla="*/ 37 w 54"/>
                    <a:gd name="T13" fmla="*/ 41 h 96"/>
                    <a:gd name="T14" fmla="*/ 2 w 54"/>
                    <a:gd name="T15" fmla="*/ 1 h 96"/>
                    <a:gd name="T16" fmla="*/ 0 w 54"/>
                    <a:gd name="T17" fmla="*/ 0 h 96"/>
                    <a:gd name="T18" fmla="*/ 0 w 54"/>
                    <a:gd name="T19" fmla="*/ 2 h 96"/>
                    <a:gd name="T20" fmla="*/ 5 w 54"/>
                    <a:gd name="T21" fmla="*/ 56 h 96"/>
                    <a:gd name="T22" fmla="*/ 7 w 54"/>
                    <a:gd name="T23" fmla="*/ 66 h 96"/>
                    <a:gd name="T24" fmla="*/ 14 w 54"/>
                    <a:gd name="T25" fmla="*/ 82 h 96"/>
                    <a:gd name="T26" fmla="*/ 27 w 54"/>
                    <a:gd name="T27" fmla="*/ 95 h 96"/>
                    <a:gd name="connsiteX0" fmla="*/ 5000 w 9814"/>
                    <a:gd name="connsiteY0" fmla="*/ 9896 h 9909"/>
                    <a:gd name="connsiteX1" fmla="*/ 7222 w 9814"/>
                    <a:gd name="connsiteY1" fmla="*/ 9375 h 9909"/>
                    <a:gd name="connsiteX2" fmla="*/ 9259 w 9814"/>
                    <a:gd name="connsiteY2" fmla="*/ 8854 h 9909"/>
                    <a:gd name="connsiteX3" fmla="*/ 9259 w 9814"/>
                    <a:gd name="connsiteY3" fmla="*/ 6979 h 9909"/>
                    <a:gd name="connsiteX4" fmla="*/ 7963 w 9814"/>
                    <a:gd name="connsiteY4" fmla="*/ 5313 h 9909"/>
                    <a:gd name="connsiteX5" fmla="*/ 6852 w 9814"/>
                    <a:gd name="connsiteY5" fmla="*/ 4271 h 9909"/>
                    <a:gd name="connsiteX6" fmla="*/ 6852 w 9814"/>
                    <a:gd name="connsiteY6" fmla="*/ 4271 h 9909"/>
                    <a:gd name="connsiteX7" fmla="*/ 370 w 9814"/>
                    <a:gd name="connsiteY7" fmla="*/ 104 h 9909"/>
                    <a:gd name="connsiteX8" fmla="*/ 0 w 9814"/>
                    <a:gd name="connsiteY8" fmla="*/ 0 h 9909"/>
                    <a:gd name="connsiteX9" fmla="*/ 0 w 9814"/>
                    <a:gd name="connsiteY9" fmla="*/ 208 h 9909"/>
                    <a:gd name="connsiteX10" fmla="*/ 926 w 9814"/>
                    <a:gd name="connsiteY10" fmla="*/ 5833 h 9909"/>
                    <a:gd name="connsiteX11" fmla="*/ 1486 w 9814"/>
                    <a:gd name="connsiteY11" fmla="*/ 6875 h 9909"/>
                    <a:gd name="connsiteX12" fmla="*/ 2593 w 9814"/>
                    <a:gd name="connsiteY12" fmla="*/ 8542 h 9909"/>
                    <a:gd name="connsiteX13" fmla="*/ 5000 w 9814"/>
                    <a:gd name="connsiteY13" fmla="*/ 9896 h 9909"/>
                    <a:gd name="connsiteX0" fmla="*/ 5095 w 10001"/>
                    <a:gd name="connsiteY0" fmla="*/ 9987 h 10000"/>
                    <a:gd name="connsiteX1" fmla="*/ 7359 w 10001"/>
                    <a:gd name="connsiteY1" fmla="*/ 9461 h 10000"/>
                    <a:gd name="connsiteX2" fmla="*/ 9434 w 10001"/>
                    <a:gd name="connsiteY2" fmla="*/ 8935 h 10000"/>
                    <a:gd name="connsiteX3" fmla="*/ 9434 w 10001"/>
                    <a:gd name="connsiteY3" fmla="*/ 7043 h 10000"/>
                    <a:gd name="connsiteX4" fmla="*/ 8114 w 10001"/>
                    <a:gd name="connsiteY4" fmla="*/ 5362 h 10000"/>
                    <a:gd name="connsiteX5" fmla="*/ 6982 w 10001"/>
                    <a:gd name="connsiteY5" fmla="*/ 4310 h 10000"/>
                    <a:gd name="connsiteX6" fmla="*/ 6982 w 10001"/>
                    <a:gd name="connsiteY6" fmla="*/ 4310 h 10000"/>
                    <a:gd name="connsiteX7" fmla="*/ 377 w 10001"/>
                    <a:gd name="connsiteY7" fmla="*/ 105 h 10000"/>
                    <a:gd name="connsiteX8" fmla="*/ 0 w 10001"/>
                    <a:gd name="connsiteY8" fmla="*/ 0 h 10000"/>
                    <a:gd name="connsiteX9" fmla="*/ 0 w 10001"/>
                    <a:gd name="connsiteY9" fmla="*/ 210 h 10000"/>
                    <a:gd name="connsiteX10" fmla="*/ 944 w 10001"/>
                    <a:gd name="connsiteY10" fmla="*/ 5887 h 10000"/>
                    <a:gd name="connsiteX11" fmla="*/ 1514 w 10001"/>
                    <a:gd name="connsiteY11" fmla="*/ 6938 h 10000"/>
                    <a:gd name="connsiteX12" fmla="*/ 2739 w 10001"/>
                    <a:gd name="connsiteY12" fmla="*/ 8620 h 10000"/>
                    <a:gd name="connsiteX13" fmla="*/ 5095 w 10001"/>
                    <a:gd name="connsiteY13" fmla="*/ 9987 h 10000"/>
                    <a:gd name="connsiteX0" fmla="*/ 5168 w 10074"/>
                    <a:gd name="connsiteY0" fmla="*/ 10248 h 10261"/>
                    <a:gd name="connsiteX1" fmla="*/ 7432 w 10074"/>
                    <a:gd name="connsiteY1" fmla="*/ 9722 h 10261"/>
                    <a:gd name="connsiteX2" fmla="*/ 9507 w 10074"/>
                    <a:gd name="connsiteY2" fmla="*/ 9196 h 10261"/>
                    <a:gd name="connsiteX3" fmla="*/ 9507 w 10074"/>
                    <a:gd name="connsiteY3" fmla="*/ 7304 h 10261"/>
                    <a:gd name="connsiteX4" fmla="*/ 8187 w 10074"/>
                    <a:gd name="connsiteY4" fmla="*/ 5623 h 10261"/>
                    <a:gd name="connsiteX5" fmla="*/ 7055 w 10074"/>
                    <a:gd name="connsiteY5" fmla="*/ 4571 h 10261"/>
                    <a:gd name="connsiteX6" fmla="*/ 7055 w 10074"/>
                    <a:gd name="connsiteY6" fmla="*/ 4571 h 10261"/>
                    <a:gd name="connsiteX7" fmla="*/ 450 w 10074"/>
                    <a:gd name="connsiteY7" fmla="*/ 366 h 10261"/>
                    <a:gd name="connsiteX8" fmla="*/ 73 w 10074"/>
                    <a:gd name="connsiteY8" fmla="*/ 261 h 10261"/>
                    <a:gd name="connsiteX9" fmla="*/ 73 w 10074"/>
                    <a:gd name="connsiteY9" fmla="*/ 471 h 10261"/>
                    <a:gd name="connsiteX10" fmla="*/ 1066 w 10074"/>
                    <a:gd name="connsiteY10" fmla="*/ 6039 h 10261"/>
                    <a:gd name="connsiteX11" fmla="*/ 1587 w 10074"/>
                    <a:gd name="connsiteY11" fmla="*/ 7199 h 10261"/>
                    <a:gd name="connsiteX12" fmla="*/ 2812 w 10074"/>
                    <a:gd name="connsiteY12" fmla="*/ 8881 h 10261"/>
                    <a:gd name="connsiteX13" fmla="*/ 5168 w 10074"/>
                    <a:gd name="connsiteY13" fmla="*/ 10248 h 10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0074" h="10261">
                      <a:moveTo>
                        <a:pt x="5168" y="10248"/>
                      </a:moveTo>
                      <a:lnTo>
                        <a:pt x="7432" y="9722"/>
                      </a:lnTo>
                      <a:lnTo>
                        <a:pt x="9507" y="9196"/>
                      </a:lnTo>
                      <a:cubicBezTo>
                        <a:pt x="10263" y="8986"/>
                        <a:pt x="10263" y="8146"/>
                        <a:pt x="9507" y="7304"/>
                      </a:cubicBezTo>
                      <a:lnTo>
                        <a:pt x="8187" y="5623"/>
                      </a:lnTo>
                      <a:cubicBezTo>
                        <a:pt x="7810" y="5097"/>
                        <a:pt x="7620" y="4886"/>
                        <a:pt x="7055" y="4571"/>
                      </a:cubicBezTo>
                      <a:lnTo>
                        <a:pt x="7055" y="4571"/>
                      </a:lnTo>
                      <a:lnTo>
                        <a:pt x="450" y="366"/>
                      </a:lnTo>
                      <a:lnTo>
                        <a:pt x="73" y="261"/>
                      </a:lnTo>
                      <a:cubicBezTo>
                        <a:pt x="73" y="331"/>
                        <a:pt x="-92" y="-492"/>
                        <a:pt x="73" y="471"/>
                      </a:cubicBezTo>
                      <a:cubicBezTo>
                        <a:pt x="238" y="1434"/>
                        <a:pt x="813" y="4917"/>
                        <a:pt x="1066" y="6039"/>
                      </a:cubicBezTo>
                      <a:cubicBezTo>
                        <a:pt x="1318" y="7160"/>
                        <a:pt x="1399" y="6778"/>
                        <a:pt x="1587" y="7199"/>
                      </a:cubicBezTo>
                      <a:cubicBezTo>
                        <a:pt x="2909" y="8881"/>
                        <a:pt x="2812" y="8881"/>
                        <a:pt x="2812" y="8881"/>
                      </a:cubicBezTo>
                      <a:cubicBezTo>
                        <a:pt x="3566" y="9827"/>
                        <a:pt x="4601" y="10353"/>
                        <a:pt x="5168" y="10248"/>
                      </a:cubicBezTo>
                    </a:path>
                  </a:pathLst>
                </a:custGeom>
                <a:solidFill>
                  <a:srgbClr val="F3D8B8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/>
                </a:p>
              </p:txBody>
            </p:sp>
            <p:sp>
              <p:nvSpPr>
                <p:cNvPr id="42" name="淘宝网Chenying0907出品 5715"/>
                <p:cNvSpPr>
                  <a:spLocks/>
                </p:cNvSpPr>
                <p:nvPr/>
              </p:nvSpPr>
              <p:spPr bwMode="auto">
                <a:xfrm>
                  <a:off x="4476483" y="1752666"/>
                  <a:ext cx="1084263" cy="2273302"/>
                </a:xfrm>
                <a:custGeom>
                  <a:avLst/>
                  <a:gdLst>
                    <a:gd name="T0" fmla="*/ 105 w 117"/>
                    <a:gd name="T1" fmla="*/ 248 h 248"/>
                    <a:gd name="T2" fmla="*/ 1 w 117"/>
                    <a:gd name="T3" fmla="*/ 8 h 248"/>
                    <a:gd name="T4" fmla="*/ 3 w 117"/>
                    <a:gd name="T5" fmla="*/ 2 h 248"/>
                    <a:gd name="T6" fmla="*/ 13 w 117"/>
                    <a:gd name="T7" fmla="*/ 5 h 248"/>
                    <a:gd name="T8" fmla="*/ 117 w 117"/>
                    <a:gd name="T9" fmla="*/ 247 h 248"/>
                    <a:gd name="T10" fmla="*/ 105 w 117"/>
                    <a:gd name="T11" fmla="*/ 248 h 2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7" h="248">
                      <a:moveTo>
                        <a:pt x="105" y="248"/>
                      </a:moveTo>
                      <a:cubicBezTo>
                        <a:pt x="1" y="8"/>
                        <a:pt x="1" y="8"/>
                        <a:pt x="1" y="8"/>
                      </a:cubicBezTo>
                      <a:cubicBezTo>
                        <a:pt x="0" y="7"/>
                        <a:pt x="0" y="4"/>
                        <a:pt x="3" y="2"/>
                      </a:cubicBezTo>
                      <a:cubicBezTo>
                        <a:pt x="7" y="0"/>
                        <a:pt x="12" y="4"/>
                        <a:pt x="13" y="5"/>
                      </a:cubicBezTo>
                      <a:cubicBezTo>
                        <a:pt x="117" y="247"/>
                        <a:pt x="117" y="247"/>
                        <a:pt x="117" y="247"/>
                      </a:cubicBezTo>
                      <a:lnTo>
                        <a:pt x="105" y="248"/>
                      </a:lnTo>
                      <a:close/>
                    </a:path>
                  </a:pathLst>
                </a:custGeom>
                <a:solidFill>
                  <a:srgbClr val="018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3" name="淘宝网Chenying0907出品 5716"/>
                <p:cNvSpPr>
                  <a:spLocks/>
                </p:cNvSpPr>
                <p:nvPr/>
              </p:nvSpPr>
              <p:spPr bwMode="auto">
                <a:xfrm>
                  <a:off x="4713021" y="1641541"/>
                  <a:ext cx="1055688" cy="2328865"/>
                </a:xfrm>
                <a:custGeom>
                  <a:avLst/>
                  <a:gdLst>
                    <a:gd name="T0" fmla="*/ 105 w 114"/>
                    <a:gd name="T1" fmla="*/ 254 h 254"/>
                    <a:gd name="T2" fmla="*/ 0 w 114"/>
                    <a:gd name="T3" fmla="*/ 12 h 254"/>
                    <a:gd name="T4" fmla="*/ 6 w 114"/>
                    <a:gd name="T5" fmla="*/ 2 h 254"/>
                    <a:gd name="T6" fmla="*/ 11 w 114"/>
                    <a:gd name="T7" fmla="*/ 5 h 254"/>
                    <a:gd name="T8" fmla="*/ 114 w 114"/>
                    <a:gd name="T9" fmla="*/ 245 h 254"/>
                    <a:gd name="T10" fmla="*/ 105 w 114"/>
                    <a:gd name="T11" fmla="*/ 254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254">
                      <a:moveTo>
                        <a:pt x="105" y="254"/>
                      </a:move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10"/>
                        <a:pt x="1" y="4"/>
                        <a:pt x="6" y="2"/>
                      </a:cubicBezTo>
                      <a:cubicBezTo>
                        <a:pt x="10" y="0"/>
                        <a:pt x="10" y="3"/>
                        <a:pt x="11" y="5"/>
                      </a:cubicBezTo>
                      <a:cubicBezTo>
                        <a:pt x="114" y="245"/>
                        <a:pt x="114" y="245"/>
                        <a:pt x="114" y="245"/>
                      </a:cubicBezTo>
                      <a:lnTo>
                        <a:pt x="105" y="254"/>
                      </a:lnTo>
                      <a:close/>
                    </a:path>
                  </a:pathLst>
                </a:custGeom>
                <a:solidFill>
                  <a:srgbClr val="018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4" name="淘宝网Chenying0907出品 5717"/>
                <p:cNvSpPr>
                  <a:spLocks/>
                </p:cNvSpPr>
                <p:nvPr/>
              </p:nvSpPr>
              <p:spPr bwMode="auto">
                <a:xfrm>
                  <a:off x="4597132" y="1733617"/>
                  <a:ext cx="1093788" cy="2282828"/>
                </a:xfrm>
                <a:custGeom>
                  <a:avLst/>
                  <a:gdLst>
                    <a:gd name="T0" fmla="*/ 104 w 118"/>
                    <a:gd name="T1" fmla="*/ 249 h 249"/>
                    <a:gd name="T2" fmla="*/ 1 w 118"/>
                    <a:gd name="T3" fmla="*/ 10 h 249"/>
                    <a:gd name="T4" fmla="*/ 5 w 118"/>
                    <a:gd name="T5" fmla="*/ 2 h 249"/>
                    <a:gd name="T6" fmla="*/ 14 w 118"/>
                    <a:gd name="T7" fmla="*/ 4 h 249"/>
                    <a:gd name="T8" fmla="*/ 118 w 118"/>
                    <a:gd name="T9" fmla="*/ 244 h 249"/>
                    <a:gd name="T10" fmla="*/ 104 w 118"/>
                    <a:gd name="T11" fmla="*/ 249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249">
                      <a:moveTo>
                        <a:pt x="104" y="249"/>
                      </a:moveTo>
                      <a:cubicBezTo>
                        <a:pt x="1" y="10"/>
                        <a:pt x="1" y="10"/>
                        <a:pt x="1" y="10"/>
                      </a:cubicBezTo>
                      <a:cubicBezTo>
                        <a:pt x="0" y="8"/>
                        <a:pt x="1" y="4"/>
                        <a:pt x="5" y="2"/>
                      </a:cubicBezTo>
                      <a:cubicBezTo>
                        <a:pt x="11" y="0"/>
                        <a:pt x="13" y="3"/>
                        <a:pt x="14" y="4"/>
                      </a:cubicBezTo>
                      <a:cubicBezTo>
                        <a:pt x="118" y="244"/>
                        <a:pt x="118" y="244"/>
                        <a:pt x="118" y="244"/>
                      </a:cubicBezTo>
                      <a:lnTo>
                        <a:pt x="104" y="249"/>
                      </a:lnTo>
                      <a:close/>
                    </a:path>
                  </a:pathLst>
                </a:custGeom>
                <a:solidFill>
                  <a:srgbClr val="01AC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5" name="淘宝网Chenying0907出品 5703"/>
                <p:cNvSpPr>
                  <a:spLocks/>
                </p:cNvSpPr>
                <p:nvPr/>
              </p:nvSpPr>
              <p:spPr bwMode="auto">
                <a:xfrm>
                  <a:off x="4405578" y="1186853"/>
                  <a:ext cx="189438" cy="312121"/>
                </a:xfrm>
                <a:custGeom>
                  <a:avLst/>
                  <a:gdLst>
                    <a:gd name="T0" fmla="*/ 18 w 18"/>
                    <a:gd name="T1" fmla="*/ 22 h 30"/>
                    <a:gd name="T2" fmla="*/ 0 w 18"/>
                    <a:gd name="T3" fmla="*/ 0 h 30"/>
                    <a:gd name="T4" fmla="*/ 4 w 18"/>
                    <a:gd name="T5" fmla="*/ 28 h 30"/>
                    <a:gd name="T6" fmla="*/ 12 w 18"/>
                    <a:gd name="T7" fmla="*/ 29 h 30"/>
                    <a:gd name="T8" fmla="*/ 18 w 18"/>
                    <a:gd name="T9" fmla="*/ 22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30">
                      <a:moveTo>
                        <a:pt x="18" y="22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28"/>
                        <a:pt x="4" y="28"/>
                        <a:pt x="4" y="28"/>
                      </a:cubicBezTo>
                      <a:cubicBezTo>
                        <a:pt x="7" y="30"/>
                        <a:pt x="10" y="30"/>
                        <a:pt x="12" y="29"/>
                      </a:cubicBezTo>
                      <a:cubicBezTo>
                        <a:pt x="15" y="27"/>
                        <a:pt x="17" y="25"/>
                        <a:pt x="18" y="22"/>
                      </a:cubicBezTo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6" name="淘宝网Chenying0907出品 19"/>
              <p:cNvGrpSpPr/>
              <p:nvPr/>
            </p:nvGrpSpPr>
            <p:grpSpPr>
              <a:xfrm rot="1701895">
                <a:off x="6140258" y="1271913"/>
                <a:ext cx="1411857" cy="2951177"/>
                <a:chOff x="4400548" y="1170243"/>
                <a:chExt cx="1411855" cy="2951179"/>
              </a:xfrm>
            </p:grpSpPr>
            <p:sp>
              <p:nvSpPr>
                <p:cNvPr id="34" name="淘宝网Chenying0907出品 5702"/>
                <p:cNvSpPr>
                  <a:spLocks/>
                </p:cNvSpPr>
                <p:nvPr/>
              </p:nvSpPr>
              <p:spPr bwMode="auto">
                <a:xfrm>
                  <a:off x="5450453" y="3873772"/>
                  <a:ext cx="361950" cy="247650"/>
                </a:xfrm>
                <a:custGeom>
                  <a:avLst/>
                  <a:gdLst>
                    <a:gd name="T0" fmla="*/ 39 w 39"/>
                    <a:gd name="T1" fmla="*/ 11 h 27"/>
                    <a:gd name="T2" fmla="*/ 39 w 39"/>
                    <a:gd name="T3" fmla="*/ 12 h 27"/>
                    <a:gd name="T4" fmla="*/ 38 w 39"/>
                    <a:gd name="T5" fmla="*/ 13 h 27"/>
                    <a:gd name="T6" fmla="*/ 31 w 39"/>
                    <a:gd name="T7" fmla="*/ 19 h 27"/>
                    <a:gd name="T8" fmla="*/ 30 w 39"/>
                    <a:gd name="T9" fmla="*/ 20 h 27"/>
                    <a:gd name="T10" fmla="*/ 29 w 39"/>
                    <a:gd name="T11" fmla="*/ 21 h 27"/>
                    <a:gd name="T12" fmla="*/ 19 w 39"/>
                    <a:gd name="T13" fmla="*/ 25 h 27"/>
                    <a:gd name="T14" fmla="*/ 17 w 39"/>
                    <a:gd name="T15" fmla="*/ 26 h 27"/>
                    <a:gd name="T16" fmla="*/ 16 w 39"/>
                    <a:gd name="T17" fmla="*/ 26 h 27"/>
                    <a:gd name="T18" fmla="*/ 7 w 39"/>
                    <a:gd name="T19" fmla="*/ 27 h 27"/>
                    <a:gd name="T20" fmla="*/ 6 w 39"/>
                    <a:gd name="T21" fmla="*/ 26 h 27"/>
                    <a:gd name="T22" fmla="*/ 5 w 39"/>
                    <a:gd name="T23" fmla="*/ 26 h 27"/>
                    <a:gd name="T24" fmla="*/ 0 w 39"/>
                    <a:gd name="T25" fmla="*/ 15 h 27"/>
                    <a:gd name="T26" fmla="*/ 11 w 39"/>
                    <a:gd name="T27" fmla="*/ 14 h 27"/>
                    <a:gd name="T28" fmla="*/ 11 w 39"/>
                    <a:gd name="T29" fmla="*/ 15 h 27"/>
                    <a:gd name="T30" fmla="*/ 12 w 39"/>
                    <a:gd name="T31" fmla="*/ 14 h 27"/>
                    <a:gd name="T32" fmla="*/ 26 w 39"/>
                    <a:gd name="T33" fmla="*/ 8 h 27"/>
                    <a:gd name="T34" fmla="*/ 26 w 39"/>
                    <a:gd name="T35" fmla="*/ 8 h 27"/>
                    <a:gd name="T36" fmla="*/ 34 w 39"/>
                    <a:gd name="T37" fmla="*/ 0 h 27"/>
                    <a:gd name="T38" fmla="*/ 39 w 39"/>
                    <a:gd name="T39" fmla="*/ 1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9" h="27">
                      <a:moveTo>
                        <a:pt x="39" y="11"/>
                      </a:moveTo>
                      <a:cubicBezTo>
                        <a:pt x="39" y="11"/>
                        <a:pt x="39" y="12"/>
                        <a:pt x="39" y="12"/>
                      </a:cubicBezTo>
                      <a:cubicBezTo>
                        <a:pt x="39" y="12"/>
                        <a:pt x="38" y="13"/>
                        <a:pt x="38" y="13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1" y="20"/>
                        <a:pt x="31" y="20"/>
                        <a:pt x="30" y="20"/>
                      </a:cubicBezTo>
                      <a:cubicBezTo>
                        <a:pt x="30" y="20"/>
                        <a:pt x="29" y="21"/>
                        <a:pt x="29" y="21"/>
                      </a:cubicBezTo>
                      <a:cubicBezTo>
                        <a:pt x="19" y="25"/>
                        <a:pt x="19" y="25"/>
                        <a:pt x="19" y="25"/>
                      </a:cubicBezTo>
                      <a:cubicBezTo>
                        <a:pt x="18" y="26"/>
                        <a:pt x="18" y="26"/>
                        <a:pt x="17" y="26"/>
                      </a:cubicBezTo>
                      <a:cubicBezTo>
                        <a:pt x="17" y="26"/>
                        <a:pt x="16" y="26"/>
                        <a:pt x="16" y="26"/>
                      </a:cubicBezTo>
                      <a:cubicBezTo>
                        <a:pt x="7" y="27"/>
                        <a:pt x="7" y="27"/>
                        <a:pt x="7" y="27"/>
                      </a:cubicBezTo>
                      <a:cubicBezTo>
                        <a:pt x="6" y="26"/>
                        <a:pt x="6" y="26"/>
                        <a:pt x="6" y="26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11" y="14"/>
                        <a:pt x="11" y="14"/>
                        <a:pt x="11" y="14"/>
                      </a:cubicBezTo>
                      <a:cubicBezTo>
                        <a:pt x="11" y="15"/>
                        <a:pt x="11" y="15"/>
                        <a:pt x="11" y="15"/>
                      </a:cubicBezTo>
                      <a:cubicBezTo>
                        <a:pt x="12" y="14"/>
                        <a:pt x="12" y="14"/>
                        <a:pt x="12" y="14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34" y="0"/>
                        <a:pt x="34" y="0"/>
                        <a:pt x="34" y="0"/>
                      </a:cubicBezTo>
                      <a:lnTo>
                        <a:pt x="39" y="11"/>
                      </a:lnTo>
                      <a:close/>
                    </a:path>
                  </a:pathLst>
                </a:custGeom>
                <a:solidFill>
                  <a:srgbClr val="E8707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srgbClr val="E87071"/>
                    </a:solidFill>
                  </a:endParaRPr>
                </a:p>
              </p:txBody>
            </p:sp>
            <p:sp>
              <p:nvSpPr>
                <p:cNvPr id="35" name="淘宝网Chenying0907出品 5704"/>
                <p:cNvSpPr>
                  <a:spLocks/>
                </p:cNvSpPr>
                <p:nvPr/>
              </p:nvSpPr>
              <p:spPr bwMode="auto">
                <a:xfrm>
                  <a:off x="4400548" y="1170243"/>
                  <a:ext cx="493712" cy="893763"/>
                </a:xfrm>
                <a:custGeom>
                  <a:avLst/>
                  <a:gdLst>
                    <a:gd name="T0" fmla="*/ 27 w 54"/>
                    <a:gd name="T1" fmla="*/ 95 h 96"/>
                    <a:gd name="T2" fmla="*/ 39 w 54"/>
                    <a:gd name="T3" fmla="*/ 90 h 96"/>
                    <a:gd name="T4" fmla="*/ 50 w 54"/>
                    <a:gd name="T5" fmla="*/ 85 h 96"/>
                    <a:gd name="T6" fmla="*/ 50 w 54"/>
                    <a:gd name="T7" fmla="*/ 67 h 96"/>
                    <a:gd name="T8" fmla="*/ 43 w 54"/>
                    <a:gd name="T9" fmla="*/ 51 h 96"/>
                    <a:gd name="T10" fmla="*/ 37 w 54"/>
                    <a:gd name="T11" fmla="*/ 41 h 96"/>
                    <a:gd name="T12" fmla="*/ 37 w 54"/>
                    <a:gd name="T13" fmla="*/ 41 h 96"/>
                    <a:gd name="T14" fmla="*/ 2 w 54"/>
                    <a:gd name="T15" fmla="*/ 1 h 96"/>
                    <a:gd name="T16" fmla="*/ 0 w 54"/>
                    <a:gd name="T17" fmla="*/ 0 h 96"/>
                    <a:gd name="T18" fmla="*/ 0 w 54"/>
                    <a:gd name="T19" fmla="*/ 2 h 96"/>
                    <a:gd name="T20" fmla="*/ 5 w 54"/>
                    <a:gd name="T21" fmla="*/ 56 h 96"/>
                    <a:gd name="T22" fmla="*/ 7 w 54"/>
                    <a:gd name="T23" fmla="*/ 66 h 96"/>
                    <a:gd name="T24" fmla="*/ 14 w 54"/>
                    <a:gd name="T25" fmla="*/ 82 h 96"/>
                    <a:gd name="T26" fmla="*/ 27 w 54"/>
                    <a:gd name="T27" fmla="*/ 95 h 96"/>
                    <a:gd name="connsiteX0" fmla="*/ 5000 w 9814"/>
                    <a:gd name="connsiteY0" fmla="*/ 9896 h 9909"/>
                    <a:gd name="connsiteX1" fmla="*/ 7222 w 9814"/>
                    <a:gd name="connsiteY1" fmla="*/ 9375 h 9909"/>
                    <a:gd name="connsiteX2" fmla="*/ 9259 w 9814"/>
                    <a:gd name="connsiteY2" fmla="*/ 8854 h 9909"/>
                    <a:gd name="connsiteX3" fmla="*/ 9259 w 9814"/>
                    <a:gd name="connsiteY3" fmla="*/ 6979 h 9909"/>
                    <a:gd name="connsiteX4" fmla="*/ 7963 w 9814"/>
                    <a:gd name="connsiteY4" fmla="*/ 5313 h 9909"/>
                    <a:gd name="connsiteX5" fmla="*/ 6852 w 9814"/>
                    <a:gd name="connsiteY5" fmla="*/ 4271 h 9909"/>
                    <a:gd name="connsiteX6" fmla="*/ 6852 w 9814"/>
                    <a:gd name="connsiteY6" fmla="*/ 4271 h 9909"/>
                    <a:gd name="connsiteX7" fmla="*/ 370 w 9814"/>
                    <a:gd name="connsiteY7" fmla="*/ 104 h 9909"/>
                    <a:gd name="connsiteX8" fmla="*/ 0 w 9814"/>
                    <a:gd name="connsiteY8" fmla="*/ 0 h 9909"/>
                    <a:gd name="connsiteX9" fmla="*/ 0 w 9814"/>
                    <a:gd name="connsiteY9" fmla="*/ 208 h 9909"/>
                    <a:gd name="connsiteX10" fmla="*/ 926 w 9814"/>
                    <a:gd name="connsiteY10" fmla="*/ 5833 h 9909"/>
                    <a:gd name="connsiteX11" fmla="*/ 1486 w 9814"/>
                    <a:gd name="connsiteY11" fmla="*/ 6875 h 9909"/>
                    <a:gd name="connsiteX12" fmla="*/ 2593 w 9814"/>
                    <a:gd name="connsiteY12" fmla="*/ 8542 h 9909"/>
                    <a:gd name="connsiteX13" fmla="*/ 5000 w 9814"/>
                    <a:gd name="connsiteY13" fmla="*/ 9896 h 9909"/>
                    <a:gd name="connsiteX0" fmla="*/ 5095 w 10001"/>
                    <a:gd name="connsiteY0" fmla="*/ 9987 h 10000"/>
                    <a:gd name="connsiteX1" fmla="*/ 7359 w 10001"/>
                    <a:gd name="connsiteY1" fmla="*/ 9461 h 10000"/>
                    <a:gd name="connsiteX2" fmla="*/ 9434 w 10001"/>
                    <a:gd name="connsiteY2" fmla="*/ 8935 h 10000"/>
                    <a:gd name="connsiteX3" fmla="*/ 9434 w 10001"/>
                    <a:gd name="connsiteY3" fmla="*/ 7043 h 10000"/>
                    <a:gd name="connsiteX4" fmla="*/ 8114 w 10001"/>
                    <a:gd name="connsiteY4" fmla="*/ 5362 h 10000"/>
                    <a:gd name="connsiteX5" fmla="*/ 6982 w 10001"/>
                    <a:gd name="connsiteY5" fmla="*/ 4310 h 10000"/>
                    <a:gd name="connsiteX6" fmla="*/ 6982 w 10001"/>
                    <a:gd name="connsiteY6" fmla="*/ 4310 h 10000"/>
                    <a:gd name="connsiteX7" fmla="*/ 377 w 10001"/>
                    <a:gd name="connsiteY7" fmla="*/ 105 h 10000"/>
                    <a:gd name="connsiteX8" fmla="*/ 0 w 10001"/>
                    <a:gd name="connsiteY8" fmla="*/ 0 h 10000"/>
                    <a:gd name="connsiteX9" fmla="*/ 0 w 10001"/>
                    <a:gd name="connsiteY9" fmla="*/ 210 h 10000"/>
                    <a:gd name="connsiteX10" fmla="*/ 944 w 10001"/>
                    <a:gd name="connsiteY10" fmla="*/ 5887 h 10000"/>
                    <a:gd name="connsiteX11" fmla="*/ 1514 w 10001"/>
                    <a:gd name="connsiteY11" fmla="*/ 6938 h 10000"/>
                    <a:gd name="connsiteX12" fmla="*/ 2739 w 10001"/>
                    <a:gd name="connsiteY12" fmla="*/ 8620 h 10000"/>
                    <a:gd name="connsiteX13" fmla="*/ 5095 w 10001"/>
                    <a:gd name="connsiteY13" fmla="*/ 9987 h 10000"/>
                    <a:gd name="connsiteX0" fmla="*/ 5168 w 10074"/>
                    <a:gd name="connsiteY0" fmla="*/ 10248 h 10261"/>
                    <a:gd name="connsiteX1" fmla="*/ 7432 w 10074"/>
                    <a:gd name="connsiteY1" fmla="*/ 9722 h 10261"/>
                    <a:gd name="connsiteX2" fmla="*/ 9507 w 10074"/>
                    <a:gd name="connsiteY2" fmla="*/ 9196 h 10261"/>
                    <a:gd name="connsiteX3" fmla="*/ 9507 w 10074"/>
                    <a:gd name="connsiteY3" fmla="*/ 7304 h 10261"/>
                    <a:gd name="connsiteX4" fmla="*/ 8187 w 10074"/>
                    <a:gd name="connsiteY4" fmla="*/ 5623 h 10261"/>
                    <a:gd name="connsiteX5" fmla="*/ 7055 w 10074"/>
                    <a:gd name="connsiteY5" fmla="*/ 4571 h 10261"/>
                    <a:gd name="connsiteX6" fmla="*/ 7055 w 10074"/>
                    <a:gd name="connsiteY6" fmla="*/ 4571 h 10261"/>
                    <a:gd name="connsiteX7" fmla="*/ 450 w 10074"/>
                    <a:gd name="connsiteY7" fmla="*/ 366 h 10261"/>
                    <a:gd name="connsiteX8" fmla="*/ 73 w 10074"/>
                    <a:gd name="connsiteY8" fmla="*/ 261 h 10261"/>
                    <a:gd name="connsiteX9" fmla="*/ 73 w 10074"/>
                    <a:gd name="connsiteY9" fmla="*/ 471 h 10261"/>
                    <a:gd name="connsiteX10" fmla="*/ 1066 w 10074"/>
                    <a:gd name="connsiteY10" fmla="*/ 6039 h 10261"/>
                    <a:gd name="connsiteX11" fmla="*/ 1587 w 10074"/>
                    <a:gd name="connsiteY11" fmla="*/ 7199 h 10261"/>
                    <a:gd name="connsiteX12" fmla="*/ 2812 w 10074"/>
                    <a:gd name="connsiteY12" fmla="*/ 8881 h 10261"/>
                    <a:gd name="connsiteX13" fmla="*/ 5168 w 10074"/>
                    <a:gd name="connsiteY13" fmla="*/ 10248 h 10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0074" h="10261">
                      <a:moveTo>
                        <a:pt x="5168" y="10248"/>
                      </a:moveTo>
                      <a:lnTo>
                        <a:pt x="7432" y="9722"/>
                      </a:lnTo>
                      <a:lnTo>
                        <a:pt x="9507" y="9196"/>
                      </a:lnTo>
                      <a:cubicBezTo>
                        <a:pt x="10263" y="8986"/>
                        <a:pt x="10263" y="8146"/>
                        <a:pt x="9507" y="7304"/>
                      </a:cubicBezTo>
                      <a:lnTo>
                        <a:pt x="8187" y="5623"/>
                      </a:lnTo>
                      <a:cubicBezTo>
                        <a:pt x="7810" y="5097"/>
                        <a:pt x="7620" y="4886"/>
                        <a:pt x="7055" y="4571"/>
                      </a:cubicBezTo>
                      <a:lnTo>
                        <a:pt x="7055" y="4571"/>
                      </a:lnTo>
                      <a:lnTo>
                        <a:pt x="450" y="366"/>
                      </a:lnTo>
                      <a:lnTo>
                        <a:pt x="73" y="261"/>
                      </a:lnTo>
                      <a:cubicBezTo>
                        <a:pt x="73" y="331"/>
                        <a:pt x="-92" y="-492"/>
                        <a:pt x="73" y="471"/>
                      </a:cubicBezTo>
                      <a:cubicBezTo>
                        <a:pt x="238" y="1434"/>
                        <a:pt x="813" y="4917"/>
                        <a:pt x="1066" y="6039"/>
                      </a:cubicBezTo>
                      <a:cubicBezTo>
                        <a:pt x="1318" y="7160"/>
                        <a:pt x="1399" y="6778"/>
                        <a:pt x="1587" y="7199"/>
                      </a:cubicBezTo>
                      <a:cubicBezTo>
                        <a:pt x="2909" y="8881"/>
                        <a:pt x="2812" y="8881"/>
                        <a:pt x="2812" y="8881"/>
                      </a:cubicBezTo>
                      <a:cubicBezTo>
                        <a:pt x="3566" y="9827"/>
                        <a:pt x="4601" y="10353"/>
                        <a:pt x="5168" y="10248"/>
                      </a:cubicBezTo>
                    </a:path>
                  </a:pathLst>
                </a:custGeom>
                <a:solidFill>
                  <a:srgbClr val="F3D8B8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/>
                </a:p>
              </p:txBody>
            </p:sp>
            <p:sp>
              <p:nvSpPr>
                <p:cNvPr id="36" name="淘宝网Chenying0907出品 5715"/>
                <p:cNvSpPr>
                  <a:spLocks/>
                </p:cNvSpPr>
                <p:nvPr/>
              </p:nvSpPr>
              <p:spPr bwMode="auto">
                <a:xfrm>
                  <a:off x="4476479" y="1752665"/>
                  <a:ext cx="1084262" cy="2273302"/>
                </a:xfrm>
                <a:custGeom>
                  <a:avLst/>
                  <a:gdLst>
                    <a:gd name="T0" fmla="*/ 105 w 117"/>
                    <a:gd name="T1" fmla="*/ 248 h 248"/>
                    <a:gd name="T2" fmla="*/ 1 w 117"/>
                    <a:gd name="T3" fmla="*/ 8 h 248"/>
                    <a:gd name="T4" fmla="*/ 3 w 117"/>
                    <a:gd name="T5" fmla="*/ 2 h 248"/>
                    <a:gd name="T6" fmla="*/ 13 w 117"/>
                    <a:gd name="T7" fmla="*/ 5 h 248"/>
                    <a:gd name="T8" fmla="*/ 117 w 117"/>
                    <a:gd name="T9" fmla="*/ 247 h 248"/>
                    <a:gd name="T10" fmla="*/ 105 w 117"/>
                    <a:gd name="T11" fmla="*/ 248 h 2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7" h="248">
                      <a:moveTo>
                        <a:pt x="105" y="248"/>
                      </a:moveTo>
                      <a:cubicBezTo>
                        <a:pt x="1" y="8"/>
                        <a:pt x="1" y="8"/>
                        <a:pt x="1" y="8"/>
                      </a:cubicBezTo>
                      <a:cubicBezTo>
                        <a:pt x="0" y="7"/>
                        <a:pt x="0" y="4"/>
                        <a:pt x="3" y="2"/>
                      </a:cubicBezTo>
                      <a:cubicBezTo>
                        <a:pt x="7" y="0"/>
                        <a:pt x="12" y="4"/>
                        <a:pt x="13" y="5"/>
                      </a:cubicBezTo>
                      <a:cubicBezTo>
                        <a:pt x="117" y="247"/>
                        <a:pt x="117" y="247"/>
                        <a:pt x="117" y="247"/>
                      </a:cubicBezTo>
                      <a:lnTo>
                        <a:pt x="105" y="248"/>
                      </a:lnTo>
                      <a:close/>
                    </a:path>
                  </a:pathLst>
                </a:custGeom>
                <a:solidFill>
                  <a:srgbClr val="FFA21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7" name="淘宝网Chenying0907出品 5716"/>
                <p:cNvSpPr>
                  <a:spLocks/>
                </p:cNvSpPr>
                <p:nvPr/>
              </p:nvSpPr>
              <p:spPr bwMode="auto">
                <a:xfrm>
                  <a:off x="4713018" y="1641539"/>
                  <a:ext cx="1055688" cy="2328864"/>
                </a:xfrm>
                <a:custGeom>
                  <a:avLst/>
                  <a:gdLst>
                    <a:gd name="T0" fmla="*/ 105 w 114"/>
                    <a:gd name="T1" fmla="*/ 254 h 254"/>
                    <a:gd name="T2" fmla="*/ 0 w 114"/>
                    <a:gd name="T3" fmla="*/ 12 h 254"/>
                    <a:gd name="T4" fmla="*/ 6 w 114"/>
                    <a:gd name="T5" fmla="*/ 2 h 254"/>
                    <a:gd name="T6" fmla="*/ 11 w 114"/>
                    <a:gd name="T7" fmla="*/ 5 h 254"/>
                    <a:gd name="T8" fmla="*/ 114 w 114"/>
                    <a:gd name="T9" fmla="*/ 245 h 254"/>
                    <a:gd name="T10" fmla="*/ 105 w 114"/>
                    <a:gd name="T11" fmla="*/ 254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254">
                      <a:moveTo>
                        <a:pt x="105" y="254"/>
                      </a:move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10"/>
                        <a:pt x="1" y="4"/>
                        <a:pt x="6" y="2"/>
                      </a:cubicBezTo>
                      <a:cubicBezTo>
                        <a:pt x="10" y="0"/>
                        <a:pt x="10" y="3"/>
                        <a:pt x="11" y="5"/>
                      </a:cubicBezTo>
                      <a:cubicBezTo>
                        <a:pt x="114" y="245"/>
                        <a:pt x="114" y="245"/>
                        <a:pt x="114" y="245"/>
                      </a:cubicBezTo>
                      <a:lnTo>
                        <a:pt x="105" y="254"/>
                      </a:lnTo>
                      <a:close/>
                    </a:path>
                  </a:pathLst>
                </a:custGeom>
                <a:solidFill>
                  <a:srgbClr val="FFA21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8" name="淘宝网Chenying0907出品 5717"/>
                <p:cNvSpPr>
                  <a:spLocks/>
                </p:cNvSpPr>
                <p:nvPr/>
              </p:nvSpPr>
              <p:spPr bwMode="auto">
                <a:xfrm>
                  <a:off x="4597131" y="1733615"/>
                  <a:ext cx="1093788" cy="2282828"/>
                </a:xfrm>
                <a:custGeom>
                  <a:avLst/>
                  <a:gdLst>
                    <a:gd name="T0" fmla="*/ 104 w 118"/>
                    <a:gd name="T1" fmla="*/ 249 h 249"/>
                    <a:gd name="T2" fmla="*/ 1 w 118"/>
                    <a:gd name="T3" fmla="*/ 10 h 249"/>
                    <a:gd name="T4" fmla="*/ 5 w 118"/>
                    <a:gd name="T5" fmla="*/ 2 h 249"/>
                    <a:gd name="T6" fmla="*/ 14 w 118"/>
                    <a:gd name="T7" fmla="*/ 4 h 249"/>
                    <a:gd name="T8" fmla="*/ 118 w 118"/>
                    <a:gd name="T9" fmla="*/ 244 h 249"/>
                    <a:gd name="T10" fmla="*/ 104 w 118"/>
                    <a:gd name="T11" fmla="*/ 249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249">
                      <a:moveTo>
                        <a:pt x="104" y="249"/>
                      </a:moveTo>
                      <a:cubicBezTo>
                        <a:pt x="1" y="10"/>
                        <a:pt x="1" y="10"/>
                        <a:pt x="1" y="10"/>
                      </a:cubicBezTo>
                      <a:cubicBezTo>
                        <a:pt x="0" y="8"/>
                        <a:pt x="1" y="4"/>
                        <a:pt x="5" y="2"/>
                      </a:cubicBezTo>
                      <a:cubicBezTo>
                        <a:pt x="11" y="0"/>
                        <a:pt x="13" y="3"/>
                        <a:pt x="14" y="4"/>
                      </a:cubicBezTo>
                      <a:cubicBezTo>
                        <a:pt x="118" y="244"/>
                        <a:pt x="118" y="244"/>
                        <a:pt x="118" y="244"/>
                      </a:cubicBezTo>
                      <a:lnTo>
                        <a:pt x="104" y="249"/>
                      </a:lnTo>
                      <a:close/>
                    </a:path>
                  </a:pathLst>
                </a:custGeom>
                <a:solidFill>
                  <a:srgbClr val="FFB8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9" name="淘宝网Chenying0907出品 5703"/>
                <p:cNvSpPr>
                  <a:spLocks/>
                </p:cNvSpPr>
                <p:nvPr/>
              </p:nvSpPr>
              <p:spPr bwMode="auto">
                <a:xfrm>
                  <a:off x="4405578" y="1186853"/>
                  <a:ext cx="189438" cy="312121"/>
                </a:xfrm>
                <a:custGeom>
                  <a:avLst/>
                  <a:gdLst>
                    <a:gd name="T0" fmla="*/ 18 w 18"/>
                    <a:gd name="T1" fmla="*/ 22 h 30"/>
                    <a:gd name="T2" fmla="*/ 0 w 18"/>
                    <a:gd name="T3" fmla="*/ 0 h 30"/>
                    <a:gd name="T4" fmla="*/ 4 w 18"/>
                    <a:gd name="T5" fmla="*/ 28 h 30"/>
                    <a:gd name="T6" fmla="*/ 12 w 18"/>
                    <a:gd name="T7" fmla="*/ 29 h 30"/>
                    <a:gd name="T8" fmla="*/ 18 w 18"/>
                    <a:gd name="T9" fmla="*/ 22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30">
                      <a:moveTo>
                        <a:pt x="18" y="22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28"/>
                        <a:pt x="4" y="28"/>
                        <a:pt x="4" y="28"/>
                      </a:cubicBezTo>
                      <a:cubicBezTo>
                        <a:pt x="7" y="30"/>
                        <a:pt x="10" y="30"/>
                        <a:pt x="12" y="29"/>
                      </a:cubicBezTo>
                      <a:cubicBezTo>
                        <a:pt x="15" y="27"/>
                        <a:pt x="17" y="25"/>
                        <a:pt x="18" y="22"/>
                      </a:cubicBezTo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7" name="淘宝网Chenying0907出品 20"/>
              <p:cNvGrpSpPr/>
              <p:nvPr/>
            </p:nvGrpSpPr>
            <p:grpSpPr>
              <a:xfrm rot="2920266">
                <a:off x="6757655" y="1950494"/>
                <a:ext cx="1411858" cy="2951176"/>
                <a:chOff x="4400552" y="1170242"/>
                <a:chExt cx="1411857" cy="2951182"/>
              </a:xfrm>
            </p:grpSpPr>
            <p:sp>
              <p:nvSpPr>
                <p:cNvPr id="28" name="淘宝网Chenying0907出品 5702"/>
                <p:cNvSpPr>
                  <a:spLocks/>
                </p:cNvSpPr>
                <p:nvPr/>
              </p:nvSpPr>
              <p:spPr bwMode="auto">
                <a:xfrm>
                  <a:off x="5450459" y="3873774"/>
                  <a:ext cx="361950" cy="247650"/>
                </a:xfrm>
                <a:custGeom>
                  <a:avLst/>
                  <a:gdLst>
                    <a:gd name="T0" fmla="*/ 39 w 39"/>
                    <a:gd name="T1" fmla="*/ 11 h 27"/>
                    <a:gd name="T2" fmla="*/ 39 w 39"/>
                    <a:gd name="T3" fmla="*/ 12 h 27"/>
                    <a:gd name="T4" fmla="*/ 38 w 39"/>
                    <a:gd name="T5" fmla="*/ 13 h 27"/>
                    <a:gd name="T6" fmla="*/ 31 w 39"/>
                    <a:gd name="T7" fmla="*/ 19 h 27"/>
                    <a:gd name="T8" fmla="*/ 30 w 39"/>
                    <a:gd name="T9" fmla="*/ 20 h 27"/>
                    <a:gd name="T10" fmla="*/ 29 w 39"/>
                    <a:gd name="T11" fmla="*/ 21 h 27"/>
                    <a:gd name="T12" fmla="*/ 19 w 39"/>
                    <a:gd name="T13" fmla="*/ 25 h 27"/>
                    <a:gd name="T14" fmla="*/ 17 w 39"/>
                    <a:gd name="T15" fmla="*/ 26 h 27"/>
                    <a:gd name="T16" fmla="*/ 16 w 39"/>
                    <a:gd name="T17" fmla="*/ 26 h 27"/>
                    <a:gd name="T18" fmla="*/ 7 w 39"/>
                    <a:gd name="T19" fmla="*/ 27 h 27"/>
                    <a:gd name="T20" fmla="*/ 6 w 39"/>
                    <a:gd name="T21" fmla="*/ 26 h 27"/>
                    <a:gd name="T22" fmla="*/ 5 w 39"/>
                    <a:gd name="T23" fmla="*/ 26 h 27"/>
                    <a:gd name="T24" fmla="*/ 0 w 39"/>
                    <a:gd name="T25" fmla="*/ 15 h 27"/>
                    <a:gd name="T26" fmla="*/ 11 w 39"/>
                    <a:gd name="T27" fmla="*/ 14 h 27"/>
                    <a:gd name="T28" fmla="*/ 11 w 39"/>
                    <a:gd name="T29" fmla="*/ 15 h 27"/>
                    <a:gd name="T30" fmla="*/ 12 w 39"/>
                    <a:gd name="T31" fmla="*/ 14 h 27"/>
                    <a:gd name="T32" fmla="*/ 26 w 39"/>
                    <a:gd name="T33" fmla="*/ 8 h 27"/>
                    <a:gd name="T34" fmla="*/ 26 w 39"/>
                    <a:gd name="T35" fmla="*/ 8 h 27"/>
                    <a:gd name="T36" fmla="*/ 34 w 39"/>
                    <a:gd name="T37" fmla="*/ 0 h 27"/>
                    <a:gd name="T38" fmla="*/ 39 w 39"/>
                    <a:gd name="T39" fmla="*/ 1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9" h="27">
                      <a:moveTo>
                        <a:pt x="39" y="11"/>
                      </a:moveTo>
                      <a:cubicBezTo>
                        <a:pt x="39" y="11"/>
                        <a:pt x="39" y="12"/>
                        <a:pt x="39" y="12"/>
                      </a:cubicBezTo>
                      <a:cubicBezTo>
                        <a:pt x="39" y="12"/>
                        <a:pt x="38" y="13"/>
                        <a:pt x="38" y="13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1" y="20"/>
                        <a:pt x="31" y="20"/>
                        <a:pt x="30" y="20"/>
                      </a:cubicBezTo>
                      <a:cubicBezTo>
                        <a:pt x="30" y="20"/>
                        <a:pt x="29" y="21"/>
                        <a:pt x="29" y="21"/>
                      </a:cubicBezTo>
                      <a:cubicBezTo>
                        <a:pt x="19" y="25"/>
                        <a:pt x="19" y="25"/>
                        <a:pt x="19" y="25"/>
                      </a:cubicBezTo>
                      <a:cubicBezTo>
                        <a:pt x="18" y="26"/>
                        <a:pt x="18" y="26"/>
                        <a:pt x="17" y="26"/>
                      </a:cubicBezTo>
                      <a:cubicBezTo>
                        <a:pt x="17" y="26"/>
                        <a:pt x="16" y="26"/>
                        <a:pt x="16" y="26"/>
                      </a:cubicBezTo>
                      <a:cubicBezTo>
                        <a:pt x="7" y="27"/>
                        <a:pt x="7" y="27"/>
                        <a:pt x="7" y="27"/>
                      </a:cubicBezTo>
                      <a:cubicBezTo>
                        <a:pt x="6" y="26"/>
                        <a:pt x="6" y="26"/>
                        <a:pt x="6" y="26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11" y="14"/>
                        <a:pt x="11" y="14"/>
                        <a:pt x="11" y="14"/>
                      </a:cubicBezTo>
                      <a:cubicBezTo>
                        <a:pt x="11" y="15"/>
                        <a:pt x="11" y="15"/>
                        <a:pt x="11" y="15"/>
                      </a:cubicBezTo>
                      <a:cubicBezTo>
                        <a:pt x="12" y="14"/>
                        <a:pt x="12" y="14"/>
                        <a:pt x="12" y="14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34" y="0"/>
                        <a:pt x="34" y="0"/>
                        <a:pt x="34" y="0"/>
                      </a:cubicBezTo>
                      <a:lnTo>
                        <a:pt x="39" y="11"/>
                      </a:lnTo>
                      <a:close/>
                    </a:path>
                  </a:pathLst>
                </a:custGeom>
                <a:solidFill>
                  <a:srgbClr val="E8707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srgbClr val="E87071"/>
                    </a:solidFill>
                  </a:endParaRPr>
                </a:p>
              </p:txBody>
            </p:sp>
            <p:sp>
              <p:nvSpPr>
                <p:cNvPr id="29" name="淘宝网Chenying0907出品 5704"/>
                <p:cNvSpPr>
                  <a:spLocks/>
                </p:cNvSpPr>
                <p:nvPr/>
              </p:nvSpPr>
              <p:spPr bwMode="auto">
                <a:xfrm>
                  <a:off x="4400552" y="1170242"/>
                  <a:ext cx="493712" cy="893764"/>
                </a:xfrm>
                <a:custGeom>
                  <a:avLst/>
                  <a:gdLst>
                    <a:gd name="T0" fmla="*/ 27 w 54"/>
                    <a:gd name="T1" fmla="*/ 95 h 96"/>
                    <a:gd name="T2" fmla="*/ 39 w 54"/>
                    <a:gd name="T3" fmla="*/ 90 h 96"/>
                    <a:gd name="T4" fmla="*/ 50 w 54"/>
                    <a:gd name="T5" fmla="*/ 85 h 96"/>
                    <a:gd name="T6" fmla="*/ 50 w 54"/>
                    <a:gd name="T7" fmla="*/ 67 h 96"/>
                    <a:gd name="T8" fmla="*/ 43 w 54"/>
                    <a:gd name="T9" fmla="*/ 51 h 96"/>
                    <a:gd name="T10" fmla="*/ 37 w 54"/>
                    <a:gd name="T11" fmla="*/ 41 h 96"/>
                    <a:gd name="T12" fmla="*/ 37 w 54"/>
                    <a:gd name="T13" fmla="*/ 41 h 96"/>
                    <a:gd name="T14" fmla="*/ 2 w 54"/>
                    <a:gd name="T15" fmla="*/ 1 h 96"/>
                    <a:gd name="T16" fmla="*/ 0 w 54"/>
                    <a:gd name="T17" fmla="*/ 0 h 96"/>
                    <a:gd name="T18" fmla="*/ 0 w 54"/>
                    <a:gd name="T19" fmla="*/ 2 h 96"/>
                    <a:gd name="T20" fmla="*/ 5 w 54"/>
                    <a:gd name="T21" fmla="*/ 56 h 96"/>
                    <a:gd name="T22" fmla="*/ 7 w 54"/>
                    <a:gd name="T23" fmla="*/ 66 h 96"/>
                    <a:gd name="T24" fmla="*/ 14 w 54"/>
                    <a:gd name="T25" fmla="*/ 82 h 96"/>
                    <a:gd name="T26" fmla="*/ 27 w 54"/>
                    <a:gd name="T27" fmla="*/ 95 h 96"/>
                    <a:gd name="connsiteX0" fmla="*/ 5000 w 9814"/>
                    <a:gd name="connsiteY0" fmla="*/ 9896 h 9909"/>
                    <a:gd name="connsiteX1" fmla="*/ 7222 w 9814"/>
                    <a:gd name="connsiteY1" fmla="*/ 9375 h 9909"/>
                    <a:gd name="connsiteX2" fmla="*/ 9259 w 9814"/>
                    <a:gd name="connsiteY2" fmla="*/ 8854 h 9909"/>
                    <a:gd name="connsiteX3" fmla="*/ 9259 w 9814"/>
                    <a:gd name="connsiteY3" fmla="*/ 6979 h 9909"/>
                    <a:gd name="connsiteX4" fmla="*/ 7963 w 9814"/>
                    <a:gd name="connsiteY4" fmla="*/ 5313 h 9909"/>
                    <a:gd name="connsiteX5" fmla="*/ 6852 w 9814"/>
                    <a:gd name="connsiteY5" fmla="*/ 4271 h 9909"/>
                    <a:gd name="connsiteX6" fmla="*/ 6852 w 9814"/>
                    <a:gd name="connsiteY6" fmla="*/ 4271 h 9909"/>
                    <a:gd name="connsiteX7" fmla="*/ 370 w 9814"/>
                    <a:gd name="connsiteY7" fmla="*/ 104 h 9909"/>
                    <a:gd name="connsiteX8" fmla="*/ 0 w 9814"/>
                    <a:gd name="connsiteY8" fmla="*/ 0 h 9909"/>
                    <a:gd name="connsiteX9" fmla="*/ 0 w 9814"/>
                    <a:gd name="connsiteY9" fmla="*/ 208 h 9909"/>
                    <a:gd name="connsiteX10" fmla="*/ 926 w 9814"/>
                    <a:gd name="connsiteY10" fmla="*/ 5833 h 9909"/>
                    <a:gd name="connsiteX11" fmla="*/ 1486 w 9814"/>
                    <a:gd name="connsiteY11" fmla="*/ 6875 h 9909"/>
                    <a:gd name="connsiteX12" fmla="*/ 2593 w 9814"/>
                    <a:gd name="connsiteY12" fmla="*/ 8542 h 9909"/>
                    <a:gd name="connsiteX13" fmla="*/ 5000 w 9814"/>
                    <a:gd name="connsiteY13" fmla="*/ 9896 h 9909"/>
                    <a:gd name="connsiteX0" fmla="*/ 5095 w 10001"/>
                    <a:gd name="connsiteY0" fmla="*/ 9987 h 10000"/>
                    <a:gd name="connsiteX1" fmla="*/ 7359 w 10001"/>
                    <a:gd name="connsiteY1" fmla="*/ 9461 h 10000"/>
                    <a:gd name="connsiteX2" fmla="*/ 9434 w 10001"/>
                    <a:gd name="connsiteY2" fmla="*/ 8935 h 10000"/>
                    <a:gd name="connsiteX3" fmla="*/ 9434 w 10001"/>
                    <a:gd name="connsiteY3" fmla="*/ 7043 h 10000"/>
                    <a:gd name="connsiteX4" fmla="*/ 8114 w 10001"/>
                    <a:gd name="connsiteY4" fmla="*/ 5362 h 10000"/>
                    <a:gd name="connsiteX5" fmla="*/ 6982 w 10001"/>
                    <a:gd name="connsiteY5" fmla="*/ 4310 h 10000"/>
                    <a:gd name="connsiteX6" fmla="*/ 6982 w 10001"/>
                    <a:gd name="connsiteY6" fmla="*/ 4310 h 10000"/>
                    <a:gd name="connsiteX7" fmla="*/ 377 w 10001"/>
                    <a:gd name="connsiteY7" fmla="*/ 105 h 10000"/>
                    <a:gd name="connsiteX8" fmla="*/ 0 w 10001"/>
                    <a:gd name="connsiteY8" fmla="*/ 0 h 10000"/>
                    <a:gd name="connsiteX9" fmla="*/ 0 w 10001"/>
                    <a:gd name="connsiteY9" fmla="*/ 210 h 10000"/>
                    <a:gd name="connsiteX10" fmla="*/ 944 w 10001"/>
                    <a:gd name="connsiteY10" fmla="*/ 5887 h 10000"/>
                    <a:gd name="connsiteX11" fmla="*/ 1514 w 10001"/>
                    <a:gd name="connsiteY11" fmla="*/ 6938 h 10000"/>
                    <a:gd name="connsiteX12" fmla="*/ 2739 w 10001"/>
                    <a:gd name="connsiteY12" fmla="*/ 8620 h 10000"/>
                    <a:gd name="connsiteX13" fmla="*/ 5095 w 10001"/>
                    <a:gd name="connsiteY13" fmla="*/ 9987 h 10000"/>
                    <a:gd name="connsiteX0" fmla="*/ 5168 w 10074"/>
                    <a:gd name="connsiteY0" fmla="*/ 10248 h 10261"/>
                    <a:gd name="connsiteX1" fmla="*/ 7432 w 10074"/>
                    <a:gd name="connsiteY1" fmla="*/ 9722 h 10261"/>
                    <a:gd name="connsiteX2" fmla="*/ 9507 w 10074"/>
                    <a:gd name="connsiteY2" fmla="*/ 9196 h 10261"/>
                    <a:gd name="connsiteX3" fmla="*/ 9507 w 10074"/>
                    <a:gd name="connsiteY3" fmla="*/ 7304 h 10261"/>
                    <a:gd name="connsiteX4" fmla="*/ 8187 w 10074"/>
                    <a:gd name="connsiteY4" fmla="*/ 5623 h 10261"/>
                    <a:gd name="connsiteX5" fmla="*/ 7055 w 10074"/>
                    <a:gd name="connsiteY5" fmla="*/ 4571 h 10261"/>
                    <a:gd name="connsiteX6" fmla="*/ 7055 w 10074"/>
                    <a:gd name="connsiteY6" fmla="*/ 4571 h 10261"/>
                    <a:gd name="connsiteX7" fmla="*/ 450 w 10074"/>
                    <a:gd name="connsiteY7" fmla="*/ 366 h 10261"/>
                    <a:gd name="connsiteX8" fmla="*/ 73 w 10074"/>
                    <a:gd name="connsiteY8" fmla="*/ 261 h 10261"/>
                    <a:gd name="connsiteX9" fmla="*/ 73 w 10074"/>
                    <a:gd name="connsiteY9" fmla="*/ 471 h 10261"/>
                    <a:gd name="connsiteX10" fmla="*/ 1066 w 10074"/>
                    <a:gd name="connsiteY10" fmla="*/ 6039 h 10261"/>
                    <a:gd name="connsiteX11" fmla="*/ 1587 w 10074"/>
                    <a:gd name="connsiteY11" fmla="*/ 7199 h 10261"/>
                    <a:gd name="connsiteX12" fmla="*/ 2812 w 10074"/>
                    <a:gd name="connsiteY12" fmla="*/ 8881 h 10261"/>
                    <a:gd name="connsiteX13" fmla="*/ 5168 w 10074"/>
                    <a:gd name="connsiteY13" fmla="*/ 10248 h 10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0074" h="10261">
                      <a:moveTo>
                        <a:pt x="5168" y="10248"/>
                      </a:moveTo>
                      <a:lnTo>
                        <a:pt x="7432" y="9722"/>
                      </a:lnTo>
                      <a:lnTo>
                        <a:pt x="9507" y="9196"/>
                      </a:lnTo>
                      <a:cubicBezTo>
                        <a:pt x="10263" y="8986"/>
                        <a:pt x="10263" y="8146"/>
                        <a:pt x="9507" y="7304"/>
                      </a:cubicBezTo>
                      <a:lnTo>
                        <a:pt x="8187" y="5623"/>
                      </a:lnTo>
                      <a:cubicBezTo>
                        <a:pt x="7810" y="5097"/>
                        <a:pt x="7620" y="4886"/>
                        <a:pt x="7055" y="4571"/>
                      </a:cubicBezTo>
                      <a:lnTo>
                        <a:pt x="7055" y="4571"/>
                      </a:lnTo>
                      <a:lnTo>
                        <a:pt x="450" y="366"/>
                      </a:lnTo>
                      <a:lnTo>
                        <a:pt x="73" y="261"/>
                      </a:lnTo>
                      <a:cubicBezTo>
                        <a:pt x="73" y="331"/>
                        <a:pt x="-92" y="-492"/>
                        <a:pt x="73" y="471"/>
                      </a:cubicBezTo>
                      <a:cubicBezTo>
                        <a:pt x="238" y="1434"/>
                        <a:pt x="813" y="4917"/>
                        <a:pt x="1066" y="6039"/>
                      </a:cubicBezTo>
                      <a:cubicBezTo>
                        <a:pt x="1318" y="7160"/>
                        <a:pt x="1399" y="6778"/>
                        <a:pt x="1587" y="7199"/>
                      </a:cubicBezTo>
                      <a:cubicBezTo>
                        <a:pt x="2909" y="8881"/>
                        <a:pt x="2812" y="8881"/>
                        <a:pt x="2812" y="8881"/>
                      </a:cubicBezTo>
                      <a:cubicBezTo>
                        <a:pt x="3566" y="9827"/>
                        <a:pt x="4601" y="10353"/>
                        <a:pt x="5168" y="10248"/>
                      </a:cubicBezTo>
                    </a:path>
                  </a:pathLst>
                </a:custGeom>
                <a:solidFill>
                  <a:srgbClr val="F3D8B8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/>
                </a:p>
              </p:txBody>
            </p:sp>
            <p:sp>
              <p:nvSpPr>
                <p:cNvPr id="30" name="淘宝网Chenying0907出品 5715"/>
                <p:cNvSpPr>
                  <a:spLocks/>
                </p:cNvSpPr>
                <p:nvPr/>
              </p:nvSpPr>
              <p:spPr bwMode="auto">
                <a:xfrm>
                  <a:off x="4476483" y="1752666"/>
                  <a:ext cx="1084262" cy="2273302"/>
                </a:xfrm>
                <a:custGeom>
                  <a:avLst/>
                  <a:gdLst>
                    <a:gd name="T0" fmla="*/ 105 w 117"/>
                    <a:gd name="T1" fmla="*/ 248 h 248"/>
                    <a:gd name="T2" fmla="*/ 1 w 117"/>
                    <a:gd name="T3" fmla="*/ 8 h 248"/>
                    <a:gd name="T4" fmla="*/ 3 w 117"/>
                    <a:gd name="T5" fmla="*/ 2 h 248"/>
                    <a:gd name="T6" fmla="*/ 13 w 117"/>
                    <a:gd name="T7" fmla="*/ 5 h 248"/>
                    <a:gd name="T8" fmla="*/ 117 w 117"/>
                    <a:gd name="T9" fmla="*/ 247 h 248"/>
                    <a:gd name="T10" fmla="*/ 105 w 117"/>
                    <a:gd name="T11" fmla="*/ 248 h 2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7" h="248">
                      <a:moveTo>
                        <a:pt x="105" y="248"/>
                      </a:moveTo>
                      <a:cubicBezTo>
                        <a:pt x="1" y="8"/>
                        <a:pt x="1" y="8"/>
                        <a:pt x="1" y="8"/>
                      </a:cubicBezTo>
                      <a:cubicBezTo>
                        <a:pt x="0" y="7"/>
                        <a:pt x="0" y="4"/>
                        <a:pt x="3" y="2"/>
                      </a:cubicBezTo>
                      <a:cubicBezTo>
                        <a:pt x="7" y="0"/>
                        <a:pt x="12" y="4"/>
                        <a:pt x="13" y="5"/>
                      </a:cubicBezTo>
                      <a:cubicBezTo>
                        <a:pt x="117" y="247"/>
                        <a:pt x="117" y="247"/>
                        <a:pt x="117" y="247"/>
                      </a:cubicBezTo>
                      <a:lnTo>
                        <a:pt x="105" y="248"/>
                      </a:lnTo>
                      <a:close/>
                    </a:path>
                  </a:pathLst>
                </a:custGeom>
                <a:solidFill>
                  <a:srgbClr val="7D47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" name="淘宝网Chenying0907出品 5716"/>
                <p:cNvSpPr>
                  <a:spLocks/>
                </p:cNvSpPr>
                <p:nvPr/>
              </p:nvSpPr>
              <p:spPr bwMode="auto">
                <a:xfrm>
                  <a:off x="4713019" y="1641542"/>
                  <a:ext cx="1055688" cy="2328864"/>
                </a:xfrm>
                <a:custGeom>
                  <a:avLst/>
                  <a:gdLst>
                    <a:gd name="T0" fmla="*/ 105 w 114"/>
                    <a:gd name="T1" fmla="*/ 254 h 254"/>
                    <a:gd name="T2" fmla="*/ 0 w 114"/>
                    <a:gd name="T3" fmla="*/ 12 h 254"/>
                    <a:gd name="T4" fmla="*/ 6 w 114"/>
                    <a:gd name="T5" fmla="*/ 2 h 254"/>
                    <a:gd name="T6" fmla="*/ 11 w 114"/>
                    <a:gd name="T7" fmla="*/ 5 h 254"/>
                    <a:gd name="T8" fmla="*/ 114 w 114"/>
                    <a:gd name="T9" fmla="*/ 245 h 254"/>
                    <a:gd name="T10" fmla="*/ 105 w 114"/>
                    <a:gd name="T11" fmla="*/ 254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254">
                      <a:moveTo>
                        <a:pt x="105" y="254"/>
                      </a:move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10"/>
                        <a:pt x="1" y="4"/>
                        <a:pt x="6" y="2"/>
                      </a:cubicBezTo>
                      <a:cubicBezTo>
                        <a:pt x="10" y="0"/>
                        <a:pt x="10" y="3"/>
                        <a:pt x="11" y="5"/>
                      </a:cubicBezTo>
                      <a:cubicBezTo>
                        <a:pt x="114" y="245"/>
                        <a:pt x="114" y="245"/>
                        <a:pt x="114" y="245"/>
                      </a:cubicBezTo>
                      <a:lnTo>
                        <a:pt x="105" y="254"/>
                      </a:lnTo>
                      <a:close/>
                    </a:path>
                  </a:pathLst>
                </a:custGeom>
                <a:solidFill>
                  <a:srgbClr val="7D47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2" name="淘宝网Chenying0907出品 5717"/>
                <p:cNvSpPr>
                  <a:spLocks/>
                </p:cNvSpPr>
                <p:nvPr/>
              </p:nvSpPr>
              <p:spPr bwMode="auto">
                <a:xfrm>
                  <a:off x="4597131" y="1733615"/>
                  <a:ext cx="1093788" cy="2282828"/>
                </a:xfrm>
                <a:custGeom>
                  <a:avLst/>
                  <a:gdLst>
                    <a:gd name="T0" fmla="*/ 104 w 118"/>
                    <a:gd name="T1" fmla="*/ 249 h 249"/>
                    <a:gd name="T2" fmla="*/ 1 w 118"/>
                    <a:gd name="T3" fmla="*/ 10 h 249"/>
                    <a:gd name="T4" fmla="*/ 5 w 118"/>
                    <a:gd name="T5" fmla="*/ 2 h 249"/>
                    <a:gd name="T6" fmla="*/ 14 w 118"/>
                    <a:gd name="T7" fmla="*/ 4 h 249"/>
                    <a:gd name="T8" fmla="*/ 118 w 118"/>
                    <a:gd name="T9" fmla="*/ 244 h 249"/>
                    <a:gd name="T10" fmla="*/ 104 w 118"/>
                    <a:gd name="T11" fmla="*/ 249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249">
                      <a:moveTo>
                        <a:pt x="104" y="249"/>
                      </a:moveTo>
                      <a:cubicBezTo>
                        <a:pt x="1" y="10"/>
                        <a:pt x="1" y="10"/>
                        <a:pt x="1" y="10"/>
                      </a:cubicBezTo>
                      <a:cubicBezTo>
                        <a:pt x="0" y="8"/>
                        <a:pt x="1" y="4"/>
                        <a:pt x="5" y="2"/>
                      </a:cubicBezTo>
                      <a:cubicBezTo>
                        <a:pt x="11" y="0"/>
                        <a:pt x="13" y="3"/>
                        <a:pt x="14" y="4"/>
                      </a:cubicBezTo>
                      <a:cubicBezTo>
                        <a:pt x="118" y="244"/>
                        <a:pt x="118" y="244"/>
                        <a:pt x="118" y="244"/>
                      </a:cubicBezTo>
                      <a:lnTo>
                        <a:pt x="104" y="249"/>
                      </a:lnTo>
                      <a:close/>
                    </a:path>
                  </a:pathLst>
                </a:custGeom>
                <a:solidFill>
                  <a:srgbClr val="985C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3" name="淘宝网Chenying0907出品 5703"/>
                <p:cNvSpPr>
                  <a:spLocks/>
                </p:cNvSpPr>
                <p:nvPr/>
              </p:nvSpPr>
              <p:spPr bwMode="auto">
                <a:xfrm>
                  <a:off x="4405578" y="1186853"/>
                  <a:ext cx="189438" cy="312121"/>
                </a:xfrm>
                <a:custGeom>
                  <a:avLst/>
                  <a:gdLst>
                    <a:gd name="T0" fmla="*/ 18 w 18"/>
                    <a:gd name="T1" fmla="*/ 22 h 30"/>
                    <a:gd name="T2" fmla="*/ 0 w 18"/>
                    <a:gd name="T3" fmla="*/ 0 h 30"/>
                    <a:gd name="T4" fmla="*/ 4 w 18"/>
                    <a:gd name="T5" fmla="*/ 28 h 30"/>
                    <a:gd name="T6" fmla="*/ 12 w 18"/>
                    <a:gd name="T7" fmla="*/ 29 h 30"/>
                    <a:gd name="T8" fmla="*/ 18 w 18"/>
                    <a:gd name="T9" fmla="*/ 22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30">
                      <a:moveTo>
                        <a:pt x="18" y="22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28"/>
                        <a:pt x="4" y="28"/>
                        <a:pt x="4" y="28"/>
                      </a:cubicBezTo>
                      <a:cubicBezTo>
                        <a:pt x="7" y="30"/>
                        <a:pt x="10" y="30"/>
                        <a:pt x="12" y="29"/>
                      </a:cubicBezTo>
                      <a:cubicBezTo>
                        <a:pt x="15" y="27"/>
                        <a:pt x="17" y="25"/>
                        <a:pt x="18" y="22"/>
                      </a:cubicBezTo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8" name="AutoShape 5699"/>
            <p:cNvSpPr>
              <a:spLocks noChangeAspect="1" noChangeArrowheads="1" noTextEdit="1"/>
            </p:cNvSpPr>
            <p:nvPr/>
          </p:nvSpPr>
          <p:spPr bwMode="auto">
            <a:xfrm>
              <a:off x="4389170" y="1165291"/>
              <a:ext cx="1417638" cy="2970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9" name="淘宝网Chenying0907出品 12"/>
            <p:cNvGrpSpPr/>
            <p:nvPr/>
          </p:nvGrpSpPr>
          <p:grpSpPr>
            <a:xfrm>
              <a:off x="5249118" y="3524742"/>
              <a:ext cx="2602836" cy="2233477"/>
              <a:chOff x="9473194" y="1739131"/>
              <a:chExt cx="2602839" cy="2233476"/>
            </a:xfrm>
          </p:grpSpPr>
          <p:sp>
            <p:nvSpPr>
              <p:cNvPr id="21" name="淘宝网Chenying0907出品 5615"/>
              <p:cNvSpPr>
                <a:spLocks/>
              </p:cNvSpPr>
              <p:nvPr/>
            </p:nvSpPr>
            <p:spPr bwMode="auto">
              <a:xfrm>
                <a:off x="9473194" y="1739131"/>
                <a:ext cx="2600768" cy="2226291"/>
              </a:xfrm>
              <a:custGeom>
                <a:avLst/>
                <a:gdLst>
                  <a:gd name="T0" fmla="*/ 575 w 632"/>
                  <a:gd name="T1" fmla="*/ 435 h 541"/>
                  <a:gd name="T2" fmla="*/ 0 w 632"/>
                  <a:gd name="T3" fmla="*/ 541 h 541"/>
                  <a:gd name="T4" fmla="*/ 0 w 632"/>
                  <a:gd name="T5" fmla="*/ 94 h 541"/>
                  <a:gd name="T6" fmla="*/ 632 w 632"/>
                  <a:gd name="T7" fmla="*/ 0 h 541"/>
                  <a:gd name="T8" fmla="*/ 575 w 632"/>
                  <a:gd name="T9" fmla="*/ 435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2" h="541">
                    <a:moveTo>
                      <a:pt x="575" y="435"/>
                    </a:moveTo>
                    <a:lnTo>
                      <a:pt x="0" y="541"/>
                    </a:lnTo>
                    <a:lnTo>
                      <a:pt x="0" y="94"/>
                    </a:lnTo>
                    <a:lnTo>
                      <a:pt x="632" y="0"/>
                    </a:lnTo>
                    <a:lnTo>
                      <a:pt x="575" y="4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淘宝网Chenying0907出品 5615"/>
              <p:cNvSpPr>
                <a:spLocks/>
              </p:cNvSpPr>
              <p:nvPr/>
            </p:nvSpPr>
            <p:spPr bwMode="auto">
              <a:xfrm>
                <a:off x="9473195" y="1746316"/>
                <a:ext cx="2600768" cy="2226291"/>
              </a:xfrm>
              <a:custGeom>
                <a:avLst/>
                <a:gdLst>
                  <a:gd name="T0" fmla="*/ 575 w 632"/>
                  <a:gd name="T1" fmla="*/ 435 h 541"/>
                  <a:gd name="T2" fmla="*/ 0 w 632"/>
                  <a:gd name="T3" fmla="*/ 541 h 541"/>
                  <a:gd name="T4" fmla="*/ 0 w 632"/>
                  <a:gd name="T5" fmla="*/ 94 h 541"/>
                  <a:gd name="T6" fmla="*/ 632 w 632"/>
                  <a:gd name="T7" fmla="*/ 0 h 541"/>
                  <a:gd name="T8" fmla="*/ 575 w 632"/>
                  <a:gd name="T9" fmla="*/ 435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2" h="541">
                    <a:moveTo>
                      <a:pt x="575" y="435"/>
                    </a:moveTo>
                    <a:lnTo>
                      <a:pt x="0" y="541"/>
                    </a:lnTo>
                    <a:lnTo>
                      <a:pt x="0" y="94"/>
                    </a:lnTo>
                    <a:lnTo>
                      <a:pt x="632" y="0"/>
                    </a:lnTo>
                    <a:lnTo>
                      <a:pt x="575" y="435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>
                      <a:alpha val="3000"/>
                    </a:schemeClr>
                  </a:gs>
                  <a:gs pos="0">
                    <a:schemeClr val="bg1">
                      <a:lumMod val="6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淘宝网Chenying0907出品 5615"/>
              <p:cNvSpPr>
                <a:spLocks/>
              </p:cNvSpPr>
              <p:nvPr/>
            </p:nvSpPr>
            <p:spPr bwMode="auto">
              <a:xfrm>
                <a:off x="9475265" y="1744163"/>
                <a:ext cx="2600768" cy="2226291"/>
              </a:xfrm>
              <a:custGeom>
                <a:avLst/>
                <a:gdLst>
                  <a:gd name="T0" fmla="*/ 575 w 632"/>
                  <a:gd name="T1" fmla="*/ 435 h 541"/>
                  <a:gd name="T2" fmla="*/ 0 w 632"/>
                  <a:gd name="T3" fmla="*/ 541 h 541"/>
                  <a:gd name="T4" fmla="*/ 0 w 632"/>
                  <a:gd name="T5" fmla="*/ 94 h 541"/>
                  <a:gd name="T6" fmla="*/ 632 w 632"/>
                  <a:gd name="T7" fmla="*/ 0 h 541"/>
                  <a:gd name="T8" fmla="*/ 575 w 632"/>
                  <a:gd name="T9" fmla="*/ 435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2" h="541">
                    <a:moveTo>
                      <a:pt x="575" y="435"/>
                    </a:moveTo>
                    <a:lnTo>
                      <a:pt x="0" y="541"/>
                    </a:lnTo>
                    <a:lnTo>
                      <a:pt x="0" y="94"/>
                    </a:lnTo>
                    <a:lnTo>
                      <a:pt x="632" y="0"/>
                    </a:lnTo>
                    <a:lnTo>
                      <a:pt x="575" y="435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>
                      <a:lumMod val="95000"/>
                      <a:alpha val="27000"/>
                    </a:schemeClr>
                  </a:gs>
                  <a:gs pos="0">
                    <a:schemeClr val="bg1">
                      <a:lumMod val="65000"/>
                      <a:alpha val="61000"/>
                    </a:schemeClr>
                  </a:gs>
                </a:gsLst>
                <a:lin ang="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0" name="淘宝网Chenying0907出品 5785"/>
            <p:cNvSpPr>
              <a:spLocks/>
            </p:cNvSpPr>
            <p:nvPr/>
          </p:nvSpPr>
          <p:spPr bwMode="auto">
            <a:xfrm>
              <a:off x="5221288" y="3516314"/>
              <a:ext cx="3430587" cy="612775"/>
            </a:xfrm>
            <a:custGeom>
              <a:avLst/>
              <a:gdLst>
                <a:gd name="T0" fmla="*/ 0 w 350"/>
                <a:gd name="T1" fmla="*/ 38 h 60"/>
                <a:gd name="T2" fmla="*/ 266 w 350"/>
                <a:gd name="T3" fmla="*/ 0 h 60"/>
                <a:gd name="T4" fmla="*/ 350 w 350"/>
                <a:gd name="T5" fmla="*/ 12 h 60"/>
                <a:gd name="T6" fmla="*/ 37 w 350"/>
                <a:gd name="T7" fmla="*/ 60 h 60"/>
                <a:gd name="T8" fmla="*/ 1 w 350"/>
                <a:gd name="T9" fmla="*/ 39 h 60"/>
                <a:gd name="T10" fmla="*/ 0 w 350"/>
                <a:gd name="T11" fmla="*/ 39 h 60"/>
                <a:gd name="T12" fmla="*/ 0 w 350"/>
                <a:gd name="T13" fmla="*/ 3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0" h="60">
                  <a:moveTo>
                    <a:pt x="0" y="38"/>
                  </a:moveTo>
                  <a:cubicBezTo>
                    <a:pt x="266" y="0"/>
                    <a:pt x="266" y="0"/>
                    <a:pt x="266" y="0"/>
                  </a:cubicBezTo>
                  <a:cubicBezTo>
                    <a:pt x="350" y="12"/>
                    <a:pt x="350" y="12"/>
                    <a:pt x="350" y="12"/>
                  </a:cubicBezTo>
                  <a:cubicBezTo>
                    <a:pt x="37" y="60"/>
                    <a:pt x="37" y="60"/>
                    <a:pt x="37" y="60"/>
                  </a:cubicBezTo>
                  <a:cubicBezTo>
                    <a:pt x="37" y="60"/>
                    <a:pt x="2" y="38"/>
                    <a:pt x="1" y="39"/>
                  </a:cubicBezTo>
                  <a:cubicBezTo>
                    <a:pt x="0" y="39"/>
                    <a:pt x="0" y="39"/>
                    <a:pt x="0" y="39"/>
                  </a:cubicBezTo>
                  <a:lnTo>
                    <a:pt x="0" y="38"/>
                  </a:lnTo>
                  <a:close/>
                </a:path>
              </a:pathLst>
            </a:custGeom>
            <a:solidFill>
              <a:srgbClr val="FFFFFF"/>
            </a:solidFill>
            <a:ln w="22225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2700" h="12700" prst="angle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5137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1"/>
          <p:cNvGrpSpPr/>
          <p:nvPr/>
        </p:nvGrpSpPr>
        <p:grpSpPr>
          <a:xfrm>
            <a:off x="1047191" y="2085346"/>
            <a:ext cx="2763946" cy="3446339"/>
            <a:chOff x="3295850" y="1908877"/>
            <a:chExt cx="3738030" cy="4660916"/>
          </a:xfrm>
        </p:grpSpPr>
        <p:sp>
          <p:nvSpPr>
            <p:cNvPr id="5" name="圆角淘宝网Chenying0907出品 2"/>
            <p:cNvSpPr/>
            <p:nvPr/>
          </p:nvSpPr>
          <p:spPr>
            <a:xfrm rot="2760000">
              <a:off x="3098889" y="2634801"/>
              <a:ext cx="4660916" cy="3209067"/>
            </a:xfrm>
            <a:prstGeom prst="roundRect">
              <a:avLst>
                <a:gd name="adj" fmla="val 50000"/>
              </a:avLst>
            </a:prstGeom>
            <a:gradFill>
              <a:gsLst>
                <a:gs pos="33000">
                  <a:srgbClr val="6C6C6C">
                    <a:alpha val="42000"/>
                  </a:srgbClr>
                </a:gs>
                <a:gs pos="0">
                  <a:schemeClr val="tx1">
                    <a:alpha val="54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淘宝网Chenying0907出品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圆角淘宝网Chenying0907出品 4"/>
            <p:cNvSpPr/>
            <p:nvPr/>
          </p:nvSpPr>
          <p:spPr>
            <a:xfrm rot="2760000">
              <a:off x="3358628" y="2852802"/>
              <a:ext cx="3953506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淘宝网Chenying0907出品 5"/>
            <p:cNvSpPr>
              <a:spLocks/>
            </p:cNvSpPr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F8353D"/>
            </a:solidFill>
            <a:ln w="25400">
              <a:noFill/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9" name="圆角淘宝网Chenying0907出品 6"/>
          <p:cNvSpPr/>
          <p:nvPr/>
        </p:nvSpPr>
        <p:spPr>
          <a:xfrm>
            <a:off x="3009595" y="2625703"/>
            <a:ext cx="5193268" cy="1001440"/>
          </a:xfrm>
          <a:prstGeom prst="roundRect">
            <a:avLst>
              <a:gd name="adj" fmla="val 9976"/>
            </a:avLst>
          </a:prstGeom>
          <a:solidFill>
            <a:srgbClr val="F8353D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淘宝网Chenying0907出品 7"/>
          <p:cNvGrpSpPr/>
          <p:nvPr/>
        </p:nvGrpSpPr>
        <p:grpSpPr>
          <a:xfrm>
            <a:off x="3103313" y="3044179"/>
            <a:ext cx="158010" cy="158012"/>
            <a:chOff x="4486616" y="3001075"/>
            <a:chExt cx="274695" cy="274699"/>
          </a:xfrm>
        </p:grpSpPr>
        <p:sp>
          <p:nvSpPr>
            <p:cNvPr id="11" name="淘宝网Chenying0907出品 8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8353D"/>
                </a:solidFill>
              </a:endParaRPr>
            </a:p>
          </p:txBody>
        </p:sp>
        <p:sp>
          <p:nvSpPr>
            <p:cNvPr id="12" name="淘宝网Chenying0907出品 9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8353D"/>
                </a:solidFill>
              </a:endParaRPr>
            </a:p>
          </p:txBody>
        </p:sp>
      </p:grpSp>
      <p:grpSp>
        <p:nvGrpSpPr>
          <p:cNvPr id="13" name="淘宝网Chenying0907出品 10"/>
          <p:cNvGrpSpPr/>
          <p:nvPr/>
        </p:nvGrpSpPr>
        <p:grpSpPr>
          <a:xfrm>
            <a:off x="2703974" y="3044179"/>
            <a:ext cx="158010" cy="158012"/>
            <a:chOff x="4486616" y="3001075"/>
            <a:chExt cx="274695" cy="274699"/>
          </a:xfrm>
        </p:grpSpPr>
        <p:sp>
          <p:nvSpPr>
            <p:cNvPr id="14" name="淘宝网Chenying0907出品 1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淘宝网Chenying0907出品 1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6" name="淘宝网Chenying0907出品 13"/>
          <p:cNvGrpSpPr/>
          <p:nvPr/>
        </p:nvGrpSpPr>
        <p:grpSpPr>
          <a:xfrm>
            <a:off x="2792718" y="3089060"/>
            <a:ext cx="384317" cy="61430"/>
            <a:chOff x="4318304" y="3089060"/>
            <a:chExt cx="384317" cy="61430"/>
          </a:xfrm>
        </p:grpSpPr>
        <p:sp>
          <p:nvSpPr>
            <p:cNvPr id="17" name="圆角淘宝网Chenying0907出品 14"/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圆角淘宝网Chenying0907出品 15"/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9" name="淘宝网Chenying0907出品 40"/>
          <p:cNvSpPr txBox="1"/>
          <p:nvPr/>
        </p:nvSpPr>
        <p:spPr>
          <a:xfrm>
            <a:off x="4089792" y="2820063"/>
            <a:ext cx="39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學生自主學習社</a:t>
            </a:r>
            <a:r>
              <a:rPr lang="zh-TW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群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" name="淘宝网Chenying0907出品 26"/>
          <p:cNvGrpSpPr/>
          <p:nvPr/>
        </p:nvGrpSpPr>
        <p:grpSpPr>
          <a:xfrm>
            <a:off x="3505345" y="2884106"/>
            <a:ext cx="601529" cy="562742"/>
            <a:chOff x="5030931" y="2884106"/>
            <a:chExt cx="601529" cy="562742"/>
          </a:xfrm>
        </p:grpSpPr>
        <p:sp>
          <p:nvSpPr>
            <p:cNvPr id="21" name="淘宝网Chenying0907出品 27"/>
            <p:cNvSpPr/>
            <p:nvPr/>
          </p:nvSpPr>
          <p:spPr>
            <a:xfrm>
              <a:off x="5055353" y="2884106"/>
              <a:ext cx="562742" cy="5627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8353D"/>
                </a:solidFill>
                <a:latin typeface="Impact MT Std" pitchFamily="34" charset="0"/>
              </a:endParaRPr>
            </a:p>
          </p:txBody>
        </p:sp>
        <p:sp>
          <p:nvSpPr>
            <p:cNvPr id="22" name="淘宝网Chenying0907出品 58"/>
            <p:cNvSpPr txBox="1"/>
            <p:nvPr/>
          </p:nvSpPr>
          <p:spPr>
            <a:xfrm>
              <a:off x="5030931" y="2902999"/>
              <a:ext cx="6015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rgbClr val="F8353D"/>
                  </a:solidFill>
                  <a:latin typeface="Impact MT Std" pitchFamily="34" charset="0"/>
                </a:rPr>
                <a:t>01</a:t>
              </a:r>
              <a:endParaRPr lang="zh-CN" altLang="en-US" sz="2800" dirty="0">
                <a:solidFill>
                  <a:srgbClr val="F8353D"/>
                </a:solidFill>
                <a:latin typeface="Impact MT Std" pitchFamily="34" charset="0"/>
              </a:endParaRPr>
            </a:p>
          </p:txBody>
        </p:sp>
      </p:grpSp>
      <p:sp>
        <p:nvSpPr>
          <p:cNvPr id="23" name="KSO_Shape"/>
          <p:cNvSpPr>
            <a:spLocks/>
          </p:cNvSpPr>
          <p:nvPr/>
        </p:nvSpPr>
        <p:spPr bwMode="auto">
          <a:xfrm>
            <a:off x="1620204" y="2862102"/>
            <a:ext cx="863565" cy="854931"/>
          </a:xfrm>
          <a:custGeom>
            <a:avLst/>
            <a:gdLst>
              <a:gd name="T0" fmla="*/ 615878 w 2390775"/>
              <a:gd name="T1" fmla="*/ 1467970 h 2365376"/>
              <a:gd name="T2" fmla="*/ 587250 w 2390775"/>
              <a:gd name="T3" fmla="*/ 1401697 h 2365376"/>
              <a:gd name="T4" fmla="*/ 1282649 w 2390775"/>
              <a:gd name="T5" fmla="*/ 1393474 h 2365376"/>
              <a:gd name="T6" fmla="*/ 1180915 w 2390775"/>
              <a:gd name="T7" fmla="*/ 1446870 h 2365376"/>
              <a:gd name="T8" fmla="*/ 1210073 w 2390775"/>
              <a:gd name="T9" fmla="*/ 1382167 h 2365376"/>
              <a:gd name="T10" fmla="*/ 653657 w 2390775"/>
              <a:gd name="T11" fmla="*/ 1314699 h 2365376"/>
              <a:gd name="T12" fmla="*/ 646041 w 2390775"/>
              <a:gd name="T13" fmla="*/ 1180275 h 2365376"/>
              <a:gd name="T14" fmla="*/ 589870 w 2390775"/>
              <a:gd name="T15" fmla="*/ 1105327 h 2365376"/>
              <a:gd name="T16" fmla="*/ 599516 w 2390775"/>
              <a:gd name="T17" fmla="*/ 1141280 h 2365376"/>
              <a:gd name="T18" fmla="*/ 579914 w 2390775"/>
              <a:gd name="T19" fmla="*/ 1158779 h 2365376"/>
              <a:gd name="T20" fmla="*/ 541333 w 2390775"/>
              <a:gd name="T21" fmla="*/ 1105965 h 2365376"/>
              <a:gd name="T22" fmla="*/ 1137260 w 2390775"/>
              <a:gd name="T23" fmla="*/ 1009231 h 2365376"/>
              <a:gd name="T24" fmla="*/ 1143562 w 2390775"/>
              <a:gd name="T25" fmla="*/ 1026145 h 2365376"/>
              <a:gd name="T26" fmla="*/ 1096615 w 2390775"/>
              <a:gd name="T27" fmla="*/ 1069549 h 2365376"/>
              <a:gd name="T28" fmla="*/ 1102602 w 2390775"/>
              <a:gd name="T29" fmla="*/ 1001572 h 2365376"/>
              <a:gd name="T30" fmla="*/ 972739 w 2390775"/>
              <a:gd name="T31" fmla="*/ 835988 h 2365376"/>
              <a:gd name="T32" fmla="*/ 989500 w 2390775"/>
              <a:gd name="T33" fmla="*/ 1138672 h 2365376"/>
              <a:gd name="T34" fmla="*/ 639427 w 2390775"/>
              <a:gd name="T35" fmla="*/ 1423644 h 2365376"/>
              <a:gd name="T36" fmla="*/ 599898 w 2390775"/>
              <a:gd name="T37" fmla="*/ 1003302 h 2365376"/>
              <a:gd name="T38" fmla="*/ 529694 w 2390775"/>
              <a:gd name="T39" fmla="*/ 1090596 h 2365376"/>
              <a:gd name="T40" fmla="*/ 602428 w 2390775"/>
              <a:gd name="T41" fmla="*/ 868249 h 2365376"/>
              <a:gd name="T42" fmla="*/ 861740 w 2390775"/>
              <a:gd name="T43" fmla="*/ 924231 h 2365376"/>
              <a:gd name="T44" fmla="*/ 755609 w 2390775"/>
              <a:gd name="T45" fmla="*/ 542052 h 2365376"/>
              <a:gd name="T46" fmla="*/ 929665 w 2390775"/>
              <a:gd name="T47" fmla="*/ 525915 h 2365376"/>
              <a:gd name="T48" fmla="*/ 909019 w 2390775"/>
              <a:gd name="T49" fmla="*/ 571798 h 2365376"/>
              <a:gd name="T50" fmla="*/ 936652 w 2390775"/>
              <a:gd name="T51" fmla="*/ 586353 h 2365376"/>
              <a:gd name="T52" fmla="*/ 928394 w 2390775"/>
              <a:gd name="T53" fmla="*/ 688879 h 2365376"/>
              <a:gd name="T54" fmla="*/ 840414 w 2390775"/>
              <a:gd name="T55" fmla="*/ 772101 h 2365376"/>
              <a:gd name="T56" fmla="*/ 742269 w 2390775"/>
              <a:gd name="T57" fmla="*/ 675588 h 2365376"/>
              <a:gd name="T58" fmla="*/ 738139 w 2390775"/>
              <a:gd name="T59" fmla="*/ 608504 h 2365376"/>
              <a:gd name="T60" fmla="*/ 761643 w 2390775"/>
              <a:gd name="T61" fmla="*/ 510093 h 2365376"/>
              <a:gd name="T62" fmla="*/ 617010 w 2390775"/>
              <a:gd name="T63" fmla="*/ 449064 h 2365376"/>
              <a:gd name="T64" fmla="*/ 350272 w 2390775"/>
              <a:gd name="T65" fmla="*/ 638327 h 2365376"/>
              <a:gd name="T66" fmla="*/ 215163 w 2390775"/>
              <a:gd name="T67" fmla="*/ 939947 h 2365376"/>
              <a:gd name="T68" fmla="*/ 256613 w 2390775"/>
              <a:gd name="T69" fmla="*/ 1277331 h 2365376"/>
              <a:gd name="T70" fmla="*/ 458486 w 2390775"/>
              <a:gd name="T71" fmla="*/ 1534008 h 2365376"/>
              <a:gd name="T72" fmla="*/ 767308 w 2390775"/>
              <a:gd name="T73" fmla="*/ 1655225 h 2365376"/>
              <a:gd name="T74" fmla="*/ 1101127 w 2390775"/>
              <a:gd name="T75" fmla="*/ 1596674 h 2365376"/>
              <a:gd name="T76" fmla="*/ 1347614 w 2390775"/>
              <a:gd name="T77" fmla="*/ 1383040 h 2365376"/>
              <a:gd name="T78" fmla="*/ 1453614 w 2390775"/>
              <a:gd name="T79" fmla="*/ 1066861 h 2365376"/>
              <a:gd name="T80" fmla="*/ 1378939 w 2390775"/>
              <a:gd name="T81" fmla="*/ 738024 h 2365376"/>
              <a:gd name="T82" fmla="*/ 1153652 w 2390775"/>
              <a:gd name="T83" fmla="*/ 501602 h 2365376"/>
              <a:gd name="T84" fmla="*/ 831224 w 2390775"/>
              <a:gd name="T85" fmla="*/ 411085 h 2365376"/>
              <a:gd name="T86" fmla="*/ 989432 w 2390775"/>
              <a:gd name="T87" fmla="*/ 315187 h 2365376"/>
              <a:gd name="T88" fmla="*/ 1471649 w 2390775"/>
              <a:gd name="T89" fmla="*/ 671876 h 2365376"/>
              <a:gd name="T90" fmla="*/ 1554866 w 2390775"/>
              <a:gd name="T91" fmla="*/ 1171938 h 2365376"/>
              <a:gd name="T92" fmla="*/ 1239716 w 2390775"/>
              <a:gd name="T93" fmla="*/ 1647313 h 2365376"/>
              <a:gd name="T94" fmla="*/ 646121 w 2390775"/>
              <a:gd name="T95" fmla="*/ 1748275 h 2365376"/>
              <a:gd name="T96" fmla="*/ 110112 w 2390775"/>
              <a:gd name="T97" fmla="*/ 1186813 h 2365376"/>
              <a:gd name="T98" fmla="*/ 251551 w 2390775"/>
              <a:gd name="T99" fmla="*/ 580725 h 2365376"/>
              <a:gd name="T100" fmla="*/ 1549044 w 2390775"/>
              <a:gd name="T101" fmla="*/ 160116 h 2365376"/>
              <a:gd name="T102" fmla="*/ 1461002 w 2390775"/>
              <a:gd name="T103" fmla="*/ 284475 h 2365376"/>
              <a:gd name="T104" fmla="*/ 1550307 w 2390775"/>
              <a:gd name="T105" fmla="*/ 426554 h 2365376"/>
              <a:gd name="T106" fmla="*/ 1719764 w 2390775"/>
              <a:gd name="T107" fmla="*/ 380038 h 2365376"/>
              <a:gd name="T108" fmla="*/ 1735543 w 2390775"/>
              <a:gd name="T109" fmla="*/ 232579 h 2365376"/>
              <a:gd name="T110" fmla="*/ 1705909 w 2390775"/>
              <a:gd name="T111" fmla="*/ 94508 h 2365376"/>
              <a:gd name="T112" fmla="*/ 1774050 w 2390775"/>
              <a:gd name="T113" fmla="*/ 148403 h 2365376"/>
              <a:gd name="T114" fmla="*/ 1781614 w 2390775"/>
              <a:gd name="T115" fmla="*/ 428769 h 2365376"/>
              <a:gd name="T116" fmla="*/ 1600166 w 2390775"/>
              <a:gd name="T117" fmla="*/ 516104 h 2365376"/>
              <a:gd name="T118" fmla="*/ 1452167 w 2390775"/>
              <a:gd name="T119" fmla="*/ 455349 h 2365376"/>
              <a:gd name="T120" fmla="*/ 1310478 w 2390775"/>
              <a:gd name="T121" fmla="*/ 259477 h 2365376"/>
              <a:gd name="T122" fmla="*/ 1562614 w 2390775"/>
              <a:gd name="T123" fmla="*/ 74046 h 236537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390775" h="2365376">
                <a:moveTo>
                  <a:pt x="761351" y="1739900"/>
                </a:moveTo>
                <a:lnTo>
                  <a:pt x="791690" y="1805294"/>
                </a:lnTo>
                <a:lnTo>
                  <a:pt x="794883" y="1808051"/>
                </a:lnTo>
                <a:lnTo>
                  <a:pt x="797278" y="1811991"/>
                </a:lnTo>
                <a:lnTo>
                  <a:pt x="800871" y="1817112"/>
                </a:lnTo>
                <a:lnTo>
                  <a:pt x="803266" y="1822233"/>
                </a:lnTo>
                <a:lnTo>
                  <a:pt x="804065" y="1825384"/>
                </a:lnTo>
                <a:lnTo>
                  <a:pt x="804863" y="1828536"/>
                </a:lnTo>
                <a:lnTo>
                  <a:pt x="804863" y="1831687"/>
                </a:lnTo>
                <a:lnTo>
                  <a:pt x="804863" y="1834839"/>
                </a:lnTo>
                <a:lnTo>
                  <a:pt x="804065" y="1837990"/>
                </a:lnTo>
                <a:lnTo>
                  <a:pt x="802867" y="1841142"/>
                </a:lnTo>
                <a:lnTo>
                  <a:pt x="801670" y="1842718"/>
                </a:lnTo>
                <a:lnTo>
                  <a:pt x="799674" y="1844687"/>
                </a:lnTo>
                <a:lnTo>
                  <a:pt x="797278" y="1845475"/>
                </a:lnTo>
                <a:lnTo>
                  <a:pt x="794484" y="1845869"/>
                </a:lnTo>
                <a:lnTo>
                  <a:pt x="790891" y="1846263"/>
                </a:lnTo>
                <a:lnTo>
                  <a:pt x="787698" y="1845869"/>
                </a:lnTo>
                <a:lnTo>
                  <a:pt x="784105" y="1845475"/>
                </a:lnTo>
                <a:lnTo>
                  <a:pt x="780512" y="1844293"/>
                </a:lnTo>
                <a:lnTo>
                  <a:pt x="776520" y="1842718"/>
                </a:lnTo>
                <a:lnTo>
                  <a:pt x="772927" y="1841142"/>
                </a:lnTo>
                <a:lnTo>
                  <a:pt x="768935" y="1839172"/>
                </a:lnTo>
                <a:lnTo>
                  <a:pt x="765343" y="1836809"/>
                </a:lnTo>
                <a:lnTo>
                  <a:pt x="761750" y="1834051"/>
                </a:lnTo>
                <a:lnTo>
                  <a:pt x="758955" y="1831294"/>
                </a:lnTo>
                <a:lnTo>
                  <a:pt x="756161" y="1827748"/>
                </a:lnTo>
                <a:lnTo>
                  <a:pt x="754165" y="1824597"/>
                </a:lnTo>
                <a:lnTo>
                  <a:pt x="748975" y="1815536"/>
                </a:lnTo>
                <a:lnTo>
                  <a:pt x="745782" y="1808839"/>
                </a:lnTo>
                <a:lnTo>
                  <a:pt x="743387" y="1803718"/>
                </a:lnTo>
                <a:lnTo>
                  <a:pt x="742588" y="1799385"/>
                </a:lnTo>
                <a:lnTo>
                  <a:pt x="742588" y="1795051"/>
                </a:lnTo>
                <a:lnTo>
                  <a:pt x="743387" y="1790718"/>
                </a:lnTo>
                <a:lnTo>
                  <a:pt x="746181" y="1778112"/>
                </a:lnTo>
                <a:lnTo>
                  <a:pt x="746979" y="1774173"/>
                </a:lnTo>
                <a:lnTo>
                  <a:pt x="746979" y="1772203"/>
                </a:lnTo>
                <a:lnTo>
                  <a:pt x="746181" y="1771021"/>
                </a:lnTo>
                <a:lnTo>
                  <a:pt x="745383" y="1770627"/>
                </a:lnTo>
                <a:lnTo>
                  <a:pt x="742987" y="1770627"/>
                </a:lnTo>
                <a:lnTo>
                  <a:pt x="742189" y="1770233"/>
                </a:lnTo>
                <a:lnTo>
                  <a:pt x="741790" y="1769839"/>
                </a:lnTo>
                <a:lnTo>
                  <a:pt x="738596" y="1761961"/>
                </a:lnTo>
                <a:lnTo>
                  <a:pt x="736999" y="1758021"/>
                </a:lnTo>
                <a:lnTo>
                  <a:pt x="736600" y="1756052"/>
                </a:lnTo>
                <a:lnTo>
                  <a:pt x="736600" y="1754476"/>
                </a:lnTo>
                <a:lnTo>
                  <a:pt x="742189" y="1750536"/>
                </a:lnTo>
                <a:lnTo>
                  <a:pt x="747379" y="1747385"/>
                </a:lnTo>
                <a:lnTo>
                  <a:pt x="750971" y="1745021"/>
                </a:lnTo>
                <a:lnTo>
                  <a:pt x="754165" y="1743839"/>
                </a:lnTo>
                <a:lnTo>
                  <a:pt x="758556" y="1741870"/>
                </a:lnTo>
                <a:lnTo>
                  <a:pt x="759754" y="1741870"/>
                </a:lnTo>
                <a:lnTo>
                  <a:pt x="761351" y="1739900"/>
                </a:lnTo>
                <a:close/>
                <a:moveTo>
                  <a:pt x="1554438" y="1730375"/>
                </a:moveTo>
                <a:lnTo>
                  <a:pt x="1565575" y="1730375"/>
                </a:lnTo>
                <a:lnTo>
                  <a:pt x="1575916" y="1730375"/>
                </a:lnTo>
                <a:lnTo>
                  <a:pt x="1586258" y="1731163"/>
                </a:lnTo>
                <a:lnTo>
                  <a:pt x="1591031" y="1731951"/>
                </a:lnTo>
                <a:lnTo>
                  <a:pt x="1595008" y="1733133"/>
                </a:lnTo>
                <a:lnTo>
                  <a:pt x="1598986" y="1734314"/>
                </a:lnTo>
                <a:lnTo>
                  <a:pt x="1602168" y="1735890"/>
                </a:lnTo>
                <a:lnTo>
                  <a:pt x="1605350" y="1737860"/>
                </a:lnTo>
                <a:lnTo>
                  <a:pt x="1607339" y="1739830"/>
                </a:lnTo>
                <a:lnTo>
                  <a:pt x="1608929" y="1741799"/>
                </a:lnTo>
                <a:lnTo>
                  <a:pt x="1609725" y="1744951"/>
                </a:lnTo>
                <a:lnTo>
                  <a:pt x="1609725" y="1747708"/>
                </a:lnTo>
                <a:lnTo>
                  <a:pt x="1608929" y="1751648"/>
                </a:lnTo>
                <a:lnTo>
                  <a:pt x="1607339" y="1755193"/>
                </a:lnTo>
                <a:lnTo>
                  <a:pt x="1604554" y="1759920"/>
                </a:lnTo>
                <a:lnTo>
                  <a:pt x="1600577" y="1764648"/>
                </a:lnTo>
                <a:lnTo>
                  <a:pt x="1595804" y="1769769"/>
                </a:lnTo>
                <a:lnTo>
                  <a:pt x="1589042" y="1776072"/>
                </a:lnTo>
                <a:lnTo>
                  <a:pt x="1582678" y="1781193"/>
                </a:lnTo>
                <a:lnTo>
                  <a:pt x="1576314" y="1786314"/>
                </a:lnTo>
                <a:lnTo>
                  <a:pt x="1570348" y="1790647"/>
                </a:lnTo>
                <a:lnTo>
                  <a:pt x="1563586" y="1794193"/>
                </a:lnTo>
                <a:lnTo>
                  <a:pt x="1557222" y="1797738"/>
                </a:lnTo>
                <a:lnTo>
                  <a:pt x="1550461" y="1800496"/>
                </a:lnTo>
                <a:lnTo>
                  <a:pt x="1544097" y="1802466"/>
                </a:lnTo>
                <a:lnTo>
                  <a:pt x="1537733" y="1804829"/>
                </a:lnTo>
                <a:lnTo>
                  <a:pt x="1530971" y="1806799"/>
                </a:lnTo>
                <a:lnTo>
                  <a:pt x="1524607" y="1807981"/>
                </a:lnTo>
                <a:lnTo>
                  <a:pt x="1518243" y="1809163"/>
                </a:lnTo>
                <a:lnTo>
                  <a:pt x="1505117" y="1811132"/>
                </a:lnTo>
                <a:lnTo>
                  <a:pt x="1491992" y="1812314"/>
                </a:lnTo>
                <a:lnTo>
                  <a:pt x="1486026" y="1813102"/>
                </a:lnTo>
                <a:lnTo>
                  <a:pt x="1483241" y="1813890"/>
                </a:lnTo>
                <a:lnTo>
                  <a:pt x="1482048" y="1814678"/>
                </a:lnTo>
                <a:lnTo>
                  <a:pt x="1481253" y="1815072"/>
                </a:lnTo>
                <a:lnTo>
                  <a:pt x="1480855" y="1815859"/>
                </a:lnTo>
                <a:lnTo>
                  <a:pt x="1480855" y="1817041"/>
                </a:lnTo>
                <a:lnTo>
                  <a:pt x="1481253" y="1818617"/>
                </a:lnTo>
                <a:lnTo>
                  <a:pt x="1482048" y="1819799"/>
                </a:lnTo>
                <a:lnTo>
                  <a:pt x="1482048" y="1821375"/>
                </a:lnTo>
                <a:lnTo>
                  <a:pt x="1482048" y="1821769"/>
                </a:lnTo>
                <a:lnTo>
                  <a:pt x="1480855" y="1822556"/>
                </a:lnTo>
                <a:lnTo>
                  <a:pt x="1471309" y="1830829"/>
                </a:lnTo>
                <a:lnTo>
                  <a:pt x="1465343" y="1834375"/>
                </a:lnTo>
                <a:lnTo>
                  <a:pt x="1463354" y="1835556"/>
                </a:lnTo>
                <a:lnTo>
                  <a:pt x="1461365" y="1836738"/>
                </a:lnTo>
                <a:lnTo>
                  <a:pt x="1452615" y="1830041"/>
                </a:lnTo>
                <a:lnTo>
                  <a:pt x="1445853" y="1824132"/>
                </a:lnTo>
                <a:lnTo>
                  <a:pt x="1440285" y="1819405"/>
                </a:lnTo>
                <a:lnTo>
                  <a:pt x="1437103" y="1815072"/>
                </a:lnTo>
                <a:lnTo>
                  <a:pt x="1434716" y="1812314"/>
                </a:lnTo>
                <a:lnTo>
                  <a:pt x="1433125" y="1810344"/>
                </a:lnTo>
                <a:lnTo>
                  <a:pt x="1432330" y="1808375"/>
                </a:lnTo>
                <a:lnTo>
                  <a:pt x="1428750" y="1806799"/>
                </a:lnTo>
                <a:lnTo>
                  <a:pt x="1512675" y="1734314"/>
                </a:lnTo>
                <a:lnTo>
                  <a:pt x="1518641" y="1733527"/>
                </a:lnTo>
                <a:lnTo>
                  <a:pt x="1533755" y="1731951"/>
                </a:lnTo>
                <a:lnTo>
                  <a:pt x="1543699" y="1731163"/>
                </a:lnTo>
                <a:lnTo>
                  <a:pt x="1554438" y="1730375"/>
                </a:lnTo>
                <a:close/>
                <a:moveTo>
                  <a:pt x="588962" y="1535113"/>
                </a:moveTo>
                <a:lnTo>
                  <a:pt x="694496" y="1535113"/>
                </a:lnTo>
                <a:lnTo>
                  <a:pt x="694496" y="1557872"/>
                </a:lnTo>
                <a:lnTo>
                  <a:pt x="694894" y="1558271"/>
                </a:lnTo>
                <a:lnTo>
                  <a:pt x="696885" y="1560268"/>
                </a:lnTo>
                <a:lnTo>
                  <a:pt x="698478" y="1560667"/>
                </a:lnTo>
                <a:lnTo>
                  <a:pt x="700469" y="1561466"/>
                </a:lnTo>
                <a:lnTo>
                  <a:pt x="704053" y="1561865"/>
                </a:lnTo>
                <a:lnTo>
                  <a:pt x="707239" y="1561865"/>
                </a:lnTo>
                <a:lnTo>
                  <a:pt x="711222" y="1561865"/>
                </a:lnTo>
                <a:lnTo>
                  <a:pt x="714407" y="1561466"/>
                </a:lnTo>
                <a:lnTo>
                  <a:pt x="716797" y="1560667"/>
                </a:lnTo>
                <a:lnTo>
                  <a:pt x="718390" y="1560268"/>
                </a:lnTo>
                <a:lnTo>
                  <a:pt x="720381" y="1558271"/>
                </a:lnTo>
                <a:lnTo>
                  <a:pt x="720779" y="1557872"/>
                </a:lnTo>
                <a:lnTo>
                  <a:pt x="720779" y="1535113"/>
                </a:lnTo>
                <a:lnTo>
                  <a:pt x="820737" y="1535113"/>
                </a:lnTo>
                <a:lnTo>
                  <a:pt x="820737" y="1644117"/>
                </a:lnTo>
                <a:lnTo>
                  <a:pt x="820339" y="1648908"/>
                </a:lnTo>
                <a:lnTo>
                  <a:pt x="819144" y="1652901"/>
                </a:lnTo>
                <a:lnTo>
                  <a:pt x="816755" y="1656894"/>
                </a:lnTo>
                <a:lnTo>
                  <a:pt x="814365" y="1660088"/>
                </a:lnTo>
                <a:lnTo>
                  <a:pt x="810781" y="1663283"/>
                </a:lnTo>
                <a:lnTo>
                  <a:pt x="806799" y="1665279"/>
                </a:lnTo>
                <a:lnTo>
                  <a:pt x="802418" y="1666477"/>
                </a:lnTo>
                <a:lnTo>
                  <a:pt x="797639" y="1666876"/>
                </a:lnTo>
                <a:lnTo>
                  <a:pt x="612060" y="1666876"/>
                </a:lnTo>
                <a:lnTo>
                  <a:pt x="607281" y="1666477"/>
                </a:lnTo>
                <a:lnTo>
                  <a:pt x="602901" y="1665279"/>
                </a:lnTo>
                <a:lnTo>
                  <a:pt x="598918" y="1663283"/>
                </a:lnTo>
                <a:lnTo>
                  <a:pt x="595732" y="1660088"/>
                </a:lnTo>
                <a:lnTo>
                  <a:pt x="592546" y="1656894"/>
                </a:lnTo>
                <a:lnTo>
                  <a:pt x="590555" y="1652901"/>
                </a:lnTo>
                <a:lnTo>
                  <a:pt x="589360" y="1648908"/>
                </a:lnTo>
                <a:lnTo>
                  <a:pt x="588962" y="1644117"/>
                </a:lnTo>
                <a:lnTo>
                  <a:pt x="588962" y="1535113"/>
                </a:lnTo>
                <a:close/>
                <a:moveTo>
                  <a:pt x="612060" y="1476375"/>
                </a:moveTo>
                <a:lnTo>
                  <a:pt x="797639" y="1476375"/>
                </a:lnTo>
                <a:lnTo>
                  <a:pt x="802418" y="1476769"/>
                </a:lnTo>
                <a:lnTo>
                  <a:pt x="806799" y="1477950"/>
                </a:lnTo>
                <a:lnTo>
                  <a:pt x="810781" y="1480312"/>
                </a:lnTo>
                <a:lnTo>
                  <a:pt x="814365" y="1483068"/>
                </a:lnTo>
                <a:lnTo>
                  <a:pt x="816755" y="1486611"/>
                </a:lnTo>
                <a:lnTo>
                  <a:pt x="819144" y="1490155"/>
                </a:lnTo>
                <a:lnTo>
                  <a:pt x="820339" y="1494485"/>
                </a:lnTo>
                <a:lnTo>
                  <a:pt x="820737" y="1498816"/>
                </a:lnTo>
                <a:lnTo>
                  <a:pt x="820737" y="1525588"/>
                </a:lnTo>
                <a:lnTo>
                  <a:pt x="588962" y="1525588"/>
                </a:lnTo>
                <a:lnTo>
                  <a:pt x="588962" y="1498816"/>
                </a:lnTo>
                <a:lnTo>
                  <a:pt x="589360" y="1494485"/>
                </a:lnTo>
                <a:lnTo>
                  <a:pt x="590555" y="1490155"/>
                </a:lnTo>
                <a:lnTo>
                  <a:pt x="592546" y="1486611"/>
                </a:lnTo>
                <a:lnTo>
                  <a:pt x="595732" y="1483068"/>
                </a:lnTo>
                <a:lnTo>
                  <a:pt x="598918" y="1480312"/>
                </a:lnTo>
                <a:lnTo>
                  <a:pt x="602901" y="1477950"/>
                </a:lnTo>
                <a:lnTo>
                  <a:pt x="607281" y="1476769"/>
                </a:lnTo>
                <a:lnTo>
                  <a:pt x="612060" y="1476375"/>
                </a:lnTo>
                <a:close/>
                <a:moveTo>
                  <a:pt x="725449" y="1381125"/>
                </a:moveTo>
                <a:lnTo>
                  <a:pt x="730525" y="1381524"/>
                </a:lnTo>
                <a:lnTo>
                  <a:pt x="732087" y="1381524"/>
                </a:lnTo>
                <a:lnTo>
                  <a:pt x="734430" y="1382322"/>
                </a:lnTo>
                <a:lnTo>
                  <a:pt x="737554" y="1384317"/>
                </a:lnTo>
                <a:lnTo>
                  <a:pt x="740287" y="1386312"/>
                </a:lnTo>
                <a:lnTo>
                  <a:pt x="743411" y="1389505"/>
                </a:lnTo>
                <a:lnTo>
                  <a:pt x="746535" y="1393096"/>
                </a:lnTo>
                <a:lnTo>
                  <a:pt x="749659" y="1397486"/>
                </a:lnTo>
                <a:lnTo>
                  <a:pt x="755906" y="1407063"/>
                </a:lnTo>
                <a:lnTo>
                  <a:pt x="761373" y="1417837"/>
                </a:lnTo>
                <a:lnTo>
                  <a:pt x="766059" y="1427813"/>
                </a:lnTo>
                <a:lnTo>
                  <a:pt x="769182" y="1437390"/>
                </a:lnTo>
                <a:lnTo>
                  <a:pt x="770744" y="1441780"/>
                </a:lnTo>
                <a:lnTo>
                  <a:pt x="771525" y="1445770"/>
                </a:lnTo>
                <a:lnTo>
                  <a:pt x="771525" y="1448164"/>
                </a:lnTo>
                <a:lnTo>
                  <a:pt x="771525" y="1450159"/>
                </a:lnTo>
                <a:lnTo>
                  <a:pt x="770744" y="1451357"/>
                </a:lnTo>
                <a:lnTo>
                  <a:pt x="769182" y="1452155"/>
                </a:lnTo>
                <a:lnTo>
                  <a:pt x="768011" y="1452155"/>
                </a:lnTo>
                <a:lnTo>
                  <a:pt x="766449" y="1450958"/>
                </a:lnTo>
                <a:lnTo>
                  <a:pt x="764887" y="1449760"/>
                </a:lnTo>
                <a:lnTo>
                  <a:pt x="762544" y="1448563"/>
                </a:lnTo>
                <a:lnTo>
                  <a:pt x="759030" y="1444174"/>
                </a:lnTo>
                <a:lnTo>
                  <a:pt x="755516" y="1439784"/>
                </a:lnTo>
                <a:lnTo>
                  <a:pt x="753173" y="1434996"/>
                </a:lnTo>
                <a:lnTo>
                  <a:pt x="752392" y="1433400"/>
                </a:lnTo>
                <a:lnTo>
                  <a:pt x="752392" y="1431404"/>
                </a:lnTo>
                <a:lnTo>
                  <a:pt x="752001" y="1428611"/>
                </a:lnTo>
                <a:lnTo>
                  <a:pt x="750830" y="1426616"/>
                </a:lnTo>
                <a:lnTo>
                  <a:pt x="748878" y="1425419"/>
                </a:lnTo>
                <a:lnTo>
                  <a:pt x="746925" y="1425020"/>
                </a:lnTo>
                <a:lnTo>
                  <a:pt x="746144" y="1425419"/>
                </a:lnTo>
                <a:lnTo>
                  <a:pt x="745363" y="1425818"/>
                </a:lnTo>
                <a:lnTo>
                  <a:pt x="744582" y="1426616"/>
                </a:lnTo>
                <a:lnTo>
                  <a:pt x="743411" y="1427414"/>
                </a:lnTo>
                <a:lnTo>
                  <a:pt x="742630" y="1428611"/>
                </a:lnTo>
                <a:lnTo>
                  <a:pt x="742240" y="1430207"/>
                </a:lnTo>
                <a:lnTo>
                  <a:pt x="741849" y="1432602"/>
                </a:lnTo>
                <a:lnTo>
                  <a:pt x="741849" y="1434597"/>
                </a:lnTo>
                <a:lnTo>
                  <a:pt x="741459" y="1439385"/>
                </a:lnTo>
                <a:lnTo>
                  <a:pt x="740678" y="1443376"/>
                </a:lnTo>
                <a:lnTo>
                  <a:pt x="739897" y="1445371"/>
                </a:lnTo>
                <a:lnTo>
                  <a:pt x="739116" y="1446967"/>
                </a:lnTo>
                <a:lnTo>
                  <a:pt x="737944" y="1448164"/>
                </a:lnTo>
                <a:lnTo>
                  <a:pt x="735992" y="1449361"/>
                </a:lnTo>
                <a:lnTo>
                  <a:pt x="734430" y="1450558"/>
                </a:lnTo>
                <a:lnTo>
                  <a:pt x="732868" y="1452155"/>
                </a:lnTo>
                <a:lnTo>
                  <a:pt x="730525" y="1452953"/>
                </a:lnTo>
                <a:lnTo>
                  <a:pt x="727792" y="1453352"/>
                </a:lnTo>
                <a:lnTo>
                  <a:pt x="721935" y="1454150"/>
                </a:lnTo>
                <a:lnTo>
                  <a:pt x="715297" y="1454150"/>
                </a:lnTo>
                <a:lnTo>
                  <a:pt x="712173" y="1453751"/>
                </a:lnTo>
                <a:lnTo>
                  <a:pt x="709049" y="1452953"/>
                </a:lnTo>
                <a:lnTo>
                  <a:pt x="706706" y="1452155"/>
                </a:lnTo>
                <a:lnTo>
                  <a:pt x="703973" y="1450558"/>
                </a:lnTo>
                <a:lnTo>
                  <a:pt x="701240" y="1448962"/>
                </a:lnTo>
                <a:lnTo>
                  <a:pt x="699287" y="1447366"/>
                </a:lnTo>
                <a:lnTo>
                  <a:pt x="694992" y="1442977"/>
                </a:lnTo>
                <a:lnTo>
                  <a:pt x="691478" y="1438188"/>
                </a:lnTo>
                <a:lnTo>
                  <a:pt x="687963" y="1432602"/>
                </a:lnTo>
                <a:lnTo>
                  <a:pt x="685230" y="1427015"/>
                </a:lnTo>
                <a:lnTo>
                  <a:pt x="682497" y="1421029"/>
                </a:lnTo>
                <a:lnTo>
                  <a:pt x="680544" y="1415044"/>
                </a:lnTo>
                <a:lnTo>
                  <a:pt x="678982" y="1409058"/>
                </a:lnTo>
                <a:lnTo>
                  <a:pt x="676249" y="1399082"/>
                </a:lnTo>
                <a:lnTo>
                  <a:pt x="675078" y="1392298"/>
                </a:lnTo>
                <a:lnTo>
                  <a:pt x="674687" y="1389106"/>
                </a:lnTo>
                <a:lnTo>
                  <a:pt x="674687" y="1388707"/>
                </a:lnTo>
                <a:lnTo>
                  <a:pt x="675078" y="1388308"/>
                </a:lnTo>
                <a:lnTo>
                  <a:pt x="676249" y="1387909"/>
                </a:lnTo>
                <a:lnTo>
                  <a:pt x="679373" y="1387111"/>
                </a:lnTo>
                <a:lnTo>
                  <a:pt x="683278" y="1385913"/>
                </a:lnTo>
                <a:lnTo>
                  <a:pt x="689525" y="1384716"/>
                </a:lnTo>
                <a:lnTo>
                  <a:pt x="698897" y="1383120"/>
                </a:lnTo>
                <a:lnTo>
                  <a:pt x="715297" y="1381524"/>
                </a:lnTo>
                <a:lnTo>
                  <a:pt x="725449" y="1381125"/>
                </a:lnTo>
                <a:close/>
                <a:moveTo>
                  <a:pt x="1433588" y="1247775"/>
                </a:moveTo>
                <a:lnTo>
                  <a:pt x="1439124" y="1247775"/>
                </a:lnTo>
                <a:lnTo>
                  <a:pt x="1444264" y="1248175"/>
                </a:lnTo>
                <a:lnTo>
                  <a:pt x="1448614" y="1248976"/>
                </a:lnTo>
                <a:lnTo>
                  <a:pt x="1451382" y="1249776"/>
                </a:lnTo>
                <a:lnTo>
                  <a:pt x="1453359" y="1250977"/>
                </a:lnTo>
                <a:lnTo>
                  <a:pt x="1454150" y="1252178"/>
                </a:lnTo>
                <a:lnTo>
                  <a:pt x="1454150" y="1253779"/>
                </a:lnTo>
                <a:lnTo>
                  <a:pt x="1453359" y="1255380"/>
                </a:lnTo>
                <a:lnTo>
                  <a:pt x="1452173" y="1256981"/>
                </a:lnTo>
                <a:lnTo>
                  <a:pt x="1450196" y="1258582"/>
                </a:lnTo>
                <a:lnTo>
                  <a:pt x="1447428" y="1260183"/>
                </a:lnTo>
                <a:lnTo>
                  <a:pt x="1441892" y="1262985"/>
                </a:lnTo>
                <a:lnTo>
                  <a:pt x="1435565" y="1264986"/>
                </a:lnTo>
                <a:lnTo>
                  <a:pt x="1432402" y="1265387"/>
                </a:lnTo>
                <a:lnTo>
                  <a:pt x="1429634" y="1265787"/>
                </a:lnTo>
                <a:lnTo>
                  <a:pt x="1427261" y="1265787"/>
                </a:lnTo>
                <a:lnTo>
                  <a:pt x="1425284" y="1265387"/>
                </a:lnTo>
                <a:lnTo>
                  <a:pt x="1423703" y="1264986"/>
                </a:lnTo>
                <a:lnTo>
                  <a:pt x="1422516" y="1264586"/>
                </a:lnTo>
                <a:lnTo>
                  <a:pt x="1420539" y="1264586"/>
                </a:lnTo>
                <a:lnTo>
                  <a:pt x="1419353" y="1264986"/>
                </a:lnTo>
                <a:lnTo>
                  <a:pt x="1418562" y="1265787"/>
                </a:lnTo>
                <a:lnTo>
                  <a:pt x="1417376" y="1266588"/>
                </a:lnTo>
                <a:lnTo>
                  <a:pt x="1416980" y="1267388"/>
                </a:lnTo>
                <a:lnTo>
                  <a:pt x="1416585" y="1268589"/>
                </a:lnTo>
                <a:lnTo>
                  <a:pt x="1416190" y="1269790"/>
                </a:lnTo>
                <a:lnTo>
                  <a:pt x="1416585" y="1270990"/>
                </a:lnTo>
                <a:lnTo>
                  <a:pt x="1416585" y="1272191"/>
                </a:lnTo>
                <a:lnTo>
                  <a:pt x="1417376" y="1273392"/>
                </a:lnTo>
                <a:lnTo>
                  <a:pt x="1418562" y="1274993"/>
                </a:lnTo>
                <a:lnTo>
                  <a:pt x="1419748" y="1276194"/>
                </a:lnTo>
                <a:lnTo>
                  <a:pt x="1422121" y="1277395"/>
                </a:lnTo>
                <a:lnTo>
                  <a:pt x="1424098" y="1278596"/>
                </a:lnTo>
                <a:lnTo>
                  <a:pt x="1428843" y="1280597"/>
                </a:lnTo>
                <a:lnTo>
                  <a:pt x="1430820" y="1282198"/>
                </a:lnTo>
                <a:lnTo>
                  <a:pt x="1432402" y="1283799"/>
                </a:lnTo>
                <a:lnTo>
                  <a:pt x="1433588" y="1285000"/>
                </a:lnTo>
                <a:lnTo>
                  <a:pt x="1435170" y="1287001"/>
                </a:lnTo>
                <a:lnTo>
                  <a:pt x="1436356" y="1289003"/>
                </a:lnTo>
                <a:lnTo>
                  <a:pt x="1436751" y="1291404"/>
                </a:lnTo>
                <a:lnTo>
                  <a:pt x="1437542" y="1293406"/>
                </a:lnTo>
                <a:lnTo>
                  <a:pt x="1437542" y="1296608"/>
                </a:lnTo>
                <a:lnTo>
                  <a:pt x="1437542" y="1299009"/>
                </a:lnTo>
                <a:lnTo>
                  <a:pt x="1437147" y="1302612"/>
                </a:lnTo>
                <a:lnTo>
                  <a:pt x="1436356" y="1305414"/>
                </a:lnTo>
                <a:lnTo>
                  <a:pt x="1435170" y="1309416"/>
                </a:lnTo>
                <a:lnTo>
                  <a:pt x="1431611" y="1317422"/>
                </a:lnTo>
                <a:lnTo>
                  <a:pt x="1430029" y="1320624"/>
                </a:lnTo>
                <a:lnTo>
                  <a:pt x="1428052" y="1323826"/>
                </a:lnTo>
                <a:lnTo>
                  <a:pt x="1425680" y="1326628"/>
                </a:lnTo>
                <a:lnTo>
                  <a:pt x="1423307" y="1328629"/>
                </a:lnTo>
                <a:lnTo>
                  <a:pt x="1420539" y="1331431"/>
                </a:lnTo>
                <a:lnTo>
                  <a:pt x="1417771" y="1333032"/>
                </a:lnTo>
                <a:lnTo>
                  <a:pt x="1414608" y="1334633"/>
                </a:lnTo>
                <a:lnTo>
                  <a:pt x="1411445" y="1336635"/>
                </a:lnTo>
                <a:lnTo>
                  <a:pt x="1404722" y="1338636"/>
                </a:lnTo>
                <a:lnTo>
                  <a:pt x="1397605" y="1340237"/>
                </a:lnTo>
                <a:lnTo>
                  <a:pt x="1390487" y="1341038"/>
                </a:lnTo>
                <a:lnTo>
                  <a:pt x="1383370" y="1341438"/>
                </a:lnTo>
                <a:lnTo>
                  <a:pt x="1376252" y="1341438"/>
                </a:lnTo>
                <a:lnTo>
                  <a:pt x="1369530" y="1341038"/>
                </a:lnTo>
                <a:lnTo>
                  <a:pt x="1358063" y="1339437"/>
                </a:lnTo>
                <a:lnTo>
                  <a:pt x="1350154" y="1338236"/>
                </a:lnTo>
                <a:lnTo>
                  <a:pt x="1347386" y="1337435"/>
                </a:lnTo>
                <a:lnTo>
                  <a:pt x="1347386" y="1337835"/>
                </a:lnTo>
                <a:lnTo>
                  <a:pt x="1346991" y="1337435"/>
                </a:lnTo>
                <a:lnTo>
                  <a:pt x="1346200" y="1337035"/>
                </a:lnTo>
                <a:lnTo>
                  <a:pt x="1346200" y="1334633"/>
                </a:lnTo>
                <a:lnTo>
                  <a:pt x="1346991" y="1331831"/>
                </a:lnTo>
                <a:lnTo>
                  <a:pt x="1347782" y="1326228"/>
                </a:lnTo>
                <a:lnTo>
                  <a:pt x="1349363" y="1318623"/>
                </a:lnTo>
                <a:lnTo>
                  <a:pt x="1351736" y="1307415"/>
                </a:lnTo>
                <a:lnTo>
                  <a:pt x="1355295" y="1296608"/>
                </a:lnTo>
                <a:lnTo>
                  <a:pt x="1357667" y="1287402"/>
                </a:lnTo>
                <a:lnTo>
                  <a:pt x="1361621" y="1275794"/>
                </a:lnTo>
                <a:lnTo>
                  <a:pt x="1363994" y="1270190"/>
                </a:lnTo>
                <a:lnTo>
                  <a:pt x="1364785" y="1268589"/>
                </a:lnTo>
                <a:lnTo>
                  <a:pt x="1366762" y="1265787"/>
                </a:lnTo>
                <a:lnTo>
                  <a:pt x="1369925" y="1262985"/>
                </a:lnTo>
                <a:lnTo>
                  <a:pt x="1373484" y="1260183"/>
                </a:lnTo>
                <a:lnTo>
                  <a:pt x="1378229" y="1258182"/>
                </a:lnTo>
                <a:lnTo>
                  <a:pt x="1383765" y="1256181"/>
                </a:lnTo>
                <a:lnTo>
                  <a:pt x="1389301" y="1253779"/>
                </a:lnTo>
                <a:lnTo>
                  <a:pt x="1395628" y="1252578"/>
                </a:lnTo>
                <a:lnTo>
                  <a:pt x="1401954" y="1250977"/>
                </a:lnTo>
                <a:lnTo>
                  <a:pt x="1415399" y="1248976"/>
                </a:lnTo>
                <a:lnTo>
                  <a:pt x="1428052" y="1248175"/>
                </a:lnTo>
                <a:lnTo>
                  <a:pt x="1433588" y="1247775"/>
                </a:lnTo>
                <a:close/>
                <a:moveTo>
                  <a:pt x="1155700" y="965200"/>
                </a:moveTo>
                <a:lnTo>
                  <a:pt x="1161653" y="965597"/>
                </a:lnTo>
                <a:lnTo>
                  <a:pt x="1167209" y="966787"/>
                </a:lnTo>
                <a:lnTo>
                  <a:pt x="1172766" y="968770"/>
                </a:lnTo>
                <a:lnTo>
                  <a:pt x="1177925" y="971944"/>
                </a:lnTo>
                <a:lnTo>
                  <a:pt x="1182687" y="975514"/>
                </a:lnTo>
                <a:lnTo>
                  <a:pt x="1187450" y="980274"/>
                </a:lnTo>
                <a:lnTo>
                  <a:pt x="1192213" y="985431"/>
                </a:lnTo>
                <a:lnTo>
                  <a:pt x="1196181" y="991381"/>
                </a:lnTo>
                <a:lnTo>
                  <a:pt x="1200150" y="998125"/>
                </a:lnTo>
                <a:lnTo>
                  <a:pt x="1204119" y="1005265"/>
                </a:lnTo>
                <a:lnTo>
                  <a:pt x="1207691" y="1012802"/>
                </a:lnTo>
                <a:lnTo>
                  <a:pt x="1211659" y="1021133"/>
                </a:lnTo>
                <a:lnTo>
                  <a:pt x="1214437" y="1029860"/>
                </a:lnTo>
                <a:lnTo>
                  <a:pt x="1217613" y="1038984"/>
                </a:lnTo>
                <a:lnTo>
                  <a:pt x="1220787" y="1048504"/>
                </a:lnTo>
                <a:lnTo>
                  <a:pt x="1225947" y="1068338"/>
                </a:lnTo>
                <a:lnTo>
                  <a:pt x="1230313" y="1089363"/>
                </a:lnTo>
                <a:lnTo>
                  <a:pt x="1234678" y="1111180"/>
                </a:lnTo>
                <a:lnTo>
                  <a:pt x="1237853" y="1133792"/>
                </a:lnTo>
                <a:lnTo>
                  <a:pt x="1241028" y="1155609"/>
                </a:lnTo>
                <a:lnTo>
                  <a:pt x="1243013" y="1177824"/>
                </a:lnTo>
                <a:lnTo>
                  <a:pt x="1245394" y="1198848"/>
                </a:lnTo>
                <a:lnTo>
                  <a:pt x="1246981" y="1219476"/>
                </a:lnTo>
                <a:lnTo>
                  <a:pt x="1246187" y="1186551"/>
                </a:lnTo>
                <a:lnTo>
                  <a:pt x="1342231" y="1244467"/>
                </a:lnTo>
                <a:lnTo>
                  <a:pt x="1323181" y="1340465"/>
                </a:lnTo>
                <a:lnTo>
                  <a:pt x="1248966" y="1309524"/>
                </a:lnTo>
                <a:lnTo>
                  <a:pt x="1245394" y="1284929"/>
                </a:lnTo>
                <a:lnTo>
                  <a:pt x="1239441" y="1242087"/>
                </a:lnTo>
                <a:lnTo>
                  <a:pt x="1231106" y="1373787"/>
                </a:lnTo>
                <a:lnTo>
                  <a:pt x="1230709" y="1379737"/>
                </a:lnTo>
                <a:lnTo>
                  <a:pt x="1230313" y="1386084"/>
                </a:lnTo>
                <a:lnTo>
                  <a:pt x="1230709" y="1392431"/>
                </a:lnTo>
                <a:lnTo>
                  <a:pt x="1232297" y="1399968"/>
                </a:lnTo>
                <a:lnTo>
                  <a:pt x="1234281" y="1407902"/>
                </a:lnTo>
                <a:lnTo>
                  <a:pt x="1237059" y="1417422"/>
                </a:lnTo>
                <a:lnTo>
                  <a:pt x="1241822" y="1428133"/>
                </a:lnTo>
                <a:lnTo>
                  <a:pt x="1247775" y="1440430"/>
                </a:lnTo>
                <a:lnTo>
                  <a:pt x="1231106" y="1440430"/>
                </a:lnTo>
                <a:lnTo>
                  <a:pt x="1242219" y="1446380"/>
                </a:lnTo>
                <a:lnTo>
                  <a:pt x="1256109" y="1453124"/>
                </a:lnTo>
                <a:lnTo>
                  <a:pt x="1287066" y="1467405"/>
                </a:lnTo>
                <a:lnTo>
                  <a:pt x="1313259" y="1479305"/>
                </a:lnTo>
                <a:lnTo>
                  <a:pt x="1323975" y="1483669"/>
                </a:lnTo>
                <a:lnTo>
                  <a:pt x="1501775" y="1720491"/>
                </a:lnTo>
                <a:lnTo>
                  <a:pt x="1401763" y="1798638"/>
                </a:lnTo>
                <a:lnTo>
                  <a:pt x="1210469" y="1576494"/>
                </a:lnTo>
                <a:lnTo>
                  <a:pt x="1080294" y="1561816"/>
                </a:lnTo>
                <a:lnTo>
                  <a:pt x="1080294" y="1563800"/>
                </a:lnTo>
                <a:lnTo>
                  <a:pt x="1080294" y="1567370"/>
                </a:lnTo>
                <a:lnTo>
                  <a:pt x="1079500" y="1575700"/>
                </a:lnTo>
                <a:lnTo>
                  <a:pt x="1077516" y="1587601"/>
                </a:lnTo>
                <a:lnTo>
                  <a:pt x="1074341" y="1601088"/>
                </a:lnTo>
                <a:lnTo>
                  <a:pt x="1066403" y="1633220"/>
                </a:lnTo>
                <a:lnTo>
                  <a:pt x="1056878" y="1669318"/>
                </a:lnTo>
                <a:lnTo>
                  <a:pt x="1046956" y="1703830"/>
                </a:lnTo>
                <a:lnTo>
                  <a:pt x="1038622" y="1733582"/>
                </a:lnTo>
                <a:lnTo>
                  <a:pt x="1030288" y="1762540"/>
                </a:lnTo>
                <a:lnTo>
                  <a:pt x="802481" y="1785548"/>
                </a:lnTo>
                <a:lnTo>
                  <a:pt x="770731" y="1731201"/>
                </a:lnTo>
                <a:lnTo>
                  <a:pt x="904081" y="1706210"/>
                </a:lnTo>
                <a:lnTo>
                  <a:pt x="903685" y="1489619"/>
                </a:lnTo>
                <a:lnTo>
                  <a:pt x="871935" y="1482479"/>
                </a:lnTo>
                <a:lnTo>
                  <a:pt x="869950" y="1471768"/>
                </a:lnTo>
                <a:lnTo>
                  <a:pt x="867966" y="1461851"/>
                </a:lnTo>
                <a:lnTo>
                  <a:pt x="866378" y="1453124"/>
                </a:lnTo>
                <a:lnTo>
                  <a:pt x="864791" y="1445190"/>
                </a:lnTo>
                <a:lnTo>
                  <a:pt x="863600" y="1428926"/>
                </a:lnTo>
                <a:lnTo>
                  <a:pt x="862806" y="1413455"/>
                </a:lnTo>
                <a:lnTo>
                  <a:pt x="862013" y="1373787"/>
                </a:lnTo>
                <a:lnTo>
                  <a:pt x="860822" y="1346812"/>
                </a:lnTo>
                <a:lnTo>
                  <a:pt x="858044" y="1312697"/>
                </a:lnTo>
                <a:lnTo>
                  <a:pt x="854472" y="1175444"/>
                </a:lnTo>
                <a:lnTo>
                  <a:pt x="843756" y="1181791"/>
                </a:lnTo>
                <a:lnTo>
                  <a:pt x="818753" y="1197658"/>
                </a:lnTo>
                <a:lnTo>
                  <a:pt x="802878" y="1208369"/>
                </a:lnTo>
                <a:lnTo>
                  <a:pt x="786606" y="1219476"/>
                </a:lnTo>
                <a:lnTo>
                  <a:pt x="770731" y="1230980"/>
                </a:lnTo>
                <a:lnTo>
                  <a:pt x="756841" y="1242087"/>
                </a:lnTo>
                <a:lnTo>
                  <a:pt x="754460" y="1250021"/>
                </a:lnTo>
                <a:lnTo>
                  <a:pt x="752872" y="1258351"/>
                </a:lnTo>
                <a:lnTo>
                  <a:pt x="752078" y="1266681"/>
                </a:lnTo>
                <a:lnTo>
                  <a:pt x="751285" y="1275805"/>
                </a:lnTo>
                <a:lnTo>
                  <a:pt x="751285" y="1284532"/>
                </a:lnTo>
                <a:lnTo>
                  <a:pt x="751681" y="1292863"/>
                </a:lnTo>
                <a:lnTo>
                  <a:pt x="752078" y="1301590"/>
                </a:lnTo>
                <a:lnTo>
                  <a:pt x="752872" y="1310317"/>
                </a:lnTo>
                <a:lnTo>
                  <a:pt x="754856" y="1325788"/>
                </a:lnTo>
                <a:lnTo>
                  <a:pt x="756444" y="1339275"/>
                </a:lnTo>
                <a:lnTo>
                  <a:pt x="758031" y="1350382"/>
                </a:lnTo>
                <a:lnTo>
                  <a:pt x="758031" y="1354349"/>
                </a:lnTo>
                <a:lnTo>
                  <a:pt x="756841" y="1357523"/>
                </a:lnTo>
                <a:lnTo>
                  <a:pt x="727869" y="1355539"/>
                </a:lnTo>
                <a:lnTo>
                  <a:pt x="715566" y="1354746"/>
                </a:lnTo>
                <a:lnTo>
                  <a:pt x="709613" y="1354746"/>
                </a:lnTo>
                <a:lnTo>
                  <a:pt x="704453" y="1355143"/>
                </a:lnTo>
                <a:lnTo>
                  <a:pt x="698897" y="1355539"/>
                </a:lnTo>
                <a:lnTo>
                  <a:pt x="693341" y="1356729"/>
                </a:lnTo>
                <a:lnTo>
                  <a:pt x="687785" y="1357919"/>
                </a:lnTo>
                <a:lnTo>
                  <a:pt x="682228" y="1359903"/>
                </a:lnTo>
                <a:lnTo>
                  <a:pt x="677069" y="1361886"/>
                </a:lnTo>
                <a:lnTo>
                  <a:pt x="671116" y="1364663"/>
                </a:lnTo>
                <a:lnTo>
                  <a:pt x="664766" y="1367836"/>
                </a:lnTo>
                <a:lnTo>
                  <a:pt x="658416" y="1372200"/>
                </a:lnTo>
                <a:lnTo>
                  <a:pt x="657225" y="1367043"/>
                </a:lnTo>
                <a:lnTo>
                  <a:pt x="655241" y="1361093"/>
                </a:lnTo>
                <a:lnTo>
                  <a:pt x="654050" y="1355143"/>
                </a:lnTo>
                <a:lnTo>
                  <a:pt x="653256" y="1348399"/>
                </a:lnTo>
                <a:lnTo>
                  <a:pt x="651669" y="1333325"/>
                </a:lnTo>
                <a:lnTo>
                  <a:pt x="650875" y="1316267"/>
                </a:lnTo>
                <a:lnTo>
                  <a:pt x="650875" y="1296830"/>
                </a:lnTo>
                <a:lnTo>
                  <a:pt x="651272" y="1274615"/>
                </a:lnTo>
                <a:lnTo>
                  <a:pt x="652066" y="1251211"/>
                </a:lnTo>
                <a:lnTo>
                  <a:pt x="653653" y="1225029"/>
                </a:lnTo>
                <a:lnTo>
                  <a:pt x="660797" y="1208369"/>
                </a:lnTo>
                <a:lnTo>
                  <a:pt x="667147" y="1194881"/>
                </a:lnTo>
                <a:lnTo>
                  <a:pt x="670322" y="1188931"/>
                </a:lnTo>
                <a:lnTo>
                  <a:pt x="673497" y="1183774"/>
                </a:lnTo>
                <a:lnTo>
                  <a:pt x="680244" y="1174254"/>
                </a:lnTo>
                <a:lnTo>
                  <a:pt x="687388" y="1164733"/>
                </a:lnTo>
                <a:lnTo>
                  <a:pt x="696119" y="1155213"/>
                </a:lnTo>
                <a:lnTo>
                  <a:pt x="706438" y="1143312"/>
                </a:lnTo>
                <a:lnTo>
                  <a:pt x="718741" y="1129031"/>
                </a:lnTo>
                <a:lnTo>
                  <a:pt x="738585" y="1108007"/>
                </a:lnTo>
                <a:lnTo>
                  <a:pt x="756047" y="1088966"/>
                </a:lnTo>
                <a:lnTo>
                  <a:pt x="785416" y="1057231"/>
                </a:lnTo>
                <a:lnTo>
                  <a:pt x="797719" y="1043744"/>
                </a:lnTo>
                <a:lnTo>
                  <a:pt x="809228" y="1032240"/>
                </a:lnTo>
                <a:lnTo>
                  <a:pt x="820738" y="1021926"/>
                </a:lnTo>
                <a:lnTo>
                  <a:pt x="831056" y="1012802"/>
                </a:lnTo>
                <a:lnTo>
                  <a:pt x="836613" y="1008439"/>
                </a:lnTo>
                <a:lnTo>
                  <a:pt x="842169" y="1004869"/>
                </a:lnTo>
                <a:lnTo>
                  <a:pt x="848122" y="1000902"/>
                </a:lnTo>
                <a:lnTo>
                  <a:pt x="854075" y="997331"/>
                </a:lnTo>
                <a:lnTo>
                  <a:pt x="860028" y="994555"/>
                </a:lnTo>
                <a:lnTo>
                  <a:pt x="866378" y="991381"/>
                </a:lnTo>
                <a:lnTo>
                  <a:pt x="873125" y="988208"/>
                </a:lnTo>
                <a:lnTo>
                  <a:pt x="880269" y="985828"/>
                </a:lnTo>
                <a:lnTo>
                  <a:pt x="895350" y="980274"/>
                </a:lnTo>
                <a:lnTo>
                  <a:pt x="912416" y="975117"/>
                </a:lnTo>
                <a:lnTo>
                  <a:pt x="932260" y="970753"/>
                </a:lnTo>
                <a:lnTo>
                  <a:pt x="954881" y="965597"/>
                </a:lnTo>
                <a:lnTo>
                  <a:pt x="963613" y="965993"/>
                </a:lnTo>
                <a:lnTo>
                  <a:pt x="979488" y="966787"/>
                </a:lnTo>
                <a:lnTo>
                  <a:pt x="1004491" y="968373"/>
                </a:lnTo>
                <a:lnTo>
                  <a:pt x="1089819" y="1240103"/>
                </a:lnTo>
                <a:lnTo>
                  <a:pt x="1081484" y="1159179"/>
                </a:lnTo>
                <a:lnTo>
                  <a:pt x="1077516" y="1013199"/>
                </a:lnTo>
                <a:lnTo>
                  <a:pt x="1071959" y="999315"/>
                </a:lnTo>
                <a:lnTo>
                  <a:pt x="1083072" y="980671"/>
                </a:lnTo>
                <a:lnTo>
                  <a:pt x="1107281" y="980671"/>
                </a:lnTo>
                <a:lnTo>
                  <a:pt x="1117600" y="999315"/>
                </a:lnTo>
                <a:lnTo>
                  <a:pt x="1112837" y="1015579"/>
                </a:lnTo>
                <a:lnTo>
                  <a:pt x="1142206" y="1228203"/>
                </a:lnTo>
                <a:lnTo>
                  <a:pt x="1137841" y="971944"/>
                </a:lnTo>
                <a:lnTo>
                  <a:pt x="1146572" y="967580"/>
                </a:lnTo>
                <a:lnTo>
                  <a:pt x="1148953" y="966390"/>
                </a:lnTo>
                <a:lnTo>
                  <a:pt x="1149350" y="965597"/>
                </a:lnTo>
                <a:lnTo>
                  <a:pt x="1155700" y="965200"/>
                </a:lnTo>
                <a:close/>
                <a:moveTo>
                  <a:pt x="931148" y="736601"/>
                </a:moveTo>
                <a:lnTo>
                  <a:pt x="929554" y="751285"/>
                </a:lnTo>
                <a:lnTo>
                  <a:pt x="928757" y="762794"/>
                </a:lnTo>
                <a:lnTo>
                  <a:pt x="929155" y="762794"/>
                </a:lnTo>
                <a:lnTo>
                  <a:pt x="929554" y="751285"/>
                </a:lnTo>
                <a:lnTo>
                  <a:pt x="930351" y="746126"/>
                </a:lnTo>
                <a:lnTo>
                  <a:pt x="931148" y="741363"/>
                </a:lnTo>
                <a:lnTo>
                  <a:pt x="931148" y="736601"/>
                </a:lnTo>
                <a:close/>
                <a:moveTo>
                  <a:pt x="949086" y="679054"/>
                </a:moveTo>
                <a:lnTo>
                  <a:pt x="948289" y="679847"/>
                </a:lnTo>
                <a:lnTo>
                  <a:pt x="945499" y="681435"/>
                </a:lnTo>
                <a:lnTo>
                  <a:pt x="943904" y="683419"/>
                </a:lnTo>
                <a:lnTo>
                  <a:pt x="941911" y="686991"/>
                </a:lnTo>
                <a:lnTo>
                  <a:pt x="945897" y="682625"/>
                </a:lnTo>
                <a:lnTo>
                  <a:pt x="948289" y="681038"/>
                </a:lnTo>
                <a:lnTo>
                  <a:pt x="950282" y="679054"/>
                </a:lnTo>
                <a:lnTo>
                  <a:pt x="949086" y="679054"/>
                </a:lnTo>
                <a:close/>
                <a:moveTo>
                  <a:pt x="1038375" y="620713"/>
                </a:moveTo>
                <a:lnTo>
                  <a:pt x="1049138" y="620713"/>
                </a:lnTo>
                <a:lnTo>
                  <a:pt x="1059502" y="621110"/>
                </a:lnTo>
                <a:lnTo>
                  <a:pt x="1069866" y="622300"/>
                </a:lnTo>
                <a:lnTo>
                  <a:pt x="1079432" y="623491"/>
                </a:lnTo>
                <a:lnTo>
                  <a:pt x="1088999" y="625872"/>
                </a:lnTo>
                <a:lnTo>
                  <a:pt x="1098167" y="627857"/>
                </a:lnTo>
                <a:lnTo>
                  <a:pt x="1106937" y="630238"/>
                </a:lnTo>
                <a:lnTo>
                  <a:pt x="1115307" y="633413"/>
                </a:lnTo>
                <a:lnTo>
                  <a:pt x="1123678" y="636191"/>
                </a:lnTo>
                <a:lnTo>
                  <a:pt x="1130853" y="639763"/>
                </a:lnTo>
                <a:lnTo>
                  <a:pt x="1138028" y="642938"/>
                </a:lnTo>
                <a:lnTo>
                  <a:pt x="1144805" y="646510"/>
                </a:lnTo>
                <a:lnTo>
                  <a:pt x="1156365" y="652860"/>
                </a:lnTo>
                <a:lnTo>
                  <a:pt x="1166729" y="659607"/>
                </a:lnTo>
                <a:lnTo>
                  <a:pt x="1174701" y="664766"/>
                </a:lnTo>
                <a:lnTo>
                  <a:pt x="1180680" y="669529"/>
                </a:lnTo>
                <a:lnTo>
                  <a:pt x="1185862" y="673497"/>
                </a:lnTo>
                <a:lnTo>
                  <a:pt x="1185862" y="676275"/>
                </a:lnTo>
                <a:lnTo>
                  <a:pt x="1185862" y="684213"/>
                </a:lnTo>
                <a:lnTo>
                  <a:pt x="1185065" y="688975"/>
                </a:lnTo>
                <a:lnTo>
                  <a:pt x="1183869" y="694532"/>
                </a:lnTo>
                <a:lnTo>
                  <a:pt x="1182274" y="700088"/>
                </a:lnTo>
                <a:lnTo>
                  <a:pt x="1180281" y="704850"/>
                </a:lnTo>
                <a:lnTo>
                  <a:pt x="1179086" y="707629"/>
                </a:lnTo>
                <a:lnTo>
                  <a:pt x="1177093" y="710010"/>
                </a:lnTo>
                <a:lnTo>
                  <a:pt x="1175498" y="711994"/>
                </a:lnTo>
                <a:lnTo>
                  <a:pt x="1173505" y="713979"/>
                </a:lnTo>
                <a:lnTo>
                  <a:pt x="1170715" y="715963"/>
                </a:lnTo>
                <a:lnTo>
                  <a:pt x="1168323" y="717154"/>
                </a:lnTo>
                <a:lnTo>
                  <a:pt x="1165533" y="718344"/>
                </a:lnTo>
                <a:lnTo>
                  <a:pt x="1161945" y="719138"/>
                </a:lnTo>
                <a:lnTo>
                  <a:pt x="1158756" y="719535"/>
                </a:lnTo>
                <a:lnTo>
                  <a:pt x="1154770" y="719535"/>
                </a:lnTo>
                <a:lnTo>
                  <a:pt x="1150784" y="719138"/>
                </a:lnTo>
                <a:lnTo>
                  <a:pt x="1146001" y="718344"/>
                </a:lnTo>
                <a:lnTo>
                  <a:pt x="1140819" y="717154"/>
                </a:lnTo>
                <a:lnTo>
                  <a:pt x="1135238" y="715566"/>
                </a:lnTo>
                <a:lnTo>
                  <a:pt x="1129259" y="712788"/>
                </a:lnTo>
                <a:lnTo>
                  <a:pt x="1123678" y="710010"/>
                </a:lnTo>
                <a:lnTo>
                  <a:pt x="1120091" y="708819"/>
                </a:lnTo>
                <a:lnTo>
                  <a:pt x="1114112" y="707629"/>
                </a:lnTo>
                <a:lnTo>
                  <a:pt x="1098964" y="704850"/>
                </a:lnTo>
                <a:lnTo>
                  <a:pt x="1083418" y="702072"/>
                </a:lnTo>
                <a:lnTo>
                  <a:pt x="1077439" y="700882"/>
                </a:lnTo>
                <a:lnTo>
                  <a:pt x="1073852" y="700088"/>
                </a:lnTo>
                <a:lnTo>
                  <a:pt x="1104545" y="714772"/>
                </a:lnTo>
                <a:lnTo>
                  <a:pt x="1118895" y="721122"/>
                </a:lnTo>
                <a:lnTo>
                  <a:pt x="1125671" y="723504"/>
                </a:lnTo>
                <a:lnTo>
                  <a:pt x="1132448" y="725885"/>
                </a:lnTo>
                <a:lnTo>
                  <a:pt x="1138826" y="728266"/>
                </a:lnTo>
                <a:lnTo>
                  <a:pt x="1144805" y="729457"/>
                </a:lnTo>
                <a:lnTo>
                  <a:pt x="1150784" y="730647"/>
                </a:lnTo>
                <a:lnTo>
                  <a:pt x="1155966" y="731044"/>
                </a:lnTo>
                <a:lnTo>
                  <a:pt x="1161148" y="730647"/>
                </a:lnTo>
                <a:lnTo>
                  <a:pt x="1165931" y="729457"/>
                </a:lnTo>
                <a:lnTo>
                  <a:pt x="1170316" y="727869"/>
                </a:lnTo>
                <a:lnTo>
                  <a:pt x="1174302" y="725091"/>
                </a:lnTo>
                <a:lnTo>
                  <a:pt x="1175498" y="735410"/>
                </a:lnTo>
                <a:lnTo>
                  <a:pt x="1175897" y="744935"/>
                </a:lnTo>
                <a:lnTo>
                  <a:pt x="1175498" y="753666"/>
                </a:lnTo>
                <a:lnTo>
                  <a:pt x="1175099" y="762397"/>
                </a:lnTo>
                <a:lnTo>
                  <a:pt x="1176694" y="761207"/>
                </a:lnTo>
                <a:lnTo>
                  <a:pt x="1177491" y="760413"/>
                </a:lnTo>
                <a:lnTo>
                  <a:pt x="1178687" y="760016"/>
                </a:lnTo>
                <a:lnTo>
                  <a:pt x="1179086" y="760413"/>
                </a:lnTo>
                <a:lnTo>
                  <a:pt x="1179484" y="761207"/>
                </a:lnTo>
                <a:lnTo>
                  <a:pt x="1179883" y="763985"/>
                </a:lnTo>
                <a:lnTo>
                  <a:pt x="1180281" y="767954"/>
                </a:lnTo>
                <a:lnTo>
                  <a:pt x="1180281" y="773113"/>
                </a:lnTo>
                <a:lnTo>
                  <a:pt x="1179086" y="785813"/>
                </a:lnTo>
                <a:lnTo>
                  <a:pt x="1177491" y="800498"/>
                </a:lnTo>
                <a:lnTo>
                  <a:pt x="1175498" y="814388"/>
                </a:lnTo>
                <a:lnTo>
                  <a:pt x="1173505" y="826294"/>
                </a:lnTo>
                <a:lnTo>
                  <a:pt x="1171911" y="833438"/>
                </a:lnTo>
                <a:lnTo>
                  <a:pt x="1170715" y="834629"/>
                </a:lnTo>
                <a:lnTo>
                  <a:pt x="1170316" y="834232"/>
                </a:lnTo>
                <a:lnTo>
                  <a:pt x="1169519" y="842169"/>
                </a:lnTo>
                <a:lnTo>
                  <a:pt x="1168323" y="849710"/>
                </a:lnTo>
                <a:lnTo>
                  <a:pt x="1166729" y="856854"/>
                </a:lnTo>
                <a:lnTo>
                  <a:pt x="1165134" y="863998"/>
                </a:lnTo>
                <a:lnTo>
                  <a:pt x="1162742" y="870744"/>
                </a:lnTo>
                <a:lnTo>
                  <a:pt x="1160351" y="877491"/>
                </a:lnTo>
                <a:lnTo>
                  <a:pt x="1157959" y="883841"/>
                </a:lnTo>
                <a:lnTo>
                  <a:pt x="1154770" y="890191"/>
                </a:lnTo>
                <a:lnTo>
                  <a:pt x="1151980" y="896541"/>
                </a:lnTo>
                <a:lnTo>
                  <a:pt x="1148791" y="902098"/>
                </a:lnTo>
                <a:lnTo>
                  <a:pt x="1145602" y="907654"/>
                </a:lnTo>
                <a:lnTo>
                  <a:pt x="1141616" y="913210"/>
                </a:lnTo>
                <a:lnTo>
                  <a:pt x="1138028" y="918370"/>
                </a:lnTo>
                <a:lnTo>
                  <a:pt x="1134042" y="923529"/>
                </a:lnTo>
                <a:lnTo>
                  <a:pt x="1126070" y="932260"/>
                </a:lnTo>
                <a:lnTo>
                  <a:pt x="1117699" y="940595"/>
                </a:lnTo>
                <a:lnTo>
                  <a:pt x="1108531" y="947738"/>
                </a:lnTo>
                <a:lnTo>
                  <a:pt x="1099762" y="954088"/>
                </a:lnTo>
                <a:lnTo>
                  <a:pt x="1090593" y="959248"/>
                </a:lnTo>
                <a:lnTo>
                  <a:pt x="1081027" y="963216"/>
                </a:lnTo>
                <a:lnTo>
                  <a:pt x="1077041" y="964804"/>
                </a:lnTo>
                <a:lnTo>
                  <a:pt x="1072257" y="966391"/>
                </a:lnTo>
                <a:lnTo>
                  <a:pt x="1067474" y="967185"/>
                </a:lnTo>
                <a:lnTo>
                  <a:pt x="1063488" y="967979"/>
                </a:lnTo>
                <a:lnTo>
                  <a:pt x="1059103" y="968376"/>
                </a:lnTo>
                <a:lnTo>
                  <a:pt x="1054719" y="968376"/>
                </a:lnTo>
                <a:lnTo>
                  <a:pt x="1051530" y="968376"/>
                </a:lnTo>
                <a:lnTo>
                  <a:pt x="1047543" y="967979"/>
                </a:lnTo>
                <a:lnTo>
                  <a:pt x="1043956" y="967185"/>
                </a:lnTo>
                <a:lnTo>
                  <a:pt x="1039970" y="965995"/>
                </a:lnTo>
                <a:lnTo>
                  <a:pt x="1031998" y="962820"/>
                </a:lnTo>
                <a:lnTo>
                  <a:pt x="1023627" y="958851"/>
                </a:lnTo>
                <a:lnTo>
                  <a:pt x="1014857" y="953295"/>
                </a:lnTo>
                <a:lnTo>
                  <a:pt x="1006088" y="947341"/>
                </a:lnTo>
                <a:lnTo>
                  <a:pt x="997318" y="939801"/>
                </a:lnTo>
                <a:lnTo>
                  <a:pt x="988549" y="931863"/>
                </a:lnTo>
                <a:lnTo>
                  <a:pt x="979779" y="922338"/>
                </a:lnTo>
                <a:lnTo>
                  <a:pt x="971807" y="912813"/>
                </a:lnTo>
                <a:lnTo>
                  <a:pt x="963835" y="902098"/>
                </a:lnTo>
                <a:lnTo>
                  <a:pt x="956660" y="890985"/>
                </a:lnTo>
                <a:lnTo>
                  <a:pt x="949883" y="878682"/>
                </a:lnTo>
                <a:lnTo>
                  <a:pt x="943904" y="865982"/>
                </a:lnTo>
                <a:lnTo>
                  <a:pt x="941512" y="859632"/>
                </a:lnTo>
                <a:lnTo>
                  <a:pt x="938722" y="852885"/>
                </a:lnTo>
                <a:lnTo>
                  <a:pt x="936729" y="846138"/>
                </a:lnTo>
                <a:lnTo>
                  <a:pt x="934736" y="839391"/>
                </a:lnTo>
                <a:lnTo>
                  <a:pt x="933540" y="843757"/>
                </a:lnTo>
                <a:lnTo>
                  <a:pt x="931547" y="847329"/>
                </a:lnTo>
                <a:lnTo>
                  <a:pt x="929554" y="849710"/>
                </a:lnTo>
                <a:lnTo>
                  <a:pt x="928757" y="850107"/>
                </a:lnTo>
                <a:lnTo>
                  <a:pt x="927960" y="850504"/>
                </a:lnTo>
                <a:lnTo>
                  <a:pt x="926764" y="850107"/>
                </a:lnTo>
                <a:lnTo>
                  <a:pt x="925568" y="849710"/>
                </a:lnTo>
                <a:lnTo>
                  <a:pt x="924372" y="848123"/>
                </a:lnTo>
                <a:lnTo>
                  <a:pt x="923575" y="846535"/>
                </a:lnTo>
                <a:lnTo>
                  <a:pt x="921582" y="842963"/>
                </a:lnTo>
                <a:lnTo>
                  <a:pt x="920386" y="837407"/>
                </a:lnTo>
                <a:lnTo>
                  <a:pt x="918791" y="831057"/>
                </a:lnTo>
                <a:lnTo>
                  <a:pt x="917596" y="823516"/>
                </a:lnTo>
                <a:lnTo>
                  <a:pt x="917197" y="815182"/>
                </a:lnTo>
                <a:lnTo>
                  <a:pt x="916798" y="806054"/>
                </a:lnTo>
                <a:lnTo>
                  <a:pt x="917197" y="798116"/>
                </a:lnTo>
                <a:lnTo>
                  <a:pt x="917596" y="790576"/>
                </a:lnTo>
                <a:lnTo>
                  <a:pt x="918393" y="783829"/>
                </a:lnTo>
                <a:lnTo>
                  <a:pt x="919987" y="777479"/>
                </a:lnTo>
                <a:lnTo>
                  <a:pt x="921183" y="772319"/>
                </a:lnTo>
                <a:lnTo>
                  <a:pt x="922379" y="767954"/>
                </a:lnTo>
                <a:lnTo>
                  <a:pt x="924372" y="764779"/>
                </a:lnTo>
                <a:lnTo>
                  <a:pt x="925169" y="763588"/>
                </a:lnTo>
                <a:lnTo>
                  <a:pt x="926365" y="763191"/>
                </a:lnTo>
                <a:lnTo>
                  <a:pt x="923176" y="759619"/>
                </a:lnTo>
                <a:lnTo>
                  <a:pt x="920785" y="756444"/>
                </a:lnTo>
                <a:lnTo>
                  <a:pt x="918393" y="752476"/>
                </a:lnTo>
                <a:lnTo>
                  <a:pt x="916798" y="748507"/>
                </a:lnTo>
                <a:lnTo>
                  <a:pt x="915204" y="744538"/>
                </a:lnTo>
                <a:lnTo>
                  <a:pt x="914407" y="739776"/>
                </a:lnTo>
                <a:lnTo>
                  <a:pt x="913609" y="735807"/>
                </a:lnTo>
                <a:lnTo>
                  <a:pt x="913211" y="731044"/>
                </a:lnTo>
                <a:lnTo>
                  <a:pt x="912812" y="727076"/>
                </a:lnTo>
                <a:lnTo>
                  <a:pt x="912812" y="721916"/>
                </a:lnTo>
                <a:lnTo>
                  <a:pt x="913609" y="712391"/>
                </a:lnTo>
                <a:lnTo>
                  <a:pt x="915204" y="703263"/>
                </a:lnTo>
                <a:lnTo>
                  <a:pt x="917197" y="694135"/>
                </a:lnTo>
                <a:lnTo>
                  <a:pt x="920386" y="685007"/>
                </a:lnTo>
                <a:lnTo>
                  <a:pt x="923575" y="676672"/>
                </a:lnTo>
                <a:lnTo>
                  <a:pt x="927162" y="668735"/>
                </a:lnTo>
                <a:lnTo>
                  <a:pt x="930750" y="661988"/>
                </a:lnTo>
                <a:lnTo>
                  <a:pt x="934337" y="656035"/>
                </a:lnTo>
                <a:lnTo>
                  <a:pt x="937526" y="651272"/>
                </a:lnTo>
                <a:lnTo>
                  <a:pt x="940715" y="647700"/>
                </a:lnTo>
                <a:lnTo>
                  <a:pt x="943107" y="646113"/>
                </a:lnTo>
                <a:lnTo>
                  <a:pt x="955862" y="639763"/>
                </a:lnTo>
                <a:lnTo>
                  <a:pt x="968219" y="634604"/>
                </a:lnTo>
                <a:lnTo>
                  <a:pt x="980178" y="630238"/>
                </a:lnTo>
                <a:lnTo>
                  <a:pt x="992535" y="627063"/>
                </a:lnTo>
                <a:lnTo>
                  <a:pt x="1004493" y="624285"/>
                </a:lnTo>
                <a:lnTo>
                  <a:pt x="1016053" y="622300"/>
                </a:lnTo>
                <a:lnTo>
                  <a:pt x="1027214" y="621110"/>
                </a:lnTo>
                <a:lnTo>
                  <a:pt x="1038375" y="620713"/>
                </a:lnTo>
                <a:close/>
                <a:moveTo>
                  <a:pt x="1043186" y="515586"/>
                </a:moveTo>
                <a:lnTo>
                  <a:pt x="1022934" y="515983"/>
                </a:lnTo>
                <a:lnTo>
                  <a:pt x="1002682" y="516777"/>
                </a:lnTo>
                <a:lnTo>
                  <a:pt x="982827" y="518364"/>
                </a:lnTo>
                <a:lnTo>
                  <a:pt x="962972" y="519952"/>
                </a:lnTo>
                <a:lnTo>
                  <a:pt x="943514" y="521937"/>
                </a:lnTo>
                <a:lnTo>
                  <a:pt x="924056" y="525113"/>
                </a:lnTo>
                <a:lnTo>
                  <a:pt x="904598" y="527891"/>
                </a:lnTo>
                <a:lnTo>
                  <a:pt x="885140" y="531861"/>
                </a:lnTo>
                <a:lnTo>
                  <a:pt x="866476" y="535830"/>
                </a:lnTo>
                <a:lnTo>
                  <a:pt x="847812" y="540594"/>
                </a:lnTo>
                <a:lnTo>
                  <a:pt x="829148" y="545754"/>
                </a:lnTo>
                <a:lnTo>
                  <a:pt x="810485" y="550914"/>
                </a:lnTo>
                <a:lnTo>
                  <a:pt x="792218" y="556869"/>
                </a:lnTo>
                <a:lnTo>
                  <a:pt x="774348" y="563220"/>
                </a:lnTo>
                <a:lnTo>
                  <a:pt x="756082" y="569968"/>
                </a:lnTo>
                <a:lnTo>
                  <a:pt x="738609" y="577113"/>
                </a:lnTo>
                <a:lnTo>
                  <a:pt x="721137" y="585449"/>
                </a:lnTo>
                <a:lnTo>
                  <a:pt x="704061" y="593388"/>
                </a:lnTo>
                <a:lnTo>
                  <a:pt x="686986" y="601724"/>
                </a:lnTo>
                <a:lnTo>
                  <a:pt x="670308" y="610457"/>
                </a:lnTo>
                <a:lnTo>
                  <a:pt x="653630" y="619587"/>
                </a:lnTo>
                <a:lnTo>
                  <a:pt x="637745" y="629114"/>
                </a:lnTo>
                <a:lnTo>
                  <a:pt x="621861" y="639037"/>
                </a:lnTo>
                <a:lnTo>
                  <a:pt x="605977" y="649755"/>
                </a:lnTo>
                <a:lnTo>
                  <a:pt x="590490" y="660473"/>
                </a:lnTo>
                <a:lnTo>
                  <a:pt x="575400" y="671190"/>
                </a:lnTo>
                <a:lnTo>
                  <a:pt x="559913" y="682702"/>
                </a:lnTo>
                <a:lnTo>
                  <a:pt x="545617" y="694610"/>
                </a:lnTo>
                <a:lnTo>
                  <a:pt x="531322" y="706519"/>
                </a:lnTo>
                <a:lnTo>
                  <a:pt x="517026" y="719221"/>
                </a:lnTo>
                <a:lnTo>
                  <a:pt x="503525" y="731924"/>
                </a:lnTo>
                <a:lnTo>
                  <a:pt x="490023" y="745023"/>
                </a:lnTo>
                <a:lnTo>
                  <a:pt x="476919" y="758520"/>
                </a:lnTo>
                <a:lnTo>
                  <a:pt x="464212" y="772413"/>
                </a:lnTo>
                <a:lnTo>
                  <a:pt x="451504" y="786306"/>
                </a:lnTo>
                <a:lnTo>
                  <a:pt x="439591" y="800596"/>
                </a:lnTo>
                <a:lnTo>
                  <a:pt x="427678" y="815680"/>
                </a:lnTo>
                <a:lnTo>
                  <a:pt x="416162" y="830368"/>
                </a:lnTo>
                <a:lnTo>
                  <a:pt x="405441" y="845452"/>
                </a:lnTo>
                <a:lnTo>
                  <a:pt x="394322" y="860933"/>
                </a:lnTo>
                <a:lnTo>
                  <a:pt x="383997" y="876811"/>
                </a:lnTo>
                <a:lnTo>
                  <a:pt x="374070" y="892689"/>
                </a:lnTo>
                <a:lnTo>
                  <a:pt x="364539" y="908964"/>
                </a:lnTo>
                <a:lnTo>
                  <a:pt x="355009" y="925636"/>
                </a:lnTo>
                <a:lnTo>
                  <a:pt x="346272" y="941911"/>
                </a:lnTo>
                <a:lnTo>
                  <a:pt x="337933" y="959377"/>
                </a:lnTo>
                <a:lnTo>
                  <a:pt x="329594" y="976048"/>
                </a:lnTo>
                <a:lnTo>
                  <a:pt x="322049" y="993911"/>
                </a:lnTo>
                <a:lnTo>
                  <a:pt x="314901" y="1011377"/>
                </a:lnTo>
                <a:lnTo>
                  <a:pt x="308151" y="1029240"/>
                </a:lnTo>
                <a:lnTo>
                  <a:pt x="301797" y="1047500"/>
                </a:lnTo>
                <a:lnTo>
                  <a:pt x="295840" y="1065362"/>
                </a:lnTo>
                <a:lnTo>
                  <a:pt x="290678" y="1084019"/>
                </a:lnTo>
                <a:lnTo>
                  <a:pt x="285516" y="1102676"/>
                </a:lnTo>
                <a:lnTo>
                  <a:pt x="280751" y="1121729"/>
                </a:lnTo>
                <a:lnTo>
                  <a:pt x="276780" y="1140783"/>
                </a:lnTo>
                <a:lnTo>
                  <a:pt x="272809" y="1159440"/>
                </a:lnTo>
                <a:lnTo>
                  <a:pt x="270029" y="1178890"/>
                </a:lnTo>
                <a:lnTo>
                  <a:pt x="266852" y="1198341"/>
                </a:lnTo>
                <a:lnTo>
                  <a:pt x="264867" y="1218188"/>
                </a:lnTo>
                <a:lnTo>
                  <a:pt x="263278" y="1237639"/>
                </a:lnTo>
                <a:lnTo>
                  <a:pt x="261690" y="1257883"/>
                </a:lnTo>
                <a:lnTo>
                  <a:pt x="260896" y="1277731"/>
                </a:lnTo>
                <a:lnTo>
                  <a:pt x="260498" y="1297975"/>
                </a:lnTo>
                <a:lnTo>
                  <a:pt x="260896" y="1318220"/>
                </a:lnTo>
                <a:lnTo>
                  <a:pt x="261690" y="1338067"/>
                </a:lnTo>
                <a:lnTo>
                  <a:pt x="263278" y="1357915"/>
                </a:lnTo>
                <a:lnTo>
                  <a:pt x="264867" y="1377763"/>
                </a:lnTo>
                <a:lnTo>
                  <a:pt x="266852" y="1397213"/>
                </a:lnTo>
                <a:lnTo>
                  <a:pt x="270029" y="1416664"/>
                </a:lnTo>
                <a:lnTo>
                  <a:pt x="272809" y="1436114"/>
                </a:lnTo>
                <a:lnTo>
                  <a:pt x="276780" y="1455168"/>
                </a:lnTo>
                <a:lnTo>
                  <a:pt x="280751" y="1474222"/>
                </a:lnTo>
                <a:lnTo>
                  <a:pt x="285516" y="1493275"/>
                </a:lnTo>
                <a:lnTo>
                  <a:pt x="290678" y="1511535"/>
                </a:lnTo>
                <a:lnTo>
                  <a:pt x="295840" y="1530192"/>
                </a:lnTo>
                <a:lnTo>
                  <a:pt x="301797" y="1548452"/>
                </a:lnTo>
                <a:lnTo>
                  <a:pt x="308151" y="1566314"/>
                </a:lnTo>
                <a:lnTo>
                  <a:pt x="314901" y="1584177"/>
                </a:lnTo>
                <a:lnTo>
                  <a:pt x="322049" y="1602040"/>
                </a:lnTo>
                <a:lnTo>
                  <a:pt x="329594" y="1619109"/>
                </a:lnTo>
                <a:lnTo>
                  <a:pt x="337933" y="1636575"/>
                </a:lnTo>
                <a:lnTo>
                  <a:pt x="346272" y="1653247"/>
                </a:lnTo>
                <a:lnTo>
                  <a:pt x="355009" y="1670316"/>
                </a:lnTo>
                <a:lnTo>
                  <a:pt x="364539" y="1686591"/>
                </a:lnTo>
                <a:lnTo>
                  <a:pt x="374070" y="1703262"/>
                </a:lnTo>
                <a:lnTo>
                  <a:pt x="383997" y="1719140"/>
                </a:lnTo>
                <a:lnTo>
                  <a:pt x="394322" y="1734622"/>
                </a:lnTo>
                <a:lnTo>
                  <a:pt x="405441" y="1750500"/>
                </a:lnTo>
                <a:lnTo>
                  <a:pt x="416162" y="1765584"/>
                </a:lnTo>
                <a:lnTo>
                  <a:pt x="427678" y="1780271"/>
                </a:lnTo>
                <a:lnTo>
                  <a:pt x="439591" y="1794958"/>
                </a:lnTo>
                <a:lnTo>
                  <a:pt x="451504" y="1809248"/>
                </a:lnTo>
                <a:lnTo>
                  <a:pt x="464212" y="1823142"/>
                </a:lnTo>
                <a:lnTo>
                  <a:pt x="476919" y="1837035"/>
                </a:lnTo>
                <a:lnTo>
                  <a:pt x="490023" y="1850531"/>
                </a:lnTo>
                <a:lnTo>
                  <a:pt x="503525" y="1863631"/>
                </a:lnTo>
                <a:lnTo>
                  <a:pt x="517026" y="1876333"/>
                </a:lnTo>
                <a:lnTo>
                  <a:pt x="531322" y="1889035"/>
                </a:lnTo>
                <a:lnTo>
                  <a:pt x="545617" y="1900944"/>
                </a:lnTo>
                <a:lnTo>
                  <a:pt x="559913" y="1912852"/>
                </a:lnTo>
                <a:lnTo>
                  <a:pt x="575400" y="1923967"/>
                </a:lnTo>
                <a:lnTo>
                  <a:pt x="590490" y="1935479"/>
                </a:lnTo>
                <a:lnTo>
                  <a:pt x="605977" y="1945799"/>
                </a:lnTo>
                <a:lnTo>
                  <a:pt x="621861" y="1956517"/>
                </a:lnTo>
                <a:lnTo>
                  <a:pt x="637745" y="1966044"/>
                </a:lnTo>
                <a:lnTo>
                  <a:pt x="653630" y="1975968"/>
                </a:lnTo>
                <a:lnTo>
                  <a:pt x="670308" y="1985097"/>
                </a:lnTo>
                <a:lnTo>
                  <a:pt x="686986" y="1994227"/>
                </a:lnTo>
                <a:lnTo>
                  <a:pt x="704061" y="2002563"/>
                </a:lnTo>
                <a:lnTo>
                  <a:pt x="721137" y="2010502"/>
                </a:lnTo>
                <a:lnTo>
                  <a:pt x="738609" y="2018044"/>
                </a:lnTo>
                <a:lnTo>
                  <a:pt x="756082" y="2025189"/>
                </a:lnTo>
                <a:lnTo>
                  <a:pt x="774348" y="2032335"/>
                </a:lnTo>
                <a:lnTo>
                  <a:pt x="792218" y="2038686"/>
                </a:lnTo>
                <a:lnTo>
                  <a:pt x="810485" y="2044640"/>
                </a:lnTo>
                <a:lnTo>
                  <a:pt x="829148" y="2050197"/>
                </a:lnTo>
                <a:lnTo>
                  <a:pt x="847812" y="2055358"/>
                </a:lnTo>
                <a:lnTo>
                  <a:pt x="866476" y="2059724"/>
                </a:lnTo>
                <a:lnTo>
                  <a:pt x="885140" y="2064091"/>
                </a:lnTo>
                <a:lnTo>
                  <a:pt x="904598" y="2067266"/>
                </a:lnTo>
                <a:lnTo>
                  <a:pt x="924056" y="2070839"/>
                </a:lnTo>
                <a:lnTo>
                  <a:pt x="943514" y="2073220"/>
                </a:lnTo>
                <a:lnTo>
                  <a:pt x="962972" y="2075999"/>
                </a:lnTo>
                <a:lnTo>
                  <a:pt x="982827" y="2077587"/>
                </a:lnTo>
                <a:lnTo>
                  <a:pt x="1002682" y="2078778"/>
                </a:lnTo>
                <a:lnTo>
                  <a:pt x="1022934" y="2079572"/>
                </a:lnTo>
                <a:lnTo>
                  <a:pt x="1043186" y="2079572"/>
                </a:lnTo>
                <a:lnTo>
                  <a:pt x="1063041" y="2079572"/>
                </a:lnTo>
                <a:lnTo>
                  <a:pt x="1083293" y="2078778"/>
                </a:lnTo>
                <a:lnTo>
                  <a:pt x="1103148" y="2077587"/>
                </a:lnTo>
                <a:lnTo>
                  <a:pt x="1122606" y="2075999"/>
                </a:lnTo>
                <a:lnTo>
                  <a:pt x="1142064" y="2073220"/>
                </a:lnTo>
                <a:lnTo>
                  <a:pt x="1161919" y="2070839"/>
                </a:lnTo>
                <a:lnTo>
                  <a:pt x="1180980" y="2067266"/>
                </a:lnTo>
                <a:lnTo>
                  <a:pt x="1200438" y="2064091"/>
                </a:lnTo>
                <a:lnTo>
                  <a:pt x="1219499" y="2059724"/>
                </a:lnTo>
                <a:lnTo>
                  <a:pt x="1237766" y="2055358"/>
                </a:lnTo>
                <a:lnTo>
                  <a:pt x="1256827" y="2050197"/>
                </a:lnTo>
                <a:lnTo>
                  <a:pt x="1275093" y="2044640"/>
                </a:lnTo>
                <a:lnTo>
                  <a:pt x="1293757" y="2038686"/>
                </a:lnTo>
                <a:lnTo>
                  <a:pt x="1311627" y="2032335"/>
                </a:lnTo>
                <a:lnTo>
                  <a:pt x="1329496" y="2025189"/>
                </a:lnTo>
                <a:lnTo>
                  <a:pt x="1347366" y="2018044"/>
                </a:lnTo>
                <a:lnTo>
                  <a:pt x="1364441" y="2010502"/>
                </a:lnTo>
                <a:lnTo>
                  <a:pt x="1381914" y="2002563"/>
                </a:lnTo>
                <a:lnTo>
                  <a:pt x="1398592" y="1994227"/>
                </a:lnTo>
                <a:lnTo>
                  <a:pt x="1415667" y="1985097"/>
                </a:lnTo>
                <a:lnTo>
                  <a:pt x="1431949" y="1975968"/>
                </a:lnTo>
                <a:lnTo>
                  <a:pt x="1447833" y="1966044"/>
                </a:lnTo>
                <a:lnTo>
                  <a:pt x="1464114" y="1956517"/>
                </a:lnTo>
                <a:lnTo>
                  <a:pt x="1479998" y="1945799"/>
                </a:lnTo>
                <a:lnTo>
                  <a:pt x="1495088" y="1935479"/>
                </a:lnTo>
                <a:lnTo>
                  <a:pt x="1510575" y="1923967"/>
                </a:lnTo>
                <a:lnTo>
                  <a:pt x="1525665" y="1912852"/>
                </a:lnTo>
                <a:lnTo>
                  <a:pt x="1539960" y="1900944"/>
                </a:lnTo>
                <a:lnTo>
                  <a:pt x="1554256" y="1889035"/>
                </a:lnTo>
                <a:lnTo>
                  <a:pt x="1568551" y="1876333"/>
                </a:lnTo>
                <a:lnTo>
                  <a:pt x="1582053" y="1863631"/>
                </a:lnTo>
                <a:lnTo>
                  <a:pt x="1595555" y="1850531"/>
                </a:lnTo>
                <a:lnTo>
                  <a:pt x="1608659" y="1837035"/>
                </a:lnTo>
                <a:lnTo>
                  <a:pt x="1621763" y="1823142"/>
                </a:lnTo>
                <a:lnTo>
                  <a:pt x="1634073" y="1809248"/>
                </a:lnTo>
                <a:lnTo>
                  <a:pt x="1646383" y="1794958"/>
                </a:lnTo>
                <a:lnTo>
                  <a:pt x="1657899" y="1780271"/>
                </a:lnTo>
                <a:lnTo>
                  <a:pt x="1669415" y="1765584"/>
                </a:lnTo>
                <a:lnTo>
                  <a:pt x="1680534" y="1750500"/>
                </a:lnTo>
                <a:lnTo>
                  <a:pt x="1691256" y="1734622"/>
                </a:lnTo>
                <a:lnTo>
                  <a:pt x="1701581" y="1719140"/>
                </a:lnTo>
                <a:lnTo>
                  <a:pt x="1711508" y="1703262"/>
                </a:lnTo>
                <a:lnTo>
                  <a:pt x="1721436" y="1686591"/>
                </a:lnTo>
                <a:lnTo>
                  <a:pt x="1730569" y="1670316"/>
                </a:lnTo>
                <a:lnTo>
                  <a:pt x="1739305" y="1653247"/>
                </a:lnTo>
                <a:lnTo>
                  <a:pt x="1748041" y="1636575"/>
                </a:lnTo>
                <a:lnTo>
                  <a:pt x="1755983" y="1619109"/>
                </a:lnTo>
                <a:lnTo>
                  <a:pt x="1763529" y="1602040"/>
                </a:lnTo>
                <a:lnTo>
                  <a:pt x="1770676" y="1584177"/>
                </a:lnTo>
                <a:lnTo>
                  <a:pt x="1777427" y="1566314"/>
                </a:lnTo>
                <a:lnTo>
                  <a:pt x="1783781" y="1548452"/>
                </a:lnTo>
                <a:lnTo>
                  <a:pt x="1789737" y="1530192"/>
                </a:lnTo>
                <a:lnTo>
                  <a:pt x="1795694" y="1511535"/>
                </a:lnTo>
                <a:lnTo>
                  <a:pt x="1800459" y="1493275"/>
                </a:lnTo>
                <a:lnTo>
                  <a:pt x="1804827" y="1474222"/>
                </a:lnTo>
                <a:lnTo>
                  <a:pt x="1809195" y="1455168"/>
                </a:lnTo>
                <a:lnTo>
                  <a:pt x="1812769" y="1436114"/>
                </a:lnTo>
                <a:lnTo>
                  <a:pt x="1816343" y="1416664"/>
                </a:lnTo>
                <a:lnTo>
                  <a:pt x="1818726" y="1397213"/>
                </a:lnTo>
                <a:lnTo>
                  <a:pt x="1820711" y="1377763"/>
                </a:lnTo>
                <a:lnTo>
                  <a:pt x="1823094" y="1357915"/>
                </a:lnTo>
                <a:lnTo>
                  <a:pt x="1824285" y="1338067"/>
                </a:lnTo>
                <a:lnTo>
                  <a:pt x="1824682" y="1318220"/>
                </a:lnTo>
                <a:lnTo>
                  <a:pt x="1825079" y="1297975"/>
                </a:lnTo>
                <a:lnTo>
                  <a:pt x="1824682" y="1277731"/>
                </a:lnTo>
                <a:lnTo>
                  <a:pt x="1824285" y="1257883"/>
                </a:lnTo>
                <a:lnTo>
                  <a:pt x="1823094" y="1237639"/>
                </a:lnTo>
                <a:lnTo>
                  <a:pt x="1820711" y="1218188"/>
                </a:lnTo>
                <a:lnTo>
                  <a:pt x="1818726" y="1198341"/>
                </a:lnTo>
                <a:lnTo>
                  <a:pt x="1816343" y="1178890"/>
                </a:lnTo>
                <a:lnTo>
                  <a:pt x="1812769" y="1159440"/>
                </a:lnTo>
                <a:lnTo>
                  <a:pt x="1809195" y="1140783"/>
                </a:lnTo>
                <a:lnTo>
                  <a:pt x="1804827" y="1121729"/>
                </a:lnTo>
                <a:lnTo>
                  <a:pt x="1800459" y="1102676"/>
                </a:lnTo>
                <a:lnTo>
                  <a:pt x="1795694" y="1084019"/>
                </a:lnTo>
                <a:lnTo>
                  <a:pt x="1789737" y="1065362"/>
                </a:lnTo>
                <a:lnTo>
                  <a:pt x="1783781" y="1047500"/>
                </a:lnTo>
                <a:lnTo>
                  <a:pt x="1777427" y="1029240"/>
                </a:lnTo>
                <a:lnTo>
                  <a:pt x="1770676" y="1011377"/>
                </a:lnTo>
                <a:lnTo>
                  <a:pt x="1763529" y="993911"/>
                </a:lnTo>
                <a:lnTo>
                  <a:pt x="1755983" y="976048"/>
                </a:lnTo>
                <a:lnTo>
                  <a:pt x="1748041" y="959377"/>
                </a:lnTo>
                <a:lnTo>
                  <a:pt x="1739305" y="941911"/>
                </a:lnTo>
                <a:lnTo>
                  <a:pt x="1730569" y="925636"/>
                </a:lnTo>
                <a:lnTo>
                  <a:pt x="1721436" y="908964"/>
                </a:lnTo>
                <a:lnTo>
                  <a:pt x="1711508" y="892689"/>
                </a:lnTo>
                <a:lnTo>
                  <a:pt x="1701581" y="876811"/>
                </a:lnTo>
                <a:lnTo>
                  <a:pt x="1691256" y="860933"/>
                </a:lnTo>
                <a:lnTo>
                  <a:pt x="1680534" y="845452"/>
                </a:lnTo>
                <a:lnTo>
                  <a:pt x="1669415" y="830368"/>
                </a:lnTo>
                <a:lnTo>
                  <a:pt x="1657899" y="815680"/>
                </a:lnTo>
                <a:lnTo>
                  <a:pt x="1646383" y="800596"/>
                </a:lnTo>
                <a:lnTo>
                  <a:pt x="1634073" y="786306"/>
                </a:lnTo>
                <a:lnTo>
                  <a:pt x="1621763" y="772413"/>
                </a:lnTo>
                <a:lnTo>
                  <a:pt x="1608659" y="758520"/>
                </a:lnTo>
                <a:lnTo>
                  <a:pt x="1595555" y="745023"/>
                </a:lnTo>
                <a:lnTo>
                  <a:pt x="1582053" y="731924"/>
                </a:lnTo>
                <a:lnTo>
                  <a:pt x="1568551" y="719221"/>
                </a:lnTo>
                <a:lnTo>
                  <a:pt x="1554256" y="706519"/>
                </a:lnTo>
                <a:lnTo>
                  <a:pt x="1539960" y="694610"/>
                </a:lnTo>
                <a:lnTo>
                  <a:pt x="1525665" y="682702"/>
                </a:lnTo>
                <a:lnTo>
                  <a:pt x="1510575" y="671190"/>
                </a:lnTo>
                <a:lnTo>
                  <a:pt x="1495088" y="660473"/>
                </a:lnTo>
                <a:lnTo>
                  <a:pt x="1479998" y="649755"/>
                </a:lnTo>
                <a:lnTo>
                  <a:pt x="1464114" y="639037"/>
                </a:lnTo>
                <a:lnTo>
                  <a:pt x="1447833" y="629114"/>
                </a:lnTo>
                <a:lnTo>
                  <a:pt x="1431949" y="619587"/>
                </a:lnTo>
                <a:lnTo>
                  <a:pt x="1415667" y="610457"/>
                </a:lnTo>
                <a:lnTo>
                  <a:pt x="1398592" y="601724"/>
                </a:lnTo>
                <a:lnTo>
                  <a:pt x="1381914" y="593388"/>
                </a:lnTo>
                <a:lnTo>
                  <a:pt x="1364441" y="585449"/>
                </a:lnTo>
                <a:lnTo>
                  <a:pt x="1347366" y="577113"/>
                </a:lnTo>
                <a:lnTo>
                  <a:pt x="1329496" y="569968"/>
                </a:lnTo>
                <a:lnTo>
                  <a:pt x="1311627" y="563220"/>
                </a:lnTo>
                <a:lnTo>
                  <a:pt x="1293757" y="556869"/>
                </a:lnTo>
                <a:lnTo>
                  <a:pt x="1275093" y="550914"/>
                </a:lnTo>
                <a:lnTo>
                  <a:pt x="1256827" y="545754"/>
                </a:lnTo>
                <a:lnTo>
                  <a:pt x="1237766" y="540594"/>
                </a:lnTo>
                <a:lnTo>
                  <a:pt x="1219499" y="535830"/>
                </a:lnTo>
                <a:lnTo>
                  <a:pt x="1200438" y="531861"/>
                </a:lnTo>
                <a:lnTo>
                  <a:pt x="1180980" y="527891"/>
                </a:lnTo>
                <a:lnTo>
                  <a:pt x="1161919" y="525113"/>
                </a:lnTo>
                <a:lnTo>
                  <a:pt x="1142064" y="521937"/>
                </a:lnTo>
                <a:lnTo>
                  <a:pt x="1122606" y="519952"/>
                </a:lnTo>
                <a:lnTo>
                  <a:pt x="1103148" y="518364"/>
                </a:lnTo>
                <a:lnTo>
                  <a:pt x="1083293" y="516777"/>
                </a:lnTo>
                <a:lnTo>
                  <a:pt x="1063041" y="515983"/>
                </a:lnTo>
                <a:lnTo>
                  <a:pt x="1043186" y="515586"/>
                </a:lnTo>
                <a:close/>
                <a:moveTo>
                  <a:pt x="803734" y="280988"/>
                </a:moveTo>
                <a:lnTo>
                  <a:pt x="862902" y="391340"/>
                </a:lnTo>
                <a:lnTo>
                  <a:pt x="884743" y="387371"/>
                </a:lnTo>
                <a:lnTo>
                  <a:pt x="906980" y="383798"/>
                </a:lnTo>
                <a:lnTo>
                  <a:pt x="929218" y="380622"/>
                </a:lnTo>
                <a:lnTo>
                  <a:pt x="951456" y="378241"/>
                </a:lnTo>
                <a:lnTo>
                  <a:pt x="974488" y="376256"/>
                </a:lnTo>
                <a:lnTo>
                  <a:pt x="997122" y="374668"/>
                </a:lnTo>
                <a:lnTo>
                  <a:pt x="1019757" y="373874"/>
                </a:lnTo>
                <a:lnTo>
                  <a:pt x="1043186" y="373477"/>
                </a:lnTo>
                <a:lnTo>
                  <a:pt x="1059865" y="373874"/>
                </a:lnTo>
                <a:lnTo>
                  <a:pt x="1076940" y="374271"/>
                </a:lnTo>
                <a:lnTo>
                  <a:pt x="1093618" y="375462"/>
                </a:lnTo>
                <a:lnTo>
                  <a:pt x="1110693" y="376256"/>
                </a:lnTo>
                <a:lnTo>
                  <a:pt x="1127372" y="377844"/>
                </a:lnTo>
                <a:lnTo>
                  <a:pt x="1144050" y="379432"/>
                </a:lnTo>
                <a:lnTo>
                  <a:pt x="1160331" y="381019"/>
                </a:lnTo>
                <a:lnTo>
                  <a:pt x="1176612" y="383798"/>
                </a:lnTo>
                <a:lnTo>
                  <a:pt x="1193291" y="386180"/>
                </a:lnTo>
                <a:lnTo>
                  <a:pt x="1209572" y="388958"/>
                </a:lnTo>
                <a:lnTo>
                  <a:pt x="1225853" y="392134"/>
                </a:lnTo>
                <a:lnTo>
                  <a:pt x="1241737" y="395310"/>
                </a:lnTo>
                <a:lnTo>
                  <a:pt x="1257621" y="399279"/>
                </a:lnTo>
                <a:lnTo>
                  <a:pt x="1273505" y="403249"/>
                </a:lnTo>
                <a:lnTo>
                  <a:pt x="1289389" y="407218"/>
                </a:lnTo>
                <a:lnTo>
                  <a:pt x="1304876" y="411982"/>
                </a:lnTo>
                <a:lnTo>
                  <a:pt x="1370398" y="304805"/>
                </a:lnTo>
                <a:lnTo>
                  <a:pt x="1611439" y="417142"/>
                </a:lnTo>
                <a:lnTo>
                  <a:pt x="1570140" y="539800"/>
                </a:lnTo>
                <a:lnTo>
                  <a:pt x="1592775" y="555678"/>
                </a:lnTo>
                <a:lnTo>
                  <a:pt x="1614615" y="572747"/>
                </a:lnTo>
                <a:lnTo>
                  <a:pt x="1636059" y="589815"/>
                </a:lnTo>
                <a:lnTo>
                  <a:pt x="1656708" y="608075"/>
                </a:lnTo>
                <a:lnTo>
                  <a:pt x="1676960" y="626732"/>
                </a:lnTo>
                <a:lnTo>
                  <a:pt x="1696815" y="645389"/>
                </a:lnTo>
                <a:lnTo>
                  <a:pt x="1715876" y="665236"/>
                </a:lnTo>
                <a:lnTo>
                  <a:pt x="1734540" y="685481"/>
                </a:lnTo>
                <a:lnTo>
                  <a:pt x="1752410" y="706519"/>
                </a:lnTo>
                <a:lnTo>
                  <a:pt x="1769882" y="728351"/>
                </a:lnTo>
                <a:lnTo>
                  <a:pt x="1786560" y="750184"/>
                </a:lnTo>
                <a:lnTo>
                  <a:pt x="1802841" y="772413"/>
                </a:lnTo>
                <a:lnTo>
                  <a:pt x="1818329" y="795436"/>
                </a:lnTo>
                <a:lnTo>
                  <a:pt x="1832624" y="818856"/>
                </a:lnTo>
                <a:lnTo>
                  <a:pt x="1846920" y="842673"/>
                </a:lnTo>
                <a:lnTo>
                  <a:pt x="1860024" y="866887"/>
                </a:lnTo>
                <a:lnTo>
                  <a:pt x="1994642" y="834337"/>
                </a:lnTo>
                <a:lnTo>
                  <a:pt x="2085975" y="1084019"/>
                </a:lnTo>
                <a:lnTo>
                  <a:pt x="1954931" y="1149516"/>
                </a:lnTo>
                <a:lnTo>
                  <a:pt x="1958108" y="1167776"/>
                </a:lnTo>
                <a:lnTo>
                  <a:pt x="1960491" y="1185638"/>
                </a:lnTo>
                <a:lnTo>
                  <a:pt x="1962476" y="1204295"/>
                </a:lnTo>
                <a:lnTo>
                  <a:pt x="1964462" y="1222952"/>
                </a:lnTo>
                <a:lnTo>
                  <a:pt x="1965653" y="1241212"/>
                </a:lnTo>
                <a:lnTo>
                  <a:pt x="1966447" y="1259868"/>
                </a:lnTo>
                <a:lnTo>
                  <a:pt x="1967242" y="1278922"/>
                </a:lnTo>
                <a:lnTo>
                  <a:pt x="1967242" y="1297975"/>
                </a:lnTo>
                <a:lnTo>
                  <a:pt x="1967242" y="1315441"/>
                </a:lnTo>
                <a:lnTo>
                  <a:pt x="1966845" y="1332907"/>
                </a:lnTo>
                <a:lnTo>
                  <a:pt x="1966050" y="1349976"/>
                </a:lnTo>
                <a:lnTo>
                  <a:pt x="1964859" y="1367839"/>
                </a:lnTo>
                <a:lnTo>
                  <a:pt x="1962873" y="1385305"/>
                </a:lnTo>
                <a:lnTo>
                  <a:pt x="1961285" y="1401977"/>
                </a:lnTo>
                <a:lnTo>
                  <a:pt x="1959300" y="1419442"/>
                </a:lnTo>
                <a:lnTo>
                  <a:pt x="1957314" y="1436114"/>
                </a:lnTo>
                <a:lnTo>
                  <a:pt x="1954137" y="1453183"/>
                </a:lnTo>
                <a:lnTo>
                  <a:pt x="1951357" y="1469855"/>
                </a:lnTo>
                <a:lnTo>
                  <a:pt x="1947784" y="1486527"/>
                </a:lnTo>
                <a:lnTo>
                  <a:pt x="1944210" y="1503199"/>
                </a:lnTo>
                <a:lnTo>
                  <a:pt x="1940239" y="1519871"/>
                </a:lnTo>
                <a:lnTo>
                  <a:pt x="1935871" y="1535749"/>
                </a:lnTo>
                <a:lnTo>
                  <a:pt x="1931899" y="1552024"/>
                </a:lnTo>
                <a:lnTo>
                  <a:pt x="1926737" y="1568299"/>
                </a:lnTo>
                <a:lnTo>
                  <a:pt x="2061355" y="1650468"/>
                </a:lnTo>
                <a:lnTo>
                  <a:pt x="1949372" y="1891020"/>
                </a:lnTo>
                <a:lnTo>
                  <a:pt x="1791723" y="1838623"/>
                </a:lnTo>
                <a:lnTo>
                  <a:pt x="1776633" y="1859264"/>
                </a:lnTo>
                <a:lnTo>
                  <a:pt x="1761146" y="1879112"/>
                </a:lnTo>
                <a:lnTo>
                  <a:pt x="1744468" y="1898165"/>
                </a:lnTo>
                <a:lnTo>
                  <a:pt x="1728186" y="1917219"/>
                </a:lnTo>
                <a:lnTo>
                  <a:pt x="1710714" y="1935876"/>
                </a:lnTo>
                <a:lnTo>
                  <a:pt x="1693241" y="1954135"/>
                </a:lnTo>
                <a:lnTo>
                  <a:pt x="1674975" y="1971204"/>
                </a:lnTo>
                <a:lnTo>
                  <a:pt x="1655914" y="1988670"/>
                </a:lnTo>
                <a:lnTo>
                  <a:pt x="1636853" y="2004945"/>
                </a:lnTo>
                <a:lnTo>
                  <a:pt x="1616998" y="2021220"/>
                </a:lnTo>
                <a:lnTo>
                  <a:pt x="1597143" y="2036701"/>
                </a:lnTo>
                <a:lnTo>
                  <a:pt x="1576494" y="2051388"/>
                </a:lnTo>
                <a:lnTo>
                  <a:pt x="1555844" y="2066075"/>
                </a:lnTo>
                <a:lnTo>
                  <a:pt x="1534401" y="2079572"/>
                </a:lnTo>
                <a:lnTo>
                  <a:pt x="1512957" y="2093068"/>
                </a:lnTo>
                <a:lnTo>
                  <a:pt x="1491117" y="2105770"/>
                </a:lnTo>
                <a:lnTo>
                  <a:pt x="1531621" y="2274474"/>
                </a:lnTo>
                <a:lnTo>
                  <a:pt x="1281844" y="2365376"/>
                </a:lnTo>
                <a:lnTo>
                  <a:pt x="1202821" y="2207787"/>
                </a:lnTo>
                <a:lnTo>
                  <a:pt x="1183363" y="2210962"/>
                </a:lnTo>
                <a:lnTo>
                  <a:pt x="1163508" y="2213741"/>
                </a:lnTo>
                <a:lnTo>
                  <a:pt x="1144050" y="2216123"/>
                </a:lnTo>
                <a:lnTo>
                  <a:pt x="1124195" y="2218504"/>
                </a:lnTo>
                <a:lnTo>
                  <a:pt x="1103943" y="2219695"/>
                </a:lnTo>
                <a:lnTo>
                  <a:pt x="1083690" y="2220886"/>
                </a:lnTo>
                <a:lnTo>
                  <a:pt x="1063438" y="2221680"/>
                </a:lnTo>
                <a:lnTo>
                  <a:pt x="1043186" y="2221680"/>
                </a:lnTo>
                <a:lnTo>
                  <a:pt x="1013007" y="2221283"/>
                </a:lnTo>
                <a:lnTo>
                  <a:pt x="983224" y="2220092"/>
                </a:lnTo>
                <a:lnTo>
                  <a:pt x="954235" y="2217711"/>
                </a:lnTo>
                <a:lnTo>
                  <a:pt x="924850" y="2214535"/>
                </a:lnTo>
                <a:lnTo>
                  <a:pt x="895862" y="2210565"/>
                </a:lnTo>
                <a:lnTo>
                  <a:pt x="867270" y="2205405"/>
                </a:lnTo>
                <a:lnTo>
                  <a:pt x="839076" y="2199451"/>
                </a:lnTo>
                <a:lnTo>
                  <a:pt x="810882" y="2192703"/>
                </a:lnTo>
                <a:lnTo>
                  <a:pt x="715180" y="2341162"/>
                </a:lnTo>
                <a:lnTo>
                  <a:pt x="474536" y="2229222"/>
                </a:lnTo>
                <a:lnTo>
                  <a:pt x="524968" y="2062900"/>
                </a:lnTo>
                <a:lnTo>
                  <a:pt x="504716" y="2049006"/>
                </a:lnTo>
                <a:lnTo>
                  <a:pt x="484464" y="2033525"/>
                </a:lnTo>
                <a:lnTo>
                  <a:pt x="465006" y="2018441"/>
                </a:lnTo>
                <a:lnTo>
                  <a:pt x="445945" y="2002960"/>
                </a:lnTo>
                <a:lnTo>
                  <a:pt x="427281" y="1986288"/>
                </a:lnTo>
                <a:lnTo>
                  <a:pt x="408617" y="1969616"/>
                </a:lnTo>
                <a:lnTo>
                  <a:pt x="390748" y="1952151"/>
                </a:lnTo>
                <a:lnTo>
                  <a:pt x="373672" y="1934685"/>
                </a:lnTo>
                <a:lnTo>
                  <a:pt x="356597" y="1916028"/>
                </a:lnTo>
                <a:lnTo>
                  <a:pt x="340316" y="1897371"/>
                </a:lnTo>
                <a:lnTo>
                  <a:pt x="324432" y="1878715"/>
                </a:lnTo>
                <a:lnTo>
                  <a:pt x="308548" y="1858867"/>
                </a:lnTo>
                <a:lnTo>
                  <a:pt x="293855" y="1839020"/>
                </a:lnTo>
                <a:lnTo>
                  <a:pt x="279559" y="1818775"/>
                </a:lnTo>
                <a:lnTo>
                  <a:pt x="265661" y="1797737"/>
                </a:lnTo>
                <a:lnTo>
                  <a:pt x="252556" y="1776301"/>
                </a:lnTo>
                <a:lnTo>
                  <a:pt x="91333" y="1811630"/>
                </a:lnTo>
                <a:lnTo>
                  <a:pt x="0" y="1562345"/>
                </a:lnTo>
                <a:lnTo>
                  <a:pt x="138191" y="1488512"/>
                </a:lnTo>
                <a:lnTo>
                  <a:pt x="133426" y="1465092"/>
                </a:lnTo>
                <a:lnTo>
                  <a:pt x="129852" y="1441672"/>
                </a:lnTo>
                <a:lnTo>
                  <a:pt x="126278" y="1418251"/>
                </a:lnTo>
                <a:lnTo>
                  <a:pt x="123498" y="1394434"/>
                </a:lnTo>
                <a:lnTo>
                  <a:pt x="121513" y="1370220"/>
                </a:lnTo>
                <a:lnTo>
                  <a:pt x="119527" y="1346403"/>
                </a:lnTo>
                <a:lnTo>
                  <a:pt x="118733" y="1322189"/>
                </a:lnTo>
                <a:lnTo>
                  <a:pt x="118336" y="1297975"/>
                </a:lnTo>
                <a:lnTo>
                  <a:pt x="118733" y="1269395"/>
                </a:lnTo>
                <a:lnTo>
                  <a:pt x="119924" y="1240418"/>
                </a:lnTo>
                <a:lnTo>
                  <a:pt x="122704" y="1211837"/>
                </a:lnTo>
                <a:lnTo>
                  <a:pt x="125484" y="1184051"/>
                </a:lnTo>
                <a:lnTo>
                  <a:pt x="129455" y="1155867"/>
                </a:lnTo>
                <a:lnTo>
                  <a:pt x="134220" y="1128478"/>
                </a:lnTo>
                <a:lnTo>
                  <a:pt x="139780" y="1101088"/>
                </a:lnTo>
                <a:lnTo>
                  <a:pt x="146133" y="1074095"/>
                </a:lnTo>
                <a:lnTo>
                  <a:pt x="24223" y="995896"/>
                </a:lnTo>
                <a:lnTo>
                  <a:pt x="136603" y="755344"/>
                </a:lnTo>
                <a:lnTo>
                  <a:pt x="268043" y="794642"/>
                </a:lnTo>
                <a:lnTo>
                  <a:pt x="283530" y="772016"/>
                </a:lnTo>
                <a:lnTo>
                  <a:pt x="299017" y="750184"/>
                </a:lnTo>
                <a:lnTo>
                  <a:pt x="315696" y="728351"/>
                </a:lnTo>
                <a:lnTo>
                  <a:pt x="332771" y="707313"/>
                </a:lnTo>
                <a:lnTo>
                  <a:pt x="350243" y="686274"/>
                </a:lnTo>
                <a:lnTo>
                  <a:pt x="368907" y="666824"/>
                </a:lnTo>
                <a:lnTo>
                  <a:pt x="387571" y="646976"/>
                </a:lnTo>
                <a:lnTo>
                  <a:pt x="407426" y="627923"/>
                </a:lnTo>
                <a:lnTo>
                  <a:pt x="427281" y="609266"/>
                </a:lnTo>
                <a:lnTo>
                  <a:pt x="447930" y="591403"/>
                </a:lnTo>
                <a:lnTo>
                  <a:pt x="468977" y="574334"/>
                </a:lnTo>
                <a:lnTo>
                  <a:pt x="490420" y="557662"/>
                </a:lnTo>
                <a:lnTo>
                  <a:pt x="512261" y="541784"/>
                </a:lnTo>
                <a:lnTo>
                  <a:pt x="535293" y="526303"/>
                </a:lnTo>
                <a:lnTo>
                  <a:pt x="557928" y="511616"/>
                </a:lnTo>
                <a:lnTo>
                  <a:pt x="581754" y="497723"/>
                </a:lnTo>
                <a:lnTo>
                  <a:pt x="554354" y="371890"/>
                </a:lnTo>
                <a:lnTo>
                  <a:pt x="803734" y="280988"/>
                </a:lnTo>
                <a:close/>
                <a:moveTo>
                  <a:pt x="2013752" y="186531"/>
                </a:moveTo>
                <a:lnTo>
                  <a:pt x="2001871" y="186928"/>
                </a:lnTo>
                <a:lnTo>
                  <a:pt x="1989594" y="188119"/>
                </a:lnTo>
                <a:lnTo>
                  <a:pt x="1978109" y="190103"/>
                </a:lnTo>
                <a:lnTo>
                  <a:pt x="1966624" y="192881"/>
                </a:lnTo>
                <a:lnTo>
                  <a:pt x="1955139" y="196453"/>
                </a:lnTo>
                <a:lnTo>
                  <a:pt x="1944050" y="200819"/>
                </a:lnTo>
                <a:lnTo>
                  <a:pt x="1932962" y="205978"/>
                </a:lnTo>
                <a:lnTo>
                  <a:pt x="1922269" y="211534"/>
                </a:lnTo>
                <a:lnTo>
                  <a:pt x="1914348" y="216297"/>
                </a:lnTo>
                <a:lnTo>
                  <a:pt x="1906823" y="221853"/>
                </a:lnTo>
                <a:lnTo>
                  <a:pt x="1899695" y="227409"/>
                </a:lnTo>
                <a:lnTo>
                  <a:pt x="1892962" y="233363"/>
                </a:lnTo>
                <a:lnTo>
                  <a:pt x="1886230" y="239713"/>
                </a:lnTo>
                <a:lnTo>
                  <a:pt x="1880289" y="246063"/>
                </a:lnTo>
                <a:lnTo>
                  <a:pt x="1874349" y="252809"/>
                </a:lnTo>
                <a:lnTo>
                  <a:pt x="1869200" y="259953"/>
                </a:lnTo>
                <a:lnTo>
                  <a:pt x="1864052" y="267097"/>
                </a:lnTo>
                <a:lnTo>
                  <a:pt x="1859300" y="274241"/>
                </a:lnTo>
                <a:lnTo>
                  <a:pt x="1855339" y="281781"/>
                </a:lnTo>
                <a:lnTo>
                  <a:pt x="1850983" y="289719"/>
                </a:lnTo>
                <a:lnTo>
                  <a:pt x="1847419" y="297656"/>
                </a:lnTo>
                <a:lnTo>
                  <a:pt x="1844646" y="305594"/>
                </a:lnTo>
                <a:lnTo>
                  <a:pt x="1841874" y="313928"/>
                </a:lnTo>
                <a:lnTo>
                  <a:pt x="1839102" y="322263"/>
                </a:lnTo>
                <a:lnTo>
                  <a:pt x="1837518" y="330597"/>
                </a:lnTo>
                <a:lnTo>
                  <a:pt x="1835934" y="339328"/>
                </a:lnTo>
                <a:lnTo>
                  <a:pt x="1834350" y="348059"/>
                </a:lnTo>
                <a:lnTo>
                  <a:pt x="1833557" y="356791"/>
                </a:lnTo>
                <a:lnTo>
                  <a:pt x="1833557" y="365125"/>
                </a:lnTo>
                <a:lnTo>
                  <a:pt x="1833557" y="373856"/>
                </a:lnTo>
                <a:lnTo>
                  <a:pt x="1833953" y="382984"/>
                </a:lnTo>
                <a:lnTo>
                  <a:pt x="1835142" y="391716"/>
                </a:lnTo>
                <a:lnTo>
                  <a:pt x="1836726" y="400050"/>
                </a:lnTo>
                <a:lnTo>
                  <a:pt x="1838310" y="409178"/>
                </a:lnTo>
                <a:lnTo>
                  <a:pt x="1840290" y="417513"/>
                </a:lnTo>
                <a:lnTo>
                  <a:pt x="1843458" y="426244"/>
                </a:lnTo>
                <a:lnTo>
                  <a:pt x="1846230" y="434578"/>
                </a:lnTo>
                <a:lnTo>
                  <a:pt x="1850191" y="443310"/>
                </a:lnTo>
                <a:lnTo>
                  <a:pt x="1853755" y="451247"/>
                </a:lnTo>
                <a:lnTo>
                  <a:pt x="1858507" y="459581"/>
                </a:lnTo>
                <a:lnTo>
                  <a:pt x="1864844" y="469503"/>
                </a:lnTo>
                <a:lnTo>
                  <a:pt x="1871973" y="479028"/>
                </a:lnTo>
                <a:lnTo>
                  <a:pt x="1879497" y="488156"/>
                </a:lnTo>
                <a:lnTo>
                  <a:pt x="1887418" y="496888"/>
                </a:lnTo>
                <a:lnTo>
                  <a:pt x="1896527" y="504428"/>
                </a:lnTo>
                <a:lnTo>
                  <a:pt x="1905239" y="511969"/>
                </a:lnTo>
                <a:lnTo>
                  <a:pt x="1914744" y="518716"/>
                </a:lnTo>
                <a:lnTo>
                  <a:pt x="1924645" y="524669"/>
                </a:lnTo>
                <a:lnTo>
                  <a:pt x="1934942" y="529828"/>
                </a:lnTo>
                <a:lnTo>
                  <a:pt x="1945635" y="534988"/>
                </a:lnTo>
                <a:lnTo>
                  <a:pt x="1956723" y="538956"/>
                </a:lnTo>
                <a:lnTo>
                  <a:pt x="1967812" y="542131"/>
                </a:lnTo>
                <a:lnTo>
                  <a:pt x="1979297" y="545306"/>
                </a:lnTo>
                <a:lnTo>
                  <a:pt x="1990782" y="546894"/>
                </a:lnTo>
                <a:lnTo>
                  <a:pt x="2002267" y="548085"/>
                </a:lnTo>
                <a:lnTo>
                  <a:pt x="2014544" y="548481"/>
                </a:lnTo>
                <a:lnTo>
                  <a:pt x="2026425" y="548085"/>
                </a:lnTo>
                <a:lnTo>
                  <a:pt x="2038306" y="546894"/>
                </a:lnTo>
                <a:lnTo>
                  <a:pt x="2049791" y="544910"/>
                </a:lnTo>
                <a:lnTo>
                  <a:pt x="2061672" y="542131"/>
                </a:lnTo>
                <a:lnTo>
                  <a:pt x="2073157" y="538560"/>
                </a:lnTo>
                <a:lnTo>
                  <a:pt x="2084246" y="534194"/>
                </a:lnTo>
                <a:lnTo>
                  <a:pt x="2095335" y="529035"/>
                </a:lnTo>
                <a:lnTo>
                  <a:pt x="2106028" y="523081"/>
                </a:lnTo>
                <a:lnTo>
                  <a:pt x="2113552" y="518716"/>
                </a:lnTo>
                <a:lnTo>
                  <a:pt x="2121077" y="513556"/>
                </a:lnTo>
                <a:lnTo>
                  <a:pt x="2128206" y="508000"/>
                </a:lnTo>
                <a:lnTo>
                  <a:pt x="2134938" y="502047"/>
                </a:lnTo>
                <a:lnTo>
                  <a:pt x="2141275" y="496491"/>
                </a:lnTo>
                <a:lnTo>
                  <a:pt x="2147215" y="490141"/>
                </a:lnTo>
                <a:lnTo>
                  <a:pt x="2153156" y="483394"/>
                </a:lnTo>
                <a:lnTo>
                  <a:pt x="2158304" y="476647"/>
                </a:lnTo>
                <a:lnTo>
                  <a:pt x="2163452" y="469503"/>
                </a:lnTo>
                <a:lnTo>
                  <a:pt x="2168601" y="461566"/>
                </a:lnTo>
                <a:lnTo>
                  <a:pt x="2172957" y="454025"/>
                </a:lnTo>
                <a:lnTo>
                  <a:pt x="2176917" y="446485"/>
                </a:lnTo>
                <a:lnTo>
                  <a:pt x="2180482" y="438150"/>
                </a:lnTo>
                <a:lnTo>
                  <a:pt x="2183650" y="430213"/>
                </a:lnTo>
                <a:lnTo>
                  <a:pt x="2186818" y="421481"/>
                </a:lnTo>
                <a:lnTo>
                  <a:pt x="2189195" y="412750"/>
                </a:lnTo>
                <a:lnTo>
                  <a:pt x="2191175" y="404019"/>
                </a:lnTo>
                <a:lnTo>
                  <a:pt x="2192363" y="395288"/>
                </a:lnTo>
                <a:lnTo>
                  <a:pt x="2193947" y="386159"/>
                </a:lnTo>
                <a:lnTo>
                  <a:pt x="2194739" y="377428"/>
                </a:lnTo>
                <a:lnTo>
                  <a:pt x="2194739" y="368697"/>
                </a:lnTo>
                <a:lnTo>
                  <a:pt x="2194739" y="359569"/>
                </a:lnTo>
                <a:lnTo>
                  <a:pt x="2194343" y="351234"/>
                </a:lnTo>
                <a:lnTo>
                  <a:pt x="2192759" y="342503"/>
                </a:lnTo>
                <a:lnTo>
                  <a:pt x="2191571" y="333375"/>
                </a:lnTo>
                <a:lnTo>
                  <a:pt x="2189591" y="325041"/>
                </a:lnTo>
                <a:lnTo>
                  <a:pt x="2187610" y="316706"/>
                </a:lnTo>
                <a:lnTo>
                  <a:pt x="2184838" y="308372"/>
                </a:lnTo>
                <a:lnTo>
                  <a:pt x="2181670" y="299641"/>
                </a:lnTo>
                <a:lnTo>
                  <a:pt x="2178106" y="291703"/>
                </a:lnTo>
                <a:lnTo>
                  <a:pt x="2174145" y="283766"/>
                </a:lnTo>
                <a:lnTo>
                  <a:pt x="2169789" y="275828"/>
                </a:lnTo>
                <a:lnTo>
                  <a:pt x="2163452" y="265509"/>
                </a:lnTo>
                <a:lnTo>
                  <a:pt x="2156324" y="255984"/>
                </a:lnTo>
                <a:lnTo>
                  <a:pt x="2148799" y="247253"/>
                </a:lnTo>
                <a:lnTo>
                  <a:pt x="2140879" y="238522"/>
                </a:lnTo>
                <a:lnTo>
                  <a:pt x="2131770" y="230584"/>
                </a:lnTo>
                <a:lnTo>
                  <a:pt x="2123057" y="223441"/>
                </a:lnTo>
                <a:lnTo>
                  <a:pt x="2113552" y="216694"/>
                </a:lnTo>
                <a:lnTo>
                  <a:pt x="2103255" y="210344"/>
                </a:lnTo>
                <a:lnTo>
                  <a:pt x="2093355" y="204788"/>
                </a:lnTo>
                <a:lnTo>
                  <a:pt x="2082662" y="200422"/>
                </a:lnTo>
                <a:lnTo>
                  <a:pt x="2071969" y="196056"/>
                </a:lnTo>
                <a:lnTo>
                  <a:pt x="2060484" y="192881"/>
                </a:lnTo>
                <a:lnTo>
                  <a:pt x="2048999" y="190103"/>
                </a:lnTo>
                <a:lnTo>
                  <a:pt x="2037118" y="188119"/>
                </a:lnTo>
                <a:lnTo>
                  <a:pt x="2025633" y="186928"/>
                </a:lnTo>
                <a:lnTo>
                  <a:pt x="2013752" y="186531"/>
                </a:lnTo>
                <a:close/>
                <a:moveTo>
                  <a:pt x="2066028" y="0"/>
                </a:moveTo>
                <a:lnTo>
                  <a:pt x="2156324" y="23812"/>
                </a:lnTo>
                <a:lnTo>
                  <a:pt x="2146027" y="100013"/>
                </a:lnTo>
                <a:lnTo>
                  <a:pt x="2140916" y="118533"/>
                </a:lnTo>
                <a:lnTo>
                  <a:pt x="2134542" y="115094"/>
                </a:lnTo>
                <a:lnTo>
                  <a:pt x="2132671" y="114357"/>
                </a:lnTo>
                <a:lnTo>
                  <a:pt x="2132562" y="114300"/>
                </a:lnTo>
                <a:lnTo>
                  <a:pt x="2123453" y="110728"/>
                </a:lnTo>
                <a:lnTo>
                  <a:pt x="2132671" y="114357"/>
                </a:lnTo>
                <a:lnTo>
                  <a:pt x="2140879" y="118666"/>
                </a:lnTo>
                <a:lnTo>
                  <a:pt x="2140916" y="118533"/>
                </a:lnTo>
                <a:lnTo>
                  <a:pt x="2144839" y="120650"/>
                </a:lnTo>
                <a:lnTo>
                  <a:pt x="2153552" y="125413"/>
                </a:lnTo>
                <a:lnTo>
                  <a:pt x="2167413" y="133747"/>
                </a:lnTo>
                <a:lnTo>
                  <a:pt x="2174145" y="138113"/>
                </a:lnTo>
                <a:lnTo>
                  <a:pt x="2180878" y="142875"/>
                </a:lnTo>
                <a:lnTo>
                  <a:pt x="2181274" y="143272"/>
                </a:lnTo>
                <a:lnTo>
                  <a:pt x="2187610" y="148034"/>
                </a:lnTo>
                <a:lnTo>
                  <a:pt x="2193947" y="153194"/>
                </a:lnTo>
                <a:lnTo>
                  <a:pt x="2205432" y="163909"/>
                </a:lnTo>
                <a:lnTo>
                  <a:pt x="2212560" y="170656"/>
                </a:lnTo>
                <a:lnTo>
                  <a:pt x="2221273" y="180181"/>
                </a:lnTo>
                <a:lnTo>
                  <a:pt x="2226433" y="186128"/>
                </a:lnTo>
                <a:lnTo>
                  <a:pt x="2226422" y="186134"/>
                </a:lnTo>
                <a:lnTo>
                  <a:pt x="2229194" y="189309"/>
                </a:lnTo>
                <a:lnTo>
                  <a:pt x="2226433" y="186128"/>
                </a:lnTo>
                <a:lnTo>
                  <a:pt x="2244639" y="175419"/>
                </a:lnTo>
                <a:lnTo>
                  <a:pt x="2315925" y="143669"/>
                </a:lnTo>
                <a:lnTo>
                  <a:pt x="2363053" y="224234"/>
                </a:lnTo>
                <a:lnTo>
                  <a:pt x="2302064" y="270669"/>
                </a:lnTo>
                <a:lnTo>
                  <a:pt x="2280282" y="283369"/>
                </a:lnTo>
                <a:lnTo>
                  <a:pt x="2284242" y="296466"/>
                </a:lnTo>
                <a:lnTo>
                  <a:pt x="2287015" y="309166"/>
                </a:lnTo>
                <a:lnTo>
                  <a:pt x="2289787" y="322263"/>
                </a:lnTo>
                <a:lnTo>
                  <a:pt x="2291371" y="335359"/>
                </a:lnTo>
                <a:lnTo>
                  <a:pt x="2292559" y="348456"/>
                </a:lnTo>
                <a:lnTo>
                  <a:pt x="2293351" y="361553"/>
                </a:lnTo>
                <a:lnTo>
                  <a:pt x="2293351" y="374650"/>
                </a:lnTo>
                <a:lnTo>
                  <a:pt x="2292559" y="387350"/>
                </a:lnTo>
                <a:lnTo>
                  <a:pt x="2318301" y="394097"/>
                </a:lnTo>
                <a:lnTo>
                  <a:pt x="2390775" y="422275"/>
                </a:lnTo>
                <a:lnTo>
                  <a:pt x="2367409" y="512763"/>
                </a:lnTo>
                <a:lnTo>
                  <a:pt x="2291371" y="502047"/>
                </a:lnTo>
                <a:lnTo>
                  <a:pt x="2262857" y="494506"/>
                </a:lnTo>
                <a:lnTo>
                  <a:pt x="2256916" y="506016"/>
                </a:lnTo>
                <a:lnTo>
                  <a:pt x="2250183" y="517128"/>
                </a:lnTo>
                <a:lnTo>
                  <a:pt x="2243451" y="527447"/>
                </a:lnTo>
                <a:lnTo>
                  <a:pt x="2235926" y="537766"/>
                </a:lnTo>
                <a:lnTo>
                  <a:pt x="2228006" y="547688"/>
                </a:lnTo>
                <a:lnTo>
                  <a:pt x="2219293" y="557610"/>
                </a:lnTo>
                <a:lnTo>
                  <a:pt x="2210580" y="566738"/>
                </a:lnTo>
                <a:lnTo>
                  <a:pt x="2201075" y="575469"/>
                </a:lnTo>
                <a:lnTo>
                  <a:pt x="2216125" y="601266"/>
                </a:lnTo>
                <a:lnTo>
                  <a:pt x="2247807" y="671910"/>
                </a:lnTo>
                <a:lnTo>
                  <a:pt x="2167413" y="719932"/>
                </a:lnTo>
                <a:lnTo>
                  <a:pt x="2121077" y="658416"/>
                </a:lnTo>
                <a:lnTo>
                  <a:pt x="2105632" y="632222"/>
                </a:lnTo>
                <a:lnTo>
                  <a:pt x="2110780" y="629841"/>
                </a:lnTo>
                <a:lnTo>
                  <a:pt x="2115929" y="627857"/>
                </a:lnTo>
                <a:lnTo>
                  <a:pt x="2104048" y="632222"/>
                </a:lnTo>
                <a:lnTo>
                  <a:pt x="2092563" y="635794"/>
                </a:lnTo>
                <a:lnTo>
                  <a:pt x="2083058" y="638969"/>
                </a:lnTo>
                <a:lnTo>
                  <a:pt x="2067217" y="642541"/>
                </a:lnTo>
                <a:lnTo>
                  <a:pt x="2059296" y="643732"/>
                </a:lnTo>
                <a:lnTo>
                  <a:pt x="2050583" y="644922"/>
                </a:lnTo>
                <a:lnTo>
                  <a:pt x="2048999" y="644922"/>
                </a:lnTo>
                <a:lnTo>
                  <a:pt x="2033554" y="646907"/>
                </a:lnTo>
                <a:lnTo>
                  <a:pt x="2018505" y="647303"/>
                </a:lnTo>
                <a:lnTo>
                  <a:pt x="2014544" y="647700"/>
                </a:lnTo>
                <a:lnTo>
                  <a:pt x="2008208" y="647303"/>
                </a:lnTo>
                <a:lnTo>
                  <a:pt x="2002617" y="647117"/>
                </a:lnTo>
                <a:lnTo>
                  <a:pt x="1994743" y="646510"/>
                </a:lnTo>
                <a:lnTo>
                  <a:pt x="1984842" y="645716"/>
                </a:lnTo>
                <a:lnTo>
                  <a:pt x="1996327" y="646907"/>
                </a:lnTo>
                <a:lnTo>
                  <a:pt x="2002617" y="647117"/>
                </a:lnTo>
                <a:lnTo>
                  <a:pt x="2005039" y="647303"/>
                </a:lnTo>
                <a:lnTo>
                  <a:pt x="1994347" y="687785"/>
                </a:lnTo>
                <a:lnTo>
                  <a:pt x="1970189" y="747713"/>
                </a:lnTo>
                <a:lnTo>
                  <a:pt x="1879497" y="724297"/>
                </a:lnTo>
                <a:lnTo>
                  <a:pt x="1886230" y="662385"/>
                </a:lnTo>
                <a:lnTo>
                  <a:pt x="1896923" y="621507"/>
                </a:lnTo>
                <a:lnTo>
                  <a:pt x="1904447" y="625078"/>
                </a:lnTo>
                <a:lnTo>
                  <a:pt x="1893754" y="619919"/>
                </a:lnTo>
                <a:lnTo>
                  <a:pt x="1883061" y="614363"/>
                </a:lnTo>
                <a:lnTo>
                  <a:pt x="1874745" y="609997"/>
                </a:lnTo>
                <a:lnTo>
                  <a:pt x="1860884" y="601663"/>
                </a:lnTo>
                <a:lnTo>
                  <a:pt x="1854151" y="596900"/>
                </a:lnTo>
                <a:lnTo>
                  <a:pt x="1847419" y="592535"/>
                </a:lnTo>
                <a:lnTo>
                  <a:pt x="1846627" y="592138"/>
                </a:lnTo>
                <a:lnTo>
                  <a:pt x="1840290" y="586978"/>
                </a:lnTo>
                <a:lnTo>
                  <a:pt x="1834350" y="581819"/>
                </a:lnTo>
                <a:lnTo>
                  <a:pt x="1822469" y="571103"/>
                </a:lnTo>
                <a:lnTo>
                  <a:pt x="1815736" y="564356"/>
                </a:lnTo>
                <a:lnTo>
                  <a:pt x="1809516" y="557841"/>
                </a:lnTo>
                <a:lnTo>
                  <a:pt x="1805439" y="553244"/>
                </a:lnTo>
                <a:lnTo>
                  <a:pt x="1799103" y="545703"/>
                </a:lnTo>
                <a:lnTo>
                  <a:pt x="1807023" y="555228"/>
                </a:lnTo>
                <a:lnTo>
                  <a:pt x="1809516" y="557841"/>
                </a:lnTo>
                <a:lnTo>
                  <a:pt x="1811776" y="560388"/>
                </a:lnTo>
                <a:lnTo>
                  <a:pt x="1779697" y="579438"/>
                </a:lnTo>
                <a:lnTo>
                  <a:pt x="1720292" y="604044"/>
                </a:lnTo>
                <a:lnTo>
                  <a:pt x="1673164" y="523875"/>
                </a:lnTo>
                <a:lnTo>
                  <a:pt x="1721480" y="484585"/>
                </a:lnTo>
                <a:lnTo>
                  <a:pt x="1752767" y="465931"/>
                </a:lnTo>
                <a:lnTo>
                  <a:pt x="1748410" y="452835"/>
                </a:lnTo>
                <a:lnTo>
                  <a:pt x="1744450" y="439341"/>
                </a:lnTo>
                <a:lnTo>
                  <a:pt x="1741282" y="425847"/>
                </a:lnTo>
                <a:lnTo>
                  <a:pt x="1738510" y="412353"/>
                </a:lnTo>
                <a:lnTo>
                  <a:pt x="1736530" y="398860"/>
                </a:lnTo>
                <a:lnTo>
                  <a:pt x="1735737" y="385366"/>
                </a:lnTo>
                <a:lnTo>
                  <a:pt x="1734945" y="371475"/>
                </a:lnTo>
                <a:lnTo>
                  <a:pt x="1735341" y="357981"/>
                </a:lnTo>
                <a:lnTo>
                  <a:pt x="1704451" y="350441"/>
                </a:lnTo>
                <a:lnTo>
                  <a:pt x="1644650" y="325438"/>
                </a:lnTo>
                <a:lnTo>
                  <a:pt x="1668412" y="235347"/>
                </a:lnTo>
                <a:lnTo>
                  <a:pt x="1730193" y="242094"/>
                </a:lnTo>
                <a:lnTo>
                  <a:pt x="1760687" y="250031"/>
                </a:lnTo>
                <a:lnTo>
                  <a:pt x="1766628" y="237331"/>
                </a:lnTo>
                <a:lnTo>
                  <a:pt x="1773361" y="225028"/>
                </a:lnTo>
                <a:lnTo>
                  <a:pt x="1781281" y="213519"/>
                </a:lnTo>
                <a:lnTo>
                  <a:pt x="1789202" y="201613"/>
                </a:lnTo>
                <a:lnTo>
                  <a:pt x="1797915" y="190500"/>
                </a:lnTo>
                <a:lnTo>
                  <a:pt x="1807023" y="179784"/>
                </a:lnTo>
                <a:lnTo>
                  <a:pt x="1816924" y="169069"/>
                </a:lnTo>
                <a:lnTo>
                  <a:pt x="1827221" y="159544"/>
                </a:lnTo>
                <a:lnTo>
                  <a:pt x="1812964" y="135334"/>
                </a:lnTo>
                <a:lnTo>
                  <a:pt x="1788410" y="75406"/>
                </a:lnTo>
                <a:lnTo>
                  <a:pt x="1868804" y="27781"/>
                </a:lnTo>
                <a:lnTo>
                  <a:pt x="1907219" y="76994"/>
                </a:lnTo>
                <a:lnTo>
                  <a:pt x="1923061" y="102791"/>
                </a:lnTo>
                <a:lnTo>
                  <a:pt x="1917516" y="105172"/>
                </a:lnTo>
                <a:lnTo>
                  <a:pt x="1912368" y="107156"/>
                </a:lnTo>
                <a:lnTo>
                  <a:pt x="1924249" y="102791"/>
                </a:lnTo>
                <a:lnTo>
                  <a:pt x="1935734" y="99219"/>
                </a:lnTo>
                <a:lnTo>
                  <a:pt x="1945239" y="96044"/>
                </a:lnTo>
                <a:lnTo>
                  <a:pt x="1961080" y="92869"/>
                </a:lnTo>
                <a:lnTo>
                  <a:pt x="1969001" y="91281"/>
                </a:lnTo>
                <a:lnTo>
                  <a:pt x="1977317" y="89694"/>
                </a:lnTo>
                <a:lnTo>
                  <a:pt x="1979297" y="89694"/>
                </a:lnTo>
                <a:lnTo>
                  <a:pt x="1994347" y="88106"/>
                </a:lnTo>
                <a:lnTo>
                  <a:pt x="2009792" y="87709"/>
                </a:lnTo>
                <a:lnTo>
                  <a:pt x="2013752" y="87709"/>
                </a:lnTo>
                <a:lnTo>
                  <a:pt x="2019693" y="87709"/>
                </a:lnTo>
                <a:lnTo>
                  <a:pt x="2031970" y="88503"/>
                </a:lnTo>
                <a:lnTo>
                  <a:pt x="2043455" y="89297"/>
                </a:lnTo>
                <a:lnTo>
                  <a:pt x="2034346" y="88503"/>
                </a:lnTo>
                <a:lnTo>
                  <a:pt x="2038306" y="72628"/>
                </a:lnTo>
                <a:lnTo>
                  <a:pt x="206602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4" name="投影片編號版面配置區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96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實施目的</a:t>
            </a:r>
            <a:endParaRPr lang="zh-TW" altLang="en-US" dirty="0"/>
          </a:p>
        </p:txBody>
      </p:sp>
      <p:sp>
        <p:nvSpPr>
          <p:cNvPr id="20" name="投影片編號版面配置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3</a:t>
            </a:fld>
            <a:endParaRPr lang="zh-TW" altLang="en-US" dirty="0"/>
          </a:p>
        </p:txBody>
      </p:sp>
      <p:grpSp>
        <p:nvGrpSpPr>
          <p:cNvPr id="48" name="淘宝网Chenying0907出品 36"/>
          <p:cNvGrpSpPr/>
          <p:nvPr/>
        </p:nvGrpSpPr>
        <p:grpSpPr>
          <a:xfrm>
            <a:off x="1577065" y="1600006"/>
            <a:ext cx="5921285" cy="1217367"/>
            <a:chOff x="1787682" y="1727130"/>
            <a:chExt cx="3300367" cy="678528"/>
          </a:xfrm>
        </p:grpSpPr>
        <p:sp>
          <p:nvSpPr>
            <p:cNvPr id="49" name="淘宝网Chenying0907出品 5"/>
            <p:cNvSpPr>
              <a:spLocks/>
            </p:cNvSpPr>
            <p:nvPr/>
          </p:nvSpPr>
          <p:spPr bwMode="auto">
            <a:xfrm rot="5400000">
              <a:off x="1749105" y="1765707"/>
              <a:ext cx="678528" cy="60137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100000"/>
                  </a:schemeClr>
                </a:gs>
                <a:gs pos="2000">
                  <a:schemeClr val="bg1">
                    <a:lumMod val="79000"/>
                  </a:schemeClr>
                </a:gs>
              </a:gsLst>
              <a:lin ang="18900000" scaled="0"/>
              <a:tileRect/>
            </a:gradFill>
            <a:ln w="1587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0000"/>
                    </a:schemeClr>
                  </a:gs>
                </a:gsLst>
                <a:lin ang="18900000" scaled="0"/>
                <a:tileRect/>
              </a:gradFill>
            </a:ln>
            <a:effectLst>
              <a:outerShdw blurRad="165100" dist="76200" dir="2700000" algn="tl" rotWithShape="0">
                <a:prstClr val="black">
                  <a:alpha val="3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淘宝网Chenying0907出品 16"/>
            <p:cNvSpPr txBox="1"/>
            <p:nvPr/>
          </p:nvSpPr>
          <p:spPr>
            <a:xfrm>
              <a:off x="2240439" y="1914106"/>
              <a:ext cx="2847610" cy="291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>
                  <a:solidFill>
                    <a:srgbClr val="F8353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活用</a:t>
              </a:r>
              <a:r>
                <a:rPr lang="en-US" altLang="zh-TW" sz="2800" b="1" dirty="0">
                  <a:solidFill>
                    <a:srgbClr val="F8353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TW" altLang="en-US" sz="2800" b="1" dirty="0">
                  <a:solidFill>
                    <a:srgbClr val="F8353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增進</a:t>
              </a:r>
              <a:r>
                <a:rPr lang="en-US" altLang="zh-TW" sz="2800" b="1" dirty="0">
                  <a:solidFill>
                    <a:srgbClr val="F8353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TW" altLang="en-US" sz="2800" b="1" dirty="0">
                  <a:solidFill>
                    <a:srgbClr val="F8353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補足所學專業</a:t>
              </a:r>
            </a:p>
          </p:txBody>
        </p:sp>
      </p:grpSp>
      <p:grpSp>
        <p:nvGrpSpPr>
          <p:cNvPr id="54" name="淘宝网Chenying0907出品 42"/>
          <p:cNvGrpSpPr/>
          <p:nvPr/>
        </p:nvGrpSpPr>
        <p:grpSpPr>
          <a:xfrm>
            <a:off x="1577064" y="3109613"/>
            <a:ext cx="5093222" cy="1268631"/>
            <a:chOff x="1787682" y="2635898"/>
            <a:chExt cx="2724112" cy="678528"/>
          </a:xfrm>
        </p:grpSpPr>
        <p:sp>
          <p:nvSpPr>
            <p:cNvPr id="55" name="淘宝网Chenying0907出品 5"/>
            <p:cNvSpPr>
              <a:spLocks/>
            </p:cNvSpPr>
            <p:nvPr/>
          </p:nvSpPr>
          <p:spPr bwMode="auto">
            <a:xfrm rot="5400000">
              <a:off x="1749105" y="2674475"/>
              <a:ext cx="678528" cy="60137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100000"/>
                  </a:schemeClr>
                </a:gs>
                <a:gs pos="2000">
                  <a:schemeClr val="bg1">
                    <a:lumMod val="79000"/>
                  </a:schemeClr>
                </a:gs>
              </a:gsLst>
              <a:lin ang="18900000" scaled="0"/>
              <a:tileRect/>
            </a:gradFill>
            <a:ln w="1587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0000"/>
                    </a:schemeClr>
                  </a:gs>
                </a:gsLst>
                <a:lin ang="18900000" scaled="0"/>
                <a:tileRect/>
              </a:gradFill>
            </a:ln>
            <a:effectLst>
              <a:outerShdw blurRad="165100" dist="76200" dir="2700000" algn="tl" rotWithShape="0">
                <a:prstClr val="black">
                  <a:alpha val="3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淘宝网Chenying0907出品 19"/>
            <p:cNvSpPr txBox="1"/>
            <p:nvPr/>
          </p:nvSpPr>
          <p:spPr>
            <a:xfrm>
              <a:off x="2458709" y="2790827"/>
              <a:ext cx="2053085" cy="279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>
                  <a:solidFill>
                    <a:srgbClr val="01ACB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思考如何達成活動目標</a:t>
              </a:r>
            </a:p>
          </p:txBody>
        </p:sp>
      </p:grpSp>
      <p:grpSp>
        <p:nvGrpSpPr>
          <p:cNvPr id="64" name="淘宝网Chenying0907出品 52"/>
          <p:cNvGrpSpPr/>
          <p:nvPr/>
        </p:nvGrpSpPr>
        <p:grpSpPr>
          <a:xfrm>
            <a:off x="1577064" y="4793819"/>
            <a:ext cx="5401881" cy="1368749"/>
            <a:chOff x="1787682" y="3579716"/>
            <a:chExt cx="2677866" cy="678528"/>
          </a:xfrm>
        </p:grpSpPr>
        <p:sp>
          <p:nvSpPr>
            <p:cNvPr id="65" name="淘宝网Chenying0907出品 5"/>
            <p:cNvSpPr>
              <a:spLocks/>
            </p:cNvSpPr>
            <p:nvPr/>
          </p:nvSpPr>
          <p:spPr bwMode="auto">
            <a:xfrm rot="5400000">
              <a:off x="1749105" y="3618293"/>
              <a:ext cx="678528" cy="60137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100000"/>
                  </a:schemeClr>
                </a:gs>
                <a:gs pos="2000">
                  <a:schemeClr val="bg1">
                    <a:lumMod val="79000"/>
                  </a:schemeClr>
                </a:gs>
              </a:gsLst>
              <a:lin ang="18900000" scaled="0"/>
              <a:tileRect/>
            </a:gradFill>
            <a:ln w="1587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0000"/>
                    </a:schemeClr>
                  </a:gs>
                </a:gsLst>
                <a:lin ang="18900000" scaled="0"/>
                <a:tileRect/>
              </a:gradFill>
            </a:ln>
            <a:effectLst>
              <a:outerShdw blurRad="165100" dist="76200" dir="2700000" algn="tl" rotWithShape="0">
                <a:prstClr val="black">
                  <a:alpha val="3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0" name="淘宝网Chenying0907出品 22"/>
            <p:cNvSpPr txBox="1"/>
            <p:nvPr/>
          </p:nvSpPr>
          <p:spPr>
            <a:xfrm>
              <a:off x="2345068" y="3790528"/>
              <a:ext cx="2120480" cy="259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>
                  <a:solidFill>
                    <a:srgbClr val="FFB8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執行各項深度學習活動</a:t>
              </a:r>
            </a:p>
          </p:txBody>
        </p:sp>
      </p:grpSp>
      <p:sp>
        <p:nvSpPr>
          <p:cNvPr id="72" name="Freeform 245"/>
          <p:cNvSpPr/>
          <p:nvPr/>
        </p:nvSpPr>
        <p:spPr>
          <a:xfrm>
            <a:off x="1797100" y="1994798"/>
            <a:ext cx="665904" cy="499428"/>
          </a:xfrm>
          <a:custGeom>
            <a:avLst/>
            <a:gdLst>
              <a:gd name="connsiteX0" fmla="*/ 409325 w 576943"/>
              <a:gd name="connsiteY0" fmla="*/ 36059 h 432707"/>
              <a:gd name="connsiteX1" fmla="*/ 531870 w 576943"/>
              <a:gd name="connsiteY1" fmla="*/ 36059 h 432707"/>
              <a:gd name="connsiteX2" fmla="*/ 538349 w 576943"/>
              <a:gd name="connsiteY2" fmla="*/ 38594 h 432707"/>
              <a:gd name="connsiteX3" fmla="*/ 540884 w 576943"/>
              <a:gd name="connsiteY3" fmla="*/ 45074 h 432707"/>
              <a:gd name="connsiteX4" fmla="*/ 540884 w 576943"/>
              <a:gd name="connsiteY4" fmla="*/ 167618 h 432707"/>
              <a:gd name="connsiteX5" fmla="*/ 535391 w 576943"/>
              <a:gd name="connsiteY5" fmla="*/ 175928 h 432707"/>
              <a:gd name="connsiteX6" fmla="*/ 525390 w 576943"/>
              <a:gd name="connsiteY6" fmla="*/ 173815 h 432707"/>
              <a:gd name="connsiteX7" fmla="*/ 491304 w 576943"/>
              <a:gd name="connsiteY7" fmla="*/ 139728 h 432707"/>
              <a:gd name="connsiteX8" fmla="*/ 312981 w 576943"/>
              <a:gd name="connsiteY8" fmla="*/ 318051 h 432707"/>
              <a:gd name="connsiteX9" fmla="*/ 306501 w 576943"/>
              <a:gd name="connsiteY9" fmla="*/ 320868 h 432707"/>
              <a:gd name="connsiteX10" fmla="*/ 300022 w 576943"/>
              <a:gd name="connsiteY10" fmla="*/ 318051 h 432707"/>
              <a:gd name="connsiteX11" fmla="*/ 234384 w 576943"/>
              <a:gd name="connsiteY11" fmla="*/ 252412 h 432707"/>
              <a:gd name="connsiteX12" fmla="*/ 117192 w 576943"/>
              <a:gd name="connsiteY12" fmla="*/ 369604 h 432707"/>
              <a:gd name="connsiteX13" fmla="*/ 63104 w 576943"/>
              <a:gd name="connsiteY13" fmla="*/ 315515 h 432707"/>
              <a:gd name="connsiteX14" fmla="*/ 227904 w 576943"/>
              <a:gd name="connsiteY14" fmla="*/ 150715 h 432707"/>
              <a:gd name="connsiteX15" fmla="*/ 234384 w 576943"/>
              <a:gd name="connsiteY15" fmla="*/ 147898 h 432707"/>
              <a:gd name="connsiteX16" fmla="*/ 240863 w 576943"/>
              <a:gd name="connsiteY16" fmla="*/ 150715 h 432707"/>
              <a:gd name="connsiteX17" fmla="*/ 306501 w 576943"/>
              <a:gd name="connsiteY17" fmla="*/ 216353 h 432707"/>
              <a:gd name="connsiteX18" fmla="*/ 437215 w 576943"/>
              <a:gd name="connsiteY18" fmla="*/ 85640 h 432707"/>
              <a:gd name="connsiteX19" fmla="*/ 403128 w 576943"/>
              <a:gd name="connsiteY19" fmla="*/ 51553 h 432707"/>
              <a:gd name="connsiteX20" fmla="*/ 401015 w 576943"/>
              <a:gd name="connsiteY20" fmla="*/ 41552 h 432707"/>
              <a:gd name="connsiteX21" fmla="*/ 409325 w 576943"/>
              <a:gd name="connsiteY21" fmla="*/ 36059 h 432707"/>
              <a:gd name="connsiteX22" fmla="*/ 0 w 576943"/>
              <a:gd name="connsiteY22" fmla="*/ 0 h 432707"/>
              <a:gd name="connsiteX23" fmla="*/ 36059 w 576943"/>
              <a:gd name="connsiteY23" fmla="*/ 0 h 432707"/>
              <a:gd name="connsiteX24" fmla="*/ 36059 w 576943"/>
              <a:gd name="connsiteY24" fmla="*/ 396648 h 432707"/>
              <a:gd name="connsiteX25" fmla="*/ 576943 w 576943"/>
              <a:gd name="connsiteY25" fmla="*/ 396648 h 432707"/>
              <a:gd name="connsiteX26" fmla="*/ 576943 w 576943"/>
              <a:gd name="connsiteY26" fmla="*/ 432707 h 432707"/>
              <a:gd name="connsiteX27" fmla="*/ 0 w 576943"/>
              <a:gd name="connsiteY27" fmla="*/ 432707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76943" h="432707">
                <a:moveTo>
                  <a:pt x="409325" y="36059"/>
                </a:moveTo>
                <a:lnTo>
                  <a:pt x="531870" y="36059"/>
                </a:lnTo>
                <a:cubicBezTo>
                  <a:pt x="534499" y="36059"/>
                  <a:pt x="536659" y="36904"/>
                  <a:pt x="538349" y="38594"/>
                </a:cubicBezTo>
                <a:cubicBezTo>
                  <a:pt x="540039" y="40284"/>
                  <a:pt x="540884" y="42444"/>
                  <a:pt x="540884" y="45074"/>
                </a:cubicBezTo>
                <a:lnTo>
                  <a:pt x="540884" y="167618"/>
                </a:lnTo>
                <a:cubicBezTo>
                  <a:pt x="540884" y="171562"/>
                  <a:pt x="539054" y="174332"/>
                  <a:pt x="535391" y="175928"/>
                </a:cubicBezTo>
                <a:cubicBezTo>
                  <a:pt x="531729" y="177524"/>
                  <a:pt x="528395" y="176820"/>
                  <a:pt x="525390" y="173815"/>
                </a:cubicBezTo>
                <a:lnTo>
                  <a:pt x="491304" y="139728"/>
                </a:lnTo>
                <a:lnTo>
                  <a:pt x="312981" y="318051"/>
                </a:lnTo>
                <a:cubicBezTo>
                  <a:pt x="311103" y="319929"/>
                  <a:pt x="308943" y="320868"/>
                  <a:pt x="306501" y="320868"/>
                </a:cubicBezTo>
                <a:cubicBezTo>
                  <a:pt x="304060" y="320868"/>
                  <a:pt x="301900" y="319929"/>
                  <a:pt x="300022" y="318051"/>
                </a:cubicBezTo>
                <a:lnTo>
                  <a:pt x="234384" y="252412"/>
                </a:lnTo>
                <a:lnTo>
                  <a:pt x="117192" y="369604"/>
                </a:lnTo>
                <a:lnTo>
                  <a:pt x="63104" y="315515"/>
                </a:lnTo>
                <a:lnTo>
                  <a:pt x="227904" y="150715"/>
                </a:lnTo>
                <a:cubicBezTo>
                  <a:pt x="229783" y="148837"/>
                  <a:pt x="231942" y="147898"/>
                  <a:pt x="234384" y="147898"/>
                </a:cubicBezTo>
                <a:cubicBezTo>
                  <a:pt x="236825" y="147898"/>
                  <a:pt x="238985" y="148837"/>
                  <a:pt x="240863" y="150715"/>
                </a:cubicBezTo>
                <a:lnTo>
                  <a:pt x="306501" y="216353"/>
                </a:lnTo>
                <a:lnTo>
                  <a:pt x="437215" y="85640"/>
                </a:lnTo>
                <a:lnTo>
                  <a:pt x="403128" y="51553"/>
                </a:lnTo>
                <a:cubicBezTo>
                  <a:pt x="400123" y="48548"/>
                  <a:pt x="399419" y="45214"/>
                  <a:pt x="401015" y="41552"/>
                </a:cubicBezTo>
                <a:cubicBezTo>
                  <a:pt x="402611" y="37890"/>
                  <a:pt x="405382" y="36059"/>
                  <a:pt x="409325" y="36059"/>
                </a:cubicBezTo>
                <a:close/>
                <a:moveTo>
                  <a:pt x="0" y="0"/>
                </a:moveTo>
                <a:lnTo>
                  <a:pt x="36059" y="0"/>
                </a:lnTo>
                <a:lnTo>
                  <a:pt x="36059" y="396648"/>
                </a:lnTo>
                <a:lnTo>
                  <a:pt x="576943" y="396648"/>
                </a:lnTo>
                <a:lnTo>
                  <a:pt x="576943" y="432707"/>
                </a:lnTo>
                <a:lnTo>
                  <a:pt x="0" y="432707"/>
                </a:lnTo>
                <a:close/>
              </a:path>
            </a:pathLst>
          </a:custGeom>
          <a:solidFill>
            <a:srgbClr val="F835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3" name="Freeform 140"/>
          <p:cNvSpPr/>
          <p:nvPr/>
        </p:nvSpPr>
        <p:spPr>
          <a:xfrm>
            <a:off x="1871551" y="3495565"/>
            <a:ext cx="574630" cy="574630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216353" y="0"/>
                </a:moveTo>
                <a:cubicBezTo>
                  <a:pt x="255605" y="0"/>
                  <a:pt x="291805" y="9672"/>
                  <a:pt x="324953" y="29016"/>
                </a:cubicBezTo>
                <a:cubicBezTo>
                  <a:pt x="358100" y="48360"/>
                  <a:pt x="384346" y="74606"/>
                  <a:pt x="403690" y="107754"/>
                </a:cubicBezTo>
                <a:cubicBezTo>
                  <a:pt x="423035" y="140902"/>
                  <a:pt x="432707" y="177102"/>
                  <a:pt x="432707" y="216353"/>
                </a:cubicBezTo>
                <a:cubicBezTo>
                  <a:pt x="432707" y="255605"/>
                  <a:pt x="423035" y="291805"/>
                  <a:pt x="403690" y="324953"/>
                </a:cubicBezTo>
                <a:cubicBezTo>
                  <a:pt x="384346" y="358101"/>
                  <a:pt x="358100" y="384347"/>
                  <a:pt x="324953" y="403691"/>
                </a:cubicBezTo>
                <a:cubicBezTo>
                  <a:pt x="291805" y="423035"/>
                  <a:pt x="255605" y="432707"/>
                  <a:pt x="216353" y="432707"/>
                </a:cubicBezTo>
                <a:cubicBezTo>
                  <a:pt x="177102" y="432707"/>
                  <a:pt x="140902" y="423035"/>
                  <a:pt x="107754" y="403691"/>
                </a:cubicBezTo>
                <a:cubicBezTo>
                  <a:pt x="74606" y="384347"/>
                  <a:pt x="48360" y="358101"/>
                  <a:pt x="29016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6" y="107754"/>
                </a:cubicBezTo>
                <a:cubicBezTo>
                  <a:pt x="48360" y="74606"/>
                  <a:pt x="74606" y="48360"/>
                  <a:pt x="107754" y="29016"/>
                </a:cubicBezTo>
                <a:cubicBezTo>
                  <a:pt x="140902" y="9672"/>
                  <a:pt x="177102" y="0"/>
                  <a:pt x="216353" y="0"/>
                </a:cubicBezTo>
                <a:close/>
                <a:moveTo>
                  <a:pt x="221987" y="72118"/>
                </a:moveTo>
                <a:cubicBezTo>
                  <a:pt x="176351" y="72118"/>
                  <a:pt x="141512" y="92119"/>
                  <a:pt x="117473" y="132122"/>
                </a:cubicBezTo>
                <a:cubicBezTo>
                  <a:pt x="114656" y="136630"/>
                  <a:pt x="115407" y="140574"/>
                  <a:pt x="119726" y="143954"/>
                </a:cubicBezTo>
                <a:lnTo>
                  <a:pt x="156913" y="172125"/>
                </a:lnTo>
                <a:cubicBezTo>
                  <a:pt x="158227" y="173252"/>
                  <a:pt x="160011" y="173815"/>
                  <a:pt x="162265" y="173815"/>
                </a:cubicBezTo>
                <a:cubicBezTo>
                  <a:pt x="165270" y="173815"/>
                  <a:pt x="167618" y="172688"/>
                  <a:pt x="169308" y="170435"/>
                </a:cubicBezTo>
                <a:cubicBezTo>
                  <a:pt x="179261" y="157664"/>
                  <a:pt x="187337" y="149025"/>
                  <a:pt x="193535" y="144517"/>
                </a:cubicBezTo>
                <a:cubicBezTo>
                  <a:pt x="199920" y="140010"/>
                  <a:pt x="207996" y="137756"/>
                  <a:pt x="217762" y="137756"/>
                </a:cubicBezTo>
                <a:cubicBezTo>
                  <a:pt x="226777" y="137756"/>
                  <a:pt x="234805" y="140198"/>
                  <a:pt x="241848" y="145081"/>
                </a:cubicBezTo>
                <a:cubicBezTo>
                  <a:pt x="248891" y="149964"/>
                  <a:pt x="252412" y="155504"/>
                  <a:pt x="252412" y="161702"/>
                </a:cubicBezTo>
                <a:cubicBezTo>
                  <a:pt x="252412" y="168838"/>
                  <a:pt x="250534" y="174567"/>
                  <a:pt x="246778" y="178886"/>
                </a:cubicBezTo>
                <a:cubicBezTo>
                  <a:pt x="243022" y="183206"/>
                  <a:pt x="236637" y="187431"/>
                  <a:pt x="227622" y="191563"/>
                </a:cubicBezTo>
                <a:cubicBezTo>
                  <a:pt x="215790" y="196822"/>
                  <a:pt x="204944" y="204944"/>
                  <a:pt x="195084" y="215931"/>
                </a:cubicBezTo>
                <a:cubicBezTo>
                  <a:pt x="185224" y="226918"/>
                  <a:pt x="180295" y="238702"/>
                  <a:pt x="180295" y="251286"/>
                </a:cubicBezTo>
                <a:lnTo>
                  <a:pt x="180295" y="261427"/>
                </a:lnTo>
                <a:cubicBezTo>
                  <a:pt x="180295" y="264056"/>
                  <a:pt x="181140" y="266216"/>
                  <a:pt x="182830" y="267906"/>
                </a:cubicBezTo>
                <a:cubicBezTo>
                  <a:pt x="184520" y="269597"/>
                  <a:pt x="186680" y="270442"/>
                  <a:pt x="189309" y="270442"/>
                </a:cubicBezTo>
                <a:lnTo>
                  <a:pt x="243397" y="270442"/>
                </a:lnTo>
                <a:cubicBezTo>
                  <a:pt x="246027" y="270442"/>
                  <a:pt x="248187" y="269597"/>
                  <a:pt x="249877" y="267906"/>
                </a:cubicBezTo>
                <a:cubicBezTo>
                  <a:pt x="251567" y="266216"/>
                  <a:pt x="252412" y="264056"/>
                  <a:pt x="252412" y="261427"/>
                </a:cubicBezTo>
                <a:cubicBezTo>
                  <a:pt x="252412" y="257859"/>
                  <a:pt x="254431" y="253211"/>
                  <a:pt x="258469" y="247482"/>
                </a:cubicBezTo>
                <a:cubicBezTo>
                  <a:pt x="262507" y="241754"/>
                  <a:pt x="267624" y="237106"/>
                  <a:pt x="273822" y="233538"/>
                </a:cubicBezTo>
                <a:cubicBezTo>
                  <a:pt x="279832" y="230157"/>
                  <a:pt x="284433" y="227481"/>
                  <a:pt x="287626" y="225509"/>
                </a:cubicBezTo>
                <a:cubicBezTo>
                  <a:pt x="290819" y="223537"/>
                  <a:pt x="295138" y="220250"/>
                  <a:pt x="300585" y="215649"/>
                </a:cubicBezTo>
                <a:cubicBezTo>
                  <a:pt x="306031" y="211048"/>
                  <a:pt x="310210" y="206541"/>
                  <a:pt x="313121" y="202127"/>
                </a:cubicBezTo>
                <a:cubicBezTo>
                  <a:pt x="316032" y="197714"/>
                  <a:pt x="318661" y="192033"/>
                  <a:pt x="321009" y="185084"/>
                </a:cubicBezTo>
                <a:cubicBezTo>
                  <a:pt x="323356" y="178135"/>
                  <a:pt x="324530" y="170529"/>
                  <a:pt x="324530" y="162265"/>
                </a:cubicBezTo>
                <a:cubicBezTo>
                  <a:pt x="324530" y="145738"/>
                  <a:pt x="319318" y="130432"/>
                  <a:pt x="308895" y="116346"/>
                </a:cubicBezTo>
                <a:cubicBezTo>
                  <a:pt x="298472" y="102261"/>
                  <a:pt x="285466" y="91368"/>
                  <a:pt x="269878" y="83668"/>
                </a:cubicBezTo>
                <a:cubicBezTo>
                  <a:pt x="254290" y="75968"/>
                  <a:pt x="238327" y="72118"/>
                  <a:pt x="221987" y="72118"/>
                </a:cubicBezTo>
                <a:close/>
                <a:moveTo>
                  <a:pt x="189309" y="288471"/>
                </a:moveTo>
                <a:cubicBezTo>
                  <a:pt x="186680" y="288471"/>
                  <a:pt x="184520" y="289316"/>
                  <a:pt x="182830" y="291007"/>
                </a:cubicBezTo>
                <a:cubicBezTo>
                  <a:pt x="181140" y="292697"/>
                  <a:pt x="180295" y="294857"/>
                  <a:pt x="180295" y="297486"/>
                </a:cubicBezTo>
                <a:lnTo>
                  <a:pt x="180295" y="351575"/>
                </a:lnTo>
                <a:cubicBezTo>
                  <a:pt x="180295" y="354204"/>
                  <a:pt x="181140" y="356364"/>
                  <a:pt x="182830" y="358054"/>
                </a:cubicBezTo>
                <a:cubicBezTo>
                  <a:pt x="184520" y="359744"/>
                  <a:pt x="186680" y="360589"/>
                  <a:pt x="189309" y="360589"/>
                </a:cubicBezTo>
                <a:lnTo>
                  <a:pt x="243397" y="360589"/>
                </a:lnTo>
                <a:cubicBezTo>
                  <a:pt x="246027" y="360589"/>
                  <a:pt x="248187" y="359744"/>
                  <a:pt x="249877" y="358054"/>
                </a:cubicBezTo>
                <a:cubicBezTo>
                  <a:pt x="251567" y="356364"/>
                  <a:pt x="252412" y="354204"/>
                  <a:pt x="252412" y="351575"/>
                </a:cubicBezTo>
                <a:lnTo>
                  <a:pt x="252412" y="297486"/>
                </a:lnTo>
                <a:cubicBezTo>
                  <a:pt x="252412" y="294857"/>
                  <a:pt x="251567" y="292697"/>
                  <a:pt x="249877" y="291007"/>
                </a:cubicBezTo>
                <a:cubicBezTo>
                  <a:pt x="248187" y="289316"/>
                  <a:pt x="246027" y="288471"/>
                  <a:pt x="243397" y="288471"/>
                </a:cubicBezTo>
                <a:lnTo>
                  <a:pt x="189309" y="288471"/>
                </a:lnTo>
                <a:close/>
              </a:path>
            </a:pathLst>
          </a:cu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Freeform 382"/>
          <p:cNvSpPr/>
          <p:nvPr/>
        </p:nvSpPr>
        <p:spPr>
          <a:xfrm>
            <a:off x="1883786" y="5219076"/>
            <a:ext cx="579218" cy="540604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23506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申請資格</a:t>
            </a:r>
            <a:endParaRPr lang="zh-TW" altLang="en-US" dirty="0"/>
          </a:p>
        </p:txBody>
      </p:sp>
      <p:grpSp>
        <p:nvGrpSpPr>
          <p:cNvPr id="4" name="淘宝网Chenying0907出品 29"/>
          <p:cNvGrpSpPr/>
          <p:nvPr/>
        </p:nvGrpSpPr>
        <p:grpSpPr>
          <a:xfrm>
            <a:off x="1045072" y="1837397"/>
            <a:ext cx="1160077" cy="1028169"/>
            <a:chOff x="3295850" y="2263222"/>
            <a:chExt cx="2643765" cy="2343151"/>
          </a:xfrm>
        </p:grpSpPr>
        <p:sp>
          <p:nvSpPr>
            <p:cNvPr id="5" name="淘宝网Chenying0907出品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淘宝网Chenying0907出品 5"/>
            <p:cNvSpPr>
              <a:spLocks/>
            </p:cNvSpPr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FFB850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" name="淘宝网Chenying0907出品 34"/>
          <p:cNvGrpSpPr/>
          <p:nvPr/>
        </p:nvGrpSpPr>
        <p:grpSpPr>
          <a:xfrm>
            <a:off x="1034552" y="4738649"/>
            <a:ext cx="1160076" cy="1028168"/>
            <a:chOff x="3295850" y="2263222"/>
            <a:chExt cx="2643765" cy="2343151"/>
          </a:xfrm>
        </p:grpSpPr>
        <p:sp>
          <p:nvSpPr>
            <p:cNvPr id="8" name="淘宝网Chenying0907出品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淘宝网Chenying0907出品 5"/>
            <p:cNvSpPr>
              <a:spLocks/>
            </p:cNvSpPr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01ACBE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淘宝网Chenying0907出品 39"/>
          <p:cNvGrpSpPr/>
          <p:nvPr/>
        </p:nvGrpSpPr>
        <p:grpSpPr>
          <a:xfrm>
            <a:off x="1047898" y="3290849"/>
            <a:ext cx="1160076" cy="1028168"/>
            <a:chOff x="3295850" y="2263222"/>
            <a:chExt cx="2643765" cy="2343151"/>
          </a:xfrm>
        </p:grpSpPr>
        <p:sp>
          <p:nvSpPr>
            <p:cNvPr id="11" name="淘宝网Chenying0907出品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淘宝网Chenying0907出品 5"/>
            <p:cNvSpPr>
              <a:spLocks/>
            </p:cNvSpPr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F45058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淘宝网Chenying0907出品 44"/>
          <p:cNvGrpSpPr/>
          <p:nvPr/>
        </p:nvGrpSpPr>
        <p:grpSpPr>
          <a:xfrm>
            <a:off x="2291092" y="4868181"/>
            <a:ext cx="5460044" cy="794574"/>
            <a:chOff x="3457192" y="3925490"/>
            <a:chExt cx="4429822" cy="794574"/>
          </a:xfrm>
        </p:grpSpPr>
        <p:sp>
          <p:nvSpPr>
            <p:cNvPr id="14" name="淘宝网Chenying0907出品 77"/>
            <p:cNvSpPr txBox="1"/>
            <p:nvPr/>
          </p:nvSpPr>
          <p:spPr>
            <a:xfrm>
              <a:off x="3457511" y="3925490"/>
              <a:ext cx="4429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01ACB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不得重複申請教卓中心其他類似計畫</a:t>
              </a:r>
              <a:endParaRPr lang="zh-CN" altLang="en-US" sz="2400" b="1" dirty="0">
                <a:solidFill>
                  <a:srgbClr val="01ACB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淘宝网Chenying0907出品 78"/>
            <p:cNvSpPr txBox="1"/>
            <p:nvPr/>
          </p:nvSpPr>
          <p:spPr>
            <a:xfrm>
              <a:off x="3457192" y="4381510"/>
              <a:ext cx="43263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TW" alt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例如：學生自主培力獎勵方案，違者將取消資格與補助</a:t>
              </a:r>
              <a:endPara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6" name="淘宝网Chenying0907出品 79"/>
          <p:cNvSpPr txBox="1"/>
          <p:nvPr/>
        </p:nvSpPr>
        <p:spPr>
          <a:xfrm>
            <a:off x="1335568" y="500723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Impact MT Std" pitchFamily="34" charset="0"/>
              </a:rPr>
              <a:t>03</a:t>
            </a:r>
            <a:endParaRPr lang="zh-CN" altLang="en-US" sz="2800" dirty="0">
              <a:solidFill>
                <a:schemeClr val="bg1"/>
              </a:solidFill>
              <a:latin typeface="Impact MT Std" pitchFamily="34" charset="0"/>
            </a:endParaRPr>
          </a:p>
        </p:txBody>
      </p:sp>
      <p:grpSp>
        <p:nvGrpSpPr>
          <p:cNvPr id="17" name="淘宝网Chenying0907出品 48"/>
          <p:cNvGrpSpPr/>
          <p:nvPr/>
        </p:nvGrpSpPr>
        <p:grpSpPr>
          <a:xfrm>
            <a:off x="2291092" y="3559431"/>
            <a:ext cx="5005613" cy="569866"/>
            <a:chOff x="3457192" y="4127061"/>
            <a:chExt cx="4061135" cy="569866"/>
          </a:xfrm>
        </p:grpSpPr>
        <p:sp>
          <p:nvSpPr>
            <p:cNvPr id="18" name="淘宝网Chenying0907出品 81"/>
            <p:cNvSpPr txBox="1"/>
            <p:nvPr/>
          </p:nvSpPr>
          <p:spPr>
            <a:xfrm>
              <a:off x="3494264" y="4127061"/>
              <a:ext cx="40240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F8353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優先錄取跨科系、學院組別</a:t>
              </a:r>
              <a:endParaRPr lang="zh-CN" altLang="en-US" sz="2400" b="1" dirty="0">
                <a:solidFill>
                  <a:srgbClr val="F8353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淘宝网Chenying0907出品 82"/>
            <p:cNvSpPr txBox="1"/>
            <p:nvPr/>
          </p:nvSpPr>
          <p:spPr>
            <a:xfrm>
              <a:off x="3457192" y="4389150"/>
              <a:ext cx="26804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淘宝网Chenying0907出品 83"/>
          <p:cNvSpPr txBox="1"/>
          <p:nvPr/>
        </p:nvSpPr>
        <p:spPr>
          <a:xfrm>
            <a:off x="1335568" y="355943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Impact MT Std" pitchFamily="34" charset="0"/>
              </a:rPr>
              <a:t>02</a:t>
            </a:r>
            <a:endParaRPr lang="zh-CN" altLang="en-US" sz="2800" dirty="0">
              <a:solidFill>
                <a:schemeClr val="bg1"/>
              </a:solidFill>
              <a:latin typeface="Impact MT Std" pitchFamily="34" charset="0"/>
            </a:endParaRPr>
          </a:p>
        </p:txBody>
      </p:sp>
      <p:grpSp>
        <p:nvGrpSpPr>
          <p:cNvPr id="21" name="淘宝网Chenying0907出品 52"/>
          <p:cNvGrpSpPr/>
          <p:nvPr/>
        </p:nvGrpSpPr>
        <p:grpSpPr>
          <a:xfrm>
            <a:off x="2291092" y="1949131"/>
            <a:ext cx="5555736" cy="812003"/>
            <a:chOff x="3457192" y="3925490"/>
            <a:chExt cx="2680450" cy="658612"/>
          </a:xfrm>
        </p:grpSpPr>
        <p:sp>
          <p:nvSpPr>
            <p:cNvPr id="22" name="淘宝网Chenying0907出品 85"/>
            <p:cNvSpPr txBox="1"/>
            <p:nvPr/>
          </p:nvSpPr>
          <p:spPr>
            <a:xfrm>
              <a:off x="3457511" y="3925490"/>
              <a:ext cx="2363392" cy="374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FEB7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在校學生</a:t>
              </a:r>
              <a:endParaRPr lang="zh-CN" altLang="en-US" sz="2400" b="1" dirty="0">
                <a:solidFill>
                  <a:srgbClr val="FEB75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淘宝网Chenying0907出品 86"/>
            <p:cNvSpPr txBox="1"/>
            <p:nvPr/>
          </p:nvSpPr>
          <p:spPr>
            <a:xfrm>
              <a:off x="3457192" y="4309502"/>
              <a:ext cx="2680450" cy="274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TW" alt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五人為原則</a:t>
              </a:r>
              <a:r>
                <a:rPr lang="en-US" altLang="zh-TW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(</a:t>
              </a:r>
              <a:r>
                <a:rPr lang="zh-TW" alt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個人學習組除外</a:t>
              </a:r>
              <a:r>
                <a:rPr lang="en-US" altLang="zh-TW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)</a:t>
              </a:r>
              <a:r>
                <a:rPr lang="zh-TW" alt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，需自行徵求指導老師</a:t>
              </a:r>
              <a:endPara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淘宝网Chenying0907出品 87"/>
          <p:cNvSpPr txBox="1"/>
          <p:nvPr/>
        </p:nvSpPr>
        <p:spPr>
          <a:xfrm>
            <a:off x="1335568" y="211163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Impact MT Std" pitchFamily="34" charset="0"/>
              </a:rPr>
              <a:t>01</a:t>
            </a:r>
            <a:endParaRPr lang="zh-CN" altLang="en-US" sz="2800" dirty="0">
              <a:solidFill>
                <a:schemeClr val="bg1"/>
              </a:solidFill>
              <a:latin typeface="Impact MT Std" pitchFamily="34" charset="0"/>
            </a:endParaRPr>
          </a:p>
        </p:txBody>
      </p:sp>
      <p:sp>
        <p:nvSpPr>
          <p:cNvPr id="25" name="投影片編號版面配置區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420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申請方式</a:t>
            </a:r>
            <a:endParaRPr lang="zh-TW" altLang="en-US" dirty="0"/>
          </a:p>
        </p:txBody>
      </p:sp>
      <p:sp>
        <p:nvSpPr>
          <p:cNvPr id="4" name="六边形 16"/>
          <p:cNvSpPr/>
          <p:nvPr/>
        </p:nvSpPr>
        <p:spPr>
          <a:xfrm flipH="1">
            <a:off x="444042" y="2018494"/>
            <a:ext cx="2183217" cy="432048"/>
          </a:xfrm>
          <a:prstGeom prst="hexagon">
            <a:avLst/>
          </a:prstGeom>
          <a:solidFill>
            <a:srgbClr val="F8353D"/>
          </a:solidFill>
          <a:ln w="19050">
            <a:gradFill>
              <a:gsLst>
                <a:gs pos="0">
                  <a:schemeClr val="bg1"/>
                </a:gs>
                <a:gs pos="100000">
                  <a:srgbClr val="CBCBCB"/>
                </a:gs>
              </a:gsLst>
              <a:lin ang="5400000" scaled="0"/>
            </a:gradFill>
          </a:ln>
          <a:effectLst>
            <a:outerShdw blurRad="1905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5" name="淘宝网Chenying0907出品 4"/>
          <p:cNvSpPr txBox="1">
            <a:spLocks noChangeArrowheads="1"/>
          </p:cNvSpPr>
          <p:nvPr/>
        </p:nvSpPr>
        <p:spPr bwMode="auto">
          <a:xfrm>
            <a:off x="276447" y="1993291"/>
            <a:ext cx="2339162" cy="482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endParaRPr lang="zh-CN" altLang="zh-CN" sz="18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69457" y="2029127"/>
            <a:ext cx="1784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申請時間方式</a:t>
            </a:r>
            <a:endParaRPr lang="zh-TW" altLang="en-US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783204" y="1890628"/>
            <a:ext cx="576284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108/06/17~108/07/05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中午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12:00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將申請書寄至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jeannie@gms.ndhu.edu.tw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逾時繳交者恕不收件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六边形 16"/>
          <p:cNvSpPr/>
          <p:nvPr/>
        </p:nvSpPr>
        <p:spPr>
          <a:xfrm flipH="1">
            <a:off x="444042" y="3297968"/>
            <a:ext cx="2183217" cy="432048"/>
          </a:xfrm>
          <a:prstGeom prst="hexagon">
            <a:avLst/>
          </a:prstGeom>
          <a:solidFill>
            <a:schemeClr val="accent2">
              <a:lumMod val="75000"/>
            </a:schemeClr>
          </a:solidFill>
          <a:ln w="19050">
            <a:gradFill>
              <a:gsLst>
                <a:gs pos="0">
                  <a:schemeClr val="bg1"/>
                </a:gs>
                <a:gs pos="100000">
                  <a:srgbClr val="CBCBCB"/>
                </a:gs>
              </a:gsLst>
              <a:lin ang="5400000" scaled="0"/>
            </a:gradFill>
          </a:ln>
          <a:effectLst>
            <a:outerShdw blurRad="1905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0" name="文字方塊 9"/>
          <p:cNvSpPr txBox="1"/>
          <p:nvPr/>
        </p:nvSpPr>
        <p:spPr>
          <a:xfrm>
            <a:off x="747985" y="3308651"/>
            <a:ext cx="1649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申請書內容</a:t>
            </a:r>
            <a:endParaRPr lang="zh-TW" altLang="en-US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783204" y="2915188"/>
            <a:ext cx="59260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社群主題、申請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類別、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社群組長及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成員、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指導老師、指導老師簡歷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若指導老師為外校專業人士需檢附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、社群執行目標、執行方式、執行期程、預期成效及執行預算。</a:t>
            </a:r>
          </a:p>
        </p:txBody>
      </p:sp>
      <p:sp>
        <p:nvSpPr>
          <p:cNvPr id="12" name="淘宝网Chenying0907出品 4"/>
          <p:cNvSpPr txBox="1">
            <a:spLocks noChangeArrowheads="1"/>
          </p:cNvSpPr>
          <p:nvPr/>
        </p:nvSpPr>
        <p:spPr bwMode="auto">
          <a:xfrm>
            <a:off x="276447" y="4445859"/>
            <a:ext cx="2339162" cy="482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endParaRPr lang="zh-CN" altLang="zh-CN" sz="18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六边形 16"/>
          <p:cNvSpPr/>
          <p:nvPr/>
        </p:nvSpPr>
        <p:spPr>
          <a:xfrm flipH="1">
            <a:off x="444042" y="4566759"/>
            <a:ext cx="2183217" cy="432048"/>
          </a:xfrm>
          <a:prstGeom prst="hexagon">
            <a:avLst/>
          </a:prstGeom>
          <a:solidFill>
            <a:schemeClr val="accent1">
              <a:lumMod val="75000"/>
            </a:schemeClr>
          </a:solidFill>
          <a:ln w="19050">
            <a:gradFill>
              <a:gsLst>
                <a:gs pos="0">
                  <a:schemeClr val="bg1"/>
                </a:gs>
                <a:gs pos="100000">
                  <a:srgbClr val="CBCBCB"/>
                </a:gs>
              </a:gsLst>
              <a:lin ang="5400000" scaled="0"/>
            </a:gradFill>
          </a:ln>
          <a:effectLst>
            <a:outerShdw blurRad="1905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4" name="文字方塊 13"/>
          <p:cNvSpPr txBox="1"/>
          <p:nvPr/>
        </p:nvSpPr>
        <p:spPr>
          <a:xfrm>
            <a:off x="669457" y="4577442"/>
            <a:ext cx="1727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錄取公告時間</a:t>
            </a:r>
            <a:endParaRPr lang="zh-TW" altLang="en-US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783204" y="4566759"/>
            <a:ext cx="5762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108/07/31(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公告於教學卓越中心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網站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淘宝网Chenying0907出品 4"/>
          <p:cNvSpPr txBox="1">
            <a:spLocks noChangeArrowheads="1"/>
          </p:cNvSpPr>
          <p:nvPr/>
        </p:nvSpPr>
        <p:spPr bwMode="auto">
          <a:xfrm>
            <a:off x="276447" y="5512573"/>
            <a:ext cx="2339162" cy="482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endParaRPr lang="zh-CN" altLang="zh-CN" sz="18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六边形 16"/>
          <p:cNvSpPr/>
          <p:nvPr/>
        </p:nvSpPr>
        <p:spPr>
          <a:xfrm flipH="1">
            <a:off x="444042" y="5633473"/>
            <a:ext cx="2183217" cy="432048"/>
          </a:xfrm>
          <a:prstGeom prst="hexagon">
            <a:avLst/>
          </a:prstGeom>
          <a:solidFill>
            <a:schemeClr val="accent6">
              <a:lumMod val="75000"/>
            </a:schemeClr>
          </a:solidFill>
          <a:ln w="19050">
            <a:gradFill>
              <a:gsLst>
                <a:gs pos="0">
                  <a:schemeClr val="bg1"/>
                </a:gs>
                <a:gs pos="100000">
                  <a:srgbClr val="CBCBCB"/>
                </a:gs>
              </a:gsLst>
              <a:lin ang="5400000" scaled="0"/>
            </a:gradFill>
          </a:ln>
          <a:effectLst>
            <a:outerShdw blurRad="1905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9" name="文字方塊 18"/>
          <p:cNvSpPr txBox="1"/>
          <p:nvPr/>
        </p:nvSpPr>
        <p:spPr>
          <a:xfrm>
            <a:off x="669457" y="5644156"/>
            <a:ext cx="1727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計畫執行期程</a:t>
            </a:r>
            <a:endParaRPr lang="zh-TW" altLang="en-US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2783204" y="5644145"/>
            <a:ext cx="5762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08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投影片編號版面配置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38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申請類別</a:t>
            </a:r>
            <a:endParaRPr lang="zh-TW" altLang="en-US" dirty="0"/>
          </a:p>
        </p:txBody>
      </p:sp>
      <p:sp>
        <p:nvSpPr>
          <p:cNvPr id="5" name="淘宝网Chenying0907出品 17"/>
          <p:cNvSpPr/>
          <p:nvPr/>
        </p:nvSpPr>
        <p:spPr>
          <a:xfrm>
            <a:off x="1409046" y="1544800"/>
            <a:ext cx="651614" cy="651614"/>
          </a:xfrm>
          <a:prstGeom prst="ellipse">
            <a:avLst/>
          </a:prstGeom>
          <a:solidFill>
            <a:srgbClr val="FFB850"/>
          </a:solidFill>
          <a:ln w="28575" cap="flat">
            <a:noFill/>
            <a:prstDash val="solid"/>
            <a:miter lim="800000"/>
            <a:headEnd/>
            <a:tailEnd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7" name="淘宝网Chenying0907出品 19"/>
          <p:cNvGrpSpPr/>
          <p:nvPr/>
        </p:nvGrpSpPr>
        <p:grpSpPr>
          <a:xfrm>
            <a:off x="1409046" y="2841615"/>
            <a:ext cx="651614" cy="651614"/>
            <a:chOff x="5033812" y="3301037"/>
            <a:chExt cx="651614" cy="651614"/>
          </a:xfrm>
        </p:grpSpPr>
        <p:sp>
          <p:nvSpPr>
            <p:cNvPr id="8" name="淘宝网Chenying0907出品 20"/>
            <p:cNvSpPr/>
            <p:nvPr/>
          </p:nvSpPr>
          <p:spPr>
            <a:xfrm>
              <a:off x="5033812" y="3301037"/>
              <a:ext cx="651614" cy="651614"/>
            </a:xfrm>
            <a:prstGeom prst="ellipse">
              <a:avLst/>
            </a:prstGeom>
            <a:solidFill>
              <a:srgbClr val="00ACBE"/>
            </a:solidFill>
            <a:ln w="28575" cap="flat">
              <a:noFill/>
              <a:prstDash val="solid"/>
              <a:miter lim="800000"/>
              <a:headEnd/>
              <a:tailEnd/>
            </a:ln>
            <a:effectLst>
              <a:outerShdw blurRad="228600" dist="228600" dir="5400000" algn="t" rotWithShape="0">
                <a:schemeClr val="tx1">
                  <a:lumMod val="85000"/>
                  <a:lumOff val="15000"/>
                  <a:alpha val="28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KSO_Shape"/>
            <p:cNvSpPr>
              <a:spLocks/>
            </p:cNvSpPr>
            <p:nvPr/>
          </p:nvSpPr>
          <p:spPr bwMode="auto">
            <a:xfrm>
              <a:off x="5169350" y="3458615"/>
              <a:ext cx="418598" cy="285346"/>
            </a:xfrm>
            <a:custGeom>
              <a:avLst/>
              <a:gdLst/>
              <a:ahLst/>
              <a:cxnLst/>
              <a:rect l="0" t="0" r="r" b="b"/>
              <a:pathLst>
                <a:path w="2608263" h="1778000">
                  <a:moveTo>
                    <a:pt x="1956693" y="381000"/>
                  </a:moveTo>
                  <a:lnTo>
                    <a:pt x="1966217" y="381397"/>
                  </a:lnTo>
                  <a:lnTo>
                    <a:pt x="1975740" y="382192"/>
                  </a:lnTo>
                  <a:lnTo>
                    <a:pt x="1986057" y="382986"/>
                  </a:lnTo>
                  <a:lnTo>
                    <a:pt x="1995581" y="384575"/>
                  </a:lnTo>
                  <a:lnTo>
                    <a:pt x="2005501" y="386562"/>
                  </a:lnTo>
                  <a:lnTo>
                    <a:pt x="2015819" y="388548"/>
                  </a:lnTo>
                  <a:lnTo>
                    <a:pt x="2025739" y="391726"/>
                  </a:lnTo>
                  <a:lnTo>
                    <a:pt x="2035263" y="394904"/>
                  </a:lnTo>
                  <a:lnTo>
                    <a:pt x="2045580" y="398876"/>
                  </a:lnTo>
                  <a:lnTo>
                    <a:pt x="2055500" y="403246"/>
                  </a:lnTo>
                  <a:lnTo>
                    <a:pt x="2065421" y="408807"/>
                  </a:lnTo>
                  <a:lnTo>
                    <a:pt x="2075738" y="414766"/>
                  </a:lnTo>
                  <a:lnTo>
                    <a:pt x="2101927" y="438998"/>
                  </a:lnTo>
                  <a:lnTo>
                    <a:pt x="2143990" y="446149"/>
                  </a:lnTo>
                  <a:lnTo>
                    <a:pt x="2147958" y="448929"/>
                  </a:lnTo>
                  <a:lnTo>
                    <a:pt x="2151926" y="452107"/>
                  </a:lnTo>
                  <a:lnTo>
                    <a:pt x="2155497" y="455683"/>
                  </a:lnTo>
                  <a:lnTo>
                    <a:pt x="2158672" y="459655"/>
                  </a:lnTo>
                  <a:lnTo>
                    <a:pt x="2161847" y="464025"/>
                  </a:lnTo>
                  <a:lnTo>
                    <a:pt x="2164624" y="468395"/>
                  </a:lnTo>
                  <a:lnTo>
                    <a:pt x="2169783" y="477531"/>
                  </a:lnTo>
                  <a:lnTo>
                    <a:pt x="2173751" y="485874"/>
                  </a:lnTo>
                  <a:lnTo>
                    <a:pt x="2176529" y="493024"/>
                  </a:lnTo>
                  <a:lnTo>
                    <a:pt x="2179306" y="499380"/>
                  </a:lnTo>
                  <a:lnTo>
                    <a:pt x="2182878" y="516064"/>
                  </a:lnTo>
                  <a:lnTo>
                    <a:pt x="2186052" y="532749"/>
                  </a:lnTo>
                  <a:lnTo>
                    <a:pt x="2188036" y="549433"/>
                  </a:lnTo>
                  <a:lnTo>
                    <a:pt x="2189623" y="565720"/>
                  </a:lnTo>
                  <a:lnTo>
                    <a:pt x="2190417" y="582008"/>
                  </a:lnTo>
                  <a:lnTo>
                    <a:pt x="2190814" y="598692"/>
                  </a:lnTo>
                  <a:lnTo>
                    <a:pt x="2190814" y="615376"/>
                  </a:lnTo>
                  <a:lnTo>
                    <a:pt x="2190417" y="632855"/>
                  </a:lnTo>
                  <a:lnTo>
                    <a:pt x="2190020" y="642389"/>
                  </a:lnTo>
                  <a:lnTo>
                    <a:pt x="2188830" y="656293"/>
                  </a:lnTo>
                  <a:lnTo>
                    <a:pt x="2185259" y="692840"/>
                  </a:lnTo>
                  <a:lnTo>
                    <a:pt x="2183671" y="711908"/>
                  </a:lnTo>
                  <a:lnTo>
                    <a:pt x="2182878" y="730578"/>
                  </a:lnTo>
                  <a:lnTo>
                    <a:pt x="2182084" y="746468"/>
                  </a:lnTo>
                  <a:lnTo>
                    <a:pt x="2182481" y="753221"/>
                  </a:lnTo>
                  <a:lnTo>
                    <a:pt x="2182878" y="758386"/>
                  </a:lnTo>
                  <a:lnTo>
                    <a:pt x="2183671" y="765139"/>
                  </a:lnTo>
                  <a:lnTo>
                    <a:pt x="2184862" y="771098"/>
                  </a:lnTo>
                  <a:lnTo>
                    <a:pt x="2186449" y="775865"/>
                  </a:lnTo>
                  <a:lnTo>
                    <a:pt x="2188433" y="779837"/>
                  </a:lnTo>
                  <a:lnTo>
                    <a:pt x="2192798" y="787782"/>
                  </a:lnTo>
                  <a:lnTo>
                    <a:pt x="2195179" y="792152"/>
                  </a:lnTo>
                  <a:lnTo>
                    <a:pt x="2198353" y="798508"/>
                  </a:lnTo>
                  <a:lnTo>
                    <a:pt x="2200734" y="804069"/>
                  </a:lnTo>
                  <a:lnTo>
                    <a:pt x="2202719" y="810028"/>
                  </a:lnTo>
                  <a:lnTo>
                    <a:pt x="2204306" y="815987"/>
                  </a:lnTo>
                  <a:lnTo>
                    <a:pt x="2205496" y="822343"/>
                  </a:lnTo>
                  <a:lnTo>
                    <a:pt x="2206687" y="829096"/>
                  </a:lnTo>
                  <a:lnTo>
                    <a:pt x="2207480" y="835452"/>
                  </a:lnTo>
                  <a:lnTo>
                    <a:pt x="2207877" y="842205"/>
                  </a:lnTo>
                  <a:lnTo>
                    <a:pt x="2207877" y="848561"/>
                  </a:lnTo>
                  <a:lnTo>
                    <a:pt x="2207480" y="862465"/>
                  </a:lnTo>
                  <a:lnTo>
                    <a:pt x="2206290" y="875177"/>
                  </a:lnTo>
                  <a:lnTo>
                    <a:pt x="2204306" y="887889"/>
                  </a:lnTo>
                  <a:lnTo>
                    <a:pt x="2202321" y="899806"/>
                  </a:lnTo>
                  <a:lnTo>
                    <a:pt x="2199544" y="913312"/>
                  </a:lnTo>
                  <a:lnTo>
                    <a:pt x="2197560" y="920463"/>
                  </a:lnTo>
                  <a:lnTo>
                    <a:pt x="2195179" y="927613"/>
                  </a:lnTo>
                  <a:lnTo>
                    <a:pt x="2192798" y="934367"/>
                  </a:lnTo>
                  <a:lnTo>
                    <a:pt x="2190020" y="941517"/>
                  </a:lnTo>
                  <a:lnTo>
                    <a:pt x="2186846" y="947873"/>
                  </a:lnTo>
                  <a:lnTo>
                    <a:pt x="2183275" y="953037"/>
                  </a:lnTo>
                  <a:lnTo>
                    <a:pt x="2181291" y="955818"/>
                  </a:lnTo>
                  <a:lnTo>
                    <a:pt x="2178909" y="958201"/>
                  </a:lnTo>
                  <a:lnTo>
                    <a:pt x="2176132" y="960188"/>
                  </a:lnTo>
                  <a:lnTo>
                    <a:pt x="2173354" y="961777"/>
                  </a:lnTo>
                  <a:lnTo>
                    <a:pt x="2167799" y="965749"/>
                  </a:lnTo>
                  <a:lnTo>
                    <a:pt x="2162243" y="968530"/>
                  </a:lnTo>
                  <a:lnTo>
                    <a:pt x="2156291" y="971708"/>
                  </a:lnTo>
                  <a:lnTo>
                    <a:pt x="2151133" y="975283"/>
                  </a:lnTo>
                  <a:lnTo>
                    <a:pt x="2147958" y="977269"/>
                  </a:lnTo>
                  <a:lnTo>
                    <a:pt x="2145974" y="979653"/>
                  </a:lnTo>
                  <a:lnTo>
                    <a:pt x="2143593" y="982434"/>
                  </a:lnTo>
                  <a:lnTo>
                    <a:pt x="2142006" y="985612"/>
                  </a:lnTo>
                  <a:lnTo>
                    <a:pt x="2139625" y="990379"/>
                  </a:lnTo>
                  <a:lnTo>
                    <a:pt x="2137641" y="995543"/>
                  </a:lnTo>
                  <a:lnTo>
                    <a:pt x="2136450" y="1000707"/>
                  </a:lnTo>
                  <a:lnTo>
                    <a:pt x="2135260" y="1005871"/>
                  </a:lnTo>
                  <a:lnTo>
                    <a:pt x="2134466" y="1011433"/>
                  </a:lnTo>
                  <a:lnTo>
                    <a:pt x="2133673" y="1016597"/>
                  </a:lnTo>
                  <a:lnTo>
                    <a:pt x="2132879" y="1028514"/>
                  </a:lnTo>
                  <a:lnTo>
                    <a:pt x="2132085" y="1039637"/>
                  </a:lnTo>
                  <a:lnTo>
                    <a:pt x="2131292" y="1051158"/>
                  </a:lnTo>
                  <a:lnTo>
                    <a:pt x="2130895" y="1056719"/>
                  </a:lnTo>
                  <a:lnTo>
                    <a:pt x="2130101" y="1061883"/>
                  </a:lnTo>
                  <a:lnTo>
                    <a:pt x="2128911" y="1067445"/>
                  </a:lnTo>
                  <a:lnTo>
                    <a:pt x="2127721" y="1072212"/>
                  </a:lnTo>
                  <a:lnTo>
                    <a:pt x="2125736" y="1078170"/>
                  </a:lnTo>
                  <a:lnTo>
                    <a:pt x="2123355" y="1082937"/>
                  </a:lnTo>
                  <a:lnTo>
                    <a:pt x="2120578" y="1087307"/>
                  </a:lnTo>
                  <a:lnTo>
                    <a:pt x="2117800" y="1091280"/>
                  </a:lnTo>
                  <a:lnTo>
                    <a:pt x="2112245" y="1098430"/>
                  </a:lnTo>
                  <a:lnTo>
                    <a:pt x="2106293" y="1105183"/>
                  </a:lnTo>
                  <a:lnTo>
                    <a:pt x="2103515" y="1109156"/>
                  </a:lnTo>
                  <a:lnTo>
                    <a:pt x="2101134" y="1112731"/>
                  </a:lnTo>
                  <a:lnTo>
                    <a:pt x="2098356" y="1116703"/>
                  </a:lnTo>
                  <a:lnTo>
                    <a:pt x="2096372" y="1121470"/>
                  </a:lnTo>
                  <a:lnTo>
                    <a:pt x="2093991" y="1126237"/>
                  </a:lnTo>
                  <a:lnTo>
                    <a:pt x="2092801" y="1131799"/>
                  </a:lnTo>
                  <a:lnTo>
                    <a:pt x="2091610" y="1138155"/>
                  </a:lnTo>
                  <a:lnTo>
                    <a:pt x="2090817" y="1145305"/>
                  </a:lnTo>
                  <a:lnTo>
                    <a:pt x="2127721" y="1150470"/>
                  </a:lnTo>
                  <a:lnTo>
                    <a:pt x="2138435" y="1173907"/>
                  </a:lnTo>
                  <a:lnTo>
                    <a:pt x="2144783" y="1187016"/>
                  </a:lnTo>
                  <a:lnTo>
                    <a:pt x="2152323" y="1201317"/>
                  </a:lnTo>
                  <a:lnTo>
                    <a:pt x="2159863" y="1214426"/>
                  </a:lnTo>
                  <a:lnTo>
                    <a:pt x="2163831" y="1220782"/>
                  </a:lnTo>
                  <a:lnTo>
                    <a:pt x="2167799" y="1226741"/>
                  </a:lnTo>
                  <a:lnTo>
                    <a:pt x="2171767" y="1231905"/>
                  </a:lnTo>
                  <a:lnTo>
                    <a:pt x="2175735" y="1236672"/>
                  </a:lnTo>
                  <a:lnTo>
                    <a:pt x="2180497" y="1240645"/>
                  </a:lnTo>
                  <a:lnTo>
                    <a:pt x="2184862" y="1243823"/>
                  </a:lnTo>
                  <a:lnTo>
                    <a:pt x="2241606" y="1259713"/>
                  </a:lnTo>
                  <a:lnTo>
                    <a:pt x="2293192" y="1281164"/>
                  </a:lnTo>
                  <a:lnTo>
                    <a:pt x="2345572" y="1303807"/>
                  </a:lnTo>
                  <a:lnTo>
                    <a:pt x="2397951" y="1326053"/>
                  </a:lnTo>
                  <a:lnTo>
                    <a:pt x="2449140" y="1347902"/>
                  </a:lnTo>
                  <a:lnTo>
                    <a:pt x="2461045" y="1352669"/>
                  </a:lnTo>
                  <a:lnTo>
                    <a:pt x="2472552" y="1356641"/>
                  </a:lnTo>
                  <a:lnTo>
                    <a:pt x="2496361" y="1365381"/>
                  </a:lnTo>
                  <a:lnTo>
                    <a:pt x="2519773" y="1373723"/>
                  </a:lnTo>
                  <a:lnTo>
                    <a:pt x="2530884" y="1378093"/>
                  </a:lnTo>
                  <a:lnTo>
                    <a:pt x="2541995" y="1382860"/>
                  </a:lnTo>
                  <a:lnTo>
                    <a:pt x="2552312" y="1388421"/>
                  </a:lnTo>
                  <a:lnTo>
                    <a:pt x="2562233" y="1394380"/>
                  </a:lnTo>
                  <a:lnTo>
                    <a:pt x="2566597" y="1397558"/>
                  </a:lnTo>
                  <a:lnTo>
                    <a:pt x="2571756" y="1400736"/>
                  </a:lnTo>
                  <a:lnTo>
                    <a:pt x="2576121" y="1404311"/>
                  </a:lnTo>
                  <a:lnTo>
                    <a:pt x="2580089" y="1407886"/>
                  </a:lnTo>
                  <a:lnTo>
                    <a:pt x="2584057" y="1411859"/>
                  </a:lnTo>
                  <a:lnTo>
                    <a:pt x="2587629" y="1416228"/>
                  </a:lnTo>
                  <a:lnTo>
                    <a:pt x="2591200" y="1420598"/>
                  </a:lnTo>
                  <a:lnTo>
                    <a:pt x="2594375" y="1425365"/>
                  </a:lnTo>
                  <a:lnTo>
                    <a:pt x="2597946" y="1430132"/>
                  </a:lnTo>
                  <a:lnTo>
                    <a:pt x="2600723" y="1435296"/>
                  </a:lnTo>
                  <a:lnTo>
                    <a:pt x="2603105" y="1440858"/>
                  </a:lnTo>
                  <a:lnTo>
                    <a:pt x="2605089" y="1446817"/>
                  </a:lnTo>
                  <a:lnTo>
                    <a:pt x="2605485" y="1465487"/>
                  </a:lnTo>
                  <a:lnTo>
                    <a:pt x="2605882" y="1488528"/>
                  </a:lnTo>
                  <a:lnTo>
                    <a:pt x="2607073" y="1542951"/>
                  </a:lnTo>
                  <a:lnTo>
                    <a:pt x="2608263" y="1599757"/>
                  </a:lnTo>
                  <a:lnTo>
                    <a:pt x="2608263" y="1625975"/>
                  </a:lnTo>
                  <a:lnTo>
                    <a:pt x="2608263" y="1649413"/>
                  </a:lnTo>
                  <a:lnTo>
                    <a:pt x="2308271" y="1649413"/>
                  </a:lnTo>
                  <a:lnTo>
                    <a:pt x="2307081" y="1594196"/>
                  </a:lnTo>
                  <a:lnTo>
                    <a:pt x="2305493" y="1538581"/>
                  </a:lnTo>
                  <a:lnTo>
                    <a:pt x="2305097" y="1494486"/>
                  </a:lnTo>
                  <a:lnTo>
                    <a:pt x="2305097" y="1482172"/>
                  </a:lnTo>
                  <a:lnTo>
                    <a:pt x="2301129" y="1470651"/>
                  </a:lnTo>
                  <a:lnTo>
                    <a:pt x="2297557" y="1461117"/>
                  </a:lnTo>
                  <a:lnTo>
                    <a:pt x="2293986" y="1451981"/>
                  </a:lnTo>
                  <a:lnTo>
                    <a:pt x="2289224" y="1443241"/>
                  </a:lnTo>
                  <a:lnTo>
                    <a:pt x="2284859" y="1434899"/>
                  </a:lnTo>
                  <a:lnTo>
                    <a:pt x="2280097" y="1426954"/>
                  </a:lnTo>
                  <a:lnTo>
                    <a:pt x="2275335" y="1419406"/>
                  </a:lnTo>
                  <a:lnTo>
                    <a:pt x="2270177" y="1411859"/>
                  </a:lnTo>
                  <a:lnTo>
                    <a:pt x="2264621" y="1405106"/>
                  </a:lnTo>
                  <a:lnTo>
                    <a:pt x="2258669" y="1398352"/>
                  </a:lnTo>
                  <a:lnTo>
                    <a:pt x="2252717" y="1391996"/>
                  </a:lnTo>
                  <a:lnTo>
                    <a:pt x="2246765" y="1386435"/>
                  </a:lnTo>
                  <a:lnTo>
                    <a:pt x="2240416" y="1380079"/>
                  </a:lnTo>
                  <a:lnTo>
                    <a:pt x="2234067" y="1374915"/>
                  </a:lnTo>
                  <a:lnTo>
                    <a:pt x="2226924" y="1369750"/>
                  </a:lnTo>
                  <a:lnTo>
                    <a:pt x="2220178" y="1364983"/>
                  </a:lnTo>
                  <a:lnTo>
                    <a:pt x="2213433" y="1360217"/>
                  </a:lnTo>
                  <a:lnTo>
                    <a:pt x="2206290" y="1355450"/>
                  </a:lnTo>
                  <a:lnTo>
                    <a:pt x="2198750" y="1351080"/>
                  </a:lnTo>
                  <a:lnTo>
                    <a:pt x="2184465" y="1343532"/>
                  </a:lnTo>
                  <a:lnTo>
                    <a:pt x="2169386" y="1336382"/>
                  </a:lnTo>
                  <a:lnTo>
                    <a:pt x="2154307" y="1330026"/>
                  </a:lnTo>
                  <a:lnTo>
                    <a:pt x="2139228" y="1323670"/>
                  </a:lnTo>
                  <a:lnTo>
                    <a:pt x="2124546" y="1318108"/>
                  </a:lnTo>
                  <a:lnTo>
                    <a:pt x="2095578" y="1307780"/>
                  </a:lnTo>
                  <a:lnTo>
                    <a:pt x="2067405" y="1297849"/>
                  </a:lnTo>
                  <a:lnTo>
                    <a:pt x="2053913" y="1293082"/>
                  </a:lnTo>
                  <a:lnTo>
                    <a:pt x="2041215" y="1287917"/>
                  </a:lnTo>
                  <a:lnTo>
                    <a:pt x="1985264" y="1263685"/>
                  </a:lnTo>
                  <a:lnTo>
                    <a:pt x="1926932" y="1239056"/>
                  </a:lnTo>
                  <a:lnTo>
                    <a:pt x="1840427" y="1202112"/>
                  </a:lnTo>
                  <a:lnTo>
                    <a:pt x="1797571" y="1183441"/>
                  </a:lnTo>
                  <a:lnTo>
                    <a:pt x="1755111" y="1166359"/>
                  </a:lnTo>
                  <a:lnTo>
                    <a:pt x="1762651" y="1150470"/>
                  </a:lnTo>
                  <a:lnTo>
                    <a:pt x="1790031" y="1143716"/>
                  </a:lnTo>
                  <a:lnTo>
                    <a:pt x="1788047" y="1138155"/>
                  </a:lnTo>
                  <a:lnTo>
                    <a:pt x="1786460" y="1132196"/>
                  </a:lnTo>
                  <a:lnTo>
                    <a:pt x="1784873" y="1127429"/>
                  </a:lnTo>
                  <a:lnTo>
                    <a:pt x="1782492" y="1123457"/>
                  </a:lnTo>
                  <a:lnTo>
                    <a:pt x="1780111" y="1119484"/>
                  </a:lnTo>
                  <a:lnTo>
                    <a:pt x="1777730" y="1115909"/>
                  </a:lnTo>
                  <a:lnTo>
                    <a:pt x="1772571" y="1109950"/>
                  </a:lnTo>
                  <a:lnTo>
                    <a:pt x="1767413" y="1103594"/>
                  </a:lnTo>
                  <a:lnTo>
                    <a:pt x="1762254" y="1097636"/>
                  </a:lnTo>
                  <a:lnTo>
                    <a:pt x="1759476" y="1094458"/>
                  </a:lnTo>
                  <a:lnTo>
                    <a:pt x="1757095" y="1091280"/>
                  </a:lnTo>
                  <a:lnTo>
                    <a:pt x="1755111" y="1087307"/>
                  </a:lnTo>
                  <a:lnTo>
                    <a:pt x="1753524" y="1082937"/>
                  </a:lnTo>
                  <a:lnTo>
                    <a:pt x="1743207" y="973694"/>
                  </a:lnTo>
                  <a:lnTo>
                    <a:pt x="1743207" y="974091"/>
                  </a:lnTo>
                  <a:lnTo>
                    <a:pt x="1742413" y="974091"/>
                  </a:lnTo>
                  <a:lnTo>
                    <a:pt x="1739636" y="973694"/>
                  </a:lnTo>
                  <a:lnTo>
                    <a:pt x="1730112" y="972105"/>
                  </a:lnTo>
                  <a:lnTo>
                    <a:pt x="1720985" y="969324"/>
                  </a:lnTo>
                  <a:lnTo>
                    <a:pt x="1717414" y="968133"/>
                  </a:lnTo>
                  <a:lnTo>
                    <a:pt x="1715033" y="967338"/>
                  </a:lnTo>
                  <a:lnTo>
                    <a:pt x="1711065" y="963763"/>
                  </a:lnTo>
                  <a:lnTo>
                    <a:pt x="1707097" y="960188"/>
                  </a:lnTo>
                  <a:lnTo>
                    <a:pt x="1703129" y="955818"/>
                  </a:lnTo>
                  <a:lnTo>
                    <a:pt x="1699954" y="950654"/>
                  </a:lnTo>
                  <a:lnTo>
                    <a:pt x="1697177" y="945490"/>
                  </a:lnTo>
                  <a:lnTo>
                    <a:pt x="1694399" y="939531"/>
                  </a:lnTo>
                  <a:lnTo>
                    <a:pt x="1692018" y="932778"/>
                  </a:lnTo>
                  <a:lnTo>
                    <a:pt x="1689637" y="926422"/>
                  </a:lnTo>
                  <a:lnTo>
                    <a:pt x="1688050" y="919668"/>
                  </a:lnTo>
                  <a:lnTo>
                    <a:pt x="1686066" y="912518"/>
                  </a:lnTo>
                  <a:lnTo>
                    <a:pt x="1683288" y="897423"/>
                  </a:lnTo>
                  <a:lnTo>
                    <a:pt x="1681304" y="882327"/>
                  </a:lnTo>
                  <a:lnTo>
                    <a:pt x="1679717" y="867232"/>
                  </a:lnTo>
                  <a:lnTo>
                    <a:pt x="1684875" y="862465"/>
                  </a:lnTo>
                  <a:lnTo>
                    <a:pt x="1689637" y="857698"/>
                  </a:lnTo>
                  <a:lnTo>
                    <a:pt x="1694796" y="851739"/>
                  </a:lnTo>
                  <a:lnTo>
                    <a:pt x="1699161" y="845780"/>
                  </a:lnTo>
                  <a:lnTo>
                    <a:pt x="1703525" y="839424"/>
                  </a:lnTo>
                  <a:lnTo>
                    <a:pt x="1707891" y="832671"/>
                  </a:lnTo>
                  <a:lnTo>
                    <a:pt x="1711462" y="825918"/>
                  </a:lnTo>
                  <a:lnTo>
                    <a:pt x="1715033" y="818767"/>
                  </a:lnTo>
                  <a:lnTo>
                    <a:pt x="1718208" y="811617"/>
                  </a:lnTo>
                  <a:lnTo>
                    <a:pt x="1720985" y="804466"/>
                  </a:lnTo>
                  <a:lnTo>
                    <a:pt x="1726144" y="790166"/>
                  </a:lnTo>
                  <a:lnTo>
                    <a:pt x="1730509" y="776262"/>
                  </a:lnTo>
                  <a:lnTo>
                    <a:pt x="1734080" y="762755"/>
                  </a:lnTo>
                  <a:lnTo>
                    <a:pt x="1736858" y="750838"/>
                  </a:lnTo>
                  <a:lnTo>
                    <a:pt x="1738842" y="740510"/>
                  </a:lnTo>
                  <a:lnTo>
                    <a:pt x="1742413" y="720647"/>
                  </a:lnTo>
                  <a:lnTo>
                    <a:pt x="1743604" y="709524"/>
                  </a:lnTo>
                  <a:lnTo>
                    <a:pt x="1745191" y="698798"/>
                  </a:lnTo>
                  <a:lnTo>
                    <a:pt x="1746381" y="687278"/>
                  </a:lnTo>
                  <a:lnTo>
                    <a:pt x="1747175" y="675361"/>
                  </a:lnTo>
                  <a:lnTo>
                    <a:pt x="1747572" y="663443"/>
                  </a:lnTo>
                  <a:lnTo>
                    <a:pt x="1747572" y="651129"/>
                  </a:lnTo>
                  <a:lnTo>
                    <a:pt x="1747175" y="638814"/>
                  </a:lnTo>
                  <a:lnTo>
                    <a:pt x="1746381" y="626102"/>
                  </a:lnTo>
                  <a:lnTo>
                    <a:pt x="1744794" y="613787"/>
                  </a:lnTo>
                  <a:lnTo>
                    <a:pt x="1742810" y="601473"/>
                  </a:lnTo>
                  <a:lnTo>
                    <a:pt x="1740033" y="589158"/>
                  </a:lnTo>
                  <a:lnTo>
                    <a:pt x="1736461" y="576843"/>
                  </a:lnTo>
                  <a:lnTo>
                    <a:pt x="1732096" y="564529"/>
                  </a:lnTo>
                  <a:lnTo>
                    <a:pt x="1726937" y="553008"/>
                  </a:lnTo>
                  <a:lnTo>
                    <a:pt x="1723366" y="546255"/>
                  </a:lnTo>
                  <a:lnTo>
                    <a:pt x="1720192" y="539899"/>
                  </a:lnTo>
                  <a:lnTo>
                    <a:pt x="1715033" y="530365"/>
                  </a:lnTo>
                  <a:lnTo>
                    <a:pt x="1712652" y="526393"/>
                  </a:lnTo>
                  <a:lnTo>
                    <a:pt x="1711859" y="521229"/>
                  </a:lnTo>
                  <a:lnTo>
                    <a:pt x="1711859" y="516064"/>
                  </a:lnTo>
                  <a:lnTo>
                    <a:pt x="1711462" y="509708"/>
                  </a:lnTo>
                  <a:lnTo>
                    <a:pt x="1712255" y="493421"/>
                  </a:lnTo>
                  <a:lnTo>
                    <a:pt x="1716223" y="486271"/>
                  </a:lnTo>
                  <a:lnTo>
                    <a:pt x="1720192" y="479915"/>
                  </a:lnTo>
                  <a:lnTo>
                    <a:pt x="1724557" y="473559"/>
                  </a:lnTo>
                  <a:lnTo>
                    <a:pt x="1728922" y="467600"/>
                  </a:lnTo>
                  <a:lnTo>
                    <a:pt x="1734080" y="462039"/>
                  </a:lnTo>
                  <a:lnTo>
                    <a:pt x="1738842" y="456477"/>
                  </a:lnTo>
                  <a:lnTo>
                    <a:pt x="1743604" y="451313"/>
                  </a:lnTo>
                  <a:lnTo>
                    <a:pt x="1748762" y="446546"/>
                  </a:lnTo>
                  <a:lnTo>
                    <a:pt x="1754318" y="442176"/>
                  </a:lnTo>
                  <a:lnTo>
                    <a:pt x="1759476" y="438204"/>
                  </a:lnTo>
                  <a:lnTo>
                    <a:pt x="1765429" y="434231"/>
                  </a:lnTo>
                  <a:lnTo>
                    <a:pt x="1771381" y="430259"/>
                  </a:lnTo>
                  <a:lnTo>
                    <a:pt x="1776936" y="427081"/>
                  </a:lnTo>
                  <a:lnTo>
                    <a:pt x="1782888" y="424300"/>
                  </a:lnTo>
                  <a:lnTo>
                    <a:pt x="1789634" y="421917"/>
                  </a:lnTo>
                  <a:lnTo>
                    <a:pt x="1795587" y="419533"/>
                  </a:lnTo>
                  <a:lnTo>
                    <a:pt x="1820983" y="409999"/>
                  </a:lnTo>
                  <a:lnTo>
                    <a:pt x="1834871" y="404438"/>
                  </a:lnTo>
                  <a:lnTo>
                    <a:pt x="1849950" y="399273"/>
                  </a:lnTo>
                  <a:lnTo>
                    <a:pt x="1865823" y="394506"/>
                  </a:lnTo>
                  <a:lnTo>
                    <a:pt x="1882886" y="390137"/>
                  </a:lnTo>
                  <a:lnTo>
                    <a:pt x="1900742" y="386562"/>
                  </a:lnTo>
                  <a:lnTo>
                    <a:pt x="1909472" y="384973"/>
                  </a:lnTo>
                  <a:lnTo>
                    <a:pt x="1918599" y="383384"/>
                  </a:lnTo>
                  <a:lnTo>
                    <a:pt x="1927726" y="382589"/>
                  </a:lnTo>
                  <a:lnTo>
                    <a:pt x="1937249" y="381795"/>
                  </a:lnTo>
                  <a:lnTo>
                    <a:pt x="1946773" y="381397"/>
                  </a:lnTo>
                  <a:lnTo>
                    <a:pt x="1956693" y="381000"/>
                  </a:lnTo>
                  <a:close/>
                  <a:moveTo>
                    <a:pt x="674585" y="381000"/>
                  </a:moveTo>
                  <a:lnTo>
                    <a:pt x="684505" y="381397"/>
                  </a:lnTo>
                  <a:lnTo>
                    <a:pt x="694029" y="382192"/>
                  </a:lnTo>
                  <a:lnTo>
                    <a:pt x="703552" y="382986"/>
                  </a:lnTo>
                  <a:lnTo>
                    <a:pt x="713870" y="384575"/>
                  </a:lnTo>
                  <a:lnTo>
                    <a:pt x="723790" y="386562"/>
                  </a:lnTo>
                  <a:lnTo>
                    <a:pt x="733710" y="388548"/>
                  </a:lnTo>
                  <a:lnTo>
                    <a:pt x="743631" y="391726"/>
                  </a:lnTo>
                  <a:lnTo>
                    <a:pt x="753551" y="394904"/>
                  </a:lnTo>
                  <a:lnTo>
                    <a:pt x="763868" y="398876"/>
                  </a:lnTo>
                  <a:lnTo>
                    <a:pt x="773789" y="403246"/>
                  </a:lnTo>
                  <a:lnTo>
                    <a:pt x="783709" y="408807"/>
                  </a:lnTo>
                  <a:lnTo>
                    <a:pt x="793629" y="414766"/>
                  </a:lnTo>
                  <a:lnTo>
                    <a:pt x="820216" y="438998"/>
                  </a:lnTo>
                  <a:lnTo>
                    <a:pt x="861088" y="446149"/>
                  </a:lnTo>
                  <a:lnTo>
                    <a:pt x="863866" y="468792"/>
                  </a:lnTo>
                  <a:lnTo>
                    <a:pt x="867040" y="491832"/>
                  </a:lnTo>
                  <a:lnTo>
                    <a:pt x="871008" y="514873"/>
                  </a:lnTo>
                  <a:lnTo>
                    <a:pt x="876167" y="539105"/>
                  </a:lnTo>
                  <a:lnTo>
                    <a:pt x="871405" y="548241"/>
                  </a:lnTo>
                  <a:lnTo>
                    <a:pt x="868231" y="554200"/>
                  </a:lnTo>
                  <a:lnTo>
                    <a:pt x="864659" y="560556"/>
                  </a:lnTo>
                  <a:lnTo>
                    <a:pt x="861088" y="568501"/>
                  </a:lnTo>
                  <a:lnTo>
                    <a:pt x="858310" y="577241"/>
                  </a:lnTo>
                  <a:lnTo>
                    <a:pt x="855533" y="586377"/>
                  </a:lnTo>
                  <a:lnTo>
                    <a:pt x="854342" y="591144"/>
                  </a:lnTo>
                  <a:lnTo>
                    <a:pt x="853548" y="596309"/>
                  </a:lnTo>
                  <a:lnTo>
                    <a:pt x="853152" y="602267"/>
                  </a:lnTo>
                  <a:lnTo>
                    <a:pt x="852755" y="607431"/>
                  </a:lnTo>
                  <a:lnTo>
                    <a:pt x="852755" y="613390"/>
                  </a:lnTo>
                  <a:lnTo>
                    <a:pt x="853152" y="619349"/>
                  </a:lnTo>
                  <a:lnTo>
                    <a:pt x="854739" y="642786"/>
                  </a:lnTo>
                  <a:lnTo>
                    <a:pt x="856723" y="670991"/>
                  </a:lnTo>
                  <a:lnTo>
                    <a:pt x="857913" y="686087"/>
                  </a:lnTo>
                  <a:lnTo>
                    <a:pt x="859501" y="700785"/>
                  </a:lnTo>
                  <a:lnTo>
                    <a:pt x="861485" y="716675"/>
                  </a:lnTo>
                  <a:lnTo>
                    <a:pt x="863469" y="732167"/>
                  </a:lnTo>
                  <a:lnTo>
                    <a:pt x="866247" y="748057"/>
                  </a:lnTo>
                  <a:lnTo>
                    <a:pt x="869818" y="763153"/>
                  </a:lnTo>
                  <a:lnTo>
                    <a:pt x="873786" y="779043"/>
                  </a:lnTo>
                  <a:lnTo>
                    <a:pt x="878548" y="793741"/>
                  </a:lnTo>
                  <a:lnTo>
                    <a:pt x="883706" y="808439"/>
                  </a:lnTo>
                  <a:lnTo>
                    <a:pt x="886881" y="815589"/>
                  </a:lnTo>
                  <a:lnTo>
                    <a:pt x="890055" y="822343"/>
                  </a:lnTo>
                  <a:lnTo>
                    <a:pt x="893230" y="829493"/>
                  </a:lnTo>
                  <a:lnTo>
                    <a:pt x="896801" y="835849"/>
                  </a:lnTo>
                  <a:lnTo>
                    <a:pt x="901166" y="842205"/>
                  </a:lnTo>
                  <a:lnTo>
                    <a:pt x="905134" y="848561"/>
                  </a:lnTo>
                  <a:lnTo>
                    <a:pt x="909896" y="854520"/>
                  </a:lnTo>
                  <a:lnTo>
                    <a:pt x="914261" y="860081"/>
                  </a:lnTo>
                  <a:lnTo>
                    <a:pt x="919420" y="865643"/>
                  </a:lnTo>
                  <a:lnTo>
                    <a:pt x="924578" y="870807"/>
                  </a:lnTo>
                  <a:lnTo>
                    <a:pt x="922594" y="885902"/>
                  </a:lnTo>
                  <a:lnTo>
                    <a:pt x="920213" y="899806"/>
                  </a:lnTo>
                  <a:lnTo>
                    <a:pt x="917436" y="913312"/>
                  </a:lnTo>
                  <a:lnTo>
                    <a:pt x="915451" y="920463"/>
                  </a:lnTo>
                  <a:lnTo>
                    <a:pt x="913467" y="927613"/>
                  </a:lnTo>
                  <a:lnTo>
                    <a:pt x="911087" y="934367"/>
                  </a:lnTo>
                  <a:lnTo>
                    <a:pt x="908309" y="941517"/>
                  </a:lnTo>
                  <a:lnTo>
                    <a:pt x="905134" y="947873"/>
                  </a:lnTo>
                  <a:lnTo>
                    <a:pt x="901563" y="953037"/>
                  </a:lnTo>
                  <a:lnTo>
                    <a:pt x="899182" y="955818"/>
                  </a:lnTo>
                  <a:lnTo>
                    <a:pt x="896801" y="958201"/>
                  </a:lnTo>
                  <a:lnTo>
                    <a:pt x="894420" y="960188"/>
                  </a:lnTo>
                  <a:lnTo>
                    <a:pt x="891643" y="961777"/>
                  </a:lnTo>
                  <a:lnTo>
                    <a:pt x="886087" y="965749"/>
                  </a:lnTo>
                  <a:lnTo>
                    <a:pt x="880532" y="968530"/>
                  </a:lnTo>
                  <a:lnTo>
                    <a:pt x="874580" y="971708"/>
                  </a:lnTo>
                  <a:lnTo>
                    <a:pt x="869024" y="975283"/>
                  </a:lnTo>
                  <a:lnTo>
                    <a:pt x="866247" y="977269"/>
                  </a:lnTo>
                  <a:lnTo>
                    <a:pt x="863866" y="979653"/>
                  </a:lnTo>
                  <a:lnTo>
                    <a:pt x="861881" y="982434"/>
                  </a:lnTo>
                  <a:lnTo>
                    <a:pt x="859897" y="985612"/>
                  </a:lnTo>
                  <a:lnTo>
                    <a:pt x="857913" y="990379"/>
                  </a:lnTo>
                  <a:lnTo>
                    <a:pt x="855929" y="995543"/>
                  </a:lnTo>
                  <a:lnTo>
                    <a:pt x="854342" y="1000707"/>
                  </a:lnTo>
                  <a:lnTo>
                    <a:pt x="853152" y="1005871"/>
                  </a:lnTo>
                  <a:lnTo>
                    <a:pt x="852358" y="1011433"/>
                  </a:lnTo>
                  <a:lnTo>
                    <a:pt x="851961" y="1016597"/>
                  </a:lnTo>
                  <a:lnTo>
                    <a:pt x="851167" y="1028514"/>
                  </a:lnTo>
                  <a:lnTo>
                    <a:pt x="850374" y="1039637"/>
                  </a:lnTo>
                  <a:lnTo>
                    <a:pt x="849580" y="1051158"/>
                  </a:lnTo>
                  <a:lnTo>
                    <a:pt x="849183" y="1056719"/>
                  </a:lnTo>
                  <a:lnTo>
                    <a:pt x="848390" y="1061883"/>
                  </a:lnTo>
                  <a:lnTo>
                    <a:pt x="847199" y="1067445"/>
                  </a:lnTo>
                  <a:lnTo>
                    <a:pt x="845612" y="1072212"/>
                  </a:lnTo>
                  <a:lnTo>
                    <a:pt x="843231" y="1078170"/>
                  </a:lnTo>
                  <a:lnTo>
                    <a:pt x="841247" y="1082937"/>
                  </a:lnTo>
                  <a:lnTo>
                    <a:pt x="838469" y="1087307"/>
                  </a:lnTo>
                  <a:lnTo>
                    <a:pt x="836089" y="1091280"/>
                  </a:lnTo>
                  <a:lnTo>
                    <a:pt x="830136" y="1098430"/>
                  </a:lnTo>
                  <a:lnTo>
                    <a:pt x="824581" y="1105183"/>
                  </a:lnTo>
                  <a:lnTo>
                    <a:pt x="821803" y="1109156"/>
                  </a:lnTo>
                  <a:lnTo>
                    <a:pt x="819026" y="1112731"/>
                  </a:lnTo>
                  <a:lnTo>
                    <a:pt x="816248" y="1116703"/>
                  </a:lnTo>
                  <a:lnTo>
                    <a:pt x="814264" y="1121470"/>
                  </a:lnTo>
                  <a:lnTo>
                    <a:pt x="812280" y="1126237"/>
                  </a:lnTo>
                  <a:lnTo>
                    <a:pt x="810692" y="1131799"/>
                  </a:lnTo>
                  <a:lnTo>
                    <a:pt x="809899" y="1138155"/>
                  </a:lnTo>
                  <a:lnTo>
                    <a:pt x="809105" y="1145305"/>
                  </a:lnTo>
                  <a:lnTo>
                    <a:pt x="845612" y="1150470"/>
                  </a:lnTo>
                  <a:lnTo>
                    <a:pt x="853152" y="1166757"/>
                  </a:lnTo>
                  <a:lnTo>
                    <a:pt x="811089" y="1183838"/>
                  </a:lnTo>
                  <a:lnTo>
                    <a:pt x="768233" y="1202112"/>
                  </a:lnTo>
                  <a:lnTo>
                    <a:pt x="682521" y="1239056"/>
                  </a:lnTo>
                  <a:lnTo>
                    <a:pt x="624586" y="1263685"/>
                  </a:lnTo>
                  <a:lnTo>
                    <a:pt x="568635" y="1287917"/>
                  </a:lnTo>
                  <a:lnTo>
                    <a:pt x="555541" y="1293082"/>
                  </a:lnTo>
                  <a:lnTo>
                    <a:pt x="542446" y="1297849"/>
                  </a:lnTo>
                  <a:lnTo>
                    <a:pt x="514669" y="1307780"/>
                  </a:lnTo>
                  <a:lnTo>
                    <a:pt x="485304" y="1318108"/>
                  </a:lnTo>
                  <a:lnTo>
                    <a:pt x="470225" y="1323670"/>
                  </a:lnTo>
                  <a:lnTo>
                    <a:pt x="455146" y="1330026"/>
                  </a:lnTo>
                  <a:lnTo>
                    <a:pt x="440464" y="1336382"/>
                  </a:lnTo>
                  <a:lnTo>
                    <a:pt x="425385" y="1343532"/>
                  </a:lnTo>
                  <a:lnTo>
                    <a:pt x="410703" y="1351080"/>
                  </a:lnTo>
                  <a:lnTo>
                    <a:pt x="403561" y="1355450"/>
                  </a:lnTo>
                  <a:lnTo>
                    <a:pt x="396418" y="1360217"/>
                  </a:lnTo>
                  <a:lnTo>
                    <a:pt x="389275" y="1364983"/>
                  </a:lnTo>
                  <a:lnTo>
                    <a:pt x="382529" y="1369750"/>
                  </a:lnTo>
                  <a:lnTo>
                    <a:pt x="376180" y="1374915"/>
                  </a:lnTo>
                  <a:lnTo>
                    <a:pt x="369038" y="1380079"/>
                  </a:lnTo>
                  <a:lnTo>
                    <a:pt x="363085" y="1386435"/>
                  </a:lnTo>
                  <a:lnTo>
                    <a:pt x="356736" y="1391996"/>
                  </a:lnTo>
                  <a:lnTo>
                    <a:pt x="350784" y="1398352"/>
                  </a:lnTo>
                  <a:lnTo>
                    <a:pt x="345229" y="1405106"/>
                  </a:lnTo>
                  <a:lnTo>
                    <a:pt x="339277" y="1411859"/>
                  </a:lnTo>
                  <a:lnTo>
                    <a:pt x="334118" y="1419406"/>
                  </a:lnTo>
                  <a:lnTo>
                    <a:pt x="329356" y="1426954"/>
                  </a:lnTo>
                  <a:lnTo>
                    <a:pt x="324594" y="1434899"/>
                  </a:lnTo>
                  <a:lnTo>
                    <a:pt x="320229" y="1443241"/>
                  </a:lnTo>
                  <a:lnTo>
                    <a:pt x="315865" y="1451981"/>
                  </a:lnTo>
                  <a:lnTo>
                    <a:pt x="311896" y="1461117"/>
                  </a:lnTo>
                  <a:lnTo>
                    <a:pt x="308325" y="1470651"/>
                  </a:lnTo>
                  <a:lnTo>
                    <a:pt x="304357" y="1482172"/>
                  </a:lnTo>
                  <a:lnTo>
                    <a:pt x="304357" y="1494486"/>
                  </a:lnTo>
                  <a:lnTo>
                    <a:pt x="303960" y="1538581"/>
                  </a:lnTo>
                  <a:lnTo>
                    <a:pt x="302770" y="1594196"/>
                  </a:lnTo>
                  <a:lnTo>
                    <a:pt x="301182" y="1649413"/>
                  </a:lnTo>
                  <a:lnTo>
                    <a:pt x="0" y="1649413"/>
                  </a:lnTo>
                  <a:lnTo>
                    <a:pt x="0" y="1625975"/>
                  </a:lnTo>
                  <a:lnTo>
                    <a:pt x="0" y="1599757"/>
                  </a:lnTo>
                  <a:lnTo>
                    <a:pt x="1190" y="1542951"/>
                  </a:lnTo>
                  <a:lnTo>
                    <a:pt x="2381" y="1488528"/>
                  </a:lnTo>
                  <a:lnTo>
                    <a:pt x="2778" y="1465487"/>
                  </a:lnTo>
                  <a:lnTo>
                    <a:pt x="2778" y="1446817"/>
                  </a:lnTo>
                  <a:lnTo>
                    <a:pt x="5159" y="1440858"/>
                  </a:lnTo>
                  <a:lnTo>
                    <a:pt x="7539" y="1435296"/>
                  </a:lnTo>
                  <a:lnTo>
                    <a:pt x="10317" y="1430132"/>
                  </a:lnTo>
                  <a:lnTo>
                    <a:pt x="13889" y="1425365"/>
                  </a:lnTo>
                  <a:lnTo>
                    <a:pt x="17063" y="1420598"/>
                  </a:lnTo>
                  <a:lnTo>
                    <a:pt x="20634" y="1416228"/>
                  </a:lnTo>
                  <a:lnTo>
                    <a:pt x="24206" y="1411859"/>
                  </a:lnTo>
                  <a:lnTo>
                    <a:pt x="28174" y="1407886"/>
                  </a:lnTo>
                  <a:lnTo>
                    <a:pt x="32142" y="1404311"/>
                  </a:lnTo>
                  <a:lnTo>
                    <a:pt x="36507" y="1400736"/>
                  </a:lnTo>
                  <a:lnTo>
                    <a:pt x="41269" y="1397558"/>
                  </a:lnTo>
                  <a:lnTo>
                    <a:pt x="46031" y="1394380"/>
                  </a:lnTo>
                  <a:lnTo>
                    <a:pt x="55951" y="1388421"/>
                  </a:lnTo>
                  <a:lnTo>
                    <a:pt x="66665" y="1382860"/>
                  </a:lnTo>
                  <a:lnTo>
                    <a:pt x="77379" y="1378093"/>
                  </a:lnTo>
                  <a:lnTo>
                    <a:pt x="88490" y="1373723"/>
                  </a:lnTo>
                  <a:lnTo>
                    <a:pt x="111902" y="1365381"/>
                  </a:lnTo>
                  <a:lnTo>
                    <a:pt x="135711" y="1356641"/>
                  </a:lnTo>
                  <a:lnTo>
                    <a:pt x="147218" y="1352669"/>
                  </a:lnTo>
                  <a:lnTo>
                    <a:pt x="158726" y="1347902"/>
                  </a:lnTo>
                  <a:lnTo>
                    <a:pt x="210312" y="1326053"/>
                  </a:lnTo>
                  <a:lnTo>
                    <a:pt x="263088" y="1303807"/>
                  </a:lnTo>
                  <a:lnTo>
                    <a:pt x="315071" y="1281164"/>
                  </a:lnTo>
                  <a:lnTo>
                    <a:pt x="366260" y="1259713"/>
                  </a:lnTo>
                  <a:lnTo>
                    <a:pt x="423401" y="1243823"/>
                  </a:lnTo>
                  <a:lnTo>
                    <a:pt x="428163" y="1240645"/>
                  </a:lnTo>
                  <a:lnTo>
                    <a:pt x="432131" y="1236672"/>
                  </a:lnTo>
                  <a:lnTo>
                    <a:pt x="436496" y="1231905"/>
                  </a:lnTo>
                  <a:lnTo>
                    <a:pt x="440464" y="1226741"/>
                  </a:lnTo>
                  <a:lnTo>
                    <a:pt x="444432" y="1220782"/>
                  </a:lnTo>
                  <a:lnTo>
                    <a:pt x="448401" y="1214426"/>
                  </a:lnTo>
                  <a:lnTo>
                    <a:pt x="456337" y="1201317"/>
                  </a:lnTo>
                  <a:lnTo>
                    <a:pt x="463480" y="1187016"/>
                  </a:lnTo>
                  <a:lnTo>
                    <a:pt x="469829" y="1173907"/>
                  </a:lnTo>
                  <a:lnTo>
                    <a:pt x="480543" y="1150470"/>
                  </a:lnTo>
                  <a:lnTo>
                    <a:pt x="507526" y="1143716"/>
                  </a:lnTo>
                  <a:lnTo>
                    <a:pt x="506336" y="1138155"/>
                  </a:lnTo>
                  <a:lnTo>
                    <a:pt x="504748" y="1132196"/>
                  </a:lnTo>
                  <a:lnTo>
                    <a:pt x="502764" y="1127429"/>
                  </a:lnTo>
                  <a:lnTo>
                    <a:pt x="500780" y="1123457"/>
                  </a:lnTo>
                  <a:lnTo>
                    <a:pt x="498399" y="1119484"/>
                  </a:lnTo>
                  <a:lnTo>
                    <a:pt x="496018" y="1115909"/>
                  </a:lnTo>
                  <a:lnTo>
                    <a:pt x="490860" y="1109950"/>
                  </a:lnTo>
                  <a:lnTo>
                    <a:pt x="485701" y="1103594"/>
                  </a:lnTo>
                  <a:lnTo>
                    <a:pt x="480146" y="1097636"/>
                  </a:lnTo>
                  <a:lnTo>
                    <a:pt x="477765" y="1094458"/>
                  </a:lnTo>
                  <a:lnTo>
                    <a:pt x="475384" y="1091280"/>
                  </a:lnTo>
                  <a:lnTo>
                    <a:pt x="473400" y="1087307"/>
                  </a:lnTo>
                  <a:lnTo>
                    <a:pt x="471813" y="1082937"/>
                  </a:lnTo>
                  <a:lnTo>
                    <a:pt x="461495" y="973694"/>
                  </a:lnTo>
                  <a:lnTo>
                    <a:pt x="461099" y="974091"/>
                  </a:lnTo>
                  <a:lnTo>
                    <a:pt x="460305" y="974091"/>
                  </a:lnTo>
                  <a:lnTo>
                    <a:pt x="457527" y="973694"/>
                  </a:lnTo>
                  <a:lnTo>
                    <a:pt x="448401" y="972105"/>
                  </a:lnTo>
                  <a:lnTo>
                    <a:pt x="438877" y="969324"/>
                  </a:lnTo>
                  <a:lnTo>
                    <a:pt x="435306" y="968133"/>
                  </a:lnTo>
                  <a:lnTo>
                    <a:pt x="433322" y="967338"/>
                  </a:lnTo>
                  <a:lnTo>
                    <a:pt x="430147" y="964557"/>
                  </a:lnTo>
                  <a:lnTo>
                    <a:pt x="426973" y="962174"/>
                  </a:lnTo>
                  <a:lnTo>
                    <a:pt x="424195" y="958996"/>
                  </a:lnTo>
                  <a:lnTo>
                    <a:pt x="421417" y="955818"/>
                  </a:lnTo>
                  <a:lnTo>
                    <a:pt x="419036" y="952243"/>
                  </a:lnTo>
                  <a:lnTo>
                    <a:pt x="416655" y="948270"/>
                  </a:lnTo>
                  <a:lnTo>
                    <a:pt x="414671" y="944298"/>
                  </a:lnTo>
                  <a:lnTo>
                    <a:pt x="412687" y="939928"/>
                  </a:lnTo>
                  <a:lnTo>
                    <a:pt x="409116" y="929997"/>
                  </a:lnTo>
                  <a:lnTo>
                    <a:pt x="406338" y="920066"/>
                  </a:lnTo>
                  <a:lnTo>
                    <a:pt x="403957" y="908943"/>
                  </a:lnTo>
                  <a:lnTo>
                    <a:pt x="401576" y="898217"/>
                  </a:lnTo>
                  <a:lnTo>
                    <a:pt x="399989" y="887094"/>
                  </a:lnTo>
                  <a:lnTo>
                    <a:pt x="398402" y="875574"/>
                  </a:lnTo>
                  <a:lnTo>
                    <a:pt x="396418" y="854122"/>
                  </a:lnTo>
                  <a:lnTo>
                    <a:pt x="394831" y="834260"/>
                  </a:lnTo>
                  <a:lnTo>
                    <a:pt x="393640" y="817576"/>
                  </a:lnTo>
                  <a:lnTo>
                    <a:pt x="393640" y="814795"/>
                  </a:lnTo>
                  <a:lnTo>
                    <a:pt x="394037" y="811617"/>
                  </a:lnTo>
                  <a:lnTo>
                    <a:pt x="395227" y="808439"/>
                  </a:lnTo>
                  <a:lnTo>
                    <a:pt x="396418" y="805261"/>
                  </a:lnTo>
                  <a:lnTo>
                    <a:pt x="399989" y="798905"/>
                  </a:lnTo>
                  <a:lnTo>
                    <a:pt x="403561" y="791755"/>
                  </a:lnTo>
                  <a:lnTo>
                    <a:pt x="407132" y="784604"/>
                  </a:lnTo>
                  <a:lnTo>
                    <a:pt x="408322" y="780234"/>
                  </a:lnTo>
                  <a:lnTo>
                    <a:pt x="409513" y="776262"/>
                  </a:lnTo>
                  <a:lnTo>
                    <a:pt x="410306" y="771495"/>
                  </a:lnTo>
                  <a:lnTo>
                    <a:pt x="410703" y="766331"/>
                  </a:lnTo>
                  <a:lnTo>
                    <a:pt x="410306" y="761166"/>
                  </a:lnTo>
                  <a:lnTo>
                    <a:pt x="409513" y="755605"/>
                  </a:lnTo>
                  <a:lnTo>
                    <a:pt x="406338" y="738126"/>
                  </a:lnTo>
                  <a:lnTo>
                    <a:pt x="403561" y="721839"/>
                  </a:lnTo>
                  <a:lnTo>
                    <a:pt x="401180" y="705552"/>
                  </a:lnTo>
                  <a:lnTo>
                    <a:pt x="399196" y="689662"/>
                  </a:lnTo>
                  <a:lnTo>
                    <a:pt x="397608" y="673772"/>
                  </a:lnTo>
                  <a:lnTo>
                    <a:pt x="397211" y="659074"/>
                  </a:lnTo>
                  <a:lnTo>
                    <a:pt x="396815" y="643978"/>
                  </a:lnTo>
                  <a:lnTo>
                    <a:pt x="396815" y="629677"/>
                  </a:lnTo>
                  <a:lnTo>
                    <a:pt x="397608" y="615774"/>
                  </a:lnTo>
                  <a:lnTo>
                    <a:pt x="398799" y="602267"/>
                  </a:lnTo>
                  <a:lnTo>
                    <a:pt x="400386" y="588761"/>
                  </a:lnTo>
                  <a:lnTo>
                    <a:pt x="402370" y="576446"/>
                  </a:lnTo>
                  <a:lnTo>
                    <a:pt x="404751" y="563734"/>
                  </a:lnTo>
                  <a:lnTo>
                    <a:pt x="407529" y="552214"/>
                  </a:lnTo>
                  <a:lnTo>
                    <a:pt x="410703" y="540297"/>
                  </a:lnTo>
                  <a:lnTo>
                    <a:pt x="414275" y="529571"/>
                  </a:lnTo>
                  <a:lnTo>
                    <a:pt x="418243" y="519242"/>
                  </a:lnTo>
                  <a:lnTo>
                    <a:pt x="422211" y="508914"/>
                  </a:lnTo>
                  <a:lnTo>
                    <a:pt x="426973" y="499380"/>
                  </a:lnTo>
                  <a:lnTo>
                    <a:pt x="432131" y="490243"/>
                  </a:lnTo>
                  <a:lnTo>
                    <a:pt x="437290" y="481504"/>
                  </a:lnTo>
                  <a:lnTo>
                    <a:pt x="442845" y="473162"/>
                  </a:lnTo>
                  <a:lnTo>
                    <a:pt x="448797" y="465614"/>
                  </a:lnTo>
                  <a:lnTo>
                    <a:pt x="454750" y="458066"/>
                  </a:lnTo>
                  <a:lnTo>
                    <a:pt x="461495" y="451710"/>
                  </a:lnTo>
                  <a:lnTo>
                    <a:pt x="468241" y="445752"/>
                  </a:lnTo>
                  <a:lnTo>
                    <a:pt x="474987" y="440190"/>
                  </a:lnTo>
                  <a:lnTo>
                    <a:pt x="482130" y="435026"/>
                  </a:lnTo>
                  <a:lnTo>
                    <a:pt x="490066" y="429862"/>
                  </a:lnTo>
                  <a:lnTo>
                    <a:pt x="497606" y="425889"/>
                  </a:lnTo>
                  <a:lnTo>
                    <a:pt x="505542" y="422711"/>
                  </a:lnTo>
                  <a:lnTo>
                    <a:pt x="513875" y="419533"/>
                  </a:lnTo>
                  <a:lnTo>
                    <a:pt x="538478" y="409999"/>
                  </a:lnTo>
                  <a:lnTo>
                    <a:pt x="553160" y="404438"/>
                  </a:lnTo>
                  <a:lnTo>
                    <a:pt x="568239" y="399273"/>
                  </a:lnTo>
                  <a:lnTo>
                    <a:pt x="584111" y="394506"/>
                  </a:lnTo>
                  <a:lnTo>
                    <a:pt x="601174" y="390137"/>
                  </a:lnTo>
                  <a:lnTo>
                    <a:pt x="618634" y="386562"/>
                  </a:lnTo>
                  <a:lnTo>
                    <a:pt x="627761" y="384973"/>
                  </a:lnTo>
                  <a:lnTo>
                    <a:pt x="636888" y="383384"/>
                  </a:lnTo>
                  <a:lnTo>
                    <a:pt x="646014" y="382589"/>
                  </a:lnTo>
                  <a:lnTo>
                    <a:pt x="655538" y="381795"/>
                  </a:lnTo>
                  <a:lnTo>
                    <a:pt x="665061" y="381397"/>
                  </a:lnTo>
                  <a:lnTo>
                    <a:pt x="674585" y="381000"/>
                  </a:lnTo>
                  <a:close/>
                  <a:moveTo>
                    <a:pt x="1307704" y="0"/>
                  </a:moveTo>
                  <a:lnTo>
                    <a:pt x="1321601" y="0"/>
                  </a:lnTo>
                  <a:lnTo>
                    <a:pt x="1335100" y="0"/>
                  </a:lnTo>
                  <a:lnTo>
                    <a:pt x="1348997" y="1191"/>
                  </a:lnTo>
                  <a:lnTo>
                    <a:pt x="1362496" y="2381"/>
                  </a:lnTo>
                  <a:lnTo>
                    <a:pt x="1376790" y="4366"/>
                  </a:lnTo>
                  <a:lnTo>
                    <a:pt x="1390289" y="7144"/>
                  </a:lnTo>
                  <a:lnTo>
                    <a:pt x="1404583" y="10319"/>
                  </a:lnTo>
                  <a:lnTo>
                    <a:pt x="1418480" y="14684"/>
                  </a:lnTo>
                  <a:lnTo>
                    <a:pt x="1432773" y="19447"/>
                  </a:lnTo>
                  <a:lnTo>
                    <a:pt x="1446670" y="25003"/>
                  </a:lnTo>
                  <a:lnTo>
                    <a:pt x="1460566" y="31353"/>
                  </a:lnTo>
                  <a:lnTo>
                    <a:pt x="1474463" y="38497"/>
                  </a:lnTo>
                  <a:lnTo>
                    <a:pt x="1488757" y="46831"/>
                  </a:lnTo>
                  <a:lnTo>
                    <a:pt x="1525285" y="80963"/>
                  </a:lnTo>
                  <a:lnTo>
                    <a:pt x="1584841" y="90884"/>
                  </a:lnTo>
                  <a:lnTo>
                    <a:pt x="1590400" y="94853"/>
                  </a:lnTo>
                  <a:lnTo>
                    <a:pt x="1595958" y="99616"/>
                  </a:lnTo>
                  <a:lnTo>
                    <a:pt x="1600723" y="104775"/>
                  </a:lnTo>
                  <a:lnTo>
                    <a:pt x="1605487" y="110331"/>
                  </a:lnTo>
                  <a:lnTo>
                    <a:pt x="1609855" y="115888"/>
                  </a:lnTo>
                  <a:lnTo>
                    <a:pt x="1613825" y="122238"/>
                  </a:lnTo>
                  <a:lnTo>
                    <a:pt x="1617399" y="128984"/>
                  </a:lnTo>
                  <a:lnTo>
                    <a:pt x="1620575" y="134938"/>
                  </a:lnTo>
                  <a:lnTo>
                    <a:pt x="1626531" y="146447"/>
                  </a:lnTo>
                  <a:lnTo>
                    <a:pt x="1630898" y="156766"/>
                  </a:lnTo>
                  <a:lnTo>
                    <a:pt x="1634075" y="165894"/>
                  </a:lnTo>
                  <a:lnTo>
                    <a:pt x="1636854" y="177403"/>
                  </a:lnTo>
                  <a:lnTo>
                    <a:pt x="1639236" y="189309"/>
                  </a:lnTo>
                  <a:lnTo>
                    <a:pt x="1641619" y="200819"/>
                  </a:lnTo>
                  <a:lnTo>
                    <a:pt x="1643207" y="212725"/>
                  </a:lnTo>
                  <a:lnTo>
                    <a:pt x="1644795" y="223838"/>
                  </a:lnTo>
                  <a:lnTo>
                    <a:pt x="1646383" y="235347"/>
                  </a:lnTo>
                  <a:lnTo>
                    <a:pt x="1648368" y="258366"/>
                  </a:lnTo>
                  <a:lnTo>
                    <a:pt x="1649559" y="281781"/>
                  </a:lnTo>
                  <a:lnTo>
                    <a:pt x="1649957" y="304800"/>
                  </a:lnTo>
                  <a:lnTo>
                    <a:pt x="1649957" y="328613"/>
                  </a:lnTo>
                  <a:lnTo>
                    <a:pt x="1649559" y="352822"/>
                  </a:lnTo>
                  <a:lnTo>
                    <a:pt x="1648765" y="365919"/>
                  </a:lnTo>
                  <a:lnTo>
                    <a:pt x="1647177" y="385763"/>
                  </a:lnTo>
                  <a:lnTo>
                    <a:pt x="1642413" y="436959"/>
                  </a:lnTo>
                  <a:lnTo>
                    <a:pt x="1640427" y="464344"/>
                  </a:lnTo>
                  <a:lnTo>
                    <a:pt x="1638839" y="490141"/>
                  </a:lnTo>
                  <a:lnTo>
                    <a:pt x="1638442" y="501650"/>
                  </a:lnTo>
                  <a:lnTo>
                    <a:pt x="1638045" y="511969"/>
                  </a:lnTo>
                  <a:lnTo>
                    <a:pt x="1638442" y="521494"/>
                  </a:lnTo>
                  <a:lnTo>
                    <a:pt x="1638839" y="529034"/>
                  </a:lnTo>
                  <a:lnTo>
                    <a:pt x="1640030" y="538559"/>
                  </a:lnTo>
                  <a:lnTo>
                    <a:pt x="1642016" y="546497"/>
                  </a:lnTo>
                  <a:lnTo>
                    <a:pt x="1644001" y="553244"/>
                  </a:lnTo>
                  <a:lnTo>
                    <a:pt x="1646780" y="558800"/>
                  </a:lnTo>
                  <a:lnTo>
                    <a:pt x="1649559" y="563959"/>
                  </a:lnTo>
                  <a:lnTo>
                    <a:pt x="1653133" y="569516"/>
                  </a:lnTo>
                  <a:lnTo>
                    <a:pt x="1656706" y="576659"/>
                  </a:lnTo>
                  <a:lnTo>
                    <a:pt x="1661074" y="584597"/>
                  </a:lnTo>
                  <a:lnTo>
                    <a:pt x="1664250" y="592534"/>
                  </a:lnTo>
                  <a:lnTo>
                    <a:pt x="1667029" y="600869"/>
                  </a:lnTo>
                  <a:lnTo>
                    <a:pt x="1669412" y="609600"/>
                  </a:lnTo>
                  <a:lnTo>
                    <a:pt x="1671397" y="618331"/>
                  </a:lnTo>
                  <a:lnTo>
                    <a:pt x="1672588" y="627459"/>
                  </a:lnTo>
                  <a:lnTo>
                    <a:pt x="1673382" y="636984"/>
                  </a:lnTo>
                  <a:lnTo>
                    <a:pt x="1673779" y="646113"/>
                  </a:lnTo>
                  <a:lnTo>
                    <a:pt x="1674176" y="655241"/>
                  </a:lnTo>
                  <a:lnTo>
                    <a:pt x="1673779" y="665163"/>
                  </a:lnTo>
                  <a:lnTo>
                    <a:pt x="1673382" y="674291"/>
                  </a:lnTo>
                  <a:lnTo>
                    <a:pt x="1671794" y="692547"/>
                  </a:lnTo>
                  <a:lnTo>
                    <a:pt x="1669412" y="710009"/>
                  </a:lnTo>
                  <a:lnTo>
                    <a:pt x="1666632" y="726678"/>
                  </a:lnTo>
                  <a:lnTo>
                    <a:pt x="1664647" y="735806"/>
                  </a:lnTo>
                  <a:lnTo>
                    <a:pt x="1662662" y="745728"/>
                  </a:lnTo>
                  <a:lnTo>
                    <a:pt x="1659883" y="755650"/>
                  </a:lnTo>
                  <a:lnTo>
                    <a:pt x="1656706" y="765572"/>
                  </a:lnTo>
                  <a:lnTo>
                    <a:pt x="1653133" y="775891"/>
                  </a:lnTo>
                  <a:lnTo>
                    <a:pt x="1649162" y="785416"/>
                  </a:lnTo>
                  <a:lnTo>
                    <a:pt x="1644795" y="793750"/>
                  </a:lnTo>
                  <a:lnTo>
                    <a:pt x="1642413" y="798116"/>
                  </a:lnTo>
                  <a:lnTo>
                    <a:pt x="1639633" y="802084"/>
                  </a:lnTo>
                  <a:lnTo>
                    <a:pt x="1636854" y="805656"/>
                  </a:lnTo>
                  <a:lnTo>
                    <a:pt x="1633678" y="808831"/>
                  </a:lnTo>
                  <a:lnTo>
                    <a:pt x="1630104" y="811609"/>
                  </a:lnTo>
                  <a:lnTo>
                    <a:pt x="1626531" y="814388"/>
                  </a:lnTo>
                  <a:lnTo>
                    <a:pt x="1618193" y="818753"/>
                  </a:lnTo>
                  <a:lnTo>
                    <a:pt x="1610252" y="823119"/>
                  </a:lnTo>
                  <a:lnTo>
                    <a:pt x="1602311" y="827881"/>
                  </a:lnTo>
                  <a:lnTo>
                    <a:pt x="1598341" y="830263"/>
                  </a:lnTo>
                  <a:lnTo>
                    <a:pt x="1593973" y="832644"/>
                  </a:lnTo>
                  <a:lnTo>
                    <a:pt x="1590797" y="835819"/>
                  </a:lnTo>
                  <a:lnTo>
                    <a:pt x="1587223" y="838994"/>
                  </a:lnTo>
                  <a:lnTo>
                    <a:pt x="1584444" y="842963"/>
                  </a:lnTo>
                  <a:lnTo>
                    <a:pt x="1581665" y="846931"/>
                  </a:lnTo>
                  <a:lnTo>
                    <a:pt x="1578489" y="854075"/>
                  </a:lnTo>
                  <a:lnTo>
                    <a:pt x="1576106" y="860822"/>
                  </a:lnTo>
                  <a:lnTo>
                    <a:pt x="1574121" y="867966"/>
                  </a:lnTo>
                  <a:lnTo>
                    <a:pt x="1572533" y="875506"/>
                  </a:lnTo>
                  <a:lnTo>
                    <a:pt x="1571342" y="883444"/>
                  </a:lnTo>
                  <a:lnTo>
                    <a:pt x="1570151" y="890984"/>
                  </a:lnTo>
                  <a:lnTo>
                    <a:pt x="1568959" y="906859"/>
                  </a:lnTo>
                  <a:lnTo>
                    <a:pt x="1568165" y="923131"/>
                  </a:lnTo>
                  <a:lnTo>
                    <a:pt x="1566974" y="939006"/>
                  </a:lnTo>
                  <a:lnTo>
                    <a:pt x="1565783" y="946944"/>
                  </a:lnTo>
                  <a:lnTo>
                    <a:pt x="1564989" y="954484"/>
                  </a:lnTo>
                  <a:lnTo>
                    <a:pt x="1563401" y="961628"/>
                  </a:lnTo>
                  <a:lnTo>
                    <a:pt x="1561415" y="969169"/>
                  </a:lnTo>
                  <a:lnTo>
                    <a:pt x="1558636" y="976709"/>
                  </a:lnTo>
                  <a:lnTo>
                    <a:pt x="1555460" y="983456"/>
                  </a:lnTo>
                  <a:lnTo>
                    <a:pt x="1551887" y="989409"/>
                  </a:lnTo>
                  <a:lnTo>
                    <a:pt x="1548313" y="995363"/>
                  </a:lnTo>
                  <a:lnTo>
                    <a:pt x="1544343" y="1000522"/>
                  </a:lnTo>
                  <a:lnTo>
                    <a:pt x="1539578" y="1005284"/>
                  </a:lnTo>
                  <a:lnTo>
                    <a:pt x="1531637" y="1014809"/>
                  </a:lnTo>
                  <a:lnTo>
                    <a:pt x="1527667" y="1019969"/>
                  </a:lnTo>
                  <a:lnTo>
                    <a:pt x="1524093" y="1025525"/>
                  </a:lnTo>
                  <a:lnTo>
                    <a:pt x="1520520" y="1031081"/>
                  </a:lnTo>
                  <a:lnTo>
                    <a:pt x="1517741" y="1037431"/>
                  </a:lnTo>
                  <a:lnTo>
                    <a:pt x="1514961" y="1044178"/>
                  </a:lnTo>
                  <a:lnTo>
                    <a:pt x="1512976" y="1052513"/>
                  </a:lnTo>
                  <a:lnTo>
                    <a:pt x="1510991" y="1061244"/>
                  </a:lnTo>
                  <a:lnTo>
                    <a:pt x="1510197" y="1070769"/>
                  </a:lnTo>
                  <a:lnTo>
                    <a:pt x="1561415" y="1078309"/>
                  </a:lnTo>
                  <a:lnTo>
                    <a:pt x="1576900" y="1111250"/>
                  </a:lnTo>
                  <a:lnTo>
                    <a:pt x="1585635" y="1129903"/>
                  </a:lnTo>
                  <a:lnTo>
                    <a:pt x="1596355" y="1149350"/>
                  </a:lnTo>
                  <a:lnTo>
                    <a:pt x="1601517" y="1158478"/>
                  </a:lnTo>
                  <a:lnTo>
                    <a:pt x="1606679" y="1168003"/>
                  </a:lnTo>
                  <a:lnTo>
                    <a:pt x="1612237" y="1176734"/>
                  </a:lnTo>
                  <a:lnTo>
                    <a:pt x="1617796" y="1184672"/>
                  </a:lnTo>
                  <a:lnTo>
                    <a:pt x="1624149" y="1192609"/>
                  </a:lnTo>
                  <a:lnTo>
                    <a:pt x="1629707" y="1198959"/>
                  </a:lnTo>
                  <a:lnTo>
                    <a:pt x="1635663" y="1204516"/>
                  </a:lnTo>
                  <a:lnTo>
                    <a:pt x="1641619" y="1209278"/>
                  </a:lnTo>
                  <a:lnTo>
                    <a:pt x="1721821" y="1231106"/>
                  </a:lnTo>
                  <a:lnTo>
                    <a:pt x="1793687" y="1261269"/>
                  </a:lnTo>
                  <a:lnTo>
                    <a:pt x="1867537" y="1292622"/>
                  </a:lnTo>
                  <a:lnTo>
                    <a:pt x="1941387" y="1324372"/>
                  </a:lnTo>
                  <a:lnTo>
                    <a:pt x="2013649" y="1354931"/>
                  </a:lnTo>
                  <a:lnTo>
                    <a:pt x="2029531" y="1361678"/>
                  </a:lnTo>
                  <a:lnTo>
                    <a:pt x="2046207" y="1367631"/>
                  </a:lnTo>
                  <a:lnTo>
                    <a:pt x="2079161" y="1379141"/>
                  </a:lnTo>
                  <a:lnTo>
                    <a:pt x="2095440" y="1385094"/>
                  </a:lnTo>
                  <a:lnTo>
                    <a:pt x="2112116" y="1391444"/>
                  </a:lnTo>
                  <a:lnTo>
                    <a:pt x="2127998" y="1397397"/>
                  </a:lnTo>
                  <a:lnTo>
                    <a:pt x="2143085" y="1404144"/>
                  </a:lnTo>
                  <a:lnTo>
                    <a:pt x="2150232" y="1407716"/>
                  </a:lnTo>
                  <a:lnTo>
                    <a:pt x="2157776" y="1411684"/>
                  </a:lnTo>
                  <a:lnTo>
                    <a:pt x="2164923" y="1416050"/>
                  </a:lnTo>
                  <a:lnTo>
                    <a:pt x="2171673" y="1420019"/>
                  </a:lnTo>
                  <a:lnTo>
                    <a:pt x="2178423" y="1424384"/>
                  </a:lnTo>
                  <a:lnTo>
                    <a:pt x="2184775" y="1429147"/>
                  </a:lnTo>
                  <a:lnTo>
                    <a:pt x="2191128" y="1433909"/>
                  </a:lnTo>
                  <a:lnTo>
                    <a:pt x="2196687" y="1439069"/>
                  </a:lnTo>
                  <a:lnTo>
                    <a:pt x="2202245" y="1445022"/>
                  </a:lnTo>
                  <a:lnTo>
                    <a:pt x="2207804" y="1450578"/>
                  </a:lnTo>
                  <a:lnTo>
                    <a:pt x="2212965" y="1456928"/>
                  </a:lnTo>
                  <a:lnTo>
                    <a:pt x="2217333" y="1463278"/>
                  </a:lnTo>
                  <a:lnTo>
                    <a:pt x="2221700" y="1470422"/>
                  </a:lnTo>
                  <a:lnTo>
                    <a:pt x="2225274" y="1477566"/>
                  </a:lnTo>
                  <a:lnTo>
                    <a:pt x="2228847" y="1485503"/>
                  </a:lnTo>
                  <a:lnTo>
                    <a:pt x="2232023" y="1493441"/>
                  </a:lnTo>
                  <a:lnTo>
                    <a:pt x="2232023" y="1519634"/>
                  </a:lnTo>
                  <a:lnTo>
                    <a:pt x="2232817" y="1552178"/>
                  </a:lnTo>
                  <a:lnTo>
                    <a:pt x="2234406" y="1628378"/>
                  </a:lnTo>
                  <a:lnTo>
                    <a:pt x="2235597" y="1668859"/>
                  </a:lnTo>
                  <a:lnTo>
                    <a:pt x="2236391" y="1708150"/>
                  </a:lnTo>
                  <a:lnTo>
                    <a:pt x="2236788" y="1745059"/>
                  </a:lnTo>
                  <a:lnTo>
                    <a:pt x="2236391" y="1778000"/>
                  </a:lnTo>
                  <a:lnTo>
                    <a:pt x="374650" y="1778000"/>
                  </a:lnTo>
                  <a:lnTo>
                    <a:pt x="374650" y="1745059"/>
                  </a:lnTo>
                  <a:lnTo>
                    <a:pt x="374650" y="1708150"/>
                  </a:lnTo>
                  <a:lnTo>
                    <a:pt x="375444" y="1668859"/>
                  </a:lnTo>
                  <a:lnTo>
                    <a:pt x="376238" y="1628378"/>
                  </a:lnTo>
                  <a:lnTo>
                    <a:pt x="377826" y="1552178"/>
                  </a:lnTo>
                  <a:lnTo>
                    <a:pt x="378620" y="1519634"/>
                  </a:lnTo>
                  <a:lnTo>
                    <a:pt x="379017" y="1493441"/>
                  </a:lnTo>
                  <a:lnTo>
                    <a:pt x="381797" y="1485503"/>
                  </a:lnTo>
                  <a:lnTo>
                    <a:pt x="385370" y="1477566"/>
                  </a:lnTo>
                  <a:lnTo>
                    <a:pt x="389341" y="1470422"/>
                  </a:lnTo>
                  <a:lnTo>
                    <a:pt x="393311" y="1463278"/>
                  </a:lnTo>
                  <a:lnTo>
                    <a:pt x="398076" y="1456928"/>
                  </a:lnTo>
                  <a:lnTo>
                    <a:pt x="403237" y="1450578"/>
                  </a:lnTo>
                  <a:lnTo>
                    <a:pt x="408399" y="1445022"/>
                  </a:lnTo>
                  <a:lnTo>
                    <a:pt x="413957" y="1439069"/>
                  </a:lnTo>
                  <a:lnTo>
                    <a:pt x="419516" y="1433909"/>
                  </a:lnTo>
                  <a:lnTo>
                    <a:pt x="425869" y="1429147"/>
                  </a:lnTo>
                  <a:lnTo>
                    <a:pt x="432618" y="1424384"/>
                  </a:lnTo>
                  <a:lnTo>
                    <a:pt x="438971" y="1420019"/>
                  </a:lnTo>
                  <a:lnTo>
                    <a:pt x="445721" y="1416050"/>
                  </a:lnTo>
                  <a:lnTo>
                    <a:pt x="452868" y="1411684"/>
                  </a:lnTo>
                  <a:lnTo>
                    <a:pt x="460412" y="1407716"/>
                  </a:lnTo>
                  <a:lnTo>
                    <a:pt x="467558" y="1404144"/>
                  </a:lnTo>
                  <a:lnTo>
                    <a:pt x="482646" y="1397397"/>
                  </a:lnTo>
                  <a:lnTo>
                    <a:pt x="498925" y="1391444"/>
                  </a:lnTo>
                  <a:lnTo>
                    <a:pt x="515204" y="1385094"/>
                  </a:lnTo>
                  <a:lnTo>
                    <a:pt x="531483" y="1379141"/>
                  </a:lnTo>
                  <a:lnTo>
                    <a:pt x="564437" y="1367631"/>
                  </a:lnTo>
                  <a:lnTo>
                    <a:pt x="581113" y="1361678"/>
                  </a:lnTo>
                  <a:lnTo>
                    <a:pt x="597392" y="1354931"/>
                  </a:lnTo>
                  <a:lnTo>
                    <a:pt x="669257" y="1324372"/>
                  </a:lnTo>
                  <a:lnTo>
                    <a:pt x="743504" y="1292622"/>
                  </a:lnTo>
                  <a:lnTo>
                    <a:pt x="817354" y="1261269"/>
                  </a:lnTo>
                  <a:lnTo>
                    <a:pt x="888822" y="1231106"/>
                  </a:lnTo>
                  <a:lnTo>
                    <a:pt x="969025" y="1209278"/>
                  </a:lnTo>
                  <a:lnTo>
                    <a:pt x="974981" y="1204516"/>
                  </a:lnTo>
                  <a:lnTo>
                    <a:pt x="980937" y="1198959"/>
                  </a:lnTo>
                  <a:lnTo>
                    <a:pt x="986892" y="1192609"/>
                  </a:lnTo>
                  <a:lnTo>
                    <a:pt x="992848" y="1184672"/>
                  </a:lnTo>
                  <a:lnTo>
                    <a:pt x="998407" y="1176734"/>
                  </a:lnTo>
                  <a:lnTo>
                    <a:pt x="1003965" y="1168003"/>
                  </a:lnTo>
                  <a:lnTo>
                    <a:pt x="1009524" y="1158478"/>
                  </a:lnTo>
                  <a:lnTo>
                    <a:pt x="1015083" y="1149350"/>
                  </a:lnTo>
                  <a:lnTo>
                    <a:pt x="1025009" y="1129903"/>
                  </a:lnTo>
                  <a:lnTo>
                    <a:pt x="1034141" y="1111250"/>
                  </a:lnTo>
                  <a:lnTo>
                    <a:pt x="1049228" y="1078309"/>
                  </a:lnTo>
                  <a:lnTo>
                    <a:pt x="1087345" y="1068784"/>
                  </a:lnTo>
                  <a:lnTo>
                    <a:pt x="1085359" y="1060450"/>
                  </a:lnTo>
                  <a:lnTo>
                    <a:pt x="1082977" y="1053306"/>
                  </a:lnTo>
                  <a:lnTo>
                    <a:pt x="1080595" y="1046163"/>
                  </a:lnTo>
                  <a:lnTo>
                    <a:pt x="1077419" y="1040209"/>
                  </a:lnTo>
                  <a:lnTo>
                    <a:pt x="1074242" y="1034653"/>
                  </a:lnTo>
                  <a:lnTo>
                    <a:pt x="1071066" y="1029891"/>
                  </a:lnTo>
                  <a:lnTo>
                    <a:pt x="1067492" y="1025525"/>
                  </a:lnTo>
                  <a:lnTo>
                    <a:pt x="1063125" y="1020763"/>
                  </a:lnTo>
                  <a:lnTo>
                    <a:pt x="1055978" y="1012825"/>
                  </a:lnTo>
                  <a:lnTo>
                    <a:pt x="1048434" y="1004491"/>
                  </a:lnTo>
                  <a:lnTo>
                    <a:pt x="1045258" y="1000125"/>
                  </a:lnTo>
                  <a:lnTo>
                    <a:pt x="1042082" y="995363"/>
                  </a:lnTo>
                  <a:lnTo>
                    <a:pt x="1038905" y="989409"/>
                  </a:lnTo>
                  <a:lnTo>
                    <a:pt x="1036523" y="983456"/>
                  </a:lnTo>
                  <a:lnTo>
                    <a:pt x="1022229" y="830659"/>
                  </a:lnTo>
                  <a:lnTo>
                    <a:pt x="1021832" y="831056"/>
                  </a:lnTo>
                  <a:lnTo>
                    <a:pt x="1020641" y="831056"/>
                  </a:lnTo>
                  <a:lnTo>
                    <a:pt x="1016671" y="830659"/>
                  </a:lnTo>
                  <a:lnTo>
                    <a:pt x="1010715" y="829469"/>
                  </a:lnTo>
                  <a:lnTo>
                    <a:pt x="1003965" y="828278"/>
                  </a:lnTo>
                  <a:lnTo>
                    <a:pt x="990863" y="824309"/>
                  </a:lnTo>
                  <a:lnTo>
                    <a:pt x="985701" y="822325"/>
                  </a:lnTo>
                  <a:lnTo>
                    <a:pt x="982525" y="821134"/>
                  </a:lnTo>
                  <a:lnTo>
                    <a:pt x="978157" y="817959"/>
                  </a:lnTo>
                  <a:lnTo>
                    <a:pt x="973790" y="814388"/>
                  </a:lnTo>
                  <a:lnTo>
                    <a:pt x="969819" y="810419"/>
                  </a:lnTo>
                  <a:lnTo>
                    <a:pt x="966246" y="805656"/>
                  </a:lnTo>
                  <a:lnTo>
                    <a:pt x="962673" y="800497"/>
                  </a:lnTo>
                  <a:lnTo>
                    <a:pt x="959496" y="794941"/>
                  </a:lnTo>
                  <a:lnTo>
                    <a:pt x="956717" y="788988"/>
                  </a:lnTo>
                  <a:lnTo>
                    <a:pt x="953541" y="783034"/>
                  </a:lnTo>
                  <a:lnTo>
                    <a:pt x="951158" y="776684"/>
                  </a:lnTo>
                  <a:lnTo>
                    <a:pt x="948776" y="769541"/>
                  </a:lnTo>
                  <a:lnTo>
                    <a:pt x="944409" y="755253"/>
                  </a:lnTo>
                  <a:lnTo>
                    <a:pt x="941232" y="740172"/>
                  </a:lnTo>
                  <a:lnTo>
                    <a:pt x="938056" y="724694"/>
                  </a:lnTo>
                  <a:lnTo>
                    <a:pt x="935674" y="708819"/>
                  </a:lnTo>
                  <a:lnTo>
                    <a:pt x="934085" y="693341"/>
                  </a:lnTo>
                  <a:lnTo>
                    <a:pt x="932497" y="677466"/>
                  </a:lnTo>
                  <a:lnTo>
                    <a:pt x="931306" y="662781"/>
                  </a:lnTo>
                  <a:lnTo>
                    <a:pt x="929321" y="635000"/>
                  </a:lnTo>
                  <a:lnTo>
                    <a:pt x="926939" y="611981"/>
                  </a:lnTo>
                  <a:lnTo>
                    <a:pt x="926939" y="607616"/>
                  </a:lnTo>
                  <a:lnTo>
                    <a:pt x="927733" y="603250"/>
                  </a:lnTo>
                  <a:lnTo>
                    <a:pt x="929321" y="598884"/>
                  </a:lnTo>
                  <a:lnTo>
                    <a:pt x="931306" y="594519"/>
                  </a:lnTo>
                  <a:lnTo>
                    <a:pt x="935674" y="585391"/>
                  </a:lnTo>
                  <a:lnTo>
                    <a:pt x="940835" y="575866"/>
                  </a:lnTo>
                  <a:lnTo>
                    <a:pt x="943217" y="570706"/>
                  </a:lnTo>
                  <a:lnTo>
                    <a:pt x="945600" y="565150"/>
                  </a:lnTo>
                  <a:lnTo>
                    <a:pt x="947585" y="559594"/>
                  </a:lnTo>
                  <a:lnTo>
                    <a:pt x="949173" y="553641"/>
                  </a:lnTo>
                  <a:lnTo>
                    <a:pt x="950364" y="547291"/>
                  </a:lnTo>
                  <a:lnTo>
                    <a:pt x="950761" y="539750"/>
                  </a:lnTo>
                  <a:lnTo>
                    <a:pt x="950364" y="532606"/>
                  </a:lnTo>
                  <a:lnTo>
                    <a:pt x="949173" y="524669"/>
                  </a:lnTo>
                  <a:lnTo>
                    <a:pt x="944409" y="500856"/>
                  </a:lnTo>
                  <a:lnTo>
                    <a:pt x="940438" y="477441"/>
                  </a:lnTo>
                  <a:lnTo>
                    <a:pt x="937262" y="454422"/>
                  </a:lnTo>
                  <a:lnTo>
                    <a:pt x="934880" y="432197"/>
                  </a:lnTo>
                  <a:lnTo>
                    <a:pt x="933291" y="410766"/>
                  </a:lnTo>
                  <a:lnTo>
                    <a:pt x="932100" y="389334"/>
                  </a:lnTo>
                  <a:lnTo>
                    <a:pt x="931703" y="368300"/>
                  </a:lnTo>
                  <a:lnTo>
                    <a:pt x="932100" y="348059"/>
                  </a:lnTo>
                  <a:lnTo>
                    <a:pt x="932894" y="328613"/>
                  </a:lnTo>
                  <a:lnTo>
                    <a:pt x="934483" y="309563"/>
                  </a:lnTo>
                  <a:lnTo>
                    <a:pt x="936468" y="290909"/>
                  </a:lnTo>
                  <a:lnTo>
                    <a:pt x="939247" y="273447"/>
                  </a:lnTo>
                  <a:lnTo>
                    <a:pt x="942423" y="255984"/>
                  </a:lnTo>
                  <a:lnTo>
                    <a:pt x="946394" y="239713"/>
                  </a:lnTo>
                  <a:lnTo>
                    <a:pt x="950761" y="223441"/>
                  </a:lnTo>
                  <a:lnTo>
                    <a:pt x="956320" y="207566"/>
                  </a:lnTo>
                  <a:lnTo>
                    <a:pt x="961482" y="193278"/>
                  </a:lnTo>
                  <a:lnTo>
                    <a:pt x="967437" y="178991"/>
                  </a:lnTo>
                  <a:lnTo>
                    <a:pt x="973790" y="165497"/>
                  </a:lnTo>
                  <a:lnTo>
                    <a:pt x="980937" y="152400"/>
                  </a:lnTo>
                  <a:lnTo>
                    <a:pt x="988481" y="140494"/>
                  </a:lnTo>
                  <a:lnTo>
                    <a:pt x="996421" y="129381"/>
                  </a:lnTo>
                  <a:lnTo>
                    <a:pt x="1004362" y="118269"/>
                  </a:lnTo>
                  <a:lnTo>
                    <a:pt x="1013494" y="108347"/>
                  </a:lnTo>
                  <a:lnTo>
                    <a:pt x="1022229" y="99219"/>
                  </a:lnTo>
                  <a:lnTo>
                    <a:pt x="1031758" y="90091"/>
                  </a:lnTo>
                  <a:lnTo>
                    <a:pt x="1041685" y="82550"/>
                  </a:lnTo>
                  <a:lnTo>
                    <a:pt x="1051611" y="75406"/>
                  </a:lnTo>
                  <a:lnTo>
                    <a:pt x="1061934" y="68659"/>
                  </a:lnTo>
                  <a:lnTo>
                    <a:pt x="1073051" y="63103"/>
                  </a:lnTo>
                  <a:lnTo>
                    <a:pt x="1084168" y="58341"/>
                  </a:lnTo>
                  <a:lnTo>
                    <a:pt x="1095683" y="53975"/>
                  </a:lnTo>
                  <a:lnTo>
                    <a:pt x="1112358" y="47228"/>
                  </a:lnTo>
                  <a:lnTo>
                    <a:pt x="1131019" y="40084"/>
                  </a:lnTo>
                  <a:lnTo>
                    <a:pt x="1150872" y="32544"/>
                  </a:lnTo>
                  <a:lnTo>
                    <a:pt x="1171915" y="25400"/>
                  </a:lnTo>
                  <a:lnTo>
                    <a:pt x="1194547" y="18653"/>
                  </a:lnTo>
                  <a:lnTo>
                    <a:pt x="1206458" y="15875"/>
                  </a:lnTo>
                  <a:lnTo>
                    <a:pt x="1218369" y="12303"/>
                  </a:lnTo>
                  <a:lnTo>
                    <a:pt x="1230281" y="9525"/>
                  </a:lnTo>
                  <a:lnTo>
                    <a:pt x="1242986" y="7144"/>
                  </a:lnTo>
                  <a:lnTo>
                    <a:pt x="1255294" y="5159"/>
                  </a:lnTo>
                  <a:lnTo>
                    <a:pt x="1268397" y="3175"/>
                  </a:lnTo>
                  <a:lnTo>
                    <a:pt x="1281102" y="1588"/>
                  </a:lnTo>
                  <a:lnTo>
                    <a:pt x="1294602" y="794"/>
                  </a:lnTo>
                  <a:lnTo>
                    <a:pt x="130770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10" name="淘宝网Chenying0907出品 22"/>
          <p:cNvGrpSpPr/>
          <p:nvPr/>
        </p:nvGrpSpPr>
        <p:grpSpPr>
          <a:xfrm>
            <a:off x="1409046" y="4161434"/>
            <a:ext cx="651614" cy="651614"/>
            <a:chOff x="4456262" y="4994920"/>
            <a:chExt cx="651614" cy="651614"/>
          </a:xfrm>
        </p:grpSpPr>
        <p:sp>
          <p:nvSpPr>
            <p:cNvPr id="11" name="淘宝网Chenying0907出品 23"/>
            <p:cNvSpPr/>
            <p:nvPr/>
          </p:nvSpPr>
          <p:spPr>
            <a:xfrm>
              <a:off x="4456262" y="4994920"/>
              <a:ext cx="651614" cy="651614"/>
            </a:xfrm>
            <a:prstGeom prst="ellipse">
              <a:avLst/>
            </a:prstGeom>
            <a:solidFill>
              <a:srgbClr val="F8353D"/>
            </a:solidFill>
            <a:ln w="28575" cap="flat">
              <a:noFill/>
              <a:prstDash val="solid"/>
              <a:miter lim="800000"/>
              <a:headEnd/>
              <a:tailEnd/>
            </a:ln>
            <a:effectLst>
              <a:outerShdw blurRad="228600" dist="228600" dir="5400000" algn="t" rotWithShape="0">
                <a:schemeClr val="tx1">
                  <a:lumMod val="85000"/>
                  <a:lumOff val="15000"/>
                  <a:alpha val="28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KSO_Shape"/>
            <p:cNvSpPr>
              <a:spLocks/>
            </p:cNvSpPr>
            <p:nvPr/>
          </p:nvSpPr>
          <p:spPr bwMode="auto">
            <a:xfrm>
              <a:off x="4627580" y="5112011"/>
              <a:ext cx="329076" cy="417432"/>
            </a:xfrm>
            <a:custGeom>
              <a:avLst/>
              <a:gdLst>
                <a:gd name="T0" fmla="*/ 259322 w 2665412"/>
                <a:gd name="T1" fmla="*/ 2895285 h 3382963"/>
                <a:gd name="T2" fmla="*/ 511017 w 2665412"/>
                <a:gd name="T3" fmla="*/ 3155147 h 3382963"/>
                <a:gd name="T4" fmla="*/ 770965 w 2665412"/>
                <a:gd name="T5" fmla="*/ 2903852 h 3382963"/>
                <a:gd name="T6" fmla="*/ 519587 w 2665412"/>
                <a:gd name="T7" fmla="*/ 2643989 h 3382963"/>
                <a:gd name="T8" fmla="*/ 875071 w 2665412"/>
                <a:gd name="T9" fmla="*/ 2732514 h 3382963"/>
                <a:gd name="T10" fmla="*/ 732560 w 2665412"/>
                <a:gd name="T11" fmla="*/ 3231615 h 3382963"/>
                <a:gd name="T12" fmla="*/ 265987 w 2665412"/>
                <a:gd name="T13" fmla="*/ 3315697 h 3382963"/>
                <a:gd name="T14" fmla="*/ 147598 w 2665412"/>
                <a:gd name="T15" fmla="*/ 2750917 h 3382963"/>
                <a:gd name="T16" fmla="*/ 1831415 w 2665412"/>
                <a:gd name="T17" fmla="*/ 2257426 h 3382963"/>
                <a:gd name="T18" fmla="*/ 1993961 w 2665412"/>
                <a:gd name="T19" fmla="*/ 2438401 h 3382963"/>
                <a:gd name="T20" fmla="*/ 1847258 w 2665412"/>
                <a:gd name="T21" fmla="*/ 2409508 h 3382963"/>
                <a:gd name="T22" fmla="*/ 1685662 w 2665412"/>
                <a:gd name="T23" fmla="*/ 2468563 h 3382963"/>
                <a:gd name="T24" fmla="*/ 1995229 w 2665412"/>
                <a:gd name="T25" fmla="*/ 2640966 h 3382963"/>
                <a:gd name="T26" fmla="*/ 1952137 w 2665412"/>
                <a:gd name="T27" fmla="*/ 2838768 h 3382963"/>
                <a:gd name="T28" fmla="*/ 1735409 w 2665412"/>
                <a:gd name="T29" fmla="*/ 2918143 h 3382963"/>
                <a:gd name="T30" fmla="*/ 1580784 w 2665412"/>
                <a:gd name="T31" fmla="*/ 2728596 h 3382963"/>
                <a:gd name="T32" fmla="*/ 1742380 w 2665412"/>
                <a:gd name="T33" fmla="*/ 2773998 h 3382963"/>
                <a:gd name="T34" fmla="*/ 1881478 w 2665412"/>
                <a:gd name="T35" fmla="*/ 2691766 h 3382963"/>
                <a:gd name="T36" fmla="*/ 1563357 w 2665412"/>
                <a:gd name="T37" fmla="*/ 2467293 h 3382963"/>
                <a:gd name="T38" fmla="*/ 1692634 w 2665412"/>
                <a:gd name="T39" fmla="*/ 2322831 h 3382963"/>
                <a:gd name="T40" fmla="*/ 1625723 w 2665412"/>
                <a:gd name="T41" fmla="*/ 2198771 h 3382963"/>
                <a:gd name="T42" fmla="*/ 1410098 w 2665412"/>
                <a:gd name="T43" fmla="*/ 2430592 h 3382963"/>
                <a:gd name="T44" fmla="*/ 1421847 w 2665412"/>
                <a:gd name="T45" fmla="*/ 2757048 h 3382963"/>
                <a:gd name="T46" fmla="*/ 1653351 w 2665412"/>
                <a:gd name="T47" fmla="*/ 2972991 h 3382963"/>
                <a:gd name="T48" fmla="*/ 1980125 w 2665412"/>
                <a:gd name="T49" fmla="*/ 2960924 h 3382963"/>
                <a:gd name="T50" fmla="*/ 2195433 w 2665412"/>
                <a:gd name="T51" fmla="*/ 2729420 h 3382963"/>
                <a:gd name="T52" fmla="*/ 2184001 w 2665412"/>
                <a:gd name="T53" fmla="*/ 2402964 h 3382963"/>
                <a:gd name="T54" fmla="*/ 1952179 w 2665412"/>
                <a:gd name="T55" fmla="*/ 2187021 h 3382963"/>
                <a:gd name="T56" fmla="*/ 2156055 w 2665412"/>
                <a:gd name="T57" fmla="*/ 2032367 h 3382963"/>
                <a:gd name="T58" fmla="*/ 2395816 w 2665412"/>
                <a:gd name="T59" fmla="*/ 2850094 h 3382963"/>
                <a:gd name="T60" fmla="*/ 1619054 w 2665412"/>
                <a:gd name="T61" fmla="*/ 3205130 h 3382963"/>
                <a:gd name="T62" fmla="*/ 1161763 w 2665412"/>
                <a:gd name="T63" fmla="*/ 2697981 h 3382963"/>
                <a:gd name="T64" fmla="*/ 1590474 w 2665412"/>
                <a:gd name="T65" fmla="*/ 1963774 h 3382963"/>
                <a:gd name="T66" fmla="*/ 247746 w 2665412"/>
                <a:gd name="T67" fmla="*/ 2374875 h 3382963"/>
                <a:gd name="T68" fmla="*/ 90506 w 2665412"/>
                <a:gd name="T69" fmla="*/ 2382501 h 3382963"/>
                <a:gd name="T70" fmla="*/ 82882 w 2665412"/>
                <a:gd name="T71" fmla="*/ 2224911 h 3382963"/>
                <a:gd name="T72" fmla="*/ 1925231 w 2665412"/>
                <a:gd name="T73" fmla="*/ 1275421 h 3382963"/>
                <a:gd name="T74" fmla="*/ 2142932 w 2665412"/>
                <a:gd name="T75" fmla="*/ 1565745 h 3382963"/>
                <a:gd name="T76" fmla="*/ 2433411 w 2665412"/>
                <a:gd name="T77" fmla="*/ 1348081 h 3382963"/>
                <a:gd name="T78" fmla="*/ 2215710 w 2665412"/>
                <a:gd name="T79" fmla="*/ 1057758 h 3382963"/>
                <a:gd name="T80" fmla="*/ 2557039 w 2665412"/>
                <a:gd name="T81" fmla="*/ 1184676 h 3382963"/>
                <a:gd name="T82" fmla="*/ 2359043 w 2665412"/>
                <a:gd name="T83" fmla="*/ 1666644 h 3382963"/>
                <a:gd name="T84" fmla="*/ 1943029 w 2665412"/>
                <a:gd name="T85" fmla="*/ 1631742 h 3382963"/>
                <a:gd name="T86" fmla="*/ 1831795 w 2665412"/>
                <a:gd name="T87" fmla="*/ 1117727 h 3382963"/>
                <a:gd name="T88" fmla="*/ 1543971 w 2665412"/>
                <a:gd name="T89" fmla="*/ 596250 h 3382963"/>
                <a:gd name="T90" fmla="*/ 1297460 w 2665412"/>
                <a:gd name="T91" fmla="*/ 948099 h 3382963"/>
                <a:gd name="T92" fmla="*/ 1031888 w 2665412"/>
                <a:gd name="T93" fmla="*/ 755548 h 3382963"/>
                <a:gd name="T94" fmla="*/ 814631 w 2665412"/>
                <a:gd name="T95" fmla="*/ 602286 h 3382963"/>
                <a:gd name="T96" fmla="*/ 863801 w 2665412"/>
                <a:gd name="T97" fmla="*/ 640380 h 3382963"/>
                <a:gd name="T98" fmla="*/ 958650 w 2665412"/>
                <a:gd name="T99" fmla="*/ 731486 h 3382963"/>
                <a:gd name="T100" fmla="*/ 915825 w 2665412"/>
                <a:gd name="T101" fmla="*/ 1047026 h 3382963"/>
                <a:gd name="T102" fmla="*/ 1093788 w 2665412"/>
                <a:gd name="T103" fmla="*/ 1742545 h 3382963"/>
                <a:gd name="T104" fmla="*/ 941203 w 2665412"/>
                <a:gd name="T105" fmla="*/ 2331086 h 3382963"/>
                <a:gd name="T106" fmla="*/ 804162 w 2665412"/>
                <a:gd name="T107" fmla="*/ 2246646 h 3382963"/>
                <a:gd name="T108" fmla="*/ 518978 w 2665412"/>
                <a:gd name="T109" fmla="*/ 1458116 h 3382963"/>
                <a:gd name="T110" fmla="*/ 425714 w 2665412"/>
                <a:gd name="T111" fmla="*/ 1302568 h 3382963"/>
                <a:gd name="T112" fmla="*/ 154488 w 2665412"/>
                <a:gd name="T113" fmla="*/ 951475 h 3382963"/>
                <a:gd name="T114" fmla="*/ 4758 w 2665412"/>
                <a:gd name="T115" fmla="*/ 912429 h 3382963"/>
                <a:gd name="T116" fmla="*/ 912333 w 2665412"/>
                <a:gd name="T117" fmla="*/ 0 h 3382963"/>
                <a:gd name="T118" fmla="*/ 1112519 w 2665412"/>
                <a:gd name="T119" fmla="*/ 199433 h 3382963"/>
                <a:gd name="T120" fmla="*/ 953005 w 2665412"/>
                <a:gd name="T121" fmla="*/ 526732 h 3382963"/>
                <a:gd name="T122" fmla="*/ 719772 w 2665412"/>
                <a:gd name="T123" fmla="*/ 209293 h 3382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65412" h="3382963">
                  <a:moveTo>
                    <a:pt x="506574" y="2643989"/>
                  </a:moveTo>
                  <a:lnTo>
                    <a:pt x="493243" y="2644624"/>
                  </a:lnTo>
                  <a:lnTo>
                    <a:pt x="480230" y="2646210"/>
                  </a:lnTo>
                  <a:lnTo>
                    <a:pt x="467217" y="2648431"/>
                  </a:lnTo>
                  <a:lnTo>
                    <a:pt x="454521" y="2650970"/>
                  </a:lnTo>
                  <a:lnTo>
                    <a:pt x="442460" y="2654460"/>
                  </a:lnTo>
                  <a:lnTo>
                    <a:pt x="430399" y="2658585"/>
                  </a:lnTo>
                  <a:lnTo>
                    <a:pt x="418655" y="2663027"/>
                  </a:lnTo>
                  <a:lnTo>
                    <a:pt x="407229" y="2667786"/>
                  </a:lnTo>
                  <a:lnTo>
                    <a:pt x="396120" y="2673180"/>
                  </a:lnTo>
                  <a:lnTo>
                    <a:pt x="385328" y="2679526"/>
                  </a:lnTo>
                  <a:lnTo>
                    <a:pt x="374854" y="2685872"/>
                  </a:lnTo>
                  <a:lnTo>
                    <a:pt x="364380" y="2692852"/>
                  </a:lnTo>
                  <a:lnTo>
                    <a:pt x="354858" y="2700784"/>
                  </a:lnTo>
                  <a:lnTo>
                    <a:pt x="345336" y="2708717"/>
                  </a:lnTo>
                  <a:lnTo>
                    <a:pt x="336449" y="2717284"/>
                  </a:lnTo>
                  <a:lnTo>
                    <a:pt x="327562" y="2725533"/>
                  </a:lnTo>
                  <a:lnTo>
                    <a:pt x="319310" y="2735052"/>
                  </a:lnTo>
                  <a:lnTo>
                    <a:pt x="312010" y="2744571"/>
                  </a:lnTo>
                  <a:lnTo>
                    <a:pt x="304710" y="2754724"/>
                  </a:lnTo>
                  <a:lnTo>
                    <a:pt x="298044" y="2764878"/>
                  </a:lnTo>
                  <a:lnTo>
                    <a:pt x="291696" y="2775348"/>
                  </a:lnTo>
                  <a:lnTo>
                    <a:pt x="285983" y="2786136"/>
                  </a:lnTo>
                  <a:lnTo>
                    <a:pt x="280905" y="2797241"/>
                  </a:lnTo>
                  <a:lnTo>
                    <a:pt x="276144" y="2808981"/>
                  </a:lnTo>
                  <a:lnTo>
                    <a:pt x="272018" y="2820721"/>
                  </a:lnTo>
                  <a:lnTo>
                    <a:pt x="268209" y="2832461"/>
                  </a:lnTo>
                  <a:lnTo>
                    <a:pt x="265353" y="2844835"/>
                  </a:lnTo>
                  <a:lnTo>
                    <a:pt x="263131" y="2857210"/>
                  </a:lnTo>
                  <a:lnTo>
                    <a:pt x="261226" y="2869584"/>
                  </a:lnTo>
                  <a:lnTo>
                    <a:pt x="259957" y="2882276"/>
                  </a:lnTo>
                  <a:lnTo>
                    <a:pt x="259322" y="2895285"/>
                  </a:lnTo>
                  <a:lnTo>
                    <a:pt x="259639" y="2908294"/>
                  </a:lnTo>
                  <a:lnTo>
                    <a:pt x="260274" y="2921620"/>
                  </a:lnTo>
                  <a:lnTo>
                    <a:pt x="261861" y="2934629"/>
                  </a:lnTo>
                  <a:lnTo>
                    <a:pt x="264083" y="2947638"/>
                  </a:lnTo>
                  <a:lnTo>
                    <a:pt x="266622" y="2960330"/>
                  </a:lnTo>
                  <a:lnTo>
                    <a:pt x="270113" y="2972704"/>
                  </a:lnTo>
                  <a:lnTo>
                    <a:pt x="273922" y="2984444"/>
                  </a:lnTo>
                  <a:lnTo>
                    <a:pt x="278366" y="2996501"/>
                  </a:lnTo>
                  <a:lnTo>
                    <a:pt x="283444" y="3007924"/>
                  </a:lnTo>
                  <a:lnTo>
                    <a:pt x="288840" y="3019029"/>
                  </a:lnTo>
                  <a:lnTo>
                    <a:pt x="294870" y="3029817"/>
                  </a:lnTo>
                  <a:lnTo>
                    <a:pt x="301536" y="3040605"/>
                  </a:lnTo>
                  <a:lnTo>
                    <a:pt x="308836" y="3050441"/>
                  </a:lnTo>
                  <a:lnTo>
                    <a:pt x="316136" y="3060277"/>
                  </a:lnTo>
                  <a:lnTo>
                    <a:pt x="323753" y="3069478"/>
                  </a:lnTo>
                  <a:lnTo>
                    <a:pt x="332323" y="3078680"/>
                  </a:lnTo>
                  <a:lnTo>
                    <a:pt x="341210" y="3087247"/>
                  </a:lnTo>
                  <a:lnTo>
                    <a:pt x="350732" y="3095496"/>
                  </a:lnTo>
                  <a:lnTo>
                    <a:pt x="360254" y="3103429"/>
                  </a:lnTo>
                  <a:lnTo>
                    <a:pt x="370411" y="3110409"/>
                  </a:lnTo>
                  <a:lnTo>
                    <a:pt x="380250" y="3117072"/>
                  </a:lnTo>
                  <a:lnTo>
                    <a:pt x="391041" y="3123418"/>
                  </a:lnTo>
                  <a:lnTo>
                    <a:pt x="401833" y="3128812"/>
                  </a:lnTo>
                  <a:lnTo>
                    <a:pt x="412942" y="3134206"/>
                  </a:lnTo>
                  <a:lnTo>
                    <a:pt x="424685" y="3138965"/>
                  </a:lnTo>
                  <a:lnTo>
                    <a:pt x="436429" y="3143090"/>
                  </a:lnTo>
                  <a:lnTo>
                    <a:pt x="448173" y="3146580"/>
                  </a:lnTo>
                  <a:lnTo>
                    <a:pt x="460551" y="3149753"/>
                  </a:lnTo>
                  <a:lnTo>
                    <a:pt x="472930" y="3151974"/>
                  </a:lnTo>
                  <a:lnTo>
                    <a:pt x="485626" y="3153878"/>
                  </a:lnTo>
                  <a:lnTo>
                    <a:pt x="498004" y="3154830"/>
                  </a:lnTo>
                  <a:lnTo>
                    <a:pt x="511017" y="3155147"/>
                  </a:lnTo>
                  <a:lnTo>
                    <a:pt x="524030" y="3155147"/>
                  </a:lnTo>
                  <a:lnTo>
                    <a:pt x="537044" y="3154513"/>
                  </a:lnTo>
                  <a:lnTo>
                    <a:pt x="550374" y="3152926"/>
                  </a:lnTo>
                  <a:lnTo>
                    <a:pt x="563070" y="3150705"/>
                  </a:lnTo>
                  <a:lnTo>
                    <a:pt x="575766" y="3148167"/>
                  </a:lnTo>
                  <a:lnTo>
                    <a:pt x="588462" y="3144994"/>
                  </a:lnTo>
                  <a:lnTo>
                    <a:pt x="600206" y="3141186"/>
                  </a:lnTo>
                  <a:lnTo>
                    <a:pt x="612267" y="3136744"/>
                  </a:lnTo>
                  <a:lnTo>
                    <a:pt x="623693" y="3131668"/>
                  </a:lnTo>
                  <a:lnTo>
                    <a:pt x="634802" y="3125956"/>
                  </a:lnTo>
                  <a:lnTo>
                    <a:pt x="645593" y="3119928"/>
                  </a:lnTo>
                  <a:lnTo>
                    <a:pt x="656067" y="3113265"/>
                  </a:lnTo>
                  <a:lnTo>
                    <a:pt x="665907" y="3106284"/>
                  </a:lnTo>
                  <a:lnTo>
                    <a:pt x="676063" y="3098986"/>
                  </a:lnTo>
                  <a:lnTo>
                    <a:pt x="685268" y="3090737"/>
                  </a:lnTo>
                  <a:lnTo>
                    <a:pt x="694155" y="3082487"/>
                  </a:lnTo>
                  <a:lnTo>
                    <a:pt x="702725" y="3073603"/>
                  </a:lnTo>
                  <a:lnTo>
                    <a:pt x="710977" y="3064402"/>
                  </a:lnTo>
                  <a:lnTo>
                    <a:pt x="718594" y="3054566"/>
                  </a:lnTo>
                  <a:lnTo>
                    <a:pt x="725894" y="3045047"/>
                  </a:lnTo>
                  <a:lnTo>
                    <a:pt x="732560" y="3034576"/>
                  </a:lnTo>
                  <a:lnTo>
                    <a:pt x="738908" y="3023788"/>
                  </a:lnTo>
                  <a:lnTo>
                    <a:pt x="744621" y="3013000"/>
                  </a:lnTo>
                  <a:lnTo>
                    <a:pt x="750017" y="3001895"/>
                  </a:lnTo>
                  <a:lnTo>
                    <a:pt x="754460" y="2990472"/>
                  </a:lnTo>
                  <a:lnTo>
                    <a:pt x="758586" y="2979050"/>
                  </a:lnTo>
                  <a:lnTo>
                    <a:pt x="762078" y="2966676"/>
                  </a:lnTo>
                  <a:lnTo>
                    <a:pt x="765252" y="2954618"/>
                  </a:lnTo>
                  <a:lnTo>
                    <a:pt x="767473" y="2942244"/>
                  </a:lnTo>
                  <a:lnTo>
                    <a:pt x="769378" y="2929870"/>
                  </a:lnTo>
                  <a:lnTo>
                    <a:pt x="770330" y="2916861"/>
                  </a:lnTo>
                  <a:lnTo>
                    <a:pt x="770965" y="2903852"/>
                  </a:lnTo>
                  <a:lnTo>
                    <a:pt x="770647" y="2890843"/>
                  </a:lnTo>
                  <a:lnTo>
                    <a:pt x="770013" y="2877834"/>
                  </a:lnTo>
                  <a:lnTo>
                    <a:pt x="768426" y="2864507"/>
                  </a:lnTo>
                  <a:lnTo>
                    <a:pt x="766521" y="2851816"/>
                  </a:lnTo>
                  <a:lnTo>
                    <a:pt x="763982" y="2839441"/>
                  </a:lnTo>
                  <a:lnTo>
                    <a:pt x="760808" y="2827067"/>
                  </a:lnTo>
                  <a:lnTo>
                    <a:pt x="756682" y="2814692"/>
                  </a:lnTo>
                  <a:lnTo>
                    <a:pt x="752238" y="2802953"/>
                  </a:lnTo>
                  <a:lnTo>
                    <a:pt x="747160" y="2791530"/>
                  </a:lnTo>
                  <a:lnTo>
                    <a:pt x="741764" y="2780108"/>
                  </a:lnTo>
                  <a:lnTo>
                    <a:pt x="735416" y="2769637"/>
                  </a:lnTo>
                  <a:lnTo>
                    <a:pt x="729068" y="2759166"/>
                  </a:lnTo>
                  <a:lnTo>
                    <a:pt x="722086" y="2749013"/>
                  </a:lnTo>
                  <a:lnTo>
                    <a:pt x="714468" y="2739177"/>
                  </a:lnTo>
                  <a:lnTo>
                    <a:pt x="706533" y="2729658"/>
                  </a:lnTo>
                  <a:lnTo>
                    <a:pt x="697964" y="2720774"/>
                  </a:lnTo>
                  <a:lnTo>
                    <a:pt x="689394" y="2712207"/>
                  </a:lnTo>
                  <a:lnTo>
                    <a:pt x="680189" y="2704275"/>
                  </a:lnTo>
                  <a:lnTo>
                    <a:pt x="670350" y="2696342"/>
                  </a:lnTo>
                  <a:lnTo>
                    <a:pt x="660511" y="2689362"/>
                  </a:lnTo>
                  <a:lnTo>
                    <a:pt x="650037" y="2682382"/>
                  </a:lnTo>
                  <a:lnTo>
                    <a:pt x="639563" y="2676353"/>
                  </a:lnTo>
                  <a:lnTo>
                    <a:pt x="628771" y="2670324"/>
                  </a:lnTo>
                  <a:lnTo>
                    <a:pt x="617662" y="2665248"/>
                  </a:lnTo>
                  <a:lnTo>
                    <a:pt x="606236" y="2660171"/>
                  </a:lnTo>
                  <a:lnTo>
                    <a:pt x="594175" y="2656364"/>
                  </a:lnTo>
                  <a:lnTo>
                    <a:pt x="582431" y="2652873"/>
                  </a:lnTo>
                  <a:lnTo>
                    <a:pt x="570053" y="2650018"/>
                  </a:lnTo>
                  <a:lnTo>
                    <a:pt x="557992" y="2647479"/>
                  </a:lnTo>
                  <a:lnTo>
                    <a:pt x="545296" y="2645576"/>
                  </a:lnTo>
                  <a:lnTo>
                    <a:pt x="532600" y="2644306"/>
                  </a:lnTo>
                  <a:lnTo>
                    <a:pt x="519587" y="2643989"/>
                  </a:lnTo>
                  <a:lnTo>
                    <a:pt x="506574" y="2643989"/>
                  </a:lnTo>
                  <a:close/>
                  <a:moveTo>
                    <a:pt x="552279" y="2413000"/>
                  </a:moveTo>
                  <a:lnTo>
                    <a:pt x="560214" y="2505650"/>
                  </a:lnTo>
                  <a:lnTo>
                    <a:pt x="569736" y="2506602"/>
                  </a:lnTo>
                  <a:lnTo>
                    <a:pt x="578940" y="2508188"/>
                  </a:lnTo>
                  <a:lnTo>
                    <a:pt x="588779" y="2510092"/>
                  </a:lnTo>
                  <a:lnTo>
                    <a:pt x="597984" y="2511678"/>
                  </a:lnTo>
                  <a:lnTo>
                    <a:pt x="607506" y="2513582"/>
                  </a:lnTo>
                  <a:lnTo>
                    <a:pt x="617028" y="2516120"/>
                  </a:lnTo>
                  <a:lnTo>
                    <a:pt x="626232" y="2518976"/>
                  </a:lnTo>
                  <a:lnTo>
                    <a:pt x="635119" y="2521514"/>
                  </a:lnTo>
                  <a:lnTo>
                    <a:pt x="644006" y="2524370"/>
                  </a:lnTo>
                  <a:lnTo>
                    <a:pt x="653211" y="2527860"/>
                  </a:lnTo>
                  <a:lnTo>
                    <a:pt x="661780" y="2531033"/>
                  </a:lnTo>
                  <a:lnTo>
                    <a:pt x="670668" y="2534841"/>
                  </a:lnTo>
                  <a:lnTo>
                    <a:pt x="679237" y="2538648"/>
                  </a:lnTo>
                  <a:lnTo>
                    <a:pt x="687807" y="2542773"/>
                  </a:lnTo>
                  <a:lnTo>
                    <a:pt x="696377" y="2547215"/>
                  </a:lnTo>
                  <a:lnTo>
                    <a:pt x="704629" y="2551657"/>
                  </a:lnTo>
                  <a:lnTo>
                    <a:pt x="764299" y="2480266"/>
                  </a:lnTo>
                  <a:lnTo>
                    <a:pt x="884275" y="2581165"/>
                  </a:lnTo>
                  <a:lnTo>
                    <a:pt x="824922" y="2651921"/>
                  </a:lnTo>
                  <a:lnTo>
                    <a:pt x="830953" y="2659219"/>
                  </a:lnTo>
                  <a:lnTo>
                    <a:pt x="836348" y="2666517"/>
                  </a:lnTo>
                  <a:lnTo>
                    <a:pt x="842062" y="2674449"/>
                  </a:lnTo>
                  <a:lnTo>
                    <a:pt x="847140" y="2682382"/>
                  </a:lnTo>
                  <a:lnTo>
                    <a:pt x="852536" y="2690314"/>
                  </a:lnTo>
                  <a:lnTo>
                    <a:pt x="857297" y="2698563"/>
                  </a:lnTo>
                  <a:lnTo>
                    <a:pt x="862057" y="2706813"/>
                  </a:lnTo>
                  <a:lnTo>
                    <a:pt x="866501" y="2715380"/>
                  </a:lnTo>
                  <a:lnTo>
                    <a:pt x="870945" y="2723947"/>
                  </a:lnTo>
                  <a:lnTo>
                    <a:pt x="875071" y="2732514"/>
                  </a:lnTo>
                  <a:lnTo>
                    <a:pt x="879197" y="2741398"/>
                  </a:lnTo>
                  <a:lnTo>
                    <a:pt x="883006" y="2750282"/>
                  </a:lnTo>
                  <a:lnTo>
                    <a:pt x="886497" y="2759166"/>
                  </a:lnTo>
                  <a:lnTo>
                    <a:pt x="889671" y="2768050"/>
                  </a:lnTo>
                  <a:lnTo>
                    <a:pt x="892845" y="2777252"/>
                  </a:lnTo>
                  <a:lnTo>
                    <a:pt x="896019" y="2786453"/>
                  </a:lnTo>
                  <a:lnTo>
                    <a:pt x="986794" y="2779156"/>
                  </a:lnTo>
                  <a:lnTo>
                    <a:pt x="1000125" y="2934629"/>
                  </a:lnTo>
                  <a:lnTo>
                    <a:pt x="909667" y="2942879"/>
                  </a:lnTo>
                  <a:lnTo>
                    <a:pt x="908397" y="2952397"/>
                  </a:lnTo>
                  <a:lnTo>
                    <a:pt x="907128" y="2962233"/>
                  </a:lnTo>
                  <a:lnTo>
                    <a:pt x="905541" y="2971752"/>
                  </a:lnTo>
                  <a:lnTo>
                    <a:pt x="903636" y="2981588"/>
                  </a:lnTo>
                  <a:lnTo>
                    <a:pt x="901415" y="2990790"/>
                  </a:lnTo>
                  <a:lnTo>
                    <a:pt x="899193" y="3000309"/>
                  </a:lnTo>
                  <a:lnTo>
                    <a:pt x="896654" y="3009827"/>
                  </a:lnTo>
                  <a:lnTo>
                    <a:pt x="893797" y="3019029"/>
                  </a:lnTo>
                  <a:lnTo>
                    <a:pt x="890623" y="3027913"/>
                  </a:lnTo>
                  <a:lnTo>
                    <a:pt x="887449" y="3036797"/>
                  </a:lnTo>
                  <a:lnTo>
                    <a:pt x="883958" y="3045999"/>
                  </a:lnTo>
                  <a:lnTo>
                    <a:pt x="880149" y="3054566"/>
                  </a:lnTo>
                  <a:lnTo>
                    <a:pt x="876658" y="3063450"/>
                  </a:lnTo>
                  <a:lnTo>
                    <a:pt x="872532" y="3072017"/>
                  </a:lnTo>
                  <a:lnTo>
                    <a:pt x="868088" y="3080584"/>
                  </a:lnTo>
                  <a:lnTo>
                    <a:pt x="863644" y="3089150"/>
                  </a:lnTo>
                  <a:lnTo>
                    <a:pt x="933154" y="3147532"/>
                  </a:lnTo>
                  <a:lnTo>
                    <a:pt x="831905" y="3267151"/>
                  </a:lnTo>
                  <a:lnTo>
                    <a:pt x="763347" y="3209404"/>
                  </a:lnTo>
                  <a:lnTo>
                    <a:pt x="755730" y="3215433"/>
                  </a:lnTo>
                  <a:lnTo>
                    <a:pt x="748112" y="3221144"/>
                  </a:lnTo>
                  <a:lnTo>
                    <a:pt x="740177" y="3226538"/>
                  </a:lnTo>
                  <a:lnTo>
                    <a:pt x="732560" y="3231615"/>
                  </a:lnTo>
                  <a:lnTo>
                    <a:pt x="724307" y="3237009"/>
                  </a:lnTo>
                  <a:lnTo>
                    <a:pt x="716055" y="3242085"/>
                  </a:lnTo>
                  <a:lnTo>
                    <a:pt x="707485" y="3246527"/>
                  </a:lnTo>
                  <a:lnTo>
                    <a:pt x="698916" y="3251287"/>
                  </a:lnTo>
                  <a:lnTo>
                    <a:pt x="690346" y="3256046"/>
                  </a:lnTo>
                  <a:lnTo>
                    <a:pt x="681459" y="3259854"/>
                  </a:lnTo>
                  <a:lnTo>
                    <a:pt x="672572" y="3263979"/>
                  </a:lnTo>
                  <a:lnTo>
                    <a:pt x="663685" y="3267786"/>
                  </a:lnTo>
                  <a:lnTo>
                    <a:pt x="654480" y="3271276"/>
                  </a:lnTo>
                  <a:lnTo>
                    <a:pt x="645593" y="3274449"/>
                  </a:lnTo>
                  <a:lnTo>
                    <a:pt x="635754" y="3277305"/>
                  </a:lnTo>
                  <a:lnTo>
                    <a:pt x="626549" y="3280478"/>
                  </a:lnTo>
                  <a:lnTo>
                    <a:pt x="634484" y="3369637"/>
                  </a:lnTo>
                  <a:lnTo>
                    <a:pt x="478008" y="3382963"/>
                  </a:lnTo>
                  <a:lnTo>
                    <a:pt x="470390" y="3293804"/>
                  </a:lnTo>
                  <a:lnTo>
                    <a:pt x="460551" y="3292535"/>
                  </a:lnTo>
                  <a:lnTo>
                    <a:pt x="451029" y="3291266"/>
                  </a:lnTo>
                  <a:lnTo>
                    <a:pt x="441190" y="3289362"/>
                  </a:lnTo>
                  <a:lnTo>
                    <a:pt x="431668" y="3287458"/>
                  </a:lnTo>
                  <a:lnTo>
                    <a:pt x="421829" y="3285237"/>
                  </a:lnTo>
                  <a:lnTo>
                    <a:pt x="412624" y="3283016"/>
                  </a:lnTo>
                  <a:lnTo>
                    <a:pt x="403420" y="3280478"/>
                  </a:lnTo>
                  <a:lnTo>
                    <a:pt x="394215" y="3277305"/>
                  </a:lnTo>
                  <a:lnTo>
                    <a:pt x="384693" y="3274449"/>
                  </a:lnTo>
                  <a:lnTo>
                    <a:pt x="375806" y="3271276"/>
                  </a:lnTo>
                  <a:lnTo>
                    <a:pt x="366919" y="3267786"/>
                  </a:lnTo>
                  <a:lnTo>
                    <a:pt x="358032" y="3263979"/>
                  </a:lnTo>
                  <a:lnTo>
                    <a:pt x="349145" y="3259854"/>
                  </a:lnTo>
                  <a:lnTo>
                    <a:pt x="340575" y="3256046"/>
                  </a:lnTo>
                  <a:lnTo>
                    <a:pt x="332006" y="3251921"/>
                  </a:lnTo>
                  <a:lnTo>
                    <a:pt x="323436" y="3246845"/>
                  </a:lnTo>
                  <a:lnTo>
                    <a:pt x="265987" y="3315697"/>
                  </a:lnTo>
                  <a:lnTo>
                    <a:pt x="146012" y="3214798"/>
                  </a:lnTo>
                  <a:lnTo>
                    <a:pt x="204412" y="3145628"/>
                  </a:lnTo>
                  <a:lnTo>
                    <a:pt x="198382" y="3138331"/>
                  </a:lnTo>
                  <a:lnTo>
                    <a:pt x="192669" y="3130398"/>
                  </a:lnTo>
                  <a:lnTo>
                    <a:pt x="187273" y="3122466"/>
                  </a:lnTo>
                  <a:lnTo>
                    <a:pt x="181877" y="3114851"/>
                  </a:lnTo>
                  <a:lnTo>
                    <a:pt x="176799" y="3106602"/>
                  </a:lnTo>
                  <a:lnTo>
                    <a:pt x="172038" y="3098352"/>
                  </a:lnTo>
                  <a:lnTo>
                    <a:pt x="167277" y="3089785"/>
                  </a:lnTo>
                  <a:lnTo>
                    <a:pt x="162834" y="3081853"/>
                  </a:lnTo>
                  <a:lnTo>
                    <a:pt x="158390" y="3072969"/>
                  </a:lnTo>
                  <a:lnTo>
                    <a:pt x="154264" y="3064402"/>
                  </a:lnTo>
                  <a:lnTo>
                    <a:pt x="150455" y="3055517"/>
                  </a:lnTo>
                  <a:lnTo>
                    <a:pt x="146646" y="3046633"/>
                  </a:lnTo>
                  <a:lnTo>
                    <a:pt x="143155" y="3037114"/>
                  </a:lnTo>
                  <a:lnTo>
                    <a:pt x="139664" y="3028230"/>
                  </a:lnTo>
                  <a:lnTo>
                    <a:pt x="136807" y="3018711"/>
                  </a:lnTo>
                  <a:lnTo>
                    <a:pt x="133633" y="3009193"/>
                  </a:lnTo>
                  <a:lnTo>
                    <a:pt x="43175" y="3017125"/>
                  </a:lnTo>
                  <a:lnTo>
                    <a:pt x="30162" y="2861334"/>
                  </a:lnTo>
                  <a:lnTo>
                    <a:pt x="121255" y="2853402"/>
                  </a:lnTo>
                  <a:lnTo>
                    <a:pt x="122207" y="2843249"/>
                  </a:lnTo>
                  <a:lnTo>
                    <a:pt x="123794" y="2833730"/>
                  </a:lnTo>
                  <a:lnTo>
                    <a:pt x="125698" y="2824529"/>
                  </a:lnTo>
                  <a:lnTo>
                    <a:pt x="127285" y="2814692"/>
                  </a:lnTo>
                  <a:lnTo>
                    <a:pt x="129824" y="2805491"/>
                  </a:lnTo>
                  <a:lnTo>
                    <a:pt x="132046" y="2796290"/>
                  </a:lnTo>
                  <a:lnTo>
                    <a:pt x="134903" y="2787088"/>
                  </a:lnTo>
                  <a:lnTo>
                    <a:pt x="137442" y="2777569"/>
                  </a:lnTo>
                  <a:lnTo>
                    <a:pt x="140298" y="2768685"/>
                  </a:lnTo>
                  <a:lnTo>
                    <a:pt x="143790" y="2759801"/>
                  </a:lnTo>
                  <a:lnTo>
                    <a:pt x="147598" y="2750917"/>
                  </a:lnTo>
                  <a:lnTo>
                    <a:pt x="151090" y="2742032"/>
                  </a:lnTo>
                  <a:lnTo>
                    <a:pt x="154899" y="2733466"/>
                  </a:lnTo>
                  <a:lnTo>
                    <a:pt x="159025" y="2724899"/>
                  </a:lnTo>
                  <a:lnTo>
                    <a:pt x="167912" y="2707765"/>
                  </a:lnTo>
                  <a:lnTo>
                    <a:pt x="97450" y="2648749"/>
                  </a:lnTo>
                  <a:lnTo>
                    <a:pt x="198382" y="2528812"/>
                  </a:lnTo>
                  <a:lnTo>
                    <a:pt x="269161" y="2588780"/>
                  </a:lnTo>
                  <a:lnTo>
                    <a:pt x="284079" y="2577675"/>
                  </a:lnTo>
                  <a:lnTo>
                    <a:pt x="299631" y="2566887"/>
                  </a:lnTo>
                  <a:lnTo>
                    <a:pt x="307884" y="2561493"/>
                  </a:lnTo>
                  <a:lnTo>
                    <a:pt x="315819" y="2556734"/>
                  </a:lnTo>
                  <a:lnTo>
                    <a:pt x="324388" y="2552292"/>
                  </a:lnTo>
                  <a:lnTo>
                    <a:pt x="332323" y="2547532"/>
                  </a:lnTo>
                  <a:lnTo>
                    <a:pt x="340893" y="2543407"/>
                  </a:lnTo>
                  <a:lnTo>
                    <a:pt x="349463" y="2539283"/>
                  </a:lnTo>
                  <a:lnTo>
                    <a:pt x="358350" y="2535158"/>
                  </a:lnTo>
                  <a:lnTo>
                    <a:pt x="367237" y="2531350"/>
                  </a:lnTo>
                  <a:lnTo>
                    <a:pt x="376124" y="2528177"/>
                  </a:lnTo>
                  <a:lnTo>
                    <a:pt x="385646" y="2524687"/>
                  </a:lnTo>
                  <a:lnTo>
                    <a:pt x="394533" y="2521832"/>
                  </a:lnTo>
                  <a:lnTo>
                    <a:pt x="403737" y="2518976"/>
                  </a:lnTo>
                  <a:lnTo>
                    <a:pt x="396120" y="2426327"/>
                  </a:lnTo>
                  <a:lnTo>
                    <a:pt x="552279" y="2413000"/>
                  </a:lnTo>
                  <a:close/>
                  <a:moveTo>
                    <a:pt x="1753153" y="2246313"/>
                  </a:moveTo>
                  <a:lnTo>
                    <a:pt x="1813988" y="2246313"/>
                  </a:lnTo>
                  <a:lnTo>
                    <a:pt x="1817474" y="2246631"/>
                  </a:lnTo>
                  <a:lnTo>
                    <a:pt x="1820959" y="2247583"/>
                  </a:lnTo>
                  <a:lnTo>
                    <a:pt x="1823811" y="2248536"/>
                  </a:lnTo>
                  <a:lnTo>
                    <a:pt x="1826346" y="2250441"/>
                  </a:lnTo>
                  <a:lnTo>
                    <a:pt x="1828564" y="2252346"/>
                  </a:lnTo>
                  <a:lnTo>
                    <a:pt x="1830148" y="2254886"/>
                  </a:lnTo>
                  <a:lnTo>
                    <a:pt x="1831415" y="2257426"/>
                  </a:lnTo>
                  <a:lnTo>
                    <a:pt x="1831732" y="2259966"/>
                  </a:lnTo>
                  <a:lnTo>
                    <a:pt x="1831732" y="2310766"/>
                  </a:lnTo>
                  <a:lnTo>
                    <a:pt x="1842188" y="2312036"/>
                  </a:lnTo>
                  <a:lnTo>
                    <a:pt x="1852011" y="2313623"/>
                  </a:lnTo>
                  <a:lnTo>
                    <a:pt x="1862467" y="2315528"/>
                  </a:lnTo>
                  <a:lnTo>
                    <a:pt x="1871973" y="2317751"/>
                  </a:lnTo>
                  <a:lnTo>
                    <a:pt x="1880528" y="2319973"/>
                  </a:lnTo>
                  <a:lnTo>
                    <a:pt x="1889400" y="2322513"/>
                  </a:lnTo>
                  <a:lnTo>
                    <a:pt x="1897955" y="2325371"/>
                  </a:lnTo>
                  <a:lnTo>
                    <a:pt x="1907460" y="2328863"/>
                  </a:lnTo>
                  <a:lnTo>
                    <a:pt x="1916332" y="2332673"/>
                  </a:lnTo>
                  <a:lnTo>
                    <a:pt x="1925204" y="2336801"/>
                  </a:lnTo>
                  <a:lnTo>
                    <a:pt x="1934393" y="2341246"/>
                  </a:lnTo>
                  <a:lnTo>
                    <a:pt x="1942948" y="2345691"/>
                  </a:lnTo>
                  <a:lnTo>
                    <a:pt x="1951503" y="2350771"/>
                  </a:lnTo>
                  <a:lnTo>
                    <a:pt x="1960058" y="2355851"/>
                  </a:lnTo>
                  <a:lnTo>
                    <a:pt x="1967662" y="2361566"/>
                  </a:lnTo>
                  <a:lnTo>
                    <a:pt x="1975267" y="2367281"/>
                  </a:lnTo>
                  <a:lnTo>
                    <a:pt x="1982238" y="2372996"/>
                  </a:lnTo>
                  <a:lnTo>
                    <a:pt x="1988575" y="2379346"/>
                  </a:lnTo>
                  <a:lnTo>
                    <a:pt x="1994278" y="2385378"/>
                  </a:lnTo>
                  <a:lnTo>
                    <a:pt x="1999665" y="2392046"/>
                  </a:lnTo>
                  <a:lnTo>
                    <a:pt x="2002199" y="2396491"/>
                  </a:lnTo>
                  <a:lnTo>
                    <a:pt x="2004100" y="2401253"/>
                  </a:lnTo>
                  <a:lnTo>
                    <a:pt x="2005051" y="2406016"/>
                  </a:lnTo>
                  <a:lnTo>
                    <a:pt x="2005685" y="2411413"/>
                  </a:lnTo>
                  <a:lnTo>
                    <a:pt x="2005051" y="2416493"/>
                  </a:lnTo>
                  <a:lnTo>
                    <a:pt x="2003784" y="2421891"/>
                  </a:lnTo>
                  <a:lnTo>
                    <a:pt x="2001566" y="2427288"/>
                  </a:lnTo>
                  <a:lnTo>
                    <a:pt x="1998397" y="2432368"/>
                  </a:lnTo>
                  <a:lnTo>
                    <a:pt x="1996179" y="2435543"/>
                  </a:lnTo>
                  <a:lnTo>
                    <a:pt x="1993961" y="2438401"/>
                  </a:lnTo>
                  <a:lnTo>
                    <a:pt x="1991426" y="2441576"/>
                  </a:lnTo>
                  <a:lnTo>
                    <a:pt x="1988575" y="2444433"/>
                  </a:lnTo>
                  <a:lnTo>
                    <a:pt x="1985406" y="2447291"/>
                  </a:lnTo>
                  <a:lnTo>
                    <a:pt x="1982238" y="2449831"/>
                  </a:lnTo>
                  <a:lnTo>
                    <a:pt x="1978435" y="2452688"/>
                  </a:lnTo>
                  <a:lnTo>
                    <a:pt x="1974633" y="2454911"/>
                  </a:lnTo>
                  <a:lnTo>
                    <a:pt x="1971148" y="2457133"/>
                  </a:lnTo>
                  <a:lnTo>
                    <a:pt x="1967029" y="2459038"/>
                  </a:lnTo>
                  <a:lnTo>
                    <a:pt x="1962910" y="2460626"/>
                  </a:lnTo>
                  <a:lnTo>
                    <a:pt x="1958790" y="2462213"/>
                  </a:lnTo>
                  <a:lnTo>
                    <a:pt x="1954671" y="2463483"/>
                  </a:lnTo>
                  <a:lnTo>
                    <a:pt x="1950235" y="2464118"/>
                  </a:lnTo>
                  <a:lnTo>
                    <a:pt x="1945799" y="2464753"/>
                  </a:lnTo>
                  <a:lnTo>
                    <a:pt x="1941364" y="2464753"/>
                  </a:lnTo>
                  <a:lnTo>
                    <a:pt x="1936294" y="2464753"/>
                  </a:lnTo>
                  <a:lnTo>
                    <a:pt x="1931541" y="2464118"/>
                  </a:lnTo>
                  <a:lnTo>
                    <a:pt x="1926471" y="2462531"/>
                  </a:lnTo>
                  <a:lnTo>
                    <a:pt x="1922035" y="2460626"/>
                  </a:lnTo>
                  <a:lnTo>
                    <a:pt x="1917916" y="2458403"/>
                  </a:lnTo>
                  <a:lnTo>
                    <a:pt x="1914431" y="2455546"/>
                  </a:lnTo>
                  <a:lnTo>
                    <a:pt x="1910946" y="2452688"/>
                  </a:lnTo>
                  <a:lnTo>
                    <a:pt x="1908094" y="2448878"/>
                  </a:lnTo>
                  <a:lnTo>
                    <a:pt x="1904925" y="2445068"/>
                  </a:lnTo>
                  <a:lnTo>
                    <a:pt x="1903341" y="2443798"/>
                  </a:lnTo>
                  <a:lnTo>
                    <a:pt x="1897004" y="2438401"/>
                  </a:lnTo>
                  <a:lnTo>
                    <a:pt x="1890667" y="2433638"/>
                  </a:lnTo>
                  <a:lnTo>
                    <a:pt x="1883696" y="2429193"/>
                  </a:lnTo>
                  <a:lnTo>
                    <a:pt x="1876092" y="2424431"/>
                  </a:lnTo>
                  <a:lnTo>
                    <a:pt x="1868804" y="2419986"/>
                  </a:lnTo>
                  <a:lnTo>
                    <a:pt x="1861200" y="2415858"/>
                  </a:lnTo>
                  <a:lnTo>
                    <a:pt x="1853912" y="2412366"/>
                  </a:lnTo>
                  <a:lnTo>
                    <a:pt x="1847258" y="2409508"/>
                  </a:lnTo>
                  <a:lnTo>
                    <a:pt x="1840921" y="2407286"/>
                  </a:lnTo>
                  <a:lnTo>
                    <a:pt x="1834267" y="2405381"/>
                  </a:lnTo>
                  <a:lnTo>
                    <a:pt x="1827296" y="2403793"/>
                  </a:lnTo>
                  <a:lnTo>
                    <a:pt x="1820642" y="2402523"/>
                  </a:lnTo>
                  <a:lnTo>
                    <a:pt x="1813355" y="2401253"/>
                  </a:lnTo>
                  <a:lnTo>
                    <a:pt x="1806384" y="2400301"/>
                  </a:lnTo>
                  <a:lnTo>
                    <a:pt x="1799730" y="2399666"/>
                  </a:lnTo>
                  <a:lnTo>
                    <a:pt x="1792759" y="2399348"/>
                  </a:lnTo>
                  <a:lnTo>
                    <a:pt x="1786105" y="2399031"/>
                  </a:lnTo>
                  <a:lnTo>
                    <a:pt x="1776917" y="2399348"/>
                  </a:lnTo>
                  <a:lnTo>
                    <a:pt x="1767094" y="2400301"/>
                  </a:lnTo>
                  <a:lnTo>
                    <a:pt x="1756321" y="2401571"/>
                  </a:lnTo>
                  <a:lnTo>
                    <a:pt x="1745548" y="2404428"/>
                  </a:lnTo>
                  <a:lnTo>
                    <a:pt x="1740162" y="2405698"/>
                  </a:lnTo>
                  <a:lnTo>
                    <a:pt x="1734458" y="2407603"/>
                  </a:lnTo>
                  <a:lnTo>
                    <a:pt x="1729072" y="2409826"/>
                  </a:lnTo>
                  <a:lnTo>
                    <a:pt x="1723368" y="2412048"/>
                  </a:lnTo>
                  <a:lnTo>
                    <a:pt x="1717982" y="2414906"/>
                  </a:lnTo>
                  <a:lnTo>
                    <a:pt x="1712279" y="2418081"/>
                  </a:lnTo>
                  <a:lnTo>
                    <a:pt x="1706575" y="2421256"/>
                  </a:lnTo>
                  <a:lnTo>
                    <a:pt x="1701506" y="2425383"/>
                  </a:lnTo>
                  <a:lnTo>
                    <a:pt x="1698337" y="2427923"/>
                  </a:lnTo>
                  <a:lnTo>
                    <a:pt x="1695168" y="2431416"/>
                  </a:lnTo>
                  <a:lnTo>
                    <a:pt x="1692634" y="2434908"/>
                  </a:lnTo>
                  <a:lnTo>
                    <a:pt x="1690415" y="2438401"/>
                  </a:lnTo>
                  <a:lnTo>
                    <a:pt x="1688514" y="2442211"/>
                  </a:lnTo>
                  <a:lnTo>
                    <a:pt x="1686930" y="2446338"/>
                  </a:lnTo>
                  <a:lnTo>
                    <a:pt x="1686296" y="2450783"/>
                  </a:lnTo>
                  <a:lnTo>
                    <a:pt x="1685662" y="2455228"/>
                  </a:lnTo>
                  <a:lnTo>
                    <a:pt x="1685346" y="2459673"/>
                  </a:lnTo>
                  <a:lnTo>
                    <a:pt x="1685346" y="2464118"/>
                  </a:lnTo>
                  <a:lnTo>
                    <a:pt x="1685662" y="2468563"/>
                  </a:lnTo>
                  <a:lnTo>
                    <a:pt x="1686296" y="2473008"/>
                  </a:lnTo>
                  <a:lnTo>
                    <a:pt x="1687880" y="2477136"/>
                  </a:lnTo>
                  <a:lnTo>
                    <a:pt x="1689148" y="2481581"/>
                  </a:lnTo>
                  <a:lnTo>
                    <a:pt x="1691366" y="2485708"/>
                  </a:lnTo>
                  <a:lnTo>
                    <a:pt x="1693584" y="2489518"/>
                  </a:lnTo>
                  <a:lnTo>
                    <a:pt x="1698654" y="2495233"/>
                  </a:lnTo>
                  <a:lnTo>
                    <a:pt x="1703723" y="2500631"/>
                  </a:lnTo>
                  <a:lnTo>
                    <a:pt x="1709427" y="2505076"/>
                  </a:lnTo>
                  <a:lnTo>
                    <a:pt x="1715130" y="2508568"/>
                  </a:lnTo>
                  <a:lnTo>
                    <a:pt x="1721784" y="2512378"/>
                  </a:lnTo>
                  <a:lnTo>
                    <a:pt x="1729389" y="2515871"/>
                  </a:lnTo>
                  <a:lnTo>
                    <a:pt x="1745865" y="2522538"/>
                  </a:lnTo>
                  <a:lnTo>
                    <a:pt x="1750618" y="2524443"/>
                  </a:lnTo>
                  <a:lnTo>
                    <a:pt x="1778501" y="2534603"/>
                  </a:lnTo>
                  <a:lnTo>
                    <a:pt x="1797829" y="2542223"/>
                  </a:lnTo>
                  <a:lnTo>
                    <a:pt x="1816523" y="2549208"/>
                  </a:lnTo>
                  <a:lnTo>
                    <a:pt x="1827613" y="2553336"/>
                  </a:lnTo>
                  <a:lnTo>
                    <a:pt x="1854546" y="2562861"/>
                  </a:lnTo>
                  <a:lnTo>
                    <a:pt x="1868804" y="2568258"/>
                  </a:lnTo>
                  <a:lnTo>
                    <a:pt x="1882746" y="2573656"/>
                  </a:lnTo>
                  <a:lnTo>
                    <a:pt x="1897004" y="2579688"/>
                  </a:lnTo>
                  <a:lnTo>
                    <a:pt x="1911262" y="2585721"/>
                  </a:lnTo>
                  <a:lnTo>
                    <a:pt x="1925204" y="2592388"/>
                  </a:lnTo>
                  <a:lnTo>
                    <a:pt x="1938512" y="2599373"/>
                  </a:lnTo>
                  <a:lnTo>
                    <a:pt x="1951503" y="2606676"/>
                  </a:lnTo>
                  <a:lnTo>
                    <a:pt x="1964177" y="2614613"/>
                  </a:lnTo>
                  <a:lnTo>
                    <a:pt x="1969563" y="2618741"/>
                  </a:lnTo>
                  <a:lnTo>
                    <a:pt x="1975584" y="2622868"/>
                  </a:lnTo>
                  <a:lnTo>
                    <a:pt x="1980653" y="2627313"/>
                  </a:lnTo>
                  <a:lnTo>
                    <a:pt x="1986040" y="2631758"/>
                  </a:lnTo>
                  <a:lnTo>
                    <a:pt x="1990793" y="2636203"/>
                  </a:lnTo>
                  <a:lnTo>
                    <a:pt x="1995229" y="2640966"/>
                  </a:lnTo>
                  <a:lnTo>
                    <a:pt x="1999665" y="2645728"/>
                  </a:lnTo>
                  <a:lnTo>
                    <a:pt x="2003467" y="2651126"/>
                  </a:lnTo>
                  <a:lnTo>
                    <a:pt x="2006952" y="2656206"/>
                  </a:lnTo>
                  <a:lnTo>
                    <a:pt x="2010438" y="2661286"/>
                  </a:lnTo>
                  <a:lnTo>
                    <a:pt x="2012972" y="2667001"/>
                  </a:lnTo>
                  <a:lnTo>
                    <a:pt x="2015507" y="2672398"/>
                  </a:lnTo>
                  <a:lnTo>
                    <a:pt x="2017408" y="2677796"/>
                  </a:lnTo>
                  <a:lnTo>
                    <a:pt x="2019309" y="2682876"/>
                  </a:lnTo>
                  <a:lnTo>
                    <a:pt x="2020260" y="2688273"/>
                  </a:lnTo>
                  <a:lnTo>
                    <a:pt x="2021844" y="2693671"/>
                  </a:lnTo>
                  <a:lnTo>
                    <a:pt x="2022478" y="2699068"/>
                  </a:lnTo>
                  <a:lnTo>
                    <a:pt x="2023429" y="2704148"/>
                  </a:lnTo>
                  <a:lnTo>
                    <a:pt x="2023745" y="2709546"/>
                  </a:lnTo>
                  <a:lnTo>
                    <a:pt x="2024062" y="2714943"/>
                  </a:lnTo>
                  <a:lnTo>
                    <a:pt x="2024062" y="2720023"/>
                  </a:lnTo>
                  <a:lnTo>
                    <a:pt x="2024062" y="2725738"/>
                  </a:lnTo>
                  <a:lnTo>
                    <a:pt x="2023429" y="2730818"/>
                  </a:lnTo>
                  <a:lnTo>
                    <a:pt x="2022478" y="2736216"/>
                  </a:lnTo>
                  <a:lnTo>
                    <a:pt x="2021844" y="2741296"/>
                  </a:lnTo>
                  <a:lnTo>
                    <a:pt x="2020894" y="2746376"/>
                  </a:lnTo>
                  <a:lnTo>
                    <a:pt x="2019309" y="2751773"/>
                  </a:lnTo>
                  <a:lnTo>
                    <a:pt x="2017725" y="2756853"/>
                  </a:lnTo>
                  <a:lnTo>
                    <a:pt x="2014240" y="2767331"/>
                  </a:lnTo>
                  <a:lnTo>
                    <a:pt x="2009170" y="2777173"/>
                  </a:lnTo>
                  <a:lnTo>
                    <a:pt x="2004100" y="2787016"/>
                  </a:lnTo>
                  <a:lnTo>
                    <a:pt x="1997763" y="2796223"/>
                  </a:lnTo>
                  <a:lnTo>
                    <a:pt x="1990476" y="2805431"/>
                  </a:lnTo>
                  <a:lnTo>
                    <a:pt x="1982554" y="2814003"/>
                  </a:lnTo>
                  <a:lnTo>
                    <a:pt x="1973683" y="2822576"/>
                  </a:lnTo>
                  <a:lnTo>
                    <a:pt x="1964177" y="2830513"/>
                  </a:lnTo>
                  <a:lnTo>
                    <a:pt x="1958474" y="2834641"/>
                  </a:lnTo>
                  <a:lnTo>
                    <a:pt x="1952137" y="2838768"/>
                  </a:lnTo>
                  <a:lnTo>
                    <a:pt x="1945799" y="2842261"/>
                  </a:lnTo>
                  <a:lnTo>
                    <a:pt x="1938829" y="2845753"/>
                  </a:lnTo>
                  <a:lnTo>
                    <a:pt x="1931541" y="2848928"/>
                  </a:lnTo>
                  <a:lnTo>
                    <a:pt x="1923937" y="2852421"/>
                  </a:lnTo>
                  <a:lnTo>
                    <a:pt x="1915698" y="2854961"/>
                  </a:lnTo>
                  <a:lnTo>
                    <a:pt x="1907777" y="2857818"/>
                  </a:lnTo>
                  <a:lnTo>
                    <a:pt x="1899222" y="2860041"/>
                  </a:lnTo>
                  <a:lnTo>
                    <a:pt x="1890350" y="2862263"/>
                  </a:lnTo>
                  <a:lnTo>
                    <a:pt x="1880845" y="2864486"/>
                  </a:lnTo>
                  <a:lnTo>
                    <a:pt x="1871656" y="2866391"/>
                  </a:lnTo>
                  <a:lnTo>
                    <a:pt x="1862150" y="2867978"/>
                  </a:lnTo>
                  <a:lnTo>
                    <a:pt x="1852011" y="2869566"/>
                  </a:lnTo>
                  <a:lnTo>
                    <a:pt x="1842188" y="2870201"/>
                  </a:lnTo>
                  <a:lnTo>
                    <a:pt x="1831732" y="2871471"/>
                  </a:lnTo>
                  <a:lnTo>
                    <a:pt x="1831732" y="2918143"/>
                  </a:lnTo>
                  <a:lnTo>
                    <a:pt x="1831415" y="2921001"/>
                  </a:lnTo>
                  <a:lnTo>
                    <a:pt x="1830148" y="2923858"/>
                  </a:lnTo>
                  <a:lnTo>
                    <a:pt x="1828564" y="2926081"/>
                  </a:lnTo>
                  <a:lnTo>
                    <a:pt x="1826346" y="2928303"/>
                  </a:lnTo>
                  <a:lnTo>
                    <a:pt x="1823811" y="2929573"/>
                  </a:lnTo>
                  <a:lnTo>
                    <a:pt x="1820959" y="2931161"/>
                  </a:lnTo>
                  <a:lnTo>
                    <a:pt x="1817474" y="2931796"/>
                  </a:lnTo>
                  <a:lnTo>
                    <a:pt x="1813988" y="2932113"/>
                  </a:lnTo>
                  <a:lnTo>
                    <a:pt x="1753153" y="2932113"/>
                  </a:lnTo>
                  <a:lnTo>
                    <a:pt x="1749350" y="2931796"/>
                  </a:lnTo>
                  <a:lnTo>
                    <a:pt x="1745865" y="2931161"/>
                  </a:lnTo>
                  <a:lnTo>
                    <a:pt x="1743013" y="2929573"/>
                  </a:lnTo>
                  <a:lnTo>
                    <a:pt x="1740478" y="2928303"/>
                  </a:lnTo>
                  <a:lnTo>
                    <a:pt x="1738261" y="2926081"/>
                  </a:lnTo>
                  <a:lnTo>
                    <a:pt x="1736676" y="2923858"/>
                  </a:lnTo>
                  <a:lnTo>
                    <a:pt x="1735726" y="2921001"/>
                  </a:lnTo>
                  <a:lnTo>
                    <a:pt x="1735409" y="2918143"/>
                  </a:lnTo>
                  <a:lnTo>
                    <a:pt x="1735409" y="2867661"/>
                  </a:lnTo>
                  <a:lnTo>
                    <a:pt x="1722418" y="2865438"/>
                  </a:lnTo>
                  <a:lnTo>
                    <a:pt x="1708793" y="2863216"/>
                  </a:lnTo>
                  <a:lnTo>
                    <a:pt x="1696436" y="2860041"/>
                  </a:lnTo>
                  <a:lnTo>
                    <a:pt x="1683444" y="2857183"/>
                  </a:lnTo>
                  <a:lnTo>
                    <a:pt x="1670770" y="2853373"/>
                  </a:lnTo>
                  <a:lnTo>
                    <a:pt x="1658413" y="2849246"/>
                  </a:lnTo>
                  <a:lnTo>
                    <a:pt x="1646689" y="2844801"/>
                  </a:lnTo>
                  <a:lnTo>
                    <a:pt x="1635283" y="2840038"/>
                  </a:lnTo>
                  <a:lnTo>
                    <a:pt x="1624193" y="2834958"/>
                  </a:lnTo>
                  <a:lnTo>
                    <a:pt x="1613420" y="2829243"/>
                  </a:lnTo>
                  <a:lnTo>
                    <a:pt x="1603280" y="2823528"/>
                  </a:lnTo>
                  <a:lnTo>
                    <a:pt x="1594092" y="2816543"/>
                  </a:lnTo>
                  <a:lnTo>
                    <a:pt x="1585220" y="2809876"/>
                  </a:lnTo>
                  <a:lnTo>
                    <a:pt x="1576982" y="2802573"/>
                  </a:lnTo>
                  <a:lnTo>
                    <a:pt x="1569377" y="2794636"/>
                  </a:lnTo>
                  <a:lnTo>
                    <a:pt x="1566209" y="2790826"/>
                  </a:lnTo>
                  <a:lnTo>
                    <a:pt x="1563357" y="2786698"/>
                  </a:lnTo>
                  <a:lnTo>
                    <a:pt x="1560188" y="2782253"/>
                  </a:lnTo>
                  <a:lnTo>
                    <a:pt x="1558287" y="2777173"/>
                  </a:lnTo>
                  <a:lnTo>
                    <a:pt x="1557337" y="2772411"/>
                  </a:lnTo>
                  <a:lnTo>
                    <a:pt x="1557337" y="2767331"/>
                  </a:lnTo>
                  <a:lnTo>
                    <a:pt x="1557654" y="2761933"/>
                  </a:lnTo>
                  <a:lnTo>
                    <a:pt x="1559238" y="2756853"/>
                  </a:lnTo>
                  <a:lnTo>
                    <a:pt x="1561456" y="2751456"/>
                  </a:lnTo>
                  <a:lnTo>
                    <a:pt x="1564308" y="2746058"/>
                  </a:lnTo>
                  <a:lnTo>
                    <a:pt x="1566209" y="2743201"/>
                  </a:lnTo>
                  <a:lnTo>
                    <a:pt x="1568743" y="2740026"/>
                  </a:lnTo>
                  <a:lnTo>
                    <a:pt x="1571278" y="2737168"/>
                  </a:lnTo>
                  <a:lnTo>
                    <a:pt x="1574447" y="2734311"/>
                  </a:lnTo>
                  <a:lnTo>
                    <a:pt x="1577299" y="2731136"/>
                  </a:lnTo>
                  <a:lnTo>
                    <a:pt x="1580784" y="2728596"/>
                  </a:lnTo>
                  <a:lnTo>
                    <a:pt x="1583952" y="2726056"/>
                  </a:lnTo>
                  <a:lnTo>
                    <a:pt x="1587755" y="2723833"/>
                  </a:lnTo>
                  <a:lnTo>
                    <a:pt x="1591874" y="2721611"/>
                  </a:lnTo>
                  <a:lnTo>
                    <a:pt x="1595359" y="2719706"/>
                  </a:lnTo>
                  <a:lnTo>
                    <a:pt x="1599478" y="2717801"/>
                  </a:lnTo>
                  <a:lnTo>
                    <a:pt x="1603914" y="2716531"/>
                  </a:lnTo>
                  <a:lnTo>
                    <a:pt x="1608033" y="2715261"/>
                  </a:lnTo>
                  <a:lnTo>
                    <a:pt x="1612469" y="2714626"/>
                  </a:lnTo>
                  <a:lnTo>
                    <a:pt x="1616905" y="2713673"/>
                  </a:lnTo>
                  <a:lnTo>
                    <a:pt x="1621341" y="2713673"/>
                  </a:lnTo>
                  <a:lnTo>
                    <a:pt x="1626411" y="2713673"/>
                  </a:lnTo>
                  <a:lnTo>
                    <a:pt x="1631480" y="2714943"/>
                  </a:lnTo>
                  <a:lnTo>
                    <a:pt x="1635916" y="2715896"/>
                  </a:lnTo>
                  <a:lnTo>
                    <a:pt x="1640352" y="2717801"/>
                  </a:lnTo>
                  <a:lnTo>
                    <a:pt x="1644471" y="2720023"/>
                  </a:lnTo>
                  <a:lnTo>
                    <a:pt x="1648274" y="2723198"/>
                  </a:lnTo>
                  <a:lnTo>
                    <a:pt x="1651759" y="2726056"/>
                  </a:lnTo>
                  <a:lnTo>
                    <a:pt x="1654928" y="2729866"/>
                  </a:lnTo>
                  <a:lnTo>
                    <a:pt x="1657462" y="2733041"/>
                  </a:lnTo>
                  <a:lnTo>
                    <a:pt x="1658096" y="2733993"/>
                  </a:lnTo>
                  <a:lnTo>
                    <a:pt x="1659364" y="2734946"/>
                  </a:lnTo>
                  <a:lnTo>
                    <a:pt x="1665701" y="2740026"/>
                  </a:lnTo>
                  <a:lnTo>
                    <a:pt x="1671721" y="2744471"/>
                  </a:lnTo>
                  <a:lnTo>
                    <a:pt x="1678692" y="2748598"/>
                  </a:lnTo>
                  <a:lnTo>
                    <a:pt x="1685662" y="2752726"/>
                  </a:lnTo>
                  <a:lnTo>
                    <a:pt x="1692634" y="2756853"/>
                  </a:lnTo>
                  <a:lnTo>
                    <a:pt x="1699921" y="2760346"/>
                  </a:lnTo>
                  <a:lnTo>
                    <a:pt x="1707526" y="2763521"/>
                  </a:lnTo>
                  <a:lnTo>
                    <a:pt x="1714497" y="2766061"/>
                  </a:lnTo>
                  <a:lnTo>
                    <a:pt x="1720834" y="2768283"/>
                  </a:lnTo>
                  <a:lnTo>
                    <a:pt x="1731607" y="2771458"/>
                  </a:lnTo>
                  <a:lnTo>
                    <a:pt x="1742380" y="2773998"/>
                  </a:lnTo>
                  <a:lnTo>
                    <a:pt x="1753153" y="2776221"/>
                  </a:lnTo>
                  <a:lnTo>
                    <a:pt x="1764242" y="2778126"/>
                  </a:lnTo>
                  <a:lnTo>
                    <a:pt x="1775016" y="2779396"/>
                  </a:lnTo>
                  <a:lnTo>
                    <a:pt x="1785789" y="2780666"/>
                  </a:lnTo>
                  <a:lnTo>
                    <a:pt x="1795928" y="2780983"/>
                  </a:lnTo>
                  <a:lnTo>
                    <a:pt x="1806067" y="2781301"/>
                  </a:lnTo>
                  <a:lnTo>
                    <a:pt x="1817157" y="2780983"/>
                  </a:lnTo>
                  <a:lnTo>
                    <a:pt x="1827613" y="2780348"/>
                  </a:lnTo>
                  <a:lnTo>
                    <a:pt x="1837119" y="2778761"/>
                  </a:lnTo>
                  <a:lnTo>
                    <a:pt x="1845991" y="2776856"/>
                  </a:lnTo>
                  <a:lnTo>
                    <a:pt x="1854546" y="2774633"/>
                  </a:lnTo>
                  <a:lnTo>
                    <a:pt x="1862467" y="2771776"/>
                  </a:lnTo>
                  <a:lnTo>
                    <a:pt x="1869121" y="2768283"/>
                  </a:lnTo>
                  <a:lnTo>
                    <a:pt x="1875458" y="2764791"/>
                  </a:lnTo>
                  <a:lnTo>
                    <a:pt x="1879260" y="2761616"/>
                  </a:lnTo>
                  <a:lnTo>
                    <a:pt x="1882429" y="2758441"/>
                  </a:lnTo>
                  <a:lnTo>
                    <a:pt x="1885280" y="2754948"/>
                  </a:lnTo>
                  <a:lnTo>
                    <a:pt x="1888132" y="2751456"/>
                  </a:lnTo>
                  <a:lnTo>
                    <a:pt x="1890350" y="2747646"/>
                  </a:lnTo>
                  <a:lnTo>
                    <a:pt x="1892251" y="2743518"/>
                  </a:lnTo>
                  <a:lnTo>
                    <a:pt x="1893519" y="2739391"/>
                  </a:lnTo>
                  <a:lnTo>
                    <a:pt x="1894786" y="2734946"/>
                  </a:lnTo>
                  <a:lnTo>
                    <a:pt x="1895420" y="2730818"/>
                  </a:lnTo>
                  <a:lnTo>
                    <a:pt x="1895737" y="2726373"/>
                  </a:lnTo>
                  <a:lnTo>
                    <a:pt x="1895420" y="2721928"/>
                  </a:lnTo>
                  <a:lnTo>
                    <a:pt x="1895103" y="2717483"/>
                  </a:lnTo>
                  <a:lnTo>
                    <a:pt x="1893836" y="2713038"/>
                  </a:lnTo>
                  <a:lnTo>
                    <a:pt x="1892885" y="2708911"/>
                  </a:lnTo>
                  <a:lnTo>
                    <a:pt x="1890984" y="2704783"/>
                  </a:lnTo>
                  <a:lnTo>
                    <a:pt x="1888766" y="2700656"/>
                  </a:lnTo>
                  <a:lnTo>
                    <a:pt x="1885280" y="2696211"/>
                  </a:lnTo>
                  <a:lnTo>
                    <a:pt x="1881478" y="2691766"/>
                  </a:lnTo>
                  <a:lnTo>
                    <a:pt x="1876092" y="2687321"/>
                  </a:lnTo>
                  <a:lnTo>
                    <a:pt x="1870705" y="2682876"/>
                  </a:lnTo>
                  <a:lnTo>
                    <a:pt x="1864368" y="2678748"/>
                  </a:lnTo>
                  <a:lnTo>
                    <a:pt x="1857714" y="2674621"/>
                  </a:lnTo>
                  <a:lnTo>
                    <a:pt x="1850110" y="2671128"/>
                  </a:lnTo>
                  <a:lnTo>
                    <a:pt x="1842188" y="2667318"/>
                  </a:lnTo>
                  <a:lnTo>
                    <a:pt x="1817474" y="2657158"/>
                  </a:lnTo>
                  <a:lnTo>
                    <a:pt x="1720517" y="2617471"/>
                  </a:lnTo>
                  <a:lnTo>
                    <a:pt x="1673305" y="2597786"/>
                  </a:lnTo>
                  <a:lnTo>
                    <a:pt x="1644471" y="2585086"/>
                  </a:lnTo>
                  <a:lnTo>
                    <a:pt x="1639085" y="2582546"/>
                  </a:lnTo>
                  <a:lnTo>
                    <a:pt x="1634015" y="2580006"/>
                  </a:lnTo>
                  <a:lnTo>
                    <a:pt x="1624827" y="2574608"/>
                  </a:lnTo>
                  <a:lnTo>
                    <a:pt x="1615638" y="2567623"/>
                  </a:lnTo>
                  <a:lnTo>
                    <a:pt x="1607083" y="2560638"/>
                  </a:lnTo>
                  <a:lnTo>
                    <a:pt x="1598845" y="2552383"/>
                  </a:lnTo>
                  <a:lnTo>
                    <a:pt x="1591874" y="2544446"/>
                  </a:lnTo>
                  <a:lnTo>
                    <a:pt x="1588072" y="2540001"/>
                  </a:lnTo>
                  <a:lnTo>
                    <a:pt x="1585220" y="2534921"/>
                  </a:lnTo>
                  <a:lnTo>
                    <a:pt x="1581734" y="2530476"/>
                  </a:lnTo>
                  <a:lnTo>
                    <a:pt x="1579200" y="2525713"/>
                  </a:lnTo>
                  <a:lnTo>
                    <a:pt x="1576348" y="2520633"/>
                  </a:lnTo>
                  <a:lnTo>
                    <a:pt x="1574130" y="2515236"/>
                  </a:lnTo>
                  <a:lnTo>
                    <a:pt x="1571912" y="2510156"/>
                  </a:lnTo>
                  <a:lnTo>
                    <a:pt x="1570011" y="2505076"/>
                  </a:lnTo>
                  <a:lnTo>
                    <a:pt x="1568110" y="2499678"/>
                  </a:lnTo>
                  <a:lnTo>
                    <a:pt x="1566525" y="2494598"/>
                  </a:lnTo>
                  <a:lnTo>
                    <a:pt x="1565575" y="2488883"/>
                  </a:lnTo>
                  <a:lnTo>
                    <a:pt x="1564624" y="2483803"/>
                  </a:lnTo>
                  <a:lnTo>
                    <a:pt x="1563991" y="2478088"/>
                  </a:lnTo>
                  <a:lnTo>
                    <a:pt x="1563674" y="2473008"/>
                  </a:lnTo>
                  <a:lnTo>
                    <a:pt x="1563357" y="2467293"/>
                  </a:lnTo>
                  <a:lnTo>
                    <a:pt x="1563674" y="2461896"/>
                  </a:lnTo>
                  <a:lnTo>
                    <a:pt x="1563991" y="2456816"/>
                  </a:lnTo>
                  <a:lnTo>
                    <a:pt x="1564308" y="2451101"/>
                  </a:lnTo>
                  <a:lnTo>
                    <a:pt x="1565575" y="2446021"/>
                  </a:lnTo>
                  <a:lnTo>
                    <a:pt x="1566525" y="2440306"/>
                  </a:lnTo>
                  <a:lnTo>
                    <a:pt x="1567793" y="2435226"/>
                  </a:lnTo>
                  <a:lnTo>
                    <a:pt x="1569060" y="2429828"/>
                  </a:lnTo>
                  <a:lnTo>
                    <a:pt x="1570961" y="2424748"/>
                  </a:lnTo>
                  <a:lnTo>
                    <a:pt x="1573179" y="2419668"/>
                  </a:lnTo>
                  <a:lnTo>
                    <a:pt x="1575397" y="2414271"/>
                  </a:lnTo>
                  <a:lnTo>
                    <a:pt x="1577932" y="2409191"/>
                  </a:lnTo>
                  <a:lnTo>
                    <a:pt x="1580784" y="2404428"/>
                  </a:lnTo>
                  <a:lnTo>
                    <a:pt x="1583636" y="2399031"/>
                  </a:lnTo>
                  <a:lnTo>
                    <a:pt x="1586804" y="2394268"/>
                  </a:lnTo>
                  <a:lnTo>
                    <a:pt x="1590290" y="2389506"/>
                  </a:lnTo>
                  <a:lnTo>
                    <a:pt x="1594092" y="2385061"/>
                  </a:lnTo>
                  <a:lnTo>
                    <a:pt x="1598211" y="2379981"/>
                  </a:lnTo>
                  <a:lnTo>
                    <a:pt x="1602013" y="2375536"/>
                  </a:lnTo>
                  <a:lnTo>
                    <a:pt x="1606766" y="2371091"/>
                  </a:lnTo>
                  <a:lnTo>
                    <a:pt x="1611202" y="2367281"/>
                  </a:lnTo>
                  <a:lnTo>
                    <a:pt x="1615955" y="2363153"/>
                  </a:lnTo>
                  <a:lnTo>
                    <a:pt x="1621658" y="2358073"/>
                  </a:lnTo>
                  <a:lnTo>
                    <a:pt x="1627678" y="2353628"/>
                  </a:lnTo>
                  <a:lnTo>
                    <a:pt x="1634015" y="2349818"/>
                  </a:lnTo>
                  <a:lnTo>
                    <a:pt x="1640669" y="2345691"/>
                  </a:lnTo>
                  <a:lnTo>
                    <a:pt x="1647323" y="2341881"/>
                  </a:lnTo>
                  <a:lnTo>
                    <a:pt x="1654294" y="2338071"/>
                  </a:lnTo>
                  <a:lnTo>
                    <a:pt x="1661898" y="2334896"/>
                  </a:lnTo>
                  <a:lnTo>
                    <a:pt x="1669186" y="2331403"/>
                  </a:lnTo>
                  <a:lnTo>
                    <a:pt x="1676790" y="2328546"/>
                  </a:lnTo>
                  <a:lnTo>
                    <a:pt x="1684395" y="2325371"/>
                  </a:lnTo>
                  <a:lnTo>
                    <a:pt x="1692634" y="2322831"/>
                  </a:lnTo>
                  <a:lnTo>
                    <a:pt x="1700872" y="2320608"/>
                  </a:lnTo>
                  <a:lnTo>
                    <a:pt x="1709427" y="2318386"/>
                  </a:lnTo>
                  <a:lnTo>
                    <a:pt x="1717982" y="2316163"/>
                  </a:lnTo>
                  <a:lnTo>
                    <a:pt x="1726220" y="2314893"/>
                  </a:lnTo>
                  <a:lnTo>
                    <a:pt x="1735409" y="2312988"/>
                  </a:lnTo>
                  <a:lnTo>
                    <a:pt x="1735409" y="2259966"/>
                  </a:lnTo>
                  <a:lnTo>
                    <a:pt x="1735726" y="2257426"/>
                  </a:lnTo>
                  <a:lnTo>
                    <a:pt x="1736676" y="2254886"/>
                  </a:lnTo>
                  <a:lnTo>
                    <a:pt x="1738261" y="2252346"/>
                  </a:lnTo>
                  <a:lnTo>
                    <a:pt x="1740478" y="2250441"/>
                  </a:lnTo>
                  <a:lnTo>
                    <a:pt x="1743013" y="2248536"/>
                  </a:lnTo>
                  <a:lnTo>
                    <a:pt x="1745865" y="2247583"/>
                  </a:lnTo>
                  <a:lnTo>
                    <a:pt x="1749350" y="2246631"/>
                  </a:lnTo>
                  <a:lnTo>
                    <a:pt x="1753153" y="2246313"/>
                  </a:lnTo>
                  <a:close/>
                  <a:moveTo>
                    <a:pt x="1796891" y="2159710"/>
                  </a:moveTo>
                  <a:lnTo>
                    <a:pt x="1786093" y="2160028"/>
                  </a:lnTo>
                  <a:lnTo>
                    <a:pt x="1775296" y="2160663"/>
                  </a:lnTo>
                  <a:lnTo>
                    <a:pt x="1764817" y="2161298"/>
                  </a:lnTo>
                  <a:lnTo>
                    <a:pt x="1754337" y="2162251"/>
                  </a:lnTo>
                  <a:lnTo>
                    <a:pt x="1743540" y="2163839"/>
                  </a:lnTo>
                  <a:lnTo>
                    <a:pt x="1733695" y="2165427"/>
                  </a:lnTo>
                  <a:lnTo>
                    <a:pt x="1723216" y="2167332"/>
                  </a:lnTo>
                  <a:lnTo>
                    <a:pt x="1712736" y="2169555"/>
                  </a:lnTo>
                  <a:lnTo>
                    <a:pt x="1702892" y="2171778"/>
                  </a:lnTo>
                  <a:lnTo>
                    <a:pt x="1692730" y="2174318"/>
                  </a:lnTo>
                  <a:lnTo>
                    <a:pt x="1683202" y="2177177"/>
                  </a:lnTo>
                  <a:lnTo>
                    <a:pt x="1673040" y="2180352"/>
                  </a:lnTo>
                  <a:lnTo>
                    <a:pt x="1663513" y="2183528"/>
                  </a:lnTo>
                  <a:lnTo>
                    <a:pt x="1653669" y="2187021"/>
                  </a:lnTo>
                  <a:lnTo>
                    <a:pt x="1644460" y="2190514"/>
                  </a:lnTo>
                  <a:lnTo>
                    <a:pt x="1635250" y="2194643"/>
                  </a:lnTo>
                  <a:lnTo>
                    <a:pt x="1625723" y="2198771"/>
                  </a:lnTo>
                  <a:lnTo>
                    <a:pt x="1616514" y="2203217"/>
                  </a:lnTo>
                  <a:lnTo>
                    <a:pt x="1607622" y="2207663"/>
                  </a:lnTo>
                  <a:lnTo>
                    <a:pt x="1598730" y="2213061"/>
                  </a:lnTo>
                  <a:lnTo>
                    <a:pt x="1589839" y="2217825"/>
                  </a:lnTo>
                  <a:lnTo>
                    <a:pt x="1581264" y="2222906"/>
                  </a:lnTo>
                  <a:lnTo>
                    <a:pt x="1572690" y="2228622"/>
                  </a:lnTo>
                  <a:lnTo>
                    <a:pt x="1564116" y="2234020"/>
                  </a:lnTo>
                  <a:lnTo>
                    <a:pt x="1555859" y="2240054"/>
                  </a:lnTo>
                  <a:lnTo>
                    <a:pt x="1547920" y="2246088"/>
                  </a:lnTo>
                  <a:lnTo>
                    <a:pt x="1539981" y="2252439"/>
                  </a:lnTo>
                  <a:lnTo>
                    <a:pt x="1532042" y="2258473"/>
                  </a:lnTo>
                  <a:lnTo>
                    <a:pt x="1524420" y="2265459"/>
                  </a:lnTo>
                  <a:lnTo>
                    <a:pt x="1517117" y="2272128"/>
                  </a:lnTo>
                  <a:lnTo>
                    <a:pt x="1509495" y="2279114"/>
                  </a:lnTo>
                  <a:lnTo>
                    <a:pt x="1502509" y="2286101"/>
                  </a:lnTo>
                  <a:lnTo>
                    <a:pt x="1495522" y="2293405"/>
                  </a:lnTo>
                  <a:lnTo>
                    <a:pt x="1488853" y="2301026"/>
                  </a:lnTo>
                  <a:lnTo>
                    <a:pt x="1482185" y="2308648"/>
                  </a:lnTo>
                  <a:lnTo>
                    <a:pt x="1475833" y="2316269"/>
                  </a:lnTo>
                  <a:lnTo>
                    <a:pt x="1469482" y="2324526"/>
                  </a:lnTo>
                  <a:lnTo>
                    <a:pt x="1463131" y="2332465"/>
                  </a:lnTo>
                  <a:lnTo>
                    <a:pt x="1457415" y="2340722"/>
                  </a:lnTo>
                  <a:lnTo>
                    <a:pt x="1451698" y="2348978"/>
                  </a:lnTo>
                  <a:lnTo>
                    <a:pt x="1446300" y="2357553"/>
                  </a:lnTo>
                  <a:lnTo>
                    <a:pt x="1440901" y="2366444"/>
                  </a:lnTo>
                  <a:lnTo>
                    <a:pt x="1435820" y="2375019"/>
                  </a:lnTo>
                  <a:lnTo>
                    <a:pt x="1431057" y="2383910"/>
                  </a:lnTo>
                  <a:lnTo>
                    <a:pt x="1426293" y="2393120"/>
                  </a:lnTo>
                  <a:lnTo>
                    <a:pt x="1421847" y="2402012"/>
                  </a:lnTo>
                  <a:lnTo>
                    <a:pt x="1417719" y="2411221"/>
                  </a:lnTo>
                  <a:lnTo>
                    <a:pt x="1413591" y="2421065"/>
                  </a:lnTo>
                  <a:lnTo>
                    <a:pt x="1410098" y="2430592"/>
                  </a:lnTo>
                  <a:lnTo>
                    <a:pt x="1406287" y="2440437"/>
                  </a:lnTo>
                  <a:lnTo>
                    <a:pt x="1403111" y="2449964"/>
                  </a:lnTo>
                  <a:lnTo>
                    <a:pt x="1399936" y="2460126"/>
                  </a:lnTo>
                  <a:lnTo>
                    <a:pt x="1397395" y="2469653"/>
                  </a:lnTo>
                  <a:lnTo>
                    <a:pt x="1394855" y="2480132"/>
                  </a:lnTo>
                  <a:lnTo>
                    <a:pt x="1391996" y="2490294"/>
                  </a:lnTo>
                  <a:lnTo>
                    <a:pt x="1390091" y="2500456"/>
                  </a:lnTo>
                  <a:lnTo>
                    <a:pt x="1388503" y="2510936"/>
                  </a:lnTo>
                  <a:lnTo>
                    <a:pt x="1386598" y="2521416"/>
                  </a:lnTo>
                  <a:lnTo>
                    <a:pt x="1385328" y="2532213"/>
                  </a:lnTo>
                  <a:lnTo>
                    <a:pt x="1384375" y="2542692"/>
                  </a:lnTo>
                  <a:lnTo>
                    <a:pt x="1383422" y="2553172"/>
                  </a:lnTo>
                  <a:lnTo>
                    <a:pt x="1382787" y="2564604"/>
                  </a:lnTo>
                  <a:lnTo>
                    <a:pt x="1382787" y="2575401"/>
                  </a:lnTo>
                  <a:lnTo>
                    <a:pt x="1382787" y="2585881"/>
                  </a:lnTo>
                  <a:lnTo>
                    <a:pt x="1382787" y="2596678"/>
                  </a:lnTo>
                  <a:lnTo>
                    <a:pt x="1383422" y="2607475"/>
                  </a:lnTo>
                  <a:lnTo>
                    <a:pt x="1384375" y="2617955"/>
                  </a:lnTo>
                  <a:lnTo>
                    <a:pt x="1385328" y="2628434"/>
                  </a:lnTo>
                  <a:lnTo>
                    <a:pt x="1386598" y="2638914"/>
                  </a:lnTo>
                  <a:lnTo>
                    <a:pt x="1388503" y="2649076"/>
                  </a:lnTo>
                  <a:lnTo>
                    <a:pt x="1390091" y="2659556"/>
                  </a:lnTo>
                  <a:lnTo>
                    <a:pt x="1391996" y="2669718"/>
                  </a:lnTo>
                  <a:lnTo>
                    <a:pt x="1394855" y="2680197"/>
                  </a:lnTo>
                  <a:lnTo>
                    <a:pt x="1397077" y="2690042"/>
                  </a:lnTo>
                  <a:lnTo>
                    <a:pt x="1399936" y="2699886"/>
                  </a:lnTo>
                  <a:lnTo>
                    <a:pt x="1402794" y="2709731"/>
                  </a:lnTo>
                  <a:lnTo>
                    <a:pt x="1406287" y="2719575"/>
                  </a:lnTo>
                  <a:lnTo>
                    <a:pt x="1409462" y="2729102"/>
                  </a:lnTo>
                  <a:lnTo>
                    <a:pt x="1413591" y="2738312"/>
                  </a:lnTo>
                  <a:lnTo>
                    <a:pt x="1417402" y="2748156"/>
                  </a:lnTo>
                  <a:lnTo>
                    <a:pt x="1421847" y="2757048"/>
                  </a:lnTo>
                  <a:lnTo>
                    <a:pt x="1425976" y="2766257"/>
                  </a:lnTo>
                  <a:lnTo>
                    <a:pt x="1430739" y="2775149"/>
                  </a:lnTo>
                  <a:lnTo>
                    <a:pt x="1435503" y="2784041"/>
                  </a:lnTo>
                  <a:lnTo>
                    <a:pt x="1440266" y="2792932"/>
                  </a:lnTo>
                  <a:lnTo>
                    <a:pt x="1445982" y="2801507"/>
                  </a:lnTo>
                  <a:lnTo>
                    <a:pt x="1451063" y="2810081"/>
                  </a:lnTo>
                  <a:lnTo>
                    <a:pt x="1456779" y="2818655"/>
                  </a:lnTo>
                  <a:lnTo>
                    <a:pt x="1462813" y="2826912"/>
                  </a:lnTo>
                  <a:lnTo>
                    <a:pt x="1468529" y="2834851"/>
                  </a:lnTo>
                  <a:lnTo>
                    <a:pt x="1474881" y="2842790"/>
                  </a:lnTo>
                  <a:lnTo>
                    <a:pt x="1481549" y="2850729"/>
                  </a:lnTo>
                  <a:lnTo>
                    <a:pt x="1487901" y="2858351"/>
                  </a:lnTo>
                  <a:lnTo>
                    <a:pt x="1494887" y="2865972"/>
                  </a:lnTo>
                  <a:lnTo>
                    <a:pt x="1501873" y="2873276"/>
                  </a:lnTo>
                  <a:lnTo>
                    <a:pt x="1509177" y="2880262"/>
                  </a:lnTo>
                  <a:lnTo>
                    <a:pt x="1516164" y="2887249"/>
                  </a:lnTo>
                  <a:lnTo>
                    <a:pt x="1524103" y="2894235"/>
                  </a:lnTo>
                  <a:lnTo>
                    <a:pt x="1531407" y="2900904"/>
                  </a:lnTo>
                  <a:lnTo>
                    <a:pt x="1539346" y="2907255"/>
                  </a:lnTo>
                  <a:lnTo>
                    <a:pt x="1546968" y="2913289"/>
                  </a:lnTo>
                  <a:lnTo>
                    <a:pt x="1555224" y="2919323"/>
                  </a:lnTo>
                  <a:lnTo>
                    <a:pt x="1563481" y="2925356"/>
                  </a:lnTo>
                  <a:lnTo>
                    <a:pt x="1572055" y="2930755"/>
                  </a:lnTo>
                  <a:lnTo>
                    <a:pt x="1580629" y="2936471"/>
                  </a:lnTo>
                  <a:lnTo>
                    <a:pt x="1589203" y="2941552"/>
                  </a:lnTo>
                  <a:lnTo>
                    <a:pt x="1598095" y="2946951"/>
                  </a:lnTo>
                  <a:lnTo>
                    <a:pt x="1606987" y="2951714"/>
                  </a:lnTo>
                  <a:lnTo>
                    <a:pt x="1615879" y="2956478"/>
                  </a:lnTo>
                  <a:lnTo>
                    <a:pt x="1625088" y="2960606"/>
                  </a:lnTo>
                  <a:lnTo>
                    <a:pt x="1634298" y="2965052"/>
                  </a:lnTo>
                  <a:lnTo>
                    <a:pt x="1643824" y="2969180"/>
                  </a:lnTo>
                  <a:lnTo>
                    <a:pt x="1653351" y="2972991"/>
                  </a:lnTo>
                  <a:lnTo>
                    <a:pt x="1662878" y="2976167"/>
                  </a:lnTo>
                  <a:lnTo>
                    <a:pt x="1672723" y="2979660"/>
                  </a:lnTo>
                  <a:lnTo>
                    <a:pt x="1682567" y="2982518"/>
                  </a:lnTo>
                  <a:lnTo>
                    <a:pt x="1692730" y="2985376"/>
                  </a:lnTo>
                  <a:lnTo>
                    <a:pt x="1702892" y="2988234"/>
                  </a:lnTo>
                  <a:lnTo>
                    <a:pt x="1713054" y="2990457"/>
                  </a:lnTo>
                  <a:lnTo>
                    <a:pt x="1723216" y="2992680"/>
                  </a:lnTo>
                  <a:lnTo>
                    <a:pt x="1733695" y="2994585"/>
                  </a:lnTo>
                  <a:lnTo>
                    <a:pt x="1744493" y="2995856"/>
                  </a:lnTo>
                  <a:lnTo>
                    <a:pt x="1754655" y="2997443"/>
                  </a:lnTo>
                  <a:lnTo>
                    <a:pt x="1765452" y="2998396"/>
                  </a:lnTo>
                  <a:lnTo>
                    <a:pt x="1776249" y="2999349"/>
                  </a:lnTo>
                  <a:lnTo>
                    <a:pt x="1787046" y="2999666"/>
                  </a:lnTo>
                  <a:lnTo>
                    <a:pt x="1797843" y="2999984"/>
                  </a:lnTo>
                  <a:lnTo>
                    <a:pt x="1808958" y="2999984"/>
                  </a:lnTo>
                  <a:lnTo>
                    <a:pt x="1819438" y="2999666"/>
                  </a:lnTo>
                  <a:lnTo>
                    <a:pt x="1830235" y="2999349"/>
                  </a:lnTo>
                  <a:lnTo>
                    <a:pt x="1841032" y="2998396"/>
                  </a:lnTo>
                  <a:lnTo>
                    <a:pt x="1851512" y="2997443"/>
                  </a:lnTo>
                  <a:lnTo>
                    <a:pt x="1861674" y="2995856"/>
                  </a:lnTo>
                  <a:lnTo>
                    <a:pt x="1872153" y="2994585"/>
                  </a:lnTo>
                  <a:lnTo>
                    <a:pt x="1882633" y="2992680"/>
                  </a:lnTo>
                  <a:lnTo>
                    <a:pt x="1892795" y="2990457"/>
                  </a:lnTo>
                  <a:lnTo>
                    <a:pt x="1902639" y="2988234"/>
                  </a:lnTo>
                  <a:lnTo>
                    <a:pt x="1912801" y="2985376"/>
                  </a:lnTo>
                  <a:lnTo>
                    <a:pt x="1922646" y="2982836"/>
                  </a:lnTo>
                  <a:lnTo>
                    <a:pt x="1932490" y="2979660"/>
                  </a:lnTo>
                  <a:lnTo>
                    <a:pt x="1942017" y="2976484"/>
                  </a:lnTo>
                  <a:lnTo>
                    <a:pt x="1951862" y="2972991"/>
                  </a:lnTo>
                  <a:lnTo>
                    <a:pt x="1961389" y="2969180"/>
                  </a:lnTo>
                  <a:lnTo>
                    <a:pt x="1970598" y="2965052"/>
                  </a:lnTo>
                  <a:lnTo>
                    <a:pt x="1980125" y="2960924"/>
                  </a:lnTo>
                  <a:lnTo>
                    <a:pt x="1989334" y="2956478"/>
                  </a:lnTo>
                  <a:lnTo>
                    <a:pt x="1998226" y="2952032"/>
                  </a:lnTo>
                  <a:lnTo>
                    <a:pt x="2007118" y="2947268"/>
                  </a:lnTo>
                  <a:lnTo>
                    <a:pt x="2016010" y="2942187"/>
                  </a:lnTo>
                  <a:lnTo>
                    <a:pt x="2024584" y="2936789"/>
                  </a:lnTo>
                  <a:lnTo>
                    <a:pt x="2033158" y="2931390"/>
                  </a:lnTo>
                  <a:lnTo>
                    <a:pt x="2041415" y="2925674"/>
                  </a:lnTo>
                  <a:lnTo>
                    <a:pt x="2049354" y="2919640"/>
                  </a:lnTo>
                  <a:lnTo>
                    <a:pt x="2057610" y="2913924"/>
                  </a:lnTo>
                  <a:lnTo>
                    <a:pt x="2065867" y="2907573"/>
                  </a:lnTo>
                  <a:lnTo>
                    <a:pt x="2073489" y="2901222"/>
                  </a:lnTo>
                  <a:lnTo>
                    <a:pt x="2081110" y="2894553"/>
                  </a:lnTo>
                  <a:lnTo>
                    <a:pt x="2088414" y="2887884"/>
                  </a:lnTo>
                  <a:lnTo>
                    <a:pt x="2096036" y="2880580"/>
                  </a:lnTo>
                  <a:lnTo>
                    <a:pt x="2103022" y="2873594"/>
                  </a:lnTo>
                  <a:lnTo>
                    <a:pt x="2110008" y="2866290"/>
                  </a:lnTo>
                  <a:lnTo>
                    <a:pt x="2116677" y="2858668"/>
                  </a:lnTo>
                  <a:lnTo>
                    <a:pt x="2123346" y="2851364"/>
                  </a:lnTo>
                  <a:lnTo>
                    <a:pt x="2130015" y="2843425"/>
                  </a:lnTo>
                  <a:lnTo>
                    <a:pt x="2136049" y="2835804"/>
                  </a:lnTo>
                  <a:lnTo>
                    <a:pt x="2142400" y="2827547"/>
                  </a:lnTo>
                  <a:lnTo>
                    <a:pt x="2148434" y="2819290"/>
                  </a:lnTo>
                  <a:lnTo>
                    <a:pt x="2153832" y="2810716"/>
                  </a:lnTo>
                  <a:lnTo>
                    <a:pt x="2159548" y="2802459"/>
                  </a:lnTo>
                  <a:lnTo>
                    <a:pt x="2164629" y="2793885"/>
                  </a:lnTo>
                  <a:lnTo>
                    <a:pt x="2169393" y="2784993"/>
                  </a:lnTo>
                  <a:lnTo>
                    <a:pt x="2174474" y="2775784"/>
                  </a:lnTo>
                  <a:lnTo>
                    <a:pt x="2179237" y="2766892"/>
                  </a:lnTo>
                  <a:lnTo>
                    <a:pt x="2183683" y="2757683"/>
                  </a:lnTo>
                  <a:lnTo>
                    <a:pt x="2187811" y="2748474"/>
                  </a:lnTo>
                  <a:lnTo>
                    <a:pt x="2191622" y="2739264"/>
                  </a:lnTo>
                  <a:lnTo>
                    <a:pt x="2195433" y="2729420"/>
                  </a:lnTo>
                  <a:lnTo>
                    <a:pt x="2199244" y="2719893"/>
                  </a:lnTo>
                  <a:lnTo>
                    <a:pt x="2202102" y="2710048"/>
                  </a:lnTo>
                  <a:lnTo>
                    <a:pt x="2205595" y="2700204"/>
                  </a:lnTo>
                  <a:lnTo>
                    <a:pt x="2208136" y="2690042"/>
                  </a:lnTo>
                  <a:lnTo>
                    <a:pt x="2210676" y="2680197"/>
                  </a:lnTo>
                  <a:lnTo>
                    <a:pt x="2213217" y="2669718"/>
                  </a:lnTo>
                  <a:lnTo>
                    <a:pt x="2215122" y="2659556"/>
                  </a:lnTo>
                  <a:lnTo>
                    <a:pt x="2217027" y="2649076"/>
                  </a:lnTo>
                  <a:lnTo>
                    <a:pt x="2218615" y="2638279"/>
                  </a:lnTo>
                  <a:lnTo>
                    <a:pt x="2219885" y="2628117"/>
                  </a:lnTo>
                  <a:lnTo>
                    <a:pt x="2221156" y="2617320"/>
                  </a:lnTo>
                  <a:lnTo>
                    <a:pt x="2221791" y="2606523"/>
                  </a:lnTo>
                  <a:lnTo>
                    <a:pt x="2222743" y="2595725"/>
                  </a:lnTo>
                  <a:lnTo>
                    <a:pt x="2222743" y="2584611"/>
                  </a:lnTo>
                  <a:lnTo>
                    <a:pt x="2222743" y="2573814"/>
                  </a:lnTo>
                  <a:lnTo>
                    <a:pt x="2222743" y="2563016"/>
                  </a:lnTo>
                  <a:lnTo>
                    <a:pt x="2221791" y="2552537"/>
                  </a:lnTo>
                  <a:lnTo>
                    <a:pt x="2221156" y="2541740"/>
                  </a:lnTo>
                  <a:lnTo>
                    <a:pt x="2219885" y="2531260"/>
                  </a:lnTo>
                  <a:lnTo>
                    <a:pt x="2218933" y="2521098"/>
                  </a:lnTo>
                  <a:lnTo>
                    <a:pt x="2217027" y="2510618"/>
                  </a:lnTo>
                  <a:lnTo>
                    <a:pt x="2215122" y="2500139"/>
                  </a:lnTo>
                  <a:lnTo>
                    <a:pt x="2213217" y="2490294"/>
                  </a:lnTo>
                  <a:lnTo>
                    <a:pt x="2210994" y="2479815"/>
                  </a:lnTo>
                  <a:lnTo>
                    <a:pt x="2208453" y="2469970"/>
                  </a:lnTo>
                  <a:lnTo>
                    <a:pt x="2205595" y="2460126"/>
                  </a:lnTo>
                  <a:lnTo>
                    <a:pt x="2202419" y="2449964"/>
                  </a:lnTo>
                  <a:lnTo>
                    <a:pt x="2199244" y="2440437"/>
                  </a:lnTo>
                  <a:lnTo>
                    <a:pt x="2195751" y="2430910"/>
                  </a:lnTo>
                  <a:lnTo>
                    <a:pt x="2192257" y="2421383"/>
                  </a:lnTo>
                  <a:lnTo>
                    <a:pt x="2188129" y="2412174"/>
                  </a:lnTo>
                  <a:lnTo>
                    <a:pt x="2184001" y="2402964"/>
                  </a:lnTo>
                  <a:lnTo>
                    <a:pt x="2179555" y="2393437"/>
                  </a:lnTo>
                  <a:lnTo>
                    <a:pt x="2174791" y="2384546"/>
                  </a:lnTo>
                  <a:lnTo>
                    <a:pt x="2169710" y="2375654"/>
                  </a:lnTo>
                  <a:lnTo>
                    <a:pt x="2164947" y="2366762"/>
                  </a:lnTo>
                  <a:lnTo>
                    <a:pt x="2159866" y="2358188"/>
                  </a:lnTo>
                  <a:lnTo>
                    <a:pt x="2154150" y="2349614"/>
                  </a:lnTo>
                  <a:lnTo>
                    <a:pt x="2148751" y="2341357"/>
                  </a:lnTo>
                  <a:lnTo>
                    <a:pt x="2142717" y="2333418"/>
                  </a:lnTo>
                  <a:lnTo>
                    <a:pt x="2136684" y="2325161"/>
                  </a:lnTo>
                  <a:lnTo>
                    <a:pt x="2130332" y="2316905"/>
                  </a:lnTo>
                  <a:lnTo>
                    <a:pt x="2124299" y="2309283"/>
                  </a:lnTo>
                  <a:lnTo>
                    <a:pt x="2117312" y="2301661"/>
                  </a:lnTo>
                  <a:lnTo>
                    <a:pt x="2110643" y="2294357"/>
                  </a:lnTo>
                  <a:lnTo>
                    <a:pt x="2103657" y="2286736"/>
                  </a:lnTo>
                  <a:lnTo>
                    <a:pt x="2096671" y="2279750"/>
                  </a:lnTo>
                  <a:lnTo>
                    <a:pt x="2089367" y="2272763"/>
                  </a:lnTo>
                  <a:lnTo>
                    <a:pt x="2081745" y="2265777"/>
                  </a:lnTo>
                  <a:lnTo>
                    <a:pt x="2074124" y="2259425"/>
                  </a:lnTo>
                  <a:lnTo>
                    <a:pt x="2066185" y="2252757"/>
                  </a:lnTo>
                  <a:lnTo>
                    <a:pt x="2058245" y="2246405"/>
                  </a:lnTo>
                  <a:lnTo>
                    <a:pt x="2050306" y="2240372"/>
                  </a:lnTo>
                  <a:lnTo>
                    <a:pt x="2042050" y="2234338"/>
                  </a:lnTo>
                  <a:lnTo>
                    <a:pt x="2033793" y="2228939"/>
                  </a:lnTo>
                  <a:lnTo>
                    <a:pt x="2025219" y="2223223"/>
                  </a:lnTo>
                  <a:lnTo>
                    <a:pt x="2016327" y="2218142"/>
                  </a:lnTo>
                  <a:lnTo>
                    <a:pt x="2007753" y="2213061"/>
                  </a:lnTo>
                  <a:lnTo>
                    <a:pt x="1998861" y="2207980"/>
                  </a:lnTo>
                  <a:lnTo>
                    <a:pt x="1989652" y="2203534"/>
                  </a:lnTo>
                  <a:lnTo>
                    <a:pt x="1980760" y="2199088"/>
                  </a:lnTo>
                  <a:lnTo>
                    <a:pt x="1971551" y="2194643"/>
                  </a:lnTo>
                  <a:lnTo>
                    <a:pt x="1961706" y="2190832"/>
                  </a:lnTo>
                  <a:lnTo>
                    <a:pt x="1952179" y="2187021"/>
                  </a:lnTo>
                  <a:lnTo>
                    <a:pt x="1942335" y="2183528"/>
                  </a:lnTo>
                  <a:lnTo>
                    <a:pt x="1932808" y="2180352"/>
                  </a:lnTo>
                  <a:lnTo>
                    <a:pt x="1922963" y="2177177"/>
                  </a:lnTo>
                  <a:lnTo>
                    <a:pt x="1913119" y="2174318"/>
                  </a:lnTo>
                  <a:lnTo>
                    <a:pt x="1902639" y="2171778"/>
                  </a:lnTo>
                  <a:lnTo>
                    <a:pt x="1892795" y="2169555"/>
                  </a:lnTo>
                  <a:lnTo>
                    <a:pt x="1882315" y="2167332"/>
                  </a:lnTo>
                  <a:lnTo>
                    <a:pt x="1871836" y="2165427"/>
                  </a:lnTo>
                  <a:lnTo>
                    <a:pt x="1861356" y="2163839"/>
                  </a:lnTo>
                  <a:lnTo>
                    <a:pt x="1850559" y="2162251"/>
                  </a:lnTo>
                  <a:lnTo>
                    <a:pt x="1840397" y="2161298"/>
                  </a:lnTo>
                  <a:lnTo>
                    <a:pt x="1829600" y="2160663"/>
                  </a:lnTo>
                  <a:lnTo>
                    <a:pt x="1818167" y="2160028"/>
                  </a:lnTo>
                  <a:lnTo>
                    <a:pt x="1807688" y="2159710"/>
                  </a:lnTo>
                  <a:lnTo>
                    <a:pt x="1796891" y="2159710"/>
                  </a:lnTo>
                  <a:close/>
                  <a:moveTo>
                    <a:pt x="1703527" y="1784350"/>
                  </a:moveTo>
                  <a:lnTo>
                    <a:pt x="1960753" y="1793877"/>
                  </a:lnTo>
                  <a:lnTo>
                    <a:pt x="1955037" y="1945990"/>
                  </a:lnTo>
                  <a:lnTo>
                    <a:pt x="1970280" y="1950118"/>
                  </a:lnTo>
                  <a:lnTo>
                    <a:pt x="1985841" y="1954247"/>
                  </a:lnTo>
                  <a:lnTo>
                    <a:pt x="2000766" y="1959010"/>
                  </a:lnTo>
                  <a:lnTo>
                    <a:pt x="2016010" y="1963774"/>
                  </a:lnTo>
                  <a:lnTo>
                    <a:pt x="2030935" y="1969172"/>
                  </a:lnTo>
                  <a:lnTo>
                    <a:pt x="2045225" y="1975206"/>
                  </a:lnTo>
                  <a:lnTo>
                    <a:pt x="2059833" y="1980922"/>
                  </a:lnTo>
                  <a:lnTo>
                    <a:pt x="2074441" y="1987273"/>
                  </a:lnTo>
                  <a:lnTo>
                    <a:pt x="2088414" y="1993942"/>
                  </a:lnTo>
                  <a:lnTo>
                    <a:pt x="2102069" y="2001246"/>
                  </a:lnTo>
                  <a:lnTo>
                    <a:pt x="2116042" y="2008550"/>
                  </a:lnTo>
                  <a:lnTo>
                    <a:pt x="2129697" y="2016172"/>
                  </a:lnTo>
                  <a:lnTo>
                    <a:pt x="2143035" y="2024111"/>
                  </a:lnTo>
                  <a:lnTo>
                    <a:pt x="2156055" y="2032367"/>
                  </a:lnTo>
                  <a:lnTo>
                    <a:pt x="2169075" y="2041259"/>
                  </a:lnTo>
                  <a:lnTo>
                    <a:pt x="2181778" y="2050151"/>
                  </a:lnTo>
                  <a:lnTo>
                    <a:pt x="2293243" y="1945990"/>
                  </a:lnTo>
                  <a:lnTo>
                    <a:pt x="2468220" y="2134941"/>
                  </a:lnTo>
                  <a:lnTo>
                    <a:pt x="2357390" y="2237831"/>
                  </a:lnTo>
                  <a:lnTo>
                    <a:pt x="2365330" y="2251169"/>
                  </a:lnTo>
                  <a:lnTo>
                    <a:pt x="2373269" y="2264507"/>
                  </a:lnTo>
                  <a:lnTo>
                    <a:pt x="2380573" y="2278162"/>
                  </a:lnTo>
                  <a:lnTo>
                    <a:pt x="2387559" y="2292135"/>
                  </a:lnTo>
                  <a:lnTo>
                    <a:pt x="2394228" y="2306107"/>
                  </a:lnTo>
                  <a:lnTo>
                    <a:pt x="2400897" y="2320715"/>
                  </a:lnTo>
                  <a:lnTo>
                    <a:pt x="2406930" y="2335323"/>
                  </a:lnTo>
                  <a:lnTo>
                    <a:pt x="2412647" y="2349614"/>
                  </a:lnTo>
                  <a:lnTo>
                    <a:pt x="2418045" y="2364539"/>
                  </a:lnTo>
                  <a:lnTo>
                    <a:pt x="2423444" y="2379465"/>
                  </a:lnTo>
                  <a:lnTo>
                    <a:pt x="2427890" y="2394708"/>
                  </a:lnTo>
                  <a:lnTo>
                    <a:pt x="2432335" y="2409951"/>
                  </a:lnTo>
                  <a:lnTo>
                    <a:pt x="2435829" y="2425194"/>
                  </a:lnTo>
                  <a:lnTo>
                    <a:pt x="2439639" y="2440754"/>
                  </a:lnTo>
                  <a:lnTo>
                    <a:pt x="2443133" y="2456315"/>
                  </a:lnTo>
                  <a:lnTo>
                    <a:pt x="2445673" y="2472193"/>
                  </a:lnTo>
                  <a:lnTo>
                    <a:pt x="2595563" y="2477909"/>
                  </a:lnTo>
                  <a:lnTo>
                    <a:pt x="2586354" y="2735136"/>
                  </a:lnTo>
                  <a:lnTo>
                    <a:pt x="2437099" y="2729420"/>
                  </a:lnTo>
                  <a:lnTo>
                    <a:pt x="2432971" y="2744980"/>
                  </a:lnTo>
                  <a:lnTo>
                    <a:pt x="2428842" y="2760541"/>
                  </a:lnTo>
                  <a:lnTo>
                    <a:pt x="2424079" y="2776419"/>
                  </a:lnTo>
                  <a:lnTo>
                    <a:pt x="2419315" y="2791027"/>
                  </a:lnTo>
                  <a:lnTo>
                    <a:pt x="2413599" y="2806270"/>
                  </a:lnTo>
                  <a:lnTo>
                    <a:pt x="2408201" y="2821196"/>
                  </a:lnTo>
                  <a:lnTo>
                    <a:pt x="2402167" y="2835804"/>
                  </a:lnTo>
                  <a:lnTo>
                    <a:pt x="2395816" y="2850094"/>
                  </a:lnTo>
                  <a:lnTo>
                    <a:pt x="2388829" y="2864702"/>
                  </a:lnTo>
                  <a:lnTo>
                    <a:pt x="2381525" y="2878992"/>
                  </a:lnTo>
                  <a:lnTo>
                    <a:pt x="2374221" y="2892647"/>
                  </a:lnTo>
                  <a:lnTo>
                    <a:pt x="2366917" y="2906303"/>
                  </a:lnTo>
                  <a:lnTo>
                    <a:pt x="2358661" y="2919640"/>
                  </a:lnTo>
                  <a:lnTo>
                    <a:pt x="2350404" y="2932978"/>
                  </a:lnTo>
                  <a:lnTo>
                    <a:pt x="2341512" y="2945998"/>
                  </a:lnTo>
                  <a:lnTo>
                    <a:pt x="2332620" y="2958701"/>
                  </a:lnTo>
                  <a:lnTo>
                    <a:pt x="2433606" y="3067625"/>
                  </a:lnTo>
                  <a:lnTo>
                    <a:pt x="2245290" y="3242603"/>
                  </a:lnTo>
                  <a:lnTo>
                    <a:pt x="2144940" y="3134949"/>
                  </a:lnTo>
                  <a:lnTo>
                    <a:pt x="2131285" y="3143205"/>
                  </a:lnTo>
                  <a:lnTo>
                    <a:pt x="2117947" y="3150509"/>
                  </a:lnTo>
                  <a:lnTo>
                    <a:pt x="2103657" y="3157813"/>
                  </a:lnTo>
                  <a:lnTo>
                    <a:pt x="2089684" y="3165117"/>
                  </a:lnTo>
                  <a:lnTo>
                    <a:pt x="2075394" y="3172103"/>
                  </a:lnTo>
                  <a:lnTo>
                    <a:pt x="2061104" y="3178455"/>
                  </a:lnTo>
                  <a:lnTo>
                    <a:pt x="2046496" y="3184488"/>
                  </a:lnTo>
                  <a:lnTo>
                    <a:pt x="2031570" y="3190205"/>
                  </a:lnTo>
                  <a:lnTo>
                    <a:pt x="2016645" y="3195603"/>
                  </a:lnTo>
                  <a:lnTo>
                    <a:pt x="2001402" y="3200684"/>
                  </a:lnTo>
                  <a:lnTo>
                    <a:pt x="1986159" y="3205448"/>
                  </a:lnTo>
                  <a:lnTo>
                    <a:pt x="1970598" y="3209576"/>
                  </a:lnTo>
                  <a:lnTo>
                    <a:pt x="1955037" y="3213704"/>
                  </a:lnTo>
                  <a:lnTo>
                    <a:pt x="1939477" y="3217515"/>
                  </a:lnTo>
                  <a:lnTo>
                    <a:pt x="1923916" y="3220373"/>
                  </a:lnTo>
                  <a:lnTo>
                    <a:pt x="1908038" y="3223231"/>
                  </a:lnTo>
                  <a:lnTo>
                    <a:pt x="1902322" y="3370263"/>
                  </a:lnTo>
                  <a:lnTo>
                    <a:pt x="1645095" y="3360736"/>
                  </a:lnTo>
                  <a:lnTo>
                    <a:pt x="1650493" y="3213704"/>
                  </a:lnTo>
                  <a:lnTo>
                    <a:pt x="1634615" y="3209576"/>
                  </a:lnTo>
                  <a:lnTo>
                    <a:pt x="1619054" y="3205130"/>
                  </a:lnTo>
                  <a:lnTo>
                    <a:pt x="1603494" y="3200684"/>
                  </a:lnTo>
                  <a:lnTo>
                    <a:pt x="1588251" y="3195603"/>
                  </a:lnTo>
                  <a:lnTo>
                    <a:pt x="1573325" y="3189887"/>
                  </a:lnTo>
                  <a:lnTo>
                    <a:pt x="1558717" y="3184488"/>
                  </a:lnTo>
                  <a:lnTo>
                    <a:pt x="1543792" y="3178137"/>
                  </a:lnTo>
                  <a:lnTo>
                    <a:pt x="1529184" y="3171786"/>
                  </a:lnTo>
                  <a:lnTo>
                    <a:pt x="1515211" y="3164482"/>
                  </a:lnTo>
                  <a:lnTo>
                    <a:pt x="1500921" y="3157496"/>
                  </a:lnTo>
                  <a:lnTo>
                    <a:pt x="1486948" y="3150192"/>
                  </a:lnTo>
                  <a:lnTo>
                    <a:pt x="1472975" y="3142252"/>
                  </a:lnTo>
                  <a:lnTo>
                    <a:pt x="1459637" y="3134313"/>
                  </a:lnTo>
                  <a:lnTo>
                    <a:pt x="1446300" y="3125739"/>
                  </a:lnTo>
                  <a:lnTo>
                    <a:pt x="1433280" y="3117165"/>
                  </a:lnTo>
                  <a:lnTo>
                    <a:pt x="1420577" y="3107638"/>
                  </a:lnTo>
                  <a:lnTo>
                    <a:pt x="1312606" y="3207988"/>
                  </a:lnTo>
                  <a:lnTo>
                    <a:pt x="1137310" y="3019673"/>
                  </a:lnTo>
                  <a:lnTo>
                    <a:pt x="1245917" y="2918688"/>
                  </a:lnTo>
                  <a:lnTo>
                    <a:pt x="1238296" y="2905350"/>
                  </a:lnTo>
                  <a:lnTo>
                    <a:pt x="1230357" y="2891377"/>
                  </a:lnTo>
                  <a:lnTo>
                    <a:pt x="1223053" y="2877722"/>
                  </a:lnTo>
                  <a:lnTo>
                    <a:pt x="1216066" y="2863749"/>
                  </a:lnTo>
                  <a:lnTo>
                    <a:pt x="1209397" y="2849459"/>
                  </a:lnTo>
                  <a:lnTo>
                    <a:pt x="1203046" y="2834851"/>
                  </a:lnTo>
                  <a:lnTo>
                    <a:pt x="1197012" y="2820560"/>
                  </a:lnTo>
                  <a:lnTo>
                    <a:pt x="1191296" y="2805635"/>
                  </a:lnTo>
                  <a:lnTo>
                    <a:pt x="1186215" y="2790710"/>
                  </a:lnTo>
                  <a:lnTo>
                    <a:pt x="1181134" y="2775466"/>
                  </a:lnTo>
                  <a:lnTo>
                    <a:pt x="1176688" y="2760223"/>
                  </a:lnTo>
                  <a:lnTo>
                    <a:pt x="1172560" y="2744980"/>
                  </a:lnTo>
                  <a:lnTo>
                    <a:pt x="1168432" y="2729420"/>
                  </a:lnTo>
                  <a:lnTo>
                    <a:pt x="1164938" y="2713859"/>
                  </a:lnTo>
                  <a:lnTo>
                    <a:pt x="1161763" y="2697981"/>
                  </a:lnTo>
                  <a:lnTo>
                    <a:pt x="1159222" y="2682420"/>
                  </a:lnTo>
                  <a:lnTo>
                    <a:pt x="1009650" y="2676704"/>
                  </a:lnTo>
                  <a:lnTo>
                    <a:pt x="1019494" y="2419478"/>
                  </a:lnTo>
                  <a:lnTo>
                    <a:pt x="1169384" y="2425194"/>
                  </a:lnTo>
                  <a:lnTo>
                    <a:pt x="1173513" y="2409633"/>
                  </a:lnTo>
                  <a:lnTo>
                    <a:pt x="1177641" y="2393755"/>
                  </a:lnTo>
                  <a:lnTo>
                    <a:pt x="1182404" y="2378512"/>
                  </a:lnTo>
                  <a:lnTo>
                    <a:pt x="1187803" y="2363904"/>
                  </a:lnTo>
                  <a:lnTo>
                    <a:pt x="1193202" y="2348978"/>
                  </a:lnTo>
                  <a:lnTo>
                    <a:pt x="1198918" y="2334053"/>
                  </a:lnTo>
                  <a:lnTo>
                    <a:pt x="1205269" y="2319445"/>
                  </a:lnTo>
                  <a:lnTo>
                    <a:pt x="1211620" y="2305155"/>
                  </a:lnTo>
                  <a:lnTo>
                    <a:pt x="1218607" y="2290864"/>
                  </a:lnTo>
                  <a:lnTo>
                    <a:pt x="1225593" y="2277209"/>
                  </a:lnTo>
                  <a:lnTo>
                    <a:pt x="1233215" y="2263554"/>
                  </a:lnTo>
                  <a:lnTo>
                    <a:pt x="1240836" y="2249581"/>
                  </a:lnTo>
                  <a:lnTo>
                    <a:pt x="1248775" y="2236243"/>
                  </a:lnTo>
                  <a:lnTo>
                    <a:pt x="1257349" y="2223223"/>
                  </a:lnTo>
                  <a:lnTo>
                    <a:pt x="1265606" y="2210203"/>
                  </a:lnTo>
                  <a:lnTo>
                    <a:pt x="1274815" y="2197818"/>
                  </a:lnTo>
                  <a:lnTo>
                    <a:pt x="1171607" y="2086988"/>
                  </a:lnTo>
                  <a:lnTo>
                    <a:pt x="1360558" y="1912011"/>
                  </a:lnTo>
                  <a:lnTo>
                    <a:pt x="1464083" y="2023476"/>
                  </a:lnTo>
                  <a:lnTo>
                    <a:pt x="1477421" y="2015537"/>
                  </a:lnTo>
                  <a:lnTo>
                    <a:pt x="1491076" y="2007915"/>
                  </a:lnTo>
                  <a:lnTo>
                    <a:pt x="1504732" y="2000611"/>
                  </a:lnTo>
                  <a:lnTo>
                    <a:pt x="1518387" y="1993625"/>
                  </a:lnTo>
                  <a:lnTo>
                    <a:pt x="1532677" y="1986956"/>
                  </a:lnTo>
                  <a:lnTo>
                    <a:pt x="1546650" y="1980605"/>
                  </a:lnTo>
                  <a:lnTo>
                    <a:pt x="1561258" y="1974571"/>
                  </a:lnTo>
                  <a:lnTo>
                    <a:pt x="1575548" y="1969172"/>
                  </a:lnTo>
                  <a:lnTo>
                    <a:pt x="1590474" y="1963774"/>
                  </a:lnTo>
                  <a:lnTo>
                    <a:pt x="1605399" y="1958693"/>
                  </a:lnTo>
                  <a:lnTo>
                    <a:pt x="1620325" y="1954247"/>
                  </a:lnTo>
                  <a:lnTo>
                    <a:pt x="1635568" y="1950118"/>
                  </a:lnTo>
                  <a:lnTo>
                    <a:pt x="1650811" y="1945990"/>
                  </a:lnTo>
                  <a:lnTo>
                    <a:pt x="1666371" y="1942815"/>
                  </a:lnTo>
                  <a:lnTo>
                    <a:pt x="1681932" y="1939321"/>
                  </a:lnTo>
                  <a:lnTo>
                    <a:pt x="1697493" y="1936781"/>
                  </a:lnTo>
                  <a:lnTo>
                    <a:pt x="1703527" y="1784350"/>
                  </a:lnTo>
                  <a:close/>
                  <a:moveTo>
                    <a:pt x="499967" y="1495425"/>
                  </a:moveTo>
                  <a:lnTo>
                    <a:pt x="512673" y="1507816"/>
                  </a:lnTo>
                  <a:lnTo>
                    <a:pt x="526015" y="1520207"/>
                  </a:lnTo>
                  <a:lnTo>
                    <a:pt x="540309" y="1532916"/>
                  </a:lnTo>
                  <a:lnTo>
                    <a:pt x="555557" y="1545307"/>
                  </a:lnTo>
                  <a:lnTo>
                    <a:pt x="571122" y="1557381"/>
                  </a:lnTo>
                  <a:lnTo>
                    <a:pt x="587958" y="1569136"/>
                  </a:lnTo>
                  <a:lnTo>
                    <a:pt x="596217" y="1574220"/>
                  </a:lnTo>
                  <a:lnTo>
                    <a:pt x="604794" y="1579939"/>
                  </a:lnTo>
                  <a:lnTo>
                    <a:pt x="613371" y="1584705"/>
                  </a:lnTo>
                  <a:lnTo>
                    <a:pt x="622265" y="1589788"/>
                  </a:lnTo>
                  <a:lnTo>
                    <a:pt x="639736" y="1608851"/>
                  </a:lnTo>
                  <a:lnTo>
                    <a:pt x="657525" y="1628868"/>
                  </a:lnTo>
                  <a:lnTo>
                    <a:pt x="692150" y="1668583"/>
                  </a:lnTo>
                  <a:lnTo>
                    <a:pt x="641960" y="1916723"/>
                  </a:lnTo>
                  <a:lnTo>
                    <a:pt x="640054" y="1924030"/>
                  </a:lnTo>
                  <a:lnTo>
                    <a:pt x="637830" y="1931338"/>
                  </a:lnTo>
                  <a:lnTo>
                    <a:pt x="635289" y="1938328"/>
                  </a:lnTo>
                  <a:lnTo>
                    <a:pt x="631795" y="1945000"/>
                  </a:lnTo>
                  <a:lnTo>
                    <a:pt x="628618" y="1951672"/>
                  </a:lnTo>
                  <a:lnTo>
                    <a:pt x="624489" y="1958026"/>
                  </a:lnTo>
                  <a:lnTo>
                    <a:pt x="620041" y="1963745"/>
                  </a:lnTo>
                  <a:lnTo>
                    <a:pt x="615277" y="1969464"/>
                  </a:lnTo>
                  <a:lnTo>
                    <a:pt x="247746" y="2374875"/>
                  </a:lnTo>
                  <a:lnTo>
                    <a:pt x="244252" y="2379323"/>
                  </a:lnTo>
                  <a:lnTo>
                    <a:pt x="240122" y="2382818"/>
                  </a:lnTo>
                  <a:lnTo>
                    <a:pt x="235675" y="2386631"/>
                  </a:lnTo>
                  <a:lnTo>
                    <a:pt x="231228" y="2390126"/>
                  </a:lnTo>
                  <a:lnTo>
                    <a:pt x="226781" y="2393303"/>
                  </a:lnTo>
                  <a:lnTo>
                    <a:pt x="222334" y="2395845"/>
                  </a:lnTo>
                  <a:lnTo>
                    <a:pt x="217251" y="2399022"/>
                  </a:lnTo>
                  <a:lnTo>
                    <a:pt x="212486" y="2401246"/>
                  </a:lnTo>
                  <a:lnTo>
                    <a:pt x="207404" y="2403470"/>
                  </a:lnTo>
                  <a:lnTo>
                    <a:pt x="202639" y="2405377"/>
                  </a:lnTo>
                  <a:lnTo>
                    <a:pt x="197239" y="2406965"/>
                  </a:lnTo>
                  <a:lnTo>
                    <a:pt x="192156" y="2408236"/>
                  </a:lnTo>
                  <a:lnTo>
                    <a:pt x="187074" y="2409189"/>
                  </a:lnTo>
                  <a:lnTo>
                    <a:pt x="181673" y="2410460"/>
                  </a:lnTo>
                  <a:lnTo>
                    <a:pt x="176273" y="2411095"/>
                  </a:lnTo>
                  <a:lnTo>
                    <a:pt x="170873" y="2411413"/>
                  </a:lnTo>
                  <a:lnTo>
                    <a:pt x="165473" y="2411413"/>
                  </a:lnTo>
                  <a:lnTo>
                    <a:pt x="160073" y="2411413"/>
                  </a:lnTo>
                  <a:lnTo>
                    <a:pt x="154990" y="2411095"/>
                  </a:lnTo>
                  <a:lnTo>
                    <a:pt x="149272" y="2410460"/>
                  </a:lnTo>
                  <a:lnTo>
                    <a:pt x="144190" y="2409825"/>
                  </a:lnTo>
                  <a:lnTo>
                    <a:pt x="139107" y="2408554"/>
                  </a:lnTo>
                  <a:lnTo>
                    <a:pt x="133707" y="2406965"/>
                  </a:lnTo>
                  <a:lnTo>
                    <a:pt x="128625" y="2405377"/>
                  </a:lnTo>
                  <a:lnTo>
                    <a:pt x="123224" y="2403470"/>
                  </a:lnTo>
                  <a:lnTo>
                    <a:pt x="118459" y="2401246"/>
                  </a:lnTo>
                  <a:lnTo>
                    <a:pt x="113377" y="2399022"/>
                  </a:lnTo>
                  <a:lnTo>
                    <a:pt x="108612" y="2395845"/>
                  </a:lnTo>
                  <a:lnTo>
                    <a:pt x="104165" y="2392985"/>
                  </a:lnTo>
                  <a:lnTo>
                    <a:pt x="99082" y="2390126"/>
                  </a:lnTo>
                  <a:lnTo>
                    <a:pt x="94635" y="2386313"/>
                  </a:lnTo>
                  <a:lnTo>
                    <a:pt x="90506" y="2382501"/>
                  </a:lnTo>
                  <a:lnTo>
                    <a:pt x="86058" y="2378688"/>
                  </a:lnTo>
                  <a:lnTo>
                    <a:pt x="82564" y="2374875"/>
                  </a:lnTo>
                  <a:lnTo>
                    <a:pt x="78752" y="2370427"/>
                  </a:lnTo>
                  <a:lnTo>
                    <a:pt x="75258" y="2365661"/>
                  </a:lnTo>
                  <a:lnTo>
                    <a:pt x="72081" y="2361213"/>
                  </a:lnTo>
                  <a:lnTo>
                    <a:pt x="69222" y="2356448"/>
                  </a:lnTo>
                  <a:lnTo>
                    <a:pt x="66364" y="2351999"/>
                  </a:lnTo>
                  <a:lnTo>
                    <a:pt x="64140" y="2346916"/>
                  </a:lnTo>
                  <a:lnTo>
                    <a:pt x="61916" y="2342150"/>
                  </a:lnTo>
                  <a:lnTo>
                    <a:pt x="60328" y="2336749"/>
                  </a:lnTo>
                  <a:lnTo>
                    <a:pt x="58422" y="2331983"/>
                  </a:lnTo>
                  <a:lnTo>
                    <a:pt x="57151" y="2326900"/>
                  </a:lnTo>
                  <a:lnTo>
                    <a:pt x="55563" y="2321498"/>
                  </a:lnTo>
                  <a:lnTo>
                    <a:pt x="54928" y="2316097"/>
                  </a:lnTo>
                  <a:lnTo>
                    <a:pt x="54293" y="2310696"/>
                  </a:lnTo>
                  <a:lnTo>
                    <a:pt x="53975" y="2305612"/>
                  </a:lnTo>
                  <a:lnTo>
                    <a:pt x="53975" y="2299893"/>
                  </a:lnTo>
                  <a:lnTo>
                    <a:pt x="53975" y="2294810"/>
                  </a:lnTo>
                  <a:lnTo>
                    <a:pt x="54293" y="2289726"/>
                  </a:lnTo>
                  <a:lnTo>
                    <a:pt x="54928" y="2284007"/>
                  </a:lnTo>
                  <a:lnTo>
                    <a:pt x="55563" y="2278924"/>
                  </a:lnTo>
                  <a:lnTo>
                    <a:pt x="56834" y="2273523"/>
                  </a:lnTo>
                  <a:lnTo>
                    <a:pt x="58422" y="2268439"/>
                  </a:lnTo>
                  <a:lnTo>
                    <a:pt x="60328" y="2263355"/>
                  </a:lnTo>
                  <a:lnTo>
                    <a:pt x="61916" y="2257954"/>
                  </a:lnTo>
                  <a:lnTo>
                    <a:pt x="64140" y="2253188"/>
                  </a:lnTo>
                  <a:lnTo>
                    <a:pt x="66364" y="2248105"/>
                  </a:lnTo>
                  <a:lnTo>
                    <a:pt x="69222" y="2243021"/>
                  </a:lnTo>
                  <a:lnTo>
                    <a:pt x="72081" y="2238573"/>
                  </a:lnTo>
                  <a:lnTo>
                    <a:pt x="75258" y="2233807"/>
                  </a:lnTo>
                  <a:lnTo>
                    <a:pt x="78752" y="2229359"/>
                  </a:lnTo>
                  <a:lnTo>
                    <a:pt x="82882" y="2224911"/>
                  </a:lnTo>
                  <a:lnTo>
                    <a:pt x="429129" y="1842376"/>
                  </a:lnTo>
                  <a:lnTo>
                    <a:pt x="499967" y="1495425"/>
                  </a:lnTo>
                  <a:close/>
                  <a:moveTo>
                    <a:pt x="2178844" y="1055220"/>
                  </a:moveTo>
                  <a:lnTo>
                    <a:pt x="2166450" y="1055537"/>
                  </a:lnTo>
                  <a:lnTo>
                    <a:pt x="2154055" y="1056172"/>
                  </a:lnTo>
                  <a:lnTo>
                    <a:pt x="2141978" y="1058076"/>
                  </a:lnTo>
                  <a:lnTo>
                    <a:pt x="2129584" y="1059979"/>
                  </a:lnTo>
                  <a:lnTo>
                    <a:pt x="2117507" y="1062518"/>
                  </a:lnTo>
                  <a:lnTo>
                    <a:pt x="2105430" y="1066008"/>
                  </a:lnTo>
                  <a:lnTo>
                    <a:pt x="2093671" y="1070133"/>
                  </a:lnTo>
                  <a:lnTo>
                    <a:pt x="2081594" y="1074575"/>
                  </a:lnTo>
                  <a:lnTo>
                    <a:pt x="2070153" y="1079334"/>
                  </a:lnTo>
                  <a:lnTo>
                    <a:pt x="2058712" y="1085363"/>
                  </a:lnTo>
                  <a:lnTo>
                    <a:pt x="2047588" y="1091709"/>
                  </a:lnTo>
                  <a:lnTo>
                    <a:pt x="2036783" y="1098372"/>
                  </a:lnTo>
                  <a:lnTo>
                    <a:pt x="2025977" y="1105987"/>
                  </a:lnTo>
                  <a:lnTo>
                    <a:pt x="2015490" y="1114236"/>
                  </a:lnTo>
                  <a:lnTo>
                    <a:pt x="2005320" y="1122803"/>
                  </a:lnTo>
                  <a:lnTo>
                    <a:pt x="1996103" y="1132005"/>
                  </a:lnTo>
                  <a:lnTo>
                    <a:pt x="1987204" y="1141206"/>
                  </a:lnTo>
                  <a:lnTo>
                    <a:pt x="1978941" y="1151042"/>
                  </a:lnTo>
                  <a:lnTo>
                    <a:pt x="1971314" y="1161513"/>
                  </a:lnTo>
                  <a:lnTo>
                    <a:pt x="1964322" y="1171666"/>
                  </a:lnTo>
                  <a:lnTo>
                    <a:pt x="1957330" y="1182454"/>
                  </a:lnTo>
                  <a:lnTo>
                    <a:pt x="1951610" y="1193242"/>
                  </a:lnTo>
                  <a:lnTo>
                    <a:pt x="1945889" y="1204348"/>
                  </a:lnTo>
                  <a:lnTo>
                    <a:pt x="1941122" y="1216088"/>
                  </a:lnTo>
                  <a:lnTo>
                    <a:pt x="1936673" y="1227510"/>
                  </a:lnTo>
                  <a:lnTo>
                    <a:pt x="1932859" y="1239250"/>
                  </a:lnTo>
                  <a:lnTo>
                    <a:pt x="1929999" y="1251307"/>
                  </a:lnTo>
                  <a:lnTo>
                    <a:pt x="1927456" y="1263047"/>
                  </a:lnTo>
                  <a:lnTo>
                    <a:pt x="1925231" y="1275421"/>
                  </a:lnTo>
                  <a:lnTo>
                    <a:pt x="1923642" y="1287796"/>
                  </a:lnTo>
                  <a:lnTo>
                    <a:pt x="1923007" y="1299853"/>
                  </a:lnTo>
                  <a:lnTo>
                    <a:pt x="1922371" y="1312545"/>
                  </a:lnTo>
                  <a:lnTo>
                    <a:pt x="1923007" y="1324919"/>
                  </a:lnTo>
                  <a:lnTo>
                    <a:pt x="1923642" y="1336976"/>
                  </a:lnTo>
                  <a:lnTo>
                    <a:pt x="1925231" y="1349351"/>
                  </a:lnTo>
                  <a:lnTo>
                    <a:pt x="1927456" y="1361408"/>
                  </a:lnTo>
                  <a:lnTo>
                    <a:pt x="1929999" y="1373465"/>
                  </a:lnTo>
                  <a:lnTo>
                    <a:pt x="1933177" y="1385522"/>
                  </a:lnTo>
                  <a:lnTo>
                    <a:pt x="1936990" y="1397579"/>
                  </a:lnTo>
                  <a:lnTo>
                    <a:pt x="1941440" y="1409002"/>
                  </a:lnTo>
                  <a:lnTo>
                    <a:pt x="1946843" y="1420424"/>
                  </a:lnTo>
                  <a:lnTo>
                    <a:pt x="1952563" y="1432164"/>
                  </a:lnTo>
                  <a:lnTo>
                    <a:pt x="1958919" y="1443269"/>
                  </a:lnTo>
                  <a:lnTo>
                    <a:pt x="1965593" y="1454375"/>
                  </a:lnTo>
                  <a:lnTo>
                    <a:pt x="1973539" y="1465163"/>
                  </a:lnTo>
                  <a:lnTo>
                    <a:pt x="1981802" y="1475633"/>
                  </a:lnTo>
                  <a:lnTo>
                    <a:pt x="1990065" y="1485152"/>
                  </a:lnTo>
                  <a:lnTo>
                    <a:pt x="1999281" y="1494671"/>
                  </a:lnTo>
                  <a:lnTo>
                    <a:pt x="2008816" y="1503872"/>
                  </a:lnTo>
                  <a:lnTo>
                    <a:pt x="2018350" y="1511805"/>
                  </a:lnTo>
                  <a:lnTo>
                    <a:pt x="2028838" y="1519737"/>
                  </a:lnTo>
                  <a:lnTo>
                    <a:pt x="2039325" y="1526717"/>
                  </a:lnTo>
                  <a:lnTo>
                    <a:pt x="2049813" y="1533381"/>
                  </a:lnTo>
                  <a:lnTo>
                    <a:pt x="2060937" y="1539409"/>
                  </a:lnTo>
                  <a:lnTo>
                    <a:pt x="2072060" y="1544803"/>
                  </a:lnTo>
                  <a:lnTo>
                    <a:pt x="2083501" y="1549880"/>
                  </a:lnTo>
                  <a:lnTo>
                    <a:pt x="2094942" y="1554005"/>
                  </a:lnTo>
                  <a:lnTo>
                    <a:pt x="2107019" y="1557812"/>
                  </a:lnTo>
                  <a:lnTo>
                    <a:pt x="2118778" y="1560985"/>
                  </a:lnTo>
                  <a:lnTo>
                    <a:pt x="2130855" y="1563523"/>
                  </a:lnTo>
                  <a:lnTo>
                    <a:pt x="2142932" y="1565745"/>
                  </a:lnTo>
                  <a:lnTo>
                    <a:pt x="2155326" y="1567331"/>
                  </a:lnTo>
                  <a:lnTo>
                    <a:pt x="2167721" y="1567966"/>
                  </a:lnTo>
                  <a:lnTo>
                    <a:pt x="2179798" y="1568283"/>
                  </a:lnTo>
                  <a:lnTo>
                    <a:pt x="2192510" y="1567966"/>
                  </a:lnTo>
                  <a:lnTo>
                    <a:pt x="2204905" y="1567014"/>
                  </a:lnTo>
                  <a:lnTo>
                    <a:pt x="2216982" y="1565427"/>
                  </a:lnTo>
                  <a:lnTo>
                    <a:pt x="2229058" y="1563206"/>
                  </a:lnTo>
                  <a:lnTo>
                    <a:pt x="2241135" y="1560668"/>
                  </a:lnTo>
                  <a:lnTo>
                    <a:pt x="2253212" y="1557178"/>
                  </a:lnTo>
                  <a:lnTo>
                    <a:pt x="2264971" y="1553370"/>
                  </a:lnTo>
                  <a:lnTo>
                    <a:pt x="2277048" y="1548928"/>
                  </a:lnTo>
                  <a:lnTo>
                    <a:pt x="2288489" y="1543851"/>
                  </a:lnTo>
                  <a:lnTo>
                    <a:pt x="2299930" y="1538140"/>
                  </a:lnTo>
                  <a:lnTo>
                    <a:pt x="2311053" y="1532111"/>
                  </a:lnTo>
                  <a:lnTo>
                    <a:pt x="2321859" y="1524814"/>
                  </a:lnTo>
                  <a:lnTo>
                    <a:pt x="2332665" y="1517516"/>
                  </a:lnTo>
                  <a:lnTo>
                    <a:pt x="2343152" y="1509266"/>
                  </a:lnTo>
                  <a:lnTo>
                    <a:pt x="2353322" y="1500382"/>
                  </a:lnTo>
                  <a:lnTo>
                    <a:pt x="2362539" y="1491498"/>
                  </a:lnTo>
                  <a:lnTo>
                    <a:pt x="2371437" y="1482296"/>
                  </a:lnTo>
                  <a:lnTo>
                    <a:pt x="2379701" y="1472143"/>
                  </a:lnTo>
                  <a:lnTo>
                    <a:pt x="2387328" y="1462307"/>
                  </a:lnTo>
                  <a:lnTo>
                    <a:pt x="2394955" y="1451836"/>
                  </a:lnTo>
                  <a:lnTo>
                    <a:pt x="2400994" y="1441048"/>
                  </a:lnTo>
                  <a:lnTo>
                    <a:pt x="2407350" y="1430260"/>
                  </a:lnTo>
                  <a:lnTo>
                    <a:pt x="2412753" y="1419155"/>
                  </a:lnTo>
                  <a:lnTo>
                    <a:pt x="2417520" y="1407415"/>
                  </a:lnTo>
                  <a:lnTo>
                    <a:pt x="2421969" y="1395993"/>
                  </a:lnTo>
                  <a:lnTo>
                    <a:pt x="2425783" y="1384253"/>
                  </a:lnTo>
                  <a:lnTo>
                    <a:pt x="2428961" y="1372196"/>
                  </a:lnTo>
                  <a:lnTo>
                    <a:pt x="2431504" y="1360139"/>
                  </a:lnTo>
                  <a:lnTo>
                    <a:pt x="2433411" y="1348081"/>
                  </a:lnTo>
                  <a:lnTo>
                    <a:pt x="2435000" y="1336024"/>
                  </a:lnTo>
                  <a:lnTo>
                    <a:pt x="2435635" y="1323333"/>
                  </a:lnTo>
                  <a:lnTo>
                    <a:pt x="2435953" y="1310958"/>
                  </a:lnTo>
                  <a:lnTo>
                    <a:pt x="2435635" y="1298901"/>
                  </a:lnTo>
                  <a:lnTo>
                    <a:pt x="2435000" y="1286527"/>
                  </a:lnTo>
                  <a:lnTo>
                    <a:pt x="2433411" y="1274152"/>
                  </a:lnTo>
                  <a:lnTo>
                    <a:pt x="2431186" y="1262095"/>
                  </a:lnTo>
                  <a:lnTo>
                    <a:pt x="2428643" y="1250038"/>
                  </a:lnTo>
                  <a:lnTo>
                    <a:pt x="2425465" y="1237981"/>
                  </a:lnTo>
                  <a:lnTo>
                    <a:pt x="2421652" y="1225924"/>
                  </a:lnTo>
                  <a:lnTo>
                    <a:pt x="2416884" y="1214501"/>
                  </a:lnTo>
                  <a:lnTo>
                    <a:pt x="2411799" y="1203079"/>
                  </a:lnTo>
                  <a:lnTo>
                    <a:pt x="2406079" y="1191339"/>
                  </a:lnTo>
                  <a:lnTo>
                    <a:pt x="2399723" y="1180233"/>
                  </a:lnTo>
                  <a:lnTo>
                    <a:pt x="2393049" y="1169128"/>
                  </a:lnTo>
                  <a:lnTo>
                    <a:pt x="2385103" y="1158657"/>
                  </a:lnTo>
                  <a:lnTo>
                    <a:pt x="2376840" y="1148187"/>
                  </a:lnTo>
                  <a:lnTo>
                    <a:pt x="2368259" y="1138351"/>
                  </a:lnTo>
                  <a:lnTo>
                    <a:pt x="2359043" y="1128832"/>
                  </a:lnTo>
                  <a:lnTo>
                    <a:pt x="2349826" y="1120265"/>
                  </a:lnTo>
                  <a:lnTo>
                    <a:pt x="2340292" y="1111698"/>
                  </a:lnTo>
                  <a:lnTo>
                    <a:pt x="2329804" y="1103766"/>
                  </a:lnTo>
                  <a:lnTo>
                    <a:pt x="2319317" y="1096785"/>
                  </a:lnTo>
                  <a:lnTo>
                    <a:pt x="2308829" y="1090122"/>
                  </a:lnTo>
                  <a:lnTo>
                    <a:pt x="2297705" y="1084094"/>
                  </a:lnTo>
                  <a:lnTo>
                    <a:pt x="2286582" y="1078700"/>
                  </a:lnTo>
                  <a:lnTo>
                    <a:pt x="2275141" y="1073623"/>
                  </a:lnTo>
                  <a:lnTo>
                    <a:pt x="2263700" y="1069181"/>
                  </a:lnTo>
                  <a:lnTo>
                    <a:pt x="2251623" y="1065691"/>
                  </a:lnTo>
                  <a:lnTo>
                    <a:pt x="2239864" y="1062518"/>
                  </a:lnTo>
                  <a:lnTo>
                    <a:pt x="2227787" y="1059979"/>
                  </a:lnTo>
                  <a:lnTo>
                    <a:pt x="2215710" y="1057758"/>
                  </a:lnTo>
                  <a:lnTo>
                    <a:pt x="2203316" y="1056172"/>
                  </a:lnTo>
                  <a:lnTo>
                    <a:pt x="2190921" y="1055537"/>
                  </a:lnTo>
                  <a:lnTo>
                    <a:pt x="2178844" y="1055220"/>
                  </a:lnTo>
                  <a:close/>
                  <a:moveTo>
                    <a:pt x="2144839" y="823913"/>
                  </a:moveTo>
                  <a:lnTo>
                    <a:pt x="2301519" y="838826"/>
                  </a:lnTo>
                  <a:lnTo>
                    <a:pt x="2292938" y="930841"/>
                  </a:lnTo>
                  <a:lnTo>
                    <a:pt x="2302155" y="933379"/>
                  </a:lnTo>
                  <a:lnTo>
                    <a:pt x="2311053" y="936235"/>
                  </a:lnTo>
                  <a:lnTo>
                    <a:pt x="2319952" y="939725"/>
                  </a:lnTo>
                  <a:lnTo>
                    <a:pt x="2328851" y="943215"/>
                  </a:lnTo>
                  <a:lnTo>
                    <a:pt x="2338067" y="946706"/>
                  </a:lnTo>
                  <a:lnTo>
                    <a:pt x="2346330" y="950513"/>
                  </a:lnTo>
                  <a:lnTo>
                    <a:pt x="2354911" y="954638"/>
                  </a:lnTo>
                  <a:lnTo>
                    <a:pt x="2363492" y="959080"/>
                  </a:lnTo>
                  <a:lnTo>
                    <a:pt x="2372073" y="963522"/>
                  </a:lnTo>
                  <a:lnTo>
                    <a:pt x="2380654" y="968282"/>
                  </a:lnTo>
                  <a:lnTo>
                    <a:pt x="2388917" y="973358"/>
                  </a:lnTo>
                  <a:lnTo>
                    <a:pt x="2397180" y="978752"/>
                  </a:lnTo>
                  <a:lnTo>
                    <a:pt x="2405125" y="983829"/>
                  </a:lnTo>
                  <a:lnTo>
                    <a:pt x="2413071" y="989540"/>
                  </a:lnTo>
                  <a:lnTo>
                    <a:pt x="2420698" y="995569"/>
                  </a:lnTo>
                  <a:lnTo>
                    <a:pt x="2428643" y="1001280"/>
                  </a:lnTo>
                  <a:lnTo>
                    <a:pt x="2499197" y="943215"/>
                  </a:lnTo>
                  <a:lnTo>
                    <a:pt x="2599625" y="1063787"/>
                  </a:lnTo>
                  <a:lnTo>
                    <a:pt x="2529389" y="1122169"/>
                  </a:lnTo>
                  <a:lnTo>
                    <a:pt x="2533839" y="1130736"/>
                  </a:lnTo>
                  <a:lnTo>
                    <a:pt x="2538288" y="1139620"/>
                  </a:lnTo>
                  <a:lnTo>
                    <a:pt x="2542420" y="1148504"/>
                  </a:lnTo>
                  <a:lnTo>
                    <a:pt x="2546551" y="1157388"/>
                  </a:lnTo>
                  <a:lnTo>
                    <a:pt x="2550365" y="1166590"/>
                  </a:lnTo>
                  <a:lnTo>
                    <a:pt x="2553543" y="1175474"/>
                  </a:lnTo>
                  <a:lnTo>
                    <a:pt x="2557039" y="1184676"/>
                  </a:lnTo>
                  <a:lnTo>
                    <a:pt x="2559899" y="1193560"/>
                  </a:lnTo>
                  <a:lnTo>
                    <a:pt x="2562442" y="1203079"/>
                  </a:lnTo>
                  <a:lnTo>
                    <a:pt x="2564984" y="1212280"/>
                  </a:lnTo>
                  <a:lnTo>
                    <a:pt x="2567527" y="1221799"/>
                  </a:lnTo>
                  <a:lnTo>
                    <a:pt x="2569116" y="1231318"/>
                  </a:lnTo>
                  <a:lnTo>
                    <a:pt x="2571022" y="1240519"/>
                  </a:lnTo>
                  <a:lnTo>
                    <a:pt x="2572612" y="1249721"/>
                  </a:lnTo>
                  <a:lnTo>
                    <a:pt x="2574201" y="1259557"/>
                  </a:lnTo>
                  <a:lnTo>
                    <a:pt x="2575154" y="1269075"/>
                  </a:lnTo>
                  <a:lnTo>
                    <a:pt x="2665412" y="1277325"/>
                  </a:lnTo>
                  <a:lnTo>
                    <a:pt x="2650793" y="1433433"/>
                  </a:lnTo>
                  <a:lnTo>
                    <a:pt x="2561170" y="1425501"/>
                  </a:lnTo>
                  <a:lnTo>
                    <a:pt x="2558310" y="1434385"/>
                  </a:lnTo>
                  <a:lnTo>
                    <a:pt x="2555132" y="1443587"/>
                  </a:lnTo>
                  <a:lnTo>
                    <a:pt x="2552272" y="1452471"/>
                  </a:lnTo>
                  <a:lnTo>
                    <a:pt x="2548458" y="1461355"/>
                  </a:lnTo>
                  <a:lnTo>
                    <a:pt x="2544644" y="1470239"/>
                  </a:lnTo>
                  <a:lnTo>
                    <a:pt x="2540513" y="1479124"/>
                  </a:lnTo>
                  <a:lnTo>
                    <a:pt x="2536381" y="1488008"/>
                  </a:lnTo>
                  <a:lnTo>
                    <a:pt x="2531932" y="1496575"/>
                  </a:lnTo>
                  <a:lnTo>
                    <a:pt x="2527482" y="1505142"/>
                  </a:lnTo>
                  <a:lnTo>
                    <a:pt x="2522715" y="1513708"/>
                  </a:lnTo>
                  <a:lnTo>
                    <a:pt x="2517630" y="1521958"/>
                  </a:lnTo>
                  <a:lnTo>
                    <a:pt x="2512228" y="1530208"/>
                  </a:lnTo>
                  <a:lnTo>
                    <a:pt x="2506825" y="1538140"/>
                  </a:lnTo>
                  <a:lnTo>
                    <a:pt x="2501104" y="1546390"/>
                  </a:lnTo>
                  <a:lnTo>
                    <a:pt x="2495384" y="1554322"/>
                  </a:lnTo>
                  <a:lnTo>
                    <a:pt x="2489027" y="1561937"/>
                  </a:lnTo>
                  <a:lnTo>
                    <a:pt x="2546233" y="1631107"/>
                  </a:lnTo>
                  <a:lnTo>
                    <a:pt x="2425465" y="1731372"/>
                  </a:lnTo>
                  <a:lnTo>
                    <a:pt x="2367624" y="1662202"/>
                  </a:lnTo>
                  <a:lnTo>
                    <a:pt x="2359043" y="1666644"/>
                  </a:lnTo>
                  <a:lnTo>
                    <a:pt x="2350144" y="1671086"/>
                  </a:lnTo>
                  <a:lnTo>
                    <a:pt x="2341245" y="1675211"/>
                  </a:lnTo>
                  <a:lnTo>
                    <a:pt x="2332029" y="1679018"/>
                  </a:lnTo>
                  <a:lnTo>
                    <a:pt x="2323130" y="1682826"/>
                  </a:lnTo>
                  <a:lnTo>
                    <a:pt x="2313596" y="1685999"/>
                  </a:lnTo>
                  <a:lnTo>
                    <a:pt x="2304697" y="1689489"/>
                  </a:lnTo>
                  <a:lnTo>
                    <a:pt x="2295481" y="1692344"/>
                  </a:lnTo>
                  <a:lnTo>
                    <a:pt x="2286264" y="1694883"/>
                  </a:lnTo>
                  <a:lnTo>
                    <a:pt x="2277048" y="1697421"/>
                  </a:lnTo>
                  <a:lnTo>
                    <a:pt x="2267196" y="1699642"/>
                  </a:lnTo>
                  <a:lnTo>
                    <a:pt x="2257979" y="1701546"/>
                  </a:lnTo>
                  <a:lnTo>
                    <a:pt x="2248763" y="1703450"/>
                  </a:lnTo>
                  <a:lnTo>
                    <a:pt x="2238910" y="1705036"/>
                  </a:lnTo>
                  <a:lnTo>
                    <a:pt x="2229376" y="1706623"/>
                  </a:lnTo>
                  <a:lnTo>
                    <a:pt x="2220160" y="1707575"/>
                  </a:lnTo>
                  <a:lnTo>
                    <a:pt x="2211579" y="1797051"/>
                  </a:lnTo>
                  <a:lnTo>
                    <a:pt x="2054898" y="1782138"/>
                  </a:lnTo>
                  <a:lnTo>
                    <a:pt x="2063161" y="1692027"/>
                  </a:lnTo>
                  <a:lnTo>
                    <a:pt x="2054263" y="1689172"/>
                  </a:lnTo>
                  <a:lnTo>
                    <a:pt x="2045364" y="1685999"/>
                  </a:lnTo>
                  <a:lnTo>
                    <a:pt x="2035830" y="1682826"/>
                  </a:lnTo>
                  <a:lnTo>
                    <a:pt x="2027249" y="1679335"/>
                  </a:lnTo>
                  <a:lnTo>
                    <a:pt x="2018350" y="1675528"/>
                  </a:lnTo>
                  <a:lnTo>
                    <a:pt x="2009451" y="1671720"/>
                  </a:lnTo>
                  <a:lnTo>
                    <a:pt x="2000870" y="1667596"/>
                  </a:lnTo>
                  <a:lnTo>
                    <a:pt x="1992289" y="1663154"/>
                  </a:lnTo>
                  <a:lnTo>
                    <a:pt x="1984026" y="1658077"/>
                  </a:lnTo>
                  <a:lnTo>
                    <a:pt x="1975445" y="1653317"/>
                  </a:lnTo>
                  <a:lnTo>
                    <a:pt x="1967182" y="1648241"/>
                  </a:lnTo>
                  <a:lnTo>
                    <a:pt x="1958919" y="1642847"/>
                  </a:lnTo>
                  <a:lnTo>
                    <a:pt x="1950656" y="1637453"/>
                  </a:lnTo>
                  <a:lnTo>
                    <a:pt x="1943029" y="1631742"/>
                  </a:lnTo>
                  <a:lnTo>
                    <a:pt x="1935084" y="1626030"/>
                  </a:lnTo>
                  <a:lnTo>
                    <a:pt x="1927456" y="1620002"/>
                  </a:lnTo>
                  <a:lnTo>
                    <a:pt x="1857220" y="1678384"/>
                  </a:lnTo>
                  <a:lnTo>
                    <a:pt x="1756792" y="1556860"/>
                  </a:lnTo>
                  <a:lnTo>
                    <a:pt x="1827346" y="1498478"/>
                  </a:lnTo>
                  <a:lnTo>
                    <a:pt x="1822896" y="1489594"/>
                  </a:lnTo>
                  <a:lnTo>
                    <a:pt x="1818765" y="1481027"/>
                  </a:lnTo>
                  <a:lnTo>
                    <a:pt x="1814633" y="1472143"/>
                  </a:lnTo>
                  <a:lnTo>
                    <a:pt x="1810820" y="1463259"/>
                  </a:lnTo>
                  <a:lnTo>
                    <a:pt x="1807324" y="1454057"/>
                  </a:lnTo>
                  <a:lnTo>
                    <a:pt x="1803828" y="1445173"/>
                  </a:lnTo>
                  <a:lnTo>
                    <a:pt x="1800968" y="1436289"/>
                  </a:lnTo>
                  <a:lnTo>
                    <a:pt x="1797789" y="1426770"/>
                  </a:lnTo>
                  <a:lnTo>
                    <a:pt x="1795247" y="1417569"/>
                  </a:lnTo>
                  <a:lnTo>
                    <a:pt x="1792704" y="1408367"/>
                  </a:lnTo>
                  <a:lnTo>
                    <a:pt x="1790480" y="1399166"/>
                  </a:lnTo>
                  <a:lnTo>
                    <a:pt x="1788573" y="1389647"/>
                  </a:lnTo>
                  <a:lnTo>
                    <a:pt x="1786666" y="1380445"/>
                  </a:lnTo>
                  <a:lnTo>
                    <a:pt x="1785395" y="1371244"/>
                  </a:lnTo>
                  <a:lnTo>
                    <a:pt x="1783170" y="1352206"/>
                  </a:lnTo>
                  <a:lnTo>
                    <a:pt x="1690687" y="1343639"/>
                  </a:lnTo>
                  <a:lnTo>
                    <a:pt x="1705624" y="1186897"/>
                  </a:lnTo>
                  <a:lnTo>
                    <a:pt x="1798425" y="1195781"/>
                  </a:lnTo>
                  <a:lnTo>
                    <a:pt x="1801285" y="1186897"/>
                  </a:lnTo>
                  <a:lnTo>
                    <a:pt x="1804146" y="1178012"/>
                  </a:lnTo>
                  <a:lnTo>
                    <a:pt x="1807642" y="1169128"/>
                  </a:lnTo>
                  <a:lnTo>
                    <a:pt x="1810820" y="1160244"/>
                  </a:lnTo>
                  <a:lnTo>
                    <a:pt x="1814633" y="1151677"/>
                  </a:lnTo>
                  <a:lnTo>
                    <a:pt x="1818765" y="1142793"/>
                  </a:lnTo>
                  <a:lnTo>
                    <a:pt x="1822896" y="1134226"/>
                  </a:lnTo>
                  <a:lnTo>
                    <a:pt x="1827346" y="1125659"/>
                  </a:lnTo>
                  <a:lnTo>
                    <a:pt x="1831795" y="1117727"/>
                  </a:lnTo>
                  <a:lnTo>
                    <a:pt x="1836562" y="1109160"/>
                  </a:lnTo>
                  <a:lnTo>
                    <a:pt x="1841329" y="1100910"/>
                  </a:lnTo>
                  <a:lnTo>
                    <a:pt x="1846732" y="1092661"/>
                  </a:lnTo>
                  <a:lnTo>
                    <a:pt x="1852135" y="1085045"/>
                  </a:lnTo>
                  <a:lnTo>
                    <a:pt x="1857856" y="1077113"/>
                  </a:lnTo>
                  <a:lnTo>
                    <a:pt x="1863894" y="1069181"/>
                  </a:lnTo>
                  <a:lnTo>
                    <a:pt x="1869615" y="1061566"/>
                  </a:lnTo>
                  <a:lnTo>
                    <a:pt x="1810184" y="989858"/>
                  </a:lnTo>
                  <a:lnTo>
                    <a:pt x="1931588" y="889593"/>
                  </a:lnTo>
                  <a:lnTo>
                    <a:pt x="1990700" y="961301"/>
                  </a:lnTo>
                  <a:lnTo>
                    <a:pt x="1999599" y="956859"/>
                  </a:lnTo>
                  <a:lnTo>
                    <a:pt x="2008180" y="952734"/>
                  </a:lnTo>
                  <a:lnTo>
                    <a:pt x="2017079" y="948609"/>
                  </a:lnTo>
                  <a:lnTo>
                    <a:pt x="2025977" y="944485"/>
                  </a:lnTo>
                  <a:lnTo>
                    <a:pt x="2034876" y="941312"/>
                  </a:lnTo>
                  <a:lnTo>
                    <a:pt x="2043775" y="937504"/>
                  </a:lnTo>
                  <a:lnTo>
                    <a:pt x="2052673" y="934649"/>
                  </a:lnTo>
                  <a:lnTo>
                    <a:pt x="2061890" y="931476"/>
                  </a:lnTo>
                  <a:lnTo>
                    <a:pt x="2071424" y="928937"/>
                  </a:lnTo>
                  <a:lnTo>
                    <a:pt x="2080641" y="926399"/>
                  </a:lnTo>
                  <a:lnTo>
                    <a:pt x="2089539" y="924178"/>
                  </a:lnTo>
                  <a:lnTo>
                    <a:pt x="2099074" y="922274"/>
                  </a:lnTo>
                  <a:lnTo>
                    <a:pt x="2108608" y="920370"/>
                  </a:lnTo>
                  <a:lnTo>
                    <a:pt x="2117825" y="918784"/>
                  </a:lnTo>
                  <a:lnTo>
                    <a:pt x="2127041" y="917515"/>
                  </a:lnTo>
                  <a:lnTo>
                    <a:pt x="2136258" y="916246"/>
                  </a:lnTo>
                  <a:lnTo>
                    <a:pt x="2144839" y="823913"/>
                  </a:lnTo>
                  <a:close/>
                  <a:moveTo>
                    <a:pt x="1509345" y="590550"/>
                  </a:moveTo>
                  <a:lnTo>
                    <a:pt x="1518239" y="590550"/>
                  </a:lnTo>
                  <a:lnTo>
                    <a:pt x="1526817" y="591817"/>
                  </a:lnTo>
                  <a:lnTo>
                    <a:pt x="1535394" y="593400"/>
                  </a:lnTo>
                  <a:lnTo>
                    <a:pt x="1543971" y="596250"/>
                  </a:lnTo>
                  <a:lnTo>
                    <a:pt x="1551912" y="599417"/>
                  </a:lnTo>
                  <a:lnTo>
                    <a:pt x="1559854" y="603534"/>
                  </a:lnTo>
                  <a:lnTo>
                    <a:pt x="1566843" y="608601"/>
                  </a:lnTo>
                  <a:lnTo>
                    <a:pt x="1570655" y="611452"/>
                  </a:lnTo>
                  <a:lnTo>
                    <a:pt x="1574149" y="614302"/>
                  </a:lnTo>
                  <a:lnTo>
                    <a:pt x="1577326" y="617469"/>
                  </a:lnTo>
                  <a:lnTo>
                    <a:pt x="1580185" y="620953"/>
                  </a:lnTo>
                  <a:lnTo>
                    <a:pt x="1583362" y="624753"/>
                  </a:lnTo>
                  <a:lnTo>
                    <a:pt x="1586221" y="628237"/>
                  </a:lnTo>
                  <a:lnTo>
                    <a:pt x="1588762" y="632037"/>
                  </a:lnTo>
                  <a:lnTo>
                    <a:pt x="1591621" y="636154"/>
                  </a:lnTo>
                  <a:lnTo>
                    <a:pt x="1593845" y="640271"/>
                  </a:lnTo>
                  <a:lnTo>
                    <a:pt x="1595433" y="644388"/>
                  </a:lnTo>
                  <a:lnTo>
                    <a:pt x="1597339" y="648505"/>
                  </a:lnTo>
                  <a:lnTo>
                    <a:pt x="1598927" y="652305"/>
                  </a:lnTo>
                  <a:lnTo>
                    <a:pt x="1601151" y="660856"/>
                  </a:lnTo>
                  <a:lnTo>
                    <a:pt x="1603057" y="669724"/>
                  </a:lnTo>
                  <a:lnTo>
                    <a:pt x="1603375" y="678274"/>
                  </a:lnTo>
                  <a:lnTo>
                    <a:pt x="1603375" y="687142"/>
                  </a:lnTo>
                  <a:lnTo>
                    <a:pt x="1602104" y="696326"/>
                  </a:lnTo>
                  <a:lnTo>
                    <a:pt x="1600516" y="704560"/>
                  </a:lnTo>
                  <a:lnTo>
                    <a:pt x="1597657" y="712794"/>
                  </a:lnTo>
                  <a:lnTo>
                    <a:pt x="1594480" y="721028"/>
                  </a:lnTo>
                  <a:lnTo>
                    <a:pt x="1590350" y="728629"/>
                  </a:lnTo>
                  <a:lnTo>
                    <a:pt x="1585268" y="736229"/>
                  </a:lnTo>
                  <a:lnTo>
                    <a:pt x="1582409" y="739396"/>
                  </a:lnTo>
                  <a:lnTo>
                    <a:pt x="1579550" y="742880"/>
                  </a:lnTo>
                  <a:lnTo>
                    <a:pt x="1576373" y="746047"/>
                  </a:lnTo>
                  <a:lnTo>
                    <a:pt x="1572879" y="749531"/>
                  </a:lnTo>
                  <a:lnTo>
                    <a:pt x="1569384" y="752381"/>
                  </a:lnTo>
                  <a:lnTo>
                    <a:pt x="1565572" y="755231"/>
                  </a:lnTo>
                  <a:lnTo>
                    <a:pt x="1297460" y="948099"/>
                  </a:lnTo>
                  <a:lnTo>
                    <a:pt x="1293012" y="951266"/>
                  </a:lnTo>
                  <a:lnTo>
                    <a:pt x="1288247" y="953799"/>
                  </a:lnTo>
                  <a:lnTo>
                    <a:pt x="1283164" y="956333"/>
                  </a:lnTo>
                  <a:lnTo>
                    <a:pt x="1278399" y="958550"/>
                  </a:lnTo>
                  <a:lnTo>
                    <a:pt x="1273634" y="960450"/>
                  </a:lnTo>
                  <a:lnTo>
                    <a:pt x="1268869" y="962033"/>
                  </a:lnTo>
                  <a:lnTo>
                    <a:pt x="1263469" y="962983"/>
                  </a:lnTo>
                  <a:lnTo>
                    <a:pt x="1258386" y="964250"/>
                  </a:lnTo>
                  <a:lnTo>
                    <a:pt x="1253304" y="964884"/>
                  </a:lnTo>
                  <a:lnTo>
                    <a:pt x="1247903" y="965200"/>
                  </a:lnTo>
                  <a:lnTo>
                    <a:pt x="1242820" y="965200"/>
                  </a:lnTo>
                  <a:lnTo>
                    <a:pt x="1237102" y="964884"/>
                  </a:lnTo>
                  <a:lnTo>
                    <a:pt x="1232020" y="964567"/>
                  </a:lnTo>
                  <a:lnTo>
                    <a:pt x="1226937" y="963617"/>
                  </a:lnTo>
                  <a:lnTo>
                    <a:pt x="1221537" y="962667"/>
                  </a:lnTo>
                  <a:lnTo>
                    <a:pt x="1216454" y="961083"/>
                  </a:lnTo>
                  <a:lnTo>
                    <a:pt x="1006475" y="894894"/>
                  </a:lnTo>
                  <a:lnTo>
                    <a:pt x="1009652" y="885393"/>
                  </a:lnTo>
                  <a:lnTo>
                    <a:pt x="1013464" y="875259"/>
                  </a:lnTo>
                  <a:lnTo>
                    <a:pt x="1017911" y="862591"/>
                  </a:lnTo>
                  <a:lnTo>
                    <a:pt x="1022676" y="847706"/>
                  </a:lnTo>
                  <a:lnTo>
                    <a:pt x="1027123" y="832188"/>
                  </a:lnTo>
                  <a:lnTo>
                    <a:pt x="1029029" y="824271"/>
                  </a:lnTo>
                  <a:lnTo>
                    <a:pt x="1030935" y="816353"/>
                  </a:lnTo>
                  <a:lnTo>
                    <a:pt x="1031888" y="808753"/>
                  </a:lnTo>
                  <a:lnTo>
                    <a:pt x="1033159" y="801469"/>
                  </a:lnTo>
                  <a:lnTo>
                    <a:pt x="1033794" y="793868"/>
                  </a:lnTo>
                  <a:lnTo>
                    <a:pt x="1033794" y="786584"/>
                  </a:lnTo>
                  <a:lnTo>
                    <a:pt x="1033794" y="778666"/>
                  </a:lnTo>
                  <a:lnTo>
                    <a:pt x="1033477" y="770749"/>
                  </a:lnTo>
                  <a:lnTo>
                    <a:pt x="1032841" y="762832"/>
                  </a:lnTo>
                  <a:lnTo>
                    <a:pt x="1031888" y="755548"/>
                  </a:lnTo>
                  <a:lnTo>
                    <a:pt x="1029665" y="740980"/>
                  </a:lnTo>
                  <a:lnTo>
                    <a:pt x="1027441" y="727995"/>
                  </a:lnTo>
                  <a:lnTo>
                    <a:pt x="1025217" y="718178"/>
                  </a:lnTo>
                  <a:lnTo>
                    <a:pt x="1022994" y="708994"/>
                  </a:lnTo>
                  <a:lnTo>
                    <a:pt x="1227572" y="773599"/>
                  </a:lnTo>
                  <a:lnTo>
                    <a:pt x="1458835" y="607651"/>
                  </a:lnTo>
                  <a:lnTo>
                    <a:pt x="1462965" y="605118"/>
                  </a:lnTo>
                  <a:lnTo>
                    <a:pt x="1467095" y="602268"/>
                  </a:lnTo>
                  <a:lnTo>
                    <a:pt x="1470589" y="600051"/>
                  </a:lnTo>
                  <a:lnTo>
                    <a:pt x="1474719" y="598467"/>
                  </a:lnTo>
                  <a:lnTo>
                    <a:pt x="1479166" y="596567"/>
                  </a:lnTo>
                  <a:lnTo>
                    <a:pt x="1483296" y="594984"/>
                  </a:lnTo>
                  <a:lnTo>
                    <a:pt x="1491873" y="592767"/>
                  </a:lnTo>
                  <a:lnTo>
                    <a:pt x="1500768" y="591183"/>
                  </a:lnTo>
                  <a:lnTo>
                    <a:pt x="1509345" y="590550"/>
                  </a:lnTo>
                  <a:close/>
                  <a:moveTo>
                    <a:pt x="690596" y="539750"/>
                  </a:moveTo>
                  <a:lnTo>
                    <a:pt x="691548" y="539750"/>
                  </a:lnTo>
                  <a:lnTo>
                    <a:pt x="693769" y="540067"/>
                  </a:lnTo>
                  <a:lnTo>
                    <a:pt x="702016" y="540702"/>
                  </a:lnTo>
                  <a:lnTo>
                    <a:pt x="727394" y="541020"/>
                  </a:lnTo>
                  <a:lnTo>
                    <a:pt x="757531" y="541655"/>
                  </a:lnTo>
                  <a:lnTo>
                    <a:pt x="770854" y="541972"/>
                  </a:lnTo>
                  <a:lnTo>
                    <a:pt x="781640" y="543242"/>
                  </a:lnTo>
                  <a:lnTo>
                    <a:pt x="781957" y="543242"/>
                  </a:lnTo>
                  <a:lnTo>
                    <a:pt x="785763" y="546734"/>
                  </a:lnTo>
                  <a:lnTo>
                    <a:pt x="789887" y="552130"/>
                  </a:lnTo>
                  <a:lnTo>
                    <a:pt x="794646" y="558479"/>
                  </a:lnTo>
                  <a:lnTo>
                    <a:pt x="799404" y="566415"/>
                  </a:lnTo>
                  <a:lnTo>
                    <a:pt x="804797" y="576573"/>
                  </a:lnTo>
                  <a:lnTo>
                    <a:pt x="809872" y="588001"/>
                  </a:lnTo>
                  <a:lnTo>
                    <a:pt x="812093" y="594668"/>
                  </a:lnTo>
                  <a:lnTo>
                    <a:pt x="814631" y="602286"/>
                  </a:lnTo>
                  <a:lnTo>
                    <a:pt x="817169" y="609905"/>
                  </a:lnTo>
                  <a:lnTo>
                    <a:pt x="820024" y="618476"/>
                  </a:lnTo>
                  <a:lnTo>
                    <a:pt x="822244" y="627364"/>
                  </a:lnTo>
                  <a:lnTo>
                    <a:pt x="824465" y="637205"/>
                  </a:lnTo>
                  <a:lnTo>
                    <a:pt x="826685" y="647681"/>
                  </a:lnTo>
                  <a:lnTo>
                    <a:pt x="828906" y="658791"/>
                  </a:lnTo>
                  <a:lnTo>
                    <a:pt x="830809" y="670537"/>
                  </a:lnTo>
                  <a:lnTo>
                    <a:pt x="832395" y="683235"/>
                  </a:lnTo>
                  <a:lnTo>
                    <a:pt x="834299" y="696567"/>
                  </a:lnTo>
                  <a:lnTo>
                    <a:pt x="835885" y="710535"/>
                  </a:lnTo>
                  <a:lnTo>
                    <a:pt x="836836" y="725454"/>
                  </a:lnTo>
                  <a:lnTo>
                    <a:pt x="838105" y="741644"/>
                  </a:lnTo>
                  <a:lnTo>
                    <a:pt x="839057" y="757834"/>
                  </a:lnTo>
                  <a:lnTo>
                    <a:pt x="840009" y="775611"/>
                  </a:lnTo>
                  <a:lnTo>
                    <a:pt x="840326" y="794022"/>
                  </a:lnTo>
                  <a:lnTo>
                    <a:pt x="840643" y="813069"/>
                  </a:lnTo>
                  <a:lnTo>
                    <a:pt x="840326" y="833703"/>
                  </a:lnTo>
                  <a:lnTo>
                    <a:pt x="840326" y="854972"/>
                  </a:lnTo>
                  <a:lnTo>
                    <a:pt x="844767" y="839735"/>
                  </a:lnTo>
                  <a:lnTo>
                    <a:pt x="849208" y="824497"/>
                  </a:lnTo>
                  <a:lnTo>
                    <a:pt x="857456" y="794975"/>
                  </a:lnTo>
                  <a:lnTo>
                    <a:pt x="864435" y="767992"/>
                  </a:lnTo>
                  <a:lnTo>
                    <a:pt x="870145" y="742914"/>
                  </a:lnTo>
                  <a:lnTo>
                    <a:pt x="878710" y="705456"/>
                  </a:lnTo>
                  <a:lnTo>
                    <a:pt x="881248" y="694028"/>
                  </a:lnTo>
                  <a:lnTo>
                    <a:pt x="882517" y="688314"/>
                  </a:lnTo>
                  <a:lnTo>
                    <a:pt x="878076" y="679425"/>
                  </a:lnTo>
                  <a:lnTo>
                    <a:pt x="874586" y="670854"/>
                  </a:lnTo>
                  <a:lnTo>
                    <a:pt x="871097" y="663236"/>
                  </a:lnTo>
                  <a:lnTo>
                    <a:pt x="868559" y="655617"/>
                  </a:lnTo>
                  <a:lnTo>
                    <a:pt x="864752" y="644506"/>
                  </a:lnTo>
                  <a:lnTo>
                    <a:pt x="863801" y="640380"/>
                  </a:lnTo>
                  <a:lnTo>
                    <a:pt x="867290" y="637205"/>
                  </a:lnTo>
                  <a:lnTo>
                    <a:pt x="876489" y="629269"/>
                  </a:lnTo>
                  <a:lnTo>
                    <a:pt x="881882" y="624507"/>
                  </a:lnTo>
                  <a:lnTo>
                    <a:pt x="888227" y="619746"/>
                  </a:lnTo>
                  <a:lnTo>
                    <a:pt x="894571" y="615619"/>
                  </a:lnTo>
                  <a:lnTo>
                    <a:pt x="900598" y="611810"/>
                  </a:lnTo>
                  <a:lnTo>
                    <a:pt x="921535" y="619746"/>
                  </a:lnTo>
                  <a:lnTo>
                    <a:pt x="939300" y="659426"/>
                  </a:lnTo>
                  <a:lnTo>
                    <a:pt x="934224" y="671172"/>
                  </a:lnTo>
                  <a:lnTo>
                    <a:pt x="928514" y="683235"/>
                  </a:lnTo>
                  <a:lnTo>
                    <a:pt x="922487" y="695932"/>
                  </a:lnTo>
                  <a:lnTo>
                    <a:pt x="923439" y="707043"/>
                  </a:lnTo>
                  <a:lnTo>
                    <a:pt x="924073" y="720693"/>
                  </a:lnTo>
                  <a:lnTo>
                    <a:pt x="924708" y="736248"/>
                  </a:lnTo>
                  <a:lnTo>
                    <a:pt x="924073" y="753390"/>
                  </a:lnTo>
                  <a:lnTo>
                    <a:pt x="923439" y="790213"/>
                  </a:lnTo>
                  <a:lnTo>
                    <a:pt x="921852" y="827354"/>
                  </a:lnTo>
                  <a:lnTo>
                    <a:pt x="920266" y="862273"/>
                  </a:lnTo>
                  <a:lnTo>
                    <a:pt x="918680" y="891161"/>
                  </a:lnTo>
                  <a:lnTo>
                    <a:pt x="916777" y="918461"/>
                  </a:lnTo>
                  <a:lnTo>
                    <a:pt x="918680" y="913382"/>
                  </a:lnTo>
                  <a:lnTo>
                    <a:pt x="923756" y="899097"/>
                  </a:lnTo>
                  <a:lnTo>
                    <a:pt x="927245" y="888621"/>
                  </a:lnTo>
                  <a:lnTo>
                    <a:pt x="931369" y="876241"/>
                  </a:lnTo>
                  <a:lnTo>
                    <a:pt x="935493" y="862273"/>
                  </a:lnTo>
                  <a:lnTo>
                    <a:pt x="939934" y="846401"/>
                  </a:lnTo>
                  <a:lnTo>
                    <a:pt x="943741" y="828307"/>
                  </a:lnTo>
                  <a:lnTo>
                    <a:pt x="947865" y="809260"/>
                  </a:lnTo>
                  <a:lnTo>
                    <a:pt x="951672" y="788626"/>
                  </a:lnTo>
                  <a:lnTo>
                    <a:pt x="955161" y="766722"/>
                  </a:lnTo>
                  <a:lnTo>
                    <a:pt x="957699" y="743866"/>
                  </a:lnTo>
                  <a:lnTo>
                    <a:pt x="958650" y="731486"/>
                  </a:lnTo>
                  <a:lnTo>
                    <a:pt x="959919" y="719106"/>
                  </a:lnTo>
                  <a:lnTo>
                    <a:pt x="960554" y="707043"/>
                  </a:lnTo>
                  <a:lnTo>
                    <a:pt x="960871" y="694345"/>
                  </a:lnTo>
                  <a:lnTo>
                    <a:pt x="961188" y="681330"/>
                  </a:lnTo>
                  <a:lnTo>
                    <a:pt x="961188" y="668315"/>
                  </a:lnTo>
                  <a:lnTo>
                    <a:pt x="969119" y="649268"/>
                  </a:lnTo>
                  <a:lnTo>
                    <a:pt x="970705" y="651173"/>
                  </a:lnTo>
                  <a:lnTo>
                    <a:pt x="973877" y="656887"/>
                  </a:lnTo>
                  <a:lnTo>
                    <a:pt x="976098" y="661331"/>
                  </a:lnTo>
                  <a:lnTo>
                    <a:pt x="978636" y="666727"/>
                  </a:lnTo>
                  <a:lnTo>
                    <a:pt x="981808" y="673076"/>
                  </a:lnTo>
                  <a:lnTo>
                    <a:pt x="984663" y="681012"/>
                  </a:lnTo>
                  <a:lnTo>
                    <a:pt x="988152" y="690218"/>
                  </a:lnTo>
                  <a:lnTo>
                    <a:pt x="991007" y="700377"/>
                  </a:lnTo>
                  <a:lnTo>
                    <a:pt x="993862" y="712122"/>
                  </a:lnTo>
                  <a:lnTo>
                    <a:pt x="997035" y="724820"/>
                  </a:lnTo>
                  <a:lnTo>
                    <a:pt x="999572" y="739422"/>
                  </a:lnTo>
                  <a:lnTo>
                    <a:pt x="1002110" y="754977"/>
                  </a:lnTo>
                  <a:lnTo>
                    <a:pt x="1004013" y="772436"/>
                  </a:lnTo>
                  <a:lnTo>
                    <a:pt x="1005600" y="790848"/>
                  </a:lnTo>
                  <a:lnTo>
                    <a:pt x="1005282" y="796244"/>
                  </a:lnTo>
                  <a:lnTo>
                    <a:pt x="1004331" y="801958"/>
                  </a:lnTo>
                  <a:lnTo>
                    <a:pt x="1003062" y="809260"/>
                  </a:lnTo>
                  <a:lnTo>
                    <a:pt x="1000841" y="817196"/>
                  </a:lnTo>
                  <a:lnTo>
                    <a:pt x="997669" y="826085"/>
                  </a:lnTo>
                  <a:lnTo>
                    <a:pt x="994497" y="836243"/>
                  </a:lnTo>
                  <a:lnTo>
                    <a:pt x="985932" y="858781"/>
                  </a:lnTo>
                  <a:lnTo>
                    <a:pt x="964043" y="914969"/>
                  </a:lnTo>
                  <a:lnTo>
                    <a:pt x="951037" y="948301"/>
                  </a:lnTo>
                  <a:lnTo>
                    <a:pt x="937079" y="985442"/>
                  </a:lnTo>
                  <a:lnTo>
                    <a:pt x="922804" y="1025757"/>
                  </a:lnTo>
                  <a:lnTo>
                    <a:pt x="915825" y="1047026"/>
                  </a:lnTo>
                  <a:lnTo>
                    <a:pt x="908212" y="1068929"/>
                  </a:lnTo>
                  <a:lnTo>
                    <a:pt x="901233" y="1091785"/>
                  </a:lnTo>
                  <a:lnTo>
                    <a:pt x="894254" y="1115594"/>
                  </a:lnTo>
                  <a:lnTo>
                    <a:pt x="886958" y="1139719"/>
                  </a:lnTo>
                  <a:lnTo>
                    <a:pt x="880296" y="1165115"/>
                  </a:lnTo>
                  <a:lnTo>
                    <a:pt x="873634" y="1190510"/>
                  </a:lnTo>
                  <a:lnTo>
                    <a:pt x="867290" y="1217493"/>
                  </a:lnTo>
                  <a:lnTo>
                    <a:pt x="861580" y="1244476"/>
                  </a:lnTo>
                  <a:lnTo>
                    <a:pt x="855553" y="1272728"/>
                  </a:lnTo>
                  <a:lnTo>
                    <a:pt x="850477" y="1301298"/>
                  </a:lnTo>
                  <a:lnTo>
                    <a:pt x="845402" y="1330821"/>
                  </a:lnTo>
                  <a:lnTo>
                    <a:pt x="840960" y="1360343"/>
                  </a:lnTo>
                  <a:lnTo>
                    <a:pt x="836836" y="1391135"/>
                  </a:lnTo>
                  <a:lnTo>
                    <a:pt x="874586" y="1434307"/>
                  </a:lnTo>
                  <a:lnTo>
                    <a:pt x="949768" y="1522239"/>
                  </a:lnTo>
                  <a:lnTo>
                    <a:pt x="990373" y="1569856"/>
                  </a:lnTo>
                  <a:lnTo>
                    <a:pt x="1026219" y="1613028"/>
                  </a:lnTo>
                  <a:lnTo>
                    <a:pt x="1041129" y="1631122"/>
                  </a:lnTo>
                  <a:lnTo>
                    <a:pt x="1053500" y="1646042"/>
                  </a:lnTo>
                  <a:lnTo>
                    <a:pt x="1062065" y="1657470"/>
                  </a:lnTo>
                  <a:lnTo>
                    <a:pt x="1066824" y="1664137"/>
                  </a:lnTo>
                  <a:lnTo>
                    <a:pt x="1071582" y="1671755"/>
                  </a:lnTo>
                  <a:lnTo>
                    <a:pt x="1077292" y="1680326"/>
                  </a:lnTo>
                  <a:lnTo>
                    <a:pt x="1080147" y="1685088"/>
                  </a:lnTo>
                  <a:lnTo>
                    <a:pt x="1083002" y="1689850"/>
                  </a:lnTo>
                  <a:lnTo>
                    <a:pt x="1085540" y="1695564"/>
                  </a:lnTo>
                  <a:lnTo>
                    <a:pt x="1088395" y="1701913"/>
                  </a:lnTo>
                  <a:lnTo>
                    <a:pt x="1090616" y="1708579"/>
                  </a:lnTo>
                  <a:lnTo>
                    <a:pt x="1091884" y="1715880"/>
                  </a:lnTo>
                  <a:lnTo>
                    <a:pt x="1093471" y="1724134"/>
                  </a:lnTo>
                  <a:lnTo>
                    <a:pt x="1093788" y="1733022"/>
                  </a:lnTo>
                  <a:lnTo>
                    <a:pt x="1093788" y="1742545"/>
                  </a:lnTo>
                  <a:lnTo>
                    <a:pt x="1092836" y="1753021"/>
                  </a:lnTo>
                  <a:lnTo>
                    <a:pt x="1090933" y="1765084"/>
                  </a:lnTo>
                  <a:lnTo>
                    <a:pt x="1087761" y="1777147"/>
                  </a:lnTo>
                  <a:lnTo>
                    <a:pt x="1086809" y="1785083"/>
                  </a:lnTo>
                  <a:lnTo>
                    <a:pt x="1084271" y="1801272"/>
                  </a:lnTo>
                  <a:lnTo>
                    <a:pt x="1076340" y="1854920"/>
                  </a:lnTo>
                  <a:lnTo>
                    <a:pt x="1054452" y="2009516"/>
                  </a:lnTo>
                  <a:lnTo>
                    <a:pt x="1023681" y="2230139"/>
                  </a:lnTo>
                  <a:lnTo>
                    <a:pt x="1022730" y="2236488"/>
                  </a:lnTo>
                  <a:lnTo>
                    <a:pt x="1021461" y="2242520"/>
                  </a:lnTo>
                  <a:lnTo>
                    <a:pt x="1019875" y="2248551"/>
                  </a:lnTo>
                  <a:lnTo>
                    <a:pt x="1018289" y="2254582"/>
                  </a:lnTo>
                  <a:lnTo>
                    <a:pt x="1015751" y="2259979"/>
                  </a:lnTo>
                  <a:lnTo>
                    <a:pt x="1013530" y="2265693"/>
                  </a:lnTo>
                  <a:lnTo>
                    <a:pt x="1011310" y="2271407"/>
                  </a:lnTo>
                  <a:lnTo>
                    <a:pt x="1008455" y="2276486"/>
                  </a:lnTo>
                  <a:lnTo>
                    <a:pt x="1005917" y="2281248"/>
                  </a:lnTo>
                  <a:lnTo>
                    <a:pt x="1002427" y="2286009"/>
                  </a:lnTo>
                  <a:lnTo>
                    <a:pt x="999255" y="2291088"/>
                  </a:lnTo>
                  <a:lnTo>
                    <a:pt x="995766" y="2295533"/>
                  </a:lnTo>
                  <a:lnTo>
                    <a:pt x="992276" y="2299659"/>
                  </a:lnTo>
                  <a:lnTo>
                    <a:pt x="988470" y="2303469"/>
                  </a:lnTo>
                  <a:lnTo>
                    <a:pt x="984346" y="2307278"/>
                  </a:lnTo>
                  <a:lnTo>
                    <a:pt x="980222" y="2311087"/>
                  </a:lnTo>
                  <a:lnTo>
                    <a:pt x="975781" y="2314262"/>
                  </a:lnTo>
                  <a:lnTo>
                    <a:pt x="971339" y="2317436"/>
                  </a:lnTo>
                  <a:lnTo>
                    <a:pt x="966581" y="2320293"/>
                  </a:lnTo>
                  <a:lnTo>
                    <a:pt x="961823" y="2322833"/>
                  </a:lnTo>
                  <a:lnTo>
                    <a:pt x="956747" y="2325372"/>
                  </a:lnTo>
                  <a:lnTo>
                    <a:pt x="951989" y="2327277"/>
                  </a:lnTo>
                  <a:lnTo>
                    <a:pt x="946913" y="2329182"/>
                  </a:lnTo>
                  <a:lnTo>
                    <a:pt x="941203" y="2331086"/>
                  </a:lnTo>
                  <a:lnTo>
                    <a:pt x="936128" y="2332674"/>
                  </a:lnTo>
                  <a:lnTo>
                    <a:pt x="930418" y="2333309"/>
                  </a:lnTo>
                  <a:lnTo>
                    <a:pt x="925025" y="2334578"/>
                  </a:lnTo>
                  <a:lnTo>
                    <a:pt x="919315" y="2334896"/>
                  </a:lnTo>
                  <a:lnTo>
                    <a:pt x="913605" y="2335213"/>
                  </a:lnTo>
                  <a:lnTo>
                    <a:pt x="907577" y="2335213"/>
                  </a:lnTo>
                  <a:lnTo>
                    <a:pt x="901550" y="2334896"/>
                  </a:lnTo>
                  <a:lnTo>
                    <a:pt x="895523" y="2333943"/>
                  </a:lnTo>
                  <a:lnTo>
                    <a:pt x="889813" y="2333309"/>
                  </a:lnTo>
                  <a:lnTo>
                    <a:pt x="883786" y="2332356"/>
                  </a:lnTo>
                  <a:lnTo>
                    <a:pt x="878076" y="2330769"/>
                  </a:lnTo>
                  <a:lnTo>
                    <a:pt x="872683" y="2328864"/>
                  </a:lnTo>
                  <a:lnTo>
                    <a:pt x="867290" y="2326642"/>
                  </a:lnTo>
                  <a:lnTo>
                    <a:pt x="862214" y="2324420"/>
                  </a:lnTo>
                  <a:lnTo>
                    <a:pt x="857456" y="2321881"/>
                  </a:lnTo>
                  <a:lnTo>
                    <a:pt x="852698" y="2319341"/>
                  </a:lnTo>
                  <a:lnTo>
                    <a:pt x="848257" y="2316167"/>
                  </a:lnTo>
                  <a:lnTo>
                    <a:pt x="843815" y="2312992"/>
                  </a:lnTo>
                  <a:lnTo>
                    <a:pt x="839692" y="2309183"/>
                  </a:lnTo>
                  <a:lnTo>
                    <a:pt x="835568" y="2305373"/>
                  </a:lnTo>
                  <a:lnTo>
                    <a:pt x="831761" y="2301882"/>
                  </a:lnTo>
                  <a:lnTo>
                    <a:pt x="827954" y="2297755"/>
                  </a:lnTo>
                  <a:lnTo>
                    <a:pt x="824782" y="2293311"/>
                  </a:lnTo>
                  <a:lnTo>
                    <a:pt x="821293" y="2288866"/>
                  </a:lnTo>
                  <a:lnTo>
                    <a:pt x="818755" y="2283787"/>
                  </a:lnTo>
                  <a:lnTo>
                    <a:pt x="815900" y="2279026"/>
                  </a:lnTo>
                  <a:lnTo>
                    <a:pt x="813362" y="2274264"/>
                  </a:lnTo>
                  <a:lnTo>
                    <a:pt x="811141" y="2269185"/>
                  </a:lnTo>
                  <a:lnTo>
                    <a:pt x="809238" y="2263471"/>
                  </a:lnTo>
                  <a:lnTo>
                    <a:pt x="807335" y="2258392"/>
                  </a:lnTo>
                  <a:lnTo>
                    <a:pt x="805749" y="2252678"/>
                  </a:lnTo>
                  <a:lnTo>
                    <a:pt x="804162" y="2246646"/>
                  </a:lnTo>
                  <a:lnTo>
                    <a:pt x="803211" y="2241250"/>
                  </a:lnTo>
                  <a:lnTo>
                    <a:pt x="802576" y="2234901"/>
                  </a:lnTo>
                  <a:lnTo>
                    <a:pt x="801942" y="2228869"/>
                  </a:lnTo>
                  <a:lnTo>
                    <a:pt x="801625" y="2222838"/>
                  </a:lnTo>
                  <a:lnTo>
                    <a:pt x="801625" y="2216807"/>
                  </a:lnTo>
                  <a:lnTo>
                    <a:pt x="801942" y="2210458"/>
                  </a:lnTo>
                  <a:lnTo>
                    <a:pt x="802576" y="2204109"/>
                  </a:lnTo>
                  <a:lnTo>
                    <a:pt x="803211" y="2197443"/>
                  </a:lnTo>
                  <a:lnTo>
                    <a:pt x="833981" y="1990152"/>
                  </a:lnTo>
                  <a:lnTo>
                    <a:pt x="855235" y="1846032"/>
                  </a:lnTo>
                  <a:lnTo>
                    <a:pt x="861897" y="1797146"/>
                  </a:lnTo>
                  <a:lnTo>
                    <a:pt x="863801" y="1783178"/>
                  </a:lnTo>
                  <a:lnTo>
                    <a:pt x="864435" y="1777147"/>
                  </a:lnTo>
                  <a:lnTo>
                    <a:pt x="861897" y="1774290"/>
                  </a:lnTo>
                  <a:lnTo>
                    <a:pt x="855553" y="1767623"/>
                  </a:lnTo>
                  <a:lnTo>
                    <a:pt x="833030" y="1744133"/>
                  </a:lnTo>
                  <a:lnTo>
                    <a:pt x="763558" y="1673343"/>
                  </a:lnTo>
                  <a:lnTo>
                    <a:pt x="687424" y="1595886"/>
                  </a:lnTo>
                  <a:lnTo>
                    <a:pt x="657288" y="1564777"/>
                  </a:lnTo>
                  <a:lnTo>
                    <a:pt x="637620" y="1543825"/>
                  </a:lnTo>
                  <a:lnTo>
                    <a:pt x="624931" y="1537159"/>
                  </a:lnTo>
                  <a:lnTo>
                    <a:pt x="612876" y="1530175"/>
                  </a:lnTo>
                  <a:lnTo>
                    <a:pt x="600822" y="1523192"/>
                  </a:lnTo>
                  <a:lnTo>
                    <a:pt x="589719" y="1516208"/>
                  </a:lnTo>
                  <a:lnTo>
                    <a:pt x="578933" y="1508907"/>
                  </a:lnTo>
                  <a:lnTo>
                    <a:pt x="569100" y="1501605"/>
                  </a:lnTo>
                  <a:lnTo>
                    <a:pt x="559266" y="1494622"/>
                  </a:lnTo>
                  <a:lnTo>
                    <a:pt x="550383" y="1487003"/>
                  </a:lnTo>
                  <a:lnTo>
                    <a:pt x="541818" y="1480019"/>
                  </a:lnTo>
                  <a:lnTo>
                    <a:pt x="533570" y="1472718"/>
                  </a:lnTo>
                  <a:lnTo>
                    <a:pt x="525957" y="1465099"/>
                  </a:lnTo>
                  <a:lnTo>
                    <a:pt x="518978" y="1458116"/>
                  </a:lnTo>
                  <a:lnTo>
                    <a:pt x="511682" y="1451132"/>
                  </a:lnTo>
                  <a:lnTo>
                    <a:pt x="505655" y="1444148"/>
                  </a:lnTo>
                  <a:lnTo>
                    <a:pt x="499945" y="1436847"/>
                  </a:lnTo>
                  <a:lnTo>
                    <a:pt x="494235" y="1430181"/>
                  </a:lnTo>
                  <a:lnTo>
                    <a:pt x="489159" y="1423514"/>
                  </a:lnTo>
                  <a:lnTo>
                    <a:pt x="484718" y="1416848"/>
                  </a:lnTo>
                  <a:lnTo>
                    <a:pt x="480277" y="1410499"/>
                  </a:lnTo>
                  <a:lnTo>
                    <a:pt x="476470" y="1404150"/>
                  </a:lnTo>
                  <a:lnTo>
                    <a:pt x="473298" y="1397801"/>
                  </a:lnTo>
                  <a:lnTo>
                    <a:pt x="469808" y="1392405"/>
                  </a:lnTo>
                  <a:lnTo>
                    <a:pt x="464733" y="1381294"/>
                  </a:lnTo>
                  <a:lnTo>
                    <a:pt x="460926" y="1371453"/>
                  </a:lnTo>
                  <a:lnTo>
                    <a:pt x="458706" y="1362565"/>
                  </a:lnTo>
                  <a:lnTo>
                    <a:pt x="457754" y="1359073"/>
                  </a:lnTo>
                  <a:lnTo>
                    <a:pt x="457119" y="1355264"/>
                  </a:lnTo>
                  <a:lnTo>
                    <a:pt x="457119" y="1352089"/>
                  </a:lnTo>
                  <a:lnTo>
                    <a:pt x="457119" y="1349550"/>
                  </a:lnTo>
                  <a:lnTo>
                    <a:pt x="456802" y="1347010"/>
                  </a:lnTo>
                  <a:lnTo>
                    <a:pt x="456168" y="1344788"/>
                  </a:lnTo>
                  <a:lnTo>
                    <a:pt x="454264" y="1342566"/>
                  </a:lnTo>
                  <a:lnTo>
                    <a:pt x="452361" y="1340344"/>
                  </a:lnTo>
                  <a:lnTo>
                    <a:pt x="449823" y="1338439"/>
                  </a:lnTo>
                  <a:lnTo>
                    <a:pt x="446968" y="1336217"/>
                  </a:lnTo>
                  <a:lnTo>
                    <a:pt x="440624" y="1332408"/>
                  </a:lnTo>
                  <a:lnTo>
                    <a:pt x="434279" y="1328598"/>
                  </a:lnTo>
                  <a:lnTo>
                    <a:pt x="431107" y="1326376"/>
                  </a:lnTo>
                  <a:lnTo>
                    <a:pt x="428887" y="1324472"/>
                  </a:lnTo>
                  <a:lnTo>
                    <a:pt x="426666" y="1322250"/>
                  </a:lnTo>
                  <a:lnTo>
                    <a:pt x="425397" y="1319393"/>
                  </a:lnTo>
                  <a:lnTo>
                    <a:pt x="424128" y="1317170"/>
                  </a:lnTo>
                  <a:lnTo>
                    <a:pt x="424128" y="1314631"/>
                  </a:lnTo>
                  <a:lnTo>
                    <a:pt x="425714" y="1302568"/>
                  </a:lnTo>
                  <a:lnTo>
                    <a:pt x="427618" y="1289553"/>
                  </a:lnTo>
                  <a:lnTo>
                    <a:pt x="429521" y="1275268"/>
                  </a:lnTo>
                  <a:lnTo>
                    <a:pt x="432059" y="1260983"/>
                  </a:lnTo>
                  <a:lnTo>
                    <a:pt x="438086" y="1229873"/>
                  </a:lnTo>
                  <a:lnTo>
                    <a:pt x="445382" y="1196542"/>
                  </a:lnTo>
                  <a:lnTo>
                    <a:pt x="453313" y="1161623"/>
                  </a:lnTo>
                  <a:lnTo>
                    <a:pt x="462195" y="1125117"/>
                  </a:lnTo>
                  <a:lnTo>
                    <a:pt x="471712" y="1087658"/>
                  </a:lnTo>
                  <a:lnTo>
                    <a:pt x="481229" y="1049883"/>
                  </a:lnTo>
                  <a:lnTo>
                    <a:pt x="501531" y="974014"/>
                  </a:lnTo>
                  <a:lnTo>
                    <a:pt x="521199" y="901001"/>
                  </a:lnTo>
                  <a:lnTo>
                    <a:pt x="538963" y="833386"/>
                  </a:lnTo>
                  <a:lnTo>
                    <a:pt x="546577" y="803228"/>
                  </a:lnTo>
                  <a:lnTo>
                    <a:pt x="553238" y="775293"/>
                  </a:lnTo>
                  <a:lnTo>
                    <a:pt x="622710" y="754659"/>
                  </a:lnTo>
                  <a:lnTo>
                    <a:pt x="591305" y="753072"/>
                  </a:lnTo>
                  <a:lnTo>
                    <a:pt x="520881" y="750215"/>
                  </a:lnTo>
                  <a:lnTo>
                    <a:pt x="482497" y="748628"/>
                  </a:lnTo>
                  <a:lnTo>
                    <a:pt x="448554" y="747358"/>
                  </a:lnTo>
                  <a:lnTo>
                    <a:pt x="423494" y="747041"/>
                  </a:lnTo>
                  <a:lnTo>
                    <a:pt x="415563" y="747358"/>
                  </a:lnTo>
                  <a:lnTo>
                    <a:pt x="411439" y="747993"/>
                  </a:lnTo>
                  <a:lnTo>
                    <a:pt x="409853" y="748628"/>
                  </a:lnTo>
                  <a:lnTo>
                    <a:pt x="406364" y="750850"/>
                  </a:lnTo>
                  <a:lnTo>
                    <a:pt x="396847" y="757516"/>
                  </a:lnTo>
                  <a:lnTo>
                    <a:pt x="382889" y="767992"/>
                  </a:lnTo>
                  <a:lnTo>
                    <a:pt x="366393" y="781007"/>
                  </a:lnTo>
                  <a:lnTo>
                    <a:pt x="325472" y="812752"/>
                  </a:lnTo>
                  <a:lnTo>
                    <a:pt x="279791" y="849258"/>
                  </a:lnTo>
                  <a:lnTo>
                    <a:pt x="195093" y="917826"/>
                  </a:lnTo>
                  <a:lnTo>
                    <a:pt x="154805" y="951158"/>
                  </a:lnTo>
                  <a:lnTo>
                    <a:pt x="154488" y="951475"/>
                  </a:lnTo>
                  <a:lnTo>
                    <a:pt x="150681" y="954332"/>
                  </a:lnTo>
                  <a:lnTo>
                    <a:pt x="146875" y="957506"/>
                  </a:lnTo>
                  <a:lnTo>
                    <a:pt x="143068" y="960046"/>
                  </a:lnTo>
                  <a:lnTo>
                    <a:pt x="139261" y="962586"/>
                  </a:lnTo>
                  <a:lnTo>
                    <a:pt x="135454" y="964808"/>
                  </a:lnTo>
                  <a:lnTo>
                    <a:pt x="131013" y="966712"/>
                  </a:lnTo>
                  <a:lnTo>
                    <a:pt x="126889" y="968617"/>
                  </a:lnTo>
                  <a:lnTo>
                    <a:pt x="122766" y="969887"/>
                  </a:lnTo>
                  <a:lnTo>
                    <a:pt x="113883" y="972426"/>
                  </a:lnTo>
                  <a:lnTo>
                    <a:pt x="105318" y="974014"/>
                  </a:lnTo>
                  <a:lnTo>
                    <a:pt x="96436" y="975283"/>
                  </a:lnTo>
                  <a:lnTo>
                    <a:pt x="87554" y="974966"/>
                  </a:lnTo>
                  <a:lnTo>
                    <a:pt x="78671" y="974014"/>
                  </a:lnTo>
                  <a:lnTo>
                    <a:pt x="70106" y="972109"/>
                  </a:lnTo>
                  <a:lnTo>
                    <a:pt x="61541" y="969569"/>
                  </a:lnTo>
                  <a:lnTo>
                    <a:pt x="52976" y="966395"/>
                  </a:lnTo>
                  <a:lnTo>
                    <a:pt x="48852" y="964490"/>
                  </a:lnTo>
                  <a:lnTo>
                    <a:pt x="45363" y="962268"/>
                  </a:lnTo>
                  <a:lnTo>
                    <a:pt x="41239" y="959729"/>
                  </a:lnTo>
                  <a:lnTo>
                    <a:pt x="37432" y="956872"/>
                  </a:lnTo>
                  <a:lnTo>
                    <a:pt x="33626" y="954015"/>
                  </a:lnTo>
                  <a:lnTo>
                    <a:pt x="30453" y="951158"/>
                  </a:lnTo>
                  <a:lnTo>
                    <a:pt x="26647" y="947666"/>
                  </a:lnTo>
                  <a:lnTo>
                    <a:pt x="23792" y="944491"/>
                  </a:lnTo>
                  <a:lnTo>
                    <a:pt x="20302" y="940682"/>
                  </a:lnTo>
                  <a:lnTo>
                    <a:pt x="17764" y="936873"/>
                  </a:lnTo>
                  <a:lnTo>
                    <a:pt x="14909" y="933063"/>
                  </a:lnTo>
                  <a:lnTo>
                    <a:pt x="12689" y="929254"/>
                  </a:lnTo>
                  <a:lnTo>
                    <a:pt x="10468" y="925127"/>
                  </a:lnTo>
                  <a:lnTo>
                    <a:pt x="8248" y="921000"/>
                  </a:lnTo>
                  <a:lnTo>
                    <a:pt x="6662" y="916874"/>
                  </a:lnTo>
                  <a:lnTo>
                    <a:pt x="4758" y="912429"/>
                  </a:lnTo>
                  <a:lnTo>
                    <a:pt x="2538" y="903858"/>
                  </a:lnTo>
                  <a:lnTo>
                    <a:pt x="634" y="894970"/>
                  </a:lnTo>
                  <a:lnTo>
                    <a:pt x="0" y="886399"/>
                  </a:lnTo>
                  <a:lnTo>
                    <a:pt x="0" y="877511"/>
                  </a:lnTo>
                  <a:lnTo>
                    <a:pt x="952" y="868622"/>
                  </a:lnTo>
                  <a:lnTo>
                    <a:pt x="2538" y="859734"/>
                  </a:lnTo>
                  <a:lnTo>
                    <a:pt x="5075" y="851163"/>
                  </a:lnTo>
                  <a:lnTo>
                    <a:pt x="8882" y="842909"/>
                  </a:lnTo>
                  <a:lnTo>
                    <a:pt x="10785" y="838782"/>
                  </a:lnTo>
                  <a:lnTo>
                    <a:pt x="13006" y="834656"/>
                  </a:lnTo>
                  <a:lnTo>
                    <a:pt x="15544" y="831164"/>
                  </a:lnTo>
                  <a:lnTo>
                    <a:pt x="18082" y="827354"/>
                  </a:lnTo>
                  <a:lnTo>
                    <a:pt x="20937" y="823545"/>
                  </a:lnTo>
                  <a:lnTo>
                    <a:pt x="24109" y="820053"/>
                  </a:lnTo>
                  <a:lnTo>
                    <a:pt x="27281" y="816561"/>
                  </a:lnTo>
                  <a:lnTo>
                    <a:pt x="30771" y="813069"/>
                  </a:lnTo>
                  <a:lnTo>
                    <a:pt x="80575" y="775611"/>
                  </a:lnTo>
                  <a:lnTo>
                    <a:pt x="189700" y="694028"/>
                  </a:lnTo>
                  <a:lnTo>
                    <a:pt x="248386" y="650220"/>
                  </a:lnTo>
                  <a:lnTo>
                    <a:pt x="300094" y="612127"/>
                  </a:lnTo>
                  <a:lnTo>
                    <a:pt x="321348" y="596572"/>
                  </a:lnTo>
                  <a:lnTo>
                    <a:pt x="337843" y="585144"/>
                  </a:lnTo>
                  <a:lnTo>
                    <a:pt x="349263" y="577208"/>
                  </a:lnTo>
                  <a:lnTo>
                    <a:pt x="352436" y="574986"/>
                  </a:lnTo>
                  <a:lnTo>
                    <a:pt x="354022" y="574351"/>
                  </a:lnTo>
                  <a:lnTo>
                    <a:pt x="460926" y="562606"/>
                  </a:lnTo>
                  <a:lnTo>
                    <a:pt x="554190" y="552448"/>
                  </a:lnTo>
                  <a:lnTo>
                    <a:pt x="595112" y="548003"/>
                  </a:lnTo>
                  <a:lnTo>
                    <a:pt x="631275" y="544512"/>
                  </a:lnTo>
                  <a:lnTo>
                    <a:pt x="663315" y="541655"/>
                  </a:lnTo>
                  <a:lnTo>
                    <a:pt x="690596" y="539750"/>
                  </a:lnTo>
                  <a:close/>
                  <a:moveTo>
                    <a:pt x="912333" y="0"/>
                  </a:moveTo>
                  <a:lnTo>
                    <a:pt x="923772" y="0"/>
                  </a:lnTo>
                  <a:lnTo>
                    <a:pt x="935529" y="0"/>
                  </a:lnTo>
                  <a:lnTo>
                    <a:pt x="943791" y="636"/>
                  </a:lnTo>
                  <a:lnTo>
                    <a:pt x="952052" y="1908"/>
                  </a:lnTo>
                  <a:lnTo>
                    <a:pt x="960632" y="3817"/>
                  </a:lnTo>
                  <a:lnTo>
                    <a:pt x="969211" y="5407"/>
                  </a:lnTo>
                  <a:lnTo>
                    <a:pt x="977473" y="8270"/>
                  </a:lnTo>
                  <a:lnTo>
                    <a:pt x="986052" y="11451"/>
                  </a:lnTo>
                  <a:lnTo>
                    <a:pt x="993996" y="14949"/>
                  </a:lnTo>
                  <a:lnTo>
                    <a:pt x="1001940" y="19084"/>
                  </a:lnTo>
                  <a:lnTo>
                    <a:pt x="1010202" y="22901"/>
                  </a:lnTo>
                  <a:lnTo>
                    <a:pt x="1017828" y="27990"/>
                  </a:lnTo>
                  <a:lnTo>
                    <a:pt x="1025454" y="33080"/>
                  </a:lnTo>
                  <a:lnTo>
                    <a:pt x="1032762" y="39123"/>
                  </a:lnTo>
                  <a:lnTo>
                    <a:pt x="1039753" y="44848"/>
                  </a:lnTo>
                  <a:lnTo>
                    <a:pt x="1047061" y="51210"/>
                  </a:lnTo>
                  <a:lnTo>
                    <a:pt x="1053734" y="57889"/>
                  </a:lnTo>
                  <a:lnTo>
                    <a:pt x="1060407" y="65523"/>
                  </a:lnTo>
                  <a:lnTo>
                    <a:pt x="1066127" y="72839"/>
                  </a:lnTo>
                  <a:lnTo>
                    <a:pt x="1072164" y="80791"/>
                  </a:lnTo>
                  <a:lnTo>
                    <a:pt x="1077884" y="89061"/>
                  </a:lnTo>
                  <a:lnTo>
                    <a:pt x="1082968" y="97331"/>
                  </a:lnTo>
                  <a:lnTo>
                    <a:pt x="1087734" y="106555"/>
                  </a:lnTo>
                  <a:lnTo>
                    <a:pt x="1092183" y="115779"/>
                  </a:lnTo>
                  <a:lnTo>
                    <a:pt x="1096313" y="125003"/>
                  </a:lnTo>
                  <a:lnTo>
                    <a:pt x="1100127" y="134546"/>
                  </a:lnTo>
                  <a:lnTo>
                    <a:pt x="1103304" y="145042"/>
                  </a:lnTo>
                  <a:lnTo>
                    <a:pt x="1106164" y="155220"/>
                  </a:lnTo>
                  <a:lnTo>
                    <a:pt x="1108706" y="166035"/>
                  </a:lnTo>
                  <a:lnTo>
                    <a:pt x="1110612" y="176849"/>
                  </a:lnTo>
                  <a:lnTo>
                    <a:pt x="1111566" y="187982"/>
                  </a:lnTo>
                  <a:lnTo>
                    <a:pt x="1112519" y="199433"/>
                  </a:lnTo>
                  <a:lnTo>
                    <a:pt x="1112837" y="210883"/>
                  </a:lnTo>
                  <a:lnTo>
                    <a:pt x="1112519" y="222970"/>
                  </a:lnTo>
                  <a:lnTo>
                    <a:pt x="1110930" y="247144"/>
                  </a:lnTo>
                  <a:lnTo>
                    <a:pt x="1109024" y="271636"/>
                  </a:lnTo>
                  <a:lnTo>
                    <a:pt x="1106164" y="296764"/>
                  </a:lnTo>
                  <a:lnTo>
                    <a:pt x="1104575" y="308851"/>
                  </a:lnTo>
                  <a:lnTo>
                    <a:pt x="1102351" y="321574"/>
                  </a:lnTo>
                  <a:lnTo>
                    <a:pt x="1100444" y="333978"/>
                  </a:lnTo>
                  <a:lnTo>
                    <a:pt x="1097902" y="345747"/>
                  </a:lnTo>
                  <a:lnTo>
                    <a:pt x="1095360" y="358152"/>
                  </a:lnTo>
                  <a:lnTo>
                    <a:pt x="1092183" y="369921"/>
                  </a:lnTo>
                  <a:lnTo>
                    <a:pt x="1089323" y="381372"/>
                  </a:lnTo>
                  <a:lnTo>
                    <a:pt x="1085510" y="393140"/>
                  </a:lnTo>
                  <a:lnTo>
                    <a:pt x="1082014" y="404273"/>
                  </a:lnTo>
                  <a:lnTo>
                    <a:pt x="1077884" y="415406"/>
                  </a:lnTo>
                  <a:lnTo>
                    <a:pt x="1073753" y="425902"/>
                  </a:lnTo>
                  <a:lnTo>
                    <a:pt x="1068986" y="436080"/>
                  </a:lnTo>
                  <a:lnTo>
                    <a:pt x="1063585" y="445941"/>
                  </a:lnTo>
                  <a:lnTo>
                    <a:pt x="1058501" y="455483"/>
                  </a:lnTo>
                  <a:lnTo>
                    <a:pt x="1052463" y="464389"/>
                  </a:lnTo>
                  <a:lnTo>
                    <a:pt x="1046108" y="472977"/>
                  </a:lnTo>
                  <a:lnTo>
                    <a:pt x="1039753" y="481247"/>
                  </a:lnTo>
                  <a:lnTo>
                    <a:pt x="1032762" y="488563"/>
                  </a:lnTo>
                  <a:lnTo>
                    <a:pt x="1025454" y="495242"/>
                  </a:lnTo>
                  <a:lnTo>
                    <a:pt x="1017510" y="501922"/>
                  </a:lnTo>
                  <a:lnTo>
                    <a:pt x="1009248" y="507647"/>
                  </a:lnTo>
                  <a:lnTo>
                    <a:pt x="1000351" y="512736"/>
                  </a:lnTo>
                  <a:lnTo>
                    <a:pt x="991454" y="516871"/>
                  </a:lnTo>
                  <a:lnTo>
                    <a:pt x="981921" y="520688"/>
                  </a:lnTo>
                  <a:lnTo>
                    <a:pt x="971435" y="523551"/>
                  </a:lnTo>
                  <a:lnTo>
                    <a:pt x="960949" y="525778"/>
                  </a:lnTo>
                  <a:lnTo>
                    <a:pt x="953005" y="526732"/>
                  </a:lnTo>
                  <a:lnTo>
                    <a:pt x="944426" y="527050"/>
                  </a:lnTo>
                  <a:lnTo>
                    <a:pt x="935847" y="526414"/>
                  </a:lnTo>
                  <a:lnTo>
                    <a:pt x="926314" y="525141"/>
                  </a:lnTo>
                  <a:lnTo>
                    <a:pt x="917099" y="523233"/>
                  </a:lnTo>
                  <a:lnTo>
                    <a:pt x="907884" y="520688"/>
                  </a:lnTo>
                  <a:lnTo>
                    <a:pt x="898669" y="517190"/>
                  </a:lnTo>
                  <a:lnTo>
                    <a:pt x="888819" y="513373"/>
                  </a:lnTo>
                  <a:lnTo>
                    <a:pt x="879286" y="508283"/>
                  </a:lnTo>
                  <a:lnTo>
                    <a:pt x="869118" y="503194"/>
                  </a:lnTo>
                  <a:lnTo>
                    <a:pt x="859585" y="496833"/>
                  </a:lnTo>
                  <a:lnTo>
                    <a:pt x="849735" y="490153"/>
                  </a:lnTo>
                  <a:lnTo>
                    <a:pt x="840202" y="482837"/>
                  </a:lnTo>
                  <a:lnTo>
                    <a:pt x="830987" y="474886"/>
                  </a:lnTo>
                  <a:lnTo>
                    <a:pt x="821454" y="465979"/>
                  </a:lnTo>
                  <a:lnTo>
                    <a:pt x="812239" y="456755"/>
                  </a:lnTo>
                  <a:lnTo>
                    <a:pt x="803342" y="446577"/>
                  </a:lnTo>
                  <a:lnTo>
                    <a:pt x="794445" y="435762"/>
                  </a:lnTo>
                  <a:lnTo>
                    <a:pt x="786183" y="424630"/>
                  </a:lnTo>
                  <a:lnTo>
                    <a:pt x="778240" y="412225"/>
                  </a:lnTo>
                  <a:lnTo>
                    <a:pt x="770296" y="400138"/>
                  </a:lnTo>
                  <a:lnTo>
                    <a:pt x="762987" y="386779"/>
                  </a:lnTo>
                  <a:lnTo>
                    <a:pt x="756314" y="372784"/>
                  </a:lnTo>
                  <a:lnTo>
                    <a:pt x="749324" y="358470"/>
                  </a:lnTo>
                  <a:lnTo>
                    <a:pt x="743604" y="343203"/>
                  </a:lnTo>
                  <a:lnTo>
                    <a:pt x="738202" y="327617"/>
                  </a:lnTo>
                  <a:lnTo>
                    <a:pt x="733436" y="311077"/>
                  </a:lnTo>
                  <a:lnTo>
                    <a:pt x="728987" y="294219"/>
                  </a:lnTo>
                  <a:lnTo>
                    <a:pt x="725810" y="276725"/>
                  </a:lnTo>
                  <a:lnTo>
                    <a:pt x="722632" y="258595"/>
                  </a:lnTo>
                  <a:lnTo>
                    <a:pt x="720408" y="240146"/>
                  </a:lnTo>
                  <a:lnTo>
                    <a:pt x="719137" y="221062"/>
                  </a:lnTo>
                  <a:lnTo>
                    <a:pt x="719772" y="209293"/>
                  </a:lnTo>
                  <a:lnTo>
                    <a:pt x="721361" y="197206"/>
                  </a:lnTo>
                  <a:lnTo>
                    <a:pt x="722632" y="185756"/>
                  </a:lnTo>
                  <a:lnTo>
                    <a:pt x="724856" y="174623"/>
                  </a:lnTo>
                  <a:lnTo>
                    <a:pt x="727399" y="163490"/>
                  </a:lnTo>
                  <a:lnTo>
                    <a:pt x="730576" y="152676"/>
                  </a:lnTo>
                  <a:lnTo>
                    <a:pt x="734389" y="142179"/>
                  </a:lnTo>
                  <a:lnTo>
                    <a:pt x="737884" y="131683"/>
                  </a:lnTo>
                  <a:lnTo>
                    <a:pt x="742333" y="121823"/>
                  </a:lnTo>
                  <a:lnTo>
                    <a:pt x="746782" y="111962"/>
                  </a:lnTo>
                  <a:lnTo>
                    <a:pt x="752184" y="102420"/>
                  </a:lnTo>
                  <a:lnTo>
                    <a:pt x="757268" y="93514"/>
                  </a:lnTo>
                  <a:lnTo>
                    <a:pt x="763305" y="84290"/>
                  </a:lnTo>
                  <a:lnTo>
                    <a:pt x="769660" y="76338"/>
                  </a:lnTo>
                  <a:lnTo>
                    <a:pt x="776015" y="68068"/>
                  </a:lnTo>
                  <a:lnTo>
                    <a:pt x="783006" y="60116"/>
                  </a:lnTo>
                  <a:lnTo>
                    <a:pt x="790314" y="53118"/>
                  </a:lnTo>
                  <a:lnTo>
                    <a:pt x="797940" y="46121"/>
                  </a:lnTo>
                  <a:lnTo>
                    <a:pt x="805567" y="39759"/>
                  </a:lnTo>
                  <a:lnTo>
                    <a:pt x="813828" y="33398"/>
                  </a:lnTo>
                  <a:lnTo>
                    <a:pt x="822725" y="27990"/>
                  </a:lnTo>
                  <a:lnTo>
                    <a:pt x="831305" y="22901"/>
                  </a:lnTo>
                  <a:lnTo>
                    <a:pt x="840520" y="18130"/>
                  </a:lnTo>
                  <a:lnTo>
                    <a:pt x="849735" y="13995"/>
                  </a:lnTo>
                  <a:lnTo>
                    <a:pt x="859903" y="10496"/>
                  </a:lnTo>
                  <a:lnTo>
                    <a:pt x="870071" y="7316"/>
                  </a:lnTo>
                  <a:lnTo>
                    <a:pt x="879922" y="4771"/>
                  </a:lnTo>
                  <a:lnTo>
                    <a:pt x="890725" y="2544"/>
                  </a:lnTo>
                  <a:lnTo>
                    <a:pt x="901529" y="954"/>
                  </a:lnTo>
                  <a:lnTo>
                    <a:pt x="91233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13" name="淘宝网Chenying0907出品 25"/>
          <p:cNvGrpSpPr/>
          <p:nvPr/>
        </p:nvGrpSpPr>
        <p:grpSpPr>
          <a:xfrm>
            <a:off x="2163109" y="1470369"/>
            <a:ext cx="5821942" cy="1229012"/>
            <a:chOff x="5128155" y="1720989"/>
            <a:chExt cx="4963250" cy="1229012"/>
          </a:xfrm>
        </p:grpSpPr>
        <p:sp>
          <p:nvSpPr>
            <p:cNvPr id="14" name="MH_SubTitle_1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flipH="1">
              <a:off x="5128155" y="1720989"/>
              <a:ext cx="3195637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zh-CN" altLang="en-US" sz="2000" b="1" dirty="0">
                  <a:solidFill>
                    <a:srgbClr val="FFB8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精進課業類</a:t>
              </a:r>
            </a:p>
          </p:txBody>
        </p:sp>
        <p:sp>
          <p:nvSpPr>
            <p:cNvPr id="15" name="淘宝网Chenying0907出品 5"/>
            <p:cNvSpPr>
              <a:spLocks/>
            </p:cNvSpPr>
            <p:nvPr/>
          </p:nvSpPr>
          <p:spPr bwMode="auto">
            <a:xfrm>
              <a:off x="5198050" y="2137493"/>
              <a:ext cx="4893355" cy="81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 charset="0"/>
                </a:rPr>
                <a:t>組成讀書會小組</a:t>
              </a:r>
              <a:r>
                <a:rPr lang="en-US" altLang="zh-TW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 charset="0"/>
                </a:rPr>
                <a:t>(</a:t>
              </a:r>
              <a:r>
                <a:rPr lang="zh-TW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 charset="0"/>
                </a:rPr>
                <a:t>升學相關、語言學習、就業相關、學業課程、證照考取、進行參訪、參加校外研討會</a:t>
              </a:r>
              <a:r>
                <a:rPr lang="en-US" altLang="zh-TW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 charset="0"/>
                </a:rPr>
                <a:t>)</a:t>
              </a:r>
            </a:p>
          </p:txBody>
        </p:sp>
      </p:grpSp>
      <p:grpSp>
        <p:nvGrpSpPr>
          <p:cNvPr id="16" name="淘宝网Chenying0907出品 28"/>
          <p:cNvGrpSpPr/>
          <p:nvPr/>
        </p:nvGrpSpPr>
        <p:grpSpPr>
          <a:xfrm>
            <a:off x="2163110" y="2772028"/>
            <a:ext cx="5828824" cy="1222314"/>
            <a:chOff x="5820964" y="3390944"/>
            <a:chExt cx="4969117" cy="1222314"/>
          </a:xfrm>
        </p:grpSpPr>
        <p:sp>
          <p:nvSpPr>
            <p:cNvPr id="17" name="MH_SubTitle_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 flipH="1">
              <a:off x="5820964" y="3390944"/>
              <a:ext cx="3195637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zh-CN" altLang="en-US" sz="2000" b="1" dirty="0">
                  <a:solidFill>
                    <a:srgbClr val="00ACB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服務學習類</a:t>
              </a:r>
            </a:p>
          </p:txBody>
        </p:sp>
        <p:sp>
          <p:nvSpPr>
            <p:cNvPr id="18" name="淘宝网Chenying0907出品 5"/>
            <p:cNvSpPr>
              <a:spLocks/>
            </p:cNvSpPr>
            <p:nvPr/>
          </p:nvSpPr>
          <p:spPr bwMode="auto">
            <a:xfrm>
              <a:off x="5884988" y="3800750"/>
              <a:ext cx="4905093" cy="81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 charset="0"/>
                </a:rPr>
                <a:t>將「服務」與「學習」相互結合，規劃社會服務活動與設計反思過程，運用課堂所學貢獻社區</a:t>
              </a:r>
            </a:p>
          </p:txBody>
        </p:sp>
      </p:grpSp>
      <p:grpSp>
        <p:nvGrpSpPr>
          <p:cNvPr id="19" name="淘宝网Chenying0907出品 31"/>
          <p:cNvGrpSpPr/>
          <p:nvPr/>
        </p:nvGrpSpPr>
        <p:grpSpPr>
          <a:xfrm>
            <a:off x="2163108" y="4119016"/>
            <a:ext cx="5990285" cy="1259973"/>
            <a:chOff x="5198378" y="5026932"/>
            <a:chExt cx="5106764" cy="1259973"/>
          </a:xfrm>
        </p:grpSpPr>
        <p:sp>
          <p:nvSpPr>
            <p:cNvPr id="20" name="MH_SubTitle_1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 flipH="1">
              <a:off x="5198378" y="5026932"/>
              <a:ext cx="3195637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zh-CN" altLang="en-US" sz="2000" b="1" dirty="0">
                  <a:solidFill>
                    <a:srgbClr val="F8353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創新創業類</a:t>
              </a:r>
            </a:p>
          </p:txBody>
        </p:sp>
        <p:sp>
          <p:nvSpPr>
            <p:cNvPr id="21" name="淘宝网Chenying0907出品 5"/>
            <p:cNvSpPr>
              <a:spLocks/>
            </p:cNvSpPr>
            <p:nvPr/>
          </p:nvSpPr>
          <p:spPr bwMode="auto">
            <a:xfrm>
              <a:off x="5268273" y="5474397"/>
              <a:ext cx="5036869" cy="81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 charset="0"/>
                </a:rPr>
                <a:t>運用自己所學，創作實用的產品或平台，進行微型創業的活動。</a:t>
              </a:r>
            </a:p>
          </p:txBody>
        </p:sp>
      </p:grpSp>
      <p:sp>
        <p:nvSpPr>
          <p:cNvPr id="26" name="Freeform 255"/>
          <p:cNvSpPr/>
          <p:nvPr/>
        </p:nvSpPr>
        <p:spPr>
          <a:xfrm>
            <a:off x="1518500" y="1717955"/>
            <a:ext cx="432707" cy="295585"/>
          </a:xfrm>
          <a:custGeom>
            <a:avLst/>
            <a:gdLst>
              <a:gd name="connsiteX0" fmla="*/ 183111 w 576942"/>
              <a:gd name="connsiteY0" fmla="*/ 48735 h 394113"/>
              <a:gd name="connsiteX1" fmla="*/ 288470 w 576942"/>
              <a:gd name="connsiteY1" fmla="*/ 92400 h 394113"/>
              <a:gd name="connsiteX2" fmla="*/ 389604 w 576942"/>
              <a:gd name="connsiteY2" fmla="*/ 48735 h 394113"/>
              <a:gd name="connsiteX3" fmla="*/ 405099 w 576942"/>
              <a:gd name="connsiteY3" fmla="*/ 304247 h 394113"/>
              <a:gd name="connsiteX4" fmla="*/ 393830 w 576942"/>
              <a:gd name="connsiteY4" fmla="*/ 303965 h 394113"/>
              <a:gd name="connsiteX5" fmla="*/ 288470 w 576942"/>
              <a:gd name="connsiteY5" fmla="*/ 332699 h 394113"/>
              <a:gd name="connsiteX6" fmla="*/ 183111 w 576942"/>
              <a:gd name="connsiteY6" fmla="*/ 303965 h 394113"/>
              <a:gd name="connsiteX7" fmla="*/ 120713 w 576942"/>
              <a:gd name="connsiteY7" fmla="*/ 311008 h 394113"/>
              <a:gd name="connsiteX8" fmla="*/ 56342 w 576942"/>
              <a:gd name="connsiteY8" fmla="*/ 332418 h 394113"/>
              <a:gd name="connsiteX9" fmla="*/ 88456 w 576942"/>
              <a:gd name="connsiteY9" fmla="*/ 67328 h 394113"/>
              <a:gd name="connsiteX10" fmla="*/ 183111 w 576942"/>
              <a:gd name="connsiteY10" fmla="*/ 48735 h 394113"/>
              <a:gd name="connsiteX11" fmla="*/ 183111 w 576942"/>
              <a:gd name="connsiteY11" fmla="*/ 38595 h 394113"/>
              <a:gd name="connsiteX12" fmla="*/ 79442 w 576942"/>
              <a:gd name="connsiteY12" fmla="*/ 60568 h 394113"/>
              <a:gd name="connsiteX13" fmla="*/ 44510 w 576942"/>
              <a:gd name="connsiteY13" fmla="*/ 348194 h 394113"/>
              <a:gd name="connsiteX14" fmla="*/ 91133 w 576942"/>
              <a:gd name="connsiteY14" fmla="*/ 329883 h 394113"/>
              <a:gd name="connsiteX15" fmla="*/ 132967 w 576942"/>
              <a:gd name="connsiteY15" fmla="*/ 318756 h 394113"/>
              <a:gd name="connsiteX16" fmla="*/ 183111 w 576942"/>
              <a:gd name="connsiteY16" fmla="*/ 313826 h 394113"/>
              <a:gd name="connsiteX17" fmla="*/ 288470 w 576942"/>
              <a:gd name="connsiteY17" fmla="*/ 344250 h 394113"/>
              <a:gd name="connsiteX18" fmla="*/ 393830 w 576942"/>
              <a:gd name="connsiteY18" fmla="*/ 313826 h 394113"/>
              <a:gd name="connsiteX19" fmla="*/ 459187 w 576942"/>
              <a:gd name="connsiteY19" fmla="*/ 321854 h 394113"/>
              <a:gd name="connsiteX20" fmla="*/ 532432 w 576942"/>
              <a:gd name="connsiteY20" fmla="*/ 348194 h 394113"/>
              <a:gd name="connsiteX21" fmla="*/ 497499 w 576942"/>
              <a:gd name="connsiteY21" fmla="*/ 60568 h 394113"/>
              <a:gd name="connsiteX22" fmla="*/ 393830 w 576942"/>
              <a:gd name="connsiteY22" fmla="*/ 38595 h 394113"/>
              <a:gd name="connsiteX23" fmla="*/ 288470 w 576942"/>
              <a:gd name="connsiteY23" fmla="*/ 78316 h 394113"/>
              <a:gd name="connsiteX24" fmla="*/ 183111 w 576942"/>
              <a:gd name="connsiteY24" fmla="*/ 38595 h 394113"/>
              <a:gd name="connsiteX25" fmla="*/ 179449 w 576942"/>
              <a:gd name="connsiteY25" fmla="*/ 0 h 394113"/>
              <a:gd name="connsiteX26" fmla="*/ 288470 w 576942"/>
              <a:gd name="connsiteY26" fmla="*/ 29862 h 394113"/>
              <a:gd name="connsiteX27" fmla="*/ 397492 w 576942"/>
              <a:gd name="connsiteY27" fmla="*/ 0 h 394113"/>
              <a:gd name="connsiteX28" fmla="*/ 533277 w 576942"/>
              <a:gd name="connsiteY28" fmla="*/ 35777 h 394113"/>
              <a:gd name="connsiteX29" fmla="*/ 576942 w 576942"/>
              <a:gd name="connsiteY29" fmla="*/ 394113 h 394113"/>
              <a:gd name="connsiteX30" fmla="*/ 504542 w 576942"/>
              <a:gd name="connsiteY30" fmla="*/ 378056 h 394113"/>
              <a:gd name="connsiteX31" fmla="*/ 393830 w 576942"/>
              <a:gd name="connsiteY31" fmla="*/ 352420 h 394113"/>
              <a:gd name="connsiteX32" fmla="*/ 288470 w 576942"/>
              <a:gd name="connsiteY32" fmla="*/ 394113 h 394113"/>
              <a:gd name="connsiteX33" fmla="*/ 183111 w 576942"/>
              <a:gd name="connsiteY33" fmla="*/ 352420 h 394113"/>
              <a:gd name="connsiteX34" fmla="*/ 72399 w 576942"/>
              <a:gd name="connsiteY34" fmla="*/ 378056 h 394113"/>
              <a:gd name="connsiteX35" fmla="*/ 1408 w 576942"/>
              <a:gd name="connsiteY35" fmla="*/ 394113 h 394113"/>
              <a:gd name="connsiteX36" fmla="*/ 0 w 576942"/>
              <a:gd name="connsiteY36" fmla="*/ 394113 h 394113"/>
              <a:gd name="connsiteX37" fmla="*/ 43665 w 576942"/>
              <a:gd name="connsiteY37" fmla="*/ 35777 h 394113"/>
              <a:gd name="connsiteX38" fmla="*/ 179449 w 576942"/>
              <a:gd name="connsiteY38" fmla="*/ 0 h 394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76942" h="394113">
                <a:moveTo>
                  <a:pt x="183111" y="48735"/>
                </a:moveTo>
                <a:cubicBezTo>
                  <a:pt x="224804" y="48735"/>
                  <a:pt x="259924" y="63290"/>
                  <a:pt x="288470" y="92400"/>
                </a:cubicBezTo>
                <a:cubicBezTo>
                  <a:pt x="316266" y="64041"/>
                  <a:pt x="349978" y="49486"/>
                  <a:pt x="389604" y="48735"/>
                </a:cubicBezTo>
                <a:lnTo>
                  <a:pt x="405099" y="304247"/>
                </a:lnTo>
                <a:lnTo>
                  <a:pt x="393830" y="303965"/>
                </a:lnTo>
                <a:cubicBezTo>
                  <a:pt x="355894" y="303026"/>
                  <a:pt x="320773" y="312604"/>
                  <a:pt x="288470" y="332699"/>
                </a:cubicBezTo>
                <a:cubicBezTo>
                  <a:pt x="257482" y="313543"/>
                  <a:pt x="222363" y="303965"/>
                  <a:pt x="183111" y="303965"/>
                </a:cubicBezTo>
                <a:cubicBezTo>
                  <a:pt x="161137" y="303965"/>
                  <a:pt x="140338" y="306312"/>
                  <a:pt x="120713" y="311008"/>
                </a:cubicBezTo>
                <a:cubicBezTo>
                  <a:pt x="101086" y="315703"/>
                  <a:pt x="79629" y="322839"/>
                  <a:pt x="56342" y="332418"/>
                </a:cubicBezTo>
                <a:lnTo>
                  <a:pt x="88456" y="67328"/>
                </a:lnTo>
                <a:cubicBezTo>
                  <a:pt x="118506" y="54933"/>
                  <a:pt x="150057" y="48735"/>
                  <a:pt x="183111" y="48735"/>
                </a:cubicBezTo>
                <a:close/>
                <a:moveTo>
                  <a:pt x="183111" y="38595"/>
                </a:moveTo>
                <a:cubicBezTo>
                  <a:pt x="146113" y="38595"/>
                  <a:pt x="111557" y="45919"/>
                  <a:pt x="79442" y="60568"/>
                </a:cubicBezTo>
                <a:lnTo>
                  <a:pt x="44510" y="348194"/>
                </a:lnTo>
                <a:cubicBezTo>
                  <a:pt x="64229" y="340119"/>
                  <a:pt x="79770" y="334015"/>
                  <a:pt x="91133" y="329883"/>
                </a:cubicBezTo>
                <a:cubicBezTo>
                  <a:pt x="102495" y="325751"/>
                  <a:pt x="116440" y="322042"/>
                  <a:pt x="132967" y="318756"/>
                </a:cubicBezTo>
                <a:cubicBezTo>
                  <a:pt x="149493" y="315469"/>
                  <a:pt x="166209" y="313826"/>
                  <a:pt x="183111" y="313826"/>
                </a:cubicBezTo>
                <a:cubicBezTo>
                  <a:pt x="221048" y="313826"/>
                  <a:pt x="256168" y="323967"/>
                  <a:pt x="288470" y="344250"/>
                </a:cubicBezTo>
                <a:cubicBezTo>
                  <a:pt x="320773" y="323967"/>
                  <a:pt x="355894" y="313826"/>
                  <a:pt x="393830" y="313826"/>
                </a:cubicBezTo>
                <a:cubicBezTo>
                  <a:pt x="418057" y="313826"/>
                  <a:pt x="439843" y="316502"/>
                  <a:pt x="459187" y="321854"/>
                </a:cubicBezTo>
                <a:cubicBezTo>
                  <a:pt x="478531" y="327207"/>
                  <a:pt x="502946" y="335987"/>
                  <a:pt x="532432" y="348194"/>
                </a:cubicBezTo>
                <a:lnTo>
                  <a:pt x="497499" y="60568"/>
                </a:lnTo>
                <a:cubicBezTo>
                  <a:pt x="465385" y="45919"/>
                  <a:pt x="430829" y="38595"/>
                  <a:pt x="393830" y="38595"/>
                </a:cubicBezTo>
                <a:cubicBezTo>
                  <a:pt x="351761" y="38595"/>
                  <a:pt x="316641" y="51835"/>
                  <a:pt x="288470" y="78316"/>
                </a:cubicBezTo>
                <a:cubicBezTo>
                  <a:pt x="260299" y="51835"/>
                  <a:pt x="225180" y="38595"/>
                  <a:pt x="183111" y="38595"/>
                </a:cubicBezTo>
                <a:close/>
                <a:moveTo>
                  <a:pt x="179449" y="0"/>
                </a:moveTo>
                <a:cubicBezTo>
                  <a:pt x="223208" y="0"/>
                  <a:pt x="259548" y="9954"/>
                  <a:pt x="288470" y="29862"/>
                </a:cubicBezTo>
                <a:cubicBezTo>
                  <a:pt x="317392" y="9954"/>
                  <a:pt x="353733" y="0"/>
                  <a:pt x="397492" y="0"/>
                </a:cubicBezTo>
                <a:cubicBezTo>
                  <a:pt x="445947" y="0"/>
                  <a:pt x="491208" y="11926"/>
                  <a:pt x="533277" y="35777"/>
                </a:cubicBezTo>
                <a:lnTo>
                  <a:pt x="576942" y="394113"/>
                </a:lnTo>
                <a:cubicBezTo>
                  <a:pt x="552339" y="394113"/>
                  <a:pt x="528206" y="388761"/>
                  <a:pt x="504542" y="378056"/>
                </a:cubicBezTo>
                <a:cubicBezTo>
                  <a:pt x="466981" y="360965"/>
                  <a:pt x="430077" y="352420"/>
                  <a:pt x="393830" y="352420"/>
                </a:cubicBezTo>
                <a:cubicBezTo>
                  <a:pt x="351386" y="352420"/>
                  <a:pt x="316266" y="366318"/>
                  <a:pt x="288470" y="394113"/>
                </a:cubicBezTo>
                <a:cubicBezTo>
                  <a:pt x="260675" y="366318"/>
                  <a:pt x="225555" y="352420"/>
                  <a:pt x="183111" y="352420"/>
                </a:cubicBezTo>
                <a:cubicBezTo>
                  <a:pt x="146864" y="352420"/>
                  <a:pt x="109961" y="360965"/>
                  <a:pt x="72399" y="378056"/>
                </a:cubicBezTo>
                <a:cubicBezTo>
                  <a:pt x="48359" y="388761"/>
                  <a:pt x="24696" y="394113"/>
                  <a:pt x="1408" y="394113"/>
                </a:cubicBezTo>
                <a:lnTo>
                  <a:pt x="0" y="394113"/>
                </a:lnTo>
                <a:lnTo>
                  <a:pt x="43665" y="35777"/>
                </a:lnTo>
                <a:cubicBezTo>
                  <a:pt x="85733" y="11926"/>
                  <a:pt x="130995" y="0"/>
                  <a:pt x="17944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8" name="淘宝网Chenying0907出品 23"/>
          <p:cNvSpPr/>
          <p:nvPr/>
        </p:nvSpPr>
        <p:spPr>
          <a:xfrm>
            <a:off x="1397100" y="5275662"/>
            <a:ext cx="651614" cy="651614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 cap="flat">
            <a:noFill/>
            <a:prstDash val="solid"/>
            <a:miter lim="800000"/>
            <a:headEnd/>
            <a:tailEnd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30" name="淘宝网Chenying0907出品 31"/>
          <p:cNvGrpSpPr/>
          <p:nvPr/>
        </p:nvGrpSpPr>
        <p:grpSpPr>
          <a:xfrm>
            <a:off x="2151162" y="5265147"/>
            <a:ext cx="5990285" cy="1259973"/>
            <a:chOff x="5198378" y="5026932"/>
            <a:chExt cx="5106764" cy="1259973"/>
          </a:xfrm>
        </p:grpSpPr>
        <p:sp>
          <p:nvSpPr>
            <p:cNvPr id="31" name="MH_SubTitle_1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 flipH="1">
              <a:off x="5198378" y="5026932"/>
              <a:ext cx="3195637" cy="4206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r>
                <a:rPr lang="zh-TW" alt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個人學習類</a:t>
              </a:r>
              <a:endParaRPr lang="zh-CN" altLang="en-US" sz="2000" b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淘宝网Chenying0907出品 5"/>
            <p:cNvSpPr>
              <a:spLocks/>
            </p:cNvSpPr>
            <p:nvPr/>
          </p:nvSpPr>
          <p:spPr bwMode="auto">
            <a:xfrm>
              <a:off x="5268273" y="5474397"/>
              <a:ext cx="5036869" cy="81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 charset="0"/>
                </a:rPr>
                <a:t>學生個人可依自己學習規劃與目標，與指導教師討論深度學習活動。</a:t>
              </a:r>
            </a:p>
          </p:txBody>
        </p:sp>
      </p:grpSp>
      <p:sp>
        <p:nvSpPr>
          <p:cNvPr id="33" name="Freeform 558"/>
          <p:cNvSpPr/>
          <p:nvPr/>
        </p:nvSpPr>
        <p:spPr>
          <a:xfrm>
            <a:off x="1602521" y="5420119"/>
            <a:ext cx="243398" cy="341433"/>
          </a:xfrm>
          <a:custGeom>
            <a:avLst/>
            <a:gdLst>
              <a:gd name="connsiteX0" fmla="*/ 27045 w 324530"/>
              <a:gd name="connsiteY0" fmla="*/ 63103 h 455244"/>
              <a:gd name="connsiteX1" fmla="*/ 46201 w 324530"/>
              <a:gd name="connsiteY1" fmla="*/ 70991 h 455244"/>
              <a:gd name="connsiteX2" fmla="*/ 110430 w 324530"/>
              <a:gd name="connsiteY2" fmla="*/ 135221 h 455244"/>
              <a:gd name="connsiteX3" fmla="*/ 214100 w 324530"/>
              <a:gd name="connsiteY3" fmla="*/ 135221 h 455244"/>
              <a:gd name="connsiteX4" fmla="*/ 278330 w 324530"/>
              <a:gd name="connsiteY4" fmla="*/ 70991 h 455244"/>
              <a:gd name="connsiteX5" fmla="*/ 297486 w 324530"/>
              <a:gd name="connsiteY5" fmla="*/ 63103 h 455244"/>
              <a:gd name="connsiteX6" fmla="*/ 316642 w 324530"/>
              <a:gd name="connsiteY6" fmla="*/ 70991 h 455244"/>
              <a:gd name="connsiteX7" fmla="*/ 324530 w 324530"/>
              <a:gd name="connsiteY7" fmla="*/ 90147 h 455244"/>
              <a:gd name="connsiteX8" fmla="*/ 316642 w 324530"/>
              <a:gd name="connsiteY8" fmla="*/ 109303 h 455244"/>
              <a:gd name="connsiteX9" fmla="*/ 234383 w 324530"/>
              <a:gd name="connsiteY9" fmla="*/ 191563 h 455244"/>
              <a:gd name="connsiteX10" fmla="*/ 234383 w 324530"/>
              <a:gd name="connsiteY10" fmla="*/ 423692 h 455244"/>
              <a:gd name="connsiteX11" fmla="*/ 225086 w 324530"/>
              <a:gd name="connsiteY11" fmla="*/ 445947 h 455244"/>
              <a:gd name="connsiteX12" fmla="*/ 202831 w 324530"/>
              <a:gd name="connsiteY12" fmla="*/ 455244 h 455244"/>
              <a:gd name="connsiteX13" fmla="*/ 180576 w 324530"/>
              <a:gd name="connsiteY13" fmla="*/ 445947 h 455244"/>
              <a:gd name="connsiteX14" fmla="*/ 171280 w 324530"/>
              <a:gd name="connsiteY14" fmla="*/ 423692 h 455244"/>
              <a:gd name="connsiteX15" fmla="*/ 171280 w 324530"/>
              <a:gd name="connsiteY15" fmla="*/ 315515 h 455244"/>
              <a:gd name="connsiteX16" fmla="*/ 153251 w 324530"/>
              <a:gd name="connsiteY16" fmla="*/ 315515 h 455244"/>
              <a:gd name="connsiteX17" fmla="*/ 153251 w 324530"/>
              <a:gd name="connsiteY17" fmla="*/ 423692 h 455244"/>
              <a:gd name="connsiteX18" fmla="*/ 143954 w 324530"/>
              <a:gd name="connsiteY18" fmla="*/ 445947 h 455244"/>
              <a:gd name="connsiteX19" fmla="*/ 121700 w 324530"/>
              <a:gd name="connsiteY19" fmla="*/ 455244 h 455244"/>
              <a:gd name="connsiteX20" fmla="*/ 99444 w 324530"/>
              <a:gd name="connsiteY20" fmla="*/ 445947 h 455244"/>
              <a:gd name="connsiteX21" fmla="*/ 90148 w 324530"/>
              <a:gd name="connsiteY21" fmla="*/ 423692 h 455244"/>
              <a:gd name="connsiteX22" fmla="*/ 90148 w 324530"/>
              <a:gd name="connsiteY22" fmla="*/ 191563 h 455244"/>
              <a:gd name="connsiteX23" fmla="*/ 7888 w 324530"/>
              <a:gd name="connsiteY23" fmla="*/ 109303 h 455244"/>
              <a:gd name="connsiteX24" fmla="*/ 0 w 324530"/>
              <a:gd name="connsiteY24" fmla="*/ 90147 h 455244"/>
              <a:gd name="connsiteX25" fmla="*/ 7888 w 324530"/>
              <a:gd name="connsiteY25" fmla="*/ 70991 h 455244"/>
              <a:gd name="connsiteX26" fmla="*/ 27045 w 324530"/>
              <a:gd name="connsiteY26" fmla="*/ 63103 h 455244"/>
              <a:gd name="connsiteX27" fmla="*/ 162265 w 324530"/>
              <a:gd name="connsiteY27" fmla="*/ 0 h 455244"/>
              <a:gd name="connsiteX28" fmla="*/ 206916 w 324530"/>
              <a:gd name="connsiteY28" fmla="*/ 18452 h 455244"/>
              <a:gd name="connsiteX29" fmla="*/ 225368 w 324530"/>
              <a:gd name="connsiteY29" fmla="*/ 63103 h 455244"/>
              <a:gd name="connsiteX30" fmla="*/ 206916 w 324530"/>
              <a:gd name="connsiteY30" fmla="*/ 107754 h 455244"/>
              <a:gd name="connsiteX31" fmla="*/ 162265 w 324530"/>
              <a:gd name="connsiteY31" fmla="*/ 126206 h 455244"/>
              <a:gd name="connsiteX32" fmla="*/ 117614 w 324530"/>
              <a:gd name="connsiteY32" fmla="*/ 107754 h 455244"/>
              <a:gd name="connsiteX33" fmla="*/ 99162 w 324530"/>
              <a:gd name="connsiteY33" fmla="*/ 63103 h 455244"/>
              <a:gd name="connsiteX34" fmla="*/ 117614 w 324530"/>
              <a:gd name="connsiteY34" fmla="*/ 18452 h 455244"/>
              <a:gd name="connsiteX35" fmla="*/ 162265 w 324530"/>
              <a:gd name="connsiteY35" fmla="*/ 0 h 455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24530" h="455244">
                <a:moveTo>
                  <a:pt x="27045" y="63103"/>
                </a:moveTo>
                <a:cubicBezTo>
                  <a:pt x="34557" y="63103"/>
                  <a:pt x="40942" y="65732"/>
                  <a:pt x="46201" y="70991"/>
                </a:cubicBezTo>
                <a:lnTo>
                  <a:pt x="110430" y="135221"/>
                </a:lnTo>
                <a:lnTo>
                  <a:pt x="214100" y="135221"/>
                </a:lnTo>
                <a:lnTo>
                  <a:pt x="278330" y="70991"/>
                </a:lnTo>
                <a:cubicBezTo>
                  <a:pt x="283588" y="65732"/>
                  <a:pt x="289974" y="63103"/>
                  <a:pt x="297486" y="63103"/>
                </a:cubicBezTo>
                <a:cubicBezTo>
                  <a:pt x="304998" y="63103"/>
                  <a:pt x="311384" y="65732"/>
                  <a:pt x="316642" y="70991"/>
                </a:cubicBezTo>
                <a:cubicBezTo>
                  <a:pt x="321901" y="76249"/>
                  <a:pt x="324530" y="82635"/>
                  <a:pt x="324530" y="90147"/>
                </a:cubicBezTo>
                <a:cubicBezTo>
                  <a:pt x="324530" y="97659"/>
                  <a:pt x="321901" y="104045"/>
                  <a:pt x="316642" y="109303"/>
                </a:cubicBezTo>
                <a:lnTo>
                  <a:pt x="234383" y="191563"/>
                </a:lnTo>
                <a:lnTo>
                  <a:pt x="234383" y="423692"/>
                </a:lnTo>
                <a:cubicBezTo>
                  <a:pt x="234383" y="432331"/>
                  <a:pt x="231284" y="439750"/>
                  <a:pt x="225086" y="445947"/>
                </a:cubicBezTo>
                <a:cubicBezTo>
                  <a:pt x="218889" y="452145"/>
                  <a:pt x="211470" y="455244"/>
                  <a:pt x="202831" y="455244"/>
                </a:cubicBezTo>
                <a:cubicBezTo>
                  <a:pt x="194192" y="455244"/>
                  <a:pt x="186774" y="452145"/>
                  <a:pt x="180576" y="445947"/>
                </a:cubicBezTo>
                <a:cubicBezTo>
                  <a:pt x="174379" y="439750"/>
                  <a:pt x="171280" y="432331"/>
                  <a:pt x="171280" y="423692"/>
                </a:cubicBezTo>
                <a:lnTo>
                  <a:pt x="171280" y="315515"/>
                </a:lnTo>
                <a:lnTo>
                  <a:pt x="153251" y="315515"/>
                </a:lnTo>
                <a:lnTo>
                  <a:pt x="153251" y="423692"/>
                </a:lnTo>
                <a:cubicBezTo>
                  <a:pt x="153251" y="432331"/>
                  <a:pt x="150152" y="439750"/>
                  <a:pt x="143954" y="445947"/>
                </a:cubicBezTo>
                <a:cubicBezTo>
                  <a:pt x="137756" y="452145"/>
                  <a:pt x="130339" y="455244"/>
                  <a:pt x="121700" y="455244"/>
                </a:cubicBezTo>
                <a:cubicBezTo>
                  <a:pt x="113060" y="455244"/>
                  <a:pt x="105642" y="452145"/>
                  <a:pt x="99444" y="445947"/>
                </a:cubicBezTo>
                <a:cubicBezTo>
                  <a:pt x="93246" y="439750"/>
                  <a:pt x="90148" y="432331"/>
                  <a:pt x="90148" y="423692"/>
                </a:cubicBezTo>
                <a:lnTo>
                  <a:pt x="90148" y="191563"/>
                </a:lnTo>
                <a:lnTo>
                  <a:pt x="7888" y="109303"/>
                </a:lnTo>
                <a:cubicBezTo>
                  <a:pt x="2629" y="104045"/>
                  <a:pt x="0" y="97659"/>
                  <a:pt x="0" y="90147"/>
                </a:cubicBezTo>
                <a:cubicBezTo>
                  <a:pt x="0" y="82635"/>
                  <a:pt x="2629" y="76249"/>
                  <a:pt x="7888" y="70991"/>
                </a:cubicBezTo>
                <a:cubicBezTo>
                  <a:pt x="13147" y="65732"/>
                  <a:pt x="19532" y="63103"/>
                  <a:pt x="27045" y="63103"/>
                </a:cubicBezTo>
                <a:close/>
                <a:moveTo>
                  <a:pt x="162265" y="0"/>
                </a:moveTo>
                <a:cubicBezTo>
                  <a:pt x="179731" y="0"/>
                  <a:pt x="194614" y="6150"/>
                  <a:pt x="206916" y="18452"/>
                </a:cubicBezTo>
                <a:cubicBezTo>
                  <a:pt x="219218" y="30753"/>
                  <a:pt x="225368" y="45637"/>
                  <a:pt x="225368" y="63103"/>
                </a:cubicBezTo>
                <a:cubicBezTo>
                  <a:pt x="225368" y="80569"/>
                  <a:pt x="219218" y="95453"/>
                  <a:pt x="206916" y="107754"/>
                </a:cubicBezTo>
                <a:cubicBezTo>
                  <a:pt x="194614" y="120055"/>
                  <a:pt x="179731" y="126206"/>
                  <a:pt x="162265" y="126206"/>
                </a:cubicBezTo>
                <a:cubicBezTo>
                  <a:pt x="144799" y="126206"/>
                  <a:pt x="129916" y="120055"/>
                  <a:pt x="117614" y="107754"/>
                </a:cubicBezTo>
                <a:cubicBezTo>
                  <a:pt x="105313" y="95453"/>
                  <a:pt x="99162" y="80569"/>
                  <a:pt x="99162" y="63103"/>
                </a:cubicBezTo>
                <a:cubicBezTo>
                  <a:pt x="99162" y="45637"/>
                  <a:pt x="105313" y="30753"/>
                  <a:pt x="117614" y="18452"/>
                </a:cubicBezTo>
                <a:cubicBezTo>
                  <a:pt x="129916" y="6150"/>
                  <a:pt x="144799" y="0"/>
                  <a:pt x="16226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4" name="圓角矩形 33"/>
          <p:cNvSpPr/>
          <p:nvPr/>
        </p:nvSpPr>
        <p:spPr>
          <a:xfrm>
            <a:off x="1397100" y="6192213"/>
            <a:ext cx="6719777" cy="489097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注意！每一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學生自主學習社群僅可提出一類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投影片編號版面配置區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442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審查項目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00000"/>
              </a:buClr>
              <a:buSzPct val="120000"/>
            </a:pPr>
            <a:r>
              <a:rPr lang="zh-TW" altLang="zh-TW" dirty="0"/>
              <a:t>社群主題符合本方案宗旨</a:t>
            </a:r>
            <a:r>
              <a:rPr lang="en-US" altLang="zh-TW" dirty="0"/>
              <a:t>(20%)</a:t>
            </a:r>
            <a:r>
              <a:rPr lang="zh-TW" altLang="zh-TW" dirty="0"/>
              <a:t>。</a:t>
            </a:r>
          </a:p>
          <a:p>
            <a:pPr lvl="0">
              <a:buClr>
                <a:srgbClr val="C00000"/>
              </a:buClr>
              <a:buSzPct val="120000"/>
            </a:pPr>
            <a:r>
              <a:rPr lang="zh-TW" altLang="zh-TW" dirty="0"/>
              <a:t>社群執行內容合理</a:t>
            </a:r>
            <a:r>
              <a:rPr lang="en-US" altLang="zh-TW" dirty="0"/>
              <a:t>(20%)</a:t>
            </a:r>
            <a:r>
              <a:rPr lang="zh-TW" altLang="zh-TW" dirty="0"/>
              <a:t>。</a:t>
            </a:r>
          </a:p>
          <a:p>
            <a:pPr lvl="0">
              <a:buClr>
                <a:srgbClr val="C00000"/>
              </a:buClr>
              <a:buSzPct val="120000"/>
            </a:pPr>
            <a:r>
              <a:rPr lang="zh-TW" altLang="zh-TW" dirty="0"/>
              <a:t>規劃執行行程安排恰當</a:t>
            </a:r>
            <a:r>
              <a:rPr lang="en-US" altLang="zh-TW" dirty="0"/>
              <a:t>(20%)</a:t>
            </a:r>
            <a:r>
              <a:rPr lang="zh-TW" altLang="zh-TW" dirty="0"/>
              <a:t>。</a:t>
            </a:r>
          </a:p>
          <a:p>
            <a:pPr lvl="0">
              <a:buClr>
                <a:srgbClr val="C00000"/>
              </a:buClr>
              <a:buSzPct val="120000"/>
            </a:pPr>
            <a:r>
              <a:rPr lang="zh-TW" altLang="zh-TW" dirty="0"/>
              <a:t>預定成果能具體呈現</a:t>
            </a:r>
            <a:r>
              <a:rPr lang="en-US" altLang="zh-TW" dirty="0"/>
              <a:t>(20%)</a:t>
            </a:r>
            <a:r>
              <a:rPr lang="zh-TW" altLang="zh-TW" dirty="0"/>
              <a:t>。</a:t>
            </a:r>
          </a:p>
          <a:p>
            <a:pPr lvl="0">
              <a:buClr>
                <a:srgbClr val="C00000"/>
              </a:buClr>
              <a:buSzPct val="120000"/>
            </a:pPr>
            <a:r>
              <a:rPr lang="zh-TW" altLang="zh-TW" dirty="0"/>
              <a:t>社群指導老師指導適切</a:t>
            </a:r>
            <a:r>
              <a:rPr lang="en-US" altLang="zh-TW" dirty="0"/>
              <a:t>(10%)</a:t>
            </a:r>
            <a:r>
              <a:rPr lang="zh-TW" altLang="zh-TW" dirty="0"/>
              <a:t>。</a:t>
            </a:r>
          </a:p>
          <a:p>
            <a:pPr lvl="0">
              <a:buClr>
                <a:srgbClr val="C00000"/>
              </a:buClr>
              <a:buSzPct val="120000"/>
            </a:pPr>
            <a:r>
              <a:rPr lang="zh-TW" altLang="zh-TW" dirty="0"/>
              <a:t>預算編列項目切合計畫執行所需</a:t>
            </a:r>
            <a:r>
              <a:rPr lang="en-US" altLang="zh-TW" dirty="0"/>
              <a:t>(10%)</a:t>
            </a:r>
            <a:r>
              <a:rPr lang="zh-TW" altLang="zh-TW" dirty="0"/>
              <a:t>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288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經費補助項目</a:t>
            </a:r>
            <a:endParaRPr lang="zh-TW" altLang="en-US" dirty="0"/>
          </a:p>
        </p:txBody>
      </p:sp>
      <p:sp>
        <p:nvSpPr>
          <p:cNvPr id="28" name="淘宝网Chenying0907出品 19"/>
          <p:cNvSpPr>
            <a:spLocks/>
          </p:cNvSpPr>
          <p:nvPr/>
        </p:nvSpPr>
        <p:spPr bwMode="auto">
          <a:xfrm>
            <a:off x="2888871" y="2071480"/>
            <a:ext cx="5925519" cy="1044116"/>
          </a:xfrm>
          <a:custGeom>
            <a:avLst/>
            <a:gdLst>
              <a:gd name="T0" fmla="*/ 3200 w 3200"/>
              <a:gd name="T1" fmla="*/ 320 h 640"/>
              <a:gd name="T2" fmla="*/ 2880 w 3200"/>
              <a:gd name="T3" fmla="*/ 640 h 640"/>
              <a:gd name="T4" fmla="*/ 320 w 3200"/>
              <a:gd name="T5" fmla="*/ 640 h 640"/>
              <a:gd name="T6" fmla="*/ 0 w 3200"/>
              <a:gd name="T7" fmla="*/ 320 h 640"/>
              <a:gd name="T8" fmla="*/ 320 w 3200"/>
              <a:gd name="T9" fmla="*/ 0 h 640"/>
              <a:gd name="T10" fmla="*/ 2880 w 3200"/>
              <a:gd name="T11" fmla="*/ 0 h 640"/>
              <a:gd name="T12" fmla="*/ 3200 w 3200"/>
              <a:gd name="T13" fmla="*/ 320 h 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00" h="640">
                <a:moveTo>
                  <a:pt x="3200" y="320"/>
                </a:moveTo>
                <a:cubicBezTo>
                  <a:pt x="3200" y="496"/>
                  <a:pt x="3056" y="640"/>
                  <a:pt x="2880" y="640"/>
                </a:cubicBezTo>
                <a:cubicBezTo>
                  <a:pt x="320" y="640"/>
                  <a:pt x="320" y="640"/>
                  <a:pt x="320" y="640"/>
                </a:cubicBezTo>
                <a:cubicBezTo>
                  <a:pt x="144" y="640"/>
                  <a:pt x="0" y="496"/>
                  <a:pt x="0" y="320"/>
                </a:cubicBezTo>
                <a:cubicBezTo>
                  <a:pt x="0" y="144"/>
                  <a:pt x="144" y="0"/>
                  <a:pt x="320" y="0"/>
                </a:cubicBezTo>
                <a:cubicBezTo>
                  <a:pt x="2880" y="0"/>
                  <a:pt x="2880" y="0"/>
                  <a:pt x="2880" y="0"/>
                </a:cubicBezTo>
                <a:cubicBezTo>
                  <a:pt x="3056" y="0"/>
                  <a:pt x="3200" y="144"/>
                  <a:pt x="3200" y="320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 smtClean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圆角淘宝网Chenying0907出品 21"/>
          <p:cNvSpPr/>
          <p:nvPr/>
        </p:nvSpPr>
        <p:spPr>
          <a:xfrm>
            <a:off x="599055" y="2166444"/>
            <a:ext cx="2589611" cy="832699"/>
          </a:xfrm>
          <a:prstGeom prst="roundRect">
            <a:avLst>
              <a:gd name="adj" fmla="val 50000"/>
            </a:avLst>
          </a:prstGeom>
          <a:solidFill>
            <a:srgbClr val="F79646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 MT Std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淘宝网Chenying0907出品 3"/>
          <p:cNvSpPr>
            <a:spLocks noChangeArrowheads="1"/>
          </p:cNvSpPr>
          <p:nvPr/>
        </p:nvSpPr>
        <p:spPr bwMode="auto">
          <a:xfrm>
            <a:off x="878206" y="2351964"/>
            <a:ext cx="2031307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400" eaLnBrk="1" hangingPunct="1"/>
            <a:r>
              <a:rPr lang="zh-TW" altLang="en-US" sz="24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itchFamily="34" charset="0"/>
              </a:rPr>
              <a:t>各類補助金額</a:t>
            </a:r>
            <a:endParaRPr lang="zh-CN" altLang="en-US" sz="2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itchFamily="34" charset="0"/>
            </a:endParaRPr>
          </a:p>
        </p:txBody>
      </p:sp>
      <p:sp>
        <p:nvSpPr>
          <p:cNvPr id="35" name="TextBox 503"/>
          <p:cNvSpPr txBox="1"/>
          <p:nvPr/>
        </p:nvSpPr>
        <p:spPr>
          <a:xfrm>
            <a:off x="3300559" y="2290404"/>
            <a:ext cx="543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．精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進課業類：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10,000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 ．創新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創業類：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20,000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defTabSz="91440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．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學習類：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15,000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 ．個人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學習類：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2" name="淘宝网Chenying0907出品 19"/>
          <p:cNvSpPr>
            <a:spLocks/>
          </p:cNvSpPr>
          <p:nvPr/>
        </p:nvSpPr>
        <p:spPr bwMode="auto">
          <a:xfrm>
            <a:off x="2888871" y="3661559"/>
            <a:ext cx="5925519" cy="1044116"/>
          </a:xfrm>
          <a:custGeom>
            <a:avLst/>
            <a:gdLst>
              <a:gd name="T0" fmla="*/ 3200 w 3200"/>
              <a:gd name="T1" fmla="*/ 320 h 640"/>
              <a:gd name="T2" fmla="*/ 2880 w 3200"/>
              <a:gd name="T3" fmla="*/ 640 h 640"/>
              <a:gd name="T4" fmla="*/ 320 w 3200"/>
              <a:gd name="T5" fmla="*/ 640 h 640"/>
              <a:gd name="T6" fmla="*/ 0 w 3200"/>
              <a:gd name="T7" fmla="*/ 320 h 640"/>
              <a:gd name="T8" fmla="*/ 320 w 3200"/>
              <a:gd name="T9" fmla="*/ 0 h 640"/>
              <a:gd name="T10" fmla="*/ 2880 w 3200"/>
              <a:gd name="T11" fmla="*/ 0 h 640"/>
              <a:gd name="T12" fmla="*/ 3200 w 3200"/>
              <a:gd name="T13" fmla="*/ 320 h 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00" h="640">
                <a:moveTo>
                  <a:pt x="3200" y="320"/>
                </a:moveTo>
                <a:cubicBezTo>
                  <a:pt x="3200" y="496"/>
                  <a:pt x="3056" y="640"/>
                  <a:pt x="2880" y="640"/>
                </a:cubicBezTo>
                <a:cubicBezTo>
                  <a:pt x="320" y="640"/>
                  <a:pt x="320" y="640"/>
                  <a:pt x="320" y="640"/>
                </a:cubicBezTo>
                <a:cubicBezTo>
                  <a:pt x="144" y="640"/>
                  <a:pt x="0" y="496"/>
                  <a:pt x="0" y="320"/>
                </a:cubicBezTo>
                <a:cubicBezTo>
                  <a:pt x="0" y="144"/>
                  <a:pt x="144" y="0"/>
                  <a:pt x="320" y="0"/>
                </a:cubicBezTo>
                <a:cubicBezTo>
                  <a:pt x="2880" y="0"/>
                  <a:pt x="2880" y="0"/>
                  <a:pt x="2880" y="0"/>
                </a:cubicBezTo>
                <a:cubicBezTo>
                  <a:pt x="3056" y="0"/>
                  <a:pt x="3200" y="144"/>
                  <a:pt x="3200" y="320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 smtClean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3" name="圆角淘宝网Chenying0907出品 21"/>
          <p:cNvSpPr/>
          <p:nvPr/>
        </p:nvSpPr>
        <p:spPr>
          <a:xfrm>
            <a:off x="599055" y="3756523"/>
            <a:ext cx="2589611" cy="8326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 MT Std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" name="淘宝网Chenying0907出品 3"/>
          <p:cNvSpPr>
            <a:spLocks noChangeArrowheads="1"/>
          </p:cNvSpPr>
          <p:nvPr/>
        </p:nvSpPr>
        <p:spPr bwMode="auto">
          <a:xfrm>
            <a:off x="1133390" y="3942043"/>
            <a:ext cx="1415754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400" eaLnBrk="1" hangingPunct="1"/>
            <a:r>
              <a:rPr lang="zh-TW" altLang="en-US" sz="24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itchFamily="34" charset="0"/>
              </a:rPr>
              <a:t>補助內容</a:t>
            </a:r>
            <a:endParaRPr lang="zh-CN" altLang="en-US" sz="2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itchFamily="34" charset="0"/>
            </a:endParaRPr>
          </a:p>
        </p:txBody>
      </p:sp>
      <p:sp>
        <p:nvSpPr>
          <p:cNvPr id="55" name="TextBox 503"/>
          <p:cNvSpPr txBox="1"/>
          <p:nvPr/>
        </p:nvSpPr>
        <p:spPr>
          <a:xfrm>
            <a:off x="3300559" y="3880483"/>
            <a:ext cx="543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講座鐘點費、交通費、保險費、膳食費、印刷費、文具材料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費、其他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佔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預算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56" name="投影片編號版面配置區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472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1193" y="2893081"/>
            <a:ext cx="2551814" cy="11868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zh-TW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每月</a:t>
            </a:r>
            <a:r>
              <a:rPr lang="en-US" altLang="zh-TW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zh-TW" altLang="zh-TW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日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前需繳交月進度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報告書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成果考核</a:t>
            </a:r>
            <a:endParaRPr lang="zh-TW" altLang="en-US" dirty="0"/>
          </a:p>
        </p:txBody>
      </p:sp>
      <p:graphicFrame>
        <p:nvGraphicFramePr>
          <p:cNvPr id="4" name="图表 17"/>
          <p:cNvGraphicFramePr/>
          <p:nvPr>
            <p:extLst>
              <p:ext uri="{D42A27DB-BD31-4B8C-83A1-F6EECF244321}">
                <p14:modId xmlns:p14="http://schemas.microsoft.com/office/powerpoint/2010/main" val="1201250335"/>
              </p:ext>
            </p:extLst>
          </p:nvPr>
        </p:nvGraphicFramePr>
        <p:xfrm>
          <a:off x="2303303" y="2730567"/>
          <a:ext cx="4731391" cy="2698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矩形 7"/>
          <p:cNvSpPr/>
          <p:nvPr/>
        </p:nvSpPr>
        <p:spPr>
          <a:xfrm>
            <a:off x="632866" y="2373086"/>
            <a:ext cx="2551814" cy="7210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每月執行進度報告</a:t>
            </a:r>
            <a:r>
              <a:rPr lang="en-US" altLang="zh-TW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(60%)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3184680" y="2730567"/>
            <a:ext cx="664306" cy="49109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6396741" y="2893081"/>
            <a:ext cx="2551814" cy="1186851"/>
          </a:xfrm>
          <a:prstGeom prst="rect">
            <a:avLst/>
          </a:prstGeom>
          <a:ln>
            <a:solidFill>
              <a:srgbClr val="FFB8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需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於</a:t>
            </a:r>
            <a:r>
              <a:rPr lang="en-US" altLang="zh-TW" b="1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108/12/05</a:t>
            </a:r>
            <a:r>
              <a:rPr lang="zh-TW" altLang="en-US" b="1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前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繳交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075734" y="2373086"/>
            <a:ext cx="2551814" cy="7210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執行成果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報告書</a:t>
            </a:r>
            <a:endParaRPr lang="en-US" altLang="zh-TW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40%)</a:t>
            </a:r>
          </a:p>
        </p:txBody>
      </p:sp>
      <p:cxnSp>
        <p:nvCxnSpPr>
          <p:cNvPr id="14" name="直線接點 13"/>
          <p:cNvCxnSpPr/>
          <p:nvPr/>
        </p:nvCxnSpPr>
        <p:spPr>
          <a:xfrm flipV="1">
            <a:off x="5390707" y="2730567"/>
            <a:ext cx="685027" cy="56552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圓角矩形 14"/>
          <p:cNvSpPr/>
          <p:nvPr/>
        </p:nvSpPr>
        <p:spPr>
          <a:xfrm>
            <a:off x="1099388" y="5542230"/>
            <a:ext cx="7353496" cy="911733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未於規定時間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繳交報告，且情勢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嚴重者，將取消並收回該社群補助。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優秀學生自主學習社群，參加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108-1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學期末學生自主學習社群成果發表會。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BE31-860A-4272-B3DF-93EFA7357D05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121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08213513"/>
  <p:tag name="MH_LIBRARY" val="GRAPHIC"/>
  <p:tag name="MH_TYPE" val="SubTitle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08213513"/>
  <p:tag name="MH_LIBRARY" val="GRAPHIC"/>
  <p:tag name="MH_TYPE" val="Sub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08213513"/>
  <p:tag name="MH_LIBRARY" val="GRAPHIC"/>
  <p:tag name="MH_TYPE" val="SubTitle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08213513"/>
  <p:tag name="MH_LIBRARY" val="GRAPHIC"/>
  <p:tag name="MH_TYPE" val="SubTitle"/>
  <p:tag name="MH_ORDER" val="1"/>
</p:tagLst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1256</TotalTime>
  <Words>1041</Words>
  <Application>Microsoft Office PowerPoint</Application>
  <PresentationFormat>如螢幕大小 (4:3)</PresentationFormat>
  <Paragraphs>132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8" baseType="lpstr">
      <vt:lpstr>等线</vt:lpstr>
      <vt:lpstr>Gill Sans</vt:lpstr>
      <vt:lpstr>Impact MT Std</vt:lpstr>
      <vt:lpstr>微软雅黑</vt:lpstr>
      <vt:lpstr>宋体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108-1學期 學生自主學習社群 及 「自主學習培力」獎勵方案申請說明會</vt:lpstr>
      <vt:lpstr>PowerPoint 簡報</vt:lpstr>
      <vt:lpstr>實施目的</vt:lpstr>
      <vt:lpstr>申請資格</vt:lpstr>
      <vt:lpstr>申請方式</vt:lpstr>
      <vt:lpstr>申請類別</vt:lpstr>
      <vt:lpstr>審查項目</vt:lpstr>
      <vt:lpstr>經費補助項目</vt:lpstr>
      <vt:lpstr>成果考核</vt:lpstr>
      <vt:lpstr>注意事項</vt:lpstr>
      <vt:lpstr>PowerPoint 簡報</vt:lpstr>
      <vt:lpstr>實施目的與申請方式</vt:lpstr>
      <vt:lpstr>獎勵方式與申請期程</vt:lpstr>
      <vt:lpstr>審查方式</vt:lpstr>
      <vt:lpstr>方案終止情形</vt:lpstr>
      <vt:lpstr>期待各位同學的申請!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JEN</dc:creator>
  <cp:lastModifiedBy>JEN</cp:lastModifiedBy>
  <cp:revision>38</cp:revision>
  <cp:lastPrinted>2018-12-21T01:48:32Z</cp:lastPrinted>
  <dcterms:created xsi:type="dcterms:W3CDTF">2018-12-20T05:52:56Z</dcterms:created>
  <dcterms:modified xsi:type="dcterms:W3CDTF">2019-06-11T08:47:10Z</dcterms:modified>
</cp:coreProperties>
</file>