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zh-TW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667" y="677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09248" y="957158"/>
            <a:ext cx="2268616" cy="203877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3397" y="957158"/>
            <a:ext cx="6645831" cy="203877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8429" y="5425865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03397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20640" y="5576993"/>
            <a:ext cx="4457224" cy="1576789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877277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877277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0060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753802" y="509694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80060" y="2678854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800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AED5E-F0E4-43CE-B037-7A33D85A4E20}" type="datetimeFigureOut">
              <a:rPr lang="zh-TW" altLang="en-US" smtClean="0"/>
              <a:pPr/>
              <a:t>2018/6/5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280410" y="11865187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880860" y="11865187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048D5-C65F-463C-8C56-F772ADDFDD8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內容版面配置區 3" descr="images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949112" y="1648272"/>
            <a:ext cx="7215238" cy="7215238"/>
          </a:xfrm>
          <a:prstGeom prst="rect">
            <a:avLst/>
          </a:prstGeom>
        </p:spPr>
      </p:pic>
      <p:pic>
        <p:nvPicPr>
          <p:cNvPr id="9" name="圖片 8" descr="圖片1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lum contrast="30000"/>
          </a:blip>
          <a:srcRect l="1351" t="779" r="1351" b="3366"/>
          <a:stretch>
            <a:fillRect/>
          </a:stretch>
        </p:blipFill>
        <p:spPr>
          <a:xfrm rot="552032">
            <a:off x="5093025" y="3168586"/>
            <a:ext cx="4303627" cy="4684479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14687" y="8284370"/>
            <a:ext cx="385765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日期：</a:t>
            </a:r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6/13</a:t>
            </a:r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（三）</a:t>
            </a:r>
            <a:endParaRPr lang="en-US" altLang="zh-TW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地點：花師</a:t>
            </a:r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A109</a:t>
            </a:r>
          </a:p>
          <a:p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時間：</a:t>
            </a:r>
            <a:r>
              <a:rPr lang="en-US" altLang="zh-TW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1230-1330</a:t>
            </a: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3871907" y="8503470"/>
            <a:ext cx="572929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2018</a:t>
            </a:r>
            <a:r>
              <a:rPr lang="zh-TW" alt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年日本二級聯賽榮獲</a:t>
            </a:r>
            <a:endParaRPr lang="en-US" altLang="zh-TW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最佳得分手、最佳攻擊手、最有價值球員</a:t>
            </a:r>
            <a:endParaRPr lang="en-US" altLang="zh-TW" sz="36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年亞洲東區男子排球錦標賽冠軍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年東亞運動會男子排球冠軍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年亞洲男子排球俱樂部錦標賽冠軍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年世界排球聯賽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Group3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殿軍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2016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亞洲盃男子排球錦標賽殿軍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20" name="圖片 19" descr="圖片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058152">
            <a:off x="317883" y="3165039"/>
            <a:ext cx="4032820" cy="4181705"/>
          </a:xfrm>
          <a:prstGeom prst="rect">
            <a:avLst/>
          </a:prstGeom>
        </p:spPr>
      </p:pic>
      <p:pic>
        <p:nvPicPr>
          <p:cNvPr id="11" name="圖片 10" descr="圖片3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4965" y="2303563"/>
            <a:ext cx="3376310" cy="5904656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228567" y="226403"/>
            <a:ext cx="65079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旅外國手</a:t>
            </a:r>
            <a:r>
              <a:rPr lang="zh-TW" altLang="en-US" sz="6600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陳建禎</a:t>
            </a:r>
            <a:endParaRPr lang="zh-TW" altLang="en-US" sz="6600" dirty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472531" y="1094274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600" dirty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排球生涯分享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76</Words>
  <Application>Microsoft Office PowerPoint</Application>
  <PresentationFormat>A3 紙張 (297x420 公釐)</PresentationFormat>
  <Paragraphs>12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Windows 使用者</dc:creator>
  <cp:lastModifiedBy>USER</cp:lastModifiedBy>
  <cp:revision>49</cp:revision>
  <dcterms:created xsi:type="dcterms:W3CDTF">2018-05-30T14:38:07Z</dcterms:created>
  <dcterms:modified xsi:type="dcterms:W3CDTF">2018-06-05T05:43:50Z</dcterms:modified>
</cp:coreProperties>
</file>