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7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68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7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22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5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25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1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72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7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0875-6363-448E-B895-0F72050D6C22}" type="datetimeFigureOut">
              <a:rPr lang="ko-KR" altLang="en-US" smtClean="0"/>
              <a:t>2018-03-23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DDA8-5556-42BC-9C76-B975D75D5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East Asian Student</a:t>
            </a:r>
            <a:r>
              <a:rPr lang="ko-KR" altLang="en-US" dirty="0" smtClean="0"/>
              <a:t> </a:t>
            </a:r>
            <a:r>
              <a:rPr lang="en-US" altLang="ko-KR" dirty="0" smtClean="0"/>
              <a:t>Seminar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University of Seoul, Korea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279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Topic: </a:t>
            </a:r>
            <a:r>
              <a:rPr lang="en-US" altLang="ko-KR" dirty="0" smtClean="0"/>
              <a:t>Making together the Touristic Culture </a:t>
            </a:r>
            <a:r>
              <a:rPr lang="en-US" altLang="ko-KR" dirty="0" err="1" smtClean="0"/>
              <a:t>Network:Pyungchang-Tokyo-Beijing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Intention of Planning</a:t>
            </a:r>
          </a:p>
          <a:p>
            <a:r>
              <a:rPr lang="en-US" altLang="ko-KR" dirty="0" smtClean="0"/>
              <a:t>2018 Winter Olympic Game in </a:t>
            </a:r>
            <a:r>
              <a:rPr lang="en-US" altLang="ko-KR" dirty="0" err="1" smtClean="0"/>
              <a:t>Pyungchang</a:t>
            </a:r>
            <a:r>
              <a:rPr lang="en-US" altLang="ko-KR" dirty="0" smtClean="0"/>
              <a:t> of Korea</a:t>
            </a:r>
          </a:p>
          <a:p>
            <a:r>
              <a:rPr lang="en-US" altLang="ko-KR" dirty="0" smtClean="0"/>
              <a:t>2020 Summer Olympic Game in Tokyo of Japan</a:t>
            </a:r>
          </a:p>
          <a:p>
            <a:r>
              <a:rPr lang="en-US" altLang="ko-KR" dirty="0" smtClean="0"/>
              <a:t>2022 Winter Olympic Game in Beijing of China</a:t>
            </a:r>
          </a:p>
          <a:p>
            <a:r>
              <a:rPr lang="en-US" altLang="ko-KR" dirty="0" smtClean="0"/>
              <a:t>For this cycling event in Asia, we would like to link this region in terms of tourism.</a:t>
            </a:r>
          </a:p>
          <a:p>
            <a:r>
              <a:rPr lang="en-US" altLang="ko-KR" dirty="0" smtClean="0"/>
              <a:t>Students may develop package tour program linking these countries or other program.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72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Participatory Universities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University of Seoul as hosting university present two presentations.</a:t>
            </a:r>
          </a:p>
          <a:p>
            <a:r>
              <a:rPr lang="en-US" altLang="ko-KR" dirty="0" err="1" smtClean="0"/>
              <a:t>Meijigakuin</a:t>
            </a:r>
            <a:r>
              <a:rPr lang="en-US" altLang="ko-KR" dirty="0" smtClean="0"/>
              <a:t> University of Japan will send two teams</a:t>
            </a:r>
          </a:p>
          <a:p>
            <a:r>
              <a:rPr lang="en-US" altLang="ko-KR" dirty="0" smtClean="0"/>
              <a:t>Sian University of China</a:t>
            </a:r>
          </a:p>
          <a:p>
            <a:r>
              <a:rPr lang="en-US" altLang="ko-KR" dirty="0" smtClean="0"/>
              <a:t>National Dong Hwa University of Taiwan</a:t>
            </a:r>
          </a:p>
          <a:p>
            <a:r>
              <a:rPr lang="en-US" altLang="ko-KR" dirty="0" err="1" smtClean="0"/>
              <a:t>Chulalongkorn</a:t>
            </a:r>
            <a:r>
              <a:rPr lang="en-US" altLang="ko-KR" dirty="0" smtClean="0"/>
              <a:t> University of Thailand </a:t>
            </a:r>
          </a:p>
          <a:p>
            <a:r>
              <a:rPr lang="en-US" altLang="ko-KR" dirty="0" err="1" smtClean="0"/>
              <a:t>Parahyangan</a:t>
            </a:r>
            <a:r>
              <a:rPr lang="en-US" altLang="ko-KR" dirty="0" smtClean="0"/>
              <a:t> University of Indonesia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615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August 19(Sun) Arrival of Foreign Participants</a:t>
            </a:r>
          </a:p>
          <a:p>
            <a:r>
              <a:rPr lang="en-US" altLang="ko-KR" dirty="0" smtClean="0"/>
              <a:t>August 20(Mon) Seminar</a:t>
            </a:r>
          </a:p>
          <a:p>
            <a:r>
              <a:rPr lang="en-US" altLang="ko-KR" dirty="0" smtClean="0"/>
              <a:t>August 21(Tue) Tour. Fun together</a:t>
            </a:r>
          </a:p>
          <a:p>
            <a:r>
              <a:rPr lang="en-US" altLang="ko-KR" dirty="0" smtClean="0"/>
              <a:t>August 22(Wed) Departure of Foreign Participants</a:t>
            </a:r>
          </a:p>
        </p:txBody>
      </p:sp>
    </p:spTree>
    <p:extLst>
      <p:ext uri="{BB962C8B-B14F-4D97-AF65-F5344CB8AC3E}">
        <p14:creationId xmlns:p14="http://schemas.microsoft.com/office/powerpoint/2010/main" val="103277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UOS provides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Three nights in international guest house of Campus for the students</a:t>
            </a:r>
          </a:p>
          <a:p>
            <a:r>
              <a:rPr lang="en-US" altLang="ko-KR" dirty="0" smtClean="0"/>
              <a:t>Meal for the seminar day(lunch and dinner)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0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Seminar will be </a:t>
            </a:r>
            <a:r>
              <a:rPr lang="en-US" altLang="ko-KR" dirty="0" err="1" smtClean="0"/>
              <a:t>preceeded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English or in Japanese</a:t>
            </a:r>
          </a:p>
          <a:p>
            <a:r>
              <a:rPr lang="en-US" altLang="ko-KR" dirty="0" smtClean="0"/>
              <a:t>Each team should prepare the manuscript and PPT in English or in Japanese before the seminar</a:t>
            </a:r>
          </a:p>
          <a:p>
            <a:r>
              <a:rPr lang="en-US" altLang="ko-KR" dirty="0" smtClean="0"/>
              <a:t>UOS will translate English into Japanese and Japanese into English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183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Jinwon</a:t>
            </a:r>
            <a:r>
              <a:rPr lang="en-US" altLang="ko-KR" dirty="0" smtClean="0"/>
              <a:t> Lee(Chairperson of the dept. of International Relations UOS) </a:t>
            </a:r>
          </a:p>
          <a:p>
            <a:r>
              <a:rPr lang="en-US" altLang="ko-KR" dirty="0" err="1" smtClean="0"/>
              <a:t>Minjeoung</a:t>
            </a:r>
            <a:r>
              <a:rPr lang="en-US" altLang="ko-KR" dirty="0" smtClean="0"/>
              <a:t> Kim(Dean of College, Prof. of the dept. of International Relations UOS) mjkim@uos.ac.kr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260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Office PowerPoint</Application>
  <PresentationFormat>와이드스크린</PresentationFormat>
  <Paragraphs>31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East Asian Student Seminar</vt:lpstr>
      <vt:lpstr>Topic: Making together the Touristic Culture Network:Pyungchang-Tokyo-Beijing</vt:lpstr>
      <vt:lpstr>Participatory Universities</vt:lpstr>
      <vt:lpstr>Schedule</vt:lpstr>
      <vt:lpstr>UOS provides</vt:lpstr>
      <vt:lpstr>Seminar will be preceeded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Asian Student Seminar</dc:title>
  <dc:creator>Uos</dc:creator>
  <cp:lastModifiedBy>Uos</cp:lastModifiedBy>
  <cp:revision>2</cp:revision>
  <dcterms:created xsi:type="dcterms:W3CDTF">2018-03-23T10:41:42Z</dcterms:created>
  <dcterms:modified xsi:type="dcterms:W3CDTF">2018-03-23T10:53:43Z</dcterms:modified>
</cp:coreProperties>
</file>