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338425" cy="21602700"/>
  <p:notesSz cx="6858000" cy="9144000"/>
  <p:defaultTextStyle>
    <a:defPPr>
      <a:defRPr lang="zh-TW"/>
    </a:defPPr>
    <a:lvl1pPr marL="0" algn="l" defTabSz="211089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1pPr>
    <a:lvl2pPr marL="1055446" algn="l" defTabSz="211089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2pPr>
    <a:lvl3pPr marL="2110892" algn="l" defTabSz="211089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3pPr>
    <a:lvl4pPr marL="3166339" algn="l" defTabSz="211089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4pPr>
    <a:lvl5pPr marL="4221785" algn="l" defTabSz="211089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5pPr>
    <a:lvl6pPr marL="5277231" algn="l" defTabSz="211089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6pPr>
    <a:lvl7pPr marL="6332677" algn="l" defTabSz="211089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7pPr>
    <a:lvl8pPr marL="7388123" algn="l" defTabSz="211089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8pPr>
    <a:lvl9pPr marL="8443570" algn="l" defTabSz="211089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4">
          <p15:clr>
            <a:srgbClr val="A4A3A4"/>
          </p15:clr>
        </p15:guide>
        <p15:guide id="2" pos="48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8" d="100"/>
          <a:sy n="28" d="100"/>
        </p:scale>
        <p:origin x="2682" y="102"/>
      </p:cViewPr>
      <p:guideLst>
        <p:guide orient="horz" pos="6804"/>
        <p:guide pos="48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50382" y="6710840"/>
            <a:ext cx="13037661" cy="463057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300764" y="12241530"/>
            <a:ext cx="10736898" cy="552069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55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10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66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221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77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33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88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443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6A3C-D972-444E-82F5-47042FABAEBA}" type="datetimeFigureOut">
              <a:rPr lang="zh-TW" altLang="en-US" smtClean="0"/>
              <a:t>2018/3/19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1B97-F429-4262-9F77-AF9C8843B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8024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6A3C-D972-444E-82F5-47042FABAEBA}" type="datetimeFigureOut">
              <a:rPr lang="zh-TW" altLang="en-US" smtClean="0"/>
              <a:t>2018/3/19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1B97-F429-4262-9F77-AF9C8843B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614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8653763" y="2725342"/>
            <a:ext cx="5789190" cy="5806225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286193" y="2725342"/>
            <a:ext cx="17111930" cy="5806225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6A3C-D972-444E-82F5-47042FABAEBA}" type="datetimeFigureOut">
              <a:rPr lang="zh-TW" altLang="en-US" smtClean="0"/>
              <a:t>2018/3/19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1B97-F429-4262-9F77-AF9C8843B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7148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6A3C-D972-444E-82F5-47042FABAEBA}" type="datetimeFigureOut">
              <a:rPr lang="zh-TW" altLang="en-US" smtClean="0"/>
              <a:t>2018/3/19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1B97-F429-4262-9F77-AF9C8843B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1366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1630" y="13881737"/>
            <a:ext cx="13037661" cy="4290536"/>
          </a:xfrm>
        </p:spPr>
        <p:txBody>
          <a:bodyPr anchor="t"/>
          <a:lstStyle>
            <a:lvl1pPr algn="l">
              <a:defRPr sz="92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11630" y="9156148"/>
            <a:ext cx="13037661" cy="4725589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55446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2110892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 marL="316633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22178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27723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33267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38812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44357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6A3C-D972-444E-82F5-47042FABAEBA}" type="datetimeFigureOut">
              <a:rPr lang="zh-TW" altLang="en-US" smtClean="0"/>
              <a:t>2018/3/19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1B97-F429-4262-9F77-AF9C8843B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1428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286192" y="15876987"/>
            <a:ext cx="11450560" cy="44910612"/>
          </a:xfrm>
        </p:spPr>
        <p:txBody>
          <a:bodyPr/>
          <a:lstStyle>
            <a:lvl1pPr>
              <a:defRPr sz="6500"/>
            </a:lvl1pPr>
            <a:lvl2pPr>
              <a:defRPr sz="5500"/>
            </a:lvl2pPr>
            <a:lvl3pPr>
              <a:defRPr sz="460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2992393" y="15876987"/>
            <a:ext cx="11450560" cy="44910612"/>
          </a:xfrm>
        </p:spPr>
        <p:txBody>
          <a:bodyPr/>
          <a:lstStyle>
            <a:lvl1pPr>
              <a:defRPr sz="6500"/>
            </a:lvl1pPr>
            <a:lvl2pPr>
              <a:defRPr sz="5500"/>
            </a:lvl2pPr>
            <a:lvl3pPr>
              <a:defRPr sz="460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6A3C-D972-444E-82F5-47042FABAEBA}" type="datetimeFigureOut">
              <a:rPr lang="zh-TW" altLang="en-US" smtClean="0"/>
              <a:t>2018/3/19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1B97-F429-4262-9F77-AF9C8843B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545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6921" y="865110"/>
            <a:ext cx="13804583" cy="36004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66921" y="4835606"/>
            <a:ext cx="6777135" cy="2015250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55446" indent="0">
              <a:buNone/>
              <a:defRPr sz="4600" b="1"/>
            </a:lvl2pPr>
            <a:lvl3pPr marL="2110892" indent="0">
              <a:buNone/>
              <a:defRPr sz="4200" b="1"/>
            </a:lvl3pPr>
            <a:lvl4pPr marL="3166339" indent="0">
              <a:buNone/>
              <a:defRPr sz="3700" b="1"/>
            </a:lvl4pPr>
            <a:lvl5pPr marL="4221785" indent="0">
              <a:buNone/>
              <a:defRPr sz="3700" b="1"/>
            </a:lvl5pPr>
            <a:lvl6pPr marL="5277231" indent="0">
              <a:buNone/>
              <a:defRPr sz="3700" b="1"/>
            </a:lvl6pPr>
            <a:lvl7pPr marL="6332677" indent="0">
              <a:buNone/>
              <a:defRPr sz="3700" b="1"/>
            </a:lvl7pPr>
            <a:lvl8pPr marL="7388123" indent="0">
              <a:buNone/>
              <a:defRPr sz="3700" b="1"/>
            </a:lvl8pPr>
            <a:lvl9pPr marL="8443570" indent="0">
              <a:buNone/>
              <a:defRPr sz="37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6921" y="6850856"/>
            <a:ext cx="6777135" cy="12446557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2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7791708" y="4835606"/>
            <a:ext cx="6779797" cy="2015250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55446" indent="0">
              <a:buNone/>
              <a:defRPr sz="4600" b="1"/>
            </a:lvl2pPr>
            <a:lvl3pPr marL="2110892" indent="0">
              <a:buNone/>
              <a:defRPr sz="4200" b="1"/>
            </a:lvl3pPr>
            <a:lvl4pPr marL="3166339" indent="0">
              <a:buNone/>
              <a:defRPr sz="3700" b="1"/>
            </a:lvl4pPr>
            <a:lvl5pPr marL="4221785" indent="0">
              <a:buNone/>
              <a:defRPr sz="3700" b="1"/>
            </a:lvl5pPr>
            <a:lvl6pPr marL="5277231" indent="0">
              <a:buNone/>
              <a:defRPr sz="3700" b="1"/>
            </a:lvl6pPr>
            <a:lvl7pPr marL="6332677" indent="0">
              <a:buNone/>
              <a:defRPr sz="3700" b="1"/>
            </a:lvl7pPr>
            <a:lvl8pPr marL="7388123" indent="0">
              <a:buNone/>
              <a:defRPr sz="3700" b="1"/>
            </a:lvl8pPr>
            <a:lvl9pPr marL="8443570" indent="0">
              <a:buNone/>
              <a:defRPr sz="37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7791708" y="6850856"/>
            <a:ext cx="6779797" cy="12446557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2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6A3C-D972-444E-82F5-47042FABAEBA}" type="datetimeFigureOut">
              <a:rPr lang="zh-TW" altLang="en-US" smtClean="0"/>
              <a:t>2018/3/19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1B97-F429-4262-9F77-AF9C8843B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745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6A3C-D972-444E-82F5-47042FABAEBA}" type="datetimeFigureOut">
              <a:rPr lang="zh-TW" altLang="en-US" smtClean="0"/>
              <a:t>2018/3/19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1B97-F429-4262-9F77-AF9C8843B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850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6A3C-D972-444E-82F5-47042FABAEBA}" type="datetimeFigureOut">
              <a:rPr lang="zh-TW" altLang="en-US" smtClean="0"/>
              <a:t>2018/3/19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1B97-F429-4262-9F77-AF9C8843B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9962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6922" y="860107"/>
            <a:ext cx="5046236" cy="3660458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96898" y="860109"/>
            <a:ext cx="8574606" cy="18437306"/>
          </a:xfrm>
        </p:spPr>
        <p:txBody>
          <a:bodyPr/>
          <a:lstStyle>
            <a:lvl1pPr>
              <a:defRPr sz="7400"/>
            </a:lvl1pPr>
            <a:lvl2pPr>
              <a:defRPr sz="6500"/>
            </a:lvl2pPr>
            <a:lvl3pPr>
              <a:defRPr sz="55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66922" y="4520567"/>
            <a:ext cx="5046236" cy="14776848"/>
          </a:xfrm>
        </p:spPr>
        <p:txBody>
          <a:bodyPr/>
          <a:lstStyle>
            <a:lvl1pPr marL="0" indent="0">
              <a:buNone/>
              <a:defRPr sz="3200"/>
            </a:lvl1pPr>
            <a:lvl2pPr marL="1055446" indent="0">
              <a:buNone/>
              <a:defRPr sz="2800"/>
            </a:lvl2pPr>
            <a:lvl3pPr marL="2110892" indent="0">
              <a:buNone/>
              <a:defRPr sz="2300"/>
            </a:lvl3pPr>
            <a:lvl4pPr marL="3166339" indent="0">
              <a:buNone/>
              <a:defRPr sz="2100"/>
            </a:lvl4pPr>
            <a:lvl5pPr marL="4221785" indent="0">
              <a:buNone/>
              <a:defRPr sz="2100"/>
            </a:lvl5pPr>
            <a:lvl6pPr marL="5277231" indent="0">
              <a:buNone/>
              <a:defRPr sz="2100"/>
            </a:lvl6pPr>
            <a:lvl7pPr marL="6332677" indent="0">
              <a:buNone/>
              <a:defRPr sz="2100"/>
            </a:lvl7pPr>
            <a:lvl8pPr marL="7388123" indent="0">
              <a:buNone/>
              <a:defRPr sz="2100"/>
            </a:lvl8pPr>
            <a:lvl9pPr marL="8443570" indent="0">
              <a:buNone/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6A3C-D972-444E-82F5-47042FABAEBA}" type="datetimeFigureOut">
              <a:rPr lang="zh-TW" altLang="en-US" smtClean="0"/>
              <a:t>2018/3/19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1B97-F429-4262-9F77-AF9C8843B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590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6439" y="15121890"/>
            <a:ext cx="9203055" cy="1785225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6439" y="1930241"/>
            <a:ext cx="9203055" cy="12961620"/>
          </a:xfrm>
        </p:spPr>
        <p:txBody>
          <a:bodyPr/>
          <a:lstStyle>
            <a:lvl1pPr marL="0" indent="0">
              <a:buNone/>
              <a:defRPr sz="7400"/>
            </a:lvl1pPr>
            <a:lvl2pPr marL="1055446" indent="0">
              <a:buNone/>
              <a:defRPr sz="6500"/>
            </a:lvl2pPr>
            <a:lvl3pPr marL="2110892" indent="0">
              <a:buNone/>
              <a:defRPr sz="5500"/>
            </a:lvl3pPr>
            <a:lvl4pPr marL="3166339" indent="0">
              <a:buNone/>
              <a:defRPr sz="4600"/>
            </a:lvl4pPr>
            <a:lvl5pPr marL="4221785" indent="0">
              <a:buNone/>
              <a:defRPr sz="4600"/>
            </a:lvl5pPr>
            <a:lvl6pPr marL="5277231" indent="0">
              <a:buNone/>
              <a:defRPr sz="4600"/>
            </a:lvl6pPr>
            <a:lvl7pPr marL="6332677" indent="0">
              <a:buNone/>
              <a:defRPr sz="4600"/>
            </a:lvl7pPr>
            <a:lvl8pPr marL="7388123" indent="0">
              <a:buNone/>
              <a:defRPr sz="4600"/>
            </a:lvl8pPr>
            <a:lvl9pPr marL="8443570" indent="0">
              <a:buNone/>
              <a:defRPr sz="46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006439" y="16907115"/>
            <a:ext cx="9203055" cy="2535315"/>
          </a:xfrm>
        </p:spPr>
        <p:txBody>
          <a:bodyPr/>
          <a:lstStyle>
            <a:lvl1pPr marL="0" indent="0">
              <a:buNone/>
              <a:defRPr sz="3200"/>
            </a:lvl1pPr>
            <a:lvl2pPr marL="1055446" indent="0">
              <a:buNone/>
              <a:defRPr sz="2800"/>
            </a:lvl2pPr>
            <a:lvl3pPr marL="2110892" indent="0">
              <a:buNone/>
              <a:defRPr sz="2300"/>
            </a:lvl3pPr>
            <a:lvl4pPr marL="3166339" indent="0">
              <a:buNone/>
              <a:defRPr sz="2100"/>
            </a:lvl4pPr>
            <a:lvl5pPr marL="4221785" indent="0">
              <a:buNone/>
              <a:defRPr sz="2100"/>
            </a:lvl5pPr>
            <a:lvl6pPr marL="5277231" indent="0">
              <a:buNone/>
              <a:defRPr sz="2100"/>
            </a:lvl6pPr>
            <a:lvl7pPr marL="6332677" indent="0">
              <a:buNone/>
              <a:defRPr sz="2100"/>
            </a:lvl7pPr>
            <a:lvl8pPr marL="7388123" indent="0">
              <a:buNone/>
              <a:defRPr sz="2100"/>
            </a:lvl8pPr>
            <a:lvl9pPr marL="8443570" indent="0">
              <a:buNone/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6A3C-D972-444E-82F5-47042FABAEBA}" type="datetimeFigureOut">
              <a:rPr lang="zh-TW" altLang="en-US" smtClean="0"/>
              <a:t>2018/3/19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1B97-F429-4262-9F77-AF9C8843B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356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766921" y="865110"/>
            <a:ext cx="13804583" cy="3600450"/>
          </a:xfrm>
          <a:prstGeom prst="rect">
            <a:avLst/>
          </a:prstGeom>
        </p:spPr>
        <p:txBody>
          <a:bodyPr vert="horz" lIns="211089" tIns="105545" rIns="211089" bIns="105545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66921" y="5040632"/>
            <a:ext cx="13804583" cy="14256783"/>
          </a:xfrm>
          <a:prstGeom prst="rect">
            <a:avLst/>
          </a:prstGeom>
        </p:spPr>
        <p:txBody>
          <a:bodyPr vert="horz" lIns="211089" tIns="105545" rIns="211089" bIns="105545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6921" y="20022504"/>
            <a:ext cx="3578966" cy="1150144"/>
          </a:xfrm>
          <a:prstGeom prst="rect">
            <a:avLst/>
          </a:prstGeom>
        </p:spPr>
        <p:txBody>
          <a:bodyPr vert="horz" lIns="211089" tIns="105545" rIns="211089" bIns="105545" rtlCol="0" anchor="ctr"/>
          <a:lstStyle>
            <a:lvl1pPr algn="l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F6A3C-D972-444E-82F5-47042FABAEBA}" type="datetimeFigureOut">
              <a:rPr lang="zh-TW" altLang="en-US" smtClean="0"/>
              <a:t>2018/3/19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240629" y="20022504"/>
            <a:ext cx="4857168" cy="1150144"/>
          </a:xfrm>
          <a:prstGeom prst="rect">
            <a:avLst/>
          </a:prstGeom>
        </p:spPr>
        <p:txBody>
          <a:bodyPr vert="horz" lIns="211089" tIns="105545" rIns="211089" bIns="105545" rtlCol="0" anchor="ctr"/>
          <a:lstStyle>
            <a:lvl1pPr algn="ct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0992538" y="20022504"/>
            <a:ext cx="3578966" cy="1150144"/>
          </a:xfrm>
          <a:prstGeom prst="rect">
            <a:avLst/>
          </a:prstGeom>
        </p:spPr>
        <p:txBody>
          <a:bodyPr vert="horz" lIns="211089" tIns="105545" rIns="211089" bIns="105545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41B97-F429-4262-9F77-AF9C8843B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37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10892" rtl="0" eaLnBrk="1" latinLnBrk="0" hangingPunct="1">
        <a:spcBef>
          <a:spcPct val="0"/>
        </a:spcBef>
        <a:buNone/>
        <a:defRPr sz="10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91585" indent="-791585" algn="l" defTabSz="2110892" rtl="0" eaLnBrk="1" latinLnBrk="0" hangingPunct="1">
        <a:spcBef>
          <a:spcPct val="20000"/>
        </a:spcBef>
        <a:buFont typeface="Arial" panose="020B0604020202020204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715100" indent="-659654" algn="l" defTabSz="2110892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2638616" indent="-527723" algn="l" defTabSz="2110892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94062" indent="-527723" algn="l" defTabSz="2110892" rtl="0" eaLnBrk="1" latinLnBrk="0" hangingPunct="1">
        <a:spcBef>
          <a:spcPct val="20000"/>
        </a:spcBef>
        <a:buFont typeface="Arial" panose="020B0604020202020204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749508" indent="-527723" algn="l" defTabSz="2110892" rtl="0" eaLnBrk="1" latinLnBrk="0" hangingPunct="1">
        <a:spcBef>
          <a:spcPct val="20000"/>
        </a:spcBef>
        <a:buFont typeface="Arial" panose="020B0604020202020204" pitchFamily="34" charset="0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804954" indent="-527723" algn="l" defTabSz="2110892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860400" indent="-527723" algn="l" defTabSz="2110892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915847" indent="-527723" algn="l" defTabSz="2110892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971293" indent="-527723" algn="l" defTabSz="2110892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110892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55446" algn="l" defTabSz="2110892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2110892" algn="l" defTabSz="2110892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166339" algn="l" defTabSz="2110892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221785" algn="l" defTabSz="2110892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277231" algn="l" defTabSz="2110892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6pPr>
      <a:lvl7pPr marL="6332677" algn="l" defTabSz="2110892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7pPr>
      <a:lvl8pPr marL="7388123" algn="l" defTabSz="2110892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8pPr>
      <a:lvl9pPr marL="8443570" algn="l" defTabSz="2110892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51538" y="360190"/>
            <a:ext cx="13037661" cy="2088232"/>
          </a:xfrm>
        </p:spPr>
        <p:txBody>
          <a:bodyPr>
            <a:normAutofit/>
          </a:bodyPr>
          <a:lstStyle/>
          <a:p>
            <a:r>
              <a:rPr lang="zh-TW" altLang="en-US" sz="9600" dirty="0">
                <a:latin typeface="華康新綜藝體 Std W7" panose="040B0700000000000000" pitchFamily="82" charset="-120"/>
                <a:ea typeface="華康新綜藝體 Std W7" panose="040B0700000000000000" pitchFamily="82" charset="-120"/>
              </a:rPr>
              <a:t>活動公告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51538" y="2952478"/>
            <a:ext cx="12673409" cy="2667920"/>
          </a:xfrm>
        </p:spPr>
        <p:txBody>
          <a:bodyPr>
            <a:noAutofit/>
          </a:bodyPr>
          <a:lstStyle/>
          <a:p>
            <a:r>
              <a:rPr lang="zh-TW" altLang="en-US" sz="4800" b="1" dirty="0"/>
              <a:t>科普活動：</a:t>
            </a:r>
            <a:r>
              <a:rPr lang="en-US" altLang="zh-TW" sz="4800" b="1" dirty="0"/>
              <a:t>2018</a:t>
            </a:r>
            <a:r>
              <a:rPr lang="zh-TW" altLang="en-US" sz="4800" b="1" dirty="0"/>
              <a:t>科學</a:t>
            </a:r>
            <a:r>
              <a:rPr lang="en-US" altLang="zh-TW" sz="4800" b="1" dirty="0"/>
              <a:t>FUN</a:t>
            </a:r>
            <a:r>
              <a:rPr lang="zh-TW" altLang="en-US" sz="4800" b="1" dirty="0"/>
              <a:t>花蓮</a:t>
            </a:r>
            <a:r>
              <a:rPr lang="zh-TW" altLang="en-US" sz="4800" b="1" dirty="0" smtClean="0"/>
              <a:t>－「</a:t>
            </a:r>
            <a:r>
              <a:rPr lang="zh-TW" altLang="en-US" sz="4800" b="1" dirty="0"/>
              <a:t>花蓮縣偏鄉公民科普推廣」</a:t>
            </a:r>
            <a:r>
              <a:rPr lang="zh-TW" altLang="en-US" sz="4800" b="1" dirty="0" smtClean="0"/>
              <a:t>與「</a:t>
            </a:r>
            <a:r>
              <a:rPr lang="zh-TW" altLang="en-US" sz="4800" b="1" dirty="0"/>
              <a:t>北花蓮全民科學週</a:t>
            </a:r>
            <a:r>
              <a:rPr lang="zh-TW" altLang="en-US" sz="4800" b="1" dirty="0" smtClean="0"/>
              <a:t>」</a:t>
            </a:r>
            <a:endParaRPr lang="en-US" altLang="zh-TW" sz="4800" b="1" dirty="0" smtClean="0"/>
          </a:p>
          <a:p>
            <a:r>
              <a:rPr lang="zh-TW" altLang="en-US" sz="4800" b="1" dirty="0" smtClean="0"/>
              <a:t>國小組</a:t>
            </a:r>
            <a:r>
              <a:rPr lang="zh-TW" altLang="en-US" sz="4800" b="1" dirty="0"/>
              <a:t>種子教師研習營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2379887" y="6480870"/>
            <a:ext cx="11809312" cy="11449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一、活動日期：</a:t>
            </a:r>
            <a:endParaRPr lang="en-US" altLang="zh-TW" sz="5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107</a:t>
            </a:r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21</a:t>
            </a:r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星期三</a:t>
            </a:r>
            <a:r>
              <a:rPr lang="en-US" altLang="zh-TW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en-US" altLang="zh-TW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08</a:t>
            </a:r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00-17</a:t>
            </a:r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00</a:t>
            </a:r>
            <a:endParaRPr lang="zh-TW" altLang="en-US" sz="5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5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二、活動地點：</a:t>
            </a:r>
            <a:endParaRPr lang="en-US" altLang="zh-TW" sz="5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國立東華大學環境學院</a:t>
            </a:r>
            <a:r>
              <a:rPr lang="en-US" altLang="zh-TW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A124</a:t>
            </a:r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A128</a:t>
            </a:r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教室和</a:t>
            </a:r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共同實驗室。</a:t>
            </a:r>
          </a:p>
          <a:p>
            <a:endParaRPr lang="en-US" altLang="zh-TW" sz="5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三、若有相關疑問，請洽聯絡人：</a:t>
            </a:r>
          </a:p>
          <a:p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吳佩蓁小姐</a:t>
            </a:r>
            <a:endParaRPr lang="en-US" altLang="zh-TW" sz="5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電話號碼：</a:t>
            </a:r>
            <a:r>
              <a:rPr lang="en-US" altLang="zh-TW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(03)863-5179</a:t>
            </a:r>
            <a:endParaRPr lang="zh-TW" altLang="en-US" sz="5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傳真號碼：</a:t>
            </a:r>
            <a:r>
              <a:rPr lang="en-US" altLang="zh-TW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(03)863-3260</a:t>
            </a:r>
            <a:endParaRPr lang="zh-TW" altLang="en-US" sz="5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聯絡信箱：</a:t>
            </a:r>
            <a:r>
              <a:rPr lang="en-US" altLang="zh-TW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erntmap@gmail.com</a:t>
            </a:r>
          </a:p>
          <a:p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8795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93</Words>
  <Application>Microsoft Office PowerPoint</Application>
  <PresentationFormat>自訂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華康新綜藝體 Std W7</vt:lpstr>
      <vt:lpstr>微軟正黑體</vt:lpstr>
      <vt:lpstr>新細明體</vt:lpstr>
      <vt:lpstr>Arial</vt:lpstr>
      <vt:lpstr>Calibri</vt:lpstr>
      <vt:lpstr>Office 佈景主題</vt:lpstr>
      <vt:lpstr>活動公告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Jessica</dc:creator>
  <cp:lastModifiedBy>USER</cp:lastModifiedBy>
  <cp:revision>7</cp:revision>
  <dcterms:created xsi:type="dcterms:W3CDTF">2016-05-09T15:16:13Z</dcterms:created>
  <dcterms:modified xsi:type="dcterms:W3CDTF">2018-03-19T00:56:25Z</dcterms:modified>
</cp:coreProperties>
</file>