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162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B116F-953C-4A89-A1A7-DE8AB61721E9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EEF3C-E423-4CC6-B529-CA6A1FC523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9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EF3C-E423-4CC6-B529-CA6A1FC523E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27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"/>
          <a:stretch/>
        </p:blipFill>
        <p:spPr>
          <a:xfrm>
            <a:off x="-17562" y="7640"/>
            <a:ext cx="6858000" cy="66979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0" b="4143"/>
          <a:stretch/>
        </p:blipFill>
        <p:spPr>
          <a:xfrm>
            <a:off x="-27384" y="6588224"/>
            <a:ext cx="6858000" cy="16573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55" r="52101" b="15466"/>
          <a:stretch/>
        </p:blipFill>
        <p:spPr>
          <a:xfrm>
            <a:off x="-27384" y="8096250"/>
            <a:ext cx="3284934" cy="10477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9" t="71690" b="15209"/>
          <a:stretch/>
        </p:blipFill>
        <p:spPr>
          <a:xfrm>
            <a:off x="3257550" y="8245574"/>
            <a:ext cx="3591644" cy="8984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3" t="78241" r="47825" b="15209"/>
          <a:stretch/>
        </p:blipFill>
        <p:spPr>
          <a:xfrm rot="5400000">
            <a:off x="3111666" y="2220000"/>
            <a:ext cx="599543" cy="136815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3" t="78241" r="47825" b="15209"/>
          <a:stretch/>
        </p:blipFill>
        <p:spPr>
          <a:xfrm rot="5400000">
            <a:off x="2768884" y="2795203"/>
            <a:ext cx="599543" cy="37778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7640"/>
            <a:ext cx="6887135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 rot="297574">
            <a:off x="2024139" y="237055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啤酒瑜伽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16632" y="450701"/>
            <a:ext cx="6597352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來體育中心讓你享受健身俱樂部熱門的啤酒瑜伽課程，</a:t>
            </a:r>
            <a:r>
              <a:rPr lang="zh-TW" altLang="en-US" sz="28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特地精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釀啤酒合作開一班結合啤酒、瑜珈、健身課程！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88640" y="4932040"/>
            <a:ext cx="4896544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18:30-19:30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田徑活動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中心司令台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促銷方案：每人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獲得精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釀啤酒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21" b="89867" l="10000" r="69667">
                        <a14:backgroundMark x1="60167" y1="35548" x2="60167" y2="35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0" t="27169" r="28650" b="24525"/>
          <a:stretch/>
        </p:blipFill>
        <p:spPr>
          <a:xfrm rot="21388070">
            <a:off x="135726" y="6908845"/>
            <a:ext cx="2113312" cy="237480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06" y="7369519"/>
            <a:ext cx="4724470" cy="173898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744">
            <a:off x="4867653" y="5077638"/>
            <a:ext cx="2160165" cy="216016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88165" r="29874" b="9206"/>
          <a:stretch/>
        </p:blipFill>
        <p:spPr>
          <a:xfrm flipV="1">
            <a:off x="2266528" y="8892480"/>
            <a:ext cx="4474840" cy="11935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50" b="95000" l="47500" r="7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26" r="26387"/>
          <a:stretch/>
        </p:blipFill>
        <p:spPr>
          <a:xfrm rot="1777238">
            <a:off x="970757" y="2042719"/>
            <a:ext cx="999307" cy="2524759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5157192" y="8748464"/>
            <a:ext cx="1627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體育中心 </a:t>
            </a:r>
            <a:r>
              <a:rPr lang="zh-TW" altLang="en-US" sz="1500" b="1" dirty="0" smtClean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關心您</a:t>
            </a:r>
            <a:endParaRPr lang="zh-TW" altLang="en-US" sz="1500" b="1" dirty="0">
              <a:solidFill>
                <a:srgbClr val="FF000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50" b="95000" l="47500" r="7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26" r="26387"/>
          <a:stretch/>
        </p:blipFill>
        <p:spPr>
          <a:xfrm>
            <a:off x="276028" y="2472058"/>
            <a:ext cx="855029" cy="21602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35" b="96471" l="2597" r="98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709">
            <a:off x="4741797" y="2308938"/>
            <a:ext cx="2164260" cy="23891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00" b="67000" l="19800" r="80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43499" r="19846" b="32733"/>
          <a:stretch/>
        </p:blipFill>
        <p:spPr>
          <a:xfrm>
            <a:off x="1287645" y="3013727"/>
            <a:ext cx="4114800" cy="16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70</Words>
  <Application>Microsoft Office PowerPoint</Application>
  <PresentationFormat>如螢幕大小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WIN7</dc:creator>
  <cp:lastModifiedBy>USER</cp:lastModifiedBy>
  <cp:revision>16</cp:revision>
  <dcterms:created xsi:type="dcterms:W3CDTF">2017-09-15T14:01:40Z</dcterms:created>
  <dcterms:modified xsi:type="dcterms:W3CDTF">2017-09-26T00:00:41Z</dcterms:modified>
</cp:coreProperties>
</file>