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486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80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68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471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03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8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41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02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84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09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86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26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2403-6916-433E-A538-08374EF726BA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25A2-816F-4579-B57A-70D1D53EB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82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-234123" y="4370838"/>
            <a:ext cx="7275694" cy="1373348"/>
          </a:xfrm>
          <a:prstGeom prst="rect">
            <a:avLst/>
          </a:pr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0" name="Picture 6" descr="http://www.akuziti.com/mb/cache/14808738977892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" t="57519" r="87282" b="10961"/>
          <a:stretch/>
        </p:blipFill>
        <p:spPr bwMode="auto">
          <a:xfrm>
            <a:off x="3164820" y="1768892"/>
            <a:ext cx="1118128" cy="114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圖片 37"/>
          <p:cNvPicPr>
            <a:picLocks noChangeAspect="1"/>
          </p:cNvPicPr>
          <p:nvPr/>
        </p:nvPicPr>
        <p:blipFill rotWithShape="1">
          <a:blip r:embed="rId3"/>
          <a:srcRect l="3086" t="14728" r="88545" b="58255"/>
          <a:stretch/>
        </p:blipFill>
        <p:spPr>
          <a:xfrm>
            <a:off x="1030979" y="1722308"/>
            <a:ext cx="1096761" cy="1196467"/>
          </a:xfrm>
          <a:prstGeom prst="rect">
            <a:avLst/>
          </a:prstGeom>
        </p:spPr>
      </p:pic>
      <p:cxnSp>
        <p:nvCxnSpPr>
          <p:cNvPr id="10" name="直線接點 9"/>
          <p:cNvCxnSpPr/>
          <p:nvPr/>
        </p:nvCxnSpPr>
        <p:spPr>
          <a:xfrm flipV="1">
            <a:off x="2426677" y="532576"/>
            <a:ext cx="811824" cy="75177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552825" y="537738"/>
            <a:ext cx="854319" cy="72999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2736971" y="521685"/>
            <a:ext cx="811824" cy="75177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238501" y="543466"/>
            <a:ext cx="854319" cy="72999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太陽 25"/>
          <p:cNvSpPr/>
          <p:nvPr/>
        </p:nvSpPr>
        <p:spPr>
          <a:xfrm>
            <a:off x="3049832" y="912040"/>
            <a:ext cx="726832" cy="606093"/>
          </a:xfrm>
          <a:prstGeom prst="sun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減號 27"/>
          <p:cNvSpPr/>
          <p:nvPr/>
        </p:nvSpPr>
        <p:spPr>
          <a:xfrm>
            <a:off x="163263" y="1424329"/>
            <a:ext cx="6531474" cy="46237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減號 28"/>
          <p:cNvSpPr/>
          <p:nvPr/>
        </p:nvSpPr>
        <p:spPr>
          <a:xfrm>
            <a:off x="163263" y="2770249"/>
            <a:ext cx="6531474" cy="46237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副標題 29"/>
          <p:cNvSpPr>
            <a:spLocks noGrp="1"/>
          </p:cNvSpPr>
          <p:nvPr>
            <p:ph type="subTitle" idx="1"/>
          </p:nvPr>
        </p:nvSpPr>
        <p:spPr>
          <a:xfrm>
            <a:off x="659974" y="1897597"/>
            <a:ext cx="5506548" cy="2207683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</a:t>
            </a:r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7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飾</a:t>
            </a:r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這樣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426677" y="1267735"/>
            <a:ext cx="2391508" cy="250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 descr="http://www.akuziti.com/mb/cache/148087265866265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1" t="14224" r="88630" b="57259"/>
          <a:stretch/>
        </p:blipFill>
        <p:spPr bwMode="auto">
          <a:xfrm>
            <a:off x="1081453" y="1739888"/>
            <a:ext cx="1028702" cy="118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kuziti.com/mb/cache/148087265866265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" t="56939" r="88317" b="12291"/>
          <a:stretch/>
        </p:blipFill>
        <p:spPr bwMode="auto">
          <a:xfrm>
            <a:off x="3125298" y="1757694"/>
            <a:ext cx="1042988" cy="118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圖片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9984" y="7870037"/>
            <a:ext cx="630480" cy="1104458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2626" y="7870037"/>
            <a:ext cx="630480" cy="1104458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0978" y="7870037"/>
            <a:ext cx="630480" cy="1104458"/>
          </a:xfrm>
          <a:prstGeom prst="rect">
            <a:avLst/>
          </a:prstGeom>
        </p:spPr>
      </p:pic>
      <p:pic>
        <p:nvPicPr>
          <p:cNvPr id="41" name="圖片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077" y="7870037"/>
            <a:ext cx="630480" cy="1104458"/>
          </a:xfrm>
          <a:prstGeom prst="rect">
            <a:avLst/>
          </a:prstGeom>
        </p:spPr>
      </p:pic>
      <p:sp>
        <p:nvSpPr>
          <p:cNvPr id="71" name="矩形 70"/>
          <p:cNvSpPr/>
          <p:nvPr/>
        </p:nvSpPr>
        <p:spPr>
          <a:xfrm>
            <a:off x="-234123" y="2997490"/>
            <a:ext cx="7275694" cy="1373348"/>
          </a:xfrm>
          <a:prstGeom prst="rect">
            <a:avLst/>
          </a:prstGeom>
          <a:solidFill>
            <a:srgbClr val="00B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-234123" y="5729853"/>
            <a:ext cx="7275694" cy="1373348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-212099" y="7106453"/>
            <a:ext cx="7275694" cy="1373348"/>
          </a:xfrm>
          <a:prstGeom prst="rect">
            <a:avLst/>
          </a:prstGeom>
          <a:solidFill>
            <a:srgbClr val="0070C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矩形 75"/>
          <p:cNvSpPr/>
          <p:nvPr/>
        </p:nvSpPr>
        <p:spPr>
          <a:xfrm>
            <a:off x="-301194" y="-1104817"/>
            <a:ext cx="7275694" cy="1373348"/>
          </a:xfrm>
          <a:prstGeom prst="rect">
            <a:avLst/>
          </a:prstGeom>
          <a:solidFill>
            <a:srgbClr val="00B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 74"/>
          <p:cNvSpPr/>
          <p:nvPr/>
        </p:nvSpPr>
        <p:spPr>
          <a:xfrm>
            <a:off x="-224599" y="8465492"/>
            <a:ext cx="7275694" cy="1373348"/>
          </a:xfrm>
          <a:prstGeom prst="rect">
            <a:avLst/>
          </a:pr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253" y="3567675"/>
            <a:ext cx="7102355" cy="28488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展覽時間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000" dirty="0" smtClean="0">
                <a:latin typeface="Berlin Sans FB Demi" panose="020E0802020502020306" pitchFamily="34" charset="0"/>
                <a:ea typeface="微軟正黑體" panose="020B0604030504040204" pitchFamily="34" charset="-120"/>
              </a:rPr>
              <a:t>105/12/22</a:t>
            </a:r>
            <a:r>
              <a:rPr lang="zh-TW" altLang="en-US" sz="3000" dirty="0" smtClean="0">
                <a:latin typeface="Berlin Sans FB Demi" panose="020E0802020502020306" pitchFamily="34" charset="0"/>
                <a:ea typeface="微軟正黑體" panose="020B0604030504040204" pitchFamily="34" charset="-120"/>
              </a:rPr>
              <a:t> </a:t>
            </a:r>
            <a:r>
              <a:rPr lang="en-US" altLang="zh-TW" sz="3000" dirty="0" smtClean="0">
                <a:latin typeface="Berlin Sans FB Demi" panose="020E0802020502020306" pitchFamily="34" charset="0"/>
                <a:ea typeface="微軟正黑體" panose="020B0604030504040204" pitchFamily="34" charset="-120"/>
              </a:rPr>
              <a:t>–</a:t>
            </a:r>
            <a:r>
              <a:rPr lang="zh-TW" altLang="en-US" sz="3000" dirty="0">
                <a:latin typeface="Berlin Sans FB Demi" panose="020E0802020502020306" pitchFamily="34" charset="0"/>
                <a:ea typeface="微軟正黑體" panose="020B0604030504040204" pitchFamily="34" charset="-120"/>
              </a:rPr>
              <a:t> </a:t>
            </a:r>
            <a:r>
              <a:rPr lang="en-US" altLang="zh-TW" sz="3000" dirty="0" smtClean="0">
                <a:latin typeface="Berlin Sans FB Demi" panose="020E0802020502020306" pitchFamily="34" charset="0"/>
                <a:ea typeface="微軟正黑體" panose="020B0604030504040204" pitchFamily="34" charset="-120"/>
              </a:rPr>
              <a:t>105/12/28</a:t>
            </a:r>
            <a:br>
              <a:rPr lang="en-US" altLang="zh-TW" sz="3000" dirty="0" smtClean="0">
                <a:latin typeface="Berlin Sans FB Demi" panose="020E0802020502020306" pitchFamily="34" charset="0"/>
                <a:ea typeface="微軟正黑體" panose="020B0604030504040204" pitchFamily="34" charset="-120"/>
              </a:rPr>
            </a:br>
            <a:r>
              <a:rPr lang="zh-TW" altLang="en-US" sz="3000" dirty="0" smtClean="0">
                <a:latin typeface="Berlin Sans FB Demi" panose="020E0802020502020306" pitchFamily="34" charset="0"/>
                <a:ea typeface="微軟正黑體" panose="020B0604030504040204" pitchFamily="34" charset="-120"/>
              </a:rPr>
              <a:t>                    </a:t>
            </a:r>
            <a:r>
              <a:rPr lang="en-US" altLang="zh-TW" sz="3000" dirty="0" smtClean="0">
                <a:latin typeface="Berlin Sans FB Demi" panose="020E0802020502020306" pitchFamily="34" charset="0"/>
                <a:ea typeface="微軟正黑體" panose="020B0604030504040204" pitchFamily="34" charset="-120"/>
              </a:rPr>
              <a:t>(12/28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中午</a:t>
            </a:r>
            <a:r>
              <a:rPr lang="en-US" altLang="zh-TW" sz="3000" dirty="0">
                <a:latin typeface="Berlin Sans FB Demi" panose="020E0802020502020306" pitchFamily="34" charset="0"/>
                <a:ea typeface="微軟正黑體" panose="020B0604030504040204" pitchFamily="34" charset="-120"/>
              </a:rPr>
              <a:t>12:00)</a:t>
            </a:r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展覽地點：東華大學圖書館</a:t>
            </a:r>
            <a:r>
              <a:rPr lang="zh-TW" altLang="en-US" sz="3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樓展示廳</a:t>
            </a:r>
            <a: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開幕茶會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3000" dirty="0" smtClean="0">
                <a:latin typeface="Berlin Sans FB Demi" panose="020E0802020502020306" pitchFamily="34" charset="0"/>
              </a:rPr>
              <a:t>105/12/22 </a:t>
            </a:r>
            <a:r>
              <a:rPr lang="zh-TW" altLang="en-US" sz="3000" dirty="0" smtClean="0">
                <a:latin typeface="Berlin Sans FB Demi" panose="020E0802020502020306" pitchFamily="34" charset="0"/>
              </a:rPr>
              <a:t> </a:t>
            </a:r>
            <a:r>
              <a:rPr lang="en-US" altLang="zh-TW" sz="3000" dirty="0" smtClean="0">
                <a:latin typeface="Berlin Sans FB Demi" panose="020E0802020502020306" pitchFamily="34" charset="0"/>
              </a:rPr>
              <a:t>12</a:t>
            </a:r>
            <a:r>
              <a:rPr lang="en-US" altLang="zh-TW" sz="3000" dirty="0">
                <a:latin typeface="Berlin Sans FB Demi" panose="020E0802020502020306" pitchFamily="34" charset="0"/>
              </a:rPr>
              <a:t>:</a:t>
            </a:r>
            <a:r>
              <a:rPr lang="en-US" altLang="zh-TW" sz="3000" dirty="0" smtClean="0">
                <a:latin typeface="Berlin Sans FB Demi" panose="020E0802020502020306" pitchFamily="34" charset="0"/>
              </a:rPr>
              <a:t>00</a:t>
            </a:r>
            <a:r>
              <a:rPr lang="zh-TW" altLang="en-US" sz="3000" dirty="0" smtClean="0">
                <a:latin typeface="Berlin Sans FB Demi" panose="020E0802020502020306" pitchFamily="34" charset="0"/>
              </a:rPr>
              <a:t> </a:t>
            </a:r>
            <a:r>
              <a:rPr lang="en-US" altLang="zh-TW" sz="3000" dirty="0" smtClean="0">
                <a:latin typeface="Berlin Sans FB Demi" panose="020E0802020502020306" pitchFamily="34" charset="0"/>
              </a:rPr>
              <a:t>–</a:t>
            </a:r>
            <a:r>
              <a:rPr lang="zh-TW" altLang="en-US" sz="3000" dirty="0" smtClean="0">
                <a:latin typeface="Berlin Sans FB Demi" panose="020E0802020502020306" pitchFamily="34" charset="0"/>
              </a:rPr>
              <a:t> </a:t>
            </a:r>
            <a:r>
              <a:rPr lang="en-US" altLang="zh-TW" sz="3000" dirty="0" smtClean="0">
                <a:latin typeface="Berlin Sans FB Demi" panose="020E0802020502020306" pitchFamily="34" charset="0"/>
              </a:rPr>
              <a:t>13:30</a:t>
            </a:r>
            <a:endParaRPr lang="zh-TW" altLang="en-US" sz="3000" dirty="0">
              <a:latin typeface="Berlin Sans FB Demi" panose="020E0802020502020306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-217272" y="258857"/>
            <a:ext cx="7275694" cy="1373348"/>
          </a:xfrm>
          <a:prstGeom prst="rect">
            <a:avLst/>
          </a:prstGeom>
          <a:solidFill>
            <a:srgbClr val="FFC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136905" y="6416527"/>
            <a:ext cx="4308230" cy="3069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主辦單位：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東華大學族群關係與文化學系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博物館理論與實務課程計畫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協辦單位：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教學卓越中心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東華大學圖書館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東華大學原住民民族學院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-234123" y="1630837"/>
            <a:ext cx="7275694" cy="1373348"/>
          </a:xfrm>
          <a:prstGeom prst="rect">
            <a:avLst/>
          </a:prstGeom>
          <a:solidFill>
            <a:srgbClr val="0070C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 rot="413222">
            <a:off x="2477264" y="6765576"/>
            <a:ext cx="3050976" cy="190610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欸欸你們</a:t>
            </a:r>
            <a:endParaRPr lang="en-US" altLang="zh-TW" sz="16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穿錯了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啦</a:t>
            </a:r>
          </a:p>
        </p:txBody>
      </p:sp>
      <p:sp>
        <p:nvSpPr>
          <p:cNvPr id="78" name="橢圓 77"/>
          <p:cNvSpPr/>
          <p:nvPr/>
        </p:nvSpPr>
        <p:spPr>
          <a:xfrm rot="21144328">
            <a:off x="4120021" y="6889906"/>
            <a:ext cx="2368917" cy="158565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香蕉也能</a:t>
            </a:r>
            <a:endParaRPr lang="en-US" altLang="zh-TW" sz="1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做衣服！</a:t>
            </a:r>
            <a:endParaRPr lang="zh-TW" altLang="en-US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橢圓 78"/>
          <p:cNvSpPr/>
          <p:nvPr/>
        </p:nvSpPr>
        <p:spPr>
          <a:xfrm rot="21032806">
            <a:off x="5440359" y="6645012"/>
            <a:ext cx="2180492" cy="204903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和服飾一起</a:t>
            </a:r>
            <a:endParaRPr lang="en-US" altLang="zh-TW" sz="1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傳承故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</a:t>
            </a:r>
          </a:p>
        </p:txBody>
      </p:sp>
      <p:sp>
        <p:nvSpPr>
          <p:cNvPr id="80" name="橢圓 79"/>
          <p:cNvSpPr/>
          <p:nvPr/>
        </p:nvSpPr>
        <p:spPr>
          <a:xfrm rot="21149174">
            <a:off x="4950863" y="6389674"/>
            <a:ext cx="2292345" cy="20478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歷史悠久的</a:t>
            </a:r>
            <a:endParaRPr lang="en-US" altLang="zh-TW" sz="1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陶壺</a:t>
            </a:r>
            <a:endParaRPr lang="zh-TW" altLang="en-US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8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66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展覽時間：105/12/22 – 105/12/28                     (12/28至中午12:00) 展覽地點：東華大學圖書館二樓展示廳 開幕茶會：105/12/22  12:00 – 13:30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地點：東華大學圖書館一樓展示廳 時間：2016-12-21</dc:title>
  <dc:creator>絹婷</dc:creator>
  <cp:lastModifiedBy>user</cp:lastModifiedBy>
  <cp:revision>21</cp:revision>
  <dcterms:created xsi:type="dcterms:W3CDTF">2016-12-04T16:45:37Z</dcterms:created>
  <dcterms:modified xsi:type="dcterms:W3CDTF">2016-12-06T02:50:50Z</dcterms:modified>
</cp:coreProperties>
</file>