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9" r:id="rId6"/>
    <p:sldId id="271" r:id="rId7"/>
    <p:sldId id="258" r:id="rId8"/>
    <p:sldId id="267" r:id="rId9"/>
    <p:sldId id="268" r:id="rId10"/>
    <p:sldId id="270" r:id="rId11"/>
    <p:sldId id="259" r:id="rId12"/>
    <p:sldId id="266" r:id="rId13"/>
    <p:sldId id="263" r:id="rId14"/>
    <p:sldId id="26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58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64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51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0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37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04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2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84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69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00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5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516E-064C-493C-9089-68DE1CA7EDEE}" type="datetimeFigureOut">
              <a:rPr lang="zh-TW" altLang="en-US" smtClean="0"/>
              <a:t>2012/10/4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7B99-E8A3-417B-B77E-7CB9A5E986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8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網路連線故障排除</a:t>
            </a:r>
            <a:r>
              <a:rPr lang="en-US" altLang="zh-TW" dirty="0"/>
              <a:t>DIY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主講者：葉 宏 達</a:t>
            </a:r>
            <a:endParaRPr lang="en-US" altLang="zh-TW" dirty="0" smtClean="0"/>
          </a:p>
          <a:p>
            <a:r>
              <a:rPr lang="en-US" altLang="zh-TW" dirty="0" err="1" smtClean="0"/>
              <a:t>Email:honda@mail.ndhu.edu.tw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9450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(3.1) </a:t>
            </a:r>
            <a:r>
              <a:rPr lang="zh-TW" altLang="en-US" dirty="0" smtClean="0"/>
              <a:t>判斷故障範圍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先確認是伺服端、網路或個人電腦端的問題？</a:t>
            </a:r>
            <a:endParaRPr lang="en-US" altLang="zh-TW" dirty="0" smtClean="0"/>
          </a:p>
          <a:p>
            <a:r>
              <a:rPr lang="zh-TW" altLang="en-US" dirty="0" smtClean="0"/>
              <a:t>確認區域網路已連線，用</a:t>
            </a:r>
            <a:r>
              <a:rPr lang="en-US" altLang="zh-TW" dirty="0" smtClean="0"/>
              <a:t>ping </a:t>
            </a:r>
            <a:r>
              <a:rPr lang="zh-TW" altLang="en-US" dirty="0" smtClean="0"/>
              <a:t>指令判斷故障點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/>
              <a:t>ping  </a:t>
            </a:r>
            <a:r>
              <a:rPr lang="zh-TW" altLang="zh-TW" sz="2000" dirty="0"/>
              <a:t>自己電腦的</a:t>
            </a:r>
            <a:r>
              <a:rPr lang="en-US" altLang="zh-TW" sz="2000" dirty="0"/>
              <a:t>IP</a:t>
            </a:r>
            <a:r>
              <a:rPr lang="zh-TW" altLang="zh-TW" sz="2000" dirty="0"/>
              <a:t>位</a:t>
            </a:r>
            <a:r>
              <a:rPr lang="zh-TW" altLang="zh-TW" sz="2000" dirty="0" smtClean="0"/>
              <a:t>址</a:t>
            </a:r>
            <a:endParaRPr lang="en-US" altLang="zh-TW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/>
              <a:t>ping  </a:t>
            </a:r>
            <a:r>
              <a:rPr lang="zh-TW" altLang="zh-TW" sz="2000" dirty="0"/>
              <a:t>閘道器的位址</a:t>
            </a:r>
            <a:r>
              <a:rPr lang="en-US" altLang="zh-TW" sz="2000" dirty="0"/>
              <a:t>         </a:t>
            </a:r>
            <a:r>
              <a:rPr lang="zh-TW" altLang="zh-TW" sz="2000" dirty="0"/>
              <a:t>（所在網段的第一個可用位址</a:t>
            </a:r>
            <a:r>
              <a:rPr lang="zh-TW" altLang="zh-TW" sz="2000" dirty="0" smtClean="0"/>
              <a:t>）</a:t>
            </a:r>
            <a:endParaRPr lang="en-US" altLang="zh-TW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 smtClean="0"/>
              <a:t>ping  </a:t>
            </a:r>
            <a:r>
              <a:rPr lang="zh-TW" altLang="zh-TW" sz="2000" dirty="0"/>
              <a:t>校內您想到達的主機位址（例：</a:t>
            </a:r>
            <a:r>
              <a:rPr lang="en-US" altLang="zh-TW" sz="2000" dirty="0" smtClean="0"/>
              <a:t>134.208.11.217</a:t>
            </a:r>
            <a:r>
              <a:rPr lang="zh-TW" altLang="en-US" sz="2000" dirty="0" smtClean="0"/>
              <a:t>）</a:t>
            </a:r>
            <a:endParaRPr lang="en-US" altLang="zh-TW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 smtClean="0"/>
              <a:t>ping  </a:t>
            </a:r>
            <a:r>
              <a:rPr lang="zh-TW" altLang="zh-TW" sz="2000" dirty="0"/>
              <a:t>校內之領域名稱伺服器</a:t>
            </a:r>
            <a:r>
              <a:rPr lang="en-US" altLang="zh-TW" sz="2000" dirty="0"/>
              <a:t>  </a:t>
            </a:r>
            <a:r>
              <a:rPr lang="zh-TW" altLang="zh-TW" sz="2000" dirty="0"/>
              <a:t>（例：</a:t>
            </a:r>
            <a:r>
              <a:rPr lang="en-US" altLang="zh-TW" sz="2000" dirty="0"/>
              <a:t>134.208.10.11</a:t>
            </a:r>
            <a:r>
              <a:rPr lang="zh-TW" altLang="zh-TW" sz="2000" dirty="0" smtClean="0"/>
              <a:t>）</a:t>
            </a:r>
            <a:endParaRPr lang="en-US" altLang="zh-TW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 smtClean="0"/>
              <a:t>ping  </a:t>
            </a:r>
            <a:r>
              <a:rPr lang="zh-TW" altLang="zh-TW" sz="2000" dirty="0"/>
              <a:t>校外某一主機</a:t>
            </a:r>
            <a:r>
              <a:rPr lang="en-US" altLang="zh-TW" sz="2000" dirty="0"/>
              <a:t> </a:t>
            </a:r>
            <a:r>
              <a:rPr lang="zh-TW" altLang="en-US" sz="2000" dirty="0" smtClean="0"/>
              <a:t> （例：</a:t>
            </a:r>
            <a:r>
              <a:rPr lang="en-US" altLang="zh-TW" sz="2000" dirty="0" smtClean="0"/>
              <a:t>119.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160.246.241</a:t>
            </a:r>
            <a:r>
              <a:rPr lang="zh-TW" altLang="en-US" sz="2000" dirty="0" smtClean="0"/>
              <a:t>）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311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(3.2)PING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Ping </a:t>
            </a:r>
            <a:r>
              <a:rPr lang="zh-TW" altLang="en-US" dirty="0" smtClean="0"/>
              <a:t>程式可發出封包給特定的主機或路由器，以診斷網路問題。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3140968"/>
            <a:ext cx="81788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1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(3.3)</a:t>
            </a:r>
            <a:r>
              <a:rPr lang="en-US" altLang="zh-TW" dirty="0" err="1" smtClean="0"/>
              <a:t>tracert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Tracert</a:t>
            </a:r>
            <a:r>
              <a:rPr lang="en-US" altLang="zh-TW" dirty="0" smtClean="0"/>
              <a:t> </a:t>
            </a:r>
            <a:r>
              <a:rPr lang="zh-TW" altLang="en-US" dirty="0" smtClean="0"/>
              <a:t>程式可找出至目的</a:t>
            </a:r>
            <a:r>
              <a:rPr lang="en-US" altLang="zh-TW" dirty="0" smtClean="0"/>
              <a:t>IP</a:t>
            </a:r>
            <a:r>
              <a:rPr lang="zh-TW" altLang="en-US" dirty="0" smtClean="0"/>
              <a:t>位址所經過的路由器。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2780928"/>
            <a:ext cx="81915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9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(3.4)</a:t>
            </a:r>
            <a:r>
              <a:rPr lang="zh-TW" altLang="en-US" dirty="0" smtClean="0"/>
              <a:t>個人電腦檢查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是否所有網路應用皆無法使用？</a:t>
            </a:r>
            <a:endParaRPr lang="en-US" altLang="zh-TW" dirty="0" smtClean="0"/>
          </a:p>
          <a:p>
            <a:r>
              <a:rPr lang="zh-TW" altLang="en-US" dirty="0" smtClean="0"/>
              <a:t>防火牆</a:t>
            </a:r>
            <a:endParaRPr lang="en-US" altLang="zh-TW" dirty="0" smtClean="0"/>
          </a:p>
          <a:p>
            <a:r>
              <a:rPr lang="zh-TW" altLang="en-US" dirty="0"/>
              <a:t>防毒</a:t>
            </a:r>
            <a:r>
              <a:rPr lang="zh-TW" altLang="en-US" dirty="0" smtClean="0"/>
              <a:t>軟體</a:t>
            </a:r>
            <a:endParaRPr lang="en-US" altLang="zh-TW" dirty="0" smtClean="0"/>
          </a:p>
          <a:p>
            <a:r>
              <a:rPr lang="zh-TW" altLang="en-US" dirty="0"/>
              <a:t>代理</a:t>
            </a:r>
            <a:r>
              <a:rPr lang="zh-TW" altLang="en-US" dirty="0" smtClean="0"/>
              <a:t>伺服器（</a:t>
            </a:r>
            <a:r>
              <a:rPr lang="en-US" altLang="zh-TW" dirty="0" smtClean="0"/>
              <a:t>proxy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48880"/>
            <a:ext cx="3403972" cy="375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2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(4.1)</a:t>
            </a:r>
            <a:r>
              <a:rPr lang="zh-TW" altLang="en-US" dirty="0" smtClean="0"/>
              <a:t>故障案例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無法上網</a:t>
            </a:r>
            <a:r>
              <a:rPr lang="zh-TW" altLang="en-US" dirty="0" smtClean="0"/>
              <a:t>？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無法連上</a:t>
            </a:r>
            <a:r>
              <a:rPr lang="zh-TW" altLang="en-US" dirty="0"/>
              <a:t>網頁？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可以連</a:t>
            </a:r>
            <a:r>
              <a:rPr lang="zh-TW" altLang="en-US" dirty="0" smtClean="0"/>
              <a:t>上校外網頁，但無法連上校內網頁？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研究</a:t>
            </a:r>
            <a:r>
              <a:rPr lang="zh-TW" altLang="en-US" dirty="0" smtClean="0"/>
              <a:t>室內所有電腦連線突然變慢，然後不能上網？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辦公</a:t>
            </a:r>
            <a:r>
              <a:rPr lang="zh-TW" altLang="en-US" dirty="0" smtClean="0"/>
              <a:t>室內一半電腦可上網，另一半電腦無法上網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ADSL</a:t>
            </a:r>
            <a:r>
              <a:rPr lang="zh-TW" altLang="en-US" dirty="0" smtClean="0"/>
              <a:t>上網的電腦無法</a:t>
            </a:r>
            <a:r>
              <a:rPr lang="zh-TW" altLang="en-US" dirty="0"/>
              <a:t>連接至</a:t>
            </a:r>
            <a:r>
              <a:rPr lang="en-US" altLang="zh-TW" dirty="0" smtClean="0"/>
              <a:t>mail.ndhu.edu.tw </a:t>
            </a:r>
            <a:r>
              <a:rPr lang="zh-TW" altLang="en-US" dirty="0"/>
              <a:t>頁面，但另一部電腦沒問題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Outlook express</a:t>
            </a:r>
            <a:r>
              <a:rPr lang="zh-TW" altLang="en-US" dirty="0"/>
              <a:t> 可發信，但無法收信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信件夾帶附件檔無法寄出？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可</a:t>
            </a:r>
            <a:r>
              <a:rPr lang="zh-TW" altLang="en-US" dirty="0"/>
              <a:t>登錄</a:t>
            </a:r>
            <a:r>
              <a:rPr lang="zh-TW" altLang="en-US" dirty="0" smtClean="0"/>
              <a:t>信箱，但無法進入電子學習履歷？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799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網路故障排除四要素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zh-TW" altLang="en-US" sz="4800" dirty="0" smtClean="0"/>
              <a:t>資訊素養</a:t>
            </a:r>
            <a:endParaRPr lang="en-US" altLang="zh-TW" sz="4800" dirty="0" smtClean="0"/>
          </a:p>
          <a:p>
            <a:pPr marL="914400" indent="-914400">
              <a:buFont typeface="+mj-lt"/>
              <a:buAutoNum type="arabicPeriod"/>
            </a:pPr>
            <a:r>
              <a:rPr lang="zh-TW" altLang="en-US" sz="4800" dirty="0"/>
              <a:t>網路</a:t>
            </a:r>
            <a:r>
              <a:rPr lang="zh-TW" altLang="en-US" sz="4800" dirty="0" smtClean="0"/>
              <a:t>架構與使用環境掌控度</a:t>
            </a:r>
            <a:endParaRPr lang="en-US" altLang="zh-TW" sz="4800" dirty="0" smtClean="0"/>
          </a:p>
          <a:p>
            <a:pPr marL="914400" indent="-914400">
              <a:buFont typeface="+mj-lt"/>
              <a:buAutoNum type="arabicPeriod"/>
            </a:pPr>
            <a:r>
              <a:rPr lang="zh-TW" altLang="en-US" sz="4800" dirty="0" smtClean="0"/>
              <a:t>邏輯推理判斷能力</a:t>
            </a:r>
            <a:endParaRPr lang="en-US" altLang="zh-TW" sz="4800" dirty="0" smtClean="0"/>
          </a:p>
          <a:p>
            <a:pPr marL="914400" indent="-914400">
              <a:buFont typeface="+mj-lt"/>
              <a:buAutoNum type="arabicPeriod"/>
            </a:pPr>
            <a:r>
              <a:rPr lang="zh-TW" altLang="en-US" sz="4800" dirty="0" smtClean="0"/>
              <a:t>故障排除經驗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398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(1.1)</a:t>
            </a:r>
            <a:r>
              <a:rPr lang="zh-TW" altLang="en-US" dirty="0" smtClean="0"/>
              <a:t>網路介紹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伺服器（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）</a:t>
            </a:r>
            <a:r>
              <a:rPr lang="en-US" altLang="zh-TW" dirty="0"/>
              <a:t> – </a:t>
            </a:r>
            <a:r>
              <a:rPr lang="zh-TW" altLang="en-US" dirty="0" smtClean="0"/>
              <a:t>提供服務、資訊</a:t>
            </a:r>
            <a:endParaRPr lang="en-US" altLang="zh-TW" dirty="0" smtClean="0"/>
          </a:p>
          <a:p>
            <a:r>
              <a:rPr lang="zh-TW" altLang="en-US" dirty="0" smtClean="0"/>
              <a:t>網路</a:t>
            </a:r>
            <a:endParaRPr lang="en-US" altLang="zh-TW" dirty="0" smtClean="0"/>
          </a:p>
          <a:p>
            <a:r>
              <a:rPr lang="zh-TW" altLang="en-US" dirty="0" smtClean="0"/>
              <a:t>個人電腦（</a:t>
            </a:r>
            <a:r>
              <a:rPr lang="en-US" altLang="zh-TW" dirty="0" smtClean="0"/>
              <a:t>client</a:t>
            </a:r>
            <a:r>
              <a:rPr lang="zh-TW" altLang="en-US" dirty="0" smtClean="0"/>
              <a:t>）</a:t>
            </a:r>
            <a:r>
              <a:rPr lang="en-US" altLang="zh-TW" dirty="0"/>
              <a:t> – </a:t>
            </a:r>
            <a:r>
              <a:rPr lang="zh-TW" altLang="en-US" dirty="0" smtClean="0"/>
              <a:t>獲得服務</a:t>
            </a:r>
            <a:r>
              <a:rPr lang="zh-TW" altLang="en-US" dirty="0"/>
              <a:t>、資訊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06400"/>
            <a:ext cx="5184576" cy="223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7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(1.1)</a:t>
            </a:r>
            <a:r>
              <a:rPr lang="zh-TW" altLang="en-US" dirty="0"/>
              <a:t>網路介紹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Packet switch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circuit switch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49331"/>
            <a:ext cx="3528392" cy="40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5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(1.2)TCP/IP </a:t>
            </a:r>
            <a:r>
              <a:rPr lang="zh-TW" altLang="en-US" dirty="0"/>
              <a:t>通訊協定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路由</a:t>
            </a:r>
            <a:r>
              <a:rPr lang="zh-TW" altLang="en-US" dirty="0" smtClean="0"/>
              <a:t>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為連接網路的重要設備，具有轉送</a:t>
            </a:r>
            <a:r>
              <a:rPr lang="en-US" altLang="zh-TW" dirty="0" smtClean="0"/>
              <a:t>IP</a:t>
            </a:r>
            <a:r>
              <a:rPr lang="zh-TW" altLang="en-US" dirty="0" smtClean="0"/>
              <a:t>封包的能力。必須多不路由器合作，才能將</a:t>
            </a:r>
            <a:r>
              <a:rPr lang="en-US" altLang="zh-TW" dirty="0" smtClean="0"/>
              <a:t>IP</a:t>
            </a:r>
            <a:r>
              <a:rPr lang="zh-TW" altLang="en-US" dirty="0" smtClean="0"/>
              <a:t>封包送達目的地的電腦。</a:t>
            </a:r>
            <a:endParaRPr lang="en-US" altLang="zh-TW" dirty="0"/>
          </a:p>
          <a:p>
            <a:r>
              <a:rPr lang="zh-TW" altLang="en-US" dirty="0" smtClean="0"/>
              <a:t>連接埠（</a:t>
            </a:r>
            <a:r>
              <a:rPr lang="en-US" altLang="zh-TW" dirty="0"/>
              <a:t>port 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網路</a:t>
            </a:r>
            <a:r>
              <a:rPr lang="zh-TW" altLang="en-US" dirty="0" smtClean="0"/>
              <a:t>應用軟體若經由</a:t>
            </a:r>
            <a:r>
              <a:rPr lang="en-US" altLang="zh-TW" dirty="0" smtClean="0"/>
              <a:t>TCP/IP</a:t>
            </a:r>
            <a:r>
              <a:rPr lang="zh-TW" altLang="en-US" dirty="0" smtClean="0"/>
              <a:t>通訊協定存取資料，就需獨佔一個連接埠（羅輯上的概念，以號碼區別不同連接埠）。當電腦收到封包資料時，才知由哪一軟體來處理。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154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958" y="260648"/>
            <a:ext cx="5442306" cy="608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1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1.3) </a:t>
            </a:r>
            <a:r>
              <a:rPr lang="en-US" altLang="zh-TW" dirty="0"/>
              <a:t>IP </a:t>
            </a:r>
            <a:r>
              <a:rPr lang="zh-TW" altLang="en-US" dirty="0" smtClean="0"/>
              <a:t>位址相關設定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IP</a:t>
            </a:r>
            <a:r>
              <a:rPr lang="zh-TW" altLang="en-US" dirty="0" smtClean="0"/>
              <a:t> 位址</a:t>
            </a:r>
            <a:endParaRPr lang="en-US" altLang="zh-TW" dirty="0" smtClean="0"/>
          </a:p>
          <a:p>
            <a:r>
              <a:rPr lang="zh-TW" altLang="en-US" dirty="0" smtClean="0"/>
              <a:t>子網路遮罩</a:t>
            </a:r>
            <a:endParaRPr lang="en-US" altLang="zh-TW" dirty="0" smtClean="0"/>
          </a:p>
          <a:p>
            <a:r>
              <a:rPr lang="zh-TW" altLang="en-US" dirty="0"/>
              <a:t>匝道</a:t>
            </a:r>
            <a:r>
              <a:rPr lang="zh-TW" altLang="en-US" dirty="0" smtClean="0"/>
              <a:t>器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12776"/>
            <a:ext cx="4752528" cy="497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6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1.3) </a:t>
            </a:r>
            <a:r>
              <a:rPr lang="en-US" altLang="zh-TW" dirty="0"/>
              <a:t>IP </a:t>
            </a:r>
            <a:r>
              <a:rPr lang="zh-TW" altLang="en-US" dirty="0"/>
              <a:t>位址相關設定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677" y="2392040"/>
            <a:ext cx="56388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49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(2.1)</a:t>
            </a:r>
            <a:r>
              <a:rPr lang="zh-TW" altLang="en-US" dirty="0" smtClean="0"/>
              <a:t>網路使用環境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資訊獲得</a:t>
            </a:r>
            <a:endParaRPr lang="en-US" altLang="zh-TW" dirty="0" smtClean="0"/>
          </a:p>
          <a:p>
            <a:r>
              <a:rPr lang="zh-TW" altLang="en-US" dirty="0" smtClean="0"/>
              <a:t>如何獲取</a:t>
            </a:r>
            <a:r>
              <a:rPr lang="en-US" altLang="zh-TW" dirty="0" smtClean="0"/>
              <a:t>IP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固定</a:t>
            </a:r>
            <a:r>
              <a:rPr lang="en-US" altLang="zh-TW" dirty="0" smtClean="0"/>
              <a:t>IP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</a:t>
            </a:r>
            <a:r>
              <a:rPr lang="zh-TW" altLang="en-US" dirty="0" smtClean="0"/>
              <a:t>動態</a:t>
            </a:r>
            <a:r>
              <a:rPr lang="en-US" altLang="zh-TW" dirty="0" smtClean="0"/>
              <a:t>IP</a:t>
            </a:r>
          </a:p>
          <a:p>
            <a:r>
              <a:rPr lang="zh-TW" altLang="en-US" dirty="0"/>
              <a:t>違規</a:t>
            </a:r>
            <a:r>
              <a:rPr lang="zh-TW" altLang="en-US" dirty="0" smtClean="0"/>
              <a:t>處置</a:t>
            </a:r>
            <a:endParaRPr lang="en-US" altLang="zh-TW" dirty="0" smtClean="0"/>
          </a:p>
          <a:p>
            <a:r>
              <a:rPr lang="zh-TW" altLang="en-US" dirty="0" smtClean="0"/>
              <a:t>從管理面查詢資訊解決上網問題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940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464</Words>
  <Application>Microsoft Office PowerPoint</Application>
  <PresentationFormat>如螢幕大小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網路連線故障排除DIY</vt:lpstr>
      <vt:lpstr>網路故障排除四要素</vt:lpstr>
      <vt:lpstr>(1.1)網路介紹</vt:lpstr>
      <vt:lpstr>(1.1)網路介紹</vt:lpstr>
      <vt:lpstr>(1.2)TCP/IP 通訊協定</vt:lpstr>
      <vt:lpstr>PowerPoint 簡報</vt:lpstr>
      <vt:lpstr>(1.3) IP 位址相關設定</vt:lpstr>
      <vt:lpstr>(1.3) IP 位址相關設定</vt:lpstr>
      <vt:lpstr>(2.1)網路使用環境</vt:lpstr>
      <vt:lpstr>(3.1) 判斷故障範圍</vt:lpstr>
      <vt:lpstr>(3.2)PING </vt:lpstr>
      <vt:lpstr>(3.3)tracert</vt:lpstr>
      <vt:lpstr>(3.4)個人電腦檢查</vt:lpstr>
      <vt:lpstr>(4.1)故障案例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網路連線故障排除DIY</dc:title>
  <dc:creator>user</dc:creator>
  <cp:lastModifiedBy>user</cp:lastModifiedBy>
  <cp:revision>74</cp:revision>
  <dcterms:created xsi:type="dcterms:W3CDTF">2012-09-28T02:19:03Z</dcterms:created>
  <dcterms:modified xsi:type="dcterms:W3CDTF">2012-10-04T05:19:34Z</dcterms:modified>
</cp:coreProperties>
</file>