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4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5AFB-62F6-43FC-91E7-48D9EEF383E8}" type="datetimeFigureOut">
              <a:rPr lang="zh-TW" altLang="en-US" smtClean="0"/>
              <a:t>2022/4/20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FB0B-EAC1-4E0D-9652-E79A8C9F35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618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5AFB-62F6-43FC-91E7-48D9EEF383E8}" type="datetimeFigureOut">
              <a:rPr lang="zh-TW" altLang="en-US" smtClean="0"/>
              <a:t>2022/4/20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FB0B-EAC1-4E0D-9652-E79A8C9F35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6867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5AFB-62F6-43FC-91E7-48D9EEF383E8}" type="datetimeFigureOut">
              <a:rPr lang="zh-TW" altLang="en-US" smtClean="0"/>
              <a:t>2022/4/20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FB0B-EAC1-4E0D-9652-E79A8C9F35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2798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5AFB-62F6-43FC-91E7-48D9EEF383E8}" type="datetimeFigureOut">
              <a:rPr lang="zh-TW" altLang="en-US" smtClean="0"/>
              <a:t>2022/4/20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FB0B-EAC1-4E0D-9652-E79A8C9F35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495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5AFB-62F6-43FC-91E7-48D9EEF383E8}" type="datetimeFigureOut">
              <a:rPr lang="zh-TW" altLang="en-US" smtClean="0"/>
              <a:t>2022/4/20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FB0B-EAC1-4E0D-9652-E79A8C9F35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164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5AFB-62F6-43FC-91E7-48D9EEF383E8}" type="datetimeFigureOut">
              <a:rPr lang="zh-TW" altLang="en-US" smtClean="0"/>
              <a:t>2022/4/20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FB0B-EAC1-4E0D-9652-E79A8C9F35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7851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5AFB-62F6-43FC-91E7-48D9EEF383E8}" type="datetimeFigureOut">
              <a:rPr lang="zh-TW" altLang="en-US" smtClean="0"/>
              <a:t>2022/4/20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FB0B-EAC1-4E0D-9652-E79A8C9F35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611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5AFB-62F6-43FC-91E7-48D9EEF383E8}" type="datetimeFigureOut">
              <a:rPr lang="zh-TW" altLang="en-US" smtClean="0"/>
              <a:t>2022/4/20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FB0B-EAC1-4E0D-9652-E79A8C9F35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8509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5AFB-62F6-43FC-91E7-48D9EEF383E8}" type="datetimeFigureOut">
              <a:rPr lang="zh-TW" altLang="en-US" smtClean="0"/>
              <a:t>2022/4/20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FB0B-EAC1-4E0D-9652-E79A8C9F35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616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5AFB-62F6-43FC-91E7-48D9EEF383E8}" type="datetimeFigureOut">
              <a:rPr lang="zh-TW" altLang="en-US" smtClean="0"/>
              <a:t>2022/4/20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FB0B-EAC1-4E0D-9652-E79A8C9F35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02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5AFB-62F6-43FC-91E7-48D9EEF383E8}" type="datetimeFigureOut">
              <a:rPr lang="zh-TW" altLang="en-US" smtClean="0"/>
              <a:t>2022/4/20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FB0B-EAC1-4E0D-9652-E79A8C9F35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7372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65AFB-62F6-43FC-91E7-48D9EEF383E8}" type="datetimeFigureOut">
              <a:rPr lang="zh-TW" altLang="en-US" smtClean="0"/>
              <a:t>2022/4/20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7FB0B-EAC1-4E0D-9652-E79A8C9F35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143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112734" y="150312"/>
            <a:ext cx="6588691" cy="9594937"/>
          </a:xfrm>
          <a:prstGeom prst="roundRect">
            <a:avLst>
              <a:gd name="adj" fmla="val 8492"/>
            </a:avLst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4558" y="751561"/>
            <a:ext cx="5829300" cy="227664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國立東華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大學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心理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諮商與輔導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中心單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次團體招募</a:t>
            </a:r>
          </a:p>
        </p:txBody>
      </p:sp>
      <p:sp>
        <p:nvSpPr>
          <p:cNvPr id="6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31781" y="3360924"/>
            <a:ext cx="5731440" cy="32698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dirty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各次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團體時間如下：</a:t>
            </a:r>
            <a:endParaRPr kumimoji="0" lang="zh-TW" alt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第一次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04/27(三)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18:30-20:30 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情緒自我照顧團體</a:t>
            </a:r>
            <a:endParaRPr kumimoji="0" lang="zh-TW" alt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第二次05/02(一)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18:30-20:30 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情緒自我照顧團體</a:t>
            </a:r>
            <a:endParaRPr kumimoji="0" lang="zh-TW" alt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第三次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05/3(二)18:30-20:30 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人際關係團體</a:t>
            </a:r>
            <a:endParaRPr kumimoji="0" lang="zh-TW" alt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第四次05/10(二)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18:30-20:30 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壓力調試團體</a:t>
            </a:r>
            <a:endParaRPr kumimoji="0" lang="zh-TW" alt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第五次05/18(三)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18:30-20:30 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人際關係團體</a:t>
            </a:r>
            <a:endParaRPr kumimoji="0" lang="zh-TW" alt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第六次05/23(一)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18:30-20:30 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壓力調試團體</a:t>
            </a:r>
            <a:endParaRPr kumimoji="0" lang="zh-TW" alt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784" y="6901841"/>
            <a:ext cx="1843387" cy="1876816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94778" y="7114785"/>
            <a:ext cx="3390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掃我報名及了解更多詳情 </a:t>
            </a:r>
            <a:r>
              <a:rPr lang="en-US" altLang="zh-CN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&gt;&gt;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024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33</Words>
  <Application>Microsoft Office PowerPoint</Application>
  <PresentationFormat>A4 紙張 (210x297 公釐)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新細明體</vt:lpstr>
      <vt:lpstr>標楷體</vt:lpstr>
      <vt:lpstr>Arial</vt:lpstr>
      <vt:lpstr>Calibri</vt:lpstr>
      <vt:lpstr>Calibri Light</vt:lpstr>
      <vt:lpstr>Office 佈景主題</vt:lpstr>
      <vt:lpstr>國立東華大學  心理諮商與輔導中心單次團體招募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國立東華大學  心理諮商與輔導中心單次團體招募</dc:title>
  <dc:creator>user</dc:creator>
  <cp:lastModifiedBy>user</cp:lastModifiedBy>
  <cp:revision>2</cp:revision>
  <dcterms:created xsi:type="dcterms:W3CDTF">2022-04-20T09:43:42Z</dcterms:created>
  <dcterms:modified xsi:type="dcterms:W3CDTF">2022-04-20T09:53:26Z</dcterms:modified>
</cp:coreProperties>
</file>