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  <p:sldMasterId id="2147493479" r:id="rId5"/>
    <p:sldMasterId id="2147493492" r:id="rId6"/>
  </p:sldMasterIdLst>
  <p:notesMasterIdLst>
    <p:notesMasterId r:id="rId11"/>
  </p:notesMasterIdLst>
  <p:handoutMasterIdLst>
    <p:handoutMasterId r:id="rId12"/>
  </p:handoutMasterIdLst>
  <p:sldIdLst>
    <p:sldId id="345" r:id="rId7"/>
    <p:sldId id="522" r:id="rId8"/>
    <p:sldId id="523" r:id="rId9"/>
    <p:sldId id="524" r:id="rId10"/>
  </p:sldIdLst>
  <p:sldSz cx="9144000" cy="5143500" type="screen16x9"/>
  <p:notesSz cx="9939338" cy="6807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66FF33"/>
    <a:srgbClr val="0000FF"/>
    <a:srgbClr val="00CC00"/>
    <a:srgbClr val="D92218"/>
    <a:srgbClr val="FF9999"/>
    <a:srgbClr val="4F81BD"/>
    <a:srgbClr val="F76B83"/>
    <a:srgbClr val="0080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4" autoAdjust="0"/>
    <p:restoredTop sz="94454" autoAdjust="0"/>
  </p:normalViewPr>
  <p:slideViewPr>
    <p:cSldViewPr snapToGrid="0" snapToObjects="1">
      <p:cViewPr>
        <p:scale>
          <a:sx n="90" d="100"/>
          <a:sy n="90" d="100"/>
        </p:scale>
        <p:origin x="738" y="15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25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-38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4307742" cy="341393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9278" y="1"/>
            <a:ext cx="4307742" cy="341393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B96C897A-F016-4783-B3C5-C100D594CC25}" type="datetimeFigureOut">
              <a:rPr lang="zh-TW" altLang="en-US" smtClean="0"/>
              <a:t>2021/11/18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3" y="6465810"/>
            <a:ext cx="4307742" cy="341393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9278" y="6465810"/>
            <a:ext cx="4307742" cy="341393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D4B9E230-B30F-426A-B172-EA3295B9AF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9700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5" y="2"/>
            <a:ext cx="4307047" cy="341543"/>
          </a:xfrm>
          <a:prstGeom prst="rect">
            <a:avLst/>
          </a:prstGeom>
        </p:spPr>
        <p:txBody>
          <a:bodyPr vert="horz" lIns="91405" tIns="45704" rIns="91405" bIns="45704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9995" y="2"/>
            <a:ext cx="4307047" cy="341543"/>
          </a:xfrm>
          <a:prstGeom prst="rect">
            <a:avLst/>
          </a:prstGeom>
        </p:spPr>
        <p:txBody>
          <a:bodyPr vert="horz" lIns="91405" tIns="45704" rIns="91405" bIns="45704" rtlCol="0"/>
          <a:lstStyle>
            <a:lvl1pPr algn="r">
              <a:defRPr sz="1200"/>
            </a:lvl1pPr>
          </a:lstStyle>
          <a:p>
            <a:fld id="{9B9A095A-2623-4219-8977-94DB8BEA3311}" type="datetimeFigureOut">
              <a:rPr lang="zh-TW" altLang="en-US" smtClean="0"/>
              <a:t>2021/11/18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87812" cy="229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5" tIns="45704" rIns="91405" bIns="45704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3935" y="3275966"/>
            <a:ext cx="7951470" cy="2680334"/>
          </a:xfrm>
          <a:prstGeom prst="rect">
            <a:avLst/>
          </a:prstGeom>
        </p:spPr>
        <p:txBody>
          <a:bodyPr vert="horz" lIns="91405" tIns="45704" rIns="91405" bIns="45704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5" y="6465659"/>
            <a:ext cx="4307047" cy="341542"/>
          </a:xfrm>
          <a:prstGeom prst="rect">
            <a:avLst/>
          </a:prstGeom>
        </p:spPr>
        <p:txBody>
          <a:bodyPr vert="horz" lIns="91405" tIns="45704" rIns="91405" bIns="45704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9995" y="6465659"/>
            <a:ext cx="4307047" cy="341542"/>
          </a:xfrm>
          <a:prstGeom prst="rect">
            <a:avLst/>
          </a:prstGeom>
        </p:spPr>
        <p:txBody>
          <a:bodyPr vert="horz" lIns="91405" tIns="45704" rIns="91405" bIns="45704" rtlCol="0" anchor="b"/>
          <a:lstStyle>
            <a:lvl1pPr algn="r">
              <a:defRPr sz="1200"/>
            </a:lvl1pPr>
          </a:lstStyle>
          <a:p>
            <a:fld id="{E5B13B2E-C68A-4061-B3F6-61FE2B658AB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5785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lis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 descr="0412_PPT-01.jpg">
            <a:extLst>
              <a:ext uri="{FF2B5EF4-FFF2-40B4-BE49-F238E27FC236}">
                <a16:creationId xmlns:a16="http://schemas.microsoft.com/office/drawing/2014/main" id="{A5428433-8DD1-4D40-B2E5-BBB76096C1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文字版面配置區 3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668195" y="1662635"/>
            <a:ext cx="6494606" cy="161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en-US" altLang="zh-TW" b="0" dirty="0" smtClean="0">
                <a:solidFill>
                  <a:schemeClr val="bg1"/>
                </a:solidFill>
              </a:defRPr>
            </a:lvl1pPr>
          </a:lstStyle>
          <a:p>
            <a:pPr>
              <a:spcBef>
                <a:spcPts val="0"/>
              </a:spcBef>
            </a:pPr>
            <a:r>
              <a:rPr lang="en-US" altLang="zh-TW" sz="3600" b="1" dirty="0"/>
              <a:t>Title</a:t>
            </a:r>
          </a:p>
        </p:txBody>
      </p:sp>
      <p:sp>
        <p:nvSpPr>
          <p:cNvPr id="10" name="文字版面配置區 4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68195" y="3679104"/>
            <a:ext cx="6494606" cy="84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spcBef>
                <a:spcPts val="0"/>
              </a:spcBef>
            </a:pPr>
            <a:r>
              <a:rPr lang="en-US" altLang="zh-TW" sz="2400" b="1" dirty="0"/>
              <a:t>Division / Name</a:t>
            </a:r>
          </a:p>
          <a:p>
            <a:pPr>
              <a:spcBef>
                <a:spcPts val="0"/>
              </a:spcBef>
            </a:pPr>
            <a:r>
              <a:rPr lang="en-US" altLang="zh-TW" sz="2400" b="1" dirty="0"/>
              <a:t>Date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19097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2855B-441C-4851-B531-CCE242886A47}" type="datetime1">
              <a:rPr lang="zh-TW" altLang="en-US" smtClean="0"/>
              <a:t>2021/11/18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56817" y="4844537"/>
            <a:ext cx="2057400" cy="273844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1434480-2DEB-43A7-89ED-B5ED0B280F3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2225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1A87C-5C14-4615-ACBF-34E3F636136B}" type="datetime1">
              <a:rPr lang="zh-TW" altLang="en-US" smtClean="0"/>
              <a:t>2021/11/18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56817" y="4844537"/>
            <a:ext cx="2057400" cy="273844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1434480-2DEB-43A7-89ED-B5ED0B280F3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9833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9BB17-007F-4DBD-A0F4-55F6EC89109C}" type="datetime1">
              <a:rPr lang="zh-TW" altLang="en-US" smtClean="0"/>
              <a:t>2021/11/18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56817" y="4844537"/>
            <a:ext cx="2057400" cy="273844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1434480-2DEB-43A7-89ED-B5ED0B280F3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1903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5F61-92E2-4ECF-926C-EF747EE97ED8}" type="datetime1">
              <a:rPr lang="zh-TW" altLang="en-US" smtClean="0"/>
              <a:t>2021/11/18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56817" y="4844537"/>
            <a:ext cx="2057400" cy="273844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1434480-2DEB-43A7-89ED-B5ED0B280F3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9339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D882-E9B3-4059-A44A-A65E4A83B753}" type="datetime1">
              <a:rPr lang="zh-TW" altLang="en-US" smtClean="0"/>
              <a:t>2021/11/18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56817" y="4844537"/>
            <a:ext cx="2057400" cy="273844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1434480-2DEB-43A7-89ED-B5ED0B280F3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8641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C9709-3255-4471-A7C9-AAAA41E7C0F9}" type="datetime1">
              <a:rPr lang="zh-TW" altLang="en-US" smtClean="0"/>
              <a:t>2021/11/18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56817" y="4844537"/>
            <a:ext cx="2057400" cy="273844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1434480-2DEB-43A7-89ED-B5ED0B280F3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33130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5C2BA-355B-4BDB-9A45-8E111105F241}" type="datetime1">
              <a:rPr lang="zh-TW" altLang="en-US" smtClean="0"/>
              <a:t>2021/11/18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56817" y="4844537"/>
            <a:ext cx="2057400" cy="273844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1434480-2DEB-43A7-89ED-B5ED0B280F3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72897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1C5F-61B2-4FD0-AFBF-E53FCA49D974}" type="datetime1">
              <a:rPr lang="zh-TW" altLang="en-US" smtClean="0"/>
              <a:t>2021/11/18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56817" y="4844537"/>
            <a:ext cx="2057400" cy="273844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1434480-2DEB-43A7-89ED-B5ED0B280F3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81786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DA76-47D8-4A91-B9DE-ABE505B53335}" type="datetime1">
              <a:rPr lang="zh-TW" altLang="en-US" smtClean="0"/>
              <a:t>2021/11/18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56817" y="4844537"/>
            <a:ext cx="2057400" cy="273844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1434480-2DEB-43A7-89ED-B5ED0B280F3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96691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CF0CF-5665-4B94-AF22-23B24E222FEE}" type="datetime1">
              <a:rPr lang="zh-TW" altLang="en-US" smtClean="0"/>
              <a:t>2021/11/18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56817" y="4844537"/>
            <a:ext cx="2057400" cy="273844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1434480-2DEB-43A7-89ED-B5ED0B280F3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8604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英文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02A2BE78-4BC5-4C94-A684-B5D3B3AF6C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02"/>
            <a:ext cx="1687399" cy="706058"/>
          </a:xfrm>
          <a:prstGeom prst="rect">
            <a:avLst/>
          </a:prstGeom>
        </p:spPr>
      </p:pic>
      <p:pic>
        <p:nvPicPr>
          <p:cNvPr id="10" name="圖片 9" descr="0412_PPT-02.jpg">
            <a:extLst>
              <a:ext uri="{FF2B5EF4-FFF2-40B4-BE49-F238E27FC236}">
                <a16:creationId xmlns:a16="http://schemas.microsoft.com/office/drawing/2014/main" id="{9F14ADC6-034F-47C9-9847-3800247795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78487"/>
            <a:ext cx="9144000" cy="274638"/>
          </a:xfrm>
          <a:prstGeom prst="rect">
            <a:avLst/>
          </a:prstGeom>
        </p:spPr>
      </p:pic>
      <p:sp>
        <p:nvSpPr>
          <p:cNvPr id="20" name="投影片編號版面配置區 5"/>
          <p:cNvSpPr txBox="1">
            <a:spLocks/>
          </p:cNvSpPr>
          <p:nvPr userDrawn="1"/>
        </p:nvSpPr>
        <p:spPr>
          <a:xfrm>
            <a:off x="7013925" y="-11289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/>
            <a:fld id="{9286B56B-6D64-4E3E-9EEF-EBE729DB2BB8}" type="slidenum">
              <a:rPr lang="zh-TW" altLang="en-US" sz="10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 algn="r"/>
              <a:t>‹#›</a:t>
            </a:fld>
            <a:endParaRPr lang="zh-TW" altLang="en-US" sz="10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標題 1"/>
          <p:cNvSpPr>
            <a:spLocks noGrp="1"/>
          </p:cNvSpPr>
          <p:nvPr>
            <p:ph type="title" hasCustomPrompt="1"/>
          </p:nvPr>
        </p:nvSpPr>
        <p:spPr>
          <a:xfrm>
            <a:off x="224262" y="196815"/>
            <a:ext cx="8751333" cy="674231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tx1"/>
                </a:solidFill>
                <a:latin typeface="+mn-lt"/>
                <a:ea typeface="微軟正黑體" panose="020B0604030504040204" pitchFamily="34" charset="-120"/>
              </a:defRPr>
            </a:lvl1pPr>
          </a:lstStyle>
          <a:p>
            <a:r>
              <a:rPr lang="en-US" altLang="zh-TW" dirty="0"/>
              <a:t>Click to Add a Title</a:t>
            </a:r>
            <a:endParaRPr lang="zh-TW" altLang="en-US" dirty="0"/>
          </a:p>
        </p:txBody>
      </p:sp>
      <p:sp>
        <p:nvSpPr>
          <p:cNvPr id="22" name="文字版面配置區 17"/>
          <p:cNvSpPr>
            <a:spLocks noGrp="1"/>
          </p:cNvSpPr>
          <p:nvPr>
            <p:ph type="body" sz="quarter" idx="10" hasCustomPrompt="1"/>
          </p:nvPr>
        </p:nvSpPr>
        <p:spPr>
          <a:xfrm>
            <a:off x="223735" y="910192"/>
            <a:ext cx="8752073" cy="380620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42932" indent="-285744">
              <a:buFont typeface="Arial" panose="020B0604020202020204" pitchFamily="34" charset="0"/>
              <a:buChar char="•"/>
              <a:defRPr sz="2800" baseline="0"/>
            </a:lvl2pPr>
            <a:lvl3pPr marL="1142971" indent="-228594">
              <a:buFont typeface="Arial" panose="020B0604020202020204" pitchFamily="34" charset="0"/>
              <a:buChar char="•"/>
              <a:defRPr sz="2400"/>
            </a:lvl3pPr>
            <a:lvl4pPr marL="1600160" indent="-228594">
              <a:buFont typeface="Arial" panose="020B0604020202020204" pitchFamily="34" charset="0"/>
              <a:buChar char="•"/>
              <a:defRPr sz="2000"/>
            </a:lvl4pPr>
            <a:lvl5pPr marL="2057349" indent="-228594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altLang="zh-TW" dirty="0"/>
              <a:t>First layer</a:t>
            </a:r>
          </a:p>
          <a:p>
            <a:pPr lvl="1"/>
            <a:r>
              <a:rPr lang="en-US" altLang="zh-TW" dirty="0"/>
              <a:t>2nd layer</a:t>
            </a:r>
          </a:p>
          <a:p>
            <a:pPr lvl="2"/>
            <a:r>
              <a:rPr lang="en-US" altLang="zh-TW" dirty="0"/>
              <a:t>3rd layer</a:t>
            </a:r>
          </a:p>
          <a:p>
            <a:pPr lvl="3"/>
            <a:r>
              <a:rPr lang="en-US" altLang="zh-TW" dirty="0"/>
              <a:t>4th layer</a:t>
            </a:r>
          </a:p>
          <a:p>
            <a:pPr lvl="4"/>
            <a:r>
              <a:rPr lang="en-US" altLang="zh-TW" dirty="0"/>
              <a:t>5th layer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825678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BEA1B-88C1-488D-B545-55DD002DF109}" type="datetime1">
              <a:rPr lang="zh-TW" altLang="en-US" smtClean="0"/>
              <a:t>2021/11/18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56817" y="4844537"/>
            <a:ext cx="2057400" cy="273844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51434480-2DEB-43A7-89ED-B5ED0B280F3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00242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英文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02A2BE78-4BC5-4C94-A684-B5D3B3AF6C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2902"/>
            <a:ext cx="1687399" cy="706058"/>
          </a:xfrm>
          <a:prstGeom prst="rect">
            <a:avLst/>
          </a:prstGeom>
        </p:spPr>
      </p:pic>
      <p:pic>
        <p:nvPicPr>
          <p:cNvPr id="10" name="圖片 9" descr="0412_PPT-02.jpg">
            <a:extLst>
              <a:ext uri="{FF2B5EF4-FFF2-40B4-BE49-F238E27FC236}">
                <a16:creationId xmlns:a16="http://schemas.microsoft.com/office/drawing/2014/main" id="{9F14ADC6-034F-47C9-9847-3800247795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78487"/>
            <a:ext cx="9144000" cy="274638"/>
          </a:xfrm>
          <a:prstGeom prst="rect">
            <a:avLst/>
          </a:prstGeom>
        </p:spPr>
      </p:pic>
      <p:sp>
        <p:nvSpPr>
          <p:cNvPr id="20" name="投影片編號版面配置區 5"/>
          <p:cNvSpPr txBox="1">
            <a:spLocks/>
          </p:cNvSpPr>
          <p:nvPr userDrawn="1"/>
        </p:nvSpPr>
        <p:spPr>
          <a:xfrm>
            <a:off x="7013925" y="-1128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/>
            <a:fld id="{9286B56B-6D64-4E3E-9EEF-EBE729DB2BB8}" type="slidenum">
              <a:rPr lang="zh-TW" altLang="en-US" sz="10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 algn="r"/>
              <a:t>‹#›</a:t>
            </a:fld>
            <a:endParaRPr lang="zh-TW" altLang="en-US" sz="10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1" name="標題 1"/>
          <p:cNvSpPr>
            <a:spLocks noGrp="1"/>
          </p:cNvSpPr>
          <p:nvPr>
            <p:ph type="title" hasCustomPrompt="1"/>
          </p:nvPr>
        </p:nvSpPr>
        <p:spPr>
          <a:xfrm>
            <a:off x="224264" y="196817"/>
            <a:ext cx="8751333" cy="674231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tx1"/>
                </a:solidFill>
                <a:latin typeface="+mn-lt"/>
                <a:ea typeface="微軟正黑體" panose="020B0604030504040204" pitchFamily="34" charset="-120"/>
              </a:defRPr>
            </a:lvl1pPr>
          </a:lstStyle>
          <a:p>
            <a:r>
              <a:rPr lang="en-US" altLang="zh-TW" dirty="0"/>
              <a:t>Click to Add a Title</a:t>
            </a:r>
            <a:endParaRPr lang="zh-TW" altLang="en-US" dirty="0"/>
          </a:p>
        </p:txBody>
      </p:sp>
      <p:sp>
        <p:nvSpPr>
          <p:cNvPr id="22" name="文字版面配置區 17"/>
          <p:cNvSpPr>
            <a:spLocks noGrp="1"/>
          </p:cNvSpPr>
          <p:nvPr>
            <p:ph type="body" sz="quarter" idx="10" hasCustomPrompt="1"/>
          </p:nvPr>
        </p:nvSpPr>
        <p:spPr>
          <a:xfrm>
            <a:off x="223737" y="910194"/>
            <a:ext cx="8752073" cy="380620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42895" indent="-285730">
              <a:buFont typeface="Arial" panose="020B0604020202020204" pitchFamily="34" charset="0"/>
              <a:buChar char="•"/>
              <a:defRPr sz="2800" baseline="0"/>
            </a:lvl2pPr>
            <a:lvl3pPr marL="1142914" indent="-228582">
              <a:buFont typeface="Arial" panose="020B0604020202020204" pitchFamily="34" charset="0"/>
              <a:buChar char="•"/>
              <a:defRPr sz="2400"/>
            </a:lvl3pPr>
            <a:lvl4pPr marL="1600080" indent="-228582">
              <a:buFont typeface="Arial" panose="020B0604020202020204" pitchFamily="34" charset="0"/>
              <a:buChar char="•"/>
              <a:defRPr sz="2000"/>
            </a:lvl4pPr>
            <a:lvl5pPr marL="2057246" indent="-228582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altLang="zh-TW" dirty="0"/>
              <a:t>First layer</a:t>
            </a:r>
          </a:p>
          <a:p>
            <a:pPr lvl="1"/>
            <a:r>
              <a:rPr lang="en-US" altLang="zh-TW" dirty="0"/>
              <a:t>2nd layer</a:t>
            </a:r>
          </a:p>
          <a:p>
            <a:pPr lvl="2"/>
            <a:r>
              <a:rPr lang="en-US" altLang="zh-TW" dirty="0"/>
              <a:t>3rd layer</a:t>
            </a:r>
          </a:p>
          <a:p>
            <a:pPr lvl="3"/>
            <a:r>
              <a:rPr lang="en-US" altLang="zh-TW" dirty="0"/>
              <a:t>4th layer</a:t>
            </a:r>
          </a:p>
          <a:p>
            <a:pPr lvl="4"/>
            <a:r>
              <a:rPr lang="en-US" altLang="zh-TW" dirty="0"/>
              <a:t>5th layer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58853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英文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02A2BE78-4BC5-4C94-A684-B5D3B3AF6C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2902"/>
            <a:ext cx="1687399" cy="706058"/>
          </a:xfrm>
          <a:prstGeom prst="rect">
            <a:avLst/>
          </a:prstGeom>
        </p:spPr>
      </p:pic>
      <p:pic>
        <p:nvPicPr>
          <p:cNvPr id="10" name="圖片 9" descr="0412_PPT-02.jpg">
            <a:extLst>
              <a:ext uri="{FF2B5EF4-FFF2-40B4-BE49-F238E27FC236}">
                <a16:creationId xmlns:a16="http://schemas.microsoft.com/office/drawing/2014/main" id="{9F14ADC6-034F-47C9-9847-3800247795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78487"/>
            <a:ext cx="9144000" cy="274638"/>
          </a:xfrm>
          <a:prstGeom prst="rect">
            <a:avLst/>
          </a:prstGeom>
        </p:spPr>
      </p:pic>
      <p:sp>
        <p:nvSpPr>
          <p:cNvPr id="20" name="投影片編號版面配置區 5"/>
          <p:cNvSpPr txBox="1">
            <a:spLocks/>
          </p:cNvSpPr>
          <p:nvPr userDrawn="1"/>
        </p:nvSpPr>
        <p:spPr>
          <a:xfrm>
            <a:off x="7013925" y="-1128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/>
            <a:fld id="{9286B56B-6D64-4E3E-9EEF-EBE729DB2BB8}" type="slidenum">
              <a:rPr lang="zh-TW" altLang="en-US" sz="100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pPr algn="r"/>
              <a:t>‹#›</a:t>
            </a:fld>
            <a:endParaRPr lang="zh-TW" altLang="en-US" sz="100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C84CE665-17AD-474C-A108-7BB9CF231A06}"/>
              </a:ext>
            </a:extLst>
          </p:cNvPr>
          <p:cNvSpPr txBox="1"/>
          <p:nvPr userDrawn="1"/>
        </p:nvSpPr>
        <p:spPr>
          <a:xfrm>
            <a:off x="7358758" y="4906333"/>
            <a:ext cx="17408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TW" altLang="en-US" sz="900" dirty="0">
                <a:solidFill>
                  <a:schemeClr val="bg1"/>
                </a:solidFill>
                <a:ea typeface="文鼎粗黑" panose="02010609010101010101" pitchFamily="49" charset="-120"/>
              </a:rPr>
              <a:t>極機密</a:t>
            </a:r>
            <a:r>
              <a:rPr lang="en-US" altLang="zh-TW" sz="900" dirty="0">
                <a:solidFill>
                  <a:schemeClr val="bg1"/>
                </a:solidFill>
                <a:ea typeface="文鼎粗黑" panose="02010609010101010101" pitchFamily="49" charset="-120"/>
              </a:rPr>
              <a:t>/Restricted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4263740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02A2BE78-4BC5-4C94-A684-B5D3B3AF6C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02"/>
            <a:ext cx="1687399" cy="706058"/>
          </a:xfrm>
          <a:prstGeom prst="rect">
            <a:avLst/>
          </a:prstGeom>
        </p:spPr>
      </p:pic>
      <p:pic>
        <p:nvPicPr>
          <p:cNvPr id="10" name="圖片 9" descr="0412_PPT-02.jpg">
            <a:extLst>
              <a:ext uri="{FF2B5EF4-FFF2-40B4-BE49-F238E27FC236}">
                <a16:creationId xmlns:a16="http://schemas.microsoft.com/office/drawing/2014/main" id="{9F14ADC6-034F-47C9-9847-3800247795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78487"/>
            <a:ext cx="9144000" cy="27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198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lis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F42A0E4-14DC-4F5A-A084-BD4E5A6DD8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5142971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C088F4E4-4A90-4FC0-9200-861A4D7177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379" y="573926"/>
            <a:ext cx="2838712" cy="10080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文字版面配置區 3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624225" y="1662636"/>
            <a:ext cx="6813551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0"/>
              </a:spcBef>
              <a:buNone/>
              <a:defRPr lang="en-US" altLang="zh-TW" b="0" dirty="0" smtClean="0">
                <a:solidFill>
                  <a:schemeClr val="bg1"/>
                </a:solidFill>
              </a:defRPr>
            </a:lvl1pPr>
          </a:lstStyle>
          <a:p>
            <a:pPr>
              <a:spcBef>
                <a:spcPts val="0"/>
              </a:spcBef>
            </a:pPr>
            <a:r>
              <a:rPr lang="en-US" altLang="zh-TW" sz="3600" b="1" dirty="0"/>
              <a:t>English</a:t>
            </a:r>
          </a:p>
        </p:txBody>
      </p:sp>
      <p:sp>
        <p:nvSpPr>
          <p:cNvPr id="13" name="文字版面配置區 4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24225" y="3679105"/>
            <a:ext cx="6813551" cy="84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spcBef>
                <a:spcPts val="0"/>
              </a:spcBef>
            </a:pPr>
            <a:r>
              <a:rPr lang="en-US" altLang="zh-TW" sz="2400" b="1" dirty="0"/>
              <a:t>Division / Name</a:t>
            </a:r>
          </a:p>
          <a:p>
            <a:pPr>
              <a:spcBef>
                <a:spcPts val="0"/>
              </a:spcBef>
            </a:pPr>
            <a:r>
              <a:rPr lang="en-US" altLang="zh-TW" sz="2400" b="1" dirty="0"/>
              <a:t>May 7</a:t>
            </a:r>
            <a:r>
              <a:rPr lang="en-US" altLang="zh-TW" sz="2400" b="1" baseline="30000" dirty="0"/>
              <a:t>th</a:t>
            </a:r>
            <a:r>
              <a:rPr lang="en-US" altLang="zh-TW" sz="2400" b="1" dirty="0"/>
              <a:t>, 2019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00138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nes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F42A0E4-14DC-4F5A-A084-BD4E5A6DD8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5142971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C088F4E4-4A90-4FC0-9200-861A4D7177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379" y="573926"/>
            <a:ext cx="2838712" cy="10080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文字版面配置區 3"/>
          <p:cNvSpPr>
            <a:spLocks noGrp="1"/>
          </p:cNvSpPr>
          <p:nvPr>
            <p:ph type="body" sz="quarter" idx="10"/>
          </p:nvPr>
        </p:nvSpPr>
        <p:spPr bwMode="auto">
          <a:xfrm>
            <a:off x="624225" y="1613996"/>
            <a:ext cx="6813551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0"/>
              </a:spcBef>
              <a:buNone/>
              <a:defRPr sz="3600" b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spcBef>
                <a:spcPts val="0"/>
              </a:spcBef>
            </a:pPr>
            <a:endParaRPr lang="en-US" altLang="zh-TW" sz="3600" b="1" dirty="0"/>
          </a:p>
        </p:txBody>
      </p:sp>
      <p:sp>
        <p:nvSpPr>
          <p:cNvPr id="9" name="文字版面配置區 4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24225" y="3679105"/>
            <a:ext cx="6813551" cy="84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spcBef>
                <a:spcPts val="0"/>
              </a:spcBef>
            </a:pPr>
            <a:r>
              <a:rPr lang="zh-TW" altLang="en-US" sz="2400" b="1" dirty="0"/>
              <a:t>部門</a:t>
            </a:r>
            <a:endParaRPr lang="en-US" altLang="zh-TW" sz="2400" b="1" dirty="0"/>
          </a:p>
          <a:p>
            <a:pPr>
              <a:spcBef>
                <a:spcPts val="0"/>
              </a:spcBef>
            </a:pPr>
            <a:r>
              <a:rPr lang="zh-TW" altLang="en-US" sz="2400" b="1" dirty="0"/>
              <a:t>西元年月日</a:t>
            </a:r>
          </a:p>
        </p:txBody>
      </p:sp>
    </p:spTree>
    <p:extLst>
      <p:ext uri="{BB962C8B-B14F-4D97-AF65-F5344CB8AC3E}">
        <p14:creationId xmlns:p14="http://schemas.microsoft.com/office/powerpoint/2010/main" val="3753738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英文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0412_PPT-02.jpg">
            <a:extLst>
              <a:ext uri="{FF2B5EF4-FFF2-40B4-BE49-F238E27FC236}">
                <a16:creationId xmlns:a16="http://schemas.microsoft.com/office/drawing/2014/main" id="{9F14ADC6-034F-47C9-9847-3800247795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78487"/>
            <a:ext cx="9144000" cy="274638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D4EAADA8-635F-4959-BEFD-ACA60C1346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12"/>
            <a:ext cx="1990177" cy="6033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7" name="投影片編號版面配置區 5"/>
          <p:cNvSpPr txBox="1">
            <a:spLocks/>
          </p:cNvSpPr>
          <p:nvPr userDrawn="1"/>
        </p:nvSpPr>
        <p:spPr>
          <a:xfrm>
            <a:off x="6265259" y="17896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/>
            <a:fld id="{9286B56B-6D64-4E3E-9EEF-EBE729DB2BB8}" type="slidenum">
              <a:rPr lang="zh-TW" altLang="en-US" sz="1200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endParaRPr lang="zh-TW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標題 1"/>
          <p:cNvSpPr>
            <a:spLocks noGrp="1"/>
          </p:cNvSpPr>
          <p:nvPr>
            <p:ph type="title" hasCustomPrompt="1"/>
          </p:nvPr>
        </p:nvSpPr>
        <p:spPr>
          <a:xfrm>
            <a:off x="299018" y="128720"/>
            <a:ext cx="8693197" cy="834315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rgbClr val="C00000"/>
                </a:solidFill>
                <a:latin typeface="+mn-lt"/>
                <a:ea typeface="微軟正黑體" panose="020B0604030504040204" pitchFamily="34" charset="-120"/>
              </a:defRPr>
            </a:lvl1pPr>
          </a:lstStyle>
          <a:p>
            <a:r>
              <a:rPr lang="en-US" altLang="zh-TW" dirty="0"/>
              <a:t>Click to Add a Title</a:t>
            </a:r>
            <a:endParaRPr lang="zh-TW" altLang="en-US" dirty="0"/>
          </a:p>
        </p:txBody>
      </p:sp>
      <p:sp>
        <p:nvSpPr>
          <p:cNvPr id="20" name="文字版面配置區 17"/>
          <p:cNvSpPr>
            <a:spLocks noGrp="1"/>
          </p:cNvSpPr>
          <p:nvPr>
            <p:ph type="body" sz="quarter" idx="10" hasCustomPrompt="1"/>
          </p:nvPr>
        </p:nvSpPr>
        <p:spPr>
          <a:xfrm>
            <a:off x="298314" y="1021399"/>
            <a:ext cx="8693932" cy="382075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42913" indent="-285737">
              <a:buFont typeface="Arial" panose="020B0604020202020204" pitchFamily="34" charset="0"/>
              <a:buChar char="•"/>
              <a:defRPr sz="2800" baseline="0"/>
            </a:lvl2pPr>
            <a:lvl3pPr marL="1142942" indent="-228588">
              <a:buFont typeface="Arial" panose="020B0604020202020204" pitchFamily="34" charset="0"/>
              <a:buChar char="•"/>
              <a:defRPr sz="2400"/>
            </a:lvl3pPr>
            <a:lvl4pPr marL="1600120" indent="-228588">
              <a:buFont typeface="Arial" panose="020B0604020202020204" pitchFamily="34" charset="0"/>
              <a:buChar char="•"/>
              <a:defRPr sz="2000"/>
            </a:lvl4pPr>
            <a:lvl5pPr marL="2057297" indent="-228588"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 altLang="zh-TW" dirty="0"/>
              <a:t>First layer</a:t>
            </a:r>
          </a:p>
          <a:p>
            <a:pPr lvl="1"/>
            <a:r>
              <a:rPr lang="en-US" altLang="zh-TW" dirty="0"/>
              <a:t>2nd layer</a:t>
            </a:r>
          </a:p>
          <a:p>
            <a:pPr lvl="2"/>
            <a:r>
              <a:rPr lang="en-US" altLang="zh-TW" dirty="0"/>
              <a:t>3rd layer</a:t>
            </a:r>
          </a:p>
          <a:p>
            <a:pPr lvl="3"/>
            <a:r>
              <a:rPr lang="en-US" altLang="zh-TW" dirty="0"/>
              <a:t>4th layer</a:t>
            </a:r>
          </a:p>
          <a:p>
            <a:pPr lvl="4"/>
            <a:r>
              <a:rPr lang="en-US" altLang="zh-TW" dirty="0"/>
              <a:t>5th layer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7228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中文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0412_PPT-02.jpg">
            <a:extLst>
              <a:ext uri="{FF2B5EF4-FFF2-40B4-BE49-F238E27FC236}">
                <a16:creationId xmlns:a16="http://schemas.microsoft.com/office/drawing/2014/main" id="{9F14ADC6-034F-47C9-9847-3800247795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78487"/>
            <a:ext cx="9144000" cy="274638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D4EAADA8-635F-4959-BEFD-ACA60C1346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12"/>
            <a:ext cx="1990177" cy="6033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7" name="投影片編號版面配置區 5"/>
          <p:cNvSpPr txBox="1">
            <a:spLocks/>
          </p:cNvSpPr>
          <p:nvPr userDrawn="1"/>
        </p:nvSpPr>
        <p:spPr>
          <a:xfrm>
            <a:off x="6265259" y="17896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/>
            <a:fld id="{9286B56B-6D64-4E3E-9EEF-EBE729DB2BB8}" type="slidenum">
              <a:rPr lang="zh-TW" altLang="en-US" sz="900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endParaRPr lang="zh-TW" altLang="en-US" sz="9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96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文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0412_PPT-02.jpg">
            <a:extLst>
              <a:ext uri="{FF2B5EF4-FFF2-40B4-BE49-F238E27FC236}">
                <a16:creationId xmlns:a16="http://schemas.microsoft.com/office/drawing/2014/main" id="{9F14ADC6-034F-47C9-9847-3800247795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78487"/>
            <a:ext cx="9144000" cy="274638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D4EAADA8-635F-4959-BEFD-ACA60C1346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12"/>
            <a:ext cx="1990177" cy="6033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7" name="投影片編號版面配置區 5"/>
          <p:cNvSpPr txBox="1">
            <a:spLocks/>
          </p:cNvSpPr>
          <p:nvPr userDrawn="1"/>
        </p:nvSpPr>
        <p:spPr>
          <a:xfrm>
            <a:off x="6265259" y="17896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r"/>
            <a:fld id="{9286B56B-6D64-4E3E-9EEF-EBE729DB2BB8}" type="slidenum">
              <a:rPr lang="zh-TW" altLang="en-US" sz="1200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endParaRPr lang="zh-TW" alt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文字版面配置區 3">
            <a:extLst>
              <a:ext uri="{FF2B5EF4-FFF2-40B4-BE49-F238E27FC236}">
                <a16:creationId xmlns:a16="http://schemas.microsoft.com/office/drawing/2014/main" id="{895F4C3B-7FAE-4E57-9494-9B0198298B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347" y="1027119"/>
            <a:ext cx="8664102" cy="3815032"/>
          </a:xfrm>
          <a:prstGeom prst="rect">
            <a:avLst/>
          </a:prstGeom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628622" indent="-171446">
              <a:buFont typeface="Arial" panose="020B0604020202020204" pitchFamily="34" charset="0"/>
              <a:buChar char="•"/>
              <a:defRPr sz="2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542977" indent="-171446">
              <a:buFont typeface="Arial" panose="020B0604020202020204" pitchFamily="34" charset="0"/>
              <a:buChar char="•"/>
              <a:defRPr sz="2000"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00155" indent="-171446">
              <a:buFont typeface="Arial" panose="020B0604020202020204" pitchFamily="34" charset="0"/>
              <a:buChar char="•"/>
              <a:defRPr sz="1800"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  <a:endParaRPr lang="en-US" altLang="zh-TW" dirty="0"/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  <a:endParaRPr lang="en-US" altLang="zh-TW" dirty="0"/>
          </a:p>
          <a:p>
            <a:pPr lvl="3"/>
            <a:r>
              <a:rPr lang="zh-TW" altLang="en-US" dirty="0"/>
              <a:t>第四層</a:t>
            </a:r>
            <a:endParaRPr lang="en-US" altLang="zh-TW" dirty="0"/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9" name="標題 1"/>
          <p:cNvSpPr>
            <a:spLocks noGrp="1"/>
          </p:cNvSpPr>
          <p:nvPr>
            <p:ph type="title" hasCustomPrompt="1"/>
          </p:nvPr>
        </p:nvSpPr>
        <p:spPr>
          <a:xfrm>
            <a:off x="285347" y="128719"/>
            <a:ext cx="8664102" cy="834315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按一下以編輯中文母片</a:t>
            </a:r>
          </a:p>
        </p:txBody>
      </p:sp>
    </p:spTree>
    <p:extLst>
      <p:ext uri="{BB962C8B-B14F-4D97-AF65-F5344CB8AC3E}">
        <p14:creationId xmlns:p14="http://schemas.microsoft.com/office/powerpoint/2010/main" val="2636937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F42A0E4-14DC-4F5A-A084-BD4E5A6DD8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5142971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639B4A42-1A18-42D6-8340-E1859EF37B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379" y="573926"/>
            <a:ext cx="2838712" cy="10080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224D2ED5-F662-49FA-B008-ADB601FAEF1A}"/>
              </a:ext>
            </a:extLst>
          </p:cNvPr>
          <p:cNvSpPr txBox="1"/>
          <p:nvPr userDrawn="1"/>
        </p:nvSpPr>
        <p:spPr>
          <a:xfrm>
            <a:off x="3011511" y="2346095"/>
            <a:ext cx="3446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>
                <a:solidFill>
                  <a:schemeClr val="bg1"/>
                </a:solidFill>
              </a:rPr>
              <a:t>Thank You</a:t>
            </a:r>
            <a:endParaRPr lang="zh-TW" altLang="en-US" sz="4000" dirty="0">
              <a:solidFill>
                <a:schemeClr val="bg1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979" b="39265" l="6067" r="29467">
                        <a14:foregroundMark x1="7467" y1="27758" x2="7467" y2="27758"/>
                        <a14:foregroundMark x1="7800" y1="27521" x2="26667" y2="29300"/>
                        <a14:foregroundMark x1="7733" y1="35469" x2="26800" y2="34994"/>
                        <a14:foregroundMark x1="7600" y1="36892" x2="27000" y2="36418"/>
                        <a14:foregroundMark x1="13800" y1="34164" x2="19600" y2="33689"/>
                        <a14:foregroundMark x1="7467" y1="30130" x2="28000" y2="30605"/>
                        <a14:foregroundMark x1="7267" y1="30368" x2="7867" y2="31079"/>
                        <a14:foregroundMark x1="7600" y1="27165" x2="27867" y2="27639"/>
                        <a14:foregroundMark x1="10267" y1="30842" x2="10333" y2="30130"/>
                        <a14:foregroundMark x1="9733" y1="34520" x2="10200" y2="33689"/>
                        <a14:backgroundMark x1="9467" y1="27639" x2="9467" y2="30486"/>
                        <a14:backgroundMark x1="12000" y1="27877" x2="12000" y2="30368"/>
                        <a14:backgroundMark x1="14600" y1="27758" x2="14533" y2="30130"/>
                        <a14:backgroundMark x1="17200" y1="27402" x2="17133" y2="30842"/>
                        <a14:backgroundMark x1="18333" y1="27639" x2="18333" y2="30249"/>
                        <a14:backgroundMark x1="17867" y1="27402" x2="18000" y2="30842"/>
                        <a14:backgroundMark x1="21000" y1="27284" x2="20800" y2="32028"/>
                        <a14:backgroundMark x1="23400" y1="27046" x2="23400" y2="31317"/>
                        <a14:backgroundMark x1="26000" y1="27046" x2="25667" y2="32622"/>
                        <a14:backgroundMark x1="25667" y1="33571" x2="25667" y2="37011"/>
                        <a14:backgroundMark x1="23267" y1="33571" x2="23067" y2="37367"/>
                        <a14:backgroundMark x1="20667" y1="34164" x2="20667" y2="37011"/>
                        <a14:backgroundMark x1="17333" y1="33096" x2="17800" y2="37485"/>
                        <a14:backgroundMark x1="18200" y1="33689" x2="18200" y2="37367"/>
                        <a14:backgroundMark x1="17667" y1="33571" x2="16800" y2="37604"/>
                        <a14:backgroundMark x1="16933" y1="33452" x2="16933" y2="36418"/>
                        <a14:backgroundMark x1="14333" y1="34045" x2="14467" y2="37722"/>
                        <a14:backgroundMark x1="12067" y1="34045" x2="12067" y2="37604"/>
                        <a14:backgroundMark x1="9467" y1="34520" x2="9533" y2="37367"/>
                        <a14:backgroundMark x1="14333" y1="27284" x2="14467" y2="30961"/>
                        <a14:backgroundMark x1="17000" y1="27046" x2="16933" y2="31910"/>
                        <a14:backgroundMark x1="16667" y1="30605" x2="18400" y2="30486"/>
                        <a14:backgroundMark x1="14267" y1="30486" x2="14667" y2="30486"/>
                        <a14:backgroundMark x1="14533" y1="33808" x2="14533" y2="37011"/>
                        <a14:backgroundMark x1="20733" y1="27165" x2="20733" y2="30724"/>
                        <a14:backgroundMark x1="20933" y1="33808" x2="20933" y2="37604"/>
                        <a14:backgroundMark x1="23467" y1="34757" x2="23467" y2="37248"/>
                        <a14:backgroundMark x1="16800" y1="26809" x2="16867" y2="28944"/>
                        <a14:backgroundMark x1="17667" y1="28233" x2="17667" y2="29656"/>
                        <a14:backgroundMark x1="17467" y1="29656" x2="17333" y2="31554"/>
                        <a14:backgroundMark x1="17333" y1="30130" x2="17333" y2="30961"/>
                        <a14:backgroundMark x1="17400" y1="27046" x2="17533" y2="28588"/>
                        <a14:backgroundMark x1="16733" y1="28588" x2="18133" y2="28470"/>
                        <a14:backgroundMark x1="18133" y1="27402" x2="17600" y2="27402"/>
                        <a14:backgroundMark x1="16667" y1="35943" x2="18133" y2="36773"/>
                        <a14:backgroundMark x1="17933" y1="33096" x2="17867" y2="37485"/>
                        <a14:backgroundMark x1="17000" y1="33452" x2="17600" y2="37367"/>
                        <a14:backgroundMark x1="17000" y1="35113" x2="17333" y2="371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116" t="25500" r="69174" b="59917"/>
          <a:stretch/>
        </p:blipFill>
        <p:spPr>
          <a:xfrm>
            <a:off x="502113" y="1356794"/>
            <a:ext cx="2723687" cy="67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758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1" r:id="rId1"/>
    <p:sldLayoutId id="2147493472" r:id="rId2"/>
    <p:sldLayoutId id="2147493478" r:id="rId3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851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80" r:id="rId1"/>
    <p:sldLayoutId id="2147493481" r:id="rId2"/>
    <p:sldLayoutId id="2147493482" r:id="rId3"/>
    <p:sldLayoutId id="2147493483" r:id="rId4"/>
    <p:sldLayoutId id="2147493484" r:id="rId5"/>
    <p:sldLayoutId id="2147493485" r:id="rId6"/>
  </p:sldLayoutIdLst>
  <p:hf hdr="0" ft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D9878-CC2C-49DF-A197-1605B4951040}" type="datetime1">
              <a:rPr lang="zh-TW" altLang="en-US" smtClean="0"/>
              <a:t>2021/11/18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34480-2DEB-43A7-89ED-B5ED0B280F3D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935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3" r:id="rId1"/>
    <p:sldLayoutId id="2147493494" r:id="rId2"/>
    <p:sldLayoutId id="2147493495" r:id="rId3"/>
    <p:sldLayoutId id="2147493496" r:id="rId4"/>
    <p:sldLayoutId id="2147493497" r:id="rId5"/>
    <p:sldLayoutId id="2147493498" r:id="rId6"/>
    <p:sldLayoutId id="2147493499" r:id="rId7"/>
    <p:sldLayoutId id="2147493500" r:id="rId8"/>
    <p:sldLayoutId id="2147493501" r:id="rId9"/>
    <p:sldLayoutId id="2147493502" r:id="rId10"/>
    <p:sldLayoutId id="2147493503" r:id="rId11"/>
    <p:sldLayoutId id="2147493504" r:id="rId12"/>
    <p:sldLayoutId id="2147493505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國立東華大學- 维基百科，自由的百科全书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979" y="116922"/>
            <a:ext cx="1998792" cy="199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clrChange>
              <a:clrFrom>
                <a:srgbClr val="80FF80"/>
              </a:clrFrom>
              <a:clrTo>
                <a:srgbClr val="80FF8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86756" y="1"/>
            <a:ext cx="5457244" cy="3221181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851" y="3074536"/>
            <a:ext cx="3208244" cy="112288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31440" y="3016016"/>
            <a:ext cx="6243856" cy="1515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TW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</a:t>
            </a:r>
            <a:r>
              <a:rPr lang="zh-TW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年度國立東華大學</a:t>
            </a:r>
            <a:endParaRPr lang="en-US" altLang="zh-TW" sz="32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685783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智慧校園安全整合計畫</a:t>
            </a:r>
            <a:endParaRPr lang="en-US" altLang="zh-TW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685783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</a:pPr>
            <a:r>
              <a:rPr lang="zh-TW" altLang="en-US" sz="2800" b="1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光纜管道</a:t>
            </a:r>
            <a:r>
              <a:rPr lang="zh-TW" altLang="en-US" sz="2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施工進場說明</a:t>
            </a:r>
          </a:p>
        </p:txBody>
      </p:sp>
    </p:spTree>
    <p:extLst>
      <p:ext uri="{BB962C8B-B14F-4D97-AF65-F5344CB8AC3E}">
        <p14:creationId xmlns:p14="http://schemas.microsoft.com/office/powerpoint/2010/main" val="253366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字方塊 25"/>
          <p:cNvSpPr txBox="1"/>
          <p:nvPr/>
        </p:nvSpPr>
        <p:spPr>
          <a:xfrm>
            <a:off x="2684304" y="52724"/>
            <a:ext cx="3775393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sz="28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光纜管道</a:t>
            </a: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施工進場說明</a:t>
            </a:r>
          </a:p>
        </p:txBody>
      </p:sp>
      <p:sp>
        <p:nvSpPr>
          <p:cNvPr id="30" name="文字版面配置區 4">
            <a:extLst>
              <a:ext uri="{FF2B5EF4-FFF2-40B4-BE49-F238E27FC236}">
                <a16:creationId xmlns:a16="http://schemas.microsoft.com/office/drawing/2014/main" id="{1DDF12F0-2304-406E-B7A2-C33A0836662A}"/>
              </a:ext>
            </a:extLst>
          </p:cNvPr>
          <p:cNvSpPr txBox="1">
            <a:spLocks/>
          </p:cNvSpPr>
          <p:nvPr/>
        </p:nvSpPr>
        <p:spPr>
          <a:xfrm>
            <a:off x="0" y="518171"/>
            <a:ext cx="9029699" cy="389377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300"/>
              </a:spcBef>
              <a:spcAft>
                <a:spcPts val="300"/>
              </a:spcAft>
              <a:buFont typeface="Arial"/>
              <a:buNone/>
            </a:pP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一、施工計畫 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u"/>
            </a:pPr>
            <a:r>
              <a:rPr lang="zh-TW" altLang="en-US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110/11/22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星期一  </a:t>
            </a:r>
            <a:r>
              <a: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本日暫無施工</a:t>
            </a:r>
            <a:r>
              <a: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400050" lvl="1" indent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/>
              <a:buNone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施工工班校園動線巡查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施工動線確認，工程材料與機具放置位置，交維措施放置方式，進行 施工人員勞安宣教與勞安訓練。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lvl="1" indent="-1714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l"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土木管道組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lvl="1" indent="-1714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l"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光纜施工組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u"/>
            </a:pP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110/11/23 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星期二</a:t>
            </a:r>
            <a:r>
              <a:rPr lang="en-US" altLang="zh-TW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~ 110/12/15</a:t>
            </a:r>
            <a:r>
              <a:rPr lang="zh-TW" altLang="en-US" sz="1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星期三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為因應實際施工進度，</a:t>
            </a:r>
            <a:r>
              <a: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12/15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前會提供後續施工範圍與期程</a:t>
            </a:r>
            <a:r>
              <a: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lvl="1" indent="-1714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l"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土木管道進場施工如下圖說明。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lvl="1" indent="-1714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l"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先由外環車道再往校內進行土木管道埋設。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lvl="1" indent="-1714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l"/>
            </a:pP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緊急求救水泥基礎開挖埋設。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lvl="1" indent="-1714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l"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如須趕工時將協調第二組土木管道工隊進場。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lvl="1" indent="-1714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l"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纜線班由外環開始通測邊溝與既有管道。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lvl="1" indent="-17145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l"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進行光纜纜線鋪設。 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Arial"/>
              <a:buNone/>
            </a:pP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Arial"/>
              <a:buNone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Arial"/>
              <a:buNone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Arial"/>
              <a:buNone/>
            </a:pP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Arial"/>
              <a:buNone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Arial"/>
              <a:buNone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Arial"/>
              <a:buNone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Font typeface="Arial"/>
              <a:buNone/>
            </a:pP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8363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2">
            <a:extLst>
              <a:ext uri="{FF2B5EF4-FFF2-40B4-BE49-F238E27FC236}">
                <a16:creationId xmlns:a16="http://schemas.microsoft.com/office/drawing/2014/main" id="{6D403745-1926-4254-9305-D381111F5969}"/>
              </a:ext>
            </a:extLst>
          </p:cNvPr>
          <p:cNvSpPr txBox="1">
            <a:spLocks/>
          </p:cNvSpPr>
          <p:nvPr/>
        </p:nvSpPr>
        <p:spPr>
          <a:xfrm>
            <a:off x="3147285" y="19492"/>
            <a:ext cx="3057247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2800" smtClean="0"/>
              <a:t>管道施工</a:t>
            </a:r>
            <a:r>
              <a:rPr lang="zh-TW" altLang="en-US" sz="2800" dirty="0" smtClean="0"/>
              <a:t>注意事項</a:t>
            </a:r>
            <a:endParaRPr lang="zh-TW" altLang="en-US" sz="2800" dirty="0"/>
          </a:p>
        </p:txBody>
      </p:sp>
      <p:sp>
        <p:nvSpPr>
          <p:cNvPr id="3" name="文字版面配置區 3">
            <a:extLst>
              <a:ext uri="{FF2B5EF4-FFF2-40B4-BE49-F238E27FC236}">
                <a16:creationId xmlns:a16="http://schemas.microsoft.com/office/drawing/2014/main" id="{63D9E8A2-8B65-4EBC-B110-D138C871A355}"/>
              </a:ext>
            </a:extLst>
          </p:cNvPr>
          <p:cNvSpPr txBox="1">
            <a:spLocks/>
          </p:cNvSpPr>
          <p:nvPr/>
        </p:nvSpPr>
        <p:spPr>
          <a:xfrm>
            <a:off x="493569" y="728949"/>
            <a:ext cx="7886700" cy="411163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由外環車道進行。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採順向車行方向進行開挖。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每明日預定工量</a:t>
            </a:r>
            <a:r>
              <a:rPr lang="en-US" altLang="zh-TW" sz="16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6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250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公尺。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每日預定工時為</a:t>
            </a:r>
            <a:r>
              <a:rPr lang="en-US" altLang="zh-TW" sz="16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09 : 00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~ </a:t>
            </a:r>
            <a:r>
              <a:rPr lang="en-US" altLang="zh-TW" sz="16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 : 00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如需延長工時將及早通知機關相關承辦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每日進退場皆會通報機關知悉。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開挖位置如緊鄰教室或建築物需假日施工。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新世紀資通聯絡窗口共三位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現場第一聯絡人員 姓名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林蔚銘  電話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:0922-051864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現場第二聯絡人員 姓名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邱國書  電話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0939-231932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現場第三聯絡人員 姓名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蔡榕倫  電話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 0955-502859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l"/>
            </a:pP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2761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81A62844-48A7-4074-BFCE-0E1B7DBBA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571499"/>
            <a:ext cx="7782791" cy="42680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A957BD85-8D5A-47E2-8475-3E972638D7D1}"/>
              </a:ext>
            </a:extLst>
          </p:cNvPr>
          <p:cNvSpPr txBox="1"/>
          <p:nvPr/>
        </p:nvSpPr>
        <p:spPr>
          <a:xfrm>
            <a:off x="8219211" y="1165539"/>
            <a:ext cx="7897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外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環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車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道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施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示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意</a:t>
            </a:r>
            <a: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圖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標題 2">
            <a:extLst>
              <a:ext uri="{FF2B5EF4-FFF2-40B4-BE49-F238E27FC236}">
                <a16:creationId xmlns:a16="http://schemas.microsoft.com/office/drawing/2014/main" id="{C2BC3B3A-F7BA-4FCE-B368-7C72AE441470}"/>
              </a:ext>
            </a:extLst>
          </p:cNvPr>
          <p:cNvSpPr txBox="1">
            <a:spLocks/>
          </p:cNvSpPr>
          <p:nvPr/>
        </p:nvSpPr>
        <p:spPr>
          <a:xfrm>
            <a:off x="2863840" y="51889"/>
            <a:ext cx="3416321" cy="4801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2800" dirty="0" smtClean="0"/>
              <a:t>光纖管道</a:t>
            </a:r>
            <a:r>
              <a:rPr lang="zh-TW" altLang="en-US" sz="2800" dirty="0"/>
              <a:t>施工示意圖</a:t>
            </a:r>
          </a:p>
        </p:txBody>
      </p:sp>
    </p:spTree>
    <p:extLst>
      <p:ext uri="{BB962C8B-B14F-4D97-AF65-F5344CB8AC3E}">
        <p14:creationId xmlns:p14="http://schemas.microsoft.com/office/powerpoint/2010/main" val="149015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/field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6827</TotalTime>
  <Words>311</Words>
  <Application>Microsoft Office PowerPoint</Application>
  <PresentationFormat>如螢幕大小 (16:9)</PresentationFormat>
  <Paragraphs>39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4</vt:i4>
      </vt:variant>
    </vt:vector>
  </HeadingPairs>
  <TitlesOfParts>
    <vt:vector size="14" baseType="lpstr">
      <vt:lpstr>文鼎粗黑</vt:lpstr>
      <vt:lpstr>微軟正黑體</vt:lpstr>
      <vt:lpstr>新細明體</vt:lpstr>
      <vt:lpstr>Arial</vt:lpstr>
      <vt:lpstr>Calibri</vt:lpstr>
      <vt:lpstr>Calibri Light</vt:lpstr>
      <vt:lpstr>Wingdings</vt:lpstr>
      <vt:lpstr>Office Theme</vt:lpstr>
      <vt:lpstr>1_自訂設計</vt:lpstr>
      <vt:lpstr>自訂設計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Lee, Arthur 李繼湘 (518124)</cp:lastModifiedBy>
  <cp:revision>606</cp:revision>
  <cp:lastPrinted>2021-07-23T01:10:28Z</cp:lastPrinted>
  <dcterms:created xsi:type="dcterms:W3CDTF">2010-04-12T23:12:02Z</dcterms:created>
  <dcterms:modified xsi:type="dcterms:W3CDTF">2021-11-18T08:37:55Z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