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104063" cy="10234613"/>
  <p:defaultTextStyle>
    <a:defPPr>
      <a:defRPr lang="en-US"/>
    </a:defPPr>
    <a:lvl1pPr marL="0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237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356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593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2712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199830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6949" algn="l" defTabSz="45711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9BE1"/>
    <a:srgbClr val="954ECA"/>
    <a:srgbClr val="FBC735"/>
    <a:srgbClr val="A66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206" cy="513284"/>
          </a:xfrm>
          <a:prstGeom prst="rect">
            <a:avLst/>
          </a:prstGeom>
        </p:spPr>
        <p:txBody>
          <a:bodyPr vert="horz" lIns="94657" tIns="47329" rIns="94657" bIns="473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4201" y="0"/>
            <a:ext cx="3078206" cy="513284"/>
          </a:xfrm>
          <a:prstGeom prst="rect">
            <a:avLst/>
          </a:prstGeom>
        </p:spPr>
        <p:txBody>
          <a:bodyPr vert="horz" lIns="94657" tIns="47329" rIns="94657" bIns="47329" rtlCol="0"/>
          <a:lstStyle>
            <a:lvl1pPr algn="r">
              <a:defRPr sz="1200"/>
            </a:lvl1pPr>
          </a:lstStyle>
          <a:p>
            <a:fld id="{CDC75362-C2E2-461D-B11D-F8930485579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7" tIns="47329" rIns="94657" bIns="4732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740" y="4925236"/>
            <a:ext cx="5682588" cy="4029439"/>
          </a:xfrm>
          <a:prstGeom prst="rect">
            <a:avLst/>
          </a:prstGeom>
        </p:spPr>
        <p:txBody>
          <a:bodyPr vert="horz" lIns="94657" tIns="47329" rIns="94657" bIns="47329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721331"/>
            <a:ext cx="3078206" cy="513284"/>
          </a:xfrm>
          <a:prstGeom prst="rect">
            <a:avLst/>
          </a:prstGeom>
        </p:spPr>
        <p:txBody>
          <a:bodyPr vert="horz" lIns="94657" tIns="47329" rIns="94657" bIns="473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4201" y="9721331"/>
            <a:ext cx="3078206" cy="513284"/>
          </a:xfrm>
          <a:prstGeom prst="rect">
            <a:avLst/>
          </a:prstGeom>
        </p:spPr>
        <p:txBody>
          <a:bodyPr vert="horz" lIns="94657" tIns="47329" rIns="94657" bIns="47329" rtlCol="0" anchor="b"/>
          <a:lstStyle>
            <a:lvl1pPr algn="r">
              <a:defRPr sz="1200"/>
            </a:lvl1pPr>
          </a:lstStyle>
          <a:p>
            <a:fld id="{84F4174A-26DE-4375-914E-1D49722512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7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6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3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2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0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9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621192"/>
            <a:ext cx="5829301" cy="3448756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1" cy="2391656"/>
          </a:xfrm>
        </p:spPr>
        <p:txBody>
          <a:bodyPr/>
          <a:lstStyle>
            <a:lvl1pPr marL="0" indent="0" algn="ctr">
              <a:buNone/>
              <a:defRPr sz="1799"/>
            </a:lvl1pPr>
            <a:lvl2pPr marL="342933" indent="0" algn="ctr">
              <a:buNone/>
              <a:defRPr sz="1499"/>
            </a:lvl2pPr>
            <a:lvl3pPr marL="685866" indent="0" algn="ctr">
              <a:buNone/>
              <a:defRPr sz="1351"/>
            </a:lvl3pPr>
            <a:lvl4pPr marL="1028799" indent="0" algn="ctr">
              <a:buNone/>
              <a:defRPr sz="1200"/>
            </a:lvl4pPr>
            <a:lvl5pPr marL="1371735" indent="0" algn="ctr">
              <a:buNone/>
              <a:defRPr sz="1200"/>
            </a:lvl5pPr>
            <a:lvl6pPr marL="1714668" indent="0" algn="ctr">
              <a:buNone/>
              <a:defRPr sz="1200"/>
            </a:lvl6pPr>
            <a:lvl7pPr marL="2057601" indent="0" algn="ctr">
              <a:buNone/>
              <a:defRPr sz="1200"/>
            </a:lvl7pPr>
            <a:lvl8pPr marL="2400534" indent="0" algn="ctr">
              <a:buNone/>
              <a:defRPr sz="1200"/>
            </a:lvl8pPr>
            <a:lvl9pPr marL="2743467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92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21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5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81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01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6"/>
          </a:xfrm>
        </p:spPr>
        <p:txBody>
          <a:bodyPr/>
          <a:lstStyle>
            <a:lvl1pPr marL="0" indent="0">
              <a:buNone/>
              <a:defRPr sz="1799">
                <a:solidFill>
                  <a:schemeClr val="tx1"/>
                </a:solidFill>
              </a:defRPr>
            </a:lvl1pPr>
            <a:lvl2pPr marL="342933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8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7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6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5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4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76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3"/>
            <a:ext cx="2914650" cy="628526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3"/>
            <a:ext cx="2914650" cy="628526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6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8"/>
            <a:ext cx="2901255" cy="1190096"/>
          </a:xfrm>
        </p:spPr>
        <p:txBody>
          <a:bodyPr anchor="b"/>
          <a:lstStyle>
            <a:lvl1pPr marL="0" indent="0">
              <a:buNone/>
              <a:defRPr sz="1799" b="1"/>
            </a:lvl1pPr>
            <a:lvl2pPr marL="342933" indent="0">
              <a:buNone/>
              <a:defRPr sz="1499" b="1"/>
            </a:lvl2pPr>
            <a:lvl3pPr marL="685866" indent="0">
              <a:buNone/>
              <a:defRPr sz="1351" b="1"/>
            </a:lvl3pPr>
            <a:lvl4pPr marL="1028799" indent="0">
              <a:buNone/>
              <a:defRPr sz="1200" b="1"/>
            </a:lvl4pPr>
            <a:lvl5pPr marL="1371735" indent="0">
              <a:buNone/>
              <a:defRPr sz="1200" b="1"/>
            </a:lvl5pPr>
            <a:lvl6pPr marL="1714668" indent="0">
              <a:buNone/>
              <a:defRPr sz="1200" b="1"/>
            </a:lvl6pPr>
            <a:lvl7pPr marL="2057601" indent="0">
              <a:buNone/>
              <a:defRPr sz="1200" b="1"/>
            </a:lvl7pPr>
            <a:lvl8pPr marL="2400534" indent="0">
              <a:buNone/>
              <a:defRPr sz="1200" b="1"/>
            </a:lvl8pPr>
            <a:lvl9pPr marL="2743467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5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48"/>
            <a:ext cx="2915543" cy="1190096"/>
          </a:xfrm>
        </p:spPr>
        <p:txBody>
          <a:bodyPr anchor="b"/>
          <a:lstStyle>
            <a:lvl1pPr marL="0" indent="0">
              <a:buNone/>
              <a:defRPr sz="1799" b="1"/>
            </a:lvl1pPr>
            <a:lvl2pPr marL="342933" indent="0">
              <a:buNone/>
              <a:defRPr sz="1499" b="1"/>
            </a:lvl2pPr>
            <a:lvl3pPr marL="685866" indent="0">
              <a:buNone/>
              <a:defRPr sz="1351" b="1"/>
            </a:lvl3pPr>
            <a:lvl4pPr marL="1028799" indent="0">
              <a:buNone/>
              <a:defRPr sz="1200" b="1"/>
            </a:lvl4pPr>
            <a:lvl5pPr marL="1371735" indent="0">
              <a:buNone/>
              <a:defRPr sz="1200" b="1"/>
            </a:lvl5pPr>
            <a:lvl6pPr marL="1714668" indent="0">
              <a:buNone/>
              <a:defRPr sz="1200" b="1"/>
            </a:lvl6pPr>
            <a:lvl7pPr marL="2057601" indent="0">
              <a:buNone/>
              <a:defRPr sz="1200" b="1"/>
            </a:lvl7pPr>
            <a:lvl8pPr marL="2400534" indent="0">
              <a:buNone/>
              <a:defRPr sz="1200" b="1"/>
            </a:lvl8pPr>
            <a:lvl9pPr marL="2743467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5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2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2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35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0"/>
          </a:xfrm>
        </p:spPr>
        <p:txBody>
          <a:bodyPr/>
          <a:lstStyle>
            <a:lvl1pPr>
              <a:defRPr sz="2399"/>
            </a:lvl1pPr>
            <a:lvl2pPr>
              <a:defRPr sz="2099"/>
            </a:lvl2pPr>
            <a:lvl3pPr>
              <a:defRPr sz="1799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8"/>
          </a:xfrm>
        </p:spPr>
        <p:txBody>
          <a:bodyPr/>
          <a:lstStyle>
            <a:lvl1pPr marL="0" indent="0">
              <a:buNone/>
              <a:defRPr sz="1200"/>
            </a:lvl1pPr>
            <a:lvl2pPr marL="342933" indent="0">
              <a:buNone/>
              <a:defRPr sz="1051"/>
            </a:lvl2pPr>
            <a:lvl3pPr marL="685866" indent="0">
              <a:buNone/>
              <a:defRPr sz="900"/>
            </a:lvl3pPr>
            <a:lvl4pPr marL="1028799" indent="0">
              <a:buNone/>
              <a:defRPr sz="751"/>
            </a:lvl4pPr>
            <a:lvl5pPr marL="1371735" indent="0">
              <a:buNone/>
              <a:defRPr sz="751"/>
            </a:lvl5pPr>
            <a:lvl6pPr marL="1714668" indent="0">
              <a:buNone/>
              <a:defRPr sz="751"/>
            </a:lvl6pPr>
            <a:lvl7pPr marL="2057601" indent="0">
              <a:buNone/>
              <a:defRPr sz="751"/>
            </a:lvl7pPr>
            <a:lvl8pPr marL="2400534" indent="0">
              <a:buNone/>
              <a:defRPr sz="751"/>
            </a:lvl8pPr>
            <a:lvl9pPr marL="2743467" indent="0">
              <a:buNone/>
              <a:defRPr sz="75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51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0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933" indent="0">
              <a:buNone/>
              <a:defRPr sz="2099"/>
            </a:lvl2pPr>
            <a:lvl3pPr marL="685866" indent="0">
              <a:buNone/>
              <a:defRPr sz="1799"/>
            </a:lvl3pPr>
            <a:lvl4pPr marL="1028799" indent="0">
              <a:buNone/>
              <a:defRPr sz="1499"/>
            </a:lvl4pPr>
            <a:lvl5pPr marL="1371735" indent="0">
              <a:buNone/>
              <a:defRPr sz="1499"/>
            </a:lvl5pPr>
            <a:lvl6pPr marL="1714668" indent="0">
              <a:buNone/>
              <a:defRPr sz="1499"/>
            </a:lvl6pPr>
            <a:lvl7pPr marL="2057601" indent="0">
              <a:buNone/>
              <a:defRPr sz="1499"/>
            </a:lvl7pPr>
            <a:lvl8pPr marL="2400534" indent="0">
              <a:buNone/>
              <a:defRPr sz="1499"/>
            </a:lvl8pPr>
            <a:lvl9pPr marL="2743467" indent="0">
              <a:buNone/>
              <a:defRPr sz="1499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8"/>
          </a:xfrm>
        </p:spPr>
        <p:txBody>
          <a:bodyPr/>
          <a:lstStyle>
            <a:lvl1pPr marL="0" indent="0">
              <a:buNone/>
              <a:defRPr sz="1200"/>
            </a:lvl1pPr>
            <a:lvl2pPr marL="342933" indent="0">
              <a:buNone/>
              <a:defRPr sz="1051"/>
            </a:lvl2pPr>
            <a:lvl3pPr marL="685866" indent="0">
              <a:buNone/>
              <a:defRPr sz="900"/>
            </a:lvl3pPr>
            <a:lvl4pPr marL="1028799" indent="0">
              <a:buNone/>
              <a:defRPr sz="751"/>
            </a:lvl4pPr>
            <a:lvl5pPr marL="1371735" indent="0">
              <a:buNone/>
              <a:defRPr sz="751"/>
            </a:lvl5pPr>
            <a:lvl6pPr marL="1714668" indent="0">
              <a:buNone/>
              <a:defRPr sz="751"/>
            </a:lvl6pPr>
            <a:lvl7pPr marL="2057601" indent="0">
              <a:buNone/>
              <a:defRPr sz="751"/>
            </a:lvl7pPr>
            <a:lvl8pPr marL="2400534" indent="0">
              <a:buNone/>
              <a:defRPr sz="751"/>
            </a:lvl8pPr>
            <a:lvl9pPr marL="2743467" indent="0">
              <a:buNone/>
              <a:defRPr sz="75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12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3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342CC-695E-48BB-A8B8-74E1A6899923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FE9A-A1DA-4A70-9EEA-5C20BFD4BA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57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66" rtl="0" eaLnBrk="1" latinLnBrk="0" hangingPunct="1">
        <a:lnSpc>
          <a:spcPct val="90000"/>
        </a:lnSpc>
        <a:spcBef>
          <a:spcPct val="0"/>
        </a:spcBef>
        <a:buNone/>
        <a:defRPr sz="33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7" indent="-171467" algn="l" defTabSz="6858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1pPr>
      <a:lvl2pPr marL="514400" indent="-171467" algn="l" defTabSz="68586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857333" indent="-171467" algn="l" defTabSz="68586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268" indent="-171467" algn="l" defTabSz="68586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201" indent="-171467" algn="l" defTabSz="68586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6134" indent="-171467" algn="l" defTabSz="68586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9067" indent="-171467" algn="l" defTabSz="68586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2001" indent="-171467" algn="l" defTabSz="68586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934" indent="-171467" algn="l" defTabSz="68586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933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66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99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735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668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601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534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467" algn="l" defTabSz="6858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" y="0"/>
            <a:ext cx="6857999" cy="9906000"/>
          </a:xfrm>
          <a:prstGeom prst="rect">
            <a:avLst/>
          </a:prstGeom>
          <a:gradFill flip="none" rotWithShape="1">
            <a:gsLst>
              <a:gs pos="14000">
                <a:schemeClr val="accent2"/>
              </a:gs>
              <a:gs pos="86000">
                <a:srgbClr val="A66BD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3" name="群組 232"/>
          <p:cNvGrpSpPr/>
          <p:nvPr/>
        </p:nvGrpSpPr>
        <p:grpSpPr>
          <a:xfrm rot="9348649">
            <a:off x="-258405" y="-450012"/>
            <a:ext cx="3132617" cy="3970978"/>
            <a:chOff x="-3269540" y="188145"/>
            <a:chExt cx="2290609" cy="2903629"/>
          </a:xfrm>
        </p:grpSpPr>
        <p:sp>
          <p:nvSpPr>
            <p:cNvPr id="230" name="等腰三角形 229"/>
            <p:cNvSpPr/>
            <p:nvPr/>
          </p:nvSpPr>
          <p:spPr>
            <a:xfrm>
              <a:off x="-2540000" y="600387"/>
              <a:ext cx="1561069" cy="2468891"/>
            </a:xfrm>
            <a:prstGeom prst="triangle">
              <a:avLst>
                <a:gd name="adj" fmla="val 98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1" name="等腰三角形 230"/>
            <p:cNvSpPr/>
            <p:nvPr/>
          </p:nvSpPr>
          <p:spPr>
            <a:xfrm rot="12162">
              <a:off x="-3269540" y="600387"/>
              <a:ext cx="740229" cy="2468891"/>
            </a:xfrm>
            <a:prstGeom prst="triangle">
              <a:avLst>
                <a:gd name="adj" fmla="val 100000"/>
              </a:avLst>
            </a:prstGeom>
            <a:solidFill>
              <a:srgbClr val="954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2" name="等腰三角形 231"/>
            <p:cNvSpPr/>
            <p:nvPr/>
          </p:nvSpPr>
          <p:spPr>
            <a:xfrm rot="19703939">
              <a:off x="-1821853" y="188145"/>
              <a:ext cx="740229" cy="2903629"/>
            </a:xfrm>
            <a:prstGeom prst="triangle">
              <a:avLst>
                <a:gd name="adj" fmla="val 0"/>
              </a:avLst>
            </a:prstGeom>
            <a:solidFill>
              <a:srgbClr val="C39B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</p:grpSp>
      <p:sp>
        <p:nvSpPr>
          <p:cNvPr id="11" name="梯形 10"/>
          <p:cNvSpPr/>
          <p:nvPr/>
        </p:nvSpPr>
        <p:spPr>
          <a:xfrm rot="277011">
            <a:off x="3189816" y="1730933"/>
            <a:ext cx="2853584" cy="7568969"/>
          </a:xfrm>
          <a:custGeom>
            <a:avLst/>
            <a:gdLst>
              <a:gd name="connsiteX0" fmla="*/ 0 w 2390302"/>
              <a:gd name="connsiteY0" fmla="*/ 7591886 h 7591886"/>
              <a:gd name="connsiteX1" fmla="*/ 578262 w 2390302"/>
              <a:gd name="connsiteY1" fmla="*/ 0 h 7591886"/>
              <a:gd name="connsiteX2" fmla="*/ 1812040 w 2390302"/>
              <a:gd name="connsiteY2" fmla="*/ 0 h 7591886"/>
              <a:gd name="connsiteX3" fmla="*/ 2390302 w 2390302"/>
              <a:gd name="connsiteY3" fmla="*/ 7591886 h 7591886"/>
              <a:gd name="connsiteX4" fmla="*/ 0 w 2390302"/>
              <a:gd name="connsiteY4" fmla="*/ 7591886 h 7591886"/>
              <a:gd name="connsiteX0" fmla="*/ 0 w 3081237"/>
              <a:gd name="connsiteY0" fmla="*/ 7555944 h 7591886"/>
              <a:gd name="connsiteX1" fmla="*/ 1269197 w 3081237"/>
              <a:gd name="connsiteY1" fmla="*/ 0 h 7591886"/>
              <a:gd name="connsiteX2" fmla="*/ 2502975 w 3081237"/>
              <a:gd name="connsiteY2" fmla="*/ 0 h 7591886"/>
              <a:gd name="connsiteX3" fmla="*/ 3081237 w 3081237"/>
              <a:gd name="connsiteY3" fmla="*/ 7591886 h 7591886"/>
              <a:gd name="connsiteX4" fmla="*/ 0 w 3081237"/>
              <a:gd name="connsiteY4" fmla="*/ 7555944 h 7591886"/>
              <a:gd name="connsiteX0" fmla="*/ 0 w 2502975"/>
              <a:gd name="connsiteY0" fmla="*/ 7555944 h 7573875"/>
              <a:gd name="connsiteX1" fmla="*/ 1269197 w 2502975"/>
              <a:gd name="connsiteY1" fmla="*/ 0 h 7573875"/>
              <a:gd name="connsiteX2" fmla="*/ 2502975 w 2502975"/>
              <a:gd name="connsiteY2" fmla="*/ 0 h 7573875"/>
              <a:gd name="connsiteX3" fmla="*/ 1978931 w 2502975"/>
              <a:gd name="connsiteY3" fmla="*/ 7573875 h 7573875"/>
              <a:gd name="connsiteX4" fmla="*/ 0 w 2502975"/>
              <a:gd name="connsiteY4" fmla="*/ 7555944 h 7573875"/>
              <a:gd name="connsiteX0" fmla="*/ 0 w 2502975"/>
              <a:gd name="connsiteY0" fmla="*/ 7555944 h 7589536"/>
              <a:gd name="connsiteX1" fmla="*/ 1269197 w 2502975"/>
              <a:gd name="connsiteY1" fmla="*/ 0 h 7589536"/>
              <a:gd name="connsiteX2" fmla="*/ 2502975 w 2502975"/>
              <a:gd name="connsiteY2" fmla="*/ 0 h 7589536"/>
              <a:gd name="connsiteX3" fmla="*/ 2163671 w 2502975"/>
              <a:gd name="connsiteY3" fmla="*/ 7589536 h 7589536"/>
              <a:gd name="connsiteX4" fmla="*/ 0 w 2502975"/>
              <a:gd name="connsiteY4" fmla="*/ 7555944 h 7589536"/>
              <a:gd name="connsiteX0" fmla="*/ 0 w 2853584"/>
              <a:gd name="connsiteY0" fmla="*/ 7568968 h 7589536"/>
              <a:gd name="connsiteX1" fmla="*/ 1619806 w 2853584"/>
              <a:gd name="connsiteY1" fmla="*/ 0 h 7589536"/>
              <a:gd name="connsiteX2" fmla="*/ 2853584 w 2853584"/>
              <a:gd name="connsiteY2" fmla="*/ 0 h 7589536"/>
              <a:gd name="connsiteX3" fmla="*/ 2514280 w 2853584"/>
              <a:gd name="connsiteY3" fmla="*/ 7589536 h 7589536"/>
              <a:gd name="connsiteX4" fmla="*/ 0 w 2853584"/>
              <a:gd name="connsiteY4" fmla="*/ 7568968 h 7589536"/>
              <a:gd name="connsiteX0" fmla="*/ 0 w 2853584"/>
              <a:gd name="connsiteY0" fmla="*/ 7568968 h 7568968"/>
              <a:gd name="connsiteX1" fmla="*/ 1619806 w 2853584"/>
              <a:gd name="connsiteY1" fmla="*/ 0 h 7568968"/>
              <a:gd name="connsiteX2" fmla="*/ 2853584 w 2853584"/>
              <a:gd name="connsiteY2" fmla="*/ 0 h 7568968"/>
              <a:gd name="connsiteX3" fmla="*/ 2190372 w 2853584"/>
              <a:gd name="connsiteY3" fmla="*/ 7554535 h 7568968"/>
              <a:gd name="connsiteX4" fmla="*/ 0 w 2853584"/>
              <a:gd name="connsiteY4" fmla="*/ 7568968 h 7568968"/>
              <a:gd name="connsiteX0" fmla="*/ 0 w 2853584"/>
              <a:gd name="connsiteY0" fmla="*/ 7568968 h 7568968"/>
              <a:gd name="connsiteX1" fmla="*/ 1619806 w 2853584"/>
              <a:gd name="connsiteY1" fmla="*/ 0 h 7568968"/>
              <a:gd name="connsiteX2" fmla="*/ 2853584 w 2853584"/>
              <a:gd name="connsiteY2" fmla="*/ 0 h 7568968"/>
              <a:gd name="connsiteX3" fmla="*/ 2205562 w 2853584"/>
              <a:gd name="connsiteY3" fmla="*/ 7553308 h 7568968"/>
              <a:gd name="connsiteX4" fmla="*/ 0 w 2853584"/>
              <a:gd name="connsiteY4" fmla="*/ 7568968 h 756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584" h="7568968">
                <a:moveTo>
                  <a:pt x="0" y="7568968"/>
                </a:moveTo>
                <a:lnTo>
                  <a:pt x="1619806" y="0"/>
                </a:lnTo>
                <a:lnTo>
                  <a:pt x="2853584" y="0"/>
                </a:lnTo>
                <a:lnTo>
                  <a:pt x="2205562" y="7553308"/>
                </a:lnTo>
                <a:lnTo>
                  <a:pt x="0" y="7568968"/>
                </a:lnTo>
                <a:close/>
              </a:path>
            </a:pathLst>
          </a:custGeom>
          <a:gradFill flip="none" rotWithShape="1">
            <a:gsLst>
              <a:gs pos="91000">
                <a:srgbClr val="C39BE1"/>
              </a:gs>
              <a:gs pos="23000">
                <a:srgbClr val="A66BD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grpSp>
        <p:nvGrpSpPr>
          <p:cNvPr id="2" name="群組 1"/>
          <p:cNvGrpSpPr/>
          <p:nvPr/>
        </p:nvGrpSpPr>
        <p:grpSpPr>
          <a:xfrm>
            <a:off x="3496435" y="5569570"/>
            <a:ext cx="3970979" cy="3122138"/>
            <a:chOff x="6735458" y="4897939"/>
            <a:chExt cx="3970978" cy="3122138"/>
          </a:xfrm>
        </p:grpSpPr>
        <p:sp>
          <p:nvSpPr>
            <p:cNvPr id="235" name="等腰三角形 234"/>
            <p:cNvSpPr/>
            <p:nvPr/>
          </p:nvSpPr>
          <p:spPr>
            <a:xfrm rot="16200000">
              <a:off x="7908276" y="4277174"/>
              <a:ext cx="2134904" cy="3376434"/>
            </a:xfrm>
            <a:prstGeom prst="triangle">
              <a:avLst>
                <a:gd name="adj" fmla="val 9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6" name="等腰三角形 235"/>
            <p:cNvSpPr/>
            <p:nvPr/>
          </p:nvSpPr>
          <p:spPr>
            <a:xfrm rot="16200000">
              <a:off x="8469563" y="5825695"/>
              <a:ext cx="1012331" cy="337643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7" name="等腰三角形 236"/>
            <p:cNvSpPr/>
            <p:nvPr/>
          </p:nvSpPr>
          <p:spPr>
            <a:xfrm rot="14303939">
              <a:off x="8214781" y="3546941"/>
              <a:ext cx="1012331" cy="3970978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</p:grpSp>
      <p:sp>
        <p:nvSpPr>
          <p:cNvPr id="9" name="框架 8"/>
          <p:cNvSpPr/>
          <p:nvPr/>
        </p:nvSpPr>
        <p:spPr>
          <a:xfrm flipH="1">
            <a:off x="4392788" y="197537"/>
            <a:ext cx="2224241" cy="2164080"/>
          </a:xfrm>
          <a:custGeom>
            <a:avLst/>
            <a:gdLst>
              <a:gd name="connsiteX0" fmla="*/ 0 w 2651760"/>
              <a:gd name="connsiteY0" fmla="*/ 0 h 2164080"/>
              <a:gd name="connsiteX1" fmla="*/ 2651760 w 2651760"/>
              <a:gd name="connsiteY1" fmla="*/ 0 h 2164080"/>
              <a:gd name="connsiteX2" fmla="*/ 2651760 w 2651760"/>
              <a:gd name="connsiteY2" fmla="*/ 2164080 h 2164080"/>
              <a:gd name="connsiteX3" fmla="*/ 0 w 2651760"/>
              <a:gd name="connsiteY3" fmla="*/ 2164080 h 2164080"/>
              <a:gd name="connsiteX4" fmla="*/ 0 w 2651760"/>
              <a:gd name="connsiteY4" fmla="*/ 0 h 2164080"/>
              <a:gd name="connsiteX5" fmla="*/ 179078 w 2651760"/>
              <a:gd name="connsiteY5" fmla="*/ 179078 h 2164080"/>
              <a:gd name="connsiteX6" fmla="*/ 179078 w 2651760"/>
              <a:gd name="connsiteY6" fmla="*/ 1985002 h 2164080"/>
              <a:gd name="connsiteX7" fmla="*/ 2472682 w 2651760"/>
              <a:gd name="connsiteY7" fmla="*/ 1985002 h 2164080"/>
              <a:gd name="connsiteX8" fmla="*/ 2472682 w 2651760"/>
              <a:gd name="connsiteY8" fmla="*/ 179078 h 2164080"/>
              <a:gd name="connsiteX9" fmla="*/ 179078 w 2651760"/>
              <a:gd name="connsiteY9" fmla="*/ 179078 h 2164080"/>
              <a:gd name="connsiteX0" fmla="*/ 0 w 2651760"/>
              <a:gd name="connsiteY0" fmla="*/ 0 h 2164080"/>
              <a:gd name="connsiteX1" fmla="*/ 2651760 w 2651760"/>
              <a:gd name="connsiteY1" fmla="*/ 0 h 2164080"/>
              <a:gd name="connsiteX2" fmla="*/ 2651760 w 2651760"/>
              <a:gd name="connsiteY2" fmla="*/ 2164080 h 2164080"/>
              <a:gd name="connsiteX3" fmla="*/ 0 w 2651760"/>
              <a:gd name="connsiteY3" fmla="*/ 2164080 h 2164080"/>
              <a:gd name="connsiteX4" fmla="*/ 0 w 2651760"/>
              <a:gd name="connsiteY4" fmla="*/ 0 h 2164080"/>
              <a:gd name="connsiteX5" fmla="*/ 300998 w 2651760"/>
              <a:gd name="connsiteY5" fmla="*/ 331478 h 2164080"/>
              <a:gd name="connsiteX6" fmla="*/ 179078 w 2651760"/>
              <a:gd name="connsiteY6" fmla="*/ 1985002 h 2164080"/>
              <a:gd name="connsiteX7" fmla="*/ 2472682 w 2651760"/>
              <a:gd name="connsiteY7" fmla="*/ 1985002 h 2164080"/>
              <a:gd name="connsiteX8" fmla="*/ 2472682 w 2651760"/>
              <a:gd name="connsiteY8" fmla="*/ 179078 h 2164080"/>
              <a:gd name="connsiteX9" fmla="*/ 300998 w 2651760"/>
              <a:gd name="connsiteY9" fmla="*/ 331478 h 2164080"/>
              <a:gd name="connsiteX0" fmla="*/ 0 w 2651760"/>
              <a:gd name="connsiteY0" fmla="*/ 0 h 2164080"/>
              <a:gd name="connsiteX1" fmla="*/ 2651760 w 2651760"/>
              <a:gd name="connsiteY1" fmla="*/ 0 h 2164080"/>
              <a:gd name="connsiteX2" fmla="*/ 2651760 w 2651760"/>
              <a:gd name="connsiteY2" fmla="*/ 2164080 h 2164080"/>
              <a:gd name="connsiteX3" fmla="*/ 0 w 2651760"/>
              <a:gd name="connsiteY3" fmla="*/ 2164080 h 2164080"/>
              <a:gd name="connsiteX4" fmla="*/ 0 w 2651760"/>
              <a:gd name="connsiteY4" fmla="*/ 0 h 2164080"/>
              <a:gd name="connsiteX5" fmla="*/ 300998 w 2651760"/>
              <a:gd name="connsiteY5" fmla="*/ 331478 h 2164080"/>
              <a:gd name="connsiteX6" fmla="*/ 316238 w 2651760"/>
              <a:gd name="connsiteY6" fmla="*/ 1893562 h 2164080"/>
              <a:gd name="connsiteX7" fmla="*/ 2472682 w 2651760"/>
              <a:gd name="connsiteY7" fmla="*/ 1985002 h 2164080"/>
              <a:gd name="connsiteX8" fmla="*/ 2472682 w 2651760"/>
              <a:gd name="connsiteY8" fmla="*/ 179078 h 2164080"/>
              <a:gd name="connsiteX9" fmla="*/ 300998 w 2651760"/>
              <a:gd name="connsiteY9" fmla="*/ 331478 h 2164080"/>
              <a:gd name="connsiteX0" fmla="*/ 0 w 2651760"/>
              <a:gd name="connsiteY0" fmla="*/ 0 h 2164080"/>
              <a:gd name="connsiteX1" fmla="*/ 2651760 w 2651760"/>
              <a:gd name="connsiteY1" fmla="*/ 0 h 2164080"/>
              <a:gd name="connsiteX2" fmla="*/ 2651760 w 2651760"/>
              <a:gd name="connsiteY2" fmla="*/ 2164080 h 2164080"/>
              <a:gd name="connsiteX3" fmla="*/ 137160 w 2651760"/>
              <a:gd name="connsiteY3" fmla="*/ 2057400 h 2164080"/>
              <a:gd name="connsiteX4" fmla="*/ 0 w 2651760"/>
              <a:gd name="connsiteY4" fmla="*/ 0 h 2164080"/>
              <a:gd name="connsiteX5" fmla="*/ 300998 w 2651760"/>
              <a:gd name="connsiteY5" fmla="*/ 331478 h 2164080"/>
              <a:gd name="connsiteX6" fmla="*/ 316238 w 2651760"/>
              <a:gd name="connsiteY6" fmla="*/ 1893562 h 2164080"/>
              <a:gd name="connsiteX7" fmla="*/ 2472682 w 2651760"/>
              <a:gd name="connsiteY7" fmla="*/ 1985002 h 2164080"/>
              <a:gd name="connsiteX8" fmla="*/ 2472682 w 2651760"/>
              <a:gd name="connsiteY8" fmla="*/ 179078 h 2164080"/>
              <a:gd name="connsiteX9" fmla="*/ 300998 w 2651760"/>
              <a:gd name="connsiteY9" fmla="*/ 331478 h 2164080"/>
              <a:gd name="connsiteX0" fmla="*/ 4572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57400 h 2164080"/>
              <a:gd name="connsiteX4" fmla="*/ 45720 w 2514600"/>
              <a:gd name="connsiteY4" fmla="*/ 167640 h 2164080"/>
              <a:gd name="connsiteX5" fmla="*/ 163838 w 2514600"/>
              <a:gd name="connsiteY5" fmla="*/ 331478 h 2164080"/>
              <a:gd name="connsiteX6" fmla="*/ 179078 w 2514600"/>
              <a:gd name="connsiteY6" fmla="*/ 1893562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57400 h 2164080"/>
              <a:gd name="connsiteX4" fmla="*/ 0 w 2514600"/>
              <a:gd name="connsiteY4" fmla="*/ 167640 h 2164080"/>
              <a:gd name="connsiteX5" fmla="*/ 163838 w 2514600"/>
              <a:gd name="connsiteY5" fmla="*/ 331478 h 2164080"/>
              <a:gd name="connsiteX6" fmla="*/ 179078 w 2514600"/>
              <a:gd name="connsiteY6" fmla="*/ 1893562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30480 w 2514600"/>
              <a:gd name="connsiteY3" fmla="*/ 2026920 h 2164080"/>
              <a:gd name="connsiteX4" fmla="*/ 0 w 2514600"/>
              <a:gd name="connsiteY4" fmla="*/ 167640 h 2164080"/>
              <a:gd name="connsiteX5" fmla="*/ 163838 w 2514600"/>
              <a:gd name="connsiteY5" fmla="*/ 331478 h 2164080"/>
              <a:gd name="connsiteX6" fmla="*/ 179078 w 2514600"/>
              <a:gd name="connsiteY6" fmla="*/ 1893562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42160 h 2164080"/>
              <a:gd name="connsiteX4" fmla="*/ 0 w 2514600"/>
              <a:gd name="connsiteY4" fmla="*/ 167640 h 2164080"/>
              <a:gd name="connsiteX5" fmla="*/ 163838 w 2514600"/>
              <a:gd name="connsiteY5" fmla="*/ 331478 h 2164080"/>
              <a:gd name="connsiteX6" fmla="*/ 179078 w 2514600"/>
              <a:gd name="connsiteY6" fmla="*/ 1893562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42160 h 2164080"/>
              <a:gd name="connsiteX4" fmla="*/ 0 w 2514600"/>
              <a:gd name="connsiteY4" fmla="*/ 167640 h 2164080"/>
              <a:gd name="connsiteX5" fmla="*/ 163838 w 2514600"/>
              <a:gd name="connsiteY5" fmla="*/ 331478 h 2164080"/>
              <a:gd name="connsiteX6" fmla="*/ 222621 w 2514600"/>
              <a:gd name="connsiteY6" fmla="*/ 1820991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42160 h 2164080"/>
              <a:gd name="connsiteX4" fmla="*/ 0 w 2514600"/>
              <a:gd name="connsiteY4" fmla="*/ 167640 h 2164080"/>
              <a:gd name="connsiteX5" fmla="*/ 236410 w 2514600"/>
              <a:gd name="connsiteY5" fmla="*/ 404050 h 2164080"/>
              <a:gd name="connsiteX6" fmla="*/ 222621 w 2514600"/>
              <a:gd name="connsiteY6" fmla="*/ 1820991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236410 w 2514600"/>
              <a:gd name="connsiteY9" fmla="*/ 404050 h 2164080"/>
              <a:gd name="connsiteX0" fmla="*/ 72571 w 2514600"/>
              <a:gd name="connsiteY0" fmla="*/ 254726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42160 h 2164080"/>
              <a:gd name="connsiteX4" fmla="*/ 72571 w 2514600"/>
              <a:gd name="connsiteY4" fmla="*/ 254726 h 2164080"/>
              <a:gd name="connsiteX5" fmla="*/ 236410 w 2514600"/>
              <a:gd name="connsiteY5" fmla="*/ 404050 h 2164080"/>
              <a:gd name="connsiteX6" fmla="*/ 222621 w 2514600"/>
              <a:gd name="connsiteY6" fmla="*/ 1820991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236410 w 2514600"/>
              <a:gd name="connsiteY9" fmla="*/ 404050 h 2164080"/>
              <a:gd name="connsiteX0" fmla="*/ 14514 w 2456543"/>
              <a:gd name="connsiteY0" fmla="*/ 25472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26045 h 2164080"/>
              <a:gd name="connsiteX4" fmla="*/ 14514 w 2456543"/>
              <a:gd name="connsiteY4" fmla="*/ 254726 h 2164080"/>
              <a:gd name="connsiteX5" fmla="*/ 178353 w 2456543"/>
              <a:gd name="connsiteY5" fmla="*/ 404050 h 2164080"/>
              <a:gd name="connsiteX6" fmla="*/ 164564 w 2456543"/>
              <a:gd name="connsiteY6" fmla="*/ 1820991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404050 h 2164080"/>
              <a:gd name="connsiteX0" fmla="*/ 14514 w 2456543"/>
              <a:gd name="connsiteY0" fmla="*/ 25472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84103 h 2164080"/>
              <a:gd name="connsiteX4" fmla="*/ 14514 w 2456543"/>
              <a:gd name="connsiteY4" fmla="*/ 254726 h 2164080"/>
              <a:gd name="connsiteX5" fmla="*/ 178353 w 2456543"/>
              <a:gd name="connsiteY5" fmla="*/ 404050 h 2164080"/>
              <a:gd name="connsiteX6" fmla="*/ 164564 w 2456543"/>
              <a:gd name="connsiteY6" fmla="*/ 1820991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404050 h 2164080"/>
              <a:gd name="connsiteX0" fmla="*/ 14514 w 2456543"/>
              <a:gd name="connsiteY0" fmla="*/ 25472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84103 h 2164080"/>
              <a:gd name="connsiteX4" fmla="*/ 14514 w 2456543"/>
              <a:gd name="connsiteY4" fmla="*/ 254726 h 2164080"/>
              <a:gd name="connsiteX5" fmla="*/ 178353 w 2456543"/>
              <a:gd name="connsiteY5" fmla="*/ 404050 h 2164080"/>
              <a:gd name="connsiteX6" fmla="*/ 181462 w 2456543"/>
              <a:gd name="connsiteY6" fmla="*/ 1681506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404050 h 2164080"/>
              <a:gd name="connsiteX0" fmla="*/ 14514 w 2456543"/>
              <a:gd name="connsiteY0" fmla="*/ 25472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84103 h 2164080"/>
              <a:gd name="connsiteX4" fmla="*/ 14514 w 2456543"/>
              <a:gd name="connsiteY4" fmla="*/ 254726 h 2164080"/>
              <a:gd name="connsiteX5" fmla="*/ 178353 w 2456543"/>
              <a:gd name="connsiteY5" fmla="*/ 512538 h 2164080"/>
              <a:gd name="connsiteX6" fmla="*/ 181462 w 2456543"/>
              <a:gd name="connsiteY6" fmla="*/ 1681506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512538 h 2164080"/>
              <a:gd name="connsiteX0" fmla="*/ 65209 w 2456543"/>
              <a:gd name="connsiteY0" fmla="*/ 34771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84103 h 2164080"/>
              <a:gd name="connsiteX4" fmla="*/ 65209 w 2456543"/>
              <a:gd name="connsiteY4" fmla="*/ 347716 h 2164080"/>
              <a:gd name="connsiteX5" fmla="*/ 178353 w 2456543"/>
              <a:gd name="connsiteY5" fmla="*/ 512538 h 2164080"/>
              <a:gd name="connsiteX6" fmla="*/ 181462 w 2456543"/>
              <a:gd name="connsiteY6" fmla="*/ 1681506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512538 h 2164080"/>
              <a:gd name="connsiteX0" fmla="*/ 31414 w 2422748"/>
              <a:gd name="connsiteY0" fmla="*/ 347716 h 2164080"/>
              <a:gd name="connsiteX1" fmla="*/ 2422748 w 2422748"/>
              <a:gd name="connsiteY1" fmla="*/ 0 h 2164080"/>
              <a:gd name="connsiteX2" fmla="*/ 2422748 w 2422748"/>
              <a:gd name="connsiteY2" fmla="*/ 2164080 h 2164080"/>
              <a:gd name="connsiteX3" fmla="*/ 0 w 2422748"/>
              <a:gd name="connsiteY3" fmla="*/ 1891113 h 2164080"/>
              <a:gd name="connsiteX4" fmla="*/ 31414 w 2422748"/>
              <a:gd name="connsiteY4" fmla="*/ 347716 h 2164080"/>
              <a:gd name="connsiteX5" fmla="*/ 144558 w 2422748"/>
              <a:gd name="connsiteY5" fmla="*/ 512538 h 2164080"/>
              <a:gd name="connsiteX6" fmla="*/ 147667 w 2422748"/>
              <a:gd name="connsiteY6" fmla="*/ 1681506 h 2164080"/>
              <a:gd name="connsiteX7" fmla="*/ 2243670 w 2422748"/>
              <a:gd name="connsiteY7" fmla="*/ 1985002 h 2164080"/>
              <a:gd name="connsiteX8" fmla="*/ 2243670 w 2422748"/>
              <a:gd name="connsiteY8" fmla="*/ 179078 h 2164080"/>
              <a:gd name="connsiteX9" fmla="*/ 144558 w 2422748"/>
              <a:gd name="connsiteY9" fmla="*/ 512538 h 2164080"/>
              <a:gd name="connsiteX0" fmla="*/ 31414 w 2422748"/>
              <a:gd name="connsiteY0" fmla="*/ 332217 h 2164080"/>
              <a:gd name="connsiteX1" fmla="*/ 2422748 w 2422748"/>
              <a:gd name="connsiteY1" fmla="*/ 0 h 2164080"/>
              <a:gd name="connsiteX2" fmla="*/ 2422748 w 2422748"/>
              <a:gd name="connsiteY2" fmla="*/ 2164080 h 2164080"/>
              <a:gd name="connsiteX3" fmla="*/ 0 w 2422748"/>
              <a:gd name="connsiteY3" fmla="*/ 1891113 h 2164080"/>
              <a:gd name="connsiteX4" fmla="*/ 31414 w 2422748"/>
              <a:gd name="connsiteY4" fmla="*/ 332217 h 2164080"/>
              <a:gd name="connsiteX5" fmla="*/ 144558 w 2422748"/>
              <a:gd name="connsiteY5" fmla="*/ 512538 h 2164080"/>
              <a:gd name="connsiteX6" fmla="*/ 147667 w 2422748"/>
              <a:gd name="connsiteY6" fmla="*/ 1681506 h 2164080"/>
              <a:gd name="connsiteX7" fmla="*/ 2243670 w 2422748"/>
              <a:gd name="connsiteY7" fmla="*/ 1985002 h 2164080"/>
              <a:gd name="connsiteX8" fmla="*/ 2243670 w 2422748"/>
              <a:gd name="connsiteY8" fmla="*/ 179078 h 2164080"/>
              <a:gd name="connsiteX9" fmla="*/ 144558 w 2422748"/>
              <a:gd name="connsiteY9" fmla="*/ 512538 h 2164080"/>
              <a:gd name="connsiteX0" fmla="*/ 0 w 2425130"/>
              <a:gd name="connsiteY0" fmla="*/ 332217 h 2164080"/>
              <a:gd name="connsiteX1" fmla="*/ 2425130 w 2425130"/>
              <a:gd name="connsiteY1" fmla="*/ 0 h 2164080"/>
              <a:gd name="connsiteX2" fmla="*/ 2425130 w 2425130"/>
              <a:gd name="connsiteY2" fmla="*/ 2164080 h 2164080"/>
              <a:gd name="connsiteX3" fmla="*/ 2382 w 2425130"/>
              <a:gd name="connsiteY3" fmla="*/ 1891113 h 2164080"/>
              <a:gd name="connsiteX4" fmla="*/ 0 w 2425130"/>
              <a:gd name="connsiteY4" fmla="*/ 332217 h 2164080"/>
              <a:gd name="connsiteX5" fmla="*/ 146940 w 2425130"/>
              <a:gd name="connsiteY5" fmla="*/ 512538 h 2164080"/>
              <a:gd name="connsiteX6" fmla="*/ 150049 w 2425130"/>
              <a:gd name="connsiteY6" fmla="*/ 1681506 h 2164080"/>
              <a:gd name="connsiteX7" fmla="*/ 2246052 w 2425130"/>
              <a:gd name="connsiteY7" fmla="*/ 1985002 h 2164080"/>
              <a:gd name="connsiteX8" fmla="*/ 2246052 w 2425130"/>
              <a:gd name="connsiteY8" fmla="*/ 179078 h 2164080"/>
              <a:gd name="connsiteX9" fmla="*/ 146940 w 2425130"/>
              <a:gd name="connsiteY9" fmla="*/ 512538 h 216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5130" h="2164080">
                <a:moveTo>
                  <a:pt x="0" y="332217"/>
                </a:moveTo>
                <a:lnTo>
                  <a:pt x="2425130" y="0"/>
                </a:lnTo>
                <a:lnTo>
                  <a:pt x="2425130" y="2164080"/>
                </a:lnTo>
                <a:lnTo>
                  <a:pt x="2382" y="1891113"/>
                </a:lnTo>
                <a:lnTo>
                  <a:pt x="0" y="332217"/>
                </a:lnTo>
                <a:close/>
                <a:moveTo>
                  <a:pt x="146940" y="512538"/>
                </a:moveTo>
                <a:cubicBezTo>
                  <a:pt x="147976" y="938357"/>
                  <a:pt x="149013" y="1255687"/>
                  <a:pt x="150049" y="1681506"/>
                </a:cubicBezTo>
                <a:lnTo>
                  <a:pt x="2246052" y="1985002"/>
                </a:lnTo>
                <a:lnTo>
                  <a:pt x="2246052" y="179078"/>
                </a:lnTo>
                <a:lnTo>
                  <a:pt x="146940" y="5125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31872" y="437741"/>
            <a:ext cx="4010042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399" dirty="0">
                <a:solidFill>
                  <a:schemeClr val="bg1"/>
                </a:solidFill>
                <a:latin typeface="Bahnschrift" panose="020B0502040204020203" pitchFamily="34" charset="0"/>
              </a:rPr>
              <a:t>SCHOLARSHIP</a:t>
            </a:r>
            <a:endParaRPr lang="zh-TW" altLang="en-US" sz="4399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6308" y="9532125"/>
            <a:ext cx="6745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bg1"/>
                </a:solidFill>
                <a:latin typeface="Bahnschrift" panose="020B0502040204020203" pitchFamily="34" charset="0"/>
              </a:rPr>
              <a:t>National Chung-Shan Institute of Science &amp; Technology, NCSIST</a:t>
            </a:r>
            <a:endParaRPr lang="zh-TW" altLang="en-US" sz="1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2" name="手繪多邊形 31"/>
          <p:cNvSpPr/>
          <p:nvPr/>
        </p:nvSpPr>
        <p:spPr>
          <a:xfrm>
            <a:off x="288003" y="2847601"/>
            <a:ext cx="431999" cy="431999"/>
          </a:xfrm>
          <a:custGeom>
            <a:avLst/>
            <a:gdLst>
              <a:gd name="connsiteX0" fmla="*/ 538306 w 1076612"/>
              <a:gd name="connsiteY0" fmla="*/ 203480 h 1076612"/>
              <a:gd name="connsiteX1" fmla="*/ 317152 w 1076612"/>
              <a:gd name="connsiteY1" fmla="*/ 424633 h 1076612"/>
              <a:gd name="connsiteX2" fmla="*/ 381926 w 1076612"/>
              <a:gd name="connsiteY2" fmla="*/ 581013 h 1076612"/>
              <a:gd name="connsiteX3" fmla="*/ 445188 w 1076612"/>
              <a:gd name="connsiteY3" fmla="*/ 623665 h 1076612"/>
              <a:gd name="connsiteX4" fmla="*/ 398080 w 1076612"/>
              <a:gd name="connsiteY4" fmla="*/ 863252 h 1076612"/>
              <a:gd name="connsiteX5" fmla="*/ 686632 w 1076612"/>
              <a:gd name="connsiteY5" fmla="*/ 863252 h 1076612"/>
              <a:gd name="connsiteX6" fmla="*/ 638576 w 1076612"/>
              <a:gd name="connsiteY6" fmla="*/ 618842 h 1076612"/>
              <a:gd name="connsiteX7" fmla="*/ 694685 w 1076612"/>
              <a:gd name="connsiteY7" fmla="*/ 581013 h 1076612"/>
              <a:gd name="connsiteX8" fmla="*/ 759459 w 1076612"/>
              <a:gd name="connsiteY8" fmla="*/ 424633 h 1076612"/>
              <a:gd name="connsiteX9" fmla="*/ 538306 w 1076612"/>
              <a:gd name="connsiteY9" fmla="*/ 203480 h 1076612"/>
              <a:gd name="connsiteX10" fmla="*/ 538306 w 1076612"/>
              <a:gd name="connsiteY10" fmla="*/ 0 h 1076612"/>
              <a:gd name="connsiteX11" fmla="*/ 1076612 w 1076612"/>
              <a:gd name="connsiteY11" fmla="*/ 538306 h 1076612"/>
              <a:gd name="connsiteX12" fmla="*/ 538306 w 1076612"/>
              <a:gd name="connsiteY12" fmla="*/ 1076612 h 1076612"/>
              <a:gd name="connsiteX13" fmla="*/ 0 w 1076612"/>
              <a:gd name="connsiteY13" fmla="*/ 538306 h 1076612"/>
              <a:gd name="connsiteX14" fmla="*/ 538306 w 1076612"/>
              <a:gd name="connsiteY14" fmla="*/ 0 h 10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12" h="1076612">
                <a:moveTo>
                  <a:pt x="538306" y="203480"/>
                </a:moveTo>
                <a:cubicBezTo>
                  <a:pt x="416166" y="203480"/>
                  <a:pt x="317152" y="302493"/>
                  <a:pt x="317152" y="424633"/>
                </a:cubicBezTo>
                <a:cubicBezTo>
                  <a:pt x="317152" y="485704"/>
                  <a:pt x="341905" y="540992"/>
                  <a:pt x="381926" y="581013"/>
                </a:cubicBezTo>
                <a:lnTo>
                  <a:pt x="445188" y="623665"/>
                </a:lnTo>
                <a:lnTo>
                  <a:pt x="398080" y="863252"/>
                </a:lnTo>
                <a:lnTo>
                  <a:pt x="686632" y="863252"/>
                </a:lnTo>
                <a:lnTo>
                  <a:pt x="638576" y="618842"/>
                </a:lnTo>
                <a:lnTo>
                  <a:pt x="694685" y="581013"/>
                </a:lnTo>
                <a:cubicBezTo>
                  <a:pt x="734706" y="540992"/>
                  <a:pt x="759459" y="485704"/>
                  <a:pt x="759459" y="424633"/>
                </a:cubicBezTo>
                <a:cubicBezTo>
                  <a:pt x="759459" y="302493"/>
                  <a:pt x="660446" y="203480"/>
                  <a:pt x="538306" y="203480"/>
                </a:cubicBezTo>
                <a:close/>
                <a:moveTo>
                  <a:pt x="538306" y="0"/>
                </a:moveTo>
                <a:cubicBezTo>
                  <a:pt x="835604" y="0"/>
                  <a:pt x="1076612" y="241008"/>
                  <a:pt x="1076612" y="538306"/>
                </a:cubicBezTo>
                <a:cubicBezTo>
                  <a:pt x="1076612" y="835604"/>
                  <a:pt x="835604" y="1076612"/>
                  <a:pt x="538306" y="1076612"/>
                </a:cubicBezTo>
                <a:cubicBezTo>
                  <a:pt x="241008" y="1076612"/>
                  <a:pt x="0" y="835604"/>
                  <a:pt x="0" y="538306"/>
                </a:cubicBezTo>
                <a:cubicBezTo>
                  <a:pt x="0" y="241008"/>
                  <a:pt x="241008" y="0"/>
                  <a:pt x="538306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sp>
        <p:nvSpPr>
          <p:cNvPr id="35" name="文字方塊 34"/>
          <p:cNvSpPr txBox="1"/>
          <p:nvPr/>
        </p:nvSpPr>
        <p:spPr>
          <a:xfrm>
            <a:off x="936000" y="2847894"/>
            <a:ext cx="3959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報名時間：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935999" y="5938309"/>
            <a:ext cx="3390672" cy="136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獎助方式：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每月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275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大四生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25,000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元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(1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年為限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</a:p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碩士生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30,000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元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(2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年為限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</a:p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博士生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40,000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元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(4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年為限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936003" y="3695007"/>
            <a:ext cx="5237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延攬學校：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國立大學理工科系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大四至博士日間部一般生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936003" y="8395360"/>
            <a:ext cx="3070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詳情請閱招生簡章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或致電人力資源處 劉小姐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(03)4712201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#350857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F69675AC-D2BC-4B52-BDC2-84F9D39AA23F}"/>
              </a:ext>
            </a:extLst>
          </p:cNvPr>
          <p:cNvGrpSpPr/>
          <p:nvPr/>
        </p:nvGrpSpPr>
        <p:grpSpPr>
          <a:xfrm>
            <a:off x="437033" y="4548519"/>
            <a:ext cx="5906359" cy="1308164"/>
            <a:chOff x="-6678607" y="4320000"/>
            <a:chExt cx="5906358" cy="1308163"/>
          </a:xfrm>
        </p:grpSpPr>
        <p:sp>
          <p:nvSpPr>
            <p:cNvPr id="238" name="立方體 237"/>
            <p:cNvSpPr/>
            <p:nvPr/>
          </p:nvSpPr>
          <p:spPr>
            <a:xfrm>
              <a:off x="-6035640" y="4320000"/>
              <a:ext cx="1980000" cy="576000"/>
            </a:xfrm>
            <a:prstGeom prst="cube">
              <a:avLst/>
            </a:prstGeom>
            <a:gradFill>
              <a:gsLst>
                <a:gs pos="88000">
                  <a:schemeClr val="accent2"/>
                </a:gs>
                <a:gs pos="17000">
                  <a:srgbClr val="A66BD3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42" name="立方體 241"/>
            <p:cNvSpPr/>
            <p:nvPr/>
          </p:nvSpPr>
          <p:spPr>
            <a:xfrm>
              <a:off x="-2603926" y="5040000"/>
              <a:ext cx="1620000" cy="576000"/>
            </a:xfrm>
            <a:prstGeom prst="cube">
              <a:avLst/>
            </a:prstGeom>
            <a:gradFill>
              <a:gsLst>
                <a:gs pos="88000">
                  <a:schemeClr val="accent2"/>
                </a:gs>
                <a:gs pos="17000">
                  <a:srgbClr val="A66BD3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9" name="立方體 238"/>
            <p:cNvSpPr/>
            <p:nvPr/>
          </p:nvSpPr>
          <p:spPr>
            <a:xfrm>
              <a:off x="-3875640" y="4321881"/>
              <a:ext cx="3103391" cy="576000"/>
            </a:xfrm>
            <a:prstGeom prst="cube">
              <a:avLst/>
            </a:prstGeom>
            <a:gradFill>
              <a:gsLst>
                <a:gs pos="88000">
                  <a:schemeClr val="accent2"/>
                </a:gs>
                <a:gs pos="17000">
                  <a:srgbClr val="A66BD3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40" name="立方體 239"/>
            <p:cNvSpPr/>
            <p:nvPr/>
          </p:nvSpPr>
          <p:spPr>
            <a:xfrm>
              <a:off x="-6678607" y="5052163"/>
              <a:ext cx="1980000" cy="576000"/>
            </a:xfrm>
            <a:prstGeom prst="cube">
              <a:avLst/>
            </a:prstGeom>
            <a:gradFill>
              <a:gsLst>
                <a:gs pos="88000">
                  <a:schemeClr val="accent2"/>
                </a:gs>
                <a:gs pos="17000">
                  <a:srgbClr val="A66BD3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41" name="立方體 240"/>
            <p:cNvSpPr/>
            <p:nvPr/>
          </p:nvSpPr>
          <p:spPr>
            <a:xfrm>
              <a:off x="-4370159" y="5040539"/>
              <a:ext cx="1620000" cy="576000"/>
            </a:xfrm>
            <a:prstGeom prst="cube">
              <a:avLst/>
            </a:prstGeom>
            <a:gradFill>
              <a:gsLst>
                <a:gs pos="88000">
                  <a:schemeClr val="accent2"/>
                </a:gs>
                <a:gs pos="17000">
                  <a:srgbClr val="A66BD3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-6035640" y="4500000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電子電機資訊</a:t>
              </a: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-3875640" y="4501881"/>
              <a:ext cx="30059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熱流</a:t>
              </a:r>
              <a:r>
                <a:rPr lang="zh-TW" altLang="en-US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推進與機械設計製造</a:t>
              </a:r>
              <a:endPara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-6480811" y="5200812"/>
              <a:ext cx="1467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機電與控制</a:t>
              </a: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-4165453" y="5219999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材料光電</a:t>
              </a: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-2399220" y="5219999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水下科技</a:t>
              </a:r>
              <a:endPara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4" name="文字方塊 43"/>
          <p:cNvSpPr txBox="1"/>
          <p:nvPr/>
        </p:nvSpPr>
        <p:spPr>
          <a:xfrm>
            <a:off x="145989" y="1291666"/>
            <a:ext cx="4185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中科院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延攬大學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5312879" y="9235712"/>
            <a:ext cx="1620957" cy="3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依簡章公告為主</a:t>
            </a:r>
          </a:p>
        </p:txBody>
      </p:sp>
      <p:sp>
        <p:nvSpPr>
          <p:cNvPr id="243" name="文字方塊 242"/>
          <p:cNvSpPr txBox="1"/>
          <p:nvPr/>
        </p:nvSpPr>
        <p:spPr>
          <a:xfrm>
            <a:off x="936003" y="7446100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服務年限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工作保障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實際受領獎金月數二倍</a:t>
            </a:r>
          </a:p>
        </p:txBody>
      </p:sp>
      <p:sp>
        <p:nvSpPr>
          <p:cNvPr id="247" name="矩形 246"/>
          <p:cNvSpPr/>
          <p:nvPr/>
        </p:nvSpPr>
        <p:spPr>
          <a:xfrm>
            <a:off x="5077987" y="754784"/>
            <a:ext cx="1286714" cy="1079124"/>
          </a:xfrm>
          <a:custGeom>
            <a:avLst/>
            <a:gdLst>
              <a:gd name="connsiteX0" fmla="*/ 0 w 1553028"/>
              <a:gd name="connsiteY0" fmla="*/ 0 h 896390"/>
              <a:gd name="connsiteX1" fmla="*/ 1553028 w 1553028"/>
              <a:gd name="connsiteY1" fmla="*/ 0 h 896390"/>
              <a:gd name="connsiteX2" fmla="*/ 1553028 w 1553028"/>
              <a:gd name="connsiteY2" fmla="*/ 896390 h 896390"/>
              <a:gd name="connsiteX3" fmla="*/ 0 w 1553028"/>
              <a:gd name="connsiteY3" fmla="*/ 896390 h 896390"/>
              <a:gd name="connsiteX4" fmla="*/ 0 w 1553028"/>
              <a:gd name="connsiteY4" fmla="*/ 0 h 896390"/>
              <a:gd name="connsiteX0" fmla="*/ 72571 w 1553028"/>
              <a:gd name="connsiteY0" fmla="*/ 203200 h 896390"/>
              <a:gd name="connsiteX1" fmla="*/ 1553028 w 1553028"/>
              <a:gd name="connsiteY1" fmla="*/ 0 h 896390"/>
              <a:gd name="connsiteX2" fmla="*/ 1553028 w 1553028"/>
              <a:gd name="connsiteY2" fmla="*/ 896390 h 896390"/>
              <a:gd name="connsiteX3" fmla="*/ 0 w 1553028"/>
              <a:gd name="connsiteY3" fmla="*/ 896390 h 896390"/>
              <a:gd name="connsiteX4" fmla="*/ 72571 w 1553028"/>
              <a:gd name="connsiteY4" fmla="*/ 203200 h 896390"/>
              <a:gd name="connsiteX0" fmla="*/ 0 w 1480457"/>
              <a:gd name="connsiteY0" fmla="*/ 203200 h 896390"/>
              <a:gd name="connsiteX1" fmla="*/ 1480457 w 1480457"/>
              <a:gd name="connsiteY1" fmla="*/ 0 h 896390"/>
              <a:gd name="connsiteX2" fmla="*/ 1480457 w 1480457"/>
              <a:gd name="connsiteY2" fmla="*/ 896390 h 896390"/>
              <a:gd name="connsiteX3" fmla="*/ 14515 w 1480457"/>
              <a:gd name="connsiteY3" fmla="*/ 794790 h 896390"/>
              <a:gd name="connsiteX4" fmla="*/ 0 w 1480457"/>
              <a:gd name="connsiteY4" fmla="*/ 203200 h 89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457" h="896390">
                <a:moveTo>
                  <a:pt x="0" y="203200"/>
                </a:moveTo>
                <a:lnTo>
                  <a:pt x="1480457" y="0"/>
                </a:lnTo>
                <a:lnTo>
                  <a:pt x="1480457" y="896390"/>
                </a:lnTo>
                <a:lnTo>
                  <a:pt x="14515" y="794790"/>
                </a:lnTo>
                <a:lnTo>
                  <a:pt x="0" y="203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sp>
        <p:nvSpPr>
          <p:cNvPr id="248" name="手繪多邊形 247"/>
          <p:cNvSpPr/>
          <p:nvPr/>
        </p:nvSpPr>
        <p:spPr>
          <a:xfrm>
            <a:off x="288003" y="3693603"/>
            <a:ext cx="431999" cy="431999"/>
          </a:xfrm>
          <a:custGeom>
            <a:avLst/>
            <a:gdLst>
              <a:gd name="connsiteX0" fmla="*/ 538306 w 1076612"/>
              <a:gd name="connsiteY0" fmla="*/ 203480 h 1076612"/>
              <a:gd name="connsiteX1" fmla="*/ 317152 w 1076612"/>
              <a:gd name="connsiteY1" fmla="*/ 424633 h 1076612"/>
              <a:gd name="connsiteX2" fmla="*/ 381926 w 1076612"/>
              <a:gd name="connsiteY2" fmla="*/ 581013 h 1076612"/>
              <a:gd name="connsiteX3" fmla="*/ 445188 w 1076612"/>
              <a:gd name="connsiteY3" fmla="*/ 623665 h 1076612"/>
              <a:gd name="connsiteX4" fmla="*/ 398080 w 1076612"/>
              <a:gd name="connsiteY4" fmla="*/ 863252 h 1076612"/>
              <a:gd name="connsiteX5" fmla="*/ 686632 w 1076612"/>
              <a:gd name="connsiteY5" fmla="*/ 863252 h 1076612"/>
              <a:gd name="connsiteX6" fmla="*/ 638576 w 1076612"/>
              <a:gd name="connsiteY6" fmla="*/ 618842 h 1076612"/>
              <a:gd name="connsiteX7" fmla="*/ 694685 w 1076612"/>
              <a:gd name="connsiteY7" fmla="*/ 581013 h 1076612"/>
              <a:gd name="connsiteX8" fmla="*/ 759459 w 1076612"/>
              <a:gd name="connsiteY8" fmla="*/ 424633 h 1076612"/>
              <a:gd name="connsiteX9" fmla="*/ 538306 w 1076612"/>
              <a:gd name="connsiteY9" fmla="*/ 203480 h 1076612"/>
              <a:gd name="connsiteX10" fmla="*/ 538306 w 1076612"/>
              <a:gd name="connsiteY10" fmla="*/ 0 h 1076612"/>
              <a:gd name="connsiteX11" fmla="*/ 1076612 w 1076612"/>
              <a:gd name="connsiteY11" fmla="*/ 538306 h 1076612"/>
              <a:gd name="connsiteX12" fmla="*/ 538306 w 1076612"/>
              <a:gd name="connsiteY12" fmla="*/ 1076612 h 1076612"/>
              <a:gd name="connsiteX13" fmla="*/ 0 w 1076612"/>
              <a:gd name="connsiteY13" fmla="*/ 538306 h 1076612"/>
              <a:gd name="connsiteX14" fmla="*/ 538306 w 1076612"/>
              <a:gd name="connsiteY14" fmla="*/ 0 h 10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12" h="1076612">
                <a:moveTo>
                  <a:pt x="538306" y="203480"/>
                </a:moveTo>
                <a:cubicBezTo>
                  <a:pt x="416166" y="203480"/>
                  <a:pt x="317152" y="302493"/>
                  <a:pt x="317152" y="424633"/>
                </a:cubicBezTo>
                <a:cubicBezTo>
                  <a:pt x="317152" y="485704"/>
                  <a:pt x="341905" y="540992"/>
                  <a:pt x="381926" y="581013"/>
                </a:cubicBezTo>
                <a:lnTo>
                  <a:pt x="445188" y="623665"/>
                </a:lnTo>
                <a:lnTo>
                  <a:pt x="398080" y="863252"/>
                </a:lnTo>
                <a:lnTo>
                  <a:pt x="686632" y="863252"/>
                </a:lnTo>
                <a:lnTo>
                  <a:pt x="638576" y="618842"/>
                </a:lnTo>
                <a:lnTo>
                  <a:pt x="694685" y="581013"/>
                </a:lnTo>
                <a:cubicBezTo>
                  <a:pt x="734706" y="540992"/>
                  <a:pt x="759459" y="485704"/>
                  <a:pt x="759459" y="424633"/>
                </a:cubicBezTo>
                <a:cubicBezTo>
                  <a:pt x="759459" y="302493"/>
                  <a:pt x="660446" y="203480"/>
                  <a:pt x="538306" y="203480"/>
                </a:cubicBezTo>
                <a:close/>
                <a:moveTo>
                  <a:pt x="538306" y="0"/>
                </a:moveTo>
                <a:cubicBezTo>
                  <a:pt x="835604" y="0"/>
                  <a:pt x="1076612" y="241008"/>
                  <a:pt x="1076612" y="538306"/>
                </a:cubicBezTo>
                <a:cubicBezTo>
                  <a:pt x="1076612" y="835604"/>
                  <a:pt x="835604" y="1076612"/>
                  <a:pt x="538306" y="1076612"/>
                </a:cubicBezTo>
                <a:cubicBezTo>
                  <a:pt x="241008" y="1076612"/>
                  <a:pt x="0" y="835604"/>
                  <a:pt x="0" y="538306"/>
                </a:cubicBezTo>
                <a:cubicBezTo>
                  <a:pt x="0" y="241008"/>
                  <a:pt x="241008" y="0"/>
                  <a:pt x="538306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sp>
        <p:nvSpPr>
          <p:cNvPr id="249" name="手繪多邊形 248"/>
          <p:cNvSpPr/>
          <p:nvPr/>
        </p:nvSpPr>
        <p:spPr>
          <a:xfrm>
            <a:off x="288003" y="5940003"/>
            <a:ext cx="431999" cy="431999"/>
          </a:xfrm>
          <a:custGeom>
            <a:avLst/>
            <a:gdLst>
              <a:gd name="connsiteX0" fmla="*/ 538306 w 1076612"/>
              <a:gd name="connsiteY0" fmla="*/ 203480 h 1076612"/>
              <a:gd name="connsiteX1" fmla="*/ 317152 w 1076612"/>
              <a:gd name="connsiteY1" fmla="*/ 424633 h 1076612"/>
              <a:gd name="connsiteX2" fmla="*/ 381926 w 1076612"/>
              <a:gd name="connsiteY2" fmla="*/ 581013 h 1076612"/>
              <a:gd name="connsiteX3" fmla="*/ 445188 w 1076612"/>
              <a:gd name="connsiteY3" fmla="*/ 623665 h 1076612"/>
              <a:gd name="connsiteX4" fmla="*/ 398080 w 1076612"/>
              <a:gd name="connsiteY4" fmla="*/ 863252 h 1076612"/>
              <a:gd name="connsiteX5" fmla="*/ 686632 w 1076612"/>
              <a:gd name="connsiteY5" fmla="*/ 863252 h 1076612"/>
              <a:gd name="connsiteX6" fmla="*/ 638576 w 1076612"/>
              <a:gd name="connsiteY6" fmla="*/ 618842 h 1076612"/>
              <a:gd name="connsiteX7" fmla="*/ 694685 w 1076612"/>
              <a:gd name="connsiteY7" fmla="*/ 581013 h 1076612"/>
              <a:gd name="connsiteX8" fmla="*/ 759459 w 1076612"/>
              <a:gd name="connsiteY8" fmla="*/ 424633 h 1076612"/>
              <a:gd name="connsiteX9" fmla="*/ 538306 w 1076612"/>
              <a:gd name="connsiteY9" fmla="*/ 203480 h 1076612"/>
              <a:gd name="connsiteX10" fmla="*/ 538306 w 1076612"/>
              <a:gd name="connsiteY10" fmla="*/ 0 h 1076612"/>
              <a:gd name="connsiteX11" fmla="*/ 1076612 w 1076612"/>
              <a:gd name="connsiteY11" fmla="*/ 538306 h 1076612"/>
              <a:gd name="connsiteX12" fmla="*/ 538306 w 1076612"/>
              <a:gd name="connsiteY12" fmla="*/ 1076612 h 1076612"/>
              <a:gd name="connsiteX13" fmla="*/ 0 w 1076612"/>
              <a:gd name="connsiteY13" fmla="*/ 538306 h 1076612"/>
              <a:gd name="connsiteX14" fmla="*/ 538306 w 1076612"/>
              <a:gd name="connsiteY14" fmla="*/ 0 h 10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12" h="1076612">
                <a:moveTo>
                  <a:pt x="538306" y="203480"/>
                </a:moveTo>
                <a:cubicBezTo>
                  <a:pt x="416166" y="203480"/>
                  <a:pt x="317152" y="302493"/>
                  <a:pt x="317152" y="424633"/>
                </a:cubicBezTo>
                <a:cubicBezTo>
                  <a:pt x="317152" y="485704"/>
                  <a:pt x="341905" y="540992"/>
                  <a:pt x="381926" y="581013"/>
                </a:cubicBezTo>
                <a:lnTo>
                  <a:pt x="445188" y="623665"/>
                </a:lnTo>
                <a:lnTo>
                  <a:pt x="398080" y="863252"/>
                </a:lnTo>
                <a:lnTo>
                  <a:pt x="686632" y="863252"/>
                </a:lnTo>
                <a:lnTo>
                  <a:pt x="638576" y="618842"/>
                </a:lnTo>
                <a:lnTo>
                  <a:pt x="694685" y="581013"/>
                </a:lnTo>
                <a:cubicBezTo>
                  <a:pt x="734706" y="540992"/>
                  <a:pt x="759459" y="485704"/>
                  <a:pt x="759459" y="424633"/>
                </a:cubicBezTo>
                <a:cubicBezTo>
                  <a:pt x="759459" y="302493"/>
                  <a:pt x="660446" y="203480"/>
                  <a:pt x="538306" y="203480"/>
                </a:cubicBezTo>
                <a:close/>
                <a:moveTo>
                  <a:pt x="538306" y="0"/>
                </a:moveTo>
                <a:cubicBezTo>
                  <a:pt x="835604" y="0"/>
                  <a:pt x="1076612" y="241008"/>
                  <a:pt x="1076612" y="538306"/>
                </a:cubicBezTo>
                <a:cubicBezTo>
                  <a:pt x="1076612" y="835604"/>
                  <a:pt x="835604" y="1076612"/>
                  <a:pt x="538306" y="1076612"/>
                </a:cubicBezTo>
                <a:cubicBezTo>
                  <a:pt x="241008" y="1076612"/>
                  <a:pt x="0" y="835604"/>
                  <a:pt x="0" y="538306"/>
                </a:cubicBezTo>
                <a:cubicBezTo>
                  <a:pt x="0" y="241008"/>
                  <a:pt x="241008" y="0"/>
                  <a:pt x="538306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sp>
        <p:nvSpPr>
          <p:cNvPr id="250" name="手繪多邊形 249"/>
          <p:cNvSpPr/>
          <p:nvPr/>
        </p:nvSpPr>
        <p:spPr>
          <a:xfrm>
            <a:off x="288003" y="7444803"/>
            <a:ext cx="431999" cy="431999"/>
          </a:xfrm>
          <a:custGeom>
            <a:avLst/>
            <a:gdLst>
              <a:gd name="connsiteX0" fmla="*/ 538306 w 1076612"/>
              <a:gd name="connsiteY0" fmla="*/ 203480 h 1076612"/>
              <a:gd name="connsiteX1" fmla="*/ 317152 w 1076612"/>
              <a:gd name="connsiteY1" fmla="*/ 424633 h 1076612"/>
              <a:gd name="connsiteX2" fmla="*/ 381926 w 1076612"/>
              <a:gd name="connsiteY2" fmla="*/ 581013 h 1076612"/>
              <a:gd name="connsiteX3" fmla="*/ 445188 w 1076612"/>
              <a:gd name="connsiteY3" fmla="*/ 623665 h 1076612"/>
              <a:gd name="connsiteX4" fmla="*/ 398080 w 1076612"/>
              <a:gd name="connsiteY4" fmla="*/ 863252 h 1076612"/>
              <a:gd name="connsiteX5" fmla="*/ 686632 w 1076612"/>
              <a:gd name="connsiteY5" fmla="*/ 863252 h 1076612"/>
              <a:gd name="connsiteX6" fmla="*/ 638576 w 1076612"/>
              <a:gd name="connsiteY6" fmla="*/ 618842 h 1076612"/>
              <a:gd name="connsiteX7" fmla="*/ 694685 w 1076612"/>
              <a:gd name="connsiteY7" fmla="*/ 581013 h 1076612"/>
              <a:gd name="connsiteX8" fmla="*/ 759459 w 1076612"/>
              <a:gd name="connsiteY8" fmla="*/ 424633 h 1076612"/>
              <a:gd name="connsiteX9" fmla="*/ 538306 w 1076612"/>
              <a:gd name="connsiteY9" fmla="*/ 203480 h 1076612"/>
              <a:gd name="connsiteX10" fmla="*/ 538306 w 1076612"/>
              <a:gd name="connsiteY10" fmla="*/ 0 h 1076612"/>
              <a:gd name="connsiteX11" fmla="*/ 1076612 w 1076612"/>
              <a:gd name="connsiteY11" fmla="*/ 538306 h 1076612"/>
              <a:gd name="connsiteX12" fmla="*/ 538306 w 1076612"/>
              <a:gd name="connsiteY12" fmla="*/ 1076612 h 1076612"/>
              <a:gd name="connsiteX13" fmla="*/ 0 w 1076612"/>
              <a:gd name="connsiteY13" fmla="*/ 538306 h 1076612"/>
              <a:gd name="connsiteX14" fmla="*/ 538306 w 1076612"/>
              <a:gd name="connsiteY14" fmla="*/ 0 h 10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12" h="1076612">
                <a:moveTo>
                  <a:pt x="538306" y="203480"/>
                </a:moveTo>
                <a:cubicBezTo>
                  <a:pt x="416166" y="203480"/>
                  <a:pt x="317152" y="302493"/>
                  <a:pt x="317152" y="424633"/>
                </a:cubicBezTo>
                <a:cubicBezTo>
                  <a:pt x="317152" y="485704"/>
                  <a:pt x="341905" y="540992"/>
                  <a:pt x="381926" y="581013"/>
                </a:cubicBezTo>
                <a:lnTo>
                  <a:pt x="445188" y="623665"/>
                </a:lnTo>
                <a:lnTo>
                  <a:pt x="398080" y="863252"/>
                </a:lnTo>
                <a:lnTo>
                  <a:pt x="686632" y="863252"/>
                </a:lnTo>
                <a:lnTo>
                  <a:pt x="638576" y="618842"/>
                </a:lnTo>
                <a:lnTo>
                  <a:pt x="694685" y="581013"/>
                </a:lnTo>
                <a:cubicBezTo>
                  <a:pt x="734706" y="540992"/>
                  <a:pt x="759459" y="485704"/>
                  <a:pt x="759459" y="424633"/>
                </a:cubicBezTo>
                <a:cubicBezTo>
                  <a:pt x="759459" y="302493"/>
                  <a:pt x="660446" y="203480"/>
                  <a:pt x="538306" y="203480"/>
                </a:cubicBezTo>
                <a:close/>
                <a:moveTo>
                  <a:pt x="538306" y="0"/>
                </a:moveTo>
                <a:cubicBezTo>
                  <a:pt x="835604" y="0"/>
                  <a:pt x="1076612" y="241008"/>
                  <a:pt x="1076612" y="538306"/>
                </a:cubicBezTo>
                <a:cubicBezTo>
                  <a:pt x="1076612" y="835604"/>
                  <a:pt x="835604" y="1076612"/>
                  <a:pt x="538306" y="1076612"/>
                </a:cubicBezTo>
                <a:cubicBezTo>
                  <a:pt x="241008" y="1076612"/>
                  <a:pt x="0" y="835604"/>
                  <a:pt x="0" y="538306"/>
                </a:cubicBezTo>
                <a:cubicBezTo>
                  <a:pt x="0" y="241008"/>
                  <a:pt x="241008" y="0"/>
                  <a:pt x="538306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sp>
        <p:nvSpPr>
          <p:cNvPr id="251" name="手繪多邊形 250"/>
          <p:cNvSpPr/>
          <p:nvPr/>
        </p:nvSpPr>
        <p:spPr>
          <a:xfrm>
            <a:off x="288003" y="8395203"/>
            <a:ext cx="431999" cy="431999"/>
          </a:xfrm>
          <a:custGeom>
            <a:avLst/>
            <a:gdLst>
              <a:gd name="connsiteX0" fmla="*/ 538306 w 1076612"/>
              <a:gd name="connsiteY0" fmla="*/ 203480 h 1076612"/>
              <a:gd name="connsiteX1" fmla="*/ 317152 w 1076612"/>
              <a:gd name="connsiteY1" fmla="*/ 424633 h 1076612"/>
              <a:gd name="connsiteX2" fmla="*/ 381926 w 1076612"/>
              <a:gd name="connsiteY2" fmla="*/ 581013 h 1076612"/>
              <a:gd name="connsiteX3" fmla="*/ 445188 w 1076612"/>
              <a:gd name="connsiteY3" fmla="*/ 623665 h 1076612"/>
              <a:gd name="connsiteX4" fmla="*/ 398080 w 1076612"/>
              <a:gd name="connsiteY4" fmla="*/ 863252 h 1076612"/>
              <a:gd name="connsiteX5" fmla="*/ 686632 w 1076612"/>
              <a:gd name="connsiteY5" fmla="*/ 863252 h 1076612"/>
              <a:gd name="connsiteX6" fmla="*/ 638576 w 1076612"/>
              <a:gd name="connsiteY6" fmla="*/ 618842 h 1076612"/>
              <a:gd name="connsiteX7" fmla="*/ 694685 w 1076612"/>
              <a:gd name="connsiteY7" fmla="*/ 581013 h 1076612"/>
              <a:gd name="connsiteX8" fmla="*/ 759459 w 1076612"/>
              <a:gd name="connsiteY8" fmla="*/ 424633 h 1076612"/>
              <a:gd name="connsiteX9" fmla="*/ 538306 w 1076612"/>
              <a:gd name="connsiteY9" fmla="*/ 203480 h 1076612"/>
              <a:gd name="connsiteX10" fmla="*/ 538306 w 1076612"/>
              <a:gd name="connsiteY10" fmla="*/ 0 h 1076612"/>
              <a:gd name="connsiteX11" fmla="*/ 1076612 w 1076612"/>
              <a:gd name="connsiteY11" fmla="*/ 538306 h 1076612"/>
              <a:gd name="connsiteX12" fmla="*/ 538306 w 1076612"/>
              <a:gd name="connsiteY12" fmla="*/ 1076612 h 1076612"/>
              <a:gd name="connsiteX13" fmla="*/ 0 w 1076612"/>
              <a:gd name="connsiteY13" fmla="*/ 538306 h 1076612"/>
              <a:gd name="connsiteX14" fmla="*/ 538306 w 1076612"/>
              <a:gd name="connsiteY14" fmla="*/ 0 h 10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12" h="1076612">
                <a:moveTo>
                  <a:pt x="538306" y="203480"/>
                </a:moveTo>
                <a:cubicBezTo>
                  <a:pt x="416166" y="203480"/>
                  <a:pt x="317152" y="302493"/>
                  <a:pt x="317152" y="424633"/>
                </a:cubicBezTo>
                <a:cubicBezTo>
                  <a:pt x="317152" y="485704"/>
                  <a:pt x="341905" y="540992"/>
                  <a:pt x="381926" y="581013"/>
                </a:cubicBezTo>
                <a:lnTo>
                  <a:pt x="445188" y="623665"/>
                </a:lnTo>
                <a:lnTo>
                  <a:pt x="398080" y="863252"/>
                </a:lnTo>
                <a:lnTo>
                  <a:pt x="686632" y="863252"/>
                </a:lnTo>
                <a:lnTo>
                  <a:pt x="638576" y="618842"/>
                </a:lnTo>
                <a:lnTo>
                  <a:pt x="694685" y="581013"/>
                </a:lnTo>
                <a:cubicBezTo>
                  <a:pt x="734706" y="540992"/>
                  <a:pt x="759459" y="485704"/>
                  <a:pt x="759459" y="424633"/>
                </a:cubicBezTo>
                <a:cubicBezTo>
                  <a:pt x="759459" y="302493"/>
                  <a:pt x="660446" y="203480"/>
                  <a:pt x="538306" y="203480"/>
                </a:cubicBezTo>
                <a:close/>
                <a:moveTo>
                  <a:pt x="538306" y="0"/>
                </a:moveTo>
                <a:cubicBezTo>
                  <a:pt x="835604" y="0"/>
                  <a:pt x="1076612" y="241008"/>
                  <a:pt x="1076612" y="538306"/>
                </a:cubicBezTo>
                <a:cubicBezTo>
                  <a:pt x="1076612" y="835604"/>
                  <a:pt x="835604" y="1076612"/>
                  <a:pt x="538306" y="1076612"/>
                </a:cubicBezTo>
                <a:cubicBezTo>
                  <a:pt x="241008" y="1076612"/>
                  <a:pt x="0" y="835604"/>
                  <a:pt x="0" y="538306"/>
                </a:cubicBezTo>
                <a:cubicBezTo>
                  <a:pt x="0" y="241008"/>
                  <a:pt x="241008" y="0"/>
                  <a:pt x="538306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3C9BBB9-C250-4F58-92DA-60D23D2D2117}"/>
              </a:ext>
            </a:extLst>
          </p:cNvPr>
          <p:cNvSpPr/>
          <p:nvPr/>
        </p:nvSpPr>
        <p:spPr>
          <a:xfrm>
            <a:off x="145989" y="1913509"/>
            <a:ext cx="40593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優秀獎</a:t>
            </a:r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助生</a:t>
            </a:r>
            <a:endParaRPr lang="zh-TW" altLang="en-US" sz="3200" dirty="0"/>
          </a:p>
        </p:txBody>
      </p:sp>
      <p:pic>
        <p:nvPicPr>
          <p:cNvPr id="48" name="圖片 4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8353" r="8265" b="8675"/>
          <a:stretch/>
        </p:blipFill>
        <p:spPr>
          <a:xfrm>
            <a:off x="5633334" y="816512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5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" y="0"/>
            <a:ext cx="6857999" cy="9906000"/>
          </a:xfrm>
          <a:prstGeom prst="rect">
            <a:avLst/>
          </a:prstGeom>
          <a:gradFill flip="none" rotWithShape="1">
            <a:gsLst>
              <a:gs pos="14000">
                <a:schemeClr val="accent2"/>
              </a:gs>
              <a:gs pos="86000">
                <a:srgbClr val="A66BD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3" name="群組 232"/>
          <p:cNvGrpSpPr/>
          <p:nvPr/>
        </p:nvGrpSpPr>
        <p:grpSpPr>
          <a:xfrm rot="9348649">
            <a:off x="-258405" y="-450012"/>
            <a:ext cx="3132617" cy="3970978"/>
            <a:chOff x="-3269540" y="188145"/>
            <a:chExt cx="2290609" cy="2903629"/>
          </a:xfrm>
        </p:grpSpPr>
        <p:sp>
          <p:nvSpPr>
            <p:cNvPr id="230" name="等腰三角形 229"/>
            <p:cNvSpPr/>
            <p:nvPr/>
          </p:nvSpPr>
          <p:spPr>
            <a:xfrm>
              <a:off x="-2540000" y="600387"/>
              <a:ext cx="1561069" cy="2468891"/>
            </a:xfrm>
            <a:prstGeom prst="triangle">
              <a:avLst>
                <a:gd name="adj" fmla="val 98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1" name="等腰三角形 230"/>
            <p:cNvSpPr/>
            <p:nvPr/>
          </p:nvSpPr>
          <p:spPr>
            <a:xfrm rot="12162">
              <a:off x="-3269540" y="600387"/>
              <a:ext cx="740229" cy="2468891"/>
            </a:xfrm>
            <a:prstGeom prst="triangle">
              <a:avLst>
                <a:gd name="adj" fmla="val 100000"/>
              </a:avLst>
            </a:prstGeom>
            <a:solidFill>
              <a:srgbClr val="954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2" name="等腰三角形 231"/>
            <p:cNvSpPr/>
            <p:nvPr/>
          </p:nvSpPr>
          <p:spPr>
            <a:xfrm rot="19703939">
              <a:off x="-1821853" y="188145"/>
              <a:ext cx="740229" cy="2903629"/>
            </a:xfrm>
            <a:prstGeom prst="triangle">
              <a:avLst>
                <a:gd name="adj" fmla="val 0"/>
              </a:avLst>
            </a:prstGeom>
            <a:solidFill>
              <a:srgbClr val="C39B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</p:grpSp>
      <p:sp>
        <p:nvSpPr>
          <p:cNvPr id="11" name="梯形 10"/>
          <p:cNvSpPr/>
          <p:nvPr/>
        </p:nvSpPr>
        <p:spPr>
          <a:xfrm rot="277011">
            <a:off x="3189816" y="1730933"/>
            <a:ext cx="2853584" cy="7568969"/>
          </a:xfrm>
          <a:custGeom>
            <a:avLst/>
            <a:gdLst>
              <a:gd name="connsiteX0" fmla="*/ 0 w 2390302"/>
              <a:gd name="connsiteY0" fmla="*/ 7591886 h 7591886"/>
              <a:gd name="connsiteX1" fmla="*/ 578262 w 2390302"/>
              <a:gd name="connsiteY1" fmla="*/ 0 h 7591886"/>
              <a:gd name="connsiteX2" fmla="*/ 1812040 w 2390302"/>
              <a:gd name="connsiteY2" fmla="*/ 0 h 7591886"/>
              <a:gd name="connsiteX3" fmla="*/ 2390302 w 2390302"/>
              <a:gd name="connsiteY3" fmla="*/ 7591886 h 7591886"/>
              <a:gd name="connsiteX4" fmla="*/ 0 w 2390302"/>
              <a:gd name="connsiteY4" fmla="*/ 7591886 h 7591886"/>
              <a:gd name="connsiteX0" fmla="*/ 0 w 3081237"/>
              <a:gd name="connsiteY0" fmla="*/ 7555944 h 7591886"/>
              <a:gd name="connsiteX1" fmla="*/ 1269197 w 3081237"/>
              <a:gd name="connsiteY1" fmla="*/ 0 h 7591886"/>
              <a:gd name="connsiteX2" fmla="*/ 2502975 w 3081237"/>
              <a:gd name="connsiteY2" fmla="*/ 0 h 7591886"/>
              <a:gd name="connsiteX3" fmla="*/ 3081237 w 3081237"/>
              <a:gd name="connsiteY3" fmla="*/ 7591886 h 7591886"/>
              <a:gd name="connsiteX4" fmla="*/ 0 w 3081237"/>
              <a:gd name="connsiteY4" fmla="*/ 7555944 h 7591886"/>
              <a:gd name="connsiteX0" fmla="*/ 0 w 2502975"/>
              <a:gd name="connsiteY0" fmla="*/ 7555944 h 7573875"/>
              <a:gd name="connsiteX1" fmla="*/ 1269197 w 2502975"/>
              <a:gd name="connsiteY1" fmla="*/ 0 h 7573875"/>
              <a:gd name="connsiteX2" fmla="*/ 2502975 w 2502975"/>
              <a:gd name="connsiteY2" fmla="*/ 0 h 7573875"/>
              <a:gd name="connsiteX3" fmla="*/ 1978931 w 2502975"/>
              <a:gd name="connsiteY3" fmla="*/ 7573875 h 7573875"/>
              <a:gd name="connsiteX4" fmla="*/ 0 w 2502975"/>
              <a:gd name="connsiteY4" fmla="*/ 7555944 h 7573875"/>
              <a:gd name="connsiteX0" fmla="*/ 0 w 2502975"/>
              <a:gd name="connsiteY0" fmla="*/ 7555944 h 7589536"/>
              <a:gd name="connsiteX1" fmla="*/ 1269197 w 2502975"/>
              <a:gd name="connsiteY1" fmla="*/ 0 h 7589536"/>
              <a:gd name="connsiteX2" fmla="*/ 2502975 w 2502975"/>
              <a:gd name="connsiteY2" fmla="*/ 0 h 7589536"/>
              <a:gd name="connsiteX3" fmla="*/ 2163671 w 2502975"/>
              <a:gd name="connsiteY3" fmla="*/ 7589536 h 7589536"/>
              <a:gd name="connsiteX4" fmla="*/ 0 w 2502975"/>
              <a:gd name="connsiteY4" fmla="*/ 7555944 h 7589536"/>
              <a:gd name="connsiteX0" fmla="*/ 0 w 2853584"/>
              <a:gd name="connsiteY0" fmla="*/ 7568968 h 7589536"/>
              <a:gd name="connsiteX1" fmla="*/ 1619806 w 2853584"/>
              <a:gd name="connsiteY1" fmla="*/ 0 h 7589536"/>
              <a:gd name="connsiteX2" fmla="*/ 2853584 w 2853584"/>
              <a:gd name="connsiteY2" fmla="*/ 0 h 7589536"/>
              <a:gd name="connsiteX3" fmla="*/ 2514280 w 2853584"/>
              <a:gd name="connsiteY3" fmla="*/ 7589536 h 7589536"/>
              <a:gd name="connsiteX4" fmla="*/ 0 w 2853584"/>
              <a:gd name="connsiteY4" fmla="*/ 7568968 h 7589536"/>
              <a:gd name="connsiteX0" fmla="*/ 0 w 2853584"/>
              <a:gd name="connsiteY0" fmla="*/ 7568968 h 7568968"/>
              <a:gd name="connsiteX1" fmla="*/ 1619806 w 2853584"/>
              <a:gd name="connsiteY1" fmla="*/ 0 h 7568968"/>
              <a:gd name="connsiteX2" fmla="*/ 2853584 w 2853584"/>
              <a:gd name="connsiteY2" fmla="*/ 0 h 7568968"/>
              <a:gd name="connsiteX3" fmla="*/ 2190372 w 2853584"/>
              <a:gd name="connsiteY3" fmla="*/ 7554535 h 7568968"/>
              <a:gd name="connsiteX4" fmla="*/ 0 w 2853584"/>
              <a:gd name="connsiteY4" fmla="*/ 7568968 h 7568968"/>
              <a:gd name="connsiteX0" fmla="*/ 0 w 2853584"/>
              <a:gd name="connsiteY0" fmla="*/ 7568968 h 7568968"/>
              <a:gd name="connsiteX1" fmla="*/ 1619806 w 2853584"/>
              <a:gd name="connsiteY1" fmla="*/ 0 h 7568968"/>
              <a:gd name="connsiteX2" fmla="*/ 2853584 w 2853584"/>
              <a:gd name="connsiteY2" fmla="*/ 0 h 7568968"/>
              <a:gd name="connsiteX3" fmla="*/ 2205562 w 2853584"/>
              <a:gd name="connsiteY3" fmla="*/ 7553308 h 7568968"/>
              <a:gd name="connsiteX4" fmla="*/ 0 w 2853584"/>
              <a:gd name="connsiteY4" fmla="*/ 7568968 h 756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584" h="7568968">
                <a:moveTo>
                  <a:pt x="0" y="7568968"/>
                </a:moveTo>
                <a:lnTo>
                  <a:pt x="1619806" y="0"/>
                </a:lnTo>
                <a:lnTo>
                  <a:pt x="2853584" y="0"/>
                </a:lnTo>
                <a:lnTo>
                  <a:pt x="2205562" y="7553308"/>
                </a:lnTo>
                <a:lnTo>
                  <a:pt x="0" y="7568968"/>
                </a:lnTo>
                <a:close/>
              </a:path>
            </a:pathLst>
          </a:custGeom>
          <a:gradFill flip="none" rotWithShape="1">
            <a:gsLst>
              <a:gs pos="91000">
                <a:srgbClr val="C39BE1"/>
              </a:gs>
              <a:gs pos="23000">
                <a:srgbClr val="A66BD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grpSp>
        <p:nvGrpSpPr>
          <p:cNvPr id="2" name="群組 1"/>
          <p:cNvGrpSpPr/>
          <p:nvPr/>
        </p:nvGrpSpPr>
        <p:grpSpPr>
          <a:xfrm>
            <a:off x="3496435" y="5569570"/>
            <a:ext cx="3970979" cy="3122138"/>
            <a:chOff x="6735458" y="4897939"/>
            <a:chExt cx="3970978" cy="3122138"/>
          </a:xfrm>
        </p:grpSpPr>
        <p:sp>
          <p:nvSpPr>
            <p:cNvPr id="235" name="等腰三角形 234"/>
            <p:cNvSpPr/>
            <p:nvPr/>
          </p:nvSpPr>
          <p:spPr>
            <a:xfrm rot="16200000">
              <a:off x="7908276" y="4277174"/>
              <a:ext cx="2134904" cy="3376434"/>
            </a:xfrm>
            <a:prstGeom prst="triangle">
              <a:avLst>
                <a:gd name="adj" fmla="val 9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6" name="等腰三角形 235"/>
            <p:cNvSpPr/>
            <p:nvPr/>
          </p:nvSpPr>
          <p:spPr>
            <a:xfrm rot="16200000">
              <a:off x="8469563" y="5825695"/>
              <a:ext cx="1012331" cy="337643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  <p:sp>
          <p:nvSpPr>
            <p:cNvPr id="237" name="等腰三角形 236"/>
            <p:cNvSpPr/>
            <p:nvPr/>
          </p:nvSpPr>
          <p:spPr>
            <a:xfrm rot="14303939">
              <a:off x="8214781" y="3546941"/>
              <a:ext cx="1012331" cy="3970978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60"/>
            </a:p>
          </p:txBody>
        </p:sp>
      </p:grpSp>
      <p:sp>
        <p:nvSpPr>
          <p:cNvPr id="9" name="框架 8"/>
          <p:cNvSpPr/>
          <p:nvPr/>
        </p:nvSpPr>
        <p:spPr>
          <a:xfrm flipH="1">
            <a:off x="4392788" y="197537"/>
            <a:ext cx="2224241" cy="2164080"/>
          </a:xfrm>
          <a:custGeom>
            <a:avLst/>
            <a:gdLst>
              <a:gd name="connsiteX0" fmla="*/ 0 w 2651760"/>
              <a:gd name="connsiteY0" fmla="*/ 0 h 2164080"/>
              <a:gd name="connsiteX1" fmla="*/ 2651760 w 2651760"/>
              <a:gd name="connsiteY1" fmla="*/ 0 h 2164080"/>
              <a:gd name="connsiteX2" fmla="*/ 2651760 w 2651760"/>
              <a:gd name="connsiteY2" fmla="*/ 2164080 h 2164080"/>
              <a:gd name="connsiteX3" fmla="*/ 0 w 2651760"/>
              <a:gd name="connsiteY3" fmla="*/ 2164080 h 2164080"/>
              <a:gd name="connsiteX4" fmla="*/ 0 w 2651760"/>
              <a:gd name="connsiteY4" fmla="*/ 0 h 2164080"/>
              <a:gd name="connsiteX5" fmla="*/ 179078 w 2651760"/>
              <a:gd name="connsiteY5" fmla="*/ 179078 h 2164080"/>
              <a:gd name="connsiteX6" fmla="*/ 179078 w 2651760"/>
              <a:gd name="connsiteY6" fmla="*/ 1985002 h 2164080"/>
              <a:gd name="connsiteX7" fmla="*/ 2472682 w 2651760"/>
              <a:gd name="connsiteY7" fmla="*/ 1985002 h 2164080"/>
              <a:gd name="connsiteX8" fmla="*/ 2472682 w 2651760"/>
              <a:gd name="connsiteY8" fmla="*/ 179078 h 2164080"/>
              <a:gd name="connsiteX9" fmla="*/ 179078 w 2651760"/>
              <a:gd name="connsiteY9" fmla="*/ 179078 h 2164080"/>
              <a:gd name="connsiteX0" fmla="*/ 0 w 2651760"/>
              <a:gd name="connsiteY0" fmla="*/ 0 h 2164080"/>
              <a:gd name="connsiteX1" fmla="*/ 2651760 w 2651760"/>
              <a:gd name="connsiteY1" fmla="*/ 0 h 2164080"/>
              <a:gd name="connsiteX2" fmla="*/ 2651760 w 2651760"/>
              <a:gd name="connsiteY2" fmla="*/ 2164080 h 2164080"/>
              <a:gd name="connsiteX3" fmla="*/ 0 w 2651760"/>
              <a:gd name="connsiteY3" fmla="*/ 2164080 h 2164080"/>
              <a:gd name="connsiteX4" fmla="*/ 0 w 2651760"/>
              <a:gd name="connsiteY4" fmla="*/ 0 h 2164080"/>
              <a:gd name="connsiteX5" fmla="*/ 300998 w 2651760"/>
              <a:gd name="connsiteY5" fmla="*/ 331478 h 2164080"/>
              <a:gd name="connsiteX6" fmla="*/ 179078 w 2651760"/>
              <a:gd name="connsiteY6" fmla="*/ 1985002 h 2164080"/>
              <a:gd name="connsiteX7" fmla="*/ 2472682 w 2651760"/>
              <a:gd name="connsiteY7" fmla="*/ 1985002 h 2164080"/>
              <a:gd name="connsiteX8" fmla="*/ 2472682 w 2651760"/>
              <a:gd name="connsiteY8" fmla="*/ 179078 h 2164080"/>
              <a:gd name="connsiteX9" fmla="*/ 300998 w 2651760"/>
              <a:gd name="connsiteY9" fmla="*/ 331478 h 2164080"/>
              <a:gd name="connsiteX0" fmla="*/ 0 w 2651760"/>
              <a:gd name="connsiteY0" fmla="*/ 0 h 2164080"/>
              <a:gd name="connsiteX1" fmla="*/ 2651760 w 2651760"/>
              <a:gd name="connsiteY1" fmla="*/ 0 h 2164080"/>
              <a:gd name="connsiteX2" fmla="*/ 2651760 w 2651760"/>
              <a:gd name="connsiteY2" fmla="*/ 2164080 h 2164080"/>
              <a:gd name="connsiteX3" fmla="*/ 0 w 2651760"/>
              <a:gd name="connsiteY3" fmla="*/ 2164080 h 2164080"/>
              <a:gd name="connsiteX4" fmla="*/ 0 w 2651760"/>
              <a:gd name="connsiteY4" fmla="*/ 0 h 2164080"/>
              <a:gd name="connsiteX5" fmla="*/ 300998 w 2651760"/>
              <a:gd name="connsiteY5" fmla="*/ 331478 h 2164080"/>
              <a:gd name="connsiteX6" fmla="*/ 316238 w 2651760"/>
              <a:gd name="connsiteY6" fmla="*/ 1893562 h 2164080"/>
              <a:gd name="connsiteX7" fmla="*/ 2472682 w 2651760"/>
              <a:gd name="connsiteY7" fmla="*/ 1985002 h 2164080"/>
              <a:gd name="connsiteX8" fmla="*/ 2472682 w 2651760"/>
              <a:gd name="connsiteY8" fmla="*/ 179078 h 2164080"/>
              <a:gd name="connsiteX9" fmla="*/ 300998 w 2651760"/>
              <a:gd name="connsiteY9" fmla="*/ 331478 h 2164080"/>
              <a:gd name="connsiteX0" fmla="*/ 0 w 2651760"/>
              <a:gd name="connsiteY0" fmla="*/ 0 h 2164080"/>
              <a:gd name="connsiteX1" fmla="*/ 2651760 w 2651760"/>
              <a:gd name="connsiteY1" fmla="*/ 0 h 2164080"/>
              <a:gd name="connsiteX2" fmla="*/ 2651760 w 2651760"/>
              <a:gd name="connsiteY2" fmla="*/ 2164080 h 2164080"/>
              <a:gd name="connsiteX3" fmla="*/ 137160 w 2651760"/>
              <a:gd name="connsiteY3" fmla="*/ 2057400 h 2164080"/>
              <a:gd name="connsiteX4" fmla="*/ 0 w 2651760"/>
              <a:gd name="connsiteY4" fmla="*/ 0 h 2164080"/>
              <a:gd name="connsiteX5" fmla="*/ 300998 w 2651760"/>
              <a:gd name="connsiteY5" fmla="*/ 331478 h 2164080"/>
              <a:gd name="connsiteX6" fmla="*/ 316238 w 2651760"/>
              <a:gd name="connsiteY6" fmla="*/ 1893562 h 2164080"/>
              <a:gd name="connsiteX7" fmla="*/ 2472682 w 2651760"/>
              <a:gd name="connsiteY7" fmla="*/ 1985002 h 2164080"/>
              <a:gd name="connsiteX8" fmla="*/ 2472682 w 2651760"/>
              <a:gd name="connsiteY8" fmla="*/ 179078 h 2164080"/>
              <a:gd name="connsiteX9" fmla="*/ 300998 w 2651760"/>
              <a:gd name="connsiteY9" fmla="*/ 331478 h 2164080"/>
              <a:gd name="connsiteX0" fmla="*/ 4572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57400 h 2164080"/>
              <a:gd name="connsiteX4" fmla="*/ 45720 w 2514600"/>
              <a:gd name="connsiteY4" fmla="*/ 167640 h 2164080"/>
              <a:gd name="connsiteX5" fmla="*/ 163838 w 2514600"/>
              <a:gd name="connsiteY5" fmla="*/ 331478 h 2164080"/>
              <a:gd name="connsiteX6" fmla="*/ 179078 w 2514600"/>
              <a:gd name="connsiteY6" fmla="*/ 1893562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57400 h 2164080"/>
              <a:gd name="connsiteX4" fmla="*/ 0 w 2514600"/>
              <a:gd name="connsiteY4" fmla="*/ 167640 h 2164080"/>
              <a:gd name="connsiteX5" fmla="*/ 163838 w 2514600"/>
              <a:gd name="connsiteY5" fmla="*/ 331478 h 2164080"/>
              <a:gd name="connsiteX6" fmla="*/ 179078 w 2514600"/>
              <a:gd name="connsiteY6" fmla="*/ 1893562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30480 w 2514600"/>
              <a:gd name="connsiteY3" fmla="*/ 2026920 h 2164080"/>
              <a:gd name="connsiteX4" fmla="*/ 0 w 2514600"/>
              <a:gd name="connsiteY4" fmla="*/ 167640 h 2164080"/>
              <a:gd name="connsiteX5" fmla="*/ 163838 w 2514600"/>
              <a:gd name="connsiteY5" fmla="*/ 331478 h 2164080"/>
              <a:gd name="connsiteX6" fmla="*/ 179078 w 2514600"/>
              <a:gd name="connsiteY6" fmla="*/ 1893562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42160 h 2164080"/>
              <a:gd name="connsiteX4" fmla="*/ 0 w 2514600"/>
              <a:gd name="connsiteY4" fmla="*/ 167640 h 2164080"/>
              <a:gd name="connsiteX5" fmla="*/ 163838 w 2514600"/>
              <a:gd name="connsiteY5" fmla="*/ 331478 h 2164080"/>
              <a:gd name="connsiteX6" fmla="*/ 179078 w 2514600"/>
              <a:gd name="connsiteY6" fmla="*/ 1893562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42160 h 2164080"/>
              <a:gd name="connsiteX4" fmla="*/ 0 w 2514600"/>
              <a:gd name="connsiteY4" fmla="*/ 167640 h 2164080"/>
              <a:gd name="connsiteX5" fmla="*/ 163838 w 2514600"/>
              <a:gd name="connsiteY5" fmla="*/ 331478 h 2164080"/>
              <a:gd name="connsiteX6" fmla="*/ 222621 w 2514600"/>
              <a:gd name="connsiteY6" fmla="*/ 1820991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163838 w 2514600"/>
              <a:gd name="connsiteY9" fmla="*/ 331478 h 2164080"/>
              <a:gd name="connsiteX0" fmla="*/ 0 w 2514600"/>
              <a:gd name="connsiteY0" fmla="*/ 167640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42160 h 2164080"/>
              <a:gd name="connsiteX4" fmla="*/ 0 w 2514600"/>
              <a:gd name="connsiteY4" fmla="*/ 167640 h 2164080"/>
              <a:gd name="connsiteX5" fmla="*/ 236410 w 2514600"/>
              <a:gd name="connsiteY5" fmla="*/ 404050 h 2164080"/>
              <a:gd name="connsiteX6" fmla="*/ 222621 w 2514600"/>
              <a:gd name="connsiteY6" fmla="*/ 1820991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236410 w 2514600"/>
              <a:gd name="connsiteY9" fmla="*/ 404050 h 2164080"/>
              <a:gd name="connsiteX0" fmla="*/ 72571 w 2514600"/>
              <a:gd name="connsiteY0" fmla="*/ 254726 h 2164080"/>
              <a:gd name="connsiteX1" fmla="*/ 2514600 w 2514600"/>
              <a:gd name="connsiteY1" fmla="*/ 0 h 2164080"/>
              <a:gd name="connsiteX2" fmla="*/ 2514600 w 2514600"/>
              <a:gd name="connsiteY2" fmla="*/ 2164080 h 2164080"/>
              <a:gd name="connsiteX3" fmla="*/ 0 w 2514600"/>
              <a:gd name="connsiteY3" fmla="*/ 2042160 h 2164080"/>
              <a:gd name="connsiteX4" fmla="*/ 72571 w 2514600"/>
              <a:gd name="connsiteY4" fmla="*/ 254726 h 2164080"/>
              <a:gd name="connsiteX5" fmla="*/ 236410 w 2514600"/>
              <a:gd name="connsiteY5" fmla="*/ 404050 h 2164080"/>
              <a:gd name="connsiteX6" fmla="*/ 222621 w 2514600"/>
              <a:gd name="connsiteY6" fmla="*/ 1820991 h 2164080"/>
              <a:gd name="connsiteX7" fmla="*/ 2335522 w 2514600"/>
              <a:gd name="connsiteY7" fmla="*/ 1985002 h 2164080"/>
              <a:gd name="connsiteX8" fmla="*/ 2335522 w 2514600"/>
              <a:gd name="connsiteY8" fmla="*/ 179078 h 2164080"/>
              <a:gd name="connsiteX9" fmla="*/ 236410 w 2514600"/>
              <a:gd name="connsiteY9" fmla="*/ 404050 h 2164080"/>
              <a:gd name="connsiteX0" fmla="*/ 14514 w 2456543"/>
              <a:gd name="connsiteY0" fmla="*/ 25472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26045 h 2164080"/>
              <a:gd name="connsiteX4" fmla="*/ 14514 w 2456543"/>
              <a:gd name="connsiteY4" fmla="*/ 254726 h 2164080"/>
              <a:gd name="connsiteX5" fmla="*/ 178353 w 2456543"/>
              <a:gd name="connsiteY5" fmla="*/ 404050 h 2164080"/>
              <a:gd name="connsiteX6" fmla="*/ 164564 w 2456543"/>
              <a:gd name="connsiteY6" fmla="*/ 1820991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404050 h 2164080"/>
              <a:gd name="connsiteX0" fmla="*/ 14514 w 2456543"/>
              <a:gd name="connsiteY0" fmla="*/ 25472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84103 h 2164080"/>
              <a:gd name="connsiteX4" fmla="*/ 14514 w 2456543"/>
              <a:gd name="connsiteY4" fmla="*/ 254726 h 2164080"/>
              <a:gd name="connsiteX5" fmla="*/ 178353 w 2456543"/>
              <a:gd name="connsiteY5" fmla="*/ 404050 h 2164080"/>
              <a:gd name="connsiteX6" fmla="*/ 164564 w 2456543"/>
              <a:gd name="connsiteY6" fmla="*/ 1820991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404050 h 2164080"/>
              <a:gd name="connsiteX0" fmla="*/ 14514 w 2456543"/>
              <a:gd name="connsiteY0" fmla="*/ 25472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84103 h 2164080"/>
              <a:gd name="connsiteX4" fmla="*/ 14514 w 2456543"/>
              <a:gd name="connsiteY4" fmla="*/ 254726 h 2164080"/>
              <a:gd name="connsiteX5" fmla="*/ 178353 w 2456543"/>
              <a:gd name="connsiteY5" fmla="*/ 404050 h 2164080"/>
              <a:gd name="connsiteX6" fmla="*/ 181462 w 2456543"/>
              <a:gd name="connsiteY6" fmla="*/ 1681506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404050 h 2164080"/>
              <a:gd name="connsiteX0" fmla="*/ 14514 w 2456543"/>
              <a:gd name="connsiteY0" fmla="*/ 25472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84103 h 2164080"/>
              <a:gd name="connsiteX4" fmla="*/ 14514 w 2456543"/>
              <a:gd name="connsiteY4" fmla="*/ 254726 h 2164080"/>
              <a:gd name="connsiteX5" fmla="*/ 178353 w 2456543"/>
              <a:gd name="connsiteY5" fmla="*/ 512538 h 2164080"/>
              <a:gd name="connsiteX6" fmla="*/ 181462 w 2456543"/>
              <a:gd name="connsiteY6" fmla="*/ 1681506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512538 h 2164080"/>
              <a:gd name="connsiteX0" fmla="*/ 65209 w 2456543"/>
              <a:gd name="connsiteY0" fmla="*/ 347716 h 2164080"/>
              <a:gd name="connsiteX1" fmla="*/ 2456543 w 2456543"/>
              <a:gd name="connsiteY1" fmla="*/ 0 h 2164080"/>
              <a:gd name="connsiteX2" fmla="*/ 2456543 w 2456543"/>
              <a:gd name="connsiteY2" fmla="*/ 2164080 h 2164080"/>
              <a:gd name="connsiteX3" fmla="*/ 0 w 2456543"/>
              <a:gd name="connsiteY3" fmla="*/ 1984103 h 2164080"/>
              <a:gd name="connsiteX4" fmla="*/ 65209 w 2456543"/>
              <a:gd name="connsiteY4" fmla="*/ 347716 h 2164080"/>
              <a:gd name="connsiteX5" fmla="*/ 178353 w 2456543"/>
              <a:gd name="connsiteY5" fmla="*/ 512538 h 2164080"/>
              <a:gd name="connsiteX6" fmla="*/ 181462 w 2456543"/>
              <a:gd name="connsiteY6" fmla="*/ 1681506 h 2164080"/>
              <a:gd name="connsiteX7" fmla="*/ 2277465 w 2456543"/>
              <a:gd name="connsiteY7" fmla="*/ 1985002 h 2164080"/>
              <a:gd name="connsiteX8" fmla="*/ 2277465 w 2456543"/>
              <a:gd name="connsiteY8" fmla="*/ 179078 h 2164080"/>
              <a:gd name="connsiteX9" fmla="*/ 178353 w 2456543"/>
              <a:gd name="connsiteY9" fmla="*/ 512538 h 2164080"/>
              <a:gd name="connsiteX0" fmla="*/ 31414 w 2422748"/>
              <a:gd name="connsiteY0" fmla="*/ 347716 h 2164080"/>
              <a:gd name="connsiteX1" fmla="*/ 2422748 w 2422748"/>
              <a:gd name="connsiteY1" fmla="*/ 0 h 2164080"/>
              <a:gd name="connsiteX2" fmla="*/ 2422748 w 2422748"/>
              <a:gd name="connsiteY2" fmla="*/ 2164080 h 2164080"/>
              <a:gd name="connsiteX3" fmla="*/ 0 w 2422748"/>
              <a:gd name="connsiteY3" fmla="*/ 1891113 h 2164080"/>
              <a:gd name="connsiteX4" fmla="*/ 31414 w 2422748"/>
              <a:gd name="connsiteY4" fmla="*/ 347716 h 2164080"/>
              <a:gd name="connsiteX5" fmla="*/ 144558 w 2422748"/>
              <a:gd name="connsiteY5" fmla="*/ 512538 h 2164080"/>
              <a:gd name="connsiteX6" fmla="*/ 147667 w 2422748"/>
              <a:gd name="connsiteY6" fmla="*/ 1681506 h 2164080"/>
              <a:gd name="connsiteX7" fmla="*/ 2243670 w 2422748"/>
              <a:gd name="connsiteY7" fmla="*/ 1985002 h 2164080"/>
              <a:gd name="connsiteX8" fmla="*/ 2243670 w 2422748"/>
              <a:gd name="connsiteY8" fmla="*/ 179078 h 2164080"/>
              <a:gd name="connsiteX9" fmla="*/ 144558 w 2422748"/>
              <a:gd name="connsiteY9" fmla="*/ 512538 h 2164080"/>
              <a:gd name="connsiteX0" fmla="*/ 31414 w 2422748"/>
              <a:gd name="connsiteY0" fmla="*/ 332217 h 2164080"/>
              <a:gd name="connsiteX1" fmla="*/ 2422748 w 2422748"/>
              <a:gd name="connsiteY1" fmla="*/ 0 h 2164080"/>
              <a:gd name="connsiteX2" fmla="*/ 2422748 w 2422748"/>
              <a:gd name="connsiteY2" fmla="*/ 2164080 h 2164080"/>
              <a:gd name="connsiteX3" fmla="*/ 0 w 2422748"/>
              <a:gd name="connsiteY3" fmla="*/ 1891113 h 2164080"/>
              <a:gd name="connsiteX4" fmla="*/ 31414 w 2422748"/>
              <a:gd name="connsiteY4" fmla="*/ 332217 h 2164080"/>
              <a:gd name="connsiteX5" fmla="*/ 144558 w 2422748"/>
              <a:gd name="connsiteY5" fmla="*/ 512538 h 2164080"/>
              <a:gd name="connsiteX6" fmla="*/ 147667 w 2422748"/>
              <a:gd name="connsiteY6" fmla="*/ 1681506 h 2164080"/>
              <a:gd name="connsiteX7" fmla="*/ 2243670 w 2422748"/>
              <a:gd name="connsiteY7" fmla="*/ 1985002 h 2164080"/>
              <a:gd name="connsiteX8" fmla="*/ 2243670 w 2422748"/>
              <a:gd name="connsiteY8" fmla="*/ 179078 h 2164080"/>
              <a:gd name="connsiteX9" fmla="*/ 144558 w 2422748"/>
              <a:gd name="connsiteY9" fmla="*/ 512538 h 2164080"/>
              <a:gd name="connsiteX0" fmla="*/ 0 w 2425130"/>
              <a:gd name="connsiteY0" fmla="*/ 332217 h 2164080"/>
              <a:gd name="connsiteX1" fmla="*/ 2425130 w 2425130"/>
              <a:gd name="connsiteY1" fmla="*/ 0 h 2164080"/>
              <a:gd name="connsiteX2" fmla="*/ 2425130 w 2425130"/>
              <a:gd name="connsiteY2" fmla="*/ 2164080 h 2164080"/>
              <a:gd name="connsiteX3" fmla="*/ 2382 w 2425130"/>
              <a:gd name="connsiteY3" fmla="*/ 1891113 h 2164080"/>
              <a:gd name="connsiteX4" fmla="*/ 0 w 2425130"/>
              <a:gd name="connsiteY4" fmla="*/ 332217 h 2164080"/>
              <a:gd name="connsiteX5" fmla="*/ 146940 w 2425130"/>
              <a:gd name="connsiteY5" fmla="*/ 512538 h 2164080"/>
              <a:gd name="connsiteX6" fmla="*/ 150049 w 2425130"/>
              <a:gd name="connsiteY6" fmla="*/ 1681506 h 2164080"/>
              <a:gd name="connsiteX7" fmla="*/ 2246052 w 2425130"/>
              <a:gd name="connsiteY7" fmla="*/ 1985002 h 2164080"/>
              <a:gd name="connsiteX8" fmla="*/ 2246052 w 2425130"/>
              <a:gd name="connsiteY8" fmla="*/ 179078 h 2164080"/>
              <a:gd name="connsiteX9" fmla="*/ 146940 w 2425130"/>
              <a:gd name="connsiteY9" fmla="*/ 512538 h 216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5130" h="2164080">
                <a:moveTo>
                  <a:pt x="0" y="332217"/>
                </a:moveTo>
                <a:lnTo>
                  <a:pt x="2425130" y="0"/>
                </a:lnTo>
                <a:lnTo>
                  <a:pt x="2425130" y="2164080"/>
                </a:lnTo>
                <a:lnTo>
                  <a:pt x="2382" y="1891113"/>
                </a:lnTo>
                <a:lnTo>
                  <a:pt x="0" y="332217"/>
                </a:lnTo>
                <a:close/>
                <a:moveTo>
                  <a:pt x="146940" y="512538"/>
                </a:moveTo>
                <a:cubicBezTo>
                  <a:pt x="147976" y="938357"/>
                  <a:pt x="149013" y="1255687"/>
                  <a:pt x="150049" y="1681506"/>
                </a:cubicBezTo>
                <a:lnTo>
                  <a:pt x="2246052" y="1985002"/>
                </a:lnTo>
                <a:lnTo>
                  <a:pt x="2246052" y="179078"/>
                </a:lnTo>
                <a:lnTo>
                  <a:pt x="146940" y="5125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520597" y="2313210"/>
            <a:ext cx="4010042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399" dirty="0">
                <a:solidFill>
                  <a:schemeClr val="bg1"/>
                </a:solidFill>
                <a:latin typeface="Bahnschrift" panose="020B0502040204020203" pitchFamily="34" charset="0"/>
              </a:rPr>
              <a:t>SCHOLARSHIP</a:t>
            </a:r>
            <a:endParaRPr lang="zh-TW" altLang="en-US" sz="4399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6309" y="9530489"/>
            <a:ext cx="6745388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" dirty="0">
                <a:solidFill>
                  <a:schemeClr val="bg1"/>
                </a:solidFill>
                <a:latin typeface="Bahnschrift" panose="020B0502040204020203" pitchFamily="34" charset="0"/>
              </a:rPr>
              <a:t>National Chung-Shan Institute of Science &amp; Technology, NCSIST</a:t>
            </a:r>
            <a:endParaRPr lang="zh-TW" altLang="en-US" sz="96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1334715" y="3167136"/>
            <a:ext cx="4185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中科院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延攬大學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7" name="矩形 246"/>
          <p:cNvSpPr/>
          <p:nvPr/>
        </p:nvSpPr>
        <p:spPr>
          <a:xfrm>
            <a:off x="5077987" y="754784"/>
            <a:ext cx="1286714" cy="1079124"/>
          </a:xfrm>
          <a:custGeom>
            <a:avLst/>
            <a:gdLst>
              <a:gd name="connsiteX0" fmla="*/ 0 w 1553028"/>
              <a:gd name="connsiteY0" fmla="*/ 0 h 896390"/>
              <a:gd name="connsiteX1" fmla="*/ 1553028 w 1553028"/>
              <a:gd name="connsiteY1" fmla="*/ 0 h 896390"/>
              <a:gd name="connsiteX2" fmla="*/ 1553028 w 1553028"/>
              <a:gd name="connsiteY2" fmla="*/ 896390 h 896390"/>
              <a:gd name="connsiteX3" fmla="*/ 0 w 1553028"/>
              <a:gd name="connsiteY3" fmla="*/ 896390 h 896390"/>
              <a:gd name="connsiteX4" fmla="*/ 0 w 1553028"/>
              <a:gd name="connsiteY4" fmla="*/ 0 h 896390"/>
              <a:gd name="connsiteX0" fmla="*/ 72571 w 1553028"/>
              <a:gd name="connsiteY0" fmla="*/ 203200 h 896390"/>
              <a:gd name="connsiteX1" fmla="*/ 1553028 w 1553028"/>
              <a:gd name="connsiteY1" fmla="*/ 0 h 896390"/>
              <a:gd name="connsiteX2" fmla="*/ 1553028 w 1553028"/>
              <a:gd name="connsiteY2" fmla="*/ 896390 h 896390"/>
              <a:gd name="connsiteX3" fmla="*/ 0 w 1553028"/>
              <a:gd name="connsiteY3" fmla="*/ 896390 h 896390"/>
              <a:gd name="connsiteX4" fmla="*/ 72571 w 1553028"/>
              <a:gd name="connsiteY4" fmla="*/ 203200 h 896390"/>
              <a:gd name="connsiteX0" fmla="*/ 0 w 1480457"/>
              <a:gd name="connsiteY0" fmla="*/ 203200 h 896390"/>
              <a:gd name="connsiteX1" fmla="*/ 1480457 w 1480457"/>
              <a:gd name="connsiteY1" fmla="*/ 0 h 896390"/>
              <a:gd name="connsiteX2" fmla="*/ 1480457 w 1480457"/>
              <a:gd name="connsiteY2" fmla="*/ 896390 h 896390"/>
              <a:gd name="connsiteX3" fmla="*/ 14515 w 1480457"/>
              <a:gd name="connsiteY3" fmla="*/ 794790 h 896390"/>
              <a:gd name="connsiteX4" fmla="*/ 0 w 1480457"/>
              <a:gd name="connsiteY4" fmla="*/ 203200 h 89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457" h="896390">
                <a:moveTo>
                  <a:pt x="0" y="203200"/>
                </a:moveTo>
                <a:lnTo>
                  <a:pt x="1480457" y="0"/>
                </a:lnTo>
                <a:lnTo>
                  <a:pt x="1480457" y="896390"/>
                </a:lnTo>
                <a:lnTo>
                  <a:pt x="14515" y="794790"/>
                </a:lnTo>
                <a:lnTo>
                  <a:pt x="0" y="203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3C9BBB9-C250-4F58-92DA-60D23D2D2117}"/>
              </a:ext>
            </a:extLst>
          </p:cNvPr>
          <p:cNvSpPr/>
          <p:nvPr/>
        </p:nvSpPr>
        <p:spPr>
          <a:xfrm>
            <a:off x="1334715" y="3788979"/>
            <a:ext cx="4185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優秀獎</a:t>
            </a:r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助生</a:t>
            </a:r>
            <a:endParaRPr lang="zh-TW" altLang="en-US" sz="3200" dirty="0"/>
          </a:p>
        </p:txBody>
      </p:sp>
      <p:pic>
        <p:nvPicPr>
          <p:cNvPr id="45" name="圖片 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8353" r="8265" b="8675"/>
          <a:stretch/>
        </p:blipFill>
        <p:spPr>
          <a:xfrm>
            <a:off x="4197363" y="5088113"/>
            <a:ext cx="1800001" cy="1800001"/>
          </a:xfrm>
          <a:prstGeom prst="rect">
            <a:avLst/>
          </a:prstGeom>
        </p:spPr>
      </p:pic>
      <p:sp>
        <p:nvSpPr>
          <p:cNvPr id="46" name="文字方塊 45"/>
          <p:cNvSpPr txBox="1"/>
          <p:nvPr/>
        </p:nvSpPr>
        <p:spPr>
          <a:xfrm>
            <a:off x="4197363" y="7215256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中科院菁英招募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1202665" y="718416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獎助生資訊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54" y="5046502"/>
            <a:ext cx="1800001" cy="180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161</Words>
  <Application>Microsoft Office PowerPoint</Application>
  <PresentationFormat>A4 紙張 (210x297 公釐)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Arial</vt:lpstr>
      <vt:lpstr>Bahnschrift</vt:lpstr>
      <vt:lpstr>Calibri</vt:lpstr>
      <vt:lpstr>Calibri Light</vt:lpstr>
      <vt:lpstr>Wingdings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劉羽庭</dc:creator>
  <cp:lastModifiedBy>劉羽庭</cp:lastModifiedBy>
  <cp:revision>39</cp:revision>
  <cp:lastPrinted>2021-03-30T06:03:20Z</cp:lastPrinted>
  <dcterms:created xsi:type="dcterms:W3CDTF">2021-03-17T00:35:56Z</dcterms:created>
  <dcterms:modified xsi:type="dcterms:W3CDTF">2021-06-25T04:42:35Z</dcterms:modified>
</cp:coreProperties>
</file>