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zh-TW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3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8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2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7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31" autoAdjust="0"/>
  </p:normalViewPr>
  <p:slideViewPr>
    <p:cSldViewPr snapToGrid="0">
      <p:cViewPr varScale="1">
        <p:scale>
          <a:sx n="72" d="100"/>
          <a:sy n="72" d="100"/>
        </p:scale>
        <p:origin x="3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53FD783-EC92-4517-8BEA-1AC28CFA8CD7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33FEE072-8CFA-4ADF-B0D4-8B7B204C00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94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1" cy="3448757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1" y="5202944"/>
            <a:ext cx="5143500" cy="239165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3" indent="0" algn="ctr">
              <a:buNone/>
              <a:defRPr sz="1501"/>
            </a:lvl2pPr>
            <a:lvl3pPr marL="685805" indent="0" algn="ctr">
              <a:buNone/>
              <a:defRPr sz="1350"/>
            </a:lvl3pPr>
            <a:lvl4pPr marL="1028709" indent="0" algn="ctr">
              <a:buNone/>
              <a:defRPr sz="1199"/>
            </a:lvl4pPr>
            <a:lvl5pPr marL="1371612" indent="0" algn="ctr">
              <a:buNone/>
              <a:defRPr sz="1199"/>
            </a:lvl5pPr>
            <a:lvl6pPr marL="1714515" indent="0" algn="ctr">
              <a:buNone/>
              <a:defRPr sz="1199"/>
            </a:lvl6pPr>
            <a:lvl7pPr marL="2057417" indent="0" algn="ctr">
              <a:buNone/>
              <a:defRPr sz="1199"/>
            </a:lvl7pPr>
            <a:lvl8pPr marL="2400321" indent="0" algn="ctr">
              <a:buNone/>
              <a:defRPr sz="1199"/>
            </a:lvl8pPr>
            <a:lvl9pPr marL="2743224" indent="0" algn="ctr">
              <a:buNone/>
              <a:defRPr sz="1199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430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9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4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89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41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3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8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9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4pPr>
            <a:lvl5pPr marL="1371612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5pPr>
            <a:lvl6pPr marL="1714515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6pPr>
            <a:lvl7pPr marL="2057417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7pPr>
            <a:lvl8pPr marL="240032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8pPr>
            <a:lvl9pPr marL="2743224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57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55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3" indent="0">
              <a:buNone/>
              <a:defRPr sz="1501" b="1"/>
            </a:lvl2pPr>
            <a:lvl3pPr marL="685805" indent="0">
              <a:buNone/>
              <a:defRPr sz="1350" b="1"/>
            </a:lvl3pPr>
            <a:lvl4pPr marL="1028709" indent="0">
              <a:buNone/>
              <a:defRPr sz="1199" b="1"/>
            </a:lvl4pPr>
            <a:lvl5pPr marL="1371612" indent="0">
              <a:buNone/>
              <a:defRPr sz="1199" b="1"/>
            </a:lvl5pPr>
            <a:lvl6pPr marL="1714515" indent="0">
              <a:buNone/>
              <a:defRPr sz="1199" b="1"/>
            </a:lvl6pPr>
            <a:lvl7pPr marL="2057417" indent="0">
              <a:buNone/>
              <a:defRPr sz="1199" b="1"/>
            </a:lvl7pPr>
            <a:lvl8pPr marL="2400321" indent="0">
              <a:buNone/>
              <a:defRPr sz="1199" b="1"/>
            </a:lvl8pPr>
            <a:lvl9pPr marL="2743224" indent="0">
              <a:buNone/>
              <a:defRPr sz="119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3" indent="0">
              <a:buNone/>
              <a:defRPr sz="1501" b="1"/>
            </a:lvl2pPr>
            <a:lvl3pPr marL="685805" indent="0">
              <a:buNone/>
              <a:defRPr sz="1350" b="1"/>
            </a:lvl3pPr>
            <a:lvl4pPr marL="1028709" indent="0">
              <a:buNone/>
              <a:defRPr sz="1199" b="1"/>
            </a:lvl4pPr>
            <a:lvl5pPr marL="1371612" indent="0">
              <a:buNone/>
              <a:defRPr sz="1199" b="1"/>
            </a:lvl5pPr>
            <a:lvl6pPr marL="1714515" indent="0">
              <a:buNone/>
              <a:defRPr sz="1199" b="1"/>
            </a:lvl6pPr>
            <a:lvl7pPr marL="2057417" indent="0">
              <a:buNone/>
              <a:defRPr sz="1199" b="1"/>
            </a:lvl7pPr>
            <a:lvl8pPr marL="2400321" indent="0">
              <a:buNone/>
              <a:defRPr sz="1199" b="1"/>
            </a:lvl8pPr>
            <a:lvl9pPr marL="2743224" indent="0">
              <a:buNone/>
              <a:defRPr sz="119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4"/>
            <a:ext cx="2915543" cy="53221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10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86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12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1"/>
            </a:lvl4pPr>
            <a:lvl5pPr>
              <a:defRPr sz="1501"/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1"/>
            <a:ext cx="2211884" cy="5505627"/>
          </a:xfrm>
        </p:spPr>
        <p:txBody>
          <a:bodyPr/>
          <a:lstStyle>
            <a:lvl1pPr marL="0" indent="0">
              <a:buNone/>
              <a:defRPr sz="1199"/>
            </a:lvl1pPr>
            <a:lvl2pPr marL="342903" indent="0">
              <a:buNone/>
              <a:defRPr sz="1050"/>
            </a:lvl2pPr>
            <a:lvl3pPr marL="685805" indent="0">
              <a:buNone/>
              <a:defRPr sz="900"/>
            </a:lvl3pPr>
            <a:lvl4pPr marL="1028709" indent="0">
              <a:buNone/>
              <a:defRPr sz="750"/>
            </a:lvl4pPr>
            <a:lvl5pPr marL="1371612" indent="0">
              <a:buNone/>
              <a:defRPr sz="750"/>
            </a:lvl5pPr>
            <a:lvl6pPr marL="1714515" indent="0">
              <a:buNone/>
              <a:defRPr sz="750"/>
            </a:lvl6pPr>
            <a:lvl7pPr marL="2057417" indent="0">
              <a:buNone/>
              <a:defRPr sz="750"/>
            </a:lvl7pPr>
            <a:lvl8pPr marL="2400321" indent="0">
              <a:buNone/>
              <a:defRPr sz="750"/>
            </a:lvl8pPr>
            <a:lvl9pPr marL="2743224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14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3" indent="0">
              <a:buNone/>
              <a:defRPr sz="2100"/>
            </a:lvl2pPr>
            <a:lvl3pPr marL="685805" indent="0">
              <a:buNone/>
              <a:defRPr sz="1800"/>
            </a:lvl3pPr>
            <a:lvl4pPr marL="1028709" indent="0">
              <a:buNone/>
              <a:defRPr sz="1501"/>
            </a:lvl4pPr>
            <a:lvl5pPr marL="1371612" indent="0">
              <a:buNone/>
              <a:defRPr sz="1501"/>
            </a:lvl5pPr>
            <a:lvl6pPr marL="1714515" indent="0">
              <a:buNone/>
              <a:defRPr sz="1501"/>
            </a:lvl6pPr>
            <a:lvl7pPr marL="2057417" indent="0">
              <a:buNone/>
              <a:defRPr sz="1501"/>
            </a:lvl7pPr>
            <a:lvl8pPr marL="2400321" indent="0">
              <a:buNone/>
              <a:defRPr sz="1501"/>
            </a:lvl8pPr>
            <a:lvl9pPr marL="2743224" indent="0">
              <a:buNone/>
              <a:defRPr sz="1501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1"/>
            <a:ext cx="2211884" cy="5505627"/>
          </a:xfrm>
        </p:spPr>
        <p:txBody>
          <a:bodyPr/>
          <a:lstStyle>
            <a:lvl1pPr marL="0" indent="0">
              <a:buNone/>
              <a:defRPr sz="1199"/>
            </a:lvl1pPr>
            <a:lvl2pPr marL="342903" indent="0">
              <a:buNone/>
              <a:defRPr sz="1050"/>
            </a:lvl2pPr>
            <a:lvl3pPr marL="685805" indent="0">
              <a:buNone/>
              <a:defRPr sz="900"/>
            </a:lvl3pPr>
            <a:lvl4pPr marL="1028709" indent="0">
              <a:buNone/>
              <a:defRPr sz="750"/>
            </a:lvl4pPr>
            <a:lvl5pPr marL="1371612" indent="0">
              <a:buNone/>
              <a:defRPr sz="750"/>
            </a:lvl5pPr>
            <a:lvl6pPr marL="1714515" indent="0">
              <a:buNone/>
              <a:defRPr sz="750"/>
            </a:lvl6pPr>
            <a:lvl7pPr marL="2057417" indent="0">
              <a:buNone/>
              <a:defRPr sz="750"/>
            </a:lvl7pPr>
            <a:lvl8pPr marL="2400321" indent="0">
              <a:buNone/>
              <a:defRPr sz="750"/>
            </a:lvl8pPr>
            <a:lvl9pPr marL="2743224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06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A787-854C-47C8-9BA0-8A2501390006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B424-0F47-486F-AF16-D301FFF30A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39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4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8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1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3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66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0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72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75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5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9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2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5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7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21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24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SC01724-2"/>
          <p:cNvPicPr>
            <a:picLocks noChangeAspect="1" noChangeArrowheads="1"/>
          </p:cNvPicPr>
          <p:nvPr/>
        </p:nvPicPr>
        <p:blipFill>
          <a:blip r:embed="rId2">
            <a:lum bright="7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6" r="12094" b="18086"/>
          <a:stretch>
            <a:fillRect/>
          </a:stretch>
        </p:blipFill>
        <p:spPr bwMode="auto">
          <a:xfrm>
            <a:off x="0" y="0"/>
            <a:ext cx="6887300" cy="990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002765"/>
            <a:ext cx="6858000" cy="1256630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觀光暨休閒遊憩學系</a:t>
            </a:r>
            <a:r>
              <a:rPr lang="en-US" altLang="zh-TW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全球化與觀光休憩趨勢系列演講公告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1" y="175124"/>
            <a:ext cx="1800000" cy="1800000"/>
          </a:xfrm>
          <a:prstGeom prst="rect">
            <a:avLst/>
          </a:prstGeom>
        </p:spPr>
      </p:pic>
      <p:pic>
        <p:nvPicPr>
          <p:cNvPr id="11" name="Picture 4" descr="TRLS logo_頁面_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201" y="175124"/>
            <a:ext cx="302399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7987" y="5946740"/>
            <a:ext cx="6740013" cy="3869323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</a:pPr>
            <a:r>
              <a:rPr lang="zh-TW" altLang="en-US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 者</a:t>
            </a:r>
            <a:r>
              <a:rPr lang="zh-TW" altLang="en-US" sz="31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呂江泉</a:t>
            </a:r>
            <a:r>
              <a:rPr lang="zh-TW" altLang="en-US" sz="31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教授</a:t>
            </a:r>
            <a:r>
              <a:rPr lang="en-US" altLang="zh-TW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	</a:t>
            </a:r>
            <a:r>
              <a:rPr lang="zh-TW" altLang="en-US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100" b="1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50000"/>
              </a:lnSpc>
            </a:pPr>
            <a:r>
              <a:rPr lang="zh-TW" altLang="en-US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1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28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2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國際郵輪協會常務顧問</a:t>
            </a:r>
            <a:endParaRPr lang="en-US" altLang="zh-TW" sz="1600" dirty="0" smtClean="0"/>
          </a:p>
          <a:p>
            <a:pPr lvl="0" algn="l">
              <a:lnSpc>
                <a:spcPct val="150000"/>
              </a:lnSpc>
            </a:pPr>
            <a:r>
              <a:rPr lang="zh-TW" altLang="en-US" sz="31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 </a:t>
            </a:r>
            <a:r>
              <a:rPr lang="zh-TW" altLang="en-US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間：</a:t>
            </a:r>
            <a:r>
              <a:rPr lang="en-US" altLang="zh-TW" sz="31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2021.04.19(</a:t>
            </a:r>
            <a:r>
              <a:rPr lang="zh-TW" altLang="en-US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)14:10~16:00</a:t>
            </a:r>
          </a:p>
          <a:p>
            <a:pPr lvl="0" algn="l">
              <a:lnSpc>
                <a:spcPct val="150000"/>
              </a:lnSpc>
            </a:pPr>
            <a:r>
              <a:rPr lang="zh-TW" altLang="en-US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  點：管理學院  </a:t>
            </a:r>
            <a:r>
              <a:rPr lang="en-US" altLang="zh-TW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B210</a:t>
            </a:r>
            <a:r>
              <a:rPr lang="zh-TW" altLang="en-US" sz="31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第一講堂</a:t>
            </a:r>
            <a:endParaRPr lang="en-US" altLang="zh-TW" sz="31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1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68711" y="9261366"/>
            <a:ext cx="638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高等教育深耕計畫 一 管理學院國際觀光休閒產業人才培育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89057" y="3941348"/>
            <a:ext cx="47091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郵輪產業發展趨勢</a:t>
            </a:r>
            <a:endParaRPr lang="en-US" altLang="zh-TW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與就業機會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http://b2b.travelrich.tw/Paragraph_img/Paragraph_Pic202301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26" y="5234560"/>
            <a:ext cx="1696278" cy="17664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17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29</Words>
  <Application>Microsoft Office PowerPoint</Application>
  <PresentationFormat>A4 紙張 (210x297 公釐)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觀光暨休閒遊憩學系 全球化與觀光休憩趨勢系列演講公告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108-2全球化與觀光休憩趨勢 暨 畢業系友講座</dc:title>
  <dc:creator>user</dc:creator>
  <cp:lastModifiedBy>user</cp:lastModifiedBy>
  <cp:revision>33</cp:revision>
  <cp:lastPrinted>2020-05-27T04:55:51Z</cp:lastPrinted>
  <dcterms:created xsi:type="dcterms:W3CDTF">2018-10-19T04:41:04Z</dcterms:created>
  <dcterms:modified xsi:type="dcterms:W3CDTF">2021-04-14T07:31:28Z</dcterms:modified>
</cp:coreProperties>
</file>