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6858000" cy="9906000" type="A4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45" d="100"/>
          <a:sy n="45" d="100"/>
        </p:scale>
        <p:origin x="922" y="67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465E2-6B0C-433E-AF26-A5F9E44DAB44}" type="datetimeFigureOut">
              <a:rPr lang="zh-TW" altLang="en-US" smtClean="0"/>
              <a:t>2020/11/6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A8B3-F5E8-4598-9560-BF6238DD1E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45923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465E2-6B0C-433E-AF26-A5F9E44DAB44}" type="datetimeFigureOut">
              <a:rPr lang="zh-TW" altLang="en-US" smtClean="0"/>
              <a:t>2020/11/6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A8B3-F5E8-4598-9560-BF6238DD1E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6897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465E2-6B0C-433E-AF26-A5F9E44DAB44}" type="datetimeFigureOut">
              <a:rPr lang="zh-TW" altLang="en-US" smtClean="0"/>
              <a:t>2020/11/6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A8B3-F5E8-4598-9560-BF6238DD1E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9352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465E2-6B0C-433E-AF26-A5F9E44DAB44}" type="datetimeFigureOut">
              <a:rPr lang="zh-TW" altLang="en-US" smtClean="0"/>
              <a:t>2020/11/6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A8B3-F5E8-4598-9560-BF6238DD1E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1495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465E2-6B0C-433E-AF26-A5F9E44DAB44}" type="datetimeFigureOut">
              <a:rPr lang="zh-TW" altLang="en-US" smtClean="0"/>
              <a:t>2020/11/6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A8B3-F5E8-4598-9560-BF6238DD1E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9610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465E2-6B0C-433E-AF26-A5F9E44DAB44}" type="datetimeFigureOut">
              <a:rPr lang="zh-TW" altLang="en-US" smtClean="0"/>
              <a:t>2020/11/6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A8B3-F5E8-4598-9560-BF6238DD1E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7231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465E2-6B0C-433E-AF26-A5F9E44DAB44}" type="datetimeFigureOut">
              <a:rPr lang="zh-TW" altLang="en-US" smtClean="0"/>
              <a:t>2020/11/6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A8B3-F5E8-4598-9560-BF6238DD1E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4838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465E2-6B0C-433E-AF26-A5F9E44DAB44}" type="datetimeFigureOut">
              <a:rPr lang="zh-TW" altLang="en-US" smtClean="0"/>
              <a:t>2020/11/6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A8B3-F5E8-4598-9560-BF6238DD1E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8935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465E2-6B0C-433E-AF26-A5F9E44DAB44}" type="datetimeFigureOut">
              <a:rPr lang="zh-TW" altLang="en-US" smtClean="0"/>
              <a:t>2020/11/6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A8B3-F5E8-4598-9560-BF6238DD1E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6704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465E2-6B0C-433E-AF26-A5F9E44DAB44}" type="datetimeFigureOut">
              <a:rPr lang="zh-TW" altLang="en-US" smtClean="0"/>
              <a:t>2020/11/6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A8B3-F5E8-4598-9560-BF6238DD1E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5013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465E2-6B0C-433E-AF26-A5F9E44DAB44}" type="datetimeFigureOut">
              <a:rPr lang="zh-TW" altLang="en-US" smtClean="0"/>
              <a:t>2020/11/6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A8B3-F5E8-4598-9560-BF6238DD1E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0539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465E2-6B0C-433E-AF26-A5F9E44DAB44}" type="datetimeFigureOut">
              <a:rPr lang="zh-TW" altLang="en-US" smtClean="0"/>
              <a:t>2020/11/6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8A8B3-F5E8-4598-9560-BF6238DD1E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745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289" y="-142212"/>
            <a:ext cx="6892290" cy="1041397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744220" y="2709746"/>
            <a:ext cx="570737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從正向行為支持觀點</a:t>
            </a:r>
            <a:endParaRPr lang="en-US" altLang="zh-TW" sz="4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談自閉症學生介入策略</a:t>
            </a:r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I</a:t>
            </a:r>
            <a:endParaRPr lang="zh-TW" altLang="en-US" sz="4000" dirty="0">
              <a:latin typeface="華康平劇體 Std W7" panose="040B0700000000000000" pitchFamily="82" charset="-120"/>
              <a:ea typeface="華康平劇體 Std W7" panose="040B0700000000000000" pitchFamily="82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744220" y="8025727"/>
            <a:ext cx="488150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>
                <a:latin typeface="華康宗楷體 Std W7" panose="03000700000000000000" pitchFamily="66" charset="-120"/>
                <a:ea typeface="華康宗楷體 Std W7" panose="03000700000000000000" pitchFamily="66" charset="-120"/>
              </a:rPr>
              <a:t>地點：花師</a:t>
            </a:r>
            <a:r>
              <a:rPr lang="zh-TW" altLang="en-US" sz="3200" dirty="0" smtClean="0">
                <a:latin typeface="華康宗楷體 Std W7" panose="03000700000000000000" pitchFamily="66" charset="-120"/>
                <a:ea typeface="華康宗楷體 Std W7" panose="03000700000000000000" pitchFamily="66" charset="-120"/>
              </a:rPr>
              <a:t>教育學院</a:t>
            </a:r>
            <a:r>
              <a:rPr lang="en-US" altLang="zh-TW" sz="3200" dirty="0" smtClean="0">
                <a:latin typeface="華康宗楷體 Std W7" panose="03000700000000000000" pitchFamily="66" charset="-120"/>
                <a:ea typeface="華康宗楷體 Std W7" panose="03000700000000000000" pitchFamily="66" charset="-120"/>
              </a:rPr>
              <a:t>A104</a:t>
            </a:r>
          </a:p>
          <a:p>
            <a:endParaRPr lang="en-US" altLang="zh-TW" sz="3200" dirty="0">
              <a:latin typeface="華康宗楷體 Std W7" panose="03000700000000000000" pitchFamily="66" charset="-120"/>
              <a:ea typeface="華康宗楷體 Std W7" panose="03000700000000000000" pitchFamily="66" charset="-120"/>
            </a:endParaRPr>
          </a:p>
          <a:p>
            <a:r>
              <a:rPr lang="en-US" altLang="zh-TW" sz="3200" dirty="0" smtClean="0">
                <a:latin typeface="華康宗楷體 Std W7" panose="03000700000000000000" pitchFamily="66" charset="-120"/>
                <a:ea typeface="華康宗楷體 Std W7" panose="03000700000000000000" pitchFamily="66" charset="-120"/>
              </a:rPr>
              <a:t>           </a:t>
            </a:r>
            <a:r>
              <a:rPr lang="zh-TW" altLang="en-US" sz="3200" dirty="0" smtClean="0">
                <a:latin typeface="華康宗楷體 Std W7" panose="03000700000000000000" pitchFamily="66" charset="-120"/>
                <a:ea typeface="華康宗楷體 Std W7" panose="03000700000000000000" pitchFamily="66" charset="-120"/>
              </a:rPr>
              <a:t>教卓中心補助</a:t>
            </a:r>
            <a:endParaRPr lang="zh-TW" altLang="en-US" sz="3200" dirty="0">
              <a:latin typeface="華康宗楷體 Std W7" panose="03000700000000000000" pitchFamily="66" charset="-120"/>
              <a:ea typeface="華康宗楷體 Std W7" panose="03000700000000000000" pitchFamily="66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1892299" y="5731674"/>
            <a:ext cx="3467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latin typeface="華康宗楷體 Std W7" panose="03000700000000000000" pitchFamily="66" charset="-120"/>
                <a:ea typeface="華康宗楷體 Std W7" panose="03000700000000000000" pitchFamily="66" charset="-120"/>
              </a:rPr>
              <a:t>講師</a:t>
            </a:r>
            <a:r>
              <a:rPr lang="zh-TW" altLang="en-US" sz="3200" dirty="0" smtClean="0">
                <a:latin typeface="華康宗楷體 Std W7" panose="03000700000000000000" pitchFamily="66" charset="-120"/>
                <a:ea typeface="華康宗楷體 Std W7" panose="03000700000000000000" pitchFamily="66" charset="-120"/>
              </a:rPr>
              <a:t>：蔡逸勳教師</a:t>
            </a:r>
            <a:endParaRPr lang="zh-TW" altLang="en-US" sz="3200" dirty="0">
              <a:latin typeface="華康宗楷體 Std W7" panose="03000700000000000000" pitchFamily="66" charset="-120"/>
              <a:ea typeface="華康宗楷體 Std W7" panose="03000700000000000000" pitchFamily="66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892299" y="6364471"/>
            <a:ext cx="40911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200" dirty="0" smtClean="0">
                <a:latin typeface="華康宗楷體 Std W7" panose="03000700000000000000" pitchFamily="66" charset="-120"/>
                <a:ea typeface="華康宗楷體 Std W7" panose="03000700000000000000" pitchFamily="66" charset="-120"/>
              </a:rPr>
              <a:t>日</a:t>
            </a:r>
            <a:r>
              <a:rPr lang="zh-TW" altLang="en-US" sz="3200" dirty="0">
                <a:latin typeface="華康宗楷體 Std W7" panose="03000700000000000000" pitchFamily="66" charset="-120"/>
                <a:ea typeface="華康宗楷體 Std W7" panose="03000700000000000000" pitchFamily="66" charset="-120"/>
              </a:rPr>
              <a:t>期</a:t>
            </a:r>
            <a:r>
              <a:rPr lang="zh-TW" altLang="en-US" sz="3200" dirty="0" smtClean="0">
                <a:latin typeface="華康宗楷體 Std W7" panose="03000700000000000000" pitchFamily="66" charset="-120"/>
                <a:ea typeface="華康宗楷體 Std W7" panose="03000700000000000000" pitchFamily="66" charset="-120"/>
              </a:rPr>
              <a:t>：</a:t>
            </a:r>
            <a:r>
              <a:rPr lang="en-US" altLang="zh-TW" sz="3200" dirty="0" smtClean="0">
                <a:latin typeface="華康宗楷體 Std W7" panose="03000700000000000000" pitchFamily="66" charset="-120"/>
                <a:ea typeface="華康宗楷體 Std W7" panose="03000700000000000000" pitchFamily="66" charset="-120"/>
              </a:rPr>
              <a:t>109</a:t>
            </a:r>
            <a:r>
              <a:rPr lang="zh-TW" altLang="en-US" sz="3200" dirty="0" smtClean="0">
                <a:latin typeface="華康宗楷體 Std W7" panose="03000700000000000000" pitchFamily="66" charset="-120"/>
                <a:ea typeface="華康宗楷體 Std W7" panose="03000700000000000000" pitchFamily="66" charset="-120"/>
              </a:rPr>
              <a:t>年</a:t>
            </a:r>
            <a:r>
              <a:rPr lang="en-US" altLang="zh-TW" sz="3200" dirty="0" smtClean="0">
                <a:latin typeface="華康宗楷體 Std W7" panose="03000700000000000000" pitchFamily="66" charset="-120"/>
                <a:ea typeface="華康宗楷體 Std W7" panose="03000700000000000000" pitchFamily="66" charset="-120"/>
              </a:rPr>
              <a:t>12</a:t>
            </a:r>
            <a:r>
              <a:rPr lang="zh-TW" altLang="en-US" sz="3200" dirty="0" smtClean="0">
                <a:latin typeface="華康宗楷體 Std W7" panose="03000700000000000000" pitchFamily="66" charset="-120"/>
                <a:ea typeface="華康宗楷體 Std W7" panose="03000700000000000000" pitchFamily="66" charset="-120"/>
              </a:rPr>
              <a:t>月</a:t>
            </a:r>
            <a:r>
              <a:rPr lang="en-US" altLang="zh-TW" sz="3200" dirty="0" smtClean="0">
                <a:latin typeface="華康宗楷體 Std W7" panose="03000700000000000000" pitchFamily="66" charset="-120"/>
                <a:ea typeface="華康宗楷體 Std W7" panose="03000700000000000000" pitchFamily="66" charset="-120"/>
              </a:rPr>
              <a:t>1</a:t>
            </a:r>
            <a:r>
              <a:rPr lang="zh-TW" altLang="en-US" sz="3200" dirty="0" smtClean="0">
                <a:latin typeface="華康宗楷體 Std W7" panose="03000700000000000000" pitchFamily="66" charset="-120"/>
                <a:ea typeface="華康宗楷體 Std W7" panose="03000700000000000000" pitchFamily="66" charset="-120"/>
              </a:rPr>
              <a:t>號</a:t>
            </a:r>
            <a:r>
              <a:rPr lang="en-US" altLang="zh-TW" sz="3200" dirty="0" smtClean="0">
                <a:latin typeface="華康宗楷體 Std W7" panose="03000700000000000000" pitchFamily="66" charset="-120"/>
                <a:ea typeface="華康宗楷體 Std W7" panose="03000700000000000000" pitchFamily="66" charset="-120"/>
              </a:rPr>
              <a:t> </a:t>
            </a:r>
            <a:endParaRPr lang="zh-TW" altLang="en-US" sz="3200" dirty="0">
              <a:latin typeface="華康宗楷體 Std W7" panose="03000700000000000000" pitchFamily="66" charset="-120"/>
              <a:ea typeface="華康宗楷體 Std W7" panose="03000700000000000000" pitchFamily="66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44220" y="7392930"/>
            <a:ext cx="353013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200" dirty="0">
                <a:latin typeface="華康宗楷體 Std W7" panose="03000700000000000000" pitchFamily="66" charset="-120"/>
                <a:ea typeface="華康宗楷體 Std W7" panose="03000700000000000000" pitchFamily="66" charset="-120"/>
              </a:rPr>
              <a:t>時間</a:t>
            </a:r>
            <a:r>
              <a:rPr lang="zh-TW" altLang="en-US" sz="3200" dirty="0" smtClean="0">
                <a:latin typeface="華康宗楷體 Std W7" panose="03000700000000000000" pitchFamily="66" charset="-120"/>
                <a:ea typeface="華康宗楷體 Std W7" panose="03000700000000000000" pitchFamily="66" charset="-120"/>
              </a:rPr>
              <a:t>：</a:t>
            </a:r>
            <a:r>
              <a:rPr lang="en-US" altLang="zh-TW" sz="3200" dirty="0" smtClean="0">
                <a:latin typeface="華康宗楷體 Std W7" panose="03000700000000000000" pitchFamily="66" charset="-120"/>
                <a:ea typeface="華康宗楷體 Std W7" panose="03000700000000000000" pitchFamily="66" charset="-120"/>
              </a:rPr>
              <a:t>13:00~15:00</a:t>
            </a:r>
            <a:endParaRPr lang="zh-TW" altLang="en-US" sz="3200" dirty="0">
              <a:latin typeface="華康宗楷體 Std W7" panose="03000700000000000000" pitchFamily="66" charset="-120"/>
              <a:ea typeface="華康宗楷體 Std W7" panose="030007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89030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39</Words>
  <Application>Microsoft Office PowerPoint</Application>
  <PresentationFormat>A4 紙張 (210x297 公釐)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華康平劇體 Std W7</vt:lpstr>
      <vt:lpstr>華康宗楷體 Std W7</vt:lpstr>
      <vt:lpstr>微軟正黑體</vt:lpstr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身障者成功就業經驗分享 -以黃美廉博士為例</dc:title>
  <dc:creator>Windows User</dc:creator>
  <cp:lastModifiedBy>Windows 使用者</cp:lastModifiedBy>
  <cp:revision>7</cp:revision>
  <cp:lastPrinted>2020-11-06T04:43:24Z</cp:lastPrinted>
  <dcterms:created xsi:type="dcterms:W3CDTF">2020-10-13T04:55:16Z</dcterms:created>
  <dcterms:modified xsi:type="dcterms:W3CDTF">2020-11-06T04:44:31Z</dcterms:modified>
</cp:coreProperties>
</file>