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381" y="7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92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689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35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149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61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23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83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893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670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501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053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465E2-6B0C-433E-AF26-A5F9E44DAB44}" type="datetimeFigureOut">
              <a:rPr lang="zh-TW" altLang="en-US" smtClean="0"/>
              <a:t>2020/11/6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8A8B3-F5E8-4598-9560-BF6238DD1E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745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89" y="-142212"/>
            <a:ext cx="6892290" cy="1041397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44219" y="2479451"/>
            <a:ext cx="66988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從正向行為支持</a:t>
            </a:r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觀點</a:t>
            </a:r>
            <a:endParaRPr lang="en-US" altLang="zh-TW" sz="3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談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自閉症學生介入</a:t>
            </a:r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策略</a:t>
            </a:r>
            <a:r>
              <a:rPr lang="en-US" altLang="zh-TW" sz="3600" b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II</a:t>
            </a:r>
            <a:endParaRPr lang="zh-TW" altLang="zh-TW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44220" y="8025727"/>
            <a:ext cx="48815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地點：花師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教育學院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A104</a:t>
            </a:r>
          </a:p>
          <a:p>
            <a:r>
              <a:rPr lang="en-US" altLang="zh-TW" sz="32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           </a:t>
            </a:r>
          </a:p>
          <a:p>
            <a:r>
              <a:rPr lang="en-US" altLang="zh-TW" sz="32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          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教卓中心補助</a:t>
            </a:r>
            <a:endParaRPr lang="zh-TW" altLang="en-US" sz="3200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892299" y="5731674"/>
            <a:ext cx="3467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講師：簡寧伶教師</a:t>
            </a:r>
            <a:endParaRPr lang="zh-TW" altLang="en-US" sz="3200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92299" y="6364471"/>
            <a:ext cx="40911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日</a:t>
            </a:r>
            <a:r>
              <a:rPr lang="zh-TW" altLang="en-US" sz="32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期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：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109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年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12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月</a:t>
            </a:r>
            <a:r>
              <a:rPr lang="en-US" altLang="zh-TW" sz="320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8</a:t>
            </a:r>
            <a:r>
              <a:rPr lang="zh-TW" altLang="en-US" sz="320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號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 </a:t>
            </a:r>
            <a:endParaRPr lang="zh-TW" altLang="en-US" sz="3200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44220" y="7392930"/>
            <a:ext cx="35301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時間</a:t>
            </a:r>
            <a:r>
              <a:rPr lang="zh-TW" altLang="en-US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：</a:t>
            </a:r>
            <a:r>
              <a:rPr lang="en-US" altLang="zh-TW" sz="3200" dirty="0" smtClean="0">
                <a:latin typeface="華康宗楷體 Std W7" panose="03000700000000000000" pitchFamily="66" charset="-120"/>
                <a:ea typeface="華康宗楷體 Std W7" panose="03000700000000000000" pitchFamily="66" charset="-120"/>
              </a:rPr>
              <a:t>13:00~15:00</a:t>
            </a:r>
            <a:endParaRPr lang="zh-TW" altLang="en-US" sz="3200" dirty="0">
              <a:latin typeface="華康宗楷體 Std W7" panose="03000700000000000000" pitchFamily="66" charset="-120"/>
              <a:ea typeface="華康宗楷體 Std W7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903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42</Words>
  <Application>Microsoft Office PowerPoint</Application>
  <PresentationFormat>A4 紙張 (210x297 公釐)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華康宗楷體 Std W7</vt:lpstr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身障者成功就業經驗分享 -以黃美廉博士為例</dc:title>
  <dc:creator>Windows User</dc:creator>
  <cp:lastModifiedBy>Windows 使用者</cp:lastModifiedBy>
  <cp:revision>6</cp:revision>
  <dcterms:created xsi:type="dcterms:W3CDTF">2020-10-13T04:55:16Z</dcterms:created>
  <dcterms:modified xsi:type="dcterms:W3CDTF">2020-11-06T04:39:02Z</dcterms:modified>
</cp:coreProperties>
</file>