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381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92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89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35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49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61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23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83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93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70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0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53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45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89" y="-142212"/>
            <a:ext cx="6892290" cy="104139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32691" y="2709746"/>
            <a:ext cx="58454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自閉症光譜的生命旅程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從家長們的角度探討</a:t>
            </a:r>
            <a:endParaRPr lang="zh-TW" altLang="en-US" sz="4400" dirty="0">
              <a:latin typeface="華康平劇體 Std W7" panose="040B0700000000000000" pitchFamily="82" charset="-120"/>
              <a:ea typeface="華康平劇體 Std W7" panose="040B0700000000000000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44220" y="8025727"/>
            <a:ext cx="48815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地點：花師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教育學院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A104</a:t>
            </a:r>
          </a:p>
          <a:p>
            <a:endParaRPr lang="en-US" altLang="zh-TW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       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教卓中心補助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892299" y="5731674"/>
            <a:ext cx="3467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講師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：林</a:t>
            </a:r>
            <a:r>
              <a:rPr lang="zh-TW" altLang="en-US" sz="320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暄芝 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92299" y="6364471"/>
            <a:ext cx="3908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日</a:t>
            </a:r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期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109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年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11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月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24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號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4220" y="7392930"/>
            <a:ext cx="3530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時間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13:00~15:00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0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40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華康平劇體 Std W7</vt:lpstr>
      <vt:lpstr>華康宗楷體 Std W7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身障者成功就業經驗分享 -以黃美廉博士為例</dc:title>
  <dc:creator>Windows User</dc:creator>
  <cp:lastModifiedBy>Windows 使用者</cp:lastModifiedBy>
  <cp:revision>6</cp:revision>
  <dcterms:created xsi:type="dcterms:W3CDTF">2020-10-13T04:55:16Z</dcterms:created>
  <dcterms:modified xsi:type="dcterms:W3CDTF">2020-11-06T04:43:17Z</dcterms:modified>
</cp:coreProperties>
</file>