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3"/>
  </p:notesMasterIdLst>
  <p:handoutMasterIdLst>
    <p:handoutMasterId r:id="rId14"/>
  </p:handoutMasterIdLst>
  <p:sldIdLst>
    <p:sldId id="816" r:id="rId2"/>
    <p:sldId id="1316" r:id="rId3"/>
    <p:sldId id="1327" r:id="rId4"/>
    <p:sldId id="1321" r:id="rId5"/>
    <p:sldId id="1330" r:id="rId6"/>
    <p:sldId id="1331" r:id="rId7"/>
    <p:sldId id="1332" r:id="rId8"/>
    <p:sldId id="1328" r:id="rId9"/>
    <p:sldId id="1311" r:id="rId10"/>
    <p:sldId id="1333" r:id="rId11"/>
    <p:sldId id="1335" r:id="rId12"/>
  </p:sldIdLst>
  <p:sldSz cx="9144000" cy="6858000" type="screen4x3"/>
  <p:notesSz cx="9939338" cy="6805613"/>
  <p:defaultTextStyle>
    <a:defPPr>
      <a:defRPr lang="zh-TW"/>
    </a:defPPr>
    <a:lvl1pPr algn="ctr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buChar char="§"/>
      <a:defRPr kumimoji="1" sz="2800" b="1" kern="1200">
        <a:solidFill>
          <a:srgbClr val="5F5F5F"/>
        </a:solidFill>
        <a:latin typeface="Arial" charset="0"/>
        <a:ea typeface="標楷體" pitchFamily="65" charset="-120"/>
        <a:cs typeface="+mn-cs"/>
      </a:defRPr>
    </a:lvl1pPr>
    <a:lvl2pPr marL="455613" indent="1588" algn="ctr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buChar char="§"/>
      <a:defRPr kumimoji="1" sz="2800" b="1" kern="1200">
        <a:solidFill>
          <a:srgbClr val="5F5F5F"/>
        </a:solidFill>
        <a:latin typeface="Arial" charset="0"/>
        <a:ea typeface="標楷體" pitchFamily="65" charset="-120"/>
        <a:cs typeface="+mn-cs"/>
      </a:defRPr>
    </a:lvl2pPr>
    <a:lvl3pPr marL="912813" indent="1588" algn="ctr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buChar char="§"/>
      <a:defRPr kumimoji="1" sz="2800" b="1" kern="1200">
        <a:solidFill>
          <a:srgbClr val="5F5F5F"/>
        </a:solidFill>
        <a:latin typeface="Arial" charset="0"/>
        <a:ea typeface="標楷體" pitchFamily="65" charset="-120"/>
        <a:cs typeface="+mn-cs"/>
      </a:defRPr>
    </a:lvl3pPr>
    <a:lvl4pPr marL="1370013" indent="1588" algn="ctr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buChar char="§"/>
      <a:defRPr kumimoji="1" sz="2800" b="1" kern="1200">
        <a:solidFill>
          <a:srgbClr val="5F5F5F"/>
        </a:solidFill>
        <a:latin typeface="Arial" charset="0"/>
        <a:ea typeface="標楷體" pitchFamily="65" charset="-120"/>
        <a:cs typeface="+mn-cs"/>
      </a:defRPr>
    </a:lvl4pPr>
    <a:lvl5pPr marL="1827213" indent="1588" algn="ctr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buChar char="§"/>
      <a:defRPr kumimoji="1" sz="2800" b="1" kern="1200">
        <a:solidFill>
          <a:srgbClr val="5F5F5F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2800" b="1" kern="1200">
        <a:solidFill>
          <a:srgbClr val="5F5F5F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2800" b="1" kern="1200">
        <a:solidFill>
          <a:srgbClr val="5F5F5F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2800" b="1" kern="1200">
        <a:solidFill>
          <a:srgbClr val="5F5F5F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2800" b="1" kern="1200">
        <a:solidFill>
          <a:srgbClr val="5F5F5F"/>
        </a:solidFill>
        <a:latin typeface="Arial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>
          <p15:clr>
            <a:srgbClr val="A4A3A4"/>
          </p15:clr>
        </p15:guide>
        <p15:guide id="2" pos="56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 userDrawn="1">
          <p15:clr>
            <a:srgbClr val="A4A3A4"/>
          </p15:clr>
        </p15:guide>
        <p15:guide id="2" pos="3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2039F0"/>
    <a:srgbClr val="20E6F0"/>
    <a:srgbClr val="FF6699"/>
    <a:srgbClr val="33CC33"/>
    <a:srgbClr val="FFCC00"/>
    <a:srgbClr val="FF5050"/>
    <a:srgbClr val="FF0066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89751" autoAdjust="0"/>
  </p:normalViewPr>
  <p:slideViewPr>
    <p:cSldViewPr>
      <p:cViewPr varScale="1">
        <p:scale>
          <a:sx n="115" d="100"/>
          <a:sy n="115" d="100"/>
        </p:scale>
        <p:origin x="1302" y="84"/>
      </p:cViewPr>
      <p:guideLst>
        <p:guide orient="horz" pos="2614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2"/>
    </p:cViewPr>
  </p:sorterViewPr>
  <p:notesViewPr>
    <p:cSldViewPr>
      <p:cViewPr>
        <p:scale>
          <a:sx n="100" d="100"/>
          <a:sy n="100" d="100"/>
        </p:scale>
        <p:origin x="-1566" y="-60"/>
      </p:cViewPr>
      <p:guideLst>
        <p:guide orient="horz" pos="2144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77467-C9F6-4FD0-A727-8548931B679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7EF95EB-8FC8-4E10-B3D6-EA804F75DBEC}">
      <dgm:prSet phldrT="[文字]" custT="1"/>
      <dgm:spPr/>
      <dgm:t>
        <a:bodyPr/>
        <a:lstStyle/>
        <a:p>
          <a:pPr algn="ctr"/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申辦流程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3AF225-9A00-4E0F-B6A2-8570A698908E}" type="parTrans" cxnId="{DF6CD1E3-948E-404E-9CB8-89780C2A3ABC}">
      <dgm:prSet/>
      <dgm:spPr/>
      <dgm:t>
        <a:bodyPr/>
        <a:lstStyle/>
        <a:p>
          <a:pPr algn="ctr"/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2932121-C0DF-4328-AB3F-4B963F0103E8}" type="sibTrans" cxnId="{DF6CD1E3-948E-404E-9CB8-89780C2A3ABC}">
      <dgm:prSet/>
      <dgm:spPr/>
      <dgm:t>
        <a:bodyPr/>
        <a:lstStyle/>
        <a:p>
          <a:pPr algn="ctr"/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D414A8-4B25-4B12-BAB9-53B4D1C9FD8E}">
      <dgm:prSet phldrT="[文字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2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使用範圍</a:t>
          </a:r>
        </a:p>
        <a:p>
          <a:pPr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10ECD6-904C-49F7-8D7B-1F5FF72BB100}" type="parTrans" cxnId="{03F917EF-A1B5-4AE5-BFFD-7A6B89761711}">
      <dgm:prSet/>
      <dgm:spPr/>
      <dgm:t>
        <a:bodyPr/>
        <a:lstStyle/>
        <a:p>
          <a:pPr algn="ctr"/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33F8EA-5B9C-4FE3-A762-7FA6FD61F704}" type="sibTrans" cxnId="{03F917EF-A1B5-4AE5-BFFD-7A6B89761711}">
      <dgm:prSet/>
      <dgm:spPr/>
      <dgm:t>
        <a:bodyPr/>
        <a:lstStyle/>
        <a:p>
          <a:pPr algn="ctr"/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D55CCD-C2C4-4B28-BB3B-FFA694A1945C}">
      <dgm:prSet phldrT="[文字]" custT="1"/>
      <dgm:spPr/>
      <dgm:t>
        <a:bodyPr/>
        <a:lstStyle/>
        <a:p>
          <a:pPr algn="ctr"/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掛失服務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FD6646-434F-41B4-A50D-A46816963B75}" type="parTrans" cxnId="{CCB4D177-C029-4129-BF22-AC301E776AE8}">
      <dgm:prSet/>
      <dgm:spPr/>
      <dgm:t>
        <a:bodyPr/>
        <a:lstStyle/>
        <a:p>
          <a:endParaRPr lang="zh-TW" altLang="en-US"/>
        </a:p>
      </dgm:t>
    </dgm:pt>
    <dgm:pt modelId="{5E97D03B-8CE7-4BD3-B52B-9A14A0F3FB55}" type="sibTrans" cxnId="{CCB4D177-C029-4129-BF22-AC301E776AE8}">
      <dgm:prSet/>
      <dgm:spPr/>
      <dgm:t>
        <a:bodyPr/>
        <a:lstStyle/>
        <a:p>
          <a:endParaRPr lang="zh-TW" altLang="en-US"/>
        </a:p>
      </dgm:t>
    </dgm:pt>
    <dgm:pt modelId="{7424C2CD-C6A6-42AF-9316-9CF7FAA93719}" type="pres">
      <dgm:prSet presAssocID="{FEF77467-C9F6-4FD0-A727-8548931B67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C1FF3ED-7724-477B-BDC3-65E2D88A1CFD}" type="pres">
      <dgm:prSet presAssocID="{87EF95EB-8FC8-4E10-B3D6-EA804F75DBEC}" presName="parentLin" presStyleCnt="0"/>
      <dgm:spPr/>
    </dgm:pt>
    <dgm:pt modelId="{1FD569DA-029F-4FDB-968B-F2CBE188068D}" type="pres">
      <dgm:prSet presAssocID="{87EF95EB-8FC8-4E10-B3D6-EA804F75DBEC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4707C003-CD5D-4789-BE81-9B17C8BF6161}" type="pres">
      <dgm:prSet presAssocID="{87EF95EB-8FC8-4E10-B3D6-EA804F75DBEC}" presName="parentText" presStyleLbl="node1" presStyleIdx="0" presStyleCnt="3" custLinFactNeighborX="2262" custLinFactNeighborY="101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FAF37F-8CEF-4035-8ECD-78833497DB8C}" type="pres">
      <dgm:prSet presAssocID="{87EF95EB-8FC8-4E10-B3D6-EA804F75DBEC}" presName="negativeSpace" presStyleCnt="0"/>
      <dgm:spPr/>
    </dgm:pt>
    <dgm:pt modelId="{83B0A47B-BF9D-41E9-AD49-81ED934B004F}" type="pres">
      <dgm:prSet presAssocID="{87EF95EB-8FC8-4E10-B3D6-EA804F75DBEC}" presName="childText" presStyleLbl="conFgAcc1" presStyleIdx="0" presStyleCnt="3">
        <dgm:presLayoutVars>
          <dgm:bulletEnabled val="1"/>
        </dgm:presLayoutVars>
      </dgm:prSet>
      <dgm:spPr/>
    </dgm:pt>
    <dgm:pt modelId="{DFCB6676-0517-4753-927F-E453827DEA90}" type="pres">
      <dgm:prSet presAssocID="{22932121-C0DF-4328-AB3F-4B963F0103E8}" presName="spaceBetweenRectangles" presStyleCnt="0"/>
      <dgm:spPr/>
    </dgm:pt>
    <dgm:pt modelId="{B7EF4EC6-D84C-4345-8FA1-64E6DC637A34}" type="pres">
      <dgm:prSet presAssocID="{D6D414A8-4B25-4B12-BAB9-53B4D1C9FD8E}" presName="parentLin" presStyleCnt="0"/>
      <dgm:spPr/>
    </dgm:pt>
    <dgm:pt modelId="{86685DFA-826C-419D-94D9-55EEF899938D}" type="pres">
      <dgm:prSet presAssocID="{D6D414A8-4B25-4B12-BAB9-53B4D1C9FD8E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52F95DE5-45DD-4309-B05C-A89CDC148385}" type="pres">
      <dgm:prSet presAssocID="{D6D414A8-4B25-4B12-BAB9-53B4D1C9FD8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3BDB53-4E2C-4A09-8A62-766C055A3990}" type="pres">
      <dgm:prSet presAssocID="{D6D414A8-4B25-4B12-BAB9-53B4D1C9FD8E}" presName="negativeSpace" presStyleCnt="0"/>
      <dgm:spPr/>
    </dgm:pt>
    <dgm:pt modelId="{7669A873-8950-492D-815B-9EE2DEF977F8}" type="pres">
      <dgm:prSet presAssocID="{D6D414A8-4B25-4B12-BAB9-53B4D1C9FD8E}" presName="childText" presStyleLbl="conFgAcc1" presStyleIdx="1" presStyleCnt="3">
        <dgm:presLayoutVars>
          <dgm:bulletEnabled val="1"/>
        </dgm:presLayoutVars>
      </dgm:prSet>
      <dgm:spPr/>
    </dgm:pt>
    <dgm:pt modelId="{88DE8B87-F776-45A9-A2E2-7869D0E55C45}" type="pres">
      <dgm:prSet presAssocID="{A933F8EA-5B9C-4FE3-A762-7FA6FD61F704}" presName="spaceBetweenRectangles" presStyleCnt="0"/>
      <dgm:spPr/>
    </dgm:pt>
    <dgm:pt modelId="{B664D59C-7A7B-4BBF-8E5F-441C7033AE53}" type="pres">
      <dgm:prSet presAssocID="{C3D55CCD-C2C4-4B28-BB3B-FFA694A1945C}" presName="parentLin" presStyleCnt="0"/>
      <dgm:spPr/>
    </dgm:pt>
    <dgm:pt modelId="{CBEAD2A4-EBF5-42CF-9C94-06BB2FEFAC5C}" type="pres">
      <dgm:prSet presAssocID="{C3D55CCD-C2C4-4B28-BB3B-FFA694A1945C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43FE8E22-6AF0-48C6-859B-8CD82C245DB7}" type="pres">
      <dgm:prSet presAssocID="{C3D55CCD-C2C4-4B28-BB3B-FFA694A1945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18A93F-6C5F-4868-AF9D-9025317A843A}" type="pres">
      <dgm:prSet presAssocID="{C3D55CCD-C2C4-4B28-BB3B-FFA694A1945C}" presName="negativeSpace" presStyleCnt="0"/>
      <dgm:spPr/>
    </dgm:pt>
    <dgm:pt modelId="{1ECD93EF-E620-4FE7-9D68-3B148D4E13C1}" type="pres">
      <dgm:prSet presAssocID="{C3D55CCD-C2C4-4B28-BB3B-FFA694A1945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28944F4-2984-418F-A8D2-3109C9B79D7C}" type="presOf" srcId="{D6D414A8-4B25-4B12-BAB9-53B4D1C9FD8E}" destId="{52F95DE5-45DD-4309-B05C-A89CDC148385}" srcOrd="1" destOrd="0" presId="urn:microsoft.com/office/officeart/2005/8/layout/list1"/>
    <dgm:cxn modelId="{CE42E77C-21AC-4839-8CBE-DF266C00D03F}" type="presOf" srcId="{FEF77467-C9F6-4FD0-A727-8548931B679E}" destId="{7424C2CD-C6A6-42AF-9316-9CF7FAA93719}" srcOrd="0" destOrd="0" presId="urn:microsoft.com/office/officeart/2005/8/layout/list1"/>
    <dgm:cxn modelId="{DF6CD1E3-948E-404E-9CB8-89780C2A3ABC}" srcId="{FEF77467-C9F6-4FD0-A727-8548931B679E}" destId="{87EF95EB-8FC8-4E10-B3D6-EA804F75DBEC}" srcOrd="0" destOrd="0" parTransId="{8B3AF225-9A00-4E0F-B6A2-8570A698908E}" sibTransId="{22932121-C0DF-4328-AB3F-4B963F0103E8}"/>
    <dgm:cxn modelId="{7109049C-2020-4B58-BF4A-F188103B524C}" type="presOf" srcId="{87EF95EB-8FC8-4E10-B3D6-EA804F75DBEC}" destId="{4707C003-CD5D-4789-BE81-9B17C8BF6161}" srcOrd="1" destOrd="0" presId="urn:microsoft.com/office/officeart/2005/8/layout/list1"/>
    <dgm:cxn modelId="{8207C16D-0736-48F4-8E9A-E7C9D599218E}" type="presOf" srcId="{D6D414A8-4B25-4B12-BAB9-53B4D1C9FD8E}" destId="{86685DFA-826C-419D-94D9-55EEF899938D}" srcOrd="0" destOrd="0" presId="urn:microsoft.com/office/officeart/2005/8/layout/list1"/>
    <dgm:cxn modelId="{03F917EF-A1B5-4AE5-BFFD-7A6B89761711}" srcId="{FEF77467-C9F6-4FD0-A727-8548931B679E}" destId="{D6D414A8-4B25-4B12-BAB9-53B4D1C9FD8E}" srcOrd="1" destOrd="0" parTransId="{0310ECD6-904C-49F7-8D7B-1F5FF72BB100}" sibTransId="{A933F8EA-5B9C-4FE3-A762-7FA6FD61F704}"/>
    <dgm:cxn modelId="{CCB4D177-C029-4129-BF22-AC301E776AE8}" srcId="{FEF77467-C9F6-4FD0-A727-8548931B679E}" destId="{C3D55CCD-C2C4-4B28-BB3B-FFA694A1945C}" srcOrd="2" destOrd="0" parTransId="{25FD6646-434F-41B4-A50D-A46816963B75}" sibTransId="{5E97D03B-8CE7-4BD3-B52B-9A14A0F3FB55}"/>
    <dgm:cxn modelId="{8970F703-5359-43FC-827B-7D5B92964D98}" type="presOf" srcId="{87EF95EB-8FC8-4E10-B3D6-EA804F75DBEC}" destId="{1FD569DA-029F-4FDB-968B-F2CBE188068D}" srcOrd="0" destOrd="0" presId="urn:microsoft.com/office/officeart/2005/8/layout/list1"/>
    <dgm:cxn modelId="{C856FA97-261E-4EAF-A5E6-A8A9467D053A}" type="presOf" srcId="{C3D55CCD-C2C4-4B28-BB3B-FFA694A1945C}" destId="{43FE8E22-6AF0-48C6-859B-8CD82C245DB7}" srcOrd="1" destOrd="0" presId="urn:microsoft.com/office/officeart/2005/8/layout/list1"/>
    <dgm:cxn modelId="{46ACD7E8-D8A0-46FF-9BCD-9C98256EC750}" type="presOf" srcId="{C3D55CCD-C2C4-4B28-BB3B-FFA694A1945C}" destId="{CBEAD2A4-EBF5-42CF-9C94-06BB2FEFAC5C}" srcOrd="0" destOrd="0" presId="urn:microsoft.com/office/officeart/2005/8/layout/list1"/>
    <dgm:cxn modelId="{6A69DBA9-FFC8-4030-8CE1-ACDC7A24010B}" type="presParOf" srcId="{7424C2CD-C6A6-42AF-9316-9CF7FAA93719}" destId="{AC1FF3ED-7724-477B-BDC3-65E2D88A1CFD}" srcOrd="0" destOrd="0" presId="urn:microsoft.com/office/officeart/2005/8/layout/list1"/>
    <dgm:cxn modelId="{8732BE92-377A-48C5-BFAD-F64389398BCB}" type="presParOf" srcId="{AC1FF3ED-7724-477B-BDC3-65E2D88A1CFD}" destId="{1FD569DA-029F-4FDB-968B-F2CBE188068D}" srcOrd="0" destOrd="0" presId="urn:microsoft.com/office/officeart/2005/8/layout/list1"/>
    <dgm:cxn modelId="{21A30AE1-B450-4751-B75B-FB14FE2681FA}" type="presParOf" srcId="{AC1FF3ED-7724-477B-BDC3-65E2D88A1CFD}" destId="{4707C003-CD5D-4789-BE81-9B17C8BF6161}" srcOrd="1" destOrd="0" presId="urn:microsoft.com/office/officeart/2005/8/layout/list1"/>
    <dgm:cxn modelId="{568C686F-C236-4988-8AF4-24870513CBE8}" type="presParOf" srcId="{7424C2CD-C6A6-42AF-9316-9CF7FAA93719}" destId="{EAFAF37F-8CEF-4035-8ECD-78833497DB8C}" srcOrd="1" destOrd="0" presId="urn:microsoft.com/office/officeart/2005/8/layout/list1"/>
    <dgm:cxn modelId="{C3BD0071-A6A1-491C-9244-2073E941C912}" type="presParOf" srcId="{7424C2CD-C6A6-42AF-9316-9CF7FAA93719}" destId="{83B0A47B-BF9D-41E9-AD49-81ED934B004F}" srcOrd="2" destOrd="0" presId="urn:microsoft.com/office/officeart/2005/8/layout/list1"/>
    <dgm:cxn modelId="{E5C5A023-23A7-4BE5-A06D-9D6CC80CF0FD}" type="presParOf" srcId="{7424C2CD-C6A6-42AF-9316-9CF7FAA93719}" destId="{DFCB6676-0517-4753-927F-E453827DEA90}" srcOrd="3" destOrd="0" presId="urn:microsoft.com/office/officeart/2005/8/layout/list1"/>
    <dgm:cxn modelId="{D48289DE-9E10-43ED-91E2-064ABA251D75}" type="presParOf" srcId="{7424C2CD-C6A6-42AF-9316-9CF7FAA93719}" destId="{B7EF4EC6-D84C-4345-8FA1-64E6DC637A34}" srcOrd="4" destOrd="0" presId="urn:microsoft.com/office/officeart/2005/8/layout/list1"/>
    <dgm:cxn modelId="{225D6886-C24D-48F3-B8A6-244C6E21542D}" type="presParOf" srcId="{B7EF4EC6-D84C-4345-8FA1-64E6DC637A34}" destId="{86685DFA-826C-419D-94D9-55EEF899938D}" srcOrd="0" destOrd="0" presId="urn:microsoft.com/office/officeart/2005/8/layout/list1"/>
    <dgm:cxn modelId="{43F86FE0-3013-44AC-B0D4-86BA745F3F6D}" type="presParOf" srcId="{B7EF4EC6-D84C-4345-8FA1-64E6DC637A34}" destId="{52F95DE5-45DD-4309-B05C-A89CDC148385}" srcOrd="1" destOrd="0" presId="urn:microsoft.com/office/officeart/2005/8/layout/list1"/>
    <dgm:cxn modelId="{B03F8468-C523-4331-9821-791D1C7E8883}" type="presParOf" srcId="{7424C2CD-C6A6-42AF-9316-9CF7FAA93719}" destId="{663BDB53-4E2C-4A09-8A62-766C055A3990}" srcOrd="5" destOrd="0" presId="urn:microsoft.com/office/officeart/2005/8/layout/list1"/>
    <dgm:cxn modelId="{72B44591-F23A-4489-A23D-A58B6C0EF50E}" type="presParOf" srcId="{7424C2CD-C6A6-42AF-9316-9CF7FAA93719}" destId="{7669A873-8950-492D-815B-9EE2DEF977F8}" srcOrd="6" destOrd="0" presId="urn:microsoft.com/office/officeart/2005/8/layout/list1"/>
    <dgm:cxn modelId="{235B2368-D564-43AC-94BB-AAFC5BAA9203}" type="presParOf" srcId="{7424C2CD-C6A6-42AF-9316-9CF7FAA93719}" destId="{88DE8B87-F776-45A9-A2E2-7869D0E55C45}" srcOrd="7" destOrd="0" presId="urn:microsoft.com/office/officeart/2005/8/layout/list1"/>
    <dgm:cxn modelId="{78940952-E87A-4448-8B6C-F802752FE9EF}" type="presParOf" srcId="{7424C2CD-C6A6-42AF-9316-9CF7FAA93719}" destId="{B664D59C-7A7B-4BBF-8E5F-441C7033AE53}" srcOrd="8" destOrd="0" presId="urn:microsoft.com/office/officeart/2005/8/layout/list1"/>
    <dgm:cxn modelId="{14555289-BF2C-42B0-B1CB-D7F4A78A563A}" type="presParOf" srcId="{B664D59C-7A7B-4BBF-8E5F-441C7033AE53}" destId="{CBEAD2A4-EBF5-42CF-9C94-06BB2FEFAC5C}" srcOrd="0" destOrd="0" presId="urn:microsoft.com/office/officeart/2005/8/layout/list1"/>
    <dgm:cxn modelId="{D388490E-9497-4694-8A33-162A7D8E0304}" type="presParOf" srcId="{B664D59C-7A7B-4BBF-8E5F-441C7033AE53}" destId="{43FE8E22-6AF0-48C6-859B-8CD82C245DB7}" srcOrd="1" destOrd="0" presId="urn:microsoft.com/office/officeart/2005/8/layout/list1"/>
    <dgm:cxn modelId="{36A6FFCE-605C-4695-88AB-842B322E2249}" type="presParOf" srcId="{7424C2CD-C6A6-42AF-9316-9CF7FAA93719}" destId="{2618A93F-6C5F-4868-AF9D-9025317A843A}" srcOrd="9" destOrd="0" presId="urn:microsoft.com/office/officeart/2005/8/layout/list1"/>
    <dgm:cxn modelId="{1D8F62CF-6820-4A12-9BF4-41D4371046A6}" type="presParOf" srcId="{7424C2CD-C6A6-42AF-9316-9CF7FAA93719}" destId="{1ECD93EF-E620-4FE7-9D68-3B148D4E13C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0A47B-BF9D-41E9-AD49-81ED934B004F}">
      <dsp:nvSpPr>
        <dsp:cNvPr id="0" name=""/>
        <dsp:cNvSpPr/>
      </dsp:nvSpPr>
      <dsp:spPr>
        <a:xfrm>
          <a:off x="0" y="491099"/>
          <a:ext cx="648072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7C003-CD5D-4789-BE81-9B17C8BF6161}">
      <dsp:nvSpPr>
        <dsp:cNvPr id="0" name=""/>
        <dsp:cNvSpPr/>
      </dsp:nvSpPr>
      <dsp:spPr>
        <a:xfrm>
          <a:off x="331365" y="13936"/>
          <a:ext cx="4536504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申辦流程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8920" y="61491"/>
        <a:ext cx="4441394" cy="879050"/>
      </dsp:txXfrm>
    </dsp:sp>
    <dsp:sp modelId="{7669A873-8950-492D-815B-9EE2DEF977F8}">
      <dsp:nvSpPr>
        <dsp:cNvPr id="0" name=""/>
        <dsp:cNvSpPr/>
      </dsp:nvSpPr>
      <dsp:spPr>
        <a:xfrm>
          <a:off x="0" y="1987980"/>
          <a:ext cx="648072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95DE5-45DD-4309-B05C-A89CDC148385}">
      <dsp:nvSpPr>
        <dsp:cNvPr id="0" name=""/>
        <dsp:cNvSpPr/>
      </dsp:nvSpPr>
      <dsp:spPr>
        <a:xfrm>
          <a:off x="324036" y="1500899"/>
          <a:ext cx="4536504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2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使用範圍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1591" y="1548454"/>
        <a:ext cx="4441394" cy="879050"/>
      </dsp:txXfrm>
    </dsp:sp>
    <dsp:sp modelId="{1ECD93EF-E620-4FE7-9D68-3B148D4E13C1}">
      <dsp:nvSpPr>
        <dsp:cNvPr id="0" name=""/>
        <dsp:cNvSpPr/>
      </dsp:nvSpPr>
      <dsp:spPr>
        <a:xfrm>
          <a:off x="0" y="3484860"/>
          <a:ext cx="648072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E8E22-6AF0-48C6-859B-8CD82C245DB7}">
      <dsp:nvSpPr>
        <dsp:cNvPr id="0" name=""/>
        <dsp:cNvSpPr/>
      </dsp:nvSpPr>
      <dsp:spPr>
        <a:xfrm>
          <a:off x="324036" y="2997780"/>
          <a:ext cx="4536504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掛失服務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1591" y="3045335"/>
        <a:ext cx="4441394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9057" cy="33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5" rIns="91329" bIns="45665" numCol="1" anchor="t" anchorCtr="0" compatLnSpc="1">
            <a:prstTxWarp prst="textNoShape">
              <a:avLst/>
            </a:prstTxWarp>
          </a:bodyPr>
          <a:lstStyle>
            <a:lvl1pPr algn="l" defTabSz="912536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286" y="1"/>
            <a:ext cx="4309055" cy="33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5" rIns="91329" bIns="45665" numCol="1" anchor="t" anchorCtr="0" compatLnSpc="1">
            <a:prstTxWarp prst="textNoShape">
              <a:avLst/>
            </a:prstTxWarp>
          </a:bodyPr>
          <a:lstStyle>
            <a:lvl1pPr algn="r" defTabSz="912536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6473"/>
            <a:ext cx="4309057" cy="33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5" rIns="91329" bIns="45665" numCol="1" anchor="b" anchorCtr="0" compatLnSpc="1">
            <a:prstTxWarp prst="textNoShape">
              <a:avLst/>
            </a:prstTxWarp>
          </a:bodyPr>
          <a:lstStyle>
            <a:lvl1pPr algn="l" defTabSz="912536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286" y="6466473"/>
            <a:ext cx="4309055" cy="33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5" rIns="91329" bIns="45665" numCol="1" anchor="b" anchorCtr="0" compatLnSpc="1">
            <a:prstTxWarp prst="textNoShape">
              <a:avLst/>
            </a:prstTxWarp>
          </a:bodyPr>
          <a:lstStyle>
            <a:lvl1pPr algn="r" defTabSz="912536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063ACDFF-0511-4E6D-9975-ACD4CE5EB3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1201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9057" cy="33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5" rIns="91329" bIns="45665" numCol="1" anchor="t" anchorCtr="0" compatLnSpc="1">
            <a:prstTxWarp prst="textNoShape">
              <a:avLst/>
            </a:prstTxWarp>
          </a:bodyPr>
          <a:lstStyle>
            <a:lvl1pPr algn="l" defTabSz="912536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286" y="1"/>
            <a:ext cx="4309055" cy="33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5" rIns="91329" bIns="45665" numCol="1" anchor="t" anchorCtr="0" compatLnSpc="1">
            <a:prstTxWarp prst="textNoShape">
              <a:avLst/>
            </a:prstTxWarp>
          </a:bodyPr>
          <a:lstStyle>
            <a:lvl1pPr algn="r" defTabSz="912536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09588"/>
            <a:ext cx="3405187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866" y="3232695"/>
            <a:ext cx="7287611" cy="3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5" rIns="91329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6473"/>
            <a:ext cx="4309057" cy="33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5" rIns="91329" bIns="45665" numCol="1" anchor="b" anchorCtr="0" compatLnSpc="1">
            <a:prstTxWarp prst="textNoShape">
              <a:avLst/>
            </a:prstTxWarp>
          </a:bodyPr>
          <a:lstStyle>
            <a:lvl1pPr algn="l" defTabSz="912536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286" y="6466473"/>
            <a:ext cx="4309055" cy="33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5" rIns="91329" bIns="45665" numCol="1" anchor="b" anchorCtr="0" compatLnSpc="1">
            <a:prstTxWarp prst="textNoShape">
              <a:avLst/>
            </a:prstTxWarp>
          </a:bodyPr>
          <a:lstStyle>
            <a:lvl1pPr algn="r" defTabSz="912536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09E512B3-53CA-4A5A-8230-A2CF66F9B9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8059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61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1137" indent="-285664" algn="l" defTabSz="9061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1067" indent="-228531" algn="l" defTabSz="9061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598129" indent="-228531" algn="l" defTabSz="9061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5190" indent="-228531" algn="l" defTabSz="9061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2251" indent="-228531" defTabSz="9061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69314" indent="-228531" defTabSz="9061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6375" indent="-228531" defTabSz="9061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3436" indent="-228531" defTabSz="9061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294418-0FBE-410D-AD60-70EED9D44FD6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門市服務部建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512B3-53CA-4A5A-8230-A2CF66F9B906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9670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門市服務部建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512B3-53CA-4A5A-8230-A2CF66F9B906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967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25"/>
          <p:cNvSpPr>
            <a:spLocks noChangeArrowheads="1"/>
          </p:cNvSpPr>
          <p:nvPr userDrawn="1"/>
        </p:nvSpPr>
        <p:spPr bwMode="ltGray">
          <a:xfrm>
            <a:off x="0" y="0"/>
            <a:ext cx="755650" cy="170021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 smtClean="0"/>
          </a:p>
        </p:txBody>
      </p:sp>
      <p:sp>
        <p:nvSpPr>
          <p:cNvPr id="5" name="Rectangle 1126"/>
          <p:cNvSpPr>
            <a:spLocks noChangeArrowheads="1"/>
          </p:cNvSpPr>
          <p:nvPr userDrawn="1"/>
        </p:nvSpPr>
        <p:spPr bwMode="ltGray">
          <a:xfrm>
            <a:off x="0" y="1700213"/>
            <a:ext cx="755650" cy="1728787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 smtClean="0"/>
          </a:p>
        </p:txBody>
      </p:sp>
      <p:sp>
        <p:nvSpPr>
          <p:cNvPr id="6" name="Rectangle 1127"/>
          <p:cNvSpPr>
            <a:spLocks noChangeArrowheads="1"/>
          </p:cNvSpPr>
          <p:nvPr userDrawn="1"/>
        </p:nvSpPr>
        <p:spPr bwMode="ltGray">
          <a:xfrm>
            <a:off x="0" y="3429000"/>
            <a:ext cx="755650" cy="1728788"/>
          </a:xfrm>
          <a:prstGeom prst="rect">
            <a:avLst/>
          </a:prstGeom>
          <a:solidFill>
            <a:srgbClr val="339966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 smtClean="0"/>
          </a:p>
        </p:txBody>
      </p:sp>
      <p:sp>
        <p:nvSpPr>
          <p:cNvPr id="7" name="Rectangle 1128"/>
          <p:cNvSpPr>
            <a:spLocks noChangeArrowheads="1"/>
          </p:cNvSpPr>
          <p:nvPr userDrawn="1"/>
        </p:nvSpPr>
        <p:spPr bwMode="ltGray">
          <a:xfrm>
            <a:off x="0" y="5157788"/>
            <a:ext cx="755650" cy="1700212"/>
          </a:xfrm>
          <a:prstGeom prst="rect">
            <a:avLst/>
          </a:prstGeom>
          <a:solidFill>
            <a:srgbClr val="FF0066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 smtClean="0"/>
          </a:p>
        </p:txBody>
      </p:sp>
      <p:pic>
        <p:nvPicPr>
          <p:cNvPr id="8" name="Picture 1131" descr="簡名橫式完稿im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094413"/>
            <a:ext cx="20161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73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1173163" y="563563"/>
            <a:ext cx="7772400" cy="1920875"/>
          </a:xfrm>
        </p:spPr>
        <p:txBody>
          <a:bodyPr anchor="b">
            <a:spAutoFit/>
          </a:bodyPr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30074" name="Rectangle 1050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9" name="Rectangle 1051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52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3E95A-C87B-42C7-8E4F-DBCBCFAEEB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878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67538" y="44450"/>
            <a:ext cx="1997075" cy="60515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71550" y="44450"/>
            <a:ext cx="5843588" cy="60515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83E7-9F4A-4843-B460-E995F2F92E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9923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550" y="44450"/>
            <a:ext cx="7993063" cy="9271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71550" y="1125538"/>
            <a:ext cx="7993063" cy="4970462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7C0E5-0F8F-4DE9-B3B7-6B35851020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996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3C620-CB19-4A38-835A-02B5BE7656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377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90572-225A-4C5A-8F87-65A42B30D5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188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71550" y="1125538"/>
            <a:ext cx="3919538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125538"/>
            <a:ext cx="3921125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CAC0-E2A0-4F49-8C8E-847602A745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609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BAF0-A297-4066-8DD5-AAE070D5F6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582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FF89A-2E40-4DD8-9DF7-41BFEDC958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187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0CFB-9E8F-44BF-A8AE-0B91EDFAA4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4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7BBB-B82E-40C3-AF27-C75BEE6DFA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577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F9839-EE01-49AC-9AC8-33527817E1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899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4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44450"/>
            <a:ext cx="799306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125538"/>
            <a:ext cx="7993063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29051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buClrTx/>
              <a:buFontTx/>
              <a:buNone/>
              <a:defRPr kumimoji="0" sz="14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AutoShape 123" descr="image002"/>
          <p:cNvSpPr>
            <a:spLocks noChangeAspect="1" noChangeArrowheads="1"/>
          </p:cNvSpPr>
          <p:nvPr userDrawn="1"/>
        </p:nvSpPr>
        <p:spPr bwMode="auto">
          <a:xfrm>
            <a:off x="1743075" y="2897188"/>
            <a:ext cx="5657850" cy="1063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 smtClean="0"/>
          </a:p>
        </p:txBody>
      </p:sp>
      <p:sp>
        <p:nvSpPr>
          <p:cNvPr id="1030" name="AutoShape 125" descr="image002"/>
          <p:cNvSpPr>
            <a:spLocks noChangeAspect="1" noChangeArrowheads="1"/>
          </p:cNvSpPr>
          <p:nvPr userDrawn="1"/>
        </p:nvSpPr>
        <p:spPr bwMode="auto">
          <a:xfrm>
            <a:off x="1743075" y="2897188"/>
            <a:ext cx="5657850" cy="1063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 smtClean="0"/>
          </a:p>
        </p:txBody>
      </p:sp>
      <p:sp>
        <p:nvSpPr>
          <p:cNvPr id="1031" name="AutoShape 127" descr="image002"/>
          <p:cNvSpPr>
            <a:spLocks noChangeAspect="1" noChangeArrowheads="1"/>
          </p:cNvSpPr>
          <p:nvPr userDrawn="1"/>
        </p:nvSpPr>
        <p:spPr bwMode="auto">
          <a:xfrm>
            <a:off x="1743075" y="2897188"/>
            <a:ext cx="5657850" cy="1063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 smtClean="0"/>
          </a:p>
        </p:txBody>
      </p:sp>
      <p:sp>
        <p:nvSpPr>
          <p:cNvPr id="1032" name="AutoShape 129" descr="image002"/>
          <p:cNvSpPr>
            <a:spLocks noChangeAspect="1" noChangeArrowheads="1"/>
          </p:cNvSpPr>
          <p:nvPr userDrawn="1"/>
        </p:nvSpPr>
        <p:spPr bwMode="auto">
          <a:xfrm>
            <a:off x="1743075" y="2897188"/>
            <a:ext cx="5657850" cy="1063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 smtClean="0"/>
          </a:p>
        </p:txBody>
      </p:sp>
      <p:sp>
        <p:nvSpPr>
          <p:cNvPr id="1033" name="AutoShape 131" descr="image002"/>
          <p:cNvSpPr>
            <a:spLocks noChangeAspect="1" noChangeArrowheads="1"/>
          </p:cNvSpPr>
          <p:nvPr userDrawn="1"/>
        </p:nvSpPr>
        <p:spPr bwMode="auto">
          <a:xfrm>
            <a:off x="1743075" y="2897188"/>
            <a:ext cx="5657850" cy="1063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 smtClean="0"/>
          </a:p>
        </p:txBody>
      </p:sp>
      <p:sp>
        <p:nvSpPr>
          <p:cNvPr id="1034" name="AutoShape 133" descr="image002"/>
          <p:cNvSpPr>
            <a:spLocks noChangeAspect="1" noChangeArrowheads="1"/>
          </p:cNvSpPr>
          <p:nvPr userDrawn="1"/>
        </p:nvSpPr>
        <p:spPr bwMode="auto">
          <a:xfrm>
            <a:off x="1743075" y="2897188"/>
            <a:ext cx="5657850" cy="1063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 smtClean="0"/>
          </a:p>
        </p:txBody>
      </p:sp>
      <p:sp>
        <p:nvSpPr>
          <p:cNvPr id="1035" name="AutoShape 135" descr="image002"/>
          <p:cNvSpPr>
            <a:spLocks noChangeAspect="1" noChangeArrowheads="1"/>
          </p:cNvSpPr>
          <p:nvPr userDrawn="1"/>
        </p:nvSpPr>
        <p:spPr bwMode="auto">
          <a:xfrm>
            <a:off x="1743075" y="2897188"/>
            <a:ext cx="5657850" cy="1063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 smtClean="0"/>
          </a:p>
        </p:txBody>
      </p:sp>
      <p:sp>
        <p:nvSpPr>
          <p:cNvPr id="1036" name="AutoShape 137" descr="image002"/>
          <p:cNvSpPr>
            <a:spLocks noChangeAspect="1" noChangeArrowheads="1"/>
          </p:cNvSpPr>
          <p:nvPr userDrawn="1"/>
        </p:nvSpPr>
        <p:spPr bwMode="auto">
          <a:xfrm>
            <a:off x="1743075" y="2897188"/>
            <a:ext cx="5657850" cy="1063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 smtClean="0"/>
          </a:p>
        </p:txBody>
      </p:sp>
      <p:sp>
        <p:nvSpPr>
          <p:cNvPr id="1037" name="Rectangle 140"/>
          <p:cNvSpPr>
            <a:spLocks noChangeArrowheads="1"/>
          </p:cNvSpPr>
          <p:nvPr userDrawn="1"/>
        </p:nvSpPr>
        <p:spPr bwMode="ltGray">
          <a:xfrm>
            <a:off x="0" y="0"/>
            <a:ext cx="755650" cy="170021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 smtClean="0"/>
          </a:p>
        </p:txBody>
      </p:sp>
      <p:sp>
        <p:nvSpPr>
          <p:cNvPr id="1038" name="Rectangle 141"/>
          <p:cNvSpPr>
            <a:spLocks noChangeArrowheads="1"/>
          </p:cNvSpPr>
          <p:nvPr userDrawn="1"/>
        </p:nvSpPr>
        <p:spPr bwMode="ltGray">
          <a:xfrm>
            <a:off x="0" y="1700213"/>
            <a:ext cx="755650" cy="1728787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 smtClean="0"/>
          </a:p>
        </p:txBody>
      </p:sp>
      <p:sp>
        <p:nvSpPr>
          <p:cNvPr id="1039" name="Rectangle 142"/>
          <p:cNvSpPr>
            <a:spLocks noChangeArrowheads="1"/>
          </p:cNvSpPr>
          <p:nvPr userDrawn="1"/>
        </p:nvSpPr>
        <p:spPr bwMode="ltGray">
          <a:xfrm>
            <a:off x="0" y="3429000"/>
            <a:ext cx="755650" cy="1728788"/>
          </a:xfrm>
          <a:prstGeom prst="rect">
            <a:avLst/>
          </a:prstGeom>
          <a:solidFill>
            <a:srgbClr val="339966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 smtClean="0"/>
          </a:p>
        </p:txBody>
      </p:sp>
      <p:sp>
        <p:nvSpPr>
          <p:cNvPr id="1040" name="Rectangle 143"/>
          <p:cNvSpPr>
            <a:spLocks noChangeArrowheads="1"/>
          </p:cNvSpPr>
          <p:nvPr userDrawn="1"/>
        </p:nvSpPr>
        <p:spPr bwMode="ltGray">
          <a:xfrm>
            <a:off x="0" y="5157788"/>
            <a:ext cx="755650" cy="1700212"/>
          </a:xfrm>
          <a:prstGeom prst="rect">
            <a:avLst/>
          </a:prstGeom>
          <a:solidFill>
            <a:srgbClr val="FF0066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kumimoji="1" sz="2800" b="1">
                <a:solidFill>
                  <a:srgbClr val="5F5F5F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 smtClean="0"/>
          </a:p>
        </p:txBody>
      </p:sp>
      <p:sp>
        <p:nvSpPr>
          <p:cNvPr id="1041" name="Line 144"/>
          <p:cNvSpPr>
            <a:spLocks noChangeShapeType="1"/>
          </p:cNvSpPr>
          <p:nvPr userDrawn="1"/>
        </p:nvSpPr>
        <p:spPr bwMode="ltGray">
          <a:xfrm>
            <a:off x="898525" y="908050"/>
            <a:ext cx="201612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2" name="Line 145"/>
          <p:cNvSpPr>
            <a:spLocks noChangeShapeType="1"/>
          </p:cNvSpPr>
          <p:nvPr userDrawn="1"/>
        </p:nvSpPr>
        <p:spPr bwMode="ltGray">
          <a:xfrm>
            <a:off x="2914650" y="908050"/>
            <a:ext cx="2016125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3" name="Line 146"/>
          <p:cNvSpPr>
            <a:spLocks noChangeShapeType="1"/>
          </p:cNvSpPr>
          <p:nvPr userDrawn="1"/>
        </p:nvSpPr>
        <p:spPr bwMode="ltGray">
          <a:xfrm>
            <a:off x="4930775" y="908050"/>
            <a:ext cx="2016125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4" name="Line 147"/>
          <p:cNvSpPr>
            <a:spLocks noChangeShapeType="1"/>
          </p:cNvSpPr>
          <p:nvPr userDrawn="1"/>
        </p:nvSpPr>
        <p:spPr bwMode="ltGray">
          <a:xfrm>
            <a:off x="6948488" y="908050"/>
            <a:ext cx="201612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9173" name="Rectangle 1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3575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6B3142F-1523-41D4-94F9-31F1816B3A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17" r:id="rId1"/>
    <p:sldLayoutId id="2147491006" r:id="rId2"/>
    <p:sldLayoutId id="2147491007" r:id="rId3"/>
    <p:sldLayoutId id="2147491008" r:id="rId4"/>
    <p:sldLayoutId id="2147491009" r:id="rId5"/>
    <p:sldLayoutId id="2147491010" r:id="rId6"/>
    <p:sldLayoutId id="2147491011" r:id="rId7"/>
    <p:sldLayoutId id="2147491012" r:id="rId8"/>
    <p:sldLayoutId id="2147491013" r:id="rId9"/>
    <p:sldLayoutId id="2147491014" r:id="rId10"/>
    <p:sldLayoutId id="2147491015" r:id="rId11"/>
    <p:sldLayoutId id="214749101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9pPr>
    </p:titleStyle>
    <p:bodyStyle>
      <a:lvl1pPr marL="341313" indent="-342900" algn="just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kumimoji="1" sz="2800" b="1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868363" indent="-412750" algn="just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p"/>
        <a:defRPr kumimoji="1" sz="2400">
          <a:solidFill>
            <a:srgbClr val="0000FF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211263" indent="-228600" algn="just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標楷體" pitchFamily="65" charset="-120"/>
        <a:buChar char="–"/>
        <a:defRPr kumimoji="1" sz="2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20838" indent="-228600" algn="just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kumimoji="1" sz="20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5813" indent="-228600" algn="just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ycard.com.tw/use-rang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www.easycard.com.tw/use-range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46201" y="990601"/>
            <a:ext cx="77771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6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zh-TW" altLang="en-US" sz="44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東華行動校園</a:t>
            </a:r>
            <a:r>
              <a:rPr lang="zh-TW" alt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卡申辦說明</a:t>
            </a:r>
            <a:endParaRPr lang="zh-TW" altLang="en-US" sz="44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680759" y="3131360"/>
            <a:ext cx="2664296" cy="2357239"/>
            <a:chOff x="683568" y="620688"/>
            <a:chExt cx="2664296" cy="2357239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6" name="圖片 5" descr="未命名-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568" y="620688"/>
              <a:ext cx="2256247" cy="2357239"/>
            </a:xfrm>
            <a:prstGeom prst="rect">
              <a:avLst/>
            </a:prstGeom>
          </p:spPr>
        </p:pic>
        <p:pic>
          <p:nvPicPr>
            <p:cNvPr id="7" name="圖片 6" descr="未命名-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9967" y="1556792"/>
              <a:ext cx="747897" cy="719851"/>
            </a:xfrm>
            <a:prstGeom prst="rect">
              <a:avLst/>
            </a:prstGeom>
          </p:spPr>
        </p:pic>
        <p:pic>
          <p:nvPicPr>
            <p:cNvPr id="8" name="圖片 7" descr="晶片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150107">
              <a:off x="3080257" y="1796391"/>
              <a:ext cx="143100" cy="130420"/>
            </a:xfrm>
            <a:prstGeom prst="rect">
              <a:avLst/>
            </a:prstGeom>
          </p:spPr>
        </p:pic>
      </p:grpSp>
      <p:pic>
        <p:nvPicPr>
          <p:cNvPr id="9" name="Picture 2" descr="http://static4.ithome.com.tw/sites/default/files/images/nfc-card-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0" t="13421" r="12153" b="2076"/>
          <a:stretch/>
        </p:blipFill>
        <p:spPr bwMode="auto">
          <a:xfrm rot="861541">
            <a:off x="4943586" y="2542955"/>
            <a:ext cx="1309537" cy="2580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verahsu\AppData\Local\Temp\Rar$DRa0.611\卡圖\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2049">
            <a:off x="5016364" y="2727156"/>
            <a:ext cx="1163981" cy="204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01" y="6029137"/>
            <a:ext cx="2932862" cy="7617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C3C620-CB19-4A38-835A-02B5BE765660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61633" y="3429000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  <a:buFont typeface="Wingdings" pitchFamily="2" charset="2"/>
              <a:buNone/>
            </a:pP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掛失服務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00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8752" y="1052736"/>
            <a:ext cx="7993063" cy="4970462"/>
          </a:xfrm>
        </p:spPr>
        <p:txBody>
          <a:bodyPr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若您的手機遺失，欲進行行動校園卡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之掛失請依以下步驟進行：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AutoNum type="arabicPeriod"/>
            </a:pPr>
            <a:r>
              <a:rPr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請致電悠遊卡公司客服專線：</a:t>
            </a:r>
            <a:r>
              <a:rPr lang="en-US" altLang="zh-TW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412-8880(</a:t>
            </a:r>
            <a:r>
              <a:rPr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手機及金馬地區請加</a:t>
            </a:r>
            <a:r>
              <a:rPr lang="en-US" altLang="zh-TW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02)</a:t>
            </a:r>
          </a:p>
          <a:p>
            <a:pPr marL="514350" indent="-514350">
              <a:buAutoNum type="arabicPeriod"/>
            </a:pPr>
            <a:r>
              <a:rPr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悠遊卡公司提供以下方式進行退費作業：</a:t>
            </a:r>
            <a:r>
              <a:rPr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匯款</a:t>
            </a:r>
            <a:r>
              <a:rPr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至持卡人帳戶或郵寄退費通知單，並</a:t>
            </a:r>
            <a:r>
              <a:rPr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</a:t>
            </a:r>
            <a:r>
              <a:rPr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退費通知單至各退費據點領取退費金額</a:t>
            </a:r>
            <a:endParaRPr lang="en-US" altLang="zh-TW" sz="24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欲再</a:t>
            </a:r>
            <a:r>
              <a:rPr lang="zh-TW" altLang="en-US" sz="2400" b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補辦</a:t>
            </a:r>
            <a:r>
              <a:rPr lang="zh-TW" altLang="en-US" sz="24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東華行動校園卡，須先繳交身份轉換服務費新台幣伍拾元整，請至出納組繳費後持收據至行政大樓１０７室辦理。</a:t>
            </a:r>
            <a:endParaRPr lang="en-US" altLang="zh-TW" sz="24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7050" lvl="1" indent="0">
              <a:buNone/>
            </a:pP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5613" lvl="1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 smtClean="0">
              <a:hlinkClick r:id="rId3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C3C620-CB19-4A38-835A-02B5BE765660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900112" y="142875"/>
            <a:ext cx="6307137" cy="622300"/>
          </a:xfrm>
          <a:prstGeom prst="flowChartAlternateProcess">
            <a:avLst/>
          </a:prstGeom>
          <a:solidFill>
            <a:srgbClr val="0066CC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anchor="ctr"/>
          <a:lstStyle>
            <a:lvl1pPr algn="just" defTabSz="912813" eaLnBrk="0" hangingPunct="0">
              <a:buClr>
                <a:schemeClr val="accent2"/>
              </a:buClr>
              <a:buSzPct val="80000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1pPr>
            <a:lvl2pPr marL="741363" indent="-285750" algn="just" defTabSz="912813" eaLnBrk="0" hangingPunct="0">
              <a:buClr>
                <a:schemeClr val="accent2"/>
              </a:buClr>
              <a:buSzPct val="80000"/>
              <a:buChar char="p"/>
              <a:defRPr kumimoji="1" sz="2400">
                <a:solidFill>
                  <a:srgbClr val="0000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2pPr>
            <a:lvl3pPr marL="1141413" indent="-228600" algn="just" defTabSz="912813" eaLnBrk="0" hangingPunct="0">
              <a:buClr>
                <a:schemeClr val="accent2"/>
              </a:buClr>
              <a:buFont typeface="標楷體" pitchFamily="65" charset="-120"/>
              <a:buChar char="–"/>
              <a:defRPr kumimoji="1" sz="220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3pPr>
            <a:lvl4pPr marL="1598613" indent="-228600" algn="just" defTabSz="912813" eaLnBrk="0" hangingPunct="0">
              <a:buClr>
                <a:schemeClr val="accent2"/>
              </a:buClr>
              <a:buChar char="ü"/>
              <a:defRPr kumimoji="1" sz="200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4pPr>
            <a:lvl5pPr marL="2055813" indent="-228600" algn="just" defTabSz="912813" eaLnBrk="0" hangingPunct="0">
              <a:buClr>
                <a:schemeClr val="accent2"/>
              </a:buClr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5pPr>
            <a:lvl6pPr marL="25130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6pPr>
            <a:lvl7pPr marL="29702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7pPr>
            <a:lvl8pPr marL="34274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8pPr>
            <a:lvl9pPr marL="38846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9pPr>
          </a:lstStyle>
          <a:p>
            <a:pPr algn="l">
              <a:buClr>
                <a:srgbClr val="5F5F5F"/>
              </a:buClr>
              <a:buSzTx/>
              <a:buFont typeface="Wingdings" pitchFamily="2" charset="2"/>
              <a:buNone/>
            </a:pPr>
            <a:r>
              <a:rPr lang="zh-TW" altLang="en-US" sz="3400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掛失流程</a:t>
            </a:r>
            <a:endParaRPr lang="zh-TW" altLang="en-US" sz="34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03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C3C620-CB19-4A38-835A-02B5BE765660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495997529"/>
              </p:ext>
            </p:extLst>
          </p:nvPr>
        </p:nvGraphicFramePr>
        <p:xfrm>
          <a:off x="1115616" y="1412776"/>
          <a:ext cx="648072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900113" y="142875"/>
            <a:ext cx="6307137" cy="622300"/>
          </a:xfrm>
          <a:prstGeom prst="flowChartAlternateProcess">
            <a:avLst/>
          </a:prstGeom>
          <a:solidFill>
            <a:srgbClr val="0066CC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anchor="ctr"/>
          <a:lstStyle>
            <a:lvl1pPr algn="just" defTabSz="912813" eaLnBrk="0" hangingPunct="0">
              <a:buClr>
                <a:schemeClr val="accent2"/>
              </a:buClr>
              <a:buSzPct val="80000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1pPr>
            <a:lvl2pPr marL="741363" indent="-285750" algn="just" defTabSz="912813" eaLnBrk="0" hangingPunct="0">
              <a:buClr>
                <a:schemeClr val="accent2"/>
              </a:buClr>
              <a:buSzPct val="80000"/>
              <a:buChar char="p"/>
              <a:defRPr kumimoji="1" sz="2400">
                <a:solidFill>
                  <a:srgbClr val="0000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2pPr>
            <a:lvl3pPr marL="1141413" indent="-228600" algn="just" defTabSz="912813" eaLnBrk="0" hangingPunct="0">
              <a:buClr>
                <a:schemeClr val="accent2"/>
              </a:buClr>
              <a:buFont typeface="標楷體" pitchFamily="65" charset="-120"/>
              <a:buChar char="–"/>
              <a:defRPr kumimoji="1" sz="220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3pPr>
            <a:lvl4pPr marL="1598613" indent="-228600" algn="just" defTabSz="912813" eaLnBrk="0" hangingPunct="0">
              <a:buClr>
                <a:schemeClr val="accent2"/>
              </a:buClr>
              <a:buChar char="ü"/>
              <a:defRPr kumimoji="1" sz="200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4pPr>
            <a:lvl5pPr marL="2055813" indent="-228600" algn="just" defTabSz="912813" eaLnBrk="0" hangingPunct="0">
              <a:buClr>
                <a:schemeClr val="accent2"/>
              </a:buClr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5pPr>
            <a:lvl6pPr marL="25130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6pPr>
            <a:lvl7pPr marL="29702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7pPr>
            <a:lvl8pPr marL="34274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8pPr>
            <a:lvl9pPr marL="38846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9pPr>
          </a:lstStyle>
          <a:p>
            <a:pPr algn="l">
              <a:buClr>
                <a:srgbClr val="5F5F5F"/>
              </a:buClr>
              <a:buSzTx/>
              <a:buFont typeface="Wingdings" pitchFamily="2" charset="2"/>
              <a:buNone/>
            </a:pPr>
            <a:r>
              <a:rPr lang="zh-TW" altLang="en-US" sz="3800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東華行動校園卡申辦說明</a:t>
            </a:r>
            <a:endParaRPr lang="zh-TW" altLang="en-US" sz="38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91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C3C620-CB19-4A38-835A-02B5BE765660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1259632" y="1988840"/>
            <a:ext cx="735105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東華行動校園卡申辦流程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104927" y="3501008"/>
            <a:ext cx="4464496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rabicPeriod"/>
            </a:pPr>
            <a:r>
              <a:rPr lang="zh-TW" altLang="en-US" sz="3200" b="0" dirty="0" smtClean="0">
                <a:latin typeface="+mj-ea"/>
                <a:ea typeface="+mj-ea"/>
              </a:rPr>
              <a:t>電信門市更換</a:t>
            </a:r>
            <a:r>
              <a:rPr lang="en-US" altLang="zh-TW" sz="3200" b="0" dirty="0" smtClean="0">
                <a:latin typeface="+mj-ea"/>
                <a:ea typeface="+mj-ea"/>
              </a:rPr>
              <a:t>SIM</a:t>
            </a:r>
            <a:r>
              <a:rPr lang="zh-TW" altLang="en-US" sz="3200" b="0" dirty="0" smtClean="0">
                <a:latin typeface="+mj-ea"/>
                <a:ea typeface="+mj-ea"/>
              </a:rPr>
              <a:t>卡 </a:t>
            </a:r>
            <a:endParaRPr lang="en-US" altLang="zh-TW" sz="3200" b="0" dirty="0">
              <a:latin typeface="+mj-ea"/>
              <a:ea typeface="+mj-ea"/>
            </a:endParaRPr>
          </a:p>
          <a:p>
            <a:pPr marL="514350" indent="-514350" algn="l">
              <a:buAutoNum type="arabicPeriod"/>
            </a:pPr>
            <a:r>
              <a:rPr lang="zh-TW" altLang="en-US" sz="3200" b="0" dirty="0" smtClean="0">
                <a:latin typeface="+mj-ea"/>
                <a:ea typeface="+mj-ea"/>
              </a:rPr>
              <a:t>下載</a:t>
            </a:r>
            <a:r>
              <a:rPr lang="en-US" altLang="zh-TW" sz="3200" b="0" dirty="0" smtClean="0">
                <a:latin typeface="+mj-ea"/>
                <a:ea typeface="+mj-ea"/>
              </a:rPr>
              <a:t>APP</a:t>
            </a:r>
            <a:r>
              <a:rPr lang="zh-TW" altLang="en-US" sz="3200" b="0" dirty="0" smtClean="0">
                <a:latin typeface="+mj-ea"/>
                <a:ea typeface="+mj-ea"/>
              </a:rPr>
              <a:t>綁卡</a:t>
            </a:r>
            <a:endParaRPr lang="en-US" altLang="zh-TW" sz="3200" b="0" dirty="0">
              <a:latin typeface="+mj-ea"/>
              <a:ea typeface="+mj-ea"/>
            </a:endParaRPr>
          </a:p>
          <a:p>
            <a:pPr marL="514350" indent="-514350" algn="l">
              <a:buAutoNum type="arabicPeriod"/>
            </a:pPr>
            <a:r>
              <a:rPr lang="zh-TW" altLang="en-US" sz="3200" b="0" dirty="0" smtClean="0">
                <a:latin typeface="+mj-ea"/>
                <a:ea typeface="+mj-ea"/>
              </a:rPr>
              <a:t>進行電信卡升級</a:t>
            </a:r>
            <a:endParaRPr lang="zh-TW" altLang="en-US" sz="3200" b="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249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C3C620-CB19-4A38-835A-02B5BE765660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900113" y="142875"/>
            <a:ext cx="6307137" cy="622300"/>
          </a:xfrm>
          <a:prstGeom prst="flowChartAlternateProcess">
            <a:avLst/>
          </a:prstGeom>
          <a:solidFill>
            <a:srgbClr val="0066CC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anchor="ctr"/>
          <a:lstStyle>
            <a:lvl1pPr algn="just" defTabSz="912813" eaLnBrk="0" hangingPunct="0">
              <a:buClr>
                <a:schemeClr val="accent2"/>
              </a:buClr>
              <a:buSzPct val="80000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1pPr>
            <a:lvl2pPr marL="741363" indent="-285750" algn="just" defTabSz="912813" eaLnBrk="0" hangingPunct="0">
              <a:buClr>
                <a:schemeClr val="accent2"/>
              </a:buClr>
              <a:buSzPct val="80000"/>
              <a:buChar char="p"/>
              <a:defRPr kumimoji="1" sz="2400">
                <a:solidFill>
                  <a:srgbClr val="0000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2pPr>
            <a:lvl3pPr marL="1141413" indent="-228600" algn="just" defTabSz="912813" eaLnBrk="0" hangingPunct="0">
              <a:buClr>
                <a:schemeClr val="accent2"/>
              </a:buClr>
              <a:buFont typeface="標楷體" pitchFamily="65" charset="-120"/>
              <a:buChar char="–"/>
              <a:defRPr kumimoji="1" sz="220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3pPr>
            <a:lvl4pPr marL="1598613" indent="-228600" algn="just" defTabSz="912813" eaLnBrk="0" hangingPunct="0">
              <a:buClr>
                <a:schemeClr val="accent2"/>
              </a:buClr>
              <a:buChar char="ü"/>
              <a:defRPr kumimoji="1" sz="200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4pPr>
            <a:lvl5pPr marL="2055813" indent="-228600" algn="just" defTabSz="912813" eaLnBrk="0" hangingPunct="0">
              <a:buClr>
                <a:schemeClr val="accent2"/>
              </a:buClr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5pPr>
            <a:lvl6pPr marL="25130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6pPr>
            <a:lvl7pPr marL="29702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7pPr>
            <a:lvl8pPr marL="34274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8pPr>
            <a:lvl9pPr marL="38846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9pPr>
          </a:lstStyle>
          <a:p>
            <a:pPr algn="l">
              <a:buClr>
                <a:srgbClr val="5F5F5F"/>
              </a:buClr>
              <a:buSzTx/>
              <a:buFont typeface="Wingdings" pitchFamily="2" charset="2"/>
              <a:buNone/>
            </a:pPr>
            <a:r>
              <a:rPr lang="zh-TW" altLang="en-US" sz="3800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申辦流程</a:t>
            </a:r>
            <a:r>
              <a:rPr lang="en-US" altLang="zh-TW" sz="3800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(1)</a:t>
            </a:r>
            <a:endParaRPr lang="zh-TW" altLang="en-US" sz="38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86" y="3111161"/>
            <a:ext cx="2298996" cy="15064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94" y="3187389"/>
            <a:ext cx="2285939" cy="6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56" y="4088642"/>
            <a:ext cx="1886322" cy="76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26" y="3225493"/>
            <a:ext cx="1877329" cy="68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717" y="4111428"/>
            <a:ext cx="1917686" cy="72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392" y="3206374"/>
            <a:ext cx="713380" cy="128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070178"/>
              </p:ext>
            </p:extLst>
          </p:nvPr>
        </p:nvGraphicFramePr>
        <p:xfrm>
          <a:off x="1143986" y="1484784"/>
          <a:ext cx="7704857" cy="4555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您需具備一支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NFC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功能之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Android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手機</a:t>
                      </a:r>
                    </a:p>
                    <a:p>
                      <a:pPr algn="l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en-US" altLang="zh-TW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zh-TW" altLang="en-US" sz="1800" baseline="0" dirty="0" smtClean="0">
                          <a:solidFill>
                            <a:schemeClr val="tx1"/>
                          </a:solidFill>
                        </a:rPr>
                        <a:t>前往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全台四大電信的門市進行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SIM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卡更換以申辦電信悠遊卡，申辦免費用</a:t>
                      </a:r>
                    </a:p>
                    <a:p>
                      <a:pPr algn="l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767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1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C3C620-CB19-4A38-835A-02B5BE765660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900113" y="142875"/>
            <a:ext cx="6307137" cy="622300"/>
          </a:xfrm>
          <a:prstGeom prst="flowChartAlternateProcess">
            <a:avLst/>
          </a:prstGeom>
          <a:solidFill>
            <a:srgbClr val="0066CC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anchor="ctr"/>
          <a:lstStyle>
            <a:lvl1pPr algn="just" defTabSz="912813" eaLnBrk="0" hangingPunct="0">
              <a:buClr>
                <a:schemeClr val="accent2"/>
              </a:buClr>
              <a:buSzPct val="80000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1pPr>
            <a:lvl2pPr marL="741363" indent="-285750" algn="just" defTabSz="912813" eaLnBrk="0" hangingPunct="0">
              <a:buClr>
                <a:schemeClr val="accent2"/>
              </a:buClr>
              <a:buSzPct val="80000"/>
              <a:buChar char="p"/>
              <a:defRPr kumimoji="1" sz="2400">
                <a:solidFill>
                  <a:srgbClr val="0000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2pPr>
            <a:lvl3pPr marL="1141413" indent="-228600" algn="just" defTabSz="912813" eaLnBrk="0" hangingPunct="0">
              <a:buClr>
                <a:schemeClr val="accent2"/>
              </a:buClr>
              <a:buFont typeface="標楷體" pitchFamily="65" charset="-120"/>
              <a:buChar char="–"/>
              <a:defRPr kumimoji="1" sz="220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3pPr>
            <a:lvl4pPr marL="1598613" indent="-228600" algn="just" defTabSz="912813" eaLnBrk="0" hangingPunct="0">
              <a:buClr>
                <a:schemeClr val="accent2"/>
              </a:buClr>
              <a:buChar char="ü"/>
              <a:defRPr kumimoji="1" sz="200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4pPr>
            <a:lvl5pPr marL="2055813" indent="-228600" algn="just" defTabSz="912813" eaLnBrk="0" hangingPunct="0">
              <a:buClr>
                <a:schemeClr val="accent2"/>
              </a:buClr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5pPr>
            <a:lvl6pPr marL="25130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6pPr>
            <a:lvl7pPr marL="29702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7pPr>
            <a:lvl8pPr marL="34274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8pPr>
            <a:lvl9pPr marL="38846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9pPr>
          </a:lstStyle>
          <a:p>
            <a:pPr algn="l">
              <a:buClr>
                <a:srgbClr val="5F5F5F"/>
              </a:buClr>
              <a:buSzTx/>
              <a:buFont typeface="Wingdings" pitchFamily="2" charset="2"/>
              <a:buNone/>
            </a:pPr>
            <a:r>
              <a:rPr lang="zh-TW" altLang="en-US" sz="3800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申辦流程</a:t>
            </a:r>
            <a:r>
              <a:rPr lang="en-US" altLang="zh-TW" sz="3800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(2)</a:t>
            </a:r>
            <a:endParaRPr lang="zh-TW" altLang="en-US" sz="38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41264"/>
              </p:ext>
            </p:extLst>
          </p:nvPr>
        </p:nvGraphicFramePr>
        <p:xfrm>
          <a:off x="1115616" y="1124744"/>
          <a:ext cx="7704855" cy="5252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掃描以下</a:t>
                      </a:r>
                      <a:r>
                        <a:rPr lang="en-US" altLang="zh-TW" sz="1800" dirty="0" err="1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QRCode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後下載悠遊卡公司</a:t>
                      </a:r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Easy Wallet NFC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APP</a:t>
                      </a:r>
                      <a:endParaRPr lang="zh-TW" altLang="en-US" sz="18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打開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Easy Wallet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 後點選下排悠遊卡並點擊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號以新增電信悠遊卡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系統將自動帶入已開通之電信悠遊卡卡號，點選「設定」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6489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1" name="Picture 3" descr="C:\Users\verahsu\Desktop\東華學生卡\卡圖\EasyWallet_nf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70892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erahsu\Desktop\東華學生卡\卡圖\Screenshot_20180920-114236_Easy Wall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681" y="2203443"/>
            <a:ext cx="1977412" cy="40646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4604580" y="5730730"/>
            <a:ext cx="360040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1" lang="zh-TW" altLang="en-US" sz="2800" b="1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862367" y="3002834"/>
            <a:ext cx="360040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1" lang="zh-TW" altLang="en-US" sz="2800" b="1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標楷體" pitchFamily="65" charset="-120"/>
            </a:endParaRPr>
          </a:p>
        </p:txBody>
      </p:sp>
      <p:pic>
        <p:nvPicPr>
          <p:cNvPr id="2054" name="Picture 6" descr="C:\Users\verahsu\Desktop\東華學生卡\卡圖\Screenshot_20180920-120340_Easy Wall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03442"/>
            <a:ext cx="1977413" cy="40646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 bwMode="auto">
          <a:xfrm>
            <a:off x="7207250" y="5730730"/>
            <a:ext cx="576064" cy="1800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1" lang="zh-TW" altLang="en-US" sz="2800" b="1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64" y="5620061"/>
            <a:ext cx="481199" cy="48119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754008" y="5602329"/>
            <a:ext cx="182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可於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Play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商店搜尋：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Easy Wallet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NFC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73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erahsu\Desktop\東華學生卡\卡圖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05" y="2145466"/>
            <a:ext cx="2016224" cy="418063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C3C620-CB19-4A38-835A-02B5BE765660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900113" y="142875"/>
            <a:ext cx="6307137" cy="622300"/>
          </a:xfrm>
          <a:prstGeom prst="flowChartAlternateProcess">
            <a:avLst/>
          </a:prstGeom>
          <a:solidFill>
            <a:srgbClr val="0066CC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anchor="ctr"/>
          <a:lstStyle>
            <a:lvl1pPr algn="just" defTabSz="912813" eaLnBrk="0" hangingPunct="0">
              <a:buClr>
                <a:schemeClr val="accent2"/>
              </a:buClr>
              <a:buSzPct val="80000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1pPr>
            <a:lvl2pPr marL="741363" indent="-285750" algn="just" defTabSz="912813" eaLnBrk="0" hangingPunct="0">
              <a:buClr>
                <a:schemeClr val="accent2"/>
              </a:buClr>
              <a:buSzPct val="80000"/>
              <a:buChar char="p"/>
              <a:defRPr kumimoji="1" sz="2400">
                <a:solidFill>
                  <a:srgbClr val="0000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2pPr>
            <a:lvl3pPr marL="1141413" indent="-228600" algn="just" defTabSz="912813" eaLnBrk="0" hangingPunct="0">
              <a:buClr>
                <a:schemeClr val="accent2"/>
              </a:buClr>
              <a:buFont typeface="標楷體" pitchFamily="65" charset="-120"/>
              <a:buChar char="–"/>
              <a:defRPr kumimoji="1" sz="220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3pPr>
            <a:lvl4pPr marL="1598613" indent="-228600" algn="just" defTabSz="912813" eaLnBrk="0" hangingPunct="0">
              <a:buClr>
                <a:schemeClr val="accent2"/>
              </a:buClr>
              <a:buChar char="ü"/>
              <a:defRPr kumimoji="1" sz="200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4pPr>
            <a:lvl5pPr marL="2055813" indent="-228600" algn="just" defTabSz="912813" eaLnBrk="0" hangingPunct="0">
              <a:buClr>
                <a:schemeClr val="accent2"/>
              </a:buClr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5pPr>
            <a:lvl6pPr marL="25130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6pPr>
            <a:lvl7pPr marL="29702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7pPr>
            <a:lvl8pPr marL="34274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8pPr>
            <a:lvl9pPr marL="38846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9pPr>
          </a:lstStyle>
          <a:p>
            <a:pPr algn="l">
              <a:buClr>
                <a:srgbClr val="5F5F5F"/>
              </a:buClr>
              <a:buSzTx/>
              <a:buFont typeface="Wingdings" pitchFamily="2" charset="2"/>
              <a:buNone/>
            </a:pPr>
            <a:r>
              <a:rPr lang="zh-TW" altLang="en-US" sz="3800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申辦流程</a:t>
            </a:r>
            <a:r>
              <a:rPr lang="en-US" altLang="zh-TW" sz="3800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(3)</a:t>
            </a:r>
            <a:endParaRPr lang="zh-TW" altLang="en-US" sz="38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836816"/>
              </p:ext>
            </p:extLst>
          </p:nvPr>
        </p:nvGraphicFramePr>
        <p:xfrm>
          <a:off x="1115616" y="1124744"/>
          <a:ext cx="7704855" cy="5252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 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呈現您申辦之電信悠遊卡，點選「電信卡升級」以進行升級校園卡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點選「申請校園卡」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r>
                        <a:rPr lang="en-US" altLang="zh-TW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zh-TW" altLang="en-US" baseline="0" dirty="0" smtClean="0">
                          <a:solidFill>
                            <a:schemeClr val="tx1"/>
                          </a:solidFill>
                        </a:rPr>
                        <a:t>點選東華校園卡卡面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6489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 bwMode="auto">
          <a:xfrm>
            <a:off x="2768774" y="3807042"/>
            <a:ext cx="576064" cy="1800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1" lang="zh-TW" altLang="en-US" sz="2800" b="1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標楷體" pitchFamily="65" charset="-120"/>
            </a:endParaRPr>
          </a:p>
        </p:txBody>
      </p:sp>
      <p:pic>
        <p:nvPicPr>
          <p:cNvPr id="3075" name="Picture 3" descr="C:\Users\verahsu\Desktop\東華學生卡\卡圖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6" y="2145466"/>
            <a:ext cx="2025259" cy="417569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 bwMode="auto">
          <a:xfrm>
            <a:off x="4644008" y="3573016"/>
            <a:ext cx="720080" cy="23402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1" lang="zh-TW" altLang="en-US" sz="2800" b="1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標楷體" pitchFamily="65" charset="-120"/>
            </a:endParaRPr>
          </a:p>
        </p:txBody>
      </p:sp>
      <p:pic>
        <p:nvPicPr>
          <p:cNvPr id="3076" name="Picture 4" descr="C:\Users\verahsu\Desktop\東華學生卡\卡圖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57" y="2124481"/>
            <a:ext cx="1999379" cy="411819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7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C3C620-CB19-4A38-835A-02B5BE765660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900113" y="142875"/>
            <a:ext cx="6307137" cy="622300"/>
          </a:xfrm>
          <a:prstGeom prst="flowChartAlternateProcess">
            <a:avLst/>
          </a:prstGeom>
          <a:solidFill>
            <a:srgbClr val="0066CC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anchor="ctr"/>
          <a:lstStyle>
            <a:lvl1pPr algn="just" defTabSz="912813" eaLnBrk="0" hangingPunct="0">
              <a:buClr>
                <a:schemeClr val="accent2"/>
              </a:buClr>
              <a:buSzPct val="80000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1pPr>
            <a:lvl2pPr marL="741363" indent="-285750" algn="just" defTabSz="912813" eaLnBrk="0" hangingPunct="0">
              <a:buClr>
                <a:schemeClr val="accent2"/>
              </a:buClr>
              <a:buSzPct val="80000"/>
              <a:buChar char="p"/>
              <a:defRPr kumimoji="1" sz="2400">
                <a:solidFill>
                  <a:srgbClr val="0000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2pPr>
            <a:lvl3pPr marL="1141413" indent="-228600" algn="just" defTabSz="912813" eaLnBrk="0" hangingPunct="0">
              <a:buClr>
                <a:schemeClr val="accent2"/>
              </a:buClr>
              <a:buFont typeface="標楷體" pitchFamily="65" charset="-120"/>
              <a:buChar char="–"/>
              <a:defRPr kumimoji="1" sz="220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3pPr>
            <a:lvl4pPr marL="1598613" indent="-228600" algn="just" defTabSz="912813" eaLnBrk="0" hangingPunct="0">
              <a:buClr>
                <a:schemeClr val="accent2"/>
              </a:buClr>
              <a:buChar char="ü"/>
              <a:defRPr kumimoji="1" sz="200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4pPr>
            <a:lvl5pPr marL="2055813" indent="-228600" algn="just" defTabSz="912813" eaLnBrk="0" hangingPunct="0">
              <a:buClr>
                <a:schemeClr val="accent2"/>
              </a:buClr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5pPr>
            <a:lvl6pPr marL="25130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6pPr>
            <a:lvl7pPr marL="29702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7pPr>
            <a:lvl8pPr marL="34274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8pPr>
            <a:lvl9pPr marL="38846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9pPr>
          </a:lstStyle>
          <a:p>
            <a:pPr algn="l">
              <a:buClr>
                <a:srgbClr val="5F5F5F"/>
              </a:buClr>
              <a:buSzTx/>
              <a:buFont typeface="Wingdings" pitchFamily="2" charset="2"/>
              <a:buNone/>
            </a:pPr>
            <a:r>
              <a:rPr lang="zh-TW" altLang="en-US" sz="3800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申辦流程</a:t>
            </a:r>
            <a:r>
              <a:rPr lang="en-US" altLang="zh-TW" sz="3800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(4)</a:t>
            </a:r>
            <a:endParaRPr lang="zh-TW" altLang="en-US" sz="38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976242"/>
              </p:ext>
            </p:extLst>
          </p:nvPr>
        </p:nvGraphicFramePr>
        <p:xfrm>
          <a:off x="1043608" y="1124744"/>
          <a:ext cx="5136570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24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baseline="0" dirty="0" smtClean="0">
                          <a:solidFill>
                            <a:schemeClr val="tx1"/>
                          </a:solidFill>
                        </a:rPr>
                        <a:t>已成功申辦，點選確定</a:t>
                      </a:r>
                      <a:endParaRPr lang="zh-TW" alt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zh-TW" altLang="en-US" baseline="0" dirty="0" smtClean="0">
                          <a:solidFill>
                            <a:schemeClr val="tx1"/>
                          </a:solidFill>
                        </a:rPr>
                        <a:t>回到悠遊卡主頁，卡面已呈現東華校園卡</a:t>
                      </a:r>
                      <a:endParaRPr lang="zh-TW" alt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119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矩形 12"/>
          <p:cNvSpPr/>
          <p:nvPr/>
        </p:nvSpPr>
        <p:spPr bwMode="auto">
          <a:xfrm>
            <a:off x="5220072" y="4278809"/>
            <a:ext cx="432048" cy="11701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1" lang="zh-TW" altLang="en-US" sz="2800" b="1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標楷體" pitchFamily="65" charset="-120"/>
            </a:endParaRPr>
          </a:p>
        </p:txBody>
      </p:sp>
      <p:pic>
        <p:nvPicPr>
          <p:cNvPr id="4100" name="Picture 4" descr="C:\Users\verahsu\Desktop\東華學生卡\卡圖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899" y="2185338"/>
            <a:ext cx="2010271" cy="418694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verahsu\Desktop\東華學生卡\卡圖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49562"/>
            <a:ext cx="2016224" cy="417550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C3C620-CB19-4A38-835A-02B5BE765660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1161633" y="3429000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使用範圍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80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61" y="2106955"/>
            <a:ext cx="998401" cy="111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54">
            <a:off x="6727870" y="2645430"/>
            <a:ext cx="636383" cy="114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5279" y="1124744"/>
            <a:ext cx="7993063" cy="4970462"/>
          </a:xfrm>
        </p:spPr>
        <p:txBody>
          <a:bodyPr/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使用前您可先查詢手機的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NFC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感應區域，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NFC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感應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區輕觸悠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遊卡卡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機以進行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詳細使用範圍，請參閱以下網址：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www.easycard.com.tw/use-range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5613" lvl="1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 smtClean="0">
              <a:hlinkClick r:id="rId5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C3C620-CB19-4A38-835A-02B5BE765660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900112" y="142875"/>
            <a:ext cx="6307137" cy="622300"/>
          </a:xfrm>
          <a:prstGeom prst="flowChartAlternateProcess">
            <a:avLst/>
          </a:prstGeom>
          <a:solidFill>
            <a:srgbClr val="0066CC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anchor="ctr"/>
          <a:lstStyle>
            <a:lvl1pPr algn="just" defTabSz="912813" eaLnBrk="0" hangingPunct="0">
              <a:buClr>
                <a:schemeClr val="accent2"/>
              </a:buClr>
              <a:buSzPct val="80000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1pPr>
            <a:lvl2pPr marL="741363" indent="-285750" algn="just" defTabSz="912813" eaLnBrk="0" hangingPunct="0">
              <a:buClr>
                <a:schemeClr val="accent2"/>
              </a:buClr>
              <a:buSzPct val="80000"/>
              <a:buChar char="p"/>
              <a:defRPr kumimoji="1" sz="2400">
                <a:solidFill>
                  <a:srgbClr val="0000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2pPr>
            <a:lvl3pPr marL="1141413" indent="-228600" algn="just" defTabSz="912813" eaLnBrk="0" hangingPunct="0">
              <a:buClr>
                <a:schemeClr val="accent2"/>
              </a:buClr>
              <a:buFont typeface="標楷體" pitchFamily="65" charset="-120"/>
              <a:buChar char="–"/>
              <a:defRPr kumimoji="1" sz="220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3pPr>
            <a:lvl4pPr marL="1598613" indent="-228600" algn="just" defTabSz="912813" eaLnBrk="0" hangingPunct="0">
              <a:buClr>
                <a:schemeClr val="accent2"/>
              </a:buClr>
              <a:buChar char="ü"/>
              <a:defRPr kumimoji="1" sz="200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4pPr>
            <a:lvl5pPr marL="2055813" indent="-228600" algn="just" defTabSz="912813" eaLnBrk="0" hangingPunct="0">
              <a:buClr>
                <a:schemeClr val="accent2"/>
              </a:buClr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5pPr>
            <a:lvl6pPr marL="25130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6pPr>
            <a:lvl7pPr marL="29702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7pPr>
            <a:lvl8pPr marL="34274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8pPr>
            <a:lvl9pPr marL="3884613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9pPr>
          </a:lstStyle>
          <a:p>
            <a:pPr algn="l">
              <a:buClr>
                <a:srgbClr val="5F5F5F"/>
              </a:buClr>
              <a:buSzTx/>
              <a:buFont typeface="Wingdings" pitchFamily="2" charset="2"/>
              <a:buNone/>
            </a:pPr>
            <a:r>
              <a:rPr lang="zh-TW" altLang="en-US" sz="3400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使用範圍</a:t>
            </a:r>
            <a:endParaRPr lang="zh-TW" altLang="en-US" sz="3400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8" name="Picture 2" descr="C:\Users\verahsu\AppData\Local\Temp\Rar$DRa0.611\卡圖\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6037">
            <a:off x="6798049" y="2789548"/>
            <a:ext cx="496025" cy="85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`s Tie">
  <a:themeElements>
    <a:clrScheme name="Sky Blu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07FC9"/>
      </a:accent1>
      <a:accent2>
        <a:srgbClr val="0E4EAD"/>
      </a:accent2>
      <a:accent3>
        <a:srgbClr val="0B108C"/>
      </a:accent3>
      <a:accent4>
        <a:srgbClr val="0C0F66"/>
      </a:accent4>
      <a:accent5>
        <a:srgbClr val="07093D"/>
      </a:accent5>
      <a:accent6>
        <a:srgbClr val="F79646"/>
      </a:accent6>
      <a:hlink>
        <a:srgbClr val="0000FF"/>
      </a:hlink>
      <a:folHlink>
        <a:srgbClr val="800080"/>
      </a:folHlink>
    </a:clrScheme>
    <a:fontScheme name="正黑Arial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Char char="§"/>
          <a:tabLst/>
          <a:defRPr kumimoji="1" lang="zh-TW" altLang="en-US" sz="2800" b="1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Char char="§"/>
          <a:tabLst/>
          <a:defRPr kumimoji="1" lang="zh-TW" altLang="en-US" sz="2800" b="1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47416</TotalTime>
  <Words>401</Words>
  <Application>Microsoft Office PowerPoint</Application>
  <PresentationFormat>如螢幕大小 (4:3)</PresentationFormat>
  <Paragraphs>77</Paragraphs>
  <Slides>11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微軟正黑體</vt:lpstr>
      <vt:lpstr>新細明體</vt:lpstr>
      <vt:lpstr>標楷體</vt:lpstr>
      <vt:lpstr>Arial</vt:lpstr>
      <vt:lpstr>Times New Roman</vt:lpstr>
      <vt:lpstr>Wingdings</vt:lpstr>
      <vt:lpstr>Dad`s Tie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SYNNEX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悠遊卡多功能的運用 </dc:title>
  <dc:creator>elsa</dc:creator>
  <cp:lastModifiedBy>USER</cp:lastModifiedBy>
  <cp:revision>4255</cp:revision>
  <cp:lastPrinted>2018-09-25T03:16:29Z</cp:lastPrinted>
  <dcterms:created xsi:type="dcterms:W3CDTF">2003-03-05T07:50:12Z</dcterms:created>
  <dcterms:modified xsi:type="dcterms:W3CDTF">2018-09-27T00:32:35Z</dcterms:modified>
</cp:coreProperties>
</file>