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7037FC-8BC9-438D-9FE7-B8AB26CC3A96}" type="datetimeFigureOut">
              <a:rPr lang="zh-TW" altLang="en-US" smtClean="0"/>
              <a:t>2018/3/19</a:t>
            </a:fld>
            <a:endParaRPr lang="zh-TW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8E3F16-5D53-471E-B867-E04CF5E937F8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l"/>
            <a:r>
              <a:rPr lang="zh-TW" altLang="zh-TW" sz="3200" dirty="0" smtClean="0">
                <a:effectLst/>
              </a:rPr>
              <a:t>講者</a:t>
            </a:r>
            <a:r>
              <a:rPr lang="en-US" altLang="zh-TW" sz="3200" dirty="0" smtClean="0">
                <a:effectLst/>
              </a:rPr>
              <a:t>:   </a:t>
            </a:r>
            <a:r>
              <a:rPr lang="zh-TW" altLang="zh-TW" sz="3200" dirty="0" smtClean="0">
                <a:effectLst/>
              </a:rPr>
              <a:t>周東甫</a:t>
            </a:r>
            <a:r>
              <a:rPr lang="en-GB" altLang="zh-TW" sz="3200" dirty="0" smtClean="0">
                <a:effectLst/>
              </a:rPr>
              <a:t>(Tong-Fu Chou) </a:t>
            </a:r>
            <a:r>
              <a:rPr lang="zh-TW" altLang="zh-TW" sz="3200" dirty="0" smtClean="0">
                <a:effectLst/>
              </a:rPr>
              <a:t>醫師</a:t>
            </a:r>
            <a:br>
              <a:rPr lang="zh-TW" altLang="zh-TW" sz="3200" dirty="0" smtClean="0">
                <a:effectLst/>
              </a:rPr>
            </a:br>
            <a:r>
              <a:rPr lang="zh-TW" altLang="zh-TW" sz="3200" dirty="0" smtClean="0">
                <a:effectLst/>
              </a:rPr>
              <a:t>題目：如何有效使用英文</a:t>
            </a:r>
            <a:r>
              <a:rPr lang="en-US" altLang="zh-TW" sz="3200" dirty="0" smtClean="0">
                <a:effectLst/>
              </a:rPr>
              <a:t/>
            </a:r>
            <a:br>
              <a:rPr lang="en-US" altLang="zh-TW" sz="3200" dirty="0" smtClean="0">
                <a:effectLst/>
              </a:rPr>
            </a:br>
            <a:r>
              <a:rPr lang="en-US" altLang="zh-TW" sz="3200" dirty="0" smtClean="0">
                <a:effectLst/>
              </a:rPr>
              <a:t>             </a:t>
            </a:r>
            <a:r>
              <a:rPr lang="zh-TW" altLang="zh-TW" sz="3200" dirty="0" smtClean="0">
                <a:effectLst/>
              </a:rPr>
              <a:t>做口頭報告？</a:t>
            </a:r>
            <a:br>
              <a:rPr lang="zh-TW" altLang="zh-TW" sz="3200" dirty="0" smtClean="0">
                <a:effectLst/>
              </a:rPr>
            </a:br>
            <a:r>
              <a:rPr lang="en-US" altLang="zh-TW" sz="3200" dirty="0" smtClean="0">
                <a:effectLst/>
              </a:rPr>
              <a:t>              </a:t>
            </a:r>
            <a:r>
              <a:rPr lang="en-US" altLang="zh-TW" sz="3200" dirty="0">
                <a:effectLst/>
              </a:rPr>
              <a:t>English for Effective Presentations in </a:t>
            </a:r>
            <a:r>
              <a:rPr lang="en-US" altLang="zh-TW" sz="3200" dirty="0" smtClean="0">
                <a:effectLst/>
              </a:rPr>
              <a:t>  </a:t>
            </a:r>
            <a:r>
              <a:rPr lang="zh-TW" altLang="zh-TW" sz="3200" dirty="0">
                <a:effectLst/>
              </a:rPr>
              <a:t/>
            </a:r>
            <a:br>
              <a:rPr lang="zh-TW" altLang="zh-TW" sz="3200" dirty="0">
                <a:effectLst/>
              </a:rPr>
            </a:br>
            <a:r>
              <a:rPr lang="en-US" altLang="zh-TW" sz="3200" dirty="0" smtClean="0">
                <a:effectLst/>
              </a:rPr>
              <a:t>              </a:t>
            </a:r>
            <a:r>
              <a:rPr lang="en-US" altLang="zh-TW" sz="3200" dirty="0">
                <a:effectLst/>
              </a:rPr>
              <a:t>Conference</a:t>
            </a:r>
            <a:r>
              <a:rPr lang="zh-TW" altLang="zh-TW" sz="3200">
                <a:effectLst/>
              </a:rPr>
              <a:t/>
            </a:r>
            <a:br>
              <a:rPr lang="zh-TW" altLang="zh-TW" sz="3200">
                <a:effectLst/>
              </a:rPr>
            </a:b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n-US" altLang="zh-TW" dirty="0" smtClean="0"/>
              <a:t>                                   </a:t>
            </a:r>
          </a:p>
          <a:p>
            <a:pPr algn="l"/>
            <a:r>
              <a:rPr lang="en-US" altLang="zh-TW" dirty="0"/>
              <a:t> </a:t>
            </a:r>
            <a:r>
              <a:rPr lang="en-US" altLang="zh-TW" dirty="0" smtClean="0"/>
              <a:t>                                 </a:t>
            </a:r>
          </a:p>
          <a:p>
            <a:pPr algn="l"/>
            <a:r>
              <a:rPr lang="en-US" altLang="zh-TW" dirty="0" smtClean="0"/>
              <a:t>                                          </a:t>
            </a:r>
            <a:r>
              <a:rPr lang="en-US" altLang="zh-TW" dirty="0" smtClean="0"/>
              <a:t> </a:t>
            </a:r>
            <a:r>
              <a:rPr lang="zh-TW" altLang="zh-TW" dirty="0" smtClean="0"/>
              <a:t>時間</a:t>
            </a:r>
            <a:r>
              <a:rPr lang="en-US" altLang="zh-TW" dirty="0"/>
              <a:t>: 3/22</a:t>
            </a:r>
            <a:r>
              <a:rPr lang="zh-TW" altLang="zh-TW" dirty="0"/>
              <a:t>日</a:t>
            </a:r>
            <a:r>
              <a:rPr lang="en-US" altLang="zh-TW" dirty="0"/>
              <a:t>(</a:t>
            </a:r>
            <a:r>
              <a:rPr lang="zh-TW" altLang="zh-TW" dirty="0"/>
              <a:t>四</a:t>
            </a:r>
            <a:r>
              <a:rPr lang="en-US" altLang="zh-TW" dirty="0"/>
              <a:t>) </a:t>
            </a:r>
            <a:r>
              <a:rPr lang="en-US" altLang="zh-TW" smtClean="0"/>
              <a:t>10:00-12:00 </a:t>
            </a:r>
            <a:endParaRPr lang="zh-TW" altLang="zh-TW" dirty="0" smtClean="0"/>
          </a:p>
          <a:p>
            <a:r>
              <a:rPr lang="zh-TW" altLang="zh-TW" dirty="0" smtClean="0"/>
              <a:t>地點</a:t>
            </a:r>
            <a:r>
              <a:rPr lang="en-US" altLang="zh-TW" dirty="0" smtClean="0"/>
              <a:t>: </a:t>
            </a:r>
            <a:r>
              <a:rPr lang="zh-TW" altLang="zh-TW" dirty="0" smtClean="0"/>
              <a:t>花師教育學院</a:t>
            </a:r>
            <a:r>
              <a:rPr lang="en-US" altLang="zh-TW" dirty="0" smtClean="0"/>
              <a:t>-</a:t>
            </a:r>
            <a:r>
              <a:rPr lang="zh-TW" altLang="zh-TW" dirty="0" smtClean="0"/>
              <a:t>階梯教室</a:t>
            </a:r>
            <a:r>
              <a:rPr lang="en-US" altLang="zh-TW" dirty="0" smtClean="0"/>
              <a:t>A109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4" name="副標題 2"/>
          <p:cNvSpPr txBox="1">
            <a:spLocks/>
          </p:cNvSpPr>
          <p:nvPr/>
        </p:nvSpPr>
        <p:spPr>
          <a:xfrm>
            <a:off x="0" y="5105400"/>
            <a:ext cx="7854696" cy="1752600"/>
          </a:xfrm>
          <a:prstGeom prst="rect">
            <a:avLst/>
          </a:prstGeom>
        </p:spPr>
        <p:txBody>
          <a:bodyPr vert="horz" lIns="0" rIns="18288">
            <a:norm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zh-TW" dirty="0" smtClean="0"/>
              <a:t>                                   </a:t>
            </a:r>
          </a:p>
          <a:p>
            <a:pPr algn="l"/>
            <a:r>
              <a:rPr lang="zh-TW" altLang="en-US" sz="2000" i="1" dirty="0" smtClean="0">
                <a:solidFill>
                  <a:schemeClr val="bg1"/>
                </a:solidFill>
              </a:rPr>
              <a:t>    主辦單位</a:t>
            </a:r>
            <a:r>
              <a:rPr lang="en-US" altLang="zh-TW" sz="2000" i="1" dirty="0" smtClean="0">
                <a:solidFill>
                  <a:schemeClr val="bg1"/>
                </a:solidFill>
              </a:rPr>
              <a:t>:</a:t>
            </a:r>
            <a:r>
              <a:rPr lang="zh-TW" altLang="en-US" sz="2000" i="1" dirty="0" smtClean="0">
                <a:solidFill>
                  <a:schemeClr val="bg1"/>
                </a:solidFill>
              </a:rPr>
              <a:t>語言中心</a:t>
            </a:r>
            <a:endParaRPr lang="zh-TW" altLang="zh-TW" sz="2000" i="1" dirty="0" smtClean="0">
              <a:solidFill>
                <a:schemeClr val="bg1"/>
              </a:solidFill>
            </a:endParaRPr>
          </a:p>
          <a:p>
            <a:pPr algn="l"/>
            <a:endParaRPr lang="zh-TW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9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</TotalTime>
  <Words>35</Words>
  <Application>Microsoft Office PowerPoint</Application>
  <PresentationFormat>如螢幕大小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流線</vt:lpstr>
      <vt:lpstr>講者:   周東甫(Tong-Fu Chou) 醫師 題目：如何有效使用英文              做口頭報告？               English for Effective Presentations in                  Conference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講者:   周東甫(Tong-Fu Chou) 醫師 題目：如何有效使用英文              在國際會議上做口頭報告？ </dc:title>
  <dc:creator>admin</dc:creator>
  <cp:lastModifiedBy>admin</cp:lastModifiedBy>
  <cp:revision>5</cp:revision>
  <dcterms:created xsi:type="dcterms:W3CDTF">2018-03-01T02:32:44Z</dcterms:created>
  <dcterms:modified xsi:type="dcterms:W3CDTF">2018-03-19T01:57:53Z</dcterms:modified>
</cp:coreProperties>
</file>