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4230-0BD6-4C3D-8C4B-3DD5D533434F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4230-0BD6-4C3D-8C4B-3DD5D533434F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4230-0BD6-4C3D-8C4B-3DD5D533434F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4230-0BD6-4C3D-8C4B-3DD5D533434F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4230-0BD6-4C3D-8C4B-3DD5D533434F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4230-0BD6-4C3D-8C4B-3DD5D533434F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4230-0BD6-4C3D-8C4B-3DD5D533434F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4230-0BD6-4C3D-8C4B-3DD5D533434F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4230-0BD6-4C3D-8C4B-3DD5D533434F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4230-0BD6-4C3D-8C4B-3DD5D533434F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4230-0BD6-4C3D-8C4B-3DD5D533434F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54230-0BD6-4C3D-8C4B-3DD5D533434F}" type="datetimeFigureOut">
              <a:rPr lang="zh-TW" altLang="en-US" smtClean="0"/>
              <a:pPr/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view.jpg"/>
          <p:cNvPicPr>
            <a:picLocks noChangeAspect="1"/>
          </p:cNvPicPr>
          <p:nvPr/>
        </p:nvPicPr>
        <p:blipFill>
          <a:blip r:embed="rId2" cstate="print"/>
          <a:srcRect l="35038" t="72126" r="48425" b="12285"/>
          <a:stretch>
            <a:fillRect/>
          </a:stretch>
        </p:blipFill>
        <p:spPr>
          <a:xfrm>
            <a:off x="-36709" y="739391"/>
            <a:ext cx="9180709" cy="611860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1520" y="188640"/>
            <a:ext cx="871296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本校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校慶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系列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畢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咖必腳（ㄎㄚ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）活動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交通管制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示意圖</a:t>
            </a:r>
          </a:p>
        </p:txBody>
      </p:sp>
      <p:sp>
        <p:nvSpPr>
          <p:cNvPr id="6" name="矩形 5"/>
          <p:cNvSpPr/>
          <p:nvPr/>
        </p:nvSpPr>
        <p:spPr>
          <a:xfrm>
            <a:off x="5436096" y="3573016"/>
            <a:ext cx="370790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管制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日期：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2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endParaRPr lang="en-US" altLang="zh-TW" sz="2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管制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時間：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7:30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時至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9:30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</a:t>
            </a:r>
            <a:endParaRPr lang="zh-TW" altLang="en-US" sz="2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504" y="4091588"/>
            <a:ext cx="324036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zh-TW" sz="2400" b="1" dirty="0" smtClean="0">
                <a:ln>
                  <a:solidFill>
                    <a:srgbClr val="FF0000"/>
                  </a:solidFill>
                </a:ln>
                <a:latin typeface="標楷體" pitchFamily="65" charset="-120"/>
                <a:ea typeface="標楷體" pitchFamily="65" charset="-120"/>
              </a:rPr>
              <a:t>管制</a:t>
            </a:r>
            <a:r>
              <a:rPr lang="zh-TW" altLang="en-US" sz="2400" b="1" dirty="0" smtClean="0">
                <a:ln>
                  <a:solidFill>
                    <a:srgbClr val="FF0000"/>
                  </a:solidFill>
                </a:ln>
                <a:latin typeface="標楷體" pitchFamily="65" charset="-120"/>
                <a:ea typeface="標楷體" pitchFamily="65" charset="-120"/>
              </a:rPr>
              <a:t>區域：</a:t>
            </a:r>
            <a:endParaRPr lang="en-US" altLang="zh-TW" sz="2400" b="1" dirty="0" smtClean="0">
              <a:ln>
                <a:solidFill>
                  <a:srgbClr val="FF0000"/>
                </a:solidFill>
              </a:ln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dirty="0" smtClean="0">
                <a:ln>
                  <a:solidFill>
                    <a:srgbClr val="FF0000"/>
                  </a:solidFill>
                </a:ln>
                <a:latin typeface="標楷體" pitchFamily="65" charset="-120"/>
                <a:ea typeface="標楷體" pitchFamily="65" charset="-120"/>
              </a:rPr>
              <a:t>行政</a:t>
            </a:r>
            <a:r>
              <a:rPr lang="zh-TW" altLang="zh-TW" sz="2400" dirty="0">
                <a:ln>
                  <a:solidFill>
                    <a:srgbClr val="FF0000"/>
                  </a:solidFill>
                </a:ln>
                <a:latin typeface="標楷體" pitchFamily="65" charset="-120"/>
                <a:ea typeface="標楷體" pitchFamily="65" charset="-120"/>
              </a:rPr>
              <a:t>大樓正前方、右前方臨停車位、右側方靠行政大樓之停車</a:t>
            </a:r>
            <a:r>
              <a:rPr lang="zh-TW" altLang="zh-TW" sz="2400" dirty="0" smtClean="0">
                <a:ln>
                  <a:solidFill>
                    <a:srgbClr val="FF0000"/>
                  </a:solidFill>
                </a:ln>
                <a:latin typeface="標楷體" pitchFamily="65" charset="-120"/>
                <a:ea typeface="標楷體" pitchFamily="65" charset="-120"/>
              </a:rPr>
              <a:t>位</a:t>
            </a:r>
            <a:endParaRPr lang="zh-TW" altLang="en-US" sz="2400" dirty="0">
              <a:ln>
                <a:solidFill>
                  <a:srgbClr val="FF0000"/>
                </a:solidFill>
              </a:ln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427984" y="3501008"/>
            <a:ext cx="720080" cy="21602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管制</a:t>
            </a:r>
            <a:r>
              <a:rPr lang="en-US" altLang="zh-TW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zh-TW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3347864" y="3573016"/>
            <a:ext cx="180020" cy="50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endCxn id="8" idx="1"/>
          </p:cNvCxnSpPr>
          <p:nvPr/>
        </p:nvCxnSpPr>
        <p:spPr>
          <a:xfrm flipV="1">
            <a:off x="3347864" y="3609020"/>
            <a:ext cx="1080120" cy="4680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3347864" y="4077072"/>
            <a:ext cx="864096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3347864" y="4077072"/>
            <a:ext cx="1152128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圓角矩形 22"/>
          <p:cNvSpPr/>
          <p:nvPr/>
        </p:nvSpPr>
        <p:spPr>
          <a:xfrm>
            <a:off x="4499992" y="4221088"/>
            <a:ext cx="720080" cy="21602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管制</a:t>
            </a:r>
            <a:r>
              <a:rPr lang="en-US" altLang="zh-TW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zh-TW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4211960" y="3789040"/>
            <a:ext cx="28803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管制</a:t>
            </a:r>
            <a:r>
              <a:rPr lang="en-US" altLang="zh-TW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zh-TW" alt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3419872" y="2996952"/>
            <a:ext cx="28803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管制</a:t>
            </a:r>
            <a:r>
              <a:rPr lang="en-US" altLang="zh-TW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zh-TW" alt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4283968" y="4725144"/>
            <a:ext cx="144016" cy="19442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5148064" y="4725144"/>
            <a:ext cx="144016" cy="19442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436096" y="5085184"/>
            <a:ext cx="3600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可臨停位置：</a:t>
            </a:r>
            <a:endParaRPr lang="en-US" altLang="zh-TW" sz="2400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椰林道兩側（請盡量靠右）</a:t>
            </a:r>
            <a:endParaRPr lang="zh-TW" altLang="en-US" sz="2400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7504" y="5733256"/>
            <a:ext cx="324036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zh-TW" sz="2400" b="1" dirty="0" smtClean="0">
                <a:ln>
                  <a:solidFill>
                    <a:srgbClr val="FF0000"/>
                  </a:solidFill>
                </a:ln>
                <a:latin typeface="標楷體" pitchFamily="65" charset="-120"/>
                <a:ea typeface="標楷體" pitchFamily="65" charset="-120"/>
              </a:rPr>
              <a:t>管制</a:t>
            </a:r>
            <a:r>
              <a:rPr lang="zh-TW" altLang="en-US" sz="2400" b="1" dirty="0" smtClean="0">
                <a:ln>
                  <a:solidFill>
                    <a:srgbClr val="FF0000"/>
                  </a:solidFill>
                </a:ln>
                <a:latin typeface="標楷體" pitchFamily="65" charset="-120"/>
                <a:ea typeface="標楷體" pitchFamily="65" charset="-120"/>
              </a:rPr>
              <a:t>事項：</a:t>
            </a:r>
            <a:endParaRPr lang="en-US" altLang="zh-TW" sz="2400" b="1" dirty="0" smtClean="0">
              <a:ln>
                <a:solidFill>
                  <a:srgbClr val="FF0000"/>
                </a:solidFill>
              </a:ln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b="1" dirty="0">
                <a:ln>
                  <a:solidFill>
                    <a:srgbClr val="FF0000"/>
                  </a:solidFill>
                </a:ln>
                <a:latin typeface="標楷體" pitchFamily="65" charset="-120"/>
                <a:ea typeface="標楷體" pitchFamily="65" charset="-120"/>
              </a:rPr>
              <a:t>上述停車格請勿停車</a:t>
            </a:r>
            <a:endParaRPr lang="zh-TW" altLang="en-US" sz="2400" b="1" dirty="0">
              <a:ln>
                <a:solidFill>
                  <a:srgbClr val="FF0000"/>
                </a:solidFill>
              </a:ln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flipH="1">
            <a:off x="4427984" y="5085184"/>
            <a:ext cx="100811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H="1">
            <a:off x="5220072" y="5085184"/>
            <a:ext cx="216024" cy="2160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圓角矩形 21"/>
          <p:cNvSpPr/>
          <p:nvPr/>
        </p:nvSpPr>
        <p:spPr>
          <a:xfrm>
            <a:off x="5148064" y="3717032"/>
            <a:ext cx="28803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管制</a:t>
            </a:r>
            <a:r>
              <a:rPr lang="en-US" altLang="zh-TW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zh-TW" alt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85</Words>
  <Application>Microsoft Office PowerPoint</Application>
  <PresentationFormat>如螢幕大小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標楷體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user</cp:lastModifiedBy>
  <cp:revision>11</cp:revision>
  <dcterms:created xsi:type="dcterms:W3CDTF">2012-11-19T09:08:32Z</dcterms:created>
  <dcterms:modified xsi:type="dcterms:W3CDTF">2017-10-26T03:12:43Z</dcterms:modified>
</cp:coreProperties>
</file>