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08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7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32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21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7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6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1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6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3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39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55A9-5C2A-43D7-AAFC-DEC293D1C32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23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 128"/>
          <p:cNvSpPr/>
          <p:nvPr/>
        </p:nvSpPr>
        <p:spPr>
          <a:xfrm>
            <a:off x="2686443" y="3686911"/>
            <a:ext cx="2087563" cy="3141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行政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大樓</a:t>
            </a:r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141681" y="438886"/>
            <a:ext cx="8916987" cy="12668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141681" y="1705711"/>
            <a:ext cx="1731962" cy="3898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6102743" y="2262923"/>
            <a:ext cx="1187450" cy="176688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144856" y="142023"/>
            <a:ext cx="8913812" cy="5143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7" name="Text Box 119"/>
          <p:cNvSpPr txBox="1">
            <a:spLocks noChangeArrowheads="1"/>
          </p:cNvSpPr>
          <p:nvPr/>
        </p:nvSpPr>
        <p:spPr bwMode="auto">
          <a:xfrm>
            <a:off x="103581" y="78523"/>
            <a:ext cx="8648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畢咖必腳（ㄎㄚ）活動單車租借場地配置圖</a:t>
            </a:r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2481656" y="2491523"/>
            <a:ext cx="2792412" cy="1538288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69" name="Group 45"/>
          <p:cNvGrpSpPr>
            <a:grpSpLocks/>
          </p:cNvGrpSpPr>
          <p:nvPr/>
        </p:nvGrpSpPr>
        <p:grpSpPr bwMode="auto">
          <a:xfrm>
            <a:off x="5461393" y="2491523"/>
            <a:ext cx="654050" cy="1331913"/>
            <a:chOff x="4195" y="2160"/>
            <a:chExt cx="726" cy="1316"/>
          </a:xfrm>
        </p:grpSpPr>
        <p:sp>
          <p:nvSpPr>
            <p:cNvPr id="15461" name="Rectangle 19" descr="花崗石"/>
            <p:cNvSpPr>
              <a:spLocks noChangeArrowheads="1"/>
            </p:cNvSpPr>
            <p:nvPr/>
          </p:nvSpPr>
          <p:spPr bwMode="auto">
            <a:xfrm>
              <a:off x="4195" y="2160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2" name="Rectangle 20" descr="花崗石"/>
            <p:cNvSpPr>
              <a:spLocks noChangeArrowheads="1"/>
            </p:cNvSpPr>
            <p:nvPr/>
          </p:nvSpPr>
          <p:spPr bwMode="auto">
            <a:xfrm>
              <a:off x="4558" y="2251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3" name="Rectangle 21" descr="花崗石"/>
            <p:cNvSpPr>
              <a:spLocks noChangeArrowheads="1"/>
            </p:cNvSpPr>
            <p:nvPr/>
          </p:nvSpPr>
          <p:spPr bwMode="auto">
            <a:xfrm>
              <a:off x="4195" y="2341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4" name="Rectangle 22" descr="花崗石"/>
            <p:cNvSpPr>
              <a:spLocks noChangeArrowheads="1"/>
            </p:cNvSpPr>
            <p:nvPr/>
          </p:nvSpPr>
          <p:spPr bwMode="auto">
            <a:xfrm>
              <a:off x="4558" y="2432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5" name="Rectangle 23" descr="花崗石"/>
            <p:cNvSpPr>
              <a:spLocks noChangeArrowheads="1"/>
            </p:cNvSpPr>
            <p:nvPr/>
          </p:nvSpPr>
          <p:spPr bwMode="auto">
            <a:xfrm>
              <a:off x="4195" y="2523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6" name="Rectangle 24" descr="花崗石"/>
            <p:cNvSpPr>
              <a:spLocks noChangeArrowheads="1"/>
            </p:cNvSpPr>
            <p:nvPr/>
          </p:nvSpPr>
          <p:spPr bwMode="auto">
            <a:xfrm>
              <a:off x="4558" y="2614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7" name="Rectangle 25" descr="花崗石"/>
            <p:cNvSpPr>
              <a:spLocks noChangeArrowheads="1"/>
            </p:cNvSpPr>
            <p:nvPr/>
          </p:nvSpPr>
          <p:spPr bwMode="auto">
            <a:xfrm>
              <a:off x="4195" y="2704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8" name="Rectangle 26" descr="花崗石"/>
            <p:cNvSpPr>
              <a:spLocks noChangeArrowheads="1"/>
            </p:cNvSpPr>
            <p:nvPr/>
          </p:nvSpPr>
          <p:spPr bwMode="auto">
            <a:xfrm>
              <a:off x="4558" y="2795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9" name="Rectangle 27" descr="花崗石"/>
            <p:cNvSpPr>
              <a:spLocks noChangeArrowheads="1"/>
            </p:cNvSpPr>
            <p:nvPr/>
          </p:nvSpPr>
          <p:spPr bwMode="auto">
            <a:xfrm>
              <a:off x="4195" y="2886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0" name="Rectangle 28" descr="花崗石"/>
            <p:cNvSpPr>
              <a:spLocks noChangeArrowheads="1"/>
            </p:cNvSpPr>
            <p:nvPr/>
          </p:nvSpPr>
          <p:spPr bwMode="auto">
            <a:xfrm>
              <a:off x="4558" y="2977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1" name="Rectangle 29" descr="花崗石"/>
            <p:cNvSpPr>
              <a:spLocks noChangeArrowheads="1"/>
            </p:cNvSpPr>
            <p:nvPr/>
          </p:nvSpPr>
          <p:spPr bwMode="auto">
            <a:xfrm>
              <a:off x="4195" y="3067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2" name="Rectangle 30" descr="花崗石"/>
            <p:cNvSpPr>
              <a:spLocks noChangeArrowheads="1"/>
            </p:cNvSpPr>
            <p:nvPr/>
          </p:nvSpPr>
          <p:spPr bwMode="auto">
            <a:xfrm>
              <a:off x="4558" y="3158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3" name="Rectangle 31" descr="花崗石"/>
            <p:cNvSpPr>
              <a:spLocks noChangeArrowheads="1"/>
            </p:cNvSpPr>
            <p:nvPr/>
          </p:nvSpPr>
          <p:spPr bwMode="auto">
            <a:xfrm>
              <a:off x="4195" y="3249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4" name="Rectangle 32" descr="花崗石"/>
            <p:cNvSpPr>
              <a:spLocks noChangeArrowheads="1"/>
            </p:cNvSpPr>
            <p:nvPr/>
          </p:nvSpPr>
          <p:spPr bwMode="auto">
            <a:xfrm>
              <a:off x="4558" y="3340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70" name="Rectangle 47"/>
          <p:cNvSpPr>
            <a:spLocks noChangeArrowheads="1"/>
          </p:cNvSpPr>
          <p:nvPr/>
        </p:nvSpPr>
        <p:spPr bwMode="auto">
          <a:xfrm>
            <a:off x="2221306" y="934186"/>
            <a:ext cx="417512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1" name="Rectangle 48"/>
          <p:cNvSpPr>
            <a:spLocks noChangeArrowheads="1"/>
          </p:cNvSpPr>
          <p:nvPr/>
        </p:nvSpPr>
        <p:spPr bwMode="auto">
          <a:xfrm>
            <a:off x="2638818" y="934186"/>
            <a:ext cx="423863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2" name="Rectangle 49"/>
          <p:cNvSpPr>
            <a:spLocks noChangeArrowheads="1"/>
          </p:cNvSpPr>
          <p:nvPr/>
        </p:nvSpPr>
        <p:spPr bwMode="auto">
          <a:xfrm>
            <a:off x="3062681" y="934186"/>
            <a:ext cx="420687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3" name="Rectangle 50"/>
          <p:cNvSpPr>
            <a:spLocks noChangeArrowheads="1"/>
          </p:cNvSpPr>
          <p:nvPr/>
        </p:nvSpPr>
        <p:spPr bwMode="auto">
          <a:xfrm>
            <a:off x="3483368" y="934186"/>
            <a:ext cx="420688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74" name="Group 55"/>
          <p:cNvGrpSpPr>
            <a:grpSpLocks/>
          </p:cNvGrpSpPr>
          <p:nvPr/>
        </p:nvGrpSpPr>
        <p:grpSpPr bwMode="auto">
          <a:xfrm>
            <a:off x="3904056" y="934186"/>
            <a:ext cx="1684337" cy="641350"/>
            <a:chOff x="3072" y="618"/>
            <a:chExt cx="1451" cy="635"/>
          </a:xfrm>
        </p:grpSpPr>
        <p:sp>
          <p:nvSpPr>
            <p:cNvPr id="15457" name="Rectangle 51"/>
            <p:cNvSpPr>
              <a:spLocks noChangeArrowheads="1"/>
            </p:cNvSpPr>
            <p:nvPr/>
          </p:nvSpPr>
          <p:spPr bwMode="auto">
            <a:xfrm>
              <a:off x="3072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8" name="Rectangle 52"/>
            <p:cNvSpPr>
              <a:spLocks noChangeArrowheads="1"/>
            </p:cNvSpPr>
            <p:nvPr/>
          </p:nvSpPr>
          <p:spPr bwMode="auto">
            <a:xfrm>
              <a:off x="3435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9" name="Rectangle 53"/>
            <p:cNvSpPr>
              <a:spLocks noChangeArrowheads="1"/>
            </p:cNvSpPr>
            <p:nvPr/>
          </p:nvSpPr>
          <p:spPr bwMode="auto">
            <a:xfrm>
              <a:off x="3798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0" name="Rectangle 54"/>
            <p:cNvSpPr>
              <a:spLocks noChangeArrowheads="1"/>
            </p:cNvSpPr>
            <p:nvPr/>
          </p:nvSpPr>
          <p:spPr bwMode="auto">
            <a:xfrm>
              <a:off x="4161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75" name="Group 44"/>
          <p:cNvGrpSpPr>
            <a:grpSpLocks/>
          </p:cNvGrpSpPr>
          <p:nvPr/>
        </p:nvGrpSpPr>
        <p:grpSpPr bwMode="auto">
          <a:xfrm>
            <a:off x="1165618" y="1575536"/>
            <a:ext cx="4949825" cy="2979737"/>
            <a:chOff x="1156" y="1253"/>
            <a:chExt cx="3856" cy="2948"/>
          </a:xfrm>
        </p:grpSpPr>
        <p:sp>
          <p:nvSpPr>
            <p:cNvPr id="15455" name="Rectangle 6"/>
            <p:cNvSpPr>
              <a:spLocks noChangeArrowheads="1"/>
            </p:cNvSpPr>
            <p:nvPr/>
          </p:nvSpPr>
          <p:spPr bwMode="auto">
            <a:xfrm>
              <a:off x="1156" y="2160"/>
              <a:ext cx="1044" cy="204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6" name="Rectangle 8"/>
            <p:cNvSpPr>
              <a:spLocks noChangeArrowheads="1"/>
            </p:cNvSpPr>
            <p:nvPr/>
          </p:nvSpPr>
          <p:spPr bwMode="auto">
            <a:xfrm>
              <a:off x="1156" y="1253"/>
              <a:ext cx="3856" cy="9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76" name="Group 84"/>
          <p:cNvGrpSpPr>
            <a:grpSpLocks/>
          </p:cNvGrpSpPr>
          <p:nvPr/>
        </p:nvGrpSpPr>
        <p:grpSpPr bwMode="auto">
          <a:xfrm>
            <a:off x="1070368" y="2583598"/>
            <a:ext cx="133350" cy="950913"/>
            <a:chOff x="600" y="1888"/>
            <a:chExt cx="115" cy="940"/>
          </a:xfrm>
        </p:grpSpPr>
        <p:sp>
          <p:nvSpPr>
            <p:cNvPr id="15452" name="Line 57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53" name="Oval 59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4" name="Oval 60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77" name="Line 61"/>
          <p:cNvSpPr>
            <a:spLocks noChangeShapeType="1"/>
          </p:cNvSpPr>
          <p:nvPr/>
        </p:nvSpPr>
        <p:spPr bwMode="auto">
          <a:xfrm flipH="1">
            <a:off x="1122756" y="3680561"/>
            <a:ext cx="25400" cy="509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8" name="Oval 62"/>
          <p:cNvSpPr>
            <a:spLocks noChangeArrowheads="1"/>
          </p:cNvSpPr>
          <p:nvPr/>
        </p:nvSpPr>
        <p:spPr bwMode="auto">
          <a:xfrm>
            <a:off x="1084656" y="3605948"/>
            <a:ext cx="133350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9" name="Oval 63"/>
          <p:cNvSpPr>
            <a:spLocks noChangeArrowheads="1"/>
          </p:cNvSpPr>
          <p:nvPr/>
        </p:nvSpPr>
        <p:spPr bwMode="auto">
          <a:xfrm>
            <a:off x="1097356" y="4142523"/>
            <a:ext cx="131762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80" name="Group 76"/>
          <p:cNvGrpSpPr>
            <a:grpSpLocks/>
          </p:cNvGrpSpPr>
          <p:nvPr/>
        </p:nvGrpSpPr>
        <p:grpSpPr bwMode="auto">
          <a:xfrm>
            <a:off x="2221306" y="1437423"/>
            <a:ext cx="998537" cy="115888"/>
            <a:chOff x="385" y="1480"/>
            <a:chExt cx="862" cy="115"/>
          </a:xfrm>
        </p:grpSpPr>
        <p:sp>
          <p:nvSpPr>
            <p:cNvPr id="15449" name="Line 7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50" name="Oval 7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1" name="Oval 7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1" name="Group 80"/>
          <p:cNvGrpSpPr>
            <a:grpSpLocks/>
          </p:cNvGrpSpPr>
          <p:nvPr/>
        </p:nvGrpSpPr>
        <p:grpSpPr bwMode="auto">
          <a:xfrm>
            <a:off x="3326206" y="1437423"/>
            <a:ext cx="1000125" cy="115888"/>
            <a:chOff x="385" y="1480"/>
            <a:chExt cx="862" cy="115"/>
          </a:xfrm>
        </p:grpSpPr>
        <p:sp>
          <p:nvSpPr>
            <p:cNvPr id="15446" name="Line 81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7" name="Oval 82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8" name="Oval 83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2" name="Group 85"/>
          <p:cNvGrpSpPr>
            <a:grpSpLocks/>
          </p:cNvGrpSpPr>
          <p:nvPr/>
        </p:nvGrpSpPr>
        <p:grpSpPr bwMode="auto">
          <a:xfrm>
            <a:off x="1059256" y="1586648"/>
            <a:ext cx="134937" cy="950913"/>
            <a:chOff x="600" y="1888"/>
            <a:chExt cx="115" cy="940"/>
          </a:xfrm>
        </p:grpSpPr>
        <p:sp>
          <p:nvSpPr>
            <p:cNvPr id="15443" name="Line 86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4" name="Oval 87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5" name="Oval 88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3" name="Group 89"/>
          <p:cNvGrpSpPr>
            <a:grpSpLocks/>
          </p:cNvGrpSpPr>
          <p:nvPr/>
        </p:nvGrpSpPr>
        <p:grpSpPr bwMode="auto">
          <a:xfrm>
            <a:off x="6226568" y="1575536"/>
            <a:ext cx="131763" cy="949325"/>
            <a:chOff x="600" y="1888"/>
            <a:chExt cx="115" cy="940"/>
          </a:xfrm>
        </p:grpSpPr>
        <p:sp>
          <p:nvSpPr>
            <p:cNvPr id="15440" name="Line 90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1" name="Oval 91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2" name="Oval 92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5384" name="Picture 109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968" y="2991586"/>
            <a:ext cx="36988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Picture 110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1656" y="2813786"/>
            <a:ext cx="26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112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1231" y="2083536"/>
            <a:ext cx="36671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113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8906" y="1951773"/>
            <a:ext cx="263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Text Box 115"/>
          <p:cNvSpPr txBox="1">
            <a:spLocks noChangeArrowheads="1"/>
          </p:cNvSpPr>
          <p:nvPr/>
        </p:nvSpPr>
        <p:spPr bwMode="auto">
          <a:xfrm>
            <a:off x="3550043" y="1524736"/>
            <a:ext cx="19653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租車、帽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sp>
        <p:nvSpPr>
          <p:cNvPr id="15389" name="Text Box 116"/>
          <p:cNvSpPr txBox="1">
            <a:spLocks noChangeArrowheads="1"/>
          </p:cNvSpPr>
          <p:nvPr/>
        </p:nvSpPr>
        <p:spPr bwMode="auto">
          <a:xfrm>
            <a:off x="2822968" y="2943961"/>
            <a:ext cx="871538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車號</a:t>
            </a:r>
          </a:p>
          <a:p>
            <a:pPr algn="dist">
              <a:spcBef>
                <a:spcPct val="50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登記處</a:t>
            </a:r>
          </a:p>
        </p:txBody>
      </p:sp>
      <p:sp>
        <p:nvSpPr>
          <p:cNvPr id="15390" name="AutoShape 123"/>
          <p:cNvSpPr>
            <a:spLocks noChangeArrowheads="1"/>
          </p:cNvSpPr>
          <p:nvPr/>
        </p:nvSpPr>
        <p:spPr bwMode="auto">
          <a:xfrm rot="10800000">
            <a:off x="1532331" y="1635861"/>
            <a:ext cx="2027237" cy="611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1" name="AutoShape 125"/>
          <p:cNvSpPr>
            <a:spLocks noChangeArrowheads="1"/>
          </p:cNvSpPr>
          <p:nvPr/>
        </p:nvSpPr>
        <p:spPr bwMode="auto">
          <a:xfrm rot="5400000">
            <a:off x="801287" y="2832042"/>
            <a:ext cx="1714500" cy="715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5392" name="Group 126"/>
          <p:cNvGrpSpPr>
            <a:grpSpLocks/>
          </p:cNvGrpSpPr>
          <p:nvPr/>
        </p:nvGrpSpPr>
        <p:grpSpPr bwMode="auto">
          <a:xfrm>
            <a:off x="4469206" y="1450123"/>
            <a:ext cx="896937" cy="98425"/>
            <a:chOff x="385" y="1480"/>
            <a:chExt cx="862" cy="115"/>
          </a:xfrm>
        </p:grpSpPr>
        <p:sp>
          <p:nvSpPr>
            <p:cNvPr id="15437" name="Line 12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8" name="Oval 12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9" name="Oval 12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93" name="Text Box 130"/>
          <p:cNvSpPr txBox="1">
            <a:spLocks noChangeArrowheads="1"/>
          </p:cNvSpPr>
          <p:nvPr/>
        </p:nvSpPr>
        <p:spPr bwMode="auto">
          <a:xfrm>
            <a:off x="2526106" y="1067536"/>
            <a:ext cx="278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行政大樓停車場</a:t>
            </a:r>
          </a:p>
        </p:txBody>
      </p:sp>
      <p:sp>
        <p:nvSpPr>
          <p:cNvPr id="15395" name="Text Box 134"/>
          <p:cNvSpPr txBox="1">
            <a:spLocks noChangeArrowheads="1"/>
          </p:cNvSpPr>
          <p:nvPr/>
        </p:nvSpPr>
        <p:spPr bwMode="auto">
          <a:xfrm>
            <a:off x="6142431" y="2532798"/>
            <a:ext cx="733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往地下室停車場</a:t>
            </a:r>
          </a:p>
        </p:txBody>
      </p:sp>
      <p:sp>
        <p:nvSpPr>
          <p:cNvPr id="15396" name="Rectangle 135"/>
          <p:cNvSpPr>
            <a:spLocks noChangeArrowheads="1"/>
          </p:cNvSpPr>
          <p:nvPr/>
        </p:nvSpPr>
        <p:spPr bwMode="auto">
          <a:xfrm>
            <a:off x="7310831" y="1635861"/>
            <a:ext cx="1457325" cy="7969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97" name="Rectangle 136"/>
          <p:cNvSpPr>
            <a:spLocks noChangeArrowheads="1"/>
          </p:cNvSpPr>
          <p:nvPr/>
        </p:nvSpPr>
        <p:spPr bwMode="auto">
          <a:xfrm>
            <a:off x="7310831" y="2432786"/>
            <a:ext cx="1457325" cy="1547812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98" name="Group 72"/>
          <p:cNvGrpSpPr>
            <a:grpSpLocks/>
          </p:cNvGrpSpPr>
          <p:nvPr/>
        </p:nvGrpSpPr>
        <p:grpSpPr bwMode="auto">
          <a:xfrm>
            <a:off x="1127518" y="1453298"/>
            <a:ext cx="998538" cy="115888"/>
            <a:chOff x="385" y="1480"/>
            <a:chExt cx="862" cy="115"/>
          </a:xfrm>
        </p:grpSpPr>
        <p:sp>
          <p:nvSpPr>
            <p:cNvPr id="15434" name="Line 73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5" name="Oval 74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6" name="Oval 75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400" name="Group 71"/>
          <p:cNvGrpSpPr>
            <a:grpSpLocks/>
          </p:cNvGrpSpPr>
          <p:nvPr/>
        </p:nvGrpSpPr>
        <p:grpSpPr bwMode="auto">
          <a:xfrm>
            <a:off x="5485206" y="1437423"/>
            <a:ext cx="738187" cy="92075"/>
            <a:chOff x="385" y="1480"/>
            <a:chExt cx="862" cy="115"/>
          </a:xfrm>
        </p:grpSpPr>
        <p:sp>
          <p:nvSpPr>
            <p:cNvPr id="15431" name="Line 6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2" name="Oval 6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3" name="Oval 6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5401" name="Picture 139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5206" y="2083536"/>
            <a:ext cx="3698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2" name="Picture 140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881" y="1951773"/>
            <a:ext cx="263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141"/>
          <p:cNvSpPr txBox="1">
            <a:spLocks noChangeArrowheads="1"/>
          </p:cNvSpPr>
          <p:nvPr/>
        </p:nvSpPr>
        <p:spPr bwMode="auto">
          <a:xfrm>
            <a:off x="7079056" y="1510737"/>
            <a:ext cx="1530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借帽</a:t>
            </a:r>
          </a:p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grpSp>
        <p:nvGrpSpPr>
          <p:cNvPr id="15405" name="Group 150"/>
          <p:cNvGrpSpPr>
            <a:grpSpLocks/>
          </p:cNvGrpSpPr>
          <p:nvPr/>
        </p:nvGrpSpPr>
        <p:grpSpPr bwMode="auto">
          <a:xfrm>
            <a:off x="2008581" y="2234348"/>
            <a:ext cx="1157287" cy="252413"/>
            <a:chOff x="1247" y="2115"/>
            <a:chExt cx="771" cy="230"/>
          </a:xfrm>
        </p:grpSpPr>
        <p:pic>
          <p:nvPicPr>
            <p:cNvPr id="15427" name="Picture 56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8" name="Picture 147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9" name="Picture 148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30" name="Picture 149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6" name="Group 151"/>
          <p:cNvGrpSpPr>
            <a:grpSpLocks/>
          </p:cNvGrpSpPr>
          <p:nvPr/>
        </p:nvGrpSpPr>
        <p:grpSpPr bwMode="auto">
          <a:xfrm>
            <a:off x="2824556" y="2234348"/>
            <a:ext cx="1155700" cy="252413"/>
            <a:chOff x="1247" y="2115"/>
            <a:chExt cx="771" cy="230"/>
          </a:xfrm>
        </p:grpSpPr>
        <p:pic>
          <p:nvPicPr>
            <p:cNvPr id="15423" name="Picture 152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4" name="Picture 153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5" name="Picture 154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6" name="Picture 155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7" name="Group 156"/>
          <p:cNvGrpSpPr>
            <a:grpSpLocks/>
          </p:cNvGrpSpPr>
          <p:nvPr/>
        </p:nvGrpSpPr>
        <p:grpSpPr bwMode="auto">
          <a:xfrm>
            <a:off x="3640531" y="2234348"/>
            <a:ext cx="1154112" cy="252413"/>
            <a:chOff x="1247" y="2115"/>
            <a:chExt cx="771" cy="230"/>
          </a:xfrm>
        </p:grpSpPr>
        <p:pic>
          <p:nvPicPr>
            <p:cNvPr id="15419" name="Picture 157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0" name="Picture 158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1" name="Picture 159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2" name="Picture 160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408" name="Text Box 164"/>
          <p:cNvSpPr txBox="1">
            <a:spLocks noChangeArrowheads="1"/>
          </p:cNvSpPr>
          <p:nvPr/>
        </p:nvSpPr>
        <p:spPr bwMode="auto">
          <a:xfrm>
            <a:off x="1940318" y="1767623"/>
            <a:ext cx="156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租車動線</a:t>
            </a:r>
          </a:p>
        </p:txBody>
      </p:sp>
      <p:sp>
        <p:nvSpPr>
          <p:cNvPr id="15409" name="Text Box 165"/>
          <p:cNvSpPr txBox="1">
            <a:spLocks noChangeArrowheads="1"/>
          </p:cNvSpPr>
          <p:nvPr/>
        </p:nvSpPr>
        <p:spPr bwMode="auto">
          <a:xfrm>
            <a:off x="1402156" y="2580423"/>
            <a:ext cx="488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租車動線</a:t>
            </a:r>
          </a:p>
        </p:txBody>
      </p:sp>
      <p:pic>
        <p:nvPicPr>
          <p:cNvPr id="15410" name="Picture 111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5118" y="3759936"/>
            <a:ext cx="26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1" name="Text Box 115"/>
          <p:cNvSpPr txBox="1">
            <a:spLocks noChangeArrowheads="1"/>
          </p:cNvSpPr>
          <p:nvPr/>
        </p:nvSpPr>
        <p:spPr bwMode="auto">
          <a:xfrm>
            <a:off x="1122756" y="4263173"/>
            <a:ext cx="16065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自備車帽</a:t>
            </a:r>
          </a:p>
          <a:p>
            <a:pPr algn="dist">
              <a:spcBef>
                <a:spcPct val="5000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cxnSp>
        <p:nvCxnSpPr>
          <p:cNvPr id="123" name="直線單箭頭接點 122"/>
          <p:cNvCxnSpPr/>
          <p:nvPr/>
        </p:nvCxnSpPr>
        <p:spPr>
          <a:xfrm rot="5400000">
            <a:off x="542525" y="4519554"/>
            <a:ext cx="577850" cy="69056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413" name="Text Box 115"/>
          <p:cNvSpPr txBox="1">
            <a:spLocks noChangeArrowheads="1"/>
          </p:cNvSpPr>
          <p:nvPr/>
        </p:nvSpPr>
        <p:spPr bwMode="auto">
          <a:xfrm>
            <a:off x="205181" y="5185511"/>
            <a:ext cx="2039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活動集合處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行政大樓</a:t>
            </a:r>
            <a:endParaRPr lang="en-US" altLang="zh-TW" b="1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前方</a:t>
            </a:r>
          </a:p>
        </p:txBody>
      </p:sp>
      <p:sp>
        <p:nvSpPr>
          <p:cNvPr id="15414" name="矩形 129"/>
          <p:cNvSpPr>
            <a:spLocks noChangeArrowheads="1"/>
          </p:cNvSpPr>
          <p:nvPr/>
        </p:nvSpPr>
        <p:spPr bwMode="auto">
          <a:xfrm>
            <a:off x="4558106" y="4126648"/>
            <a:ext cx="4608512" cy="2225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報到與腳踏車租借程序：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報到、領取貼紙</a:t>
            </a:r>
            <a:endParaRPr lang="zh-TW" altLang="en-US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（租車借帽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拿證件登記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取車、取帽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、將貼紙貼在車</a:t>
            </a:r>
            <a:r>
              <a:rPr lang="zh-TW" altLang="zh-TW" b="1" dirty="0">
                <a:solidFill>
                  <a:srgbClr val="0000CC"/>
                </a:solidFill>
              </a:rPr>
              <a:t>、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帽上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至分組停車區停車（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調整車、帽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活動集合處做操熱身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宣導與大合照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882" name="PubBanner"/>
          <p:cNvSpPr>
            <a:spLocks noEditPoints="1" noChangeArrowheads="1"/>
          </p:cNvSpPr>
          <p:nvPr/>
        </p:nvSpPr>
        <p:spPr bwMode="auto">
          <a:xfrm rot="5684263">
            <a:off x="1700606" y="5545873"/>
            <a:ext cx="1222375" cy="81597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5416" name="矩形 129"/>
          <p:cNvSpPr>
            <a:spLocks noChangeArrowheads="1"/>
          </p:cNvSpPr>
          <p:nvPr/>
        </p:nvSpPr>
        <p:spPr bwMode="auto">
          <a:xfrm>
            <a:off x="2654693" y="5652236"/>
            <a:ext cx="612775" cy="700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大門</a:t>
            </a:r>
            <a:endParaRPr lang="zh-TW" altLang="zh-TW" sz="20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17" name="Line 90"/>
          <p:cNvSpPr>
            <a:spLocks noChangeShapeType="1"/>
          </p:cNvSpPr>
          <p:nvPr/>
        </p:nvSpPr>
        <p:spPr bwMode="auto">
          <a:xfrm flipV="1">
            <a:off x="670318" y="807186"/>
            <a:ext cx="0" cy="576262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18" name="Text Box 121"/>
          <p:cNvSpPr txBox="1">
            <a:spLocks noChangeArrowheads="1"/>
          </p:cNvSpPr>
          <p:nvPr/>
        </p:nvSpPr>
        <p:spPr bwMode="auto">
          <a:xfrm>
            <a:off x="367106" y="1450123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hlink"/>
                </a:solidFill>
                <a:ea typeface="標楷體" pitchFamily="65" charset="-120"/>
              </a:rPr>
              <a:t>南</a:t>
            </a:r>
          </a:p>
        </p:txBody>
      </p:sp>
    </p:spTree>
    <p:extLst>
      <p:ext uri="{BB962C8B-B14F-4D97-AF65-F5344CB8AC3E}">
        <p14:creationId xmlns:p14="http://schemas.microsoft.com/office/powerpoint/2010/main" val="21238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如螢幕大小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Food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2014-11-20T00:10:58Z</dcterms:created>
  <dcterms:modified xsi:type="dcterms:W3CDTF">2017-10-24T06:48:48Z</dcterms:modified>
</cp:coreProperties>
</file>