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57" r:id="rId4"/>
    <p:sldId id="258" r:id="rId5"/>
  </p:sldIdLst>
  <p:sldSz cx="21383625" cy="30275213"/>
  <p:notesSz cx="6858000" cy="9144000"/>
  <p:defaultTextStyle>
    <a:defPPr>
      <a:defRPr lang="zh-TW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525"/>
    <a:srgbClr val="FFA7A7"/>
    <a:srgbClr val="EFA76F"/>
    <a:srgbClr val="FFFFCC"/>
    <a:srgbClr val="A20000"/>
    <a:srgbClr val="C7AD92"/>
    <a:srgbClr val="820000"/>
    <a:srgbClr val="700000"/>
    <a:srgbClr val="FFE699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23" d="100"/>
          <a:sy n="23" d="100"/>
        </p:scale>
        <p:origin x="-942" y="360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46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24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43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27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62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20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60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39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3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12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6147E-2E5F-47AC-B2E6-0682CF803AAA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B0272-7402-46B0-9A39-D163179D1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58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.jpg"/><Relationship Id="rId12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0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/>
          <p:cNvGrpSpPr/>
          <p:nvPr/>
        </p:nvGrpSpPr>
        <p:grpSpPr>
          <a:xfrm>
            <a:off x="-1690565" y="-1996862"/>
            <a:ext cx="24755000" cy="12980644"/>
            <a:chOff x="-1475043" y="-1706028"/>
            <a:chExt cx="24333709" cy="11145366"/>
          </a:xfrm>
          <a:effectLst/>
        </p:grpSpPr>
        <p:sp>
          <p:nvSpPr>
            <p:cNvPr id="27" name="橢圓 26"/>
            <p:cNvSpPr/>
            <p:nvPr/>
          </p:nvSpPr>
          <p:spPr>
            <a:xfrm>
              <a:off x="-1475043" y="-1706028"/>
              <a:ext cx="24333709" cy="6470643"/>
            </a:xfrm>
            <a:prstGeom prst="ellipse">
              <a:avLst/>
            </a:prstGeom>
            <a:solidFill>
              <a:srgbClr val="FF3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5" name="群組 34"/>
            <p:cNvGrpSpPr/>
            <p:nvPr/>
          </p:nvGrpSpPr>
          <p:grpSpPr>
            <a:xfrm>
              <a:off x="7601393" y="3502131"/>
              <a:ext cx="7031572" cy="5937207"/>
              <a:chOff x="-72590" y="6672500"/>
              <a:chExt cx="7031572" cy="5937207"/>
            </a:xfrm>
          </p:grpSpPr>
          <p:sp>
            <p:nvSpPr>
              <p:cNvPr id="31" name="手繪多邊形 30"/>
              <p:cNvSpPr/>
              <p:nvPr/>
            </p:nvSpPr>
            <p:spPr>
              <a:xfrm>
                <a:off x="-36495" y="6672500"/>
                <a:ext cx="6262617" cy="5785362"/>
              </a:xfrm>
              <a:custGeom>
                <a:avLst/>
                <a:gdLst>
                  <a:gd name="connsiteX0" fmla="*/ 505327 w 6262617"/>
                  <a:gd name="connsiteY0" fmla="*/ 83127 h 6291422"/>
                  <a:gd name="connsiteX1" fmla="*/ 2550695 w 6262617"/>
                  <a:gd name="connsiteY1" fmla="*/ 107190 h 6291422"/>
                  <a:gd name="connsiteX2" fmla="*/ 4668253 w 6262617"/>
                  <a:gd name="connsiteY2" fmla="*/ 83127 h 6291422"/>
                  <a:gd name="connsiteX3" fmla="*/ 5919537 w 6262617"/>
                  <a:gd name="connsiteY3" fmla="*/ 59064 h 6291422"/>
                  <a:gd name="connsiteX4" fmla="*/ 5991727 w 6262617"/>
                  <a:gd name="connsiteY4" fmla="*/ 107190 h 6291422"/>
                  <a:gd name="connsiteX5" fmla="*/ 6087979 w 6262617"/>
                  <a:gd name="connsiteY5" fmla="*/ 131253 h 6291422"/>
                  <a:gd name="connsiteX6" fmla="*/ 6160169 w 6262617"/>
                  <a:gd name="connsiteY6" fmla="*/ 155316 h 6291422"/>
                  <a:gd name="connsiteX7" fmla="*/ 6256421 w 6262617"/>
                  <a:gd name="connsiteY7" fmla="*/ 275632 h 6291422"/>
                  <a:gd name="connsiteX8" fmla="*/ 6184232 w 6262617"/>
                  <a:gd name="connsiteY8" fmla="*/ 540327 h 6291422"/>
                  <a:gd name="connsiteX9" fmla="*/ 6112042 w 6262617"/>
                  <a:gd name="connsiteY9" fmla="*/ 660643 h 6291422"/>
                  <a:gd name="connsiteX10" fmla="*/ 5895474 w 6262617"/>
                  <a:gd name="connsiteY10" fmla="*/ 780959 h 6291422"/>
                  <a:gd name="connsiteX11" fmla="*/ 5823284 w 6262617"/>
                  <a:gd name="connsiteY11" fmla="*/ 829085 h 6291422"/>
                  <a:gd name="connsiteX12" fmla="*/ 5678905 w 6262617"/>
                  <a:gd name="connsiteY12" fmla="*/ 877211 h 6291422"/>
                  <a:gd name="connsiteX13" fmla="*/ 5606716 w 6262617"/>
                  <a:gd name="connsiteY13" fmla="*/ 925337 h 6291422"/>
                  <a:gd name="connsiteX14" fmla="*/ 5534527 w 6262617"/>
                  <a:gd name="connsiteY14" fmla="*/ 949401 h 6291422"/>
                  <a:gd name="connsiteX15" fmla="*/ 5486400 w 6262617"/>
                  <a:gd name="connsiteY15" fmla="*/ 997527 h 6291422"/>
                  <a:gd name="connsiteX16" fmla="*/ 5414211 w 6262617"/>
                  <a:gd name="connsiteY16" fmla="*/ 1021590 h 6291422"/>
                  <a:gd name="connsiteX17" fmla="*/ 5269832 w 6262617"/>
                  <a:gd name="connsiteY17" fmla="*/ 1093780 h 6291422"/>
                  <a:gd name="connsiteX18" fmla="*/ 5077327 w 6262617"/>
                  <a:gd name="connsiteY18" fmla="*/ 1238159 h 6291422"/>
                  <a:gd name="connsiteX19" fmla="*/ 5005137 w 6262617"/>
                  <a:gd name="connsiteY19" fmla="*/ 1286285 h 6291422"/>
                  <a:gd name="connsiteX20" fmla="*/ 4957011 w 6262617"/>
                  <a:gd name="connsiteY20" fmla="*/ 1358474 h 6291422"/>
                  <a:gd name="connsiteX21" fmla="*/ 4884821 w 6262617"/>
                  <a:gd name="connsiteY21" fmla="*/ 1406601 h 6291422"/>
                  <a:gd name="connsiteX22" fmla="*/ 4788569 w 6262617"/>
                  <a:gd name="connsiteY22" fmla="*/ 1478790 h 6291422"/>
                  <a:gd name="connsiteX23" fmla="*/ 4692316 w 6262617"/>
                  <a:gd name="connsiteY23" fmla="*/ 1575043 h 6291422"/>
                  <a:gd name="connsiteX24" fmla="*/ 4620127 w 6262617"/>
                  <a:gd name="connsiteY24" fmla="*/ 1623169 h 6291422"/>
                  <a:gd name="connsiteX25" fmla="*/ 4523874 w 6262617"/>
                  <a:gd name="connsiteY25" fmla="*/ 1719422 h 6291422"/>
                  <a:gd name="connsiteX26" fmla="*/ 4427621 w 6262617"/>
                  <a:gd name="connsiteY26" fmla="*/ 1839737 h 6291422"/>
                  <a:gd name="connsiteX27" fmla="*/ 4355432 w 6262617"/>
                  <a:gd name="connsiteY27" fmla="*/ 1984116 h 6291422"/>
                  <a:gd name="connsiteX28" fmla="*/ 4331369 w 6262617"/>
                  <a:gd name="connsiteY28" fmla="*/ 2056306 h 6291422"/>
                  <a:gd name="connsiteX29" fmla="*/ 4283242 w 6262617"/>
                  <a:gd name="connsiteY29" fmla="*/ 2296937 h 6291422"/>
                  <a:gd name="connsiteX30" fmla="*/ 4307305 w 6262617"/>
                  <a:gd name="connsiteY30" fmla="*/ 2754137 h 6291422"/>
                  <a:gd name="connsiteX31" fmla="*/ 4427621 w 6262617"/>
                  <a:gd name="connsiteY31" fmla="*/ 2970706 h 6291422"/>
                  <a:gd name="connsiteX32" fmla="*/ 4523874 w 6262617"/>
                  <a:gd name="connsiteY32" fmla="*/ 3091022 h 6291422"/>
                  <a:gd name="connsiteX33" fmla="*/ 4644190 w 6262617"/>
                  <a:gd name="connsiteY33" fmla="*/ 3163211 h 6291422"/>
                  <a:gd name="connsiteX34" fmla="*/ 4740442 w 6262617"/>
                  <a:gd name="connsiteY34" fmla="*/ 3307590 h 6291422"/>
                  <a:gd name="connsiteX35" fmla="*/ 4836695 w 6262617"/>
                  <a:gd name="connsiteY35" fmla="*/ 3451969 h 6291422"/>
                  <a:gd name="connsiteX36" fmla="*/ 5005137 w 6262617"/>
                  <a:gd name="connsiteY36" fmla="*/ 3620411 h 6291422"/>
                  <a:gd name="connsiteX37" fmla="*/ 5101390 w 6262617"/>
                  <a:gd name="connsiteY37" fmla="*/ 3764790 h 6291422"/>
                  <a:gd name="connsiteX38" fmla="*/ 5197642 w 6262617"/>
                  <a:gd name="connsiteY38" fmla="*/ 3909169 h 6291422"/>
                  <a:gd name="connsiteX39" fmla="*/ 5245769 w 6262617"/>
                  <a:gd name="connsiteY39" fmla="*/ 3981359 h 6291422"/>
                  <a:gd name="connsiteX40" fmla="*/ 5293895 w 6262617"/>
                  <a:gd name="connsiteY40" fmla="*/ 4125737 h 6291422"/>
                  <a:gd name="connsiteX41" fmla="*/ 5342021 w 6262617"/>
                  <a:gd name="connsiteY41" fmla="*/ 4294180 h 6291422"/>
                  <a:gd name="connsiteX42" fmla="*/ 5390148 w 6262617"/>
                  <a:gd name="connsiteY42" fmla="*/ 4390432 h 6291422"/>
                  <a:gd name="connsiteX43" fmla="*/ 5438274 w 6262617"/>
                  <a:gd name="connsiteY43" fmla="*/ 4558874 h 6291422"/>
                  <a:gd name="connsiteX44" fmla="*/ 5486400 w 6262617"/>
                  <a:gd name="connsiteY44" fmla="*/ 4727316 h 6291422"/>
                  <a:gd name="connsiteX45" fmla="*/ 5534527 w 6262617"/>
                  <a:gd name="connsiteY45" fmla="*/ 5112327 h 6291422"/>
                  <a:gd name="connsiteX46" fmla="*/ 5510463 w 6262617"/>
                  <a:gd name="connsiteY46" fmla="*/ 5665780 h 6291422"/>
                  <a:gd name="connsiteX47" fmla="*/ 5462337 w 6262617"/>
                  <a:gd name="connsiteY47" fmla="*/ 5810159 h 6291422"/>
                  <a:gd name="connsiteX48" fmla="*/ 5390148 w 6262617"/>
                  <a:gd name="connsiteY48" fmla="*/ 5834222 h 6291422"/>
                  <a:gd name="connsiteX49" fmla="*/ 5269832 w 6262617"/>
                  <a:gd name="connsiteY49" fmla="*/ 5954537 h 6291422"/>
                  <a:gd name="connsiteX50" fmla="*/ 5221705 w 6262617"/>
                  <a:gd name="connsiteY50" fmla="*/ 6002664 h 6291422"/>
                  <a:gd name="connsiteX51" fmla="*/ 5125453 w 6262617"/>
                  <a:gd name="connsiteY51" fmla="*/ 6050790 h 6291422"/>
                  <a:gd name="connsiteX52" fmla="*/ 5053263 w 6262617"/>
                  <a:gd name="connsiteY52" fmla="*/ 6098916 h 6291422"/>
                  <a:gd name="connsiteX53" fmla="*/ 4716379 w 6262617"/>
                  <a:gd name="connsiteY53" fmla="*/ 6195169 h 6291422"/>
                  <a:gd name="connsiteX54" fmla="*/ 4283242 w 6262617"/>
                  <a:gd name="connsiteY54" fmla="*/ 6291422 h 6291422"/>
                  <a:gd name="connsiteX55" fmla="*/ 2550695 w 6262617"/>
                  <a:gd name="connsiteY55" fmla="*/ 6243295 h 6291422"/>
                  <a:gd name="connsiteX56" fmla="*/ 2286000 w 6262617"/>
                  <a:gd name="connsiteY56" fmla="*/ 6219232 h 6291422"/>
                  <a:gd name="connsiteX57" fmla="*/ 2189748 w 6262617"/>
                  <a:gd name="connsiteY57" fmla="*/ 6195169 h 6291422"/>
                  <a:gd name="connsiteX58" fmla="*/ 1973179 w 6262617"/>
                  <a:gd name="connsiteY58" fmla="*/ 6147043 h 6291422"/>
                  <a:gd name="connsiteX59" fmla="*/ 1900990 w 6262617"/>
                  <a:gd name="connsiteY59" fmla="*/ 6122980 h 6291422"/>
                  <a:gd name="connsiteX60" fmla="*/ 1732548 w 6262617"/>
                  <a:gd name="connsiteY60" fmla="*/ 6098916 h 6291422"/>
                  <a:gd name="connsiteX61" fmla="*/ 1371600 w 6262617"/>
                  <a:gd name="connsiteY61" fmla="*/ 5978601 h 6291422"/>
                  <a:gd name="connsiteX62" fmla="*/ 1299411 w 6262617"/>
                  <a:gd name="connsiteY62" fmla="*/ 5954537 h 6291422"/>
                  <a:gd name="connsiteX63" fmla="*/ 1227221 w 6262617"/>
                  <a:gd name="connsiteY63" fmla="*/ 5930474 h 6291422"/>
                  <a:gd name="connsiteX64" fmla="*/ 1034716 w 6262617"/>
                  <a:gd name="connsiteY64" fmla="*/ 5834222 h 6291422"/>
                  <a:gd name="connsiteX65" fmla="*/ 962527 w 6262617"/>
                  <a:gd name="connsiteY65" fmla="*/ 5762032 h 6291422"/>
                  <a:gd name="connsiteX66" fmla="*/ 770021 w 6262617"/>
                  <a:gd name="connsiteY66" fmla="*/ 5617653 h 6291422"/>
                  <a:gd name="connsiteX67" fmla="*/ 721895 w 6262617"/>
                  <a:gd name="connsiteY67" fmla="*/ 5545464 h 6291422"/>
                  <a:gd name="connsiteX68" fmla="*/ 625642 w 6262617"/>
                  <a:gd name="connsiteY68" fmla="*/ 5449211 h 6291422"/>
                  <a:gd name="connsiteX69" fmla="*/ 601579 w 6262617"/>
                  <a:gd name="connsiteY69" fmla="*/ 5377022 h 6291422"/>
                  <a:gd name="connsiteX70" fmla="*/ 553453 w 6262617"/>
                  <a:gd name="connsiteY70" fmla="*/ 5328895 h 6291422"/>
                  <a:gd name="connsiteX71" fmla="*/ 505327 w 6262617"/>
                  <a:gd name="connsiteY71" fmla="*/ 5136390 h 6291422"/>
                  <a:gd name="connsiteX72" fmla="*/ 457200 w 6262617"/>
                  <a:gd name="connsiteY72" fmla="*/ 4967948 h 6291422"/>
                  <a:gd name="connsiteX73" fmla="*/ 457200 w 6262617"/>
                  <a:gd name="connsiteY73" fmla="*/ 4294180 h 6291422"/>
                  <a:gd name="connsiteX74" fmla="*/ 505327 w 6262617"/>
                  <a:gd name="connsiteY74" fmla="*/ 4149801 h 6291422"/>
                  <a:gd name="connsiteX75" fmla="*/ 553453 w 6262617"/>
                  <a:gd name="connsiteY75" fmla="*/ 3981359 h 6291422"/>
                  <a:gd name="connsiteX76" fmla="*/ 673769 w 6262617"/>
                  <a:gd name="connsiteY76" fmla="*/ 3836980 h 6291422"/>
                  <a:gd name="connsiteX77" fmla="*/ 721895 w 6262617"/>
                  <a:gd name="connsiteY77" fmla="*/ 3764790 h 6291422"/>
                  <a:gd name="connsiteX78" fmla="*/ 866274 w 6262617"/>
                  <a:gd name="connsiteY78" fmla="*/ 3524159 h 6291422"/>
                  <a:gd name="connsiteX79" fmla="*/ 962527 w 6262617"/>
                  <a:gd name="connsiteY79" fmla="*/ 3427906 h 6291422"/>
                  <a:gd name="connsiteX80" fmla="*/ 1010653 w 6262617"/>
                  <a:gd name="connsiteY80" fmla="*/ 3355716 h 6291422"/>
                  <a:gd name="connsiteX81" fmla="*/ 1130969 w 6262617"/>
                  <a:gd name="connsiteY81" fmla="*/ 3235401 h 6291422"/>
                  <a:gd name="connsiteX82" fmla="*/ 1179095 w 6262617"/>
                  <a:gd name="connsiteY82" fmla="*/ 3187274 h 6291422"/>
                  <a:gd name="connsiteX83" fmla="*/ 1227221 w 6262617"/>
                  <a:gd name="connsiteY83" fmla="*/ 3115085 h 6291422"/>
                  <a:gd name="connsiteX84" fmla="*/ 1323474 w 6262617"/>
                  <a:gd name="connsiteY84" fmla="*/ 3018832 h 6291422"/>
                  <a:gd name="connsiteX85" fmla="*/ 1395663 w 6262617"/>
                  <a:gd name="connsiteY85" fmla="*/ 2898516 h 6291422"/>
                  <a:gd name="connsiteX86" fmla="*/ 1419727 w 6262617"/>
                  <a:gd name="connsiteY86" fmla="*/ 2826327 h 6291422"/>
                  <a:gd name="connsiteX87" fmla="*/ 1467853 w 6262617"/>
                  <a:gd name="connsiteY87" fmla="*/ 2754137 h 6291422"/>
                  <a:gd name="connsiteX88" fmla="*/ 1515979 w 6262617"/>
                  <a:gd name="connsiteY88" fmla="*/ 2609759 h 6291422"/>
                  <a:gd name="connsiteX89" fmla="*/ 1515979 w 6262617"/>
                  <a:gd name="connsiteY89" fmla="*/ 1935990 h 6291422"/>
                  <a:gd name="connsiteX90" fmla="*/ 1467853 w 6262617"/>
                  <a:gd name="connsiteY90" fmla="*/ 1791611 h 6291422"/>
                  <a:gd name="connsiteX91" fmla="*/ 1371600 w 6262617"/>
                  <a:gd name="connsiteY91" fmla="*/ 1671295 h 6291422"/>
                  <a:gd name="connsiteX92" fmla="*/ 1323474 w 6262617"/>
                  <a:gd name="connsiteY92" fmla="*/ 1599106 h 6291422"/>
                  <a:gd name="connsiteX93" fmla="*/ 1179095 w 6262617"/>
                  <a:gd name="connsiteY93" fmla="*/ 1502853 h 6291422"/>
                  <a:gd name="connsiteX94" fmla="*/ 1106905 w 6262617"/>
                  <a:gd name="connsiteY94" fmla="*/ 1454727 h 6291422"/>
                  <a:gd name="connsiteX95" fmla="*/ 962527 w 6262617"/>
                  <a:gd name="connsiteY95" fmla="*/ 1334411 h 6291422"/>
                  <a:gd name="connsiteX96" fmla="*/ 842211 w 6262617"/>
                  <a:gd name="connsiteY96" fmla="*/ 1214095 h 6291422"/>
                  <a:gd name="connsiteX97" fmla="*/ 697832 w 6262617"/>
                  <a:gd name="connsiteY97" fmla="*/ 1117843 h 6291422"/>
                  <a:gd name="connsiteX98" fmla="*/ 625642 w 6262617"/>
                  <a:gd name="connsiteY98" fmla="*/ 1069716 h 6291422"/>
                  <a:gd name="connsiteX99" fmla="*/ 481263 w 6262617"/>
                  <a:gd name="connsiteY99" fmla="*/ 949401 h 6291422"/>
                  <a:gd name="connsiteX100" fmla="*/ 385011 w 6262617"/>
                  <a:gd name="connsiteY100" fmla="*/ 829085 h 6291422"/>
                  <a:gd name="connsiteX101" fmla="*/ 336884 w 6262617"/>
                  <a:gd name="connsiteY101" fmla="*/ 780959 h 6291422"/>
                  <a:gd name="connsiteX102" fmla="*/ 240632 w 6262617"/>
                  <a:gd name="connsiteY102" fmla="*/ 612516 h 6291422"/>
                  <a:gd name="connsiteX103" fmla="*/ 216569 w 6262617"/>
                  <a:gd name="connsiteY103" fmla="*/ 540327 h 6291422"/>
                  <a:gd name="connsiteX104" fmla="*/ 168442 w 6262617"/>
                  <a:gd name="connsiteY104" fmla="*/ 492201 h 6291422"/>
                  <a:gd name="connsiteX105" fmla="*/ 144379 w 6262617"/>
                  <a:gd name="connsiteY105" fmla="*/ 420011 h 6291422"/>
                  <a:gd name="connsiteX106" fmla="*/ 48127 w 6262617"/>
                  <a:gd name="connsiteY106" fmla="*/ 275632 h 6291422"/>
                  <a:gd name="connsiteX107" fmla="*/ 0 w 6262617"/>
                  <a:gd name="connsiteY107" fmla="*/ 131253 h 6291422"/>
                  <a:gd name="connsiteX108" fmla="*/ 144379 w 6262617"/>
                  <a:gd name="connsiteY108" fmla="*/ 59064 h 6291422"/>
                  <a:gd name="connsiteX109" fmla="*/ 288758 w 6262617"/>
                  <a:gd name="connsiteY109" fmla="*/ 10937 h 6291422"/>
                  <a:gd name="connsiteX110" fmla="*/ 794084 w 6262617"/>
                  <a:gd name="connsiteY110" fmla="*/ 59064 h 6291422"/>
                  <a:gd name="connsiteX111" fmla="*/ 938463 w 6262617"/>
                  <a:gd name="connsiteY111" fmla="*/ 107190 h 6291422"/>
                  <a:gd name="connsiteX112" fmla="*/ 1010653 w 6262617"/>
                  <a:gd name="connsiteY112" fmla="*/ 131253 h 6291422"/>
                  <a:gd name="connsiteX113" fmla="*/ 1082842 w 6262617"/>
                  <a:gd name="connsiteY113" fmla="*/ 155316 h 6291422"/>
                  <a:gd name="connsiteX114" fmla="*/ 1371600 w 6262617"/>
                  <a:gd name="connsiteY114" fmla="*/ 203443 h 6291422"/>
                  <a:gd name="connsiteX115" fmla="*/ 1491916 w 6262617"/>
                  <a:gd name="connsiteY115" fmla="*/ 251569 h 6291422"/>
                  <a:gd name="connsiteX116" fmla="*/ 1588169 w 6262617"/>
                  <a:gd name="connsiteY116" fmla="*/ 299695 h 6291422"/>
                  <a:gd name="connsiteX117" fmla="*/ 1684421 w 6262617"/>
                  <a:gd name="connsiteY117" fmla="*/ 323759 h 6291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6262617" h="6291422">
                    <a:moveTo>
                      <a:pt x="505327" y="83127"/>
                    </a:moveTo>
                    <a:cubicBezTo>
                      <a:pt x="1316416" y="-32742"/>
                      <a:pt x="362292" y="94007"/>
                      <a:pt x="2550695" y="107190"/>
                    </a:cubicBezTo>
                    <a:lnTo>
                      <a:pt x="4668253" y="83127"/>
                    </a:lnTo>
                    <a:cubicBezTo>
                      <a:pt x="5175631" y="-43717"/>
                      <a:pt x="4941961" y="-3334"/>
                      <a:pt x="5919537" y="59064"/>
                    </a:cubicBezTo>
                    <a:cubicBezTo>
                      <a:pt x="5948399" y="60906"/>
                      <a:pt x="5965145" y="95798"/>
                      <a:pt x="5991727" y="107190"/>
                    </a:cubicBezTo>
                    <a:cubicBezTo>
                      <a:pt x="6022124" y="120217"/>
                      <a:pt x="6056180" y="122168"/>
                      <a:pt x="6087979" y="131253"/>
                    </a:cubicBezTo>
                    <a:cubicBezTo>
                      <a:pt x="6112368" y="138221"/>
                      <a:pt x="6136106" y="147295"/>
                      <a:pt x="6160169" y="155316"/>
                    </a:cubicBezTo>
                    <a:cubicBezTo>
                      <a:pt x="6183500" y="178647"/>
                      <a:pt x="6253386" y="242243"/>
                      <a:pt x="6256421" y="275632"/>
                    </a:cubicBezTo>
                    <a:cubicBezTo>
                      <a:pt x="6276406" y="495472"/>
                      <a:pt x="6246926" y="414939"/>
                      <a:pt x="6184232" y="540327"/>
                    </a:cubicBezTo>
                    <a:cubicBezTo>
                      <a:pt x="6142777" y="623237"/>
                      <a:pt x="6187244" y="604242"/>
                      <a:pt x="6112042" y="660643"/>
                    </a:cubicBezTo>
                    <a:cubicBezTo>
                      <a:pt x="5808567" y="888249"/>
                      <a:pt x="6083048" y="687171"/>
                      <a:pt x="5895474" y="780959"/>
                    </a:cubicBezTo>
                    <a:cubicBezTo>
                      <a:pt x="5869607" y="793893"/>
                      <a:pt x="5849712" y="817339"/>
                      <a:pt x="5823284" y="829085"/>
                    </a:cubicBezTo>
                    <a:cubicBezTo>
                      <a:pt x="5776927" y="849688"/>
                      <a:pt x="5678905" y="877211"/>
                      <a:pt x="5678905" y="877211"/>
                    </a:cubicBezTo>
                    <a:cubicBezTo>
                      <a:pt x="5654842" y="893253"/>
                      <a:pt x="5632583" y="912403"/>
                      <a:pt x="5606716" y="925337"/>
                    </a:cubicBezTo>
                    <a:cubicBezTo>
                      <a:pt x="5584029" y="936681"/>
                      <a:pt x="5556277" y="936351"/>
                      <a:pt x="5534527" y="949401"/>
                    </a:cubicBezTo>
                    <a:cubicBezTo>
                      <a:pt x="5515073" y="961073"/>
                      <a:pt x="5505854" y="985855"/>
                      <a:pt x="5486400" y="997527"/>
                    </a:cubicBezTo>
                    <a:cubicBezTo>
                      <a:pt x="5464650" y="1010577"/>
                      <a:pt x="5436898" y="1010247"/>
                      <a:pt x="5414211" y="1021590"/>
                    </a:cubicBezTo>
                    <a:cubicBezTo>
                      <a:pt x="5227615" y="1114887"/>
                      <a:pt x="5451287" y="1033292"/>
                      <a:pt x="5269832" y="1093780"/>
                    </a:cubicBezTo>
                    <a:cubicBezTo>
                      <a:pt x="5180806" y="1182804"/>
                      <a:pt x="5240579" y="1129324"/>
                      <a:pt x="5077327" y="1238159"/>
                    </a:cubicBezTo>
                    <a:lnTo>
                      <a:pt x="5005137" y="1286285"/>
                    </a:lnTo>
                    <a:cubicBezTo>
                      <a:pt x="4989095" y="1310348"/>
                      <a:pt x="4977461" y="1338024"/>
                      <a:pt x="4957011" y="1358474"/>
                    </a:cubicBezTo>
                    <a:cubicBezTo>
                      <a:pt x="4936561" y="1378924"/>
                      <a:pt x="4908355" y="1389791"/>
                      <a:pt x="4884821" y="1406601"/>
                    </a:cubicBezTo>
                    <a:cubicBezTo>
                      <a:pt x="4852186" y="1429912"/>
                      <a:pt x="4818751" y="1452381"/>
                      <a:pt x="4788569" y="1478790"/>
                    </a:cubicBezTo>
                    <a:cubicBezTo>
                      <a:pt x="4754422" y="1508669"/>
                      <a:pt x="4730070" y="1549874"/>
                      <a:pt x="4692316" y="1575043"/>
                    </a:cubicBezTo>
                    <a:cubicBezTo>
                      <a:pt x="4668253" y="1591085"/>
                      <a:pt x="4642085" y="1604348"/>
                      <a:pt x="4620127" y="1623169"/>
                    </a:cubicBezTo>
                    <a:cubicBezTo>
                      <a:pt x="4585676" y="1652698"/>
                      <a:pt x="4549043" y="1681668"/>
                      <a:pt x="4523874" y="1719422"/>
                    </a:cubicBezTo>
                    <a:cubicBezTo>
                      <a:pt x="4463163" y="1810488"/>
                      <a:pt x="4496198" y="1771162"/>
                      <a:pt x="4427621" y="1839737"/>
                    </a:cubicBezTo>
                    <a:cubicBezTo>
                      <a:pt x="4367138" y="2021189"/>
                      <a:pt x="4448726" y="1797527"/>
                      <a:pt x="4355432" y="1984116"/>
                    </a:cubicBezTo>
                    <a:cubicBezTo>
                      <a:pt x="4344089" y="2006803"/>
                      <a:pt x="4338337" y="2031917"/>
                      <a:pt x="4331369" y="2056306"/>
                    </a:cubicBezTo>
                    <a:cubicBezTo>
                      <a:pt x="4302649" y="2156823"/>
                      <a:pt x="4302152" y="2183475"/>
                      <a:pt x="4283242" y="2296937"/>
                    </a:cubicBezTo>
                    <a:cubicBezTo>
                      <a:pt x="4291263" y="2449337"/>
                      <a:pt x="4293488" y="2602153"/>
                      <a:pt x="4307305" y="2754137"/>
                    </a:cubicBezTo>
                    <a:cubicBezTo>
                      <a:pt x="4313992" y="2827697"/>
                      <a:pt x="4398633" y="2927225"/>
                      <a:pt x="4427621" y="2970706"/>
                    </a:cubicBezTo>
                    <a:cubicBezTo>
                      <a:pt x="4456540" y="3014085"/>
                      <a:pt x="4480239" y="3059854"/>
                      <a:pt x="4523874" y="3091022"/>
                    </a:cubicBezTo>
                    <a:cubicBezTo>
                      <a:pt x="4561933" y="3118207"/>
                      <a:pt x="4604085" y="3139148"/>
                      <a:pt x="4644190" y="3163211"/>
                    </a:cubicBezTo>
                    <a:cubicBezTo>
                      <a:pt x="4690210" y="3301272"/>
                      <a:pt x="4635297" y="3172404"/>
                      <a:pt x="4740442" y="3307590"/>
                    </a:cubicBezTo>
                    <a:cubicBezTo>
                      <a:pt x="4775953" y="3353247"/>
                      <a:pt x="4795795" y="3411069"/>
                      <a:pt x="4836695" y="3451969"/>
                    </a:cubicBezTo>
                    <a:lnTo>
                      <a:pt x="5005137" y="3620411"/>
                    </a:lnTo>
                    <a:cubicBezTo>
                      <a:pt x="5051157" y="3758474"/>
                      <a:pt x="4996243" y="3629601"/>
                      <a:pt x="5101390" y="3764790"/>
                    </a:cubicBezTo>
                    <a:cubicBezTo>
                      <a:pt x="5136901" y="3810447"/>
                      <a:pt x="5165558" y="3861043"/>
                      <a:pt x="5197642" y="3909169"/>
                    </a:cubicBezTo>
                    <a:lnTo>
                      <a:pt x="5245769" y="3981359"/>
                    </a:lnTo>
                    <a:cubicBezTo>
                      <a:pt x="5261811" y="4029485"/>
                      <a:pt x="5281591" y="4076522"/>
                      <a:pt x="5293895" y="4125737"/>
                    </a:cubicBezTo>
                    <a:cubicBezTo>
                      <a:pt x="5306105" y="4174577"/>
                      <a:pt x="5321309" y="4245853"/>
                      <a:pt x="5342021" y="4294180"/>
                    </a:cubicBezTo>
                    <a:cubicBezTo>
                      <a:pt x="5356151" y="4327151"/>
                      <a:pt x="5376018" y="4357461"/>
                      <a:pt x="5390148" y="4390432"/>
                    </a:cubicBezTo>
                    <a:cubicBezTo>
                      <a:pt x="5413200" y="4444221"/>
                      <a:pt x="5423012" y="4502913"/>
                      <a:pt x="5438274" y="4558874"/>
                    </a:cubicBezTo>
                    <a:cubicBezTo>
                      <a:pt x="5453638" y="4615211"/>
                      <a:pt x="5473270" y="4670417"/>
                      <a:pt x="5486400" y="4727316"/>
                    </a:cubicBezTo>
                    <a:cubicBezTo>
                      <a:pt x="5512739" y="4841454"/>
                      <a:pt x="5523742" y="5004483"/>
                      <a:pt x="5534527" y="5112327"/>
                    </a:cubicBezTo>
                    <a:cubicBezTo>
                      <a:pt x="5526506" y="5296811"/>
                      <a:pt x="5529464" y="5482102"/>
                      <a:pt x="5510463" y="5665780"/>
                    </a:cubicBezTo>
                    <a:cubicBezTo>
                      <a:pt x="5505243" y="5716240"/>
                      <a:pt x="5510463" y="5794117"/>
                      <a:pt x="5462337" y="5810159"/>
                    </a:cubicBezTo>
                    <a:lnTo>
                      <a:pt x="5390148" y="5834222"/>
                    </a:lnTo>
                    <a:lnTo>
                      <a:pt x="5269832" y="5954537"/>
                    </a:lnTo>
                    <a:cubicBezTo>
                      <a:pt x="5253790" y="5970579"/>
                      <a:pt x="5241997" y="5992518"/>
                      <a:pt x="5221705" y="6002664"/>
                    </a:cubicBezTo>
                    <a:cubicBezTo>
                      <a:pt x="5189621" y="6018706"/>
                      <a:pt x="5156598" y="6032993"/>
                      <a:pt x="5125453" y="6050790"/>
                    </a:cubicBezTo>
                    <a:cubicBezTo>
                      <a:pt x="5100343" y="6065138"/>
                      <a:pt x="5079691" y="6087170"/>
                      <a:pt x="5053263" y="6098916"/>
                    </a:cubicBezTo>
                    <a:cubicBezTo>
                      <a:pt x="4914212" y="6160717"/>
                      <a:pt x="4869338" y="6144183"/>
                      <a:pt x="4716379" y="6195169"/>
                    </a:cubicBezTo>
                    <a:cubicBezTo>
                      <a:pt x="4479427" y="6274152"/>
                      <a:pt x="4622039" y="6234955"/>
                      <a:pt x="4283242" y="6291422"/>
                    </a:cubicBezTo>
                    <a:lnTo>
                      <a:pt x="2550695" y="6243295"/>
                    </a:lnTo>
                    <a:cubicBezTo>
                      <a:pt x="2462222" y="6238638"/>
                      <a:pt x="2374232" y="6227253"/>
                      <a:pt x="2286000" y="6219232"/>
                    </a:cubicBezTo>
                    <a:lnTo>
                      <a:pt x="2189748" y="6195169"/>
                    </a:lnTo>
                    <a:cubicBezTo>
                      <a:pt x="2117691" y="6178541"/>
                      <a:pt x="2044922" y="6164979"/>
                      <a:pt x="1973179" y="6147043"/>
                    </a:cubicBezTo>
                    <a:cubicBezTo>
                      <a:pt x="1948572" y="6140891"/>
                      <a:pt x="1925862" y="6127954"/>
                      <a:pt x="1900990" y="6122980"/>
                    </a:cubicBezTo>
                    <a:cubicBezTo>
                      <a:pt x="1845374" y="6111857"/>
                      <a:pt x="1788695" y="6106937"/>
                      <a:pt x="1732548" y="6098916"/>
                    </a:cubicBezTo>
                    <a:lnTo>
                      <a:pt x="1371600" y="5978601"/>
                    </a:lnTo>
                    <a:lnTo>
                      <a:pt x="1299411" y="5954537"/>
                    </a:lnTo>
                    <a:cubicBezTo>
                      <a:pt x="1275348" y="5946516"/>
                      <a:pt x="1249908" y="5941818"/>
                      <a:pt x="1227221" y="5930474"/>
                    </a:cubicBezTo>
                    <a:lnTo>
                      <a:pt x="1034716" y="5834222"/>
                    </a:lnTo>
                    <a:cubicBezTo>
                      <a:pt x="1010653" y="5810159"/>
                      <a:pt x="989389" y="5782925"/>
                      <a:pt x="962527" y="5762032"/>
                    </a:cubicBezTo>
                    <a:cubicBezTo>
                      <a:pt x="881016" y="5698634"/>
                      <a:pt x="826984" y="5688857"/>
                      <a:pt x="770021" y="5617653"/>
                    </a:cubicBezTo>
                    <a:cubicBezTo>
                      <a:pt x="751955" y="5595070"/>
                      <a:pt x="740716" y="5567422"/>
                      <a:pt x="721895" y="5545464"/>
                    </a:cubicBezTo>
                    <a:cubicBezTo>
                      <a:pt x="692366" y="5511013"/>
                      <a:pt x="625642" y="5449211"/>
                      <a:pt x="625642" y="5449211"/>
                    </a:cubicBezTo>
                    <a:cubicBezTo>
                      <a:pt x="617621" y="5425148"/>
                      <a:pt x="614629" y="5398772"/>
                      <a:pt x="601579" y="5377022"/>
                    </a:cubicBezTo>
                    <a:cubicBezTo>
                      <a:pt x="589907" y="5357568"/>
                      <a:pt x="561879" y="5349959"/>
                      <a:pt x="553453" y="5328895"/>
                    </a:cubicBezTo>
                    <a:cubicBezTo>
                      <a:pt x="528888" y="5267483"/>
                      <a:pt x="521369" y="5200558"/>
                      <a:pt x="505327" y="5136390"/>
                    </a:cubicBezTo>
                    <a:cubicBezTo>
                      <a:pt x="475114" y="5015539"/>
                      <a:pt x="491719" y="5071505"/>
                      <a:pt x="457200" y="4967948"/>
                    </a:cubicBezTo>
                    <a:cubicBezTo>
                      <a:pt x="424450" y="4673196"/>
                      <a:pt x="412162" y="4669494"/>
                      <a:pt x="457200" y="4294180"/>
                    </a:cubicBezTo>
                    <a:cubicBezTo>
                      <a:pt x="463244" y="4243812"/>
                      <a:pt x="493023" y="4199016"/>
                      <a:pt x="505327" y="4149801"/>
                    </a:cubicBezTo>
                    <a:cubicBezTo>
                      <a:pt x="513037" y="4118960"/>
                      <a:pt x="536192" y="4015881"/>
                      <a:pt x="553453" y="3981359"/>
                    </a:cubicBezTo>
                    <a:cubicBezTo>
                      <a:pt x="598263" y="3891738"/>
                      <a:pt x="607242" y="3916812"/>
                      <a:pt x="673769" y="3836980"/>
                    </a:cubicBezTo>
                    <a:cubicBezTo>
                      <a:pt x="692283" y="3814763"/>
                      <a:pt x="707547" y="3789900"/>
                      <a:pt x="721895" y="3764790"/>
                    </a:cubicBezTo>
                    <a:cubicBezTo>
                      <a:pt x="772531" y="3676175"/>
                      <a:pt x="787784" y="3602649"/>
                      <a:pt x="866274" y="3524159"/>
                    </a:cubicBezTo>
                    <a:cubicBezTo>
                      <a:pt x="898358" y="3492075"/>
                      <a:pt x="937358" y="3465660"/>
                      <a:pt x="962527" y="3427906"/>
                    </a:cubicBezTo>
                    <a:cubicBezTo>
                      <a:pt x="978569" y="3403843"/>
                      <a:pt x="991609" y="3377481"/>
                      <a:pt x="1010653" y="3355716"/>
                    </a:cubicBezTo>
                    <a:cubicBezTo>
                      <a:pt x="1048002" y="3313032"/>
                      <a:pt x="1090864" y="3275506"/>
                      <a:pt x="1130969" y="3235401"/>
                    </a:cubicBezTo>
                    <a:cubicBezTo>
                      <a:pt x="1147011" y="3219359"/>
                      <a:pt x="1166510" y="3206151"/>
                      <a:pt x="1179095" y="3187274"/>
                    </a:cubicBezTo>
                    <a:cubicBezTo>
                      <a:pt x="1195137" y="3163211"/>
                      <a:pt x="1208400" y="3137043"/>
                      <a:pt x="1227221" y="3115085"/>
                    </a:cubicBezTo>
                    <a:cubicBezTo>
                      <a:pt x="1256750" y="3080634"/>
                      <a:pt x="1323474" y="3018832"/>
                      <a:pt x="1323474" y="3018832"/>
                    </a:cubicBezTo>
                    <a:cubicBezTo>
                      <a:pt x="1391638" y="2814339"/>
                      <a:pt x="1296573" y="3063666"/>
                      <a:pt x="1395663" y="2898516"/>
                    </a:cubicBezTo>
                    <a:cubicBezTo>
                      <a:pt x="1408713" y="2876766"/>
                      <a:pt x="1408383" y="2849014"/>
                      <a:pt x="1419727" y="2826327"/>
                    </a:cubicBezTo>
                    <a:cubicBezTo>
                      <a:pt x="1432661" y="2800460"/>
                      <a:pt x="1456107" y="2780565"/>
                      <a:pt x="1467853" y="2754137"/>
                    </a:cubicBezTo>
                    <a:cubicBezTo>
                      <a:pt x="1488456" y="2707780"/>
                      <a:pt x="1515979" y="2609759"/>
                      <a:pt x="1515979" y="2609759"/>
                    </a:cubicBezTo>
                    <a:cubicBezTo>
                      <a:pt x="1563086" y="2327114"/>
                      <a:pt x="1563966" y="2383869"/>
                      <a:pt x="1515979" y="1935990"/>
                    </a:cubicBezTo>
                    <a:cubicBezTo>
                      <a:pt x="1510575" y="1885549"/>
                      <a:pt x="1495993" y="1833821"/>
                      <a:pt x="1467853" y="1791611"/>
                    </a:cubicBezTo>
                    <a:cubicBezTo>
                      <a:pt x="1319728" y="1569423"/>
                      <a:pt x="1508752" y="1842734"/>
                      <a:pt x="1371600" y="1671295"/>
                    </a:cubicBezTo>
                    <a:cubicBezTo>
                      <a:pt x="1353534" y="1648712"/>
                      <a:pt x="1345239" y="1618150"/>
                      <a:pt x="1323474" y="1599106"/>
                    </a:cubicBezTo>
                    <a:cubicBezTo>
                      <a:pt x="1279944" y="1561018"/>
                      <a:pt x="1227221" y="1534937"/>
                      <a:pt x="1179095" y="1502853"/>
                    </a:cubicBezTo>
                    <a:cubicBezTo>
                      <a:pt x="1155032" y="1486811"/>
                      <a:pt x="1127355" y="1475177"/>
                      <a:pt x="1106905" y="1454727"/>
                    </a:cubicBezTo>
                    <a:cubicBezTo>
                      <a:pt x="817181" y="1164999"/>
                      <a:pt x="1230521" y="1568906"/>
                      <a:pt x="962527" y="1334411"/>
                    </a:cubicBezTo>
                    <a:cubicBezTo>
                      <a:pt x="919843" y="1297062"/>
                      <a:pt x="889403" y="1245556"/>
                      <a:pt x="842211" y="1214095"/>
                    </a:cubicBezTo>
                    <a:lnTo>
                      <a:pt x="697832" y="1117843"/>
                    </a:lnTo>
                    <a:lnTo>
                      <a:pt x="625642" y="1069716"/>
                    </a:lnTo>
                    <a:cubicBezTo>
                      <a:pt x="537926" y="938142"/>
                      <a:pt x="627808" y="1047098"/>
                      <a:pt x="481263" y="949401"/>
                    </a:cubicBezTo>
                    <a:cubicBezTo>
                      <a:pt x="431464" y="916202"/>
                      <a:pt x="421786" y="875054"/>
                      <a:pt x="385011" y="829085"/>
                    </a:cubicBezTo>
                    <a:cubicBezTo>
                      <a:pt x="370838" y="811369"/>
                      <a:pt x="351057" y="798675"/>
                      <a:pt x="336884" y="780959"/>
                    </a:cubicBezTo>
                    <a:cubicBezTo>
                      <a:pt x="299706" y="734486"/>
                      <a:pt x="263432" y="665717"/>
                      <a:pt x="240632" y="612516"/>
                    </a:cubicBezTo>
                    <a:cubicBezTo>
                      <a:pt x="230640" y="589202"/>
                      <a:pt x="229619" y="562077"/>
                      <a:pt x="216569" y="540327"/>
                    </a:cubicBezTo>
                    <a:cubicBezTo>
                      <a:pt x="204896" y="520873"/>
                      <a:pt x="184484" y="508243"/>
                      <a:pt x="168442" y="492201"/>
                    </a:cubicBezTo>
                    <a:cubicBezTo>
                      <a:pt x="160421" y="468138"/>
                      <a:pt x="156697" y="442184"/>
                      <a:pt x="144379" y="420011"/>
                    </a:cubicBezTo>
                    <a:cubicBezTo>
                      <a:pt x="116289" y="369449"/>
                      <a:pt x="66418" y="330504"/>
                      <a:pt x="48127" y="275632"/>
                    </a:cubicBezTo>
                    <a:lnTo>
                      <a:pt x="0" y="131253"/>
                    </a:lnTo>
                    <a:cubicBezTo>
                      <a:pt x="77308" y="53947"/>
                      <a:pt x="17669" y="97077"/>
                      <a:pt x="144379" y="59064"/>
                    </a:cubicBezTo>
                    <a:cubicBezTo>
                      <a:pt x="192969" y="44487"/>
                      <a:pt x="288758" y="10937"/>
                      <a:pt x="288758" y="10937"/>
                    </a:cubicBezTo>
                    <a:cubicBezTo>
                      <a:pt x="375689" y="17147"/>
                      <a:pt x="668618" y="30111"/>
                      <a:pt x="794084" y="59064"/>
                    </a:cubicBezTo>
                    <a:cubicBezTo>
                      <a:pt x="843514" y="70471"/>
                      <a:pt x="890337" y="91148"/>
                      <a:pt x="938463" y="107190"/>
                    </a:cubicBezTo>
                    <a:lnTo>
                      <a:pt x="1010653" y="131253"/>
                    </a:lnTo>
                    <a:cubicBezTo>
                      <a:pt x="1034716" y="139274"/>
                      <a:pt x="1057822" y="151146"/>
                      <a:pt x="1082842" y="155316"/>
                    </a:cubicBezTo>
                    <a:lnTo>
                      <a:pt x="1371600" y="203443"/>
                    </a:lnTo>
                    <a:cubicBezTo>
                      <a:pt x="1411705" y="219485"/>
                      <a:pt x="1452444" y="234026"/>
                      <a:pt x="1491916" y="251569"/>
                    </a:cubicBezTo>
                    <a:cubicBezTo>
                      <a:pt x="1524696" y="266138"/>
                      <a:pt x="1554582" y="287100"/>
                      <a:pt x="1588169" y="299695"/>
                    </a:cubicBezTo>
                    <a:cubicBezTo>
                      <a:pt x="1619135" y="311307"/>
                      <a:pt x="1684421" y="323759"/>
                      <a:pt x="1684421" y="323759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手繪多邊形 33"/>
              <p:cNvSpPr/>
              <p:nvPr/>
            </p:nvSpPr>
            <p:spPr>
              <a:xfrm>
                <a:off x="-72590" y="6882675"/>
                <a:ext cx="7031572" cy="5727032"/>
              </a:xfrm>
              <a:custGeom>
                <a:avLst/>
                <a:gdLst>
                  <a:gd name="connsiteX0" fmla="*/ 0 w 7031572"/>
                  <a:gd name="connsiteY0" fmla="*/ 168442 h 5727032"/>
                  <a:gd name="connsiteX1" fmla="*/ 1010652 w 7031572"/>
                  <a:gd name="connsiteY1" fmla="*/ 625642 h 5727032"/>
                  <a:gd name="connsiteX2" fmla="*/ 1082842 w 7031572"/>
                  <a:gd name="connsiteY2" fmla="*/ 649706 h 5727032"/>
                  <a:gd name="connsiteX3" fmla="*/ 1275347 w 7031572"/>
                  <a:gd name="connsiteY3" fmla="*/ 842211 h 5727032"/>
                  <a:gd name="connsiteX4" fmla="*/ 1347537 w 7031572"/>
                  <a:gd name="connsiteY4" fmla="*/ 914400 h 5727032"/>
                  <a:gd name="connsiteX5" fmla="*/ 1395663 w 7031572"/>
                  <a:gd name="connsiteY5" fmla="*/ 986590 h 5727032"/>
                  <a:gd name="connsiteX6" fmla="*/ 1540042 w 7031572"/>
                  <a:gd name="connsiteY6" fmla="*/ 1082842 h 5727032"/>
                  <a:gd name="connsiteX7" fmla="*/ 1588168 w 7031572"/>
                  <a:gd name="connsiteY7" fmla="*/ 1155032 h 5727032"/>
                  <a:gd name="connsiteX8" fmla="*/ 1612231 w 7031572"/>
                  <a:gd name="connsiteY8" fmla="*/ 1227221 h 5727032"/>
                  <a:gd name="connsiteX9" fmla="*/ 1780673 w 7031572"/>
                  <a:gd name="connsiteY9" fmla="*/ 1347537 h 5727032"/>
                  <a:gd name="connsiteX10" fmla="*/ 1804737 w 7031572"/>
                  <a:gd name="connsiteY10" fmla="*/ 1419727 h 5727032"/>
                  <a:gd name="connsiteX11" fmla="*/ 1876926 w 7031572"/>
                  <a:gd name="connsiteY11" fmla="*/ 1491916 h 5727032"/>
                  <a:gd name="connsiteX12" fmla="*/ 1925052 w 7031572"/>
                  <a:gd name="connsiteY12" fmla="*/ 1564106 h 5727032"/>
                  <a:gd name="connsiteX13" fmla="*/ 1900989 w 7031572"/>
                  <a:gd name="connsiteY13" fmla="*/ 2141621 h 5727032"/>
                  <a:gd name="connsiteX14" fmla="*/ 1876926 w 7031572"/>
                  <a:gd name="connsiteY14" fmla="*/ 2261937 h 5727032"/>
                  <a:gd name="connsiteX15" fmla="*/ 1828800 w 7031572"/>
                  <a:gd name="connsiteY15" fmla="*/ 2430379 h 5727032"/>
                  <a:gd name="connsiteX16" fmla="*/ 1756610 w 7031572"/>
                  <a:gd name="connsiteY16" fmla="*/ 2671011 h 5727032"/>
                  <a:gd name="connsiteX17" fmla="*/ 1612231 w 7031572"/>
                  <a:gd name="connsiteY17" fmla="*/ 2839453 h 5727032"/>
                  <a:gd name="connsiteX18" fmla="*/ 1467852 w 7031572"/>
                  <a:gd name="connsiteY18" fmla="*/ 2959769 h 5727032"/>
                  <a:gd name="connsiteX19" fmla="*/ 1395663 w 7031572"/>
                  <a:gd name="connsiteY19" fmla="*/ 2983832 h 5727032"/>
                  <a:gd name="connsiteX20" fmla="*/ 1323473 w 7031572"/>
                  <a:gd name="connsiteY20" fmla="*/ 3056021 h 5727032"/>
                  <a:gd name="connsiteX21" fmla="*/ 1179094 w 7031572"/>
                  <a:gd name="connsiteY21" fmla="*/ 3152274 h 5727032"/>
                  <a:gd name="connsiteX22" fmla="*/ 1155031 w 7031572"/>
                  <a:gd name="connsiteY22" fmla="*/ 3224463 h 5727032"/>
                  <a:gd name="connsiteX23" fmla="*/ 1034715 w 7031572"/>
                  <a:gd name="connsiteY23" fmla="*/ 3320716 h 5727032"/>
                  <a:gd name="connsiteX24" fmla="*/ 938463 w 7031572"/>
                  <a:gd name="connsiteY24" fmla="*/ 3441032 h 5727032"/>
                  <a:gd name="connsiteX25" fmla="*/ 890337 w 7031572"/>
                  <a:gd name="connsiteY25" fmla="*/ 3513221 h 5727032"/>
                  <a:gd name="connsiteX26" fmla="*/ 721894 w 7031572"/>
                  <a:gd name="connsiteY26" fmla="*/ 3705727 h 5727032"/>
                  <a:gd name="connsiteX27" fmla="*/ 697831 w 7031572"/>
                  <a:gd name="connsiteY27" fmla="*/ 3777916 h 5727032"/>
                  <a:gd name="connsiteX28" fmla="*/ 625642 w 7031572"/>
                  <a:gd name="connsiteY28" fmla="*/ 3826042 h 5727032"/>
                  <a:gd name="connsiteX29" fmla="*/ 529389 w 7031572"/>
                  <a:gd name="connsiteY29" fmla="*/ 4018548 h 5727032"/>
                  <a:gd name="connsiteX30" fmla="*/ 553452 w 7031572"/>
                  <a:gd name="connsiteY30" fmla="*/ 4499811 h 5727032"/>
                  <a:gd name="connsiteX31" fmla="*/ 601579 w 7031572"/>
                  <a:gd name="connsiteY31" fmla="*/ 4644190 h 5727032"/>
                  <a:gd name="connsiteX32" fmla="*/ 625642 w 7031572"/>
                  <a:gd name="connsiteY32" fmla="*/ 4716379 h 5727032"/>
                  <a:gd name="connsiteX33" fmla="*/ 673768 w 7031572"/>
                  <a:gd name="connsiteY33" fmla="*/ 4788569 h 5727032"/>
                  <a:gd name="connsiteX34" fmla="*/ 745958 w 7031572"/>
                  <a:gd name="connsiteY34" fmla="*/ 4908884 h 5727032"/>
                  <a:gd name="connsiteX35" fmla="*/ 770021 w 7031572"/>
                  <a:gd name="connsiteY35" fmla="*/ 4981074 h 5727032"/>
                  <a:gd name="connsiteX36" fmla="*/ 842210 w 7031572"/>
                  <a:gd name="connsiteY36" fmla="*/ 5005137 h 5727032"/>
                  <a:gd name="connsiteX37" fmla="*/ 914400 w 7031572"/>
                  <a:gd name="connsiteY37" fmla="*/ 5053263 h 5727032"/>
                  <a:gd name="connsiteX38" fmla="*/ 1034715 w 7031572"/>
                  <a:gd name="connsiteY38" fmla="*/ 5221706 h 5727032"/>
                  <a:gd name="connsiteX39" fmla="*/ 1179094 w 7031572"/>
                  <a:gd name="connsiteY39" fmla="*/ 5317958 h 5727032"/>
                  <a:gd name="connsiteX40" fmla="*/ 1347537 w 7031572"/>
                  <a:gd name="connsiteY40" fmla="*/ 5438274 h 5727032"/>
                  <a:gd name="connsiteX41" fmla="*/ 1564105 w 7031572"/>
                  <a:gd name="connsiteY41" fmla="*/ 5558590 h 5727032"/>
                  <a:gd name="connsiteX42" fmla="*/ 1660358 w 7031572"/>
                  <a:gd name="connsiteY42" fmla="*/ 5582653 h 5727032"/>
                  <a:gd name="connsiteX43" fmla="*/ 1732547 w 7031572"/>
                  <a:gd name="connsiteY43" fmla="*/ 5630779 h 5727032"/>
                  <a:gd name="connsiteX44" fmla="*/ 1876926 w 7031572"/>
                  <a:gd name="connsiteY44" fmla="*/ 5678906 h 5727032"/>
                  <a:gd name="connsiteX45" fmla="*/ 1949115 w 7031572"/>
                  <a:gd name="connsiteY45" fmla="*/ 5702969 h 5727032"/>
                  <a:gd name="connsiteX46" fmla="*/ 2141621 w 7031572"/>
                  <a:gd name="connsiteY46" fmla="*/ 5727032 h 5727032"/>
                  <a:gd name="connsiteX47" fmla="*/ 3946358 w 7031572"/>
                  <a:gd name="connsiteY47" fmla="*/ 5702969 h 5727032"/>
                  <a:gd name="connsiteX48" fmla="*/ 4186989 w 7031572"/>
                  <a:gd name="connsiteY48" fmla="*/ 5678906 h 5727032"/>
                  <a:gd name="connsiteX49" fmla="*/ 4427621 w 7031572"/>
                  <a:gd name="connsiteY49" fmla="*/ 5630779 h 5727032"/>
                  <a:gd name="connsiteX50" fmla="*/ 4572000 w 7031572"/>
                  <a:gd name="connsiteY50" fmla="*/ 5582653 h 5727032"/>
                  <a:gd name="connsiteX51" fmla="*/ 4740442 w 7031572"/>
                  <a:gd name="connsiteY51" fmla="*/ 5534527 h 5727032"/>
                  <a:gd name="connsiteX52" fmla="*/ 4884821 w 7031572"/>
                  <a:gd name="connsiteY52" fmla="*/ 5486400 h 5727032"/>
                  <a:gd name="connsiteX53" fmla="*/ 4957010 w 7031572"/>
                  <a:gd name="connsiteY53" fmla="*/ 5438274 h 5727032"/>
                  <a:gd name="connsiteX54" fmla="*/ 5101389 w 7031572"/>
                  <a:gd name="connsiteY54" fmla="*/ 5390148 h 5727032"/>
                  <a:gd name="connsiteX55" fmla="*/ 5221705 w 7031572"/>
                  <a:gd name="connsiteY55" fmla="*/ 5317958 h 5727032"/>
                  <a:gd name="connsiteX56" fmla="*/ 5438273 w 7031572"/>
                  <a:gd name="connsiteY56" fmla="*/ 5197642 h 5727032"/>
                  <a:gd name="connsiteX57" fmla="*/ 5558589 w 7031572"/>
                  <a:gd name="connsiteY57" fmla="*/ 5053263 h 5727032"/>
                  <a:gd name="connsiteX58" fmla="*/ 5606715 w 7031572"/>
                  <a:gd name="connsiteY58" fmla="*/ 4981074 h 5727032"/>
                  <a:gd name="connsiteX59" fmla="*/ 5702968 w 7031572"/>
                  <a:gd name="connsiteY59" fmla="*/ 4884821 h 5727032"/>
                  <a:gd name="connsiteX60" fmla="*/ 5799221 w 7031572"/>
                  <a:gd name="connsiteY60" fmla="*/ 4692316 h 5727032"/>
                  <a:gd name="connsiteX61" fmla="*/ 5823284 w 7031572"/>
                  <a:gd name="connsiteY61" fmla="*/ 4572000 h 5727032"/>
                  <a:gd name="connsiteX62" fmla="*/ 5847347 w 7031572"/>
                  <a:gd name="connsiteY62" fmla="*/ 4475748 h 5727032"/>
                  <a:gd name="connsiteX63" fmla="*/ 5895473 w 7031572"/>
                  <a:gd name="connsiteY63" fmla="*/ 4211053 h 5727032"/>
                  <a:gd name="connsiteX64" fmla="*/ 5871410 w 7031572"/>
                  <a:gd name="connsiteY64" fmla="*/ 3898232 h 5727032"/>
                  <a:gd name="connsiteX65" fmla="*/ 5823284 w 7031572"/>
                  <a:gd name="connsiteY65" fmla="*/ 3826042 h 5727032"/>
                  <a:gd name="connsiteX66" fmla="*/ 5751094 w 7031572"/>
                  <a:gd name="connsiteY66" fmla="*/ 3681663 h 5727032"/>
                  <a:gd name="connsiteX67" fmla="*/ 5727031 w 7031572"/>
                  <a:gd name="connsiteY67" fmla="*/ 3609474 h 5727032"/>
                  <a:gd name="connsiteX68" fmla="*/ 5630779 w 7031572"/>
                  <a:gd name="connsiteY68" fmla="*/ 3465095 h 5727032"/>
                  <a:gd name="connsiteX69" fmla="*/ 5486400 w 7031572"/>
                  <a:gd name="connsiteY69" fmla="*/ 3176337 h 5727032"/>
                  <a:gd name="connsiteX70" fmla="*/ 5438273 w 7031572"/>
                  <a:gd name="connsiteY70" fmla="*/ 3104148 h 5727032"/>
                  <a:gd name="connsiteX71" fmla="*/ 5342021 w 7031572"/>
                  <a:gd name="connsiteY71" fmla="*/ 2983832 h 5727032"/>
                  <a:gd name="connsiteX72" fmla="*/ 5245768 w 7031572"/>
                  <a:gd name="connsiteY72" fmla="*/ 2887579 h 5727032"/>
                  <a:gd name="connsiteX73" fmla="*/ 5221705 w 7031572"/>
                  <a:gd name="connsiteY73" fmla="*/ 2815390 h 5727032"/>
                  <a:gd name="connsiteX74" fmla="*/ 5029200 w 7031572"/>
                  <a:gd name="connsiteY74" fmla="*/ 2574758 h 5727032"/>
                  <a:gd name="connsiteX75" fmla="*/ 4981073 w 7031572"/>
                  <a:gd name="connsiteY75" fmla="*/ 2430379 h 5727032"/>
                  <a:gd name="connsiteX76" fmla="*/ 4932947 w 7031572"/>
                  <a:gd name="connsiteY76" fmla="*/ 2237874 h 5727032"/>
                  <a:gd name="connsiteX77" fmla="*/ 4884821 w 7031572"/>
                  <a:gd name="connsiteY77" fmla="*/ 2069432 h 5727032"/>
                  <a:gd name="connsiteX78" fmla="*/ 4860758 w 7031572"/>
                  <a:gd name="connsiteY78" fmla="*/ 1395663 h 5727032"/>
                  <a:gd name="connsiteX79" fmla="*/ 4957010 w 7031572"/>
                  <a:gd name="connsiteY79" fmla="*/ 1179095 h 5727032"/>
                  <a:gd name="connsiteX80" fmla="*/ 4981073 w 7031572"/>
                  <a:gd name="connsiteY80" fmla="*/ 1106906 h 5727032"/>
                  <a:gd name="connsiteX81" fmla="*/ 5053263 w 7031572"/>
                  <a:gd name="connsiteY81" fmla="*/ 1082842 h 5727032"/>
                  <a:gd name="connsiteX82" fmla="*/ 5125452 w 7031572"/>
                  <a:gd name="connsiteY82" fmla="*/ 1034716 h 5727032"/>
                  <a:gd name="connsiteX83" fmla="*/ 5245768 w 7031572"/>
                  <a:gd name="connsiteY83" fmla="*/ 938463 h 5727032"/>
                  <a:gd name="connsiteX84" fmla="*/ 5342021 w 7031572"/>
                  <a:gd name="connsiteY84" fmla="*/ 914400 h 5727032"/>
                  <a:gd name="connsiteX85" fmla="*/ 5510463 w 7031572"/>
                  <a:gd name="connsiteY85" fmla="*/ 818148 h 5727032"/>
                  <a:gd name="connsiteX86" fmla="*/ 5606715 w 7031572"/>
                  <a:gd name="connsiteY86" fmla="*/ 794084 h 5727032"/>
                  <a:gd name="connsiteX87" fmla="*/ 5847347 w 7031572"/>
                  <a:gd name="connsiteY87" fmla="*/ 721895 h 5727032"/>
                  <a:gd name="connsiteX88" fmla="*/ 5991726 w 7031572"/>
                  <a:gd name="connsiteY88" fmla="*/ 625642 h 5727032"/>
                  <a:gd name="connsiteX89" fmla="*/ 6160168 w 7031572"/>
                  <a:gd name="connsiteY89" fmla="*/ 577516 h 5727032"/>
                  <a:gd name="connsiteX90" fmla="*/ 6280484 w 7031572"/>
                  <a:gd name="connsiteY90" fmla="*/ 481263 h 5727032"/>
                  <a:gd name="connsiteX91" fmla="*/ 6352673 w 7031572"/>
                  <a:gd name="connsiteY91" fmla="*/ 433137 h 5727032"/>
                  <a:gd name="connsiteX92" fmla="*/ 6400800 w 7031572"/>
                  <a:gd name="connsiteY92" fmla="*/ 385011 h 5727032"/>
                  <a:gd name="connsiteX93" fmla="*/ 6545179 w 7031572"/>
                  <a:gd name="connsiteY93" fmla="*/ 288758 h 5727032"/>
                  <a:gd name="connsiteX94" fmla="*/ 6617368 w 7031572"/>
                  <a:gd name="connsiteY94" fmla="*/ 240632 h 5727032"/>
                  <a:gd name="connsiteX95" fmla="*/ 6689558 w 7031572"/>
                  <a:gd name="connsiteY95" fmla="*/ 216569 h 5727032"/>
                  <a:gd name="connsiteX96" fmla="*/ 6833937 w 7031572"/>
                  <a:gd name="connsiteY96" fmla="*/ 120316 h 5727032"/>
                  <a:gd name="connsiteX97" fmla="*/ 6906126 w 7031572"/>
                  <a:gd name="connsiteY97" fmla="*/ 72190 h 5727032"/>
                  <a:gd name="connsiteX98" fmla="*/ 6954252 w 7031572"/>
                  <a:gd name="connsiteY98" fmla="*/ 24063 h 5727032"/>
                  <a:gd name="connsiteX99" fmla="*/ 7026442 w 7031572"/>
                  <a:gd name="connsiteY99" fmla="*/ 0 h 5727032"/>
                  <a:gd name="connsiteX100" fmla="*/ 6785810 w 7031572"/>
                  <a:gd name="connsiteY100" fmla="*/ 24063 h 5727032"/>
                  <a:gd name="connsiteX101" fmla="*/ 5702968 w 7031572"/>
                  <a:gd name="connsiteY101" fmla="*/ 72190 h 5727032"/>
                  <a:gd name="connsiteX102" fmla="*/ 5438273 w 7031572"/>
                  <a:gd name="connsiteY102" fmla="*/ 96253 h 5727032"/>
                  <a:gd name="connsiteX103" fmla="*/ 4716379 w 7031572"/>
                  <a:gd name="connsiteY103" fmla="*/ 144379 h 5727032"/>
                  <a:gd name="connsiteX104" fmla="*/ 4523873 w 7031572"/>
                  <a:gd name="connsiteY104" fmla="*/ 168442 h 5727032"/>
                  <a:gd name="connsiteX105" fmla="*/ 4427621 w 7031572"/>
                  <a:gd name="connsiteY105" fmla="*/ 216569 h 5727032"/>
                  <a:gd name="connsiteX106" fmla="*/ 3657600 w 7031572"/>
                  <a:gd name="connsiteY106" fmla="*/ 360948 h 5727032"/>
                  <a:gd name="connsiteX107" fmla="*/ 3585410 w 7031572"/>
                  <a:gd name="connsiteY107" fmla="*/ 385011 h 5727032"/>
                  <a:gd name="connsiteX108" fmla="*/ 3152273 w 7031572"/>
                  <a:gd name="connsiteY108" fmla="*/ 433137 h 5727032"/>
                  <a:gd name="connsiteX109" fmla="*/ 2502568 w 7031572"/>
                  <a:gd name="connsiteY109" fmla="*/ 481263 h 5727032"/>
                  <a:gd name="connsiteX110" fmla="*/ 2286000 w 7031572"/>
                  <a:gd name="connsiteY110" fmla="*/ 505327 h 5727032"/>
                  <a:gd name="connsiteX111" fmla="*/ 2165684 w 7031572"/>
                  <a:gd name="connsiteY111" fmla="*/ 529390 h 5727032"/>
                  <a:gd name="connsiteX112" fmla="*/ 1612231 w 7031572"/>
                  <a:gd name="connsiteY112" fmla="*/ 577516 h 5727032"/>
                  <a:gd name="connsiteX113" fmla="*/ 1130968 w 7031572"/>
                  <a:gd name="connsiteY113" fmla="*/ 553453 h 5727032"/>
                  <a:gd name="connsiteX114" fmla="*/ 986589 w 7031572"/>
                  <a:gd name="connsiteY114" fmla="*/ 481263 h 5727032"/>
                  <a:gd name="connsiteX115" fmla="*/ 842210 w 7031572"/>
                  <a:gd name="connsiteY115" fmla="*/ 433137 h 5727032"/>
                  <a:gd name="connsiteX116" fmla="*/ 360947 w 7031572"/>
                  <a:gd name="connsiteY116" fmla="*/ 433137 h 572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7031572" h="5727032">
                    <a:moveTo>
                      <a:pt x="0" y="168442"/>
                    </a:moveTo>
                    <a:lnTo>
                      <a:pt x="1010652" y="625642"/>
                    </a:lnTo>
                    <a:cubicBezTo>
                      <a:pt x="1033831" y="635944"/>
                      <a:pt x="1062550" y="634487"/>
                      <a:pt x="1082842" y="649706"/>
                    </a:cubicBezTo>
                    <a:cubicBezTo>
                      <a:pt x="1082857" y="649717"/>
                      <a:pt x="1249672" y="816536"/>
                      <a:pt x="1275347" y="842211"/>
                    </a:cubicBezTo>
                    <a:cubicBezTo>
                      <a:pt x="1299410" y="866274"/>
                      <a:pt x="1328660" y="886085"/>
                      <a:pt x="1347537" y="914400"/>
                    </a:cubicBezTo>
                    <a:cubicBezTo>
                      <a:pt x="1363579" y="938463"/>
                      <a:pt x="1373898" y="967546"/>
                      <a:pt x="1395663" y="986590"/>
                    </a:cubicBezTo>
                    <a:cubicBezTo>
                      <a:pt x="1439192" y="1024678"/>
                      <a:pt x="1540042" y="1082842"/>
                      <a:pt x="1540042" y="1082842"/>
                    </a:cubicBezTo>
                    <a:cubicBezTo>
                      <a:pt x="1556084" y="1106905"/>
                      <a:pt x="1575234" y="1129165"/>
                      <a:pt x="1588168" y="1155032"/>
                    </a:cubicBezTo>
                    <a:cubicBezTo>
                      <a:pt x="1599511" y="1177719"/>
                      <a:pt x="1599181" y="1205471"/>
                      <a:pt x="1612231" y="1227221"/>
                    </a:cubicBezTo>
                    <a:cubicBezTo>
                      <a:pt x="1642681" y="1277970"/>
                      <a:pt x="1745523" y="1326447"/>
                      <a:pt x="1780673" y="1347537"/>
                    </a:cubicBezTo>
                    <a:cubicBezTo>
                      <a:pt x="1788694" y="1371600"/>
                      <a:pt x="1790667" y="1398622"/>
                      <a:pt x="1804737" y="1419727"/>
                    </a:cubicBezTo>
                    <a:cubicBezTo>
                      <a:pt x="1823614" y="1448042"/>
                      <a:pt x="1855140" y="1465773"/>
                      <a:pt x="1876926" y="1491916"/>
                    </a:cubicBezTo>
                    <a:cubicBezTo>
                      <a:pt x="1895440" y="1514133"/>
                      <a:pt x="1909010" y="1540043"/>
                      <a:pt x="1925052" y="1564106"/>
                    </a:cubicBezTo>
                    <a:cubicBezTo>
                      <a:pt x="1917031" y="1756611"/>
                      <a:pt x="1914245" y="1949406"/>
                      <a:pt x="1900989" y="2141621"/>
                    </a:cubicBezTo>
                    <a:cubicBezTo>
                      <a:pt x="1898175" y="2182424"/>
                      <a:pt x="1885798" y="2222011"/>
                      <a:pt x="1876926" y="2261937"/>
                    </a:cubicBezTo>
                    <a:cubicBezTo>
                      <a:pt x="1839313" y="2431199"/>
                      <a:pt x="1868996" y="2289693"/>
                      <a:pt x="1828800" y="2430379"/>
                    </a:cubicBezTo>
                    <a:cubicBezTo>
                      <a:pt x="1811985" y="2489231"/>
                      <a:pt x="1785204" y="2628119"/>
                      <a:pt x="1756610" y="2671011"/>
                    </a:cubicBezTo>
                    <a:cubicBezTo>
                      <a:pt x="1683315" y="2780954"/>
                      <a:pt x="1728934" y="2722750"/>
                      <a:pt x="1612231" y="2839453"/>
                    </a:cubicBezTo>
                    <a:cubicBezTo>
                      <a:pt x="1559013" y="2892671"/>
                      <a:pt x="1534855" y="2926267"/>
                      <a:pt x="1467852" y="2959769"/>
                    </a:cubicBezTo>
                    <a:cubicBezTo>
                      <a:pt x="1445165" y="2971112"/>
                      <a:pt x="1419726" y="2975811"/>
                      <a:pt x="1395663" y="2983832"/>
                    </a:cubicBezTo>
                    <a:cubicBezTo>
                      <a:pt x="1371600" y="3007895"/>
                      <a:pt x="1350335" y="3035128"/>
                      <a:pt x="1323473" y="3056021"/>
                    </a:cubicBezTo>
                    <a:cubicBezTo>
                      <a:pt x="1277816" y="3091532"/>
                      <a:pt x="1179094" y="3152274"/>
                      <a:pt x="1179094" y="3152274"/>
                    </a:cubicBezTo>
                    <a:cubicBezTo>
                      <a:pt x="1171073" y="3176337"/>
                      <a:pt x="1168081" y="3202713"/>
                      <a:pt x="1155031" y="3224463"/>
                    </a:cubicBezTo>
                    <a:cubicBezTo>
                      <a:pt x="1132171" y="3262563"/>
                      <a:pt x="1067506" y="3298856"/>
                      <a:pt x="1034715" y="3320716"/>
                    </a:cubicBezTo>
                    <a:cubicBezTo>
                      <a:pt x="987870" y="3461254"/>
                      <a:pt x="1047306" y="3332189"/>
                      <a:pt x="938463" y="3441032"/>
                    </a:cubicBezTo>
                    <a:cubicBezTo>
                      <a:pt x="918013" y="3461482"/>
                      <a:pt x="909381" y="3491456"/>
                      <a:pt x="890337" y="3513221"/>
                    </a:cubicBezTo>
                    <a:cubicBezTo>
                      <a:pt x="693264" y="3738448"/>
                      <a:pt x="830194" y="3543278"/>
                      <a:pt x="721894" y="3705727"/>
                    </a:cubicBezTo>
                    <a:cubicBezTo>
                      <a:pt x="713873" y="3729790"/>
                      <a:pt x="713676" y="3758110"/>
                      <a:pt x="697831" y="3777916"/>
                    </a:cubicBezTo>
                    <a:cubicBezTo>
                      <a:pt x="679765" y="3800499"/>
                      <a:pt x="640970" y="3801518"/>
                      <a:pt x="625642" y="3826042"/>
                    </a:cubicBezTo>
                    <a:cubicBezTo>
                      <a:pt x="441302" y="4120985"/>
                      <a:pt x="671094" y="3876840"/>
                      <a:pt x="529389" y="4018548"/>
                    </a:cubicBezTo>
                    <a:cubicBezTo>
                      <a:pt x="537410" y="4178969"/>
                      <a:pt x="535041" y="4340248"/>
                      <a:pt x="553452" y="4499811"/>
                    </a:cubicBezTo>
                    <a:cubicBezTo>
                      <a:pt x="559267" y="4550206"/>
                      <a:pt x="585537" y="4596064"/>
                      <a:pt x="601579" y="4644190"/>
                    </a:cubicBezTo>
                    <a:cubicBezTo>
                      <a:pt x="609600" y="4668253"/>
                      <a:pt x="611572" y="4695274"/>
                      <a:pt x="625642" y="4716379"/>
                    </a:cubicBezTo>
                    <a:cubicBezTo>
                      <a:pt x="641684" y="4740442"/>
                      <a:pt x="660834" y="4762702"/>
                      <a:pt x="673768" y="4788569"/>
                    </a:cubicBezTo>
                    <a:cubicBezTo>
                      <a:pt x="736241" y="4913516"/>
                      <a:pt x="651957" y="4814885"/>
                      <a:pt x="745958" y="4908884"/>
                    </a:cubicBezTo>
                    <a:cubicBezTo>
                      <a:pt x="753979" y="4932947"/>
                      <a:pt x="752085" y="4963138"/>
                      <a:pt x="770021" y="4981074"/>
                    </a:cubicBezTo>
                    <a:cubicBezTo>
                      <a:pt x="787956" y="4999010"/>
                      <a:pt x="819523" y="4993794"/>
                      <a:pt x="842210" y="5005137"/>
                    </a:cubicBezTo>
                    <a:cubicBezTo>
                      <a:pt x="868077" y="5018071"/>
                      <a:pt x="891817" y="5035197"/>
                      <a:pt x="914400" y="5053263"/>
                    </a:cubicBezTo>
                    <a:cubicBezTo>
                      <a:pt x="1049992" y="5161737"/>
                      <a:pt x="838717" y="5025708"/>
                      <a:pt x="1034715" y="5221706"/>
                    </a:cubicBezTo>
                    <a:cubicBezTo>
                      <a:pt x="1075614" y="5262605"/>
                      <a:pt x="1138195" y="5277059"/>
                      <a:pt x="1179094" y="5317958"/>
                    </a:cubicBezTo>
                    <a:cubicBezTo>
                      <a:pt x="1293283" y="5432147"/>
                      <a:pt x="1232301" y="5399863"/>
                      <a:pt x="1347537" y="5438274"/>
                    </a:cubicBezTo>
                    <a:cubicBezTo>
                      <a:pt x="1476804" y="5524453"/>
                      <a:pt x="1452925" y="5526825"/>
                      <a:pt x="1564105" y="5558590"/>
                    </a:cubicBezTo>
                    <a:cubicBezTo>
                      <a:pt x="1595904" y="5567675"/>
                      <a:pt x="1628274" y="5574632"/>
                      <a:pt x="1660358" y="5582653"/>
                    </a:cubicBezTo>
                    <a:cubicBezTo>
                      <a:pt x="1684421" y="5598695"/>
                      <a:pt x="1706119" y="5619033"/>
                      <a:pt x="1732547" y="5630779"/>
                    </a:cubicBezTo>
                    <a:cubicBezTo>
                      <a:pt x="1778904" y="5651382"/>
                      <a:pt x="1828800" y="5662864"/>
                      <a:pt x="1876926" y="5678906"/>
                    </a:cubicBezTo>
                    <a:cubicBezTo>
                      <a:pt x="1900989" y="5686927"/>
                      <a:pt x="1923946" y="5699823"/>
                      <a:pt x="1949115" y="5702969"/>
                    </a:cubicBezTo>
                    <a:lnTo>
                      <a:pt x="2141621" y="5727032"/>
                    </a:lnTo>
                    <a:lnTo>
                      <a:pt x="3946358" y="5702969"/>
                    </a:lnTo>
                    <a:cubicBezTo>
                      <a:pt x="4026946" y="5701073"/>
                      <a:pt x="4107001" y="5688905"/>
                      <a:pt x="4186989" y="5678906"/>
                    </a:cubicBezTo>
                    <a:cubicBezTo>
                      <a:pt x="4261317" y="5669615"/>
                      <a:pt x="4353630" y="5652976"/>
                      <a:pt x="4427621" y="5630779"/>
                    </a:cubicBezTo>
                    <a:cubicBezTo>
                      <a:pt x="4476211" y="5616202"/>
                      <a:pt x="4523874" y="5598695"/>
                      <a:pt x="4572000" y="5582653"/>
                    </a:cubicBezTo>
                    <a:cubicBezTo>
                      <a:pt x="4814636" y="5501775"/>
                      <a:pt x="4438252" y="5625184"/>
                      <a:pt x="4740442" y="5534527"/>
                    </a:cubicBezTo>
                    <a:cubicBezTo>
                      <a:pt x="4789032" y="5519950"/>
                      <a:pt x="4884821" y="5486400"/>
                      <a:pt x="4884821" y="5486400"/>
                    </a:cubicBezTo>
                    <a:cubicBezTo>
                      <a:pt x="4908884" y="5470358"/>
                      <a:pt x="4930582" y="5450020"/>
                      <a:pt x="4957010" y="5438274"/>
                    </a:cubicBezTo>
                    <a:cubicBezTo>
                      <a:pt x="5003367" y="5417671"/>
                      <a:pt x="5101389" y="5390148"/>
                      <a:pt x="5101389" y="5390148"/>
                    </a:cubicBezTo>
                    <a:cubicBezTo>
                      <a:pt x="5209358" y="5282177"/>
                      <a:pt x="5081139" y="5396050"/>
                      <a:pt x="5221705" y="5317958"/>
                    </a:cubicBezTo>
                    <a:cubicBezTo>
                      <a:pt x="5469938" y="5180052"/>
                      <a:pt x="5274924" y="5252094"/>
                      <a:pt x="5438273" y="5197642"/>
                    </a:cubicBezTo>
                    <a:cubicBezTo>
                      <a:pt x="5557768" y="5018404"/>
                      <a:pt x="5404185" y="5238549"/>
                      <a:pt x="5558589" y="5053263"/>
                    </a:cubicBezTo>
                    <a:cubicBezTo>
                      <a:pt x="5577103" y="5031046"/>
                      <a:pt x="5587894" y="5003032"/>
                      <a:pt x="5606715" y="4981074"/>
                    </a:cubicBezTo>
                    <a:cubicBezTo>
                      <a:pt x="5636244" y="4946623"/>
                      <a:pt x="5702968" y="4884821"/>
                      <a:pt x="5702968" y="4884821"/>
                    </a:cubicBezTo>
                    <a:cubicBezTo>
                      <a:pt x="5758268" y="4718919"/>
                      <a:pt x="5715222" y="4776313"/>
                      <a:pt x="5799221" y="4692316"/>
                    </a:cubicBezTo>
                    <a:cubicBezTo>
                      <a:pt x="5807242" y="4652211"/>
                      <a:pt x="5814412" y="4611926"/>
                      <a:pt x="5823284" y="4572000"/>
                    </a:cubicBezTo>
                    <a:cubicBezTo>
                      <a:pt x="5830458" y="4539716"/>
                      <a:pt x="5841910" y="4508369"/>
                      <a:pt x="5847347" y="4475748"/>
                    </a:cubicBezTo>
                    <a:cubicBezTo>
                      <a:pt x="5892696" y="4203655"/>
                      <a:pt x="5843845" y="4365936"/>
                      <a:pt x="5895473" y="4211053"/>
                    </a:cubicBezTo>
                    <a:cubicBezTo>
                      <a:pt x="5887452" y="4106779"/>
                      <a:pt x="5890683" y="4001022"/>
                      <a:pt x="5871410" y="3898232"/>
                    </a:cubicBezTo>
                    <a:cubicBezTo>
                      <a:pt x="5866080" y="3869807"/>
                      <a:pt x="5836218" y="3851909"/>
                      <a:pt x="5823284" y="3826042"/>
                    </a:cubicBezTo>
                    <a:cubicBezTo>
                      <a:pt x="5723663" y="3626798"/>
                      <a:pt x="5889014" y="3888542"/>
                      <a:pt x="5751094" y="3681663"/>
                    </a:cubicBezTo>
                    <a:cubicBezTo>
                      <a:pt x="5743073" y="3657600"/>
                      <a:pt x="5739349" y="3631647"/>
                      <a:pt x="5727031" y="3609474"/>
                    </a:cubicBezTo>
                    <a:cubicBezTo>
                      <a:pt x="5698941" y="3558912"/>
                      <a:pt x="5649070" y="3519967"/>
                      <a:pt x="5630779" y="3465095"/>
                    </a:cubicBezTo>
                    <a:cubicBezTo>
                      <a:pt x="5564362" y="3265847"/>
                      <a:pt x="5610790" y="3362922"/>
                      <a:pt x="5486400" y="3176337"/>
                    </a:cubicBezTo>
                    <a:cubicBezTo>
                      <a:pt x="5470358" y="3152274"/>
                      <a:pt x="5458723" y="3124598"/>
                      <a:pt x="5438273" y="3104148"/>
                    </a:cubicBezTo>
                    <a:cubicBezTo>
                      <a:pt x="5274433" y="2940305"/>
                      <a:pt x="5524169" y="3196338"/>
                      <a:pt x="5342021" y="2983832"/>
                    </a:cubicBezTo>
                    <a:cubicBezTo>
                      <a:pt x="5312492" y="2949381"/>
                      <a:pt x="5245768" y="2887579"/>
                      <a:pt x="5245768" y="2887579"/>
                    </a:cubicBezTo>
                    <a:cubicBezTo>
                      <a:pt x="5237747" y="2863516"/>
                      <a:pt x="5236448" y="2836030"/>
                      <a:pt x="5221705" y="2815390"/>
                    </a:cubicBezTo>
                    <a:cubicBezTo>
                      <a:pt x="5139561" y="2700388"/>
                      <a:pt x="5080499" y="2728654"/>
                      <a:pt x="5029200" y="2574758"/>
                    </a:cubicBezTo>
                    <a:cubicBezTo>
                      <a:pt x="5013158" y="2526632"/>
                      <a:pt x="4991022" y="2480124"/>
                      <a:pt x="4981073" y="2430379"/>
                    </a:cubicBezTo>
                    <a:cubicBezTo>
                      <a:pt x="4932150" y="2185761"/>
                      <a:pt x="4982276" y="2410527"/>
                      <a:pt x="4932947" y="2237874"/>
                    </a:cubicBezTo>
                    <a:cubicBezTo>
                      <a:pt x="4872517" y="2026369"/>
                      <a:pt x="4942516" y="2242516"/>
                      <a:pt x="4884821" y="2069432"/>
                    </a:cubicBezTo>
                    <a:cubicBezTo>
                      <a:pt x="4838152" y="1742751"/>
                      <a:pt x="4811363" y="1724958"/>
                      <a:pt x="4860758" y="1395663"/>
                    </a:cubicBezTo>
                    <a:cubicBezTo>
                      <a:pt x="4887364" y="1218288"/>
                      <a:pt x="4898226" y="1296663"/>
                      <a:pt x="4957010" y="1179095"/>
                    </a:cubicBezTo>
                    <a:cubicBezTo>
                      <a:pt x="4968353" y="1156408"/>
                      <a:pt x="4963137" y="1124842"/>
                      <a:pt x="4981073" y="1106906"/>
                    </a:cubicBezTo>
                    <a:cubicBezTo>
                      <a:pt x="4999009" y="1088970"/>
                      <a:pt x="5030576" y="1094186"/>
                      <a:pt x="5053263" y="1082842"/>
                    </a:cubicBezTo>
                    <a:cubicBezTo>
                      <a:pt x="5079130" y="1069908"/>
                      <a:pt x="5102869" y="1052782"/>
                      <a:pt x="5125452" y="1034716"/>
                    </a:cubicBezTo>
                    <a:cubicBezTo>
                      <a:pt x="5185157" y="986953"/>
                      <a:pt x="5166012" y="972644"/>
                      <a:pt x="5245768" y="938463"/>
                    </a:cubicBezTo>
                    <a:cubicBezTo>
                      <a:pt x="5276166" y="925435"/>
                      <a:pt x="5309937" y="922421"/>
                      <a:pt x="5342021" y="914400"/>
                    </a:cubicBezTo>
                    <a:cubicBezTo>
                      <a:pt x="5401864" y="874505"/>
                      <a:pt x="5440677" y="844318"/>
                      <a:pt x="5510463" y="818148"/>
                    </a:cubicBezTo>
                    <a:cubicBezTo>
                      <a:pt x="5541429" y="806536"/>
                      <a:pt x="5574631" y="802105"/>
                      <a:pt x="5606715" y="794084"/>
                    </a:cubicBezTo>
                    <a:cubicBezTo>
                      <a:pt x="5812233" y="657074"/>
                      <a:pt x="5481350" y="862664"/>
                      <a:pt x="5847347" y="721895"/>
                    </a:cubicBezTo>
                    <a:cubicBezTo>
                      <a:pt x="5901332" y="701131"/>
                      <a:pt x="5935612" y="639670"/>
                      <a:pt x="5991726" y="625642"/>
                    </a:cubicBezTo>
                    <a:cubicBezTo>
                      <a:pt x="6022567" y="617932"/>
                      <a:pt x="6125646" y="594777"/>
                      <a:pt x="6160168" y="577516"/>
                    </a:cubicBezTo>
                    <a:cubicBezTo>
                      <a:pt x="6258925" y="528138"/>
                      <a:pt x="6205876" y="540950"/>
                      <a:pt x="6280484" y="481263"/>
                    </a:cubicBezTo>
                    <a:cubicBezTo>
                      <a:pt x="6303067" y="463197"/>
                      <a:pt x="6330090" y="451203"/>
                      <a:pt x="6352673" y="433137"/>
                    </a:cubicBezTo>
                    <a:cubicBezTo>
                      <a:pt x="6370389" y="418965"/>
                      <a:pt x="6382650" y="398623"/>
                      <a:pt x="6400800" y="385011"/>
                    </a:cubicBezTo>
                    <a:cubicBezTo>
                      <a:pt x="6447073" y="350307"/>
                      <a:pt x="6497053" y="320842"/>
                      <a:pt x="6545179" y="288758"/>
                    </a:cubicBezTo>
                    <a:cubicBezTo>
                      <a:pt x="6569242" y="272716"/>
                      <a:pt x="6589932" y="249777"/>
                      <a:pt x="6617368" y="240632"/>
                    </a:cubicBezTo>
                    <a:lnTo>
                      <a:pt x="6689558" y="216569"/>
                    </a:lnTo>
                    <a:lnTo>
                      <a:pt x="6833937" y="120316"/>
                    </a:lnTo>
                    <a:cubicBezTo>
                      <a:pt x="6858000" y="104274"/>
                      <a:pt x="6885677" y="92640"/>
                      <a:pt x="6906126" y="72190"/>
                    </a:cubicBezTo>
                    <a:cubicBezTo>
                      <a:pt x="6922168" y="56148"/>
                      <a:pt x="6934798" y="35735"/>
                      <a:pt x="6954252" y="24063"/>
                    </a:cubicBezTo>
                    <a:cubicBezTo>
                      <a:pt x="6976002" y="11013"/>
                      <a:pt x="7051807" y="0"/>
                      <a:pt x="7026442" y="0"/>
                    </a:cubicBezTo>
                    <a:cubicBezTo>
                      <a:pt x="6945831" y="0"/>
                      <a:pt x="6866021" y="16042"/>
                      <a:pt x="6785810" y="24063"/>
                    </a:cubicBezTo>
                    <a:cubicBezTo>
                      <a:pt x="6390262" y="155918"/>
                      <a:pt x="6787785" y="31254"/>
                      <a:pt x="5702968" y="72190"/>
                    </a:cubicBezTo>
                    <a:cubicBezTo>
                      <a:pt x="5614436" y="75531"/>
                      <a:pt x="5526643" y="89941"/>
                      <a:pt x="5438273" y="96253"/>
                    </a:cubicBezTo>
                    <a:cubicBezTo>
                      <a:pt x="5104075" y="120124"/>
                      <a:pt x="5028130" y="114689"/>
                      <a:pt x="4716379" y="144379"/>
                    </a:cubicBezTo>
                    <a:cubicBezTo>
                      <a:pt x="4652002" y="150510"/>
                      <a:pt x="4588042" y="160421"/>
                      <a:pt x="4523873" y="168442"/>
                    </a:cubicBezTo>
                    <a:cubicBezTo>
                      <a:pt x="4491789" y="184484"/>
                      <a:pt x="4462491" y="208152"/>
                      <a:pt x="4427621" y="216569"/>
                    </a:cubicBezTo>
                    <a:cubicBezTo>
                      <a:pt x="4046471" y="308571"/>
                      <a:pt x="3951923" y="318900"/>
                      <a:pt x="3657600" y="360948"/>
                    </a:cubicBezTo>
                    <a:cubicBezTo>
                      <a:pt x="3633537" y="368969"/>
                      <a:pt x="3610282" y="380037"/>
                      <a:pt x="3585410" y="385011"/>
                    </a:cubicBezTo>
                    <a:cubicBezTo>
                      <a:pt x="3470494" y="407994"/>
                      <a:pt x="3252842" y="425197"/>
                      <a:pt x="3152273" y="433137"/>
                    </a:cubicBezTo>
                    <a:cubicBezTo>
                      <a:pt x="2935785" y="450228"/>
                      <a:pt x="2718401" y="457281"/>
                      <a:pt x="2502568" y="481263"/>
                    </a:cubicBezTo>
                    <a:cubicBezTo>
                      <a:pt x="2430379" y="489284"/>
                      <a:pt x="2357904" y="495055"/>
                      <a:pt x="2286000" y="505327"/>
                    </a:cubicBezTo>
                    <a:cubicBezTo>
                      <a:pt x="2245512" y="511111"/>
                      <a:pt x="2206173" y="523606"/>
                      <a:pt x="2165684" y="529390"/>
                    </a:cubicBezTo>
                    <a:cubicBezTo>
                      <a:pt x="1983206" y="555458"/>
                      <a:pt x="1795294" y="564440"/>
                      <a:pt x="1612231" y="577516"/>
                    </a:cubicBezTo>
                    <a:cubicBezTo>
                      <a:pt x="1451810" y="569495"/>
                      <a:pt x="1290986" y="567367"/>
                      <a:pt x="1130968" y="553453"/>
                    </a:cubicBezTo>
                    <a:cubicBezTo>
                      <a:pt x="1049139" y="546337"/>
                      <a:pt x="1059592" y="513709"/>
                      <a:pt x="986589" y="481263"/>
                    </a:cubicBezTo>
                    <a:cubicBezTo>
                      <a:pt x="940232" y="460660"/>
                      <a:pt x="892940" y="433137"/>
                      <a:pt x="842210" y="433137"/>
                    </a:cubicBezTo>
                    <a:lnTo>
                      <a:pt x="360947" y="433137"/>
                    </a:lnTo>
                  </a:path>
                </a:pathLst>
              </a:custGeom>
              <a:solidFill>
                <a:srgbClr val="FF3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" name="圓角矩形 4"/>
          <p:cNvSpPr/>
          <p:nvPr/>
        </p:nvSpPr>
        <p:spPr>
          <a:xfrm>
            <a:off x="224646" y="-557086"/>
            <a:ext cx="5280727" cy="3572854"/>
          </a:xfrm>
          <a:prstGeom prst="roundRect">
            <a:avLst>
              <a:gd name="adj" fmla="val 35560"/>
            </a:avLst>
          </a:prstGeom>
          <a:solidFill>
            <a:srgbClr val="F8F8F8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-1171325" y="12066718"/>
            <a:ext cx="23726274" cy="21910461"/>
          </a:xfrm>
          <a:prstGeom prst="ellipse">
            <a:avLst/>
          </a:prstGeom>
          <a:solidFill>
            <a:srgbClr val="FF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52031A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486398" y="-570668"/>
            <a:ext cx="6269075" cy="3543336"/>
          </a:xfrm>
          <a:prstGeom prst="roundRect">
            <a:avLst>
              <a:gd name="adj" fmla="val 25327"/>
            </a:avLst>
          </a:prstGeom>
          <a:solidFill>
            <a:srgbClr val="FFFFCC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1755473" y="-314592"/>
            <a:ext cx="4727793" cy="3287260"/>
          </a:xfrm>
          <a:prstGeom prst="roundRect">
            <a:avLst>
              <a:gd name="adj" fmla="val 29667"/>
            </a:avLst>
          </a:prstGeom>
          <a:solidFill>
            <a:srgbClr val="F8F8F8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6483266" y="-567369"/>
            <a:ext cx="4403554" cy="3583138"/>
          </a:xfrm>
          <a:prstGeom prst="roundRect">
            <a:avLst>
              <a:gd name="adj" fmla="val 32315"/>
            </a:avLst>
          </a:prstGeom>
          <a:solidFill>
            <a:srgbClr val="FFFFCC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-395456" y="26319018"/>
            <a:ext cx="6021859" cy="4007739"/>
          </a:xfrm>
          <a:prstGeom prst="roundRect">
            <a:avLst>
              <a:gd name="adj" fmla="val 24295"/>
            </a:avLst>
          </a:prstGeom>
          <a:solidFill>
            <a:srgbClr val="FFFFCC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1383566" y="26701320"/>
            <a:ext cx="6021859" cy="3625437"/>
          </a:xfrm>
          <a:prstGeom prst="roundRect">
            <a:avLst>
              <a:gd name="adj" fmla="val 24416"/>
            </a:avLst>
          </a:prstGeom>
          <a:solidFill>
            <a:srgbClr val="F8F8F8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7363861" y="26319018"/>
            <a:ext cx="6021859" cy="4007739"/>
          </a:xfrm>
          <a:prstGeom prst="roundRect">
            <a:avLst>
              <a:gd name="adj" fmla="val 23532"/>
            </a:avLst>
          </a:prstGeom>
          <a:solidFill>
            <a:srgbClr val="F8F8F8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 flipH="1">
            <a:off x="10425899" y="11952655"/>
            <a:ext cx="50391" cy="11682652"/>
          </a:xfrm>
          <a:prstGeom prst="line">
            <a:avLst/>
          </a:prstGeom>
          <a:ln w="76200">
            <a:solidFill>
              <a:srgbClr val="6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/>
        </p:nvSpPr>
        <p:spPr>
          <a:xfrm>
            <a:off x="5626403" y="26088835"/>
            <a:ext cx="5757163" cy="4523874"/>
          </a:xfrm>
          <a:prstGeom prst="roundRect">
            <a:avLst>
              <a:gd name="adj" fmla="val 23555"/>
            </a:avLst>
          </a:prstGeom>
          <a:solidFill>
            <a:srgbClr val="FFFFCC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>
            <a:off x="-166804" y="26251081"/>
            <a:ext cx="866274" cy="1050674"/>
          </a:xfrm>
          <a:custGeom>
            <a:avLst/>
            <a:gdLst>
              <a:gd name="connsiteX0" fmla="*/ 0 w 866274"/>
              <a:gd name="connsiteY0" fmla="*/ 24063 h 1050674"/>
              <a:gd name="connsiteX1" fmla="*/ 360948 w 866274"/>
              <a:gd name="connsiteY1" fmla="*/ 1034716 h 1050674"/>
              <a:gd name="connsiteX2" fmla="*/ 505327 w 866274"/>
              <a:gd name="connsiteY2" fmla="*/ 1010652 h 1050674"/>
              <a:gd name="connsiteX3" fmla="*/ 673769 w 866274"/>
              <a:gd name="connsiteY3" fmla="*/ 962526 h 1050674"/>
              <a:gd name="connsiteX4" fmla="*/ 794085 w 866274"/>
              <a:gd name="connsiteY4" fmla="*/ 818147 h 1050674"/>
              <a:gd name="connsiteX5" fmla="*/ 842211 w 866274"/>
              <a:gd name="connsiteY5" fmla="*/ 745958 h 1050674"/>
              <a:gd name="connsiteX6" fmla="*/ 866274 w 866274"/>
              <a:gd name="connsiteY6" fmla="*/ 312821 h 1050674"/>
              <a:gd name="connsiteX7" fmla="*/ 842211 w 866274"/>
              <a:gd name="connsiteY7" fmla="*/ 0 h 105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274" h="1050674">
                <a:moveTo>
                  <a:pt x="0" y="24063"/>
                </a:moveTo>
                <a:cubicBezTo>
                  <a:pt x="120316" y="360947"/>
                  <a:pt x="197870" y="716326"/>
                  <a:pt x="360948" y="1034716"/>
                </a:cubicBezTo>
                <a:cubicBezTo>
                  <a:pt x="383190" y="1078141"/>
                  <a:pt x="457484" y="1020221"/>
                  <a:pt x="505327" y="1010652"/>
                </a:cubicBezTo>
                <a:cubicBezTo>
                  <a:pt x="580865" y="995544"/>
                  <a:pt x="604965" y="985460"/>
                  <a:pt x="673769" y="962526"/>
                </a:cubicBezTo>
                <a:cubicBezTo>
                  <a:pt x="793256" y="783295"/>
                  <a:pt x="639686" y="1003425"/>
                  <a:pt x="794085" y="818147"/>
                </a:cubicBezTo>
                <a:cubicBezTo>
                  <a:pt x="812599" y="795930"/>
                  <a:pt x="826169" y="770021"/>
                  <a:pt x="842211" y="745958"/>
                </a:cubicBezTo>
                <a:cubicBezTo>
                  <a:pt x="850232" y="601579"/>
                  <a:pt x="866274" y="457423"/>
                  <a:pt x="866274" y="312821"/>
                </a:cubicBezTo>
                <a:cubicBezTo>
                  <a:pt x="866274" y="208239"/>
                  <a:pt x="842211" y="0"/>
                  <a:pt x="842211" y="0"/>
                </a:cubicBezTo>
              </a:path>
            </a:pathLst>
          </a:cu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72189" y="1082843"/>
            <a:ext cx="818147" cy="830714"/>
          </a:xfrm>
          <a:prstGeom prst="ellipse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4668252" y="-587398"/>
            <a:ext cx="818147" cy="1174795"/>
          </a:xfrm>
          <a:prstGeom prst="ellipse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7601394" y="2288494"/>
            <a:ext cx="1650132" cy="886357"/>
          </a:xfrm>
          <a:prstGeom prst="ellipse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11411924" y="2428370"/>
            <a:ext cx="1294691" cy="1174795"/>
          </a:xfrm>
          <a:prstGeom prst="ellipse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20261180" y="301169"/>
            <a:ext cx="1034714" cy="1174795"/>
          </a:xfrm>
          <a:prstGeom prst="ellipse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17141987" y="2285448"/>
            <a:ext cx="1461630" cy="1049150"/>
          </a:xfrm>
          <a:prstGeom prst="ellipse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6284744" y="27600762"/>
            <a:ext cx="818147" cy="688825"/>
          </a:xfrm>
          <a:prstGeom prst="ellipse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12135906" y="26372188"/>
            <a:ext cx="2357761" cy="1926144"/>
          </a:xfrm>
          <a:prstGeom prst="ellipse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16483266" y="29399018"/>
            <a:ext cx="621719" cy="542278"/>
          </a:xfrm>
          <a:prstGeom prst="ellipse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380634" y="29182765"/>
            <a:ext cx="1718781" cy="1107672"/>
          </a:xfrm>
          <a:prstGeom prst="ellipse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-30768" y="2856364"/>
            <a:ext cx="204055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800" b="1" dirty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娃娃體 Std W7" panose="040B0700000000000000" pitchFamily="82" charset="-120"/>
                <a:ea typeface="華康娃娃體 Std W7" panose="040B0700000000000000" pitchFamily="82" charset="-120"/>
              </a:rPr>
              <a:t>彩色人生，從齒開始</a:t>
            </a:r>
          </a:p>
        </p:txBody>
      </p:sp>
      <p:sp>
        <p:nvSpPr>
          <p:cNvPr id="52" name="矩形 51"/>
          <p:cNvSpPr/>
          <p:nvPr/>
        </p:nvSpPr>
        <p:spPr>
          <a:xfrm>
            <a:off x="5029136" y="14845864"/>
            <a:ext cx="187745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22225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講座資訊</a:t>
            </a:r>
            <a:endParaRPr lang="zh-TW" altLang="en-US" sz="6600" b="1" cap="none" spc="0" dirty="0">
              <a:ln w="22225">
                <a:noFill/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8" name="群組 77"/>
          <p:cNvGrpSpPr/>
          <p:nvPr/>
        </p:nvGrpSpPr>
        <p:grpSpPr>
          <a:xfrm rot="854507">
            <a:off x="3954736" y="16057579"/>
            <a:ext cx="1885950" cy="1562100"/>
            <a:chOff x="4242273" y="15982569"/>
            <a:chExt cx="1885950" cy="1562100"/>
          </a:xfrm>
        </p:grpSpPr>
        <p:cxnSp>
          <p:nvCxnSpPr>
            <p:cNvPr id="53" name="直線接點 52"/>
            <p:cNvCxnSpPr/>
            <p:nvPr/>
          </p:nvCxnSpPr>
          <p:spPr>
            <a:xfrm>
              <a:off x="4242273" y="17201769"/>
              <a:ext cx="1885950" cy="0"/>
            </a:xfrm>
            <a:prstGeom prst="line">
              <a:avLst/>
            </a:prstGeom>
            <a:ln w="57150">
              <a:solidFill>
                <a:srgbClr val="6699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V="1">
              <a:off x="4585173" y="15982569"/>
              <a:ext cx="0" cy="1562100"/>
            </a:xfrm>
            <a:prstGeom prst="line">
              <a:avLst/>
            </a:prstGeom>
            <a:ln w="57150">
              <a:solidFill>
                <a:srgbClr val="6699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字方塊 59"/>
          <p:cNvSpPr txBox="1"/>
          <p:nvPr/>
        </p:nvSpPr>
        <p:spPr>
          <a:xfrm>
            <a:off x="476595" y="17639945"/>
            <a:ext cx="1110141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en-US" altLang="zh-TW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10/16(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)12:00-14:00</a:t>
            </a: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地點：行政大樓</a:t>
            </a:r>
            <a:r>
              <a:rPr lang="en-US" altLang="zh-TW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301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會議室</a:t>
            </a:r>
            <a:r>
              <a:rPr lang="en-US" altLang="zh-TW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(3F)</a:t>
            </a: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 ：起飛生</a:t>
            </a:r>
            <a:r>
              <a:rPr lang="en-US" altLang="zh-TW" sz="4800" dirty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 一般生</a:t>
            </a:r>
            <a:r>
              <a:rPr lang="zh-TW" altLang="en-US" sz="4800" dirty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4800" dirty="0" smtClean="0">
              <a:solidFill>
                <a:srgbClr val="FFFF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報名期間：</a:t>
            </a:r>
            <a:r>
              <a:rPr lang="en-US" altLang="zh-TW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10/2~10/13(12:00)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</a:t>
            </a:r>
            <a:endParaRPr lang="en-US" altLang="zh-TW" sz="4800" dirty="0" smtClean="0">
              <a:solidFill>
                <a:srgbClr val="FFFF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有獎徵答：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電動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牙刷*</a:t>
            </a:r>
            <a:r>
              <a:rPr lang="en-US" altLang="zh-TW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</a:t>
            </a:r>
            <a:endParaRPr lang="en-US" altLang="zh-TW" sz="4800" dirty="0">
              <a:solidFill>
                <a:srgbClr val="FFFF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摸彩：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梁文音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親筆簽名明信片</a:t>
            </a:r>
            <a:endParaRPr lang="en-US" altLang="zh-TW" sz="4800" dirty="0" smtClean="0">
              <a:solidFill>
                <a:srgbClr val="FFFF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起飛生可以蓋一個活動章唷！</a:t>
            </a:r>
            <a:endParaRPr lang="zh-TW" altLang="en-US" sz="4800" dirty="0">
              <a:solidFill>
                <a:srgbClr val="FFFF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3306002" y="14854756"/>
            <a:ext cx="187745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 smtClean="0">
                <a:ln w="22225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講師資訊</a:t>
            </a:r>
            <a:endParaRPr lang="zh-TW" altLang="en-US" sz="6600" b="1" cap="none" spc="0" dirty="0">
              <a:ln w="22225">
                <a:noFill/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4" name="群組 73"/>
          <p:cNvGrpSpPr/>
          <p:nvPr/>
        </p:nvGrpSpPr>
        <p:grpSpPr>
          <a:xfrm rot="558830" flipH="1">
            <a:off x="14459670" y="16371179"/>
            <a:ext cx="1653530" cy="1562100"/>
            <a:chOff x="12519139" y="15991461"/>
            <a:chExt cx="1885950" cy="1562100"/>
          </a:xfrm>
        </p:grpSpPr>
        <p:cxnSp>
          <p:nvCxnSpPr>
            <p:cNvPr id="63" name="直線接點 62"/>
            <p:cNvCxnSpPr/>
            <p:nvPr/>
          </p:nvCxnSpPr>
          <p:spPr>
            <a:xfrm>
              <a:off x="12519139" y="17210661"/>
              <a:ext cx="1885950" cy="0"/>
            </a:xfrm>
            <a:prstGeom prst="line">
              <a:avLst/>
            </a:prstGeom>
            <a:ln w="57150">
              <a:solidFill>
                <a:srgbClr val="6699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flipV="1">
              <a:off x="12862039" y="15991461"/>
              <a:ext cx="0" cy="1562100"/>
            </a:xfrm>
            <a:prstGeom prst="line">
              <a:avLst/>
            </a:prstGeom>
            <a:ln w="57150">
              <a:solidFill>
                <a:srgbClr val="6699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字方塊 65"/>
          <p:cNvSpPr txBox="1"/>
          <p:nvPr/>
        </p:nvSpPr>
        <p:spPr>
          <a:xfrm>
            <a:off x="11071257" y="18097526"/>
            <a:ext cx="11101418" cy="401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家庭牙科  蔡 玓 真 講師</a:t>
            </a:r>
            <a:endParaRPr lang="en-US" altLang="zh-TW" sz="4800" dirty="0" smtClean="0">
              <a:solidFill>
                <a:srgbClr val="FFFF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en-US" sz="4800" dirty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陽明大學牙醫</a:t>
            </a:r>
            <a:r>
              <a:rPr lang="zh-TW" altLang="en-US" sz="4800" dirty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en-US" altLang="zh-TW" sz="4800" dirty="0" smtClean="0">
              <a:solidFill>
                <a:srgbClr val="FFFF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台北榮民總醫院</a:t>
            </a:r>
            <a:r>
              <a:rPr lang="zh-TW" altLang="en-US" sz="4800" dirty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800" dirty="0" smtClean="0">
                <a:solidFill>
                  <a:srgbClr val="FF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桃園康華牙醫診所</a:t>
            </a:r>
            <a:endParaRPr lang="zh-TW" altLang="en-US" sz="4800" dirty="0">
              <a:solidFill>
                <a:srgbClr val="FFFF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9" name="圖片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110" y="27099488"/>
            <a:ext cx="2880862" cy="288086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文字方塊 69"/>
          <p:cNvSpPr txBox="1"/>
          <p:nvPr/>
        </p:nvSpPr>
        <p:spPr>
          <a:xfrm>
            <a:off x="18157765" y="26508219"/>
            <a:ext cx="3371850" cy="84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報名資訊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" name="圖片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6472">
            <a:off x="16923448" y="26143773"/>
            <a:ext cx="1341527" cy="134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8" name="群組 67"/>
          <p:cNvGrpSpPr/>
          <p:nvPr/>
        </p:nvGrpSpPr>
        <p:grpSpPr>
          <a:xfrm rot="11744057">
            <a:off x="6191884" y="14026343"/>
            <a:ext cx="1885950" cy="1562100"/>
            <a:chOff x="7227583" y="14041474"/>
            <a:chExt cx="1885950" cy="1562100"/>
          </a:xfrm>
        </p:grpSpPr>
        <p:cxnSp>
          <p:nvCxnSpPr>
            <p:cNvPr id="72" name="直線接點 71"/>
            <p:cNvCxnSpPr/>
            <p:nvPr/>
          </p:nvCxnSpPr>
          <p:spPr>
            <a:xfrm>
              <a:off x="7227583" y="15260674"/>
              <a:ext cx="1885950" cy="0"/>
            </a:xfrm>
            <a:prstGeom prst="line">
              <a:avLst/>
            </a:prstGeom>
            <a:ln w="57150">
              <a:solidFill>
                <a:srgbClr val="6699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flipV="1">
              <a:off x="7570483" y="14041474"/>
              <a:ext cx="0" cy="1562100"/>
            </a:xfrm>
            <a:prstGeom prst="line">
              <a:avLst/>
            </a:prstGeom>
            <a:ln w="57150">
              <a:solidFill>
                <a:srgbClr val="6699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群組 74"/>
          <p:cNvGrpSpPr/>
          <p:nvPr/>
        </p:nvGrpSpPr>
        <p:grpSpPr>
          <a:xfrm rot="6016751">
            <a:off x="12363027" y="14183668"/>
            <a:ext cx="1885950" cy="1562100"/>
            <a:chOff x="7227583" y="14041474"/>
            <a:chExt cx="1885950" cy="1562100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7227583" y="15260674"/>
              <a:ext cx="1885950" cy="0"/>
            </a:xfrm>
            <a:prstGeom prst="line">
              <a:avLst/>
            </a:prstGeom>
            <a:ln w="57150">
              <a:solidFill>
                <a:srgbClr val="6699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 flipV="1">
              <a:off x="7570483" y="14041474"/>
              <a:ext cx="0" cy="1562100"/>
            </a:xfrm>
            <a:prstGeom prst="line">
              <a:avLst/>
            </a:prstGeom>
            <a:ln w="57150">
              <a:solidFill>
                <a:srgbClr val="6699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"/>
          <p:cNvGrpSpPr/>
          <p:nvPr/>
        </p:nvGrpSpPr>
        <p:grpSpPr>
          <a:xfrm>
            <a:off x="10827833" y="23351435"/>
            <a:ext cx="10168193" cy="2387056"/>
            <a:chOff x="9897362" y="8925687"/>
            <a:chExt cx="10234665" cy="2458625"/>
          </a:xfrm>
        </p:grpSpPr>
        <p:sp>
          <p:nvSpPr>
            <p:cNvPr id="80" name="文字方塊 79"/>
            <p:cNvSpPr txBox="1"/>
            <p:nvPr/>
          </p:nvSpPr>
          <p:spPr>
            <a:xfrm>
              <a:off x="11117179" y="10314315"/>
              <a:ext cx="9014848" cy="69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國立東華大學教學卓越中心起飛計畫團隊</a:t>
              </a:r>
            </a:p>
          </p:txBody>
        </p:sp>
        <p:grpSp>
          <p:nvGrpSpPr>
            <p:cNvPr id="81" name="群組 80"/>
            <p:cNvGrpSpPr/>
            <p:nvPr/>
          </p:nvGrpSpPr>
          <p:grpSpPr>
            <a:xfrm>
              <a:off x="9897362" y="10208101"/>
              <a:ext cx="1231002" cy="1176211"/>
              <a:chOff x="9849508" y="8841938"/>
              <a:chExt cx="3209925" cy="3067050"/>
            </a:xfrm>
          </p:grpSpPr>
          <p:sp>
            <p:nvSpPr>
              <p:cNvPr id="82" name="橢圓 81"/>
              <p:cNvSpPr/>
              <p:nvPr/>
            </p:nvSpPr>
            <p:spPr>
              <a:xfrm>
                <a:off x="10440715" y="9159765"/>
                <a:ext cx="376401" cy="378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873"/>
              </a:p>
            </p:txBody>
          </p:sp>
          <p:pic>
            <p:nvPicPr>
              <p:cNvPr id="83" name="圖片 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9508" y="8841938"/>
                <a:ext cx="3209925" cy="3067050"/>
              </a:xfrm>
              <a:prstGeom prst="rect">
                <a:avLst/>
              </a:prstGeom>
            </p:spPr>
          </p:pic>
        </p:grpSp>
        <p:sp>
          <p:nvSpPr>
            <p:cNvPr id="55" name="文字方塊 54"/>
            <p:cNvSpPr txBox="1"/>
            <p:nvPr/>
          </p:nvSpPr>
          <p:spPr>
            <a:xfrm>
              <a:off x="11054969" y="9134122"/>
              <a:ext cx="8379242" cy="697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國立東華</a:t>
              </a:r>
              <a:r>
                <a:rPr lang="zh-TW" altLang="en-US" sz="38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大學學生事務處衛生保健組</a:t>
              </a:r>
              <a:endParaRPr lang="zh-TW" altLang="en-US" sz="3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26" name="Picture 2" descr="http://www.student.ndhu.edu.tw/ezfiles/7/1007/img/1600/17619316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9227" y="8925687"/>
              <a:ext cx="1105743" cy="106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11569" y="5258044"/>
            <a:ext cx="18443377" cy="2354454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FFFFCC"/>
                </a:solidFill>
                <a:latin typeface="華康娃娃體 Std W7" panose="040B0700000000000000" pitchFamily="82" charset="-120"/>
                <a:ea typeface="華康娃娃體 Std W7" panose="040B0700000000000000" pitchFamily="82" charset="-120"/>
              </a:rPr>
              <a:t>學姊，東華看牙醫</a:t>
            </a:r>
            <a:r>
              <a:rPr lang="en-US" altLang="zh-TW" sz="7200" dirty="0" smtClean="0">
                <a:solidFill>
                  <a:srgbClr val="FFFFCC"/>
                </a:solidFill>
                <a:latin typeface="華康娃娃體 Std W7" panose="040B0700000000000000" pitchFamily="82" charset="-120"/>
                <a:ea typeface="華康娃娃體 Std W7" panose="040B0700000000000000" pitchFamily="82" charset="-120"/>
              </a:rPr>
              <a:t>…</a:t>
            </a:r>
            <a:r>
              <a:rPr lang="zh-TW" altLang="en-US" sz="7200" dirty="0" smtClean="0">
                <a:solidFill>
                  <a:srgbClr val="FFFFCC"/>
                </a:solidFill>
                <a:latin typeface="華康娃娃體 Std W7" panose="040B0700000000000000" pitchFamily="82" charset="-120"/>
                <a:ea typeface="華康娃娃體 Std W7" panose="040B0700000000000000" pitchFamily="82" charset="-120"/>
              </a:rPr>
              <a:t>好麻煩</a:t>
            </a:r>
            <a:endParaRPr lang="zh-TW" altLang="en-US" sz="7200" dirty="0">
              <a:solidFill>
                <a:srgbClr val="FFFFCC"/>
              </a:solidFill>
              <a:latin typeface="華康娃娃體 Std W7" panose="040B0700000000000000" pitchFamily="82" charset="-120"/>
              <a:ea typeface="華康娃娃體 Std W7" panose="040B0700000000000000" pitchFamily="82" charset="-120"/>
            </a:endParaRPr>
          </a:p>
        </p:txBody>
      </p:sp>
      <p:sp>
        <p:nvSpPr>
          <p:cNvPr id="59" name="標題 3"/>
          <p:cNvSpPr txBox="1">
            <a:spLocks/>
          </p:cNvSpPr>
          <p:nvPr/>
        </p:nvSpPr>
        <p:spPr>
          <a:xfrm>
            <a:off x="2533786" y="7501307"/>
            <a:ext cx="18443377" cy="2354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solidFill>
                  <a:srgbClr val="FFFFCC"/>
                </a:solidFill>
                <a:latin typeface="華康娃娃體 Std W7" panose="040B0700000000000000" pitchFamily="82" charset="-120"/>
                <a:ea typeface="華康娃娃體 Std W7" panose="040B0700000000000000" pitchFamily="82" charset="-120"/>
              </a:rPr>
              <a:t>那就省下錢，多了解如何保健自己的牙齒吧！</a:t>
            </a:r>
            <a:endParaRPr lang="zh-TW" altLang="en-US" sz="7200" dirty="0">
              <a:solidFill>
                <a:srgbClr val="FFFFCC"/>
              </a:solidFill>
              <a:latin typeface="華康娃娃體 Std W7" panose="040B0700000000000000" pitchFamily="82" charset="-120"/>
              <a:ea typeface="華康娃娃體 Std W7" panose="040B0700000000000000" pitchFamily="82" charset="-120"/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210810" y="5681246"/>
            <a:ext cx="12183308" cy="1688853"/>
          </a:xfrm>
          <a:prstGeom prst="wedgeRoundRectCallout">
            <a:avLst>
              <a:gd name="adj1" fmla="val -34621"/>
              <a:gd name="adj2" fmla="val -72102"/>
              <a:gd name="adj3" fmla="val 16667"/>
            </a:avLst>
          </a:prstGeom>
          <a:noFill/>
          <a:ln w="76200">
            <a:solidFill>
              <a:srgbClr val="C7A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圓角矩形圖說文字 60"/>
          <p:cNvSpPr/>
          <p:nvPr/>
        </p:nvSpPr>
        <p:spPr>
          <a:xfrm>
            <a:off x="2176901" y="7840445"/>
            <a:ext cx="18662713" cy="1843851"/>
          </a:xfrm>
          <a:prstGeom prst="wedgeRoundRectCallout">
            <a:avLst>
              <a:gd name="adj1" fmla="val 37445"/>
              <a:gd name="adj2" fmla="val 79040"/>
              <a:gd name="adj3" fmla="val 16667"/>
            </a:avLst>
          </a:prstGeom>
          <a:noFill/>
          <a:ln w="76200">
            <a:solidFill>
              <a:srgbClr val="C7A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標題 3"/>
          <p:cNvSpPr txBox="1">
            <a:spLocks/>
          </p:cNvSpPr>
          <p:nvPr/>
        </p:nvSpPr>
        <p:spPr>
          <a:xfrm>
            <a:off x="505326" y="10361076"/>
            <a:ext cx="9221688" cy="160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21383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solidFill>
                  <a:srgbClr val="FFFFCC"/>
                </a:solidFill>
                <a:latin typeface="華康娃娃體 Std W7" panose="040B0700000000000000" pitchFamily="82" charset="-120"/>
                <a:ea typeface="華康娃娃體 Std W7" panose="040B0700000000000000" pitchFamily="82" charset="-120"/>
              </a:rPr>
              <a:t>學姊，我覺得可以！</a:t>
            </a:r>
            <a:endParaRPr lang="zh-TW" altLang="en-US" sz="7200" dirty="0">
              <a:solidFill>
                <a:srgbClr val="FFFFCC"/>
              </a:solidFill>
              <a:latin typeface="華康娃娃體 Std W7" panose="040B0700000000000000" pitchFamily="82" charset="-120"/>
              <a:ea typeface="華康娃娃體 Std W7" panose="040B0700000000000000" pitchFamily="82" charset="-120"/>
            </a:endParaRPr>
          </a:p>
        </p:txBody>
      </p:sp>
      <p:sp>
        <p:nvSpPr>
          <p:cNvPr id="79" name="圓角矩形圖說文字 78"/>
          <p:cNvSpPr/>
          <p:nvPr/>
        </p:nvSpPr>
        <p:spPr>
          <a:xfrm>
            <a:off x="505326" y="10430353"/>
            <a:ext cx="8586557" cy="1592566"/>
          </a:xfrm>
          <a:prstGeom prst="wedgeRoundRectCallout">
            <a:avLst>
              <a:gd name="adj1" fmla="val -36840"/>
              <a:gd name="adj2" fmla="val -86456"/>
              <a:gd name="adj3" fmla="val 16667"/>
            </a:avLst>
          </a:prstGeom>
          <a:noFill/>
          <a:ln w="76200">
            <a:solidFill>
              <a:srgbClr val="C7A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787703" y="269976"/>
            <a:ext cx="197984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1500" dirty="0" smtClean="0">
                <a:solidFill>
                  <a:schemeClr val="accent2">
                    <a:lumMod val="7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106-1</a:t>
            </a:r>
            <a:r>
              <a:rPr lang="zh-TW" altLang="en-US" sz="11500" dirty="0" smtClean="0">
                <a:solidFill>
                  <a:schemeClr val="accent2">
                    <a:lumMod val="7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起 飛 健 促 講 座 </a:t>
            </a:r>
            <a:r>
              <a:rPr lang="en-US" altLang="zh-TW" sz="11500" dirty="0" smtClean="0">
                <a:solidFill>
                  <a:schemeClr val="accent2">
                    <a:lumMod val="7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(</a:t>
            </a:r>
            <a:r>
              <a:rPr lang="zh-TW" altLang="en-US" sz="11500" dirty="0" smtClean="0">
                <a:solidFill>
                  <a:schemeClr val="accent2">
                    <a:lumMod val="7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一</a:t>
            </a:r>
            <a:r>
              <a:rPr lang="en-US" altLang="zh-TW" sz="11500" dirty="0" smtClean="0">
                <a:solidFill>
                  <a:schemeClr val="accent2">
                    <a:lumMod val="75000"/>
                  </a:schemeClr>
                </a:solidFill>
                <a:latin typeface="華康儷黑 Std W7" pitchFamily="34" charset="-120"/>
                <a:ea typeface="華康儷黑 Std W7" pitchFamily="34" charset="-120"/>
              </a:rPr>
              <a:t>)</a:t>
            </a:r>
            <a:endParaRPr lang="zh-TW" altLang="en-US" sz="11500" dirty="0">
              <a:solidFill>
                <a:schemeClr val="accent2">
                  <a:lumMod val="75000"/>
                </a:schemeClr>
              </a:solidFill>
              <a:latin typeface="華康儷黑 Std W7" pitchFamily="34" charset="-120"/>
              <a:ea typeface="華康儷黑 Std W7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1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7"/>
          <p:cNvSpPr/>
          <p:nvPr/>
        </p:nvSpPr>
        <p:spPr>
          <a:xfrm>
            <a:off x="9855061" y="18355214"/>
            <a:ext cx="2031374" cy="1119022"/>
          </a:xfrm>
          <a:prstGeom prst="roundRect">
            <a:avLst/>
          </a:prstGeom>
          <a:solidFill>
            <a:srgbClr val="E8CA8B"/>
          </a:solidFill>
          <a:ln w="38100">
            <a:solidFill>
              <a:srgbClr val="DAA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2" descr="「tooth icon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770">
            <a:off x="129928" y="1926031"/>
            <a:ext cx="5664469" cy="56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33" y="21180361"/>
            <a:ext cx="1124899" cy="112489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83" y="18293952"/>
            <a:ext cx="1124899" cy="112489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82" y="19714147"/>
            <a:ext cx="1124899" cy="1124899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4190960" y="7665698"/>
            <a:ext cx="2147534" cy="2097226"/>
            <a:chOff x="3953270" y="7747688"/>
            <a:chExt cx="2147534" cy="2097226"/>
          </a:xfrm>
        </p:grpSpPr>
        <p:sp>
          <p:nvSpPr>
            <p:cNvPr id="5" name="矩形 4"/>
            <p:cNvSpPr/>
            <p:nvPr/>
          </p:nvSpPr>
          <p:spPr>
            <a:xfrm>
              <a:off x="4223347" y="7747688"/>
              <a:ext cx="1877457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5400" b="1" cap="none" spc="0" dirty="0" smtClean="0">
                  <a:ln w="22225">
                    <a:noFill/>
                    <a:prstDash val="solid"/>
                  </a:ln>
                  <a:solidFill>
                    <a:srgbClr val="93A645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講座資訊</a:t>
              </a:r>
              <a:endParaRPr lang="zh-TW" altLang="en-US" sz="5400" b="1" cap="none" spc="0" dirty="0">
                <a:ln w="22225">
                  <a:noFill/>
                  <a:prstDash val="solid"/>
                </a:ln>
                <a:solidFill>
                  <a:srgbClr val="93A645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3953270" y="9502014"/>
              <a:ext cx="1885950" cy="0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flipV="1">
              <a:off x="4296170" y="8282814"/>
              <a:ext cx="0" cy="1562100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4190960" y="15882012"/>
            <a:ext cx="2147534" cy="2097226"/>
            <a:chOff x="3953270" y="7747688"/>
            <a:chExt cx="2147534" cy="2097226"/>
          </a:xfrm>
        </p:grpSpPr>
        <p:sp>
          <p:nvSpPr>
            <p:cNvPr id="21" name="矩形 20"/>
            <p:cNvSpPr/>
            <p:nvPr/>
          </p:nvSpPr>
          <p:spPr>
            <a:xfrm>
              <a:off x="4223347" y="7747688"/>
              <a:ext cx="1877457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5400" b="1" cap="none" spc="0" dirty="0" smtClean="0">
                  <a:ln w="22225">
                    <a:noFill/>
                    <a:prstDash val="solid"/>
                  </a:ln>
                  <a:solidFill>
                    <a:srgbClr val="93A6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講師資訊</a:t>
              </a:r>
              <a:endParaRPr lang="zh-TW" altLang="en-US" sz="5400" b="1" cap="none" spc="0" dirty="0">
                <a:ln w="22225">
                  <a:noFill/>
                  <a:prstDash val="solid"/>
                </a:ln>
                <a:solidFill>
                  <a:srgbClr val="93A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3953270" y="9502014"/>
              <a:ext cx="1885950" cy="0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flipV="1">
              <a:off x="4296170" y="8282814"/>
              <a:ext cx="0" cy="1562100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圖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923" y="16853521"/>
            <a:ext cx="2880862" cy="2880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文字方塊 24"/>
          <p:cNvSpPr txBox="1"/>
          <p:nvPr/>
        </p:nvSpPr>
        <p:spPr>
          <a:xfrm>
            <a:off x="15923626" y="15822187"/>
            <a:ext cx="3371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報名資訊</a:t>
            </a:r>
            <a:endParaRPr lang="zh-TW" altLang="en-US" sz="6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6472">
            <a:off x="15073536" y="15773641"/>
            <a:ext cx="940722" cy="940722"/>
          </a:xfrm>
          <a:prstGeom prst="rect">
            <a:avLst/>
          </a:prstGeom>
        </p:spPr>
      </p:pic>
      <p:grpSp>
        <p:nvGrpSpPr>
          <p:cNvPr id="38" name="群組 37"/>
          <p:cNvGrpSpPr/>
          <p:nvPr/>
        </p:nvGrpSpPr>
        <p:grpSpPr>
          <a:xfrm rot="20792139">
            <a:off x="4395515" y="24421555"/>
            <a:ext cx="3425020" cy="3425020"/>
            <a:chOff x="1428106" y="8338904"/>
            <a:chExt cx="3425020" cy="3425020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62099">
              <a:off x="1855675" y="9741039"/>
              <a:ext cx="1883632" cy="1883632"/>
            </a:xfrm>
            <a:prstGeom prst="rect">
              <a:avLst/>
            </a:prstGeom>
          </p:spPr>
        </p:pic>
        <p:sp>
          <p:nvSpPr>
            <p:cNvPr id="37" name="橢圓 36"/>
            <p:cNvSpPr/>
            <p:nvPr/>
          </p:nvSpPr>
          <p:spPr>
            <a:xfrm>
              <a:off x="1579272" y="9026629"/>
              <a:ext cx="2643105" cy="26431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93A645"/>
                </a:solidFill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1428106" y="8338904"/>
              <a:ext cx="3425020" cy="34250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93A645"/>
                </a:solidFill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7761477" y="4719832"/>
            <a:ext cx="13378310" cy="13215567"/>
            <a:chOff x="7738369" y="4496086"/>
            <a:chExt cx="13378310" cy="13215567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3998">
              <a:off x="7738369" y="14841662"/>
              <a:ext cx="2869991" cy="2869991"/>
            </a:xfrm>
            <a:prstGeom prst="rect">
              <a:avLst/>
            </a:prstGeom>
          </p:spPr>
        </p:pic>
        <p:sp>
          <p:nvSpPr>
            <p:cNvPr id="39" name="橢圓 38"/>
            <p:cNvSpPr/>
            <p:nvPr/>
          </p:nvSpPr>
          <p:spPr>
            <a:xfrm rot="19607384">
              <a:off x="17069476" y="5444209"/>
              <a:ext cx="3788494" cy="37884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93A645"/>
                </a:solidFill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 rot="19727302">
              <a:off x="16289308" y="4496086"/>
              <a:ext cx="4827371" cy="482737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93A645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250742" y="14700523"/>
            <a:ext cx="3788494" cy="3788494"/>
            <a:chOff x="864930" y="21696791"/>
            <a:chExt cx="3788494" cy="3788494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286">
              <a:off x="1614449" y="22960777"/>
              <a:ext cx="2110964" cy="2110964"/>
            </a:xfrm>
            <a:prstGeom prst="rect">
              <a:avLst/>
            </a:prstGeom>
          </p:spPr>
        </p:pic>
        <p:sp>
          <p:nvSpPr>
            <p:cNvPr id="44" name="橢圓 43"/>
            <p:cNvSpPr/>
            <p:nvPr/>
          </p:nvSpPr>
          <p:spPr>
            <a:xfrm>
              <a:off x="864930" y="21696791"/>
              <a:ext cx="3788494" cy="37884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93A645"/>
                </a:solidFill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1171402" y="22233622"/>
              <a:ext cx="3226552" cy="32265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93A645"/>
                </a:solidFill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 rot="20654957">
            <a:off x="16585624" y="21450561"/>
            <a:ext cx="4280954" cy="4280954"/>
            <a:chOff x="16140290" y="20847555"/>
            <a:chExt cx="4280954" cy="4280954"/>
          </a:xfrm>
        </p:grpSpPr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0146">
              <a:off x="17180701" y="22018653"/>
              <a:ext cx="2949735" cy="2949735"/>
            </a:xfrm>
            <a:prstGeom prst="rect">
              <a:avLst/>
            </a:prstGeom>
          </p:spPr>
        </p:pic>
        <p:sp>
          <p:nvSpPr>
            <p:cNvPr id="46" name="橢圓 45"/>
            <p:cNvSpPr/>
            <p:nvPr/>
          </p:nvSpPr>
          <p:spPr>
            <a:xfrm>
              <a:off x="16775634" y="21482899"/>
              <a:ext cx="3493210" cy="349321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93A645"/>
                </a:solidFill>
              </a:endParaRPr>
            </a:p>
          </p:txBody>
        </p:sp>
        <p:sp>
          <p:nvSpPr>
            <p:cNvPr id="47" name="橢圓 46"/>
            <p:cNvSpPr/>
            <p:nvPr/>
          </p:nvSpPr>
          <p:spPr>
            <a:xfrm>
              <a:off x="16140290" y="20847555"/>
              <a:ext cx="4280954" cy="428095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93A645"/>
                </a:solidFill>
              </a:endParaRPr>
            </a:p>
          </p:txBody>
        </p:sp>
      </p:grpSp>
      <p:sp>
        <p:nvSpPr>
          <p:cNvPr id="48" name="文字方塊 47"/>
          <p:cNvSpPr txBox="1"/>
          <p:nvPr/>
        </p:nvSpPr>
        <p:spPr>
          <a:xfrm>
            <a:off x="10034300" y="1210153"/>
            <a:ext cx="1157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106-1</a:t>
            </a:r>
            <a:r>
              <a:rPr lang="zh-TW" altLang="en-US" sz="5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起飛計畫－健促系列活動</a:t>
            </a:r>
            <a:endParaRPr lang="zh-TW" altLang="en-US" sz="5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290" y="6560708"/>
            <a:ext cx="2574504" cy="257450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3" y="2393941"/>
            <a:ext cx="12955123" cy="431024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719" y="26912181"/>
            <a:ext cx="10931075" cy="291414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626406" y="8248343"/>
            <a:ext cx="11101418" cy="572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時間：</a:t>
            </a:r>
            <a:r>
              <a:rPr lang="en-US" altLang="zh-TW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10/16(</a:t>
            </a:r>
            <a:r>
              <a:rPr lang="zh-TW" altLang="en-US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一</a:t>
            </a:r>
            <a:r>
              <a:rPr lang="en-US" altLang="zh-TW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)12:00-14:00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地點：行政大樓</a:t>
            </a:r>
            <a:r>
              <a:rPr lang="en-US" altLang="zh-TW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301</a:t>
            </a:r>
            <a:r>
              <a:rPr lang="zh-TW" altLang="en-US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會議室</a:t>
            </a:r>
            <a:r>
              <a:rPr lang="en-US" altLang="zh-TW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(3F)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名額 ：起飛生</a:t>
            </a:r>
            <a:r>
              <a:rPr lang="en-US" altLang="zh-TW" dirty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3</a:t>
            </a:r>
            <a:r>
              <a:rPr lang="en-US" altLang="zh-TW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0</a:t>
            </a:r>
            <a:r>
              <a:rPr lang="zh-TW" altLang="en-US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人 一般生</a:t>
            </a:r>
            <a:r>
              <a:rPr lang="zh-TW" altLang="en-US" dirty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 </a:t>
            </a:r>
            <a:r>
              <a:rPr lang="en-US" altLang="zh-TW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30</a:t>
            </a:r>
            <a:r>
              <a:rPr lang="zh-TW" altLang="en-US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人</a:t>
            </a:r>
            <a:endParaRPr lang="en-US" altLang="zh-TW" dirty="0" smtClean="0">
              <a:solidFill>
                <a:srgbClr val="3D332B"/>
              </a:solidFill>
              <a:latin typeface="華康行書體 Std W5" panose="03000500000000000000" pitchFamily="66" charset="-120"/>
              <a:ea typeface="華康行書體 Std W5" panose="03000500000000000000" pitchFamily="66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報名期間：</a:t>
            </a:r>
            <a:r>
              <a:rPr lang="en-US" altLang="zh-TW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10/2~10/13(12:00)</a:t>
            </a:r>
            <a:r>
              <a:rPr lang="zh-TW" altLang="en-US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截止</a:t>
            </a:r>
            <a:endParaRPr lang="en-US" altLang="zh-TW" dirty="0" smtClean="0">
              <a:solidFill>
                <a:srgbClr val="3D332B"/>
              </a:solidFill>
              <a:latin typeface="華康行書體 Std W5" panose="03000500000000000000" pitchFamily="66" charset="-120"/>
              <a:ea typeface="華康行書體 Std W5" panose="03000500000000000000" pitchFamily="66" charset="-120"/>
            </a:endParaRPr>
          </a:p>
          <a:p>
            <a:pPr marL="685800" indent="-6858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3D332B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起飛生可以蓋一個活動章唷！</a:t>
            </a:r>
            <a:endParaRPr lang="zh-TW" altLang="en-US" dirty="0">
              <a:solidFill>
                <a:srgbClr val="3D332B"/>
              </a:solidFill>
              <a:latin typeface="華康行書體 Std W5" panose="03000500000000000000" pitchFamily="66" charset="-120"/>
              <a:ea typeface="華康行書體 Std W5" panose="03000500000000000000" pitchFamily="66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7152526" y="17976543"/>
            <a:ext cx="11101418" cy="460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dirty="0" smtClean="0">
                <a:solidFill>
                  <a:srgbClr val="3B3229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家庭牙科 蔡玓真 講師</a:t>
            </a:r>
            <a:endParaRPr lang="en-US" altLang="zh-TW" dirty="0" smtClean="0">
              <a:solidFill>
                <a:srgbClr val="3B3229"/>
              </a:solidFill>
              <a:latin typeface="華康行書體 Std W5" panose="03000500000000000000" pitchFamily="66" charset="-120"/>
              <a:ea typeface="華康行書體 Std W5" panose="03000500000000000000" pitchFamily="66" charset="-120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solidFill>
                  <a:srgbClr val="3B3229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國立陽明大學牙醫學系</a:t>
            </a:r>
            <a:endParaRPr lang="en-US" altLang="zh-TW" dirty="0" smtClean="0">
              <a:solidFill>
                <a:srgbClr val="3B3229"/>
              </a:solidFill>
              <a:latin typeface="華康行書體 Std W5" panose="03000500000000000000" pitchFamily="66" charset="-120"/>
              <a:ea typeface="華康行書體 Std W5" panose="03000500000000000000" pitchFamily="66" charset="-120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solidFill>
                  <a:srgbClr val="3B3229"/>
                </a:solidFill>
                <a:latin typeface="華康行書體 Std W5" panose="03000500000000000000" pitchFamily="66" charset="-120"/>
                <a:ea typeface="華康行書體 Std W5" panose="03000500000000000000" pitchFamily="66" charset="-120"/>
              </a:rPr>
              <a:t>台北榮民總醫院、桃園康華牙醫診所</a:t>
            </a:r>
            <a:endParaRPr lang="zh-TW" altLang="en-US" dirty="0">
              <a:solidFill>
                <a:srgbClr val="3B3229"/>
              </a:solidFill>
              <a:latin typeface="華康行書體 Std W5" panose="03000500000000000000" pitchFamily="66" charset="-120"/>
              <a:ea typeface="華康行書體 Std W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93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/>
          <a:stretch/>
        </p:blipFill>
        <p:spPr>
          <a:xfrm>
            <a:off x="-158540" y="2421057"/>
            <a:ext cx="21636094" cy="27892256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55113" y="8931711"/>
            <a:ext cx="5297623" cy="967132"/>
          </a:xfrm>
        </p:spPr>
        <p:txBody>
          <a:bodyPr>
            <a:noAutofit/>
          </a:bodyPr>
          <a:lstStyle/>
          <a:p>
            <a:pPr algn="l"/>
            <a:r>
              <a:rPr lang="zh-TW" altLang="en-US" sz="5345" dirty="0">
                <a:solidFill>
                  <a:srgbClr val="E5502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◎講座資訊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688677" y="2123868"/>
            <a:ext cx="18471723" cy="1463349"/>
            <a:chOff x="1668293" y="2625967"/>
            <a:chExt cx="18471723" cy="1463349"/>
          </a:xfrm>
        </p:grpSpPr>
        <p:sp>
          <p:nvSpPr>
            <p:cNvPr id="7" name="圓角矩形 6"/>
            <p:cNvSpPr/>
            <p:nvPr/>
          </p:nvSpPr>
          <p:spPr>
            <a:xfrm>
              <a:off x="7443890" y="2704122"/>
              <a:ext cx="5723369" cy="1385194"/>
            </a:xfrm>
            <a:prstGeom prst="roundRect">
              <a:avLst/>
            </a:prstGeom>
            <a:solidFill>
              <a:srgbClr val="E55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873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4176748" y="2704120"/>
              <a:ext cx="4639264" cy="1367639"/>
            </a:xfrm>
            <a:prstGeom prst="roundRect">
              <a:avLst/>
            </a:prstGeom>
            <a:solidFill>
              <a:srgbClr val="E55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873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668293" y="2625967"/>
              <a:ext cx="18471723" cy="1463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8909" dirty="0">
                  <a:solidFill>
                    <a:srgbClr val="E5502A"/>
                  </a:solidFill>
                  <a:latin typeface="華康圓體 Std W7" panose="02000700000000000000" pitchFamily="50" charset="-120"/>
                  <a:ea typeface="華康圓體 Std W7" panose="02000700000000000000" pitchFamily="50" charset="-120"/>
                </a:rPr>
                <a:t>「如何準備</a:t>
              </a:r>
              <a:r>
                <a:rPr lang="zh-TW" altLang="en-US" sz="8909" dirty="0">
                  <a:solidFill>
                    <a:schemeClr val="bg1"/>
                  </a:solidFill>
                  <a:latin typeface="華康圓體 Std W7" panose="02000700000000000000" pitchFamily="50" charset="-120"/>
                  <a:ea typeface="華康圓體 Std W7" panose="02000700000000000000" pitchFamily="50" charset="-120"/>
                </a:rPr>
                <a:t>研究所自傳</a:t>
              </a:r>
              <a:r>
                <a:rPr lang="zh-TW" altLang="en-US" sz="8909" dirty="0">
                  <a:solidFill>
                    <a:srgbClr val="E5502A"/>
                  </a:solidFill>
                  <a:latin typeface="華康圓體 Std W7" panose="02000700000000000000" pitchFamily="50" charset="-120"/>
                  <a:ea typeface="華康圓體 Std W7" panose="02000700000000000000" pitchFamily="50" charset="-120"/>
                </a:rPr>
                <a:t>及</a:t>
              </a:r>
              <a:r>
                <a:rPr lang="zh-TW" altLang="en-US" sz="8909" dirty="0">
                  <a:solidFill>
                    <a:schemeClr val="bg1"/>
                  </a:solidFill>
                  <a:latin typeface="華康圓體 Std W7" panose="02000700000000000000" pitchFamily="50" charset="-120"/>
                  <a:ea typeface="華康圓體 Std W7" panose="02000700000000000000" pitchFamily="50" charset="-120"/>
                </a:rPr>
                <a:t>蒐集資料</a:t>
              </a:r>
              <a:r>
                <a:rPr lang="zh-TW" altLang="en-US" sz="8909" dirty="0">
                  <a:solidFill>
                    <a:srgbClr val="E5502A"/>
                  </a:solidFill>
                  <a:latin typeface="華康圓體 Std W7" panose="02000700000000000000" pitchFamily="50" charset="-120"/>
                  <a:ea typeface="華康圓體 Std W7" panose="02000700000000000000" pitchFamily="50" charset="-120"/>
                </a:rPr>
                <a:t>」</a:t>
              </a:r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4755939" y="329065"/>
            <a:ext cx="11951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106-1</a:t>
            </a:r>
            <a:r>
              <a:rPr lang="zh-TW" altLang="en-US" sz="5400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起飛升學系列講座</a:t>
            </a:r>
            <a:r>
              <a:rPr lang="en-US" altLang="zh-TW" sz="5400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(</a:t>
            </a:r>
            <a:r>
              <a:rPr lang="zh-TW" altLang="en-US" sz="5400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一</a:t>
            </a:r>
            <a:r>
              <a:rPr lang="en-US" altLang="zh-TW" sz="5400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)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1652597" y="28227258"/>
            <a:ext cx="9446817" cy="709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9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國立東華大學教學卓越中心起飛計畫團隊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10432780" y="27854344"/>
            <a:ext cx="1231002" cy="1176211"/>
            <a:chOff x="9849508" y="8146502"/>
            <a:chExt cx="3209925" cy="3067050"/>
          </a:xfrm>
        </p:grpSpPr>
        <p:sp>
          <p:nvSpPr>
            <p:cNvPr id="12" name="橢圓 11"/>
            <p:cNvSpPr/>
            <p:nvPr/>
          </p:nvSpPr>
          <p:spPr>
            <a:xfrm>
              <a:off x="10440715" y="9159765"/>
              <a:ext cx="376401" cy="378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873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508" y="8146502"/>
              <a:ext cx="3209925" cy="3067050"/>
            </a:xfrm>
            <a:prstGeom prst="rect">
              <a:avLst/>
            </a:prstGeom>
          </p:spPr>
        </p:pic>
      </p:grpSp>
      <p:grpSp>
        <p:nvGrpSpPr>
          <p:cNvPr id="21" name="群組 20"/>
          <p:cNvGrpSpPr/>
          <p:nvPr/>
        </p:nvGrpSpPr>
        <p:grpSpPr>
          <a:xfrm flipV="1">
            <a:off x="652496" y="4711903"/>
            <a:ext cx="12514764" cy="1446695"/>
            <a:chOff x="292969" y="1719682"/>
            <a:chExt cx="5619101" cy="649563"/>
          </a:xfrm>
        </p:grpSpPr>
        <p:sp>
          <p:nvSpPr>
            <p:cNvPr id="14" name="圓角矩形 13"/>
            <p:cNvSpPr/>
            <p:nvPr/>
          </p:nvSpPr>
          <p:spPr>
            <a:xfrm>
              <a:off x="504497" y="1719682"/>
              <a:ext cx="5407573" cy="649563"/>
            </a:xfrm>
            <a:prstGeom prst="roundRect">
              <a:avLst>
                <a:gd name="adj" fmla="val 50000"/>
              </a:avLst>
            </a:prstGeom>
            <a:solidFill>
              <a:srgbClr val="219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873"/>
            </a:p>
          </p:txBody>
        </p:sp>
        <p:sp>
          <p:nvSpPr>
            <p:cNvPr id="16" name="等腰三角形 15"/>
            <p:cNvSpPr/>
            <p:nvPr/>
          </p:nvSpPr>
          <p:spPr>
            <a:xfrm rot="14216739">
              <a:off x="348776" y="2018604"/>
              <a:ext cx="194339" cy="305954"/>
            </a:xfrm>
            <a:prstGeom prst="triangle">
              <a:avLst/>
            </a:prstGeom>
            <a:solidFill>
              <a:srgbClr val="219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873"/>
            </a:p>
          </p:txBody>
        </p:sp>
      </p:grpSp>
      <p:grpSp>
        <p:nvGrpSpPr>
          <p:cNvPr id="20" name="群組 19"/>
          <p:cNvGrpSpPr/>
          <p:nvPr/>
        </p:nvGrpSpPr>
        <p:grpSpPr>
          <a:xfrm flipV="1">
            <a:off x="7443893" y="6648363"/>
            <a:ext cx="13175591" cy="1446695"/>
            <a:chOff x="3342291" y="2528988"/>
            <a:chExt cx="5915811" cy="649563"/>
          </a:xfrm>
        </p:grpSpPr>
        <p:sp>
          <p:nvSpPr>
            <p:cNvPr id="17" name="等腰三角形 16"/>
            <p:cNvSpPr/>
            <p:nvPr/>
          </p:nvSpPr>
          <p:spPr>
            <a:xfrm rot="7939731">
              <a:off x="9007955" y="2853888"/>
              <a:ext cx="194339" cy="305954"/>
            </a:xfrm>
            <a:prstGeom prst="triangle">
              <a:avLst/>
            </a:prstGeom>
            <a:solidFill>
              <a:srgbClr val="219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873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3342291" y="2528988"/>
              <a:ext cx="5726824" cy="6495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219E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873"/>
            </a:p>
          </p:txBody>
        </p:sp>
        <p:sp>
          <p:nvSpPr>
            <p:cNvPr id="19" name="等腰三角形 18"/>
            <p:cNvSpPr/>
            <p:nvPr/>
          </p:nvSpPr>
          <p:spPr>
            <a:xfrm rot="7767183">
              <a:off x="9032762" y="2901272"/>
              <a:ext cx="102198" cy="17940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873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1518335" y="5044702"/>
            <a:ext cx="11264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研究所推甄資料不知道從何下筆，好苦惱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52906" y="6822567"/>
            <a:ext cx="121366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想知道如何撰寫推甄資料就快來參加講座吧</a:t>
            </a:r>
            <a:r>
              <a:rPr lang="en-US" altLang="zh-TW" sz="6000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!</a:t>
            </a:r>
            <a:endParaRPr lang="zh-TW" altLang="en-US" sz="10873" dirty="0">
              <a:solidFill>
                <a:srgbClr val="219E9A"/>
              </a:solidFill>
              <a:latin typeface="華康圓體 Std W7" panose="02000700000000000000" pitchFamily="50" charset="-120"/>
              <a:ea typeface="華康圓體 Std W7" panose="02000700000000000000" pitchFamily="50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055113" y="9557413"/>
            <a:ext cx="13513945" cy="107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日期</a:t>
            </a:r>
            <a:r>
              <a:rPr lang="en-US" altLang="zh-TW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:</a:t>
            </a:r>
            <a:r>
              <a:rPr lang="zh-TW" altLang="en-US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en-US" altLang="zh-TW" sz="5345" b="1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9</a:t>
            </a:r>
            <a:r>
              <a:rPr lang="zh-TW" altLang="en-US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月 </a:t>
            </a:r>
            <a:r>
              <a:rPr lang="en-US" altLang="zh-TW" sz="5345" b="1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22</a:t>
            </a:r>
            <a:r>
              <a:rPr lang="zh-TW" altLang="en-US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日 </a:t>
            </a:r>
            <a:r>
              <a:rPr lang="en-US" altLang="zh-TW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(</a:t>
            </a:r>
            <a:r>
              <a:rPr lang="zh-TW" altLang="en-US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週五</a:t>
            </a:r>
            <a:r>
              <a:rPr lang="en-US" altLang="zh-TW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) </a:t>
            </a:r>
            <a:r>
              <a:rPr lang="en-US" altLang="zh-TW" sz="5345" b="1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12:00</a:t>
            </a:r>
            <a:r>
              <a:rPr lang="zh-TW" altLang="en-US" sz="5345" b="1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zh-TW" altLang="en-US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至</a:t>
            </a:r>
            <a:r>
              <a:rPr lang="en-US" altLang="zh-TW" sz="5345" b="1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14:00</a:t>
            </a:r>
            <a:r>
              <a:rPr lang="en-US" altLang="zh-TW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/>
            </a:r>
            <a:br>
              <a:rPr lang="en-US" altLang="zh-TW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</a:br>
            <a:r>
              <a:rPr lang="zh-TW" altLang="en-US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地點</a:t>
            </a:r>
            <a:r>
              <a:rPr lang="en-US" altLang="zh-TW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:</a:t>
            </a:r>
            <a:r>
              <a:rPr lang="zh-TW" altLang="en-US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zh-TW" altLang="zh-TW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人社一館</a:t>
            </a:r>
            <a:r>
              <a:rPr lang="zh-TW" altLang="en-US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zh-TW" altLang="zh-TW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文二講堂</a:t>
            </a:r>
            <a:r>
              <a:rPr lang="en-US" altLang="zh-TW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/>
            </a:r>
            <a:br>
              <a:rPr lang="en-US" altLang="zh-TW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</a:br>
            <a:r>
              <a:rPr lang="zh-TW" altLang="en-US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名額</a:t>
            </a:r>
            <a:r>
              <a:rPr lang="en-US" altLang="zh-TW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:</a:t>
            </a:r>
            <a:r>
              <a:rPr lang="zh-TW" altLang="en-US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en-US" altLang="zh-TW" sz="5345" b="1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40</a:t>
            </a:r>
            <a:r>
              <a:rPr lang="zh-TW" altLang="en-US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人 </a:t>
            </a:r>
            <a:r>
              <a:rPr lang="en-US" altLang="zh-TW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(</a:t>
            </a:r>
            <a:r>
              <a:rPr lang="zh-TW" altLang="en-US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限起飛生</a:t>
            </a:r>
            <a:r>
              <a:rPr lang="en-US" altLang="zh-TW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講師</a:t>
            </a:r>
            <a:r>
              <a:rPr lang="en-US" altLang="zh-TW" sz="5345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:</a:t>
            </a:r>
            <a:r>
              <a:rPr lang="zh-TW" altLang="en-US" sz="5345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李泱瑱</a:t>
            </a:r>
          </a:p>
          <a:p>
            <a:pPr>
              <a:lnSpc>
                <a:spcPct val="150000"/>
              </a:lnSpc>
            </a:pPr>
            <a:r>
              <a:rPr lang="zh-TW" altLang="en-US" sz="3564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學經歷</a:t>
            </a:r>
          </a:p>
          <a:p>
            <a:pPr>
              <a:lnSpc>
                <a:spcPct val="150000"/>
              </a:lnSpc>
            </a:pPr>
            <a:r>
              <a:rPr lang="en-US" altLang="zh-TW" sz="3564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2010</a:t>
            </a:r>
            <a:r>
              <a:rPr lang="zh-TW" altLang="en-US" sz="3564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年 玄奘大學應用心理學系畢業</a:t>
            </a:r>
          </a:p>
          <a:p>
            <a:pPr>
              <a:lnSpc>
                <a:spcPct val="150000"/>
              </a:lnSpc>
            </a:pPr>
            <a:r>
              <a:rPr lang="en-US" altLang="zh-TW" sz="3564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2011~2017 </a:t>
            </a:r>
            <a:r>
              <a:rPr lang="zh-TW" altLang="en-US" sz="3564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國立東華大學數位學伴中心專任助理</a:t>
            </a:r>
          </a:p>
          <a:p>
            <a:pPr>
              <a:lnSpc>
                <a:spcPct val="150000"/>
              </a:lnSpc>
            </a:pPr>
            <a:r>
              <a:rPr lang="en-US" altLang="zh-TW" sz="3564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2016</a:t>
            </a:r>
            <a:r>
              <a:rPr lang="zh-TW" altLang="en-US" sz="3564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年推甄結果</a:t>
            </a:r>
          </a:p>
          <a:p>
            <a:pPr>
              <a:lnSpc>
                <a:spcPct val="150000"/>
              </a:lnSpc>
            </a:pPr>
            <a:r>
              <a:rPr lang="zh-TW" altLang="en-US" sz="3564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國立屏東大學 教育心理與輔導學系碩士班教育心理組 正取</a:t>
            </a:r>
          </a:p>
          <a:p>
            <a:pPr>
              <a:lnSpc>
                <a:spcPct val="150000"/>
              </a:lnSpc>
            </a:pPr>
            <a:r>
              <a:rPr lang="zh-TW" altLang="en-US" sz="3564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國立高雄師範大學 教育學系碩士班 正取</a:t>
            </a:r>
          </a:p>
          <a:p>
            <a:pPr>
              <a:lnSpc>
                <a:spcPct val="150000"/>
              </a:lnSpc>
            </a:pPr>
            <a:r>
              <a:rPr lang="zh-TW" altLang="en-US" sz="3564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高雄醫學大學 性別研究所 備取</a:t>
            </a:r>
            <a:r>
              <a:rPr lang="en-US" altLang="zh-TW" sz="3564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1</a:t>
            </a:r>
            <a:endParaRPr lang="zh-TW" altLang="en-US" sz="3564" dirty="0">
              <a:latin typeface="華康圓體 Std W7" panose="02000700000000000000" pitchFamily="50" charset="-120"/>
              <a:ea typeface="華康圓體 Std W7" panose="02000700000000000000" pitchFamily="50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926519" y="8633196"/>
            <a:ext cx="15426872" cy="12061118"/>
          </a:xfrm>
          <a:prstGeom prst="roundRect">
            <a:avLst>
              <a:gd name="adj" fmla="val 4858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873"/>
          </a:p>
        </p:txBody>
      </p:sp>
      <p:sp>
        <p:nvSpPr>
          <p:cNvPr id="26" name="文字方塊 25"/>
          <p:cNvSpPr txBox="1"/>
          <p:nvPr/>
        </p:nvSpPr>
        <p:spPr>
          <a:xfrm>
            <a:off x="11918878" y="20820153"/>
            <a:ext cx="75312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chemeClr val="bg2">
                    <a:lumMod val="75000"/>
                  </a:schemeClr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下載｜轉傳｜動態消息｜</a:t>
            </a:r>
            <a:r>
              <a:rPr lang="en-US" altLang="zh-TW" sz="4400" dirty="0">
                <a:solidFill>
                  <a:schemeClr val="bg2">
                    <a:lumMod val="75000"/>
                  </a:schemeClr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Keep</a:t>
            </a:r>
            <a:endParaRPr lang="zh-TW" altLang="en-US" sz="4400" dirty="0">
              <a:solidFill>
                <a:schemeClr val="bg2">
                  <a:lumMod val="75000"/>
                </a:schemeClr>
              </a:solidFill>
              <a:latin typeface="華康圓體 Std W3" panose="02000300000000000000" pitchFamily="50" charset="-120"/>
              <a:ea typeface="華康圓體 Std W3" panose="02000300000000000000" pitchFamily="50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3167259" y="5336028"/>
            <a:ext cx="2177199" cy="709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9" dirty="0">
                <a:solidFill>
                  <a:schemeClr val="bg2">
                    <a:lumMod val="75000"/>
                  </a:schemeClr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上午</a:t>
            </a:r>
            <a:r>
              <a:rPr lang="en-US" altLang="zh-TW" sz="4009" dirty="0">
                <a:solidFill>
                  <a:schemeClr val="bg2">
                    <a:lumMod val="75000"/>
                  </a:schemeClr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9:51</a:t>
            </a:r>
            <a:endParaRPr lang="zh-TW" altLang="en-US" sz="4009" dirty="0">
              <a:solidFill>
                <a:schemeClr val="bg2">
                  <a:lumMod val="75000"/>
                </a:schemeClr>
              </a:solidFill>
              <a:latin typeface="華康圓體 Std W3" panose="02000300000000000000" pitchFamily="50" charset="-120"/>
              <a:ea typeface="華康圓體 Std W3" panose="02000300000000000000" pitchFamily="50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152767" y="6739238"/>
            <a:ext cx="2177199" cy="1326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009" dirty="0">
                <a:solidFill>
                  <a:schemeClr val="bg2">
                    <a:lumMod val="75000"/>
                  </a:schemeClr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已讀</a:t>
            </a:r>
            <a:endParaRPr lang="en-US" altLang="zh-TW" sz="4009" dirty="0">
              <a:solidFill>
                <a:schemeClr val="bg2">
                  <a:lumMod val="75000"/>
                </a:schemeClr>
              </a:solidFill>
              <a:latin typeface="華康圓體 Std W3" panose="02000300000000000000" pitchFamily="50" charset="-120"/>
              <a:ea typeface="華康圓體 Std W3" panose="02000300000000000000" pitchFamily="50" charset="-120"/>
            </a:endParaRPr>
          </a:p>
          <a:p>
            <a:pPr algn="r"/>
            <a:r>
              <a:rPr lang="zh-TW" altLang="en-US" sz="4009" dirty="0">
                <a:solidFill>
                  <a:schemeClr val="bg2">
                    <a:lumMod val="75000"/>
                  </a:schemeClr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上午</a:t>
            </a:r>
            <a:r>
              <a:rPr lang="en-US" altLang="zh-TW" sz="4009" dirty="0">
                <a:solidFill>
                  <a:schemeClr val="bg2">
                    <a:lumMod val="75000"/>
                  </a:schemeClr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9:52</a:t>
            </a:r>
            <a:endParaRPr lang="zh-TW" altLang="en-US" sz="4009" dirty="0">
              <a:solidFill>
                <a:schemeClr val="bg2">
                  <a:lumMod val="75000"/>
                </a:schemeClr>
              </a:solidFill>
              <a:latin typeface="華康圓體 Std W3" panose="02000300000000000000" pitchFamily="50" charset="-120"/>
              <a:ea typeface="華康圓體 Std W3" panose="02000300000000000000" pitchFamily="50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470854" y="19362002"/>
            <a:ext cx="2177199" cy="1326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4009" dirty="0">
                <a:solidFill>
                  <a:schemeClr val="bg2">
                    <a:lumMod val="75000"/>
                  </a:schemeClr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已讀</a:t>
            </a:r>
            <a:endParaRPr lang="en-US" altLang="zh-TW" sz="4009" dirty="0">
              <a:solidFill>
                <a:schemeClr val="bg2">
                  <a:lumMod val="75000"/>
                </a:schemeClr>
              </a:solidFill>
              <a:latin typeface="華康圓體 Std W3" panose="02000300000000000000" pitchFamily="50" charset="-120"/>
              <a:ea typeface="華康圓體 Std W3" panose="02000300000000000000" pitchFamily="50" charset="-120"/>
            </a:endParaRPr>
          </a:p>
          <a:p>
            <a:pPr algn="r"/>
            <a:r>
              <a:rPr lang="zh-TW" altLang="en-US" sz="4009" dirty="0">
                <a:solidFill>
                  <a:schemeClr val="bg2">
                    <a:lumMod val="75000"/>
                  </a:schemeClr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上午</a:t>
            </a:r>
            <a:r>
              <a:rPr lang="en-US" altLang="zh-TW" sz="4009" dirty="0">
                <a:solidFill>
                  <a:schemeClr val="bg2">
                    <a:lumMod val="75000"/>
                  </a:schemeClr>
                </a:solidFill>
                <a:latin typeface="華康圓體 Std W3" panose="02000300000000000000" pitchFamily="50" charset="-120"/>
                <a:ea typeface="華康圓體 Std W3" panose="02000300000000000000" pitchFamily="50" charset="-120"/>
              </a:rPr>
              <a:t>9:52</a:t>
            </a:r>
            <a:endParaRPr lang="zh-TW" altLang="en-US" sz="4009" dirty="0">
              <a:solidFill>
                <a:schemeClr val="bg2">
                  <a:lumMod val="75000"/>
                </a:schemeClr>
              </a:solidFill>
              <a:latin typeface="華康圓體 Std W3" panose="02000300000000000000" pitchFamily="50" charset="-120"/>
              <a:ea typeface="華康圓體 Std W3" panose="02000300000000000000" pitchFamily="50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6606949" y="23389560"/>
            <a:ext cx="3209533" cy="914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9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▼</a:t>
            </a:r>
            <a:r>
              <a:rPr lang="zh-TW" altLang="en-US" sz="5345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zh-TW" altLang="en-US" sz="4454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報名網址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292" y="24452473"/>
            <a:ext cx="3511926" cy="3511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08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1609"/>
            <a:ext cx="21451636" cy="30336822"/>
          </a:xfrm>
        </p:spPr>
      </p:pic>
      <p:sp>
        <p:nvSpPr>
          <p:cNvPr id="16" name="矩形 15"/>
          <p:cNvSpPr/>
          <p:nvPr/>
        </p:nvSpPr>
        <p:spPr>
          <a:xfrm>
            <a:off x="-8482" y="2931668"/>
            <a:ext cx="21383625" cy="46699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873"/>
          </a:p>
        </p:txBody>
      </p:sp>
      <p:sp>
        <p:nvSpPr>
          <p:cNvPr id="5" name="文字方塊 4"/>
          <p:cNvSpPr txBox="1"/>
          <p:nvPr/>
        </p:nvSpPr>
        <p:spPr>
          <a:xfrm>
            <a:off x="3557023" y="3518703"/>
            <a:ext cx="14826495" cy="338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691" b="1" dirty="0">
                <a:solidFill>
                  <a:schemeClr val="bg1"/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「  研究計畫撰寫 </a:t>
            </a:r>
            <a:r>
              <a:rPr lang="en-US" altLang="zh-TW" sz="10691" b="1" dirty="0">
                <a:solidFill>
                  <a:schemeClr val="bg1"/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&amp;</a:t>
            </a:r>
          </a:p>
          <a:p>
            <a:r>
              <a:rPr lang="zh-TW" altLang="en-US" sz="10691" b="1" dirty="0">
                <a:solidFill>
                  <a:schemeClr val="bg1"/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   第二階段面試技巧 」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246859" y="180437"/>
            <a:ext cx="8872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106-1</a:t>
            </a:r>
            <a:r>
              <a:rPr lang="zh-TW" altLang="en-US" sz="5400" dirty="0"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 起飛升學系列講座</a:t>
            </a:r>
            <a:r>
              <a:rPr lang="en-US" altLang="zh-TW" sz="5400" dirty="0"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(</a:t>
            </a:r>
            <a:r>
              <a:rPr lang="zh-TW" altLang="en-US" sz="5400" dirty="0"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二</a:t>
            </a:r>
            <a:r>
              <a:rPr lang="en-US" altLang="zh-TW" sz="5400" dirty="0"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)</a:t>
            </a:r>
            <a:endParaRPr lang="zh-TW" altLang="en-US" sz="5400" dirty="0">
              <a:latin typeface="華康圓體 Std W5" panose="02000500000000000000" pitchFamily="50" charset="-120"/>
              <a:ea typeface="華康圓體 Std W5" panose="02000500000000000000" pitchFamily="50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051221" y="26302017"/>
            <a:ext cx="2925801" cy="1737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564" dirty="0">
                <a:solidFill>
                  <a:srgbClr val="219E9A"/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國立東華大學</a:t>
            </a:r>
            <a:endParaRPr lang="en-US" altLang="zh-TW" sz="3564" dirty="0">
              <a:solidFill>
                <a:srgbClr val="219E9A"/>
              </a:solidFill>
              <a:latin typeface="華康圓體 Std W5" panose="02000500000000000000" pitchFamily="50" charset="-120"/>
              <a:ea typeface="華康圓體 Std W5" panose="02000500000000000000" pitchFamily="50" charset="-120"/>
            </a:endParaRPr>
          </a:p>
          <a:p>
            <a:r>
              <a:rPr lang="zh-TW" altLang="en-US" sz="3564" dirty="0">
                <a:solidFill>
                  <a:srgbClr val="219E9A"/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教學卓越中心</a:t>
            </a:r>
            <a:endParaRPr lang="en-US" altLang="zh-TW" sz="3564" dirty="0">
              <a:solidFill>
                <a:srgbClr val="219E9A"/>
              </a:solidFill>
              <a:latin typeface="華康圓體 Std W5" panose="02000500000000000000" pitchFamily="50" charset="-120"/>
              <a:ea typeface="華康圓體 Std W5" panose="02000500000000000000" pitchFamily="50" charset="-120"/>
            </a:endParaRPr>
          </a:p>
          <a:p>
            <a:r>
              <a:rPr lang="zh-TW" altLang="en-US" sz="3564" dirty="0">
                <a:solidFill>
                  <a:srgbClr val="219E9A"/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起飛計畫團隊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5716566" y="26639300"/>
            <a:ext cx="1231002" cy="1176211"/>
            <a:chOff x="9849508" y="8146502"/>
            <a:chExt cx="3209925" cy="3067050"/>
          </a:xfrm>
        </p:grpSpPr>
        <p:sp>
          <p:nvSpPr>
            <p:cNvPr id="9" name="橢圓 8"/>
            <p:cNvSpPr/>
            <p:nvPr/>
          </p:nvSpPr>
          <p:spPr>
            <a:xfrm>
              <a:off x="10440715" y="9159765"/>
              <a:ext cx="376401" cy="378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873"/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508" y="8146502"/>
              <a:ext cx="3209925" cy="3067050"/>
            </a:xfrm>
            <a:prstGeom prst="rect">
              <a:avLst/>
            </a:prstGeom>
          </p:spPr>
        </p:pic>
      </p:grpSp>
      <p:sp>
        <p:nvSpPr>
          <p:cNvPr id="17" name="文字方塊 16"/>
          <p:cNvSpPr txBox="1"/>
          <p:nvPr/>
        </p:nvSpPr>
        <p:spPr>
          <a:xfrm>
            <a:off x="4897603" y="8251905"/>
            <a:ext cx="13423868" cy="4644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日期</a:t>
            </a:r>
            <a:r>
              <a:rPr lang="en-US" altLang="zh-TW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:</a:t>
            </a:r>
            <a:r>
              <a:rPr lang="zh-TW" altLang="en-US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en-US" altLang="zh-TW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9</a:t>
            </a:r>
            <a:r>
              <a:rPr lang="zh-TW" altLang="en-US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月 </a:t>
            </a:r>
            <a:r>
              <a:rPr lang="en-US" altLang="zh-TW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29</a:t>
            </a:r>
            <a:r>
              <a:rPr lang="zh-TW" altLang="en-US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日 </a:t>
            </a:r>
            <a:r>
              <a:rPr lang="en-US" altLang="zh-TW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(</a:t>
            </a:r>
            <a:r>
              <a:rPr lang="zh-TW" altLang="en-US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週五</a:t>
            </a:r>
            <a:r>
              <a:rPr lang="en-US" altLang="zh-TW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) 12:00</a:t>
            </a:r>
            <a:r>
              <a:rPr lang="zh-TW" altLang="en-US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至</a:t>
            </a:r>
            <a:r>
              <a:rPr lang="en-US" altLang="zh-TW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14:00</a:t>
            </a:r>
            <a:r>
              <a:rPr lang="en-US" altLang="zh-TW" sz="6236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/>
            </a:r>
            <a:br>
              <a:rPr lang="en-US" altLang="zh-TW" sz="6236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</a:br>
            <a:r>
              <a:rPr lang="zh-TW" altLang="en-US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地點</a:t>
            </a:r>
            <a:r>
              <a:rPr lang="en-US" altLang="zh-TW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:</a:t>
            </a:r>
            <a:r>
              <a:rPr lang="zh-TW" altLang="en-US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zh-TW" altLang="zh-TW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人社一館</a:t>
            </a:r>
            <a:r>
              <a:rPr lang="zh-TW" altLang="en-US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zh-TW" altLang="zh-TW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文二講堂</a:t>
            </a:r>
            <a:r>
              <a:rPr lang="en-US" altLang="zh-TW" sz="6236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/>
            </a:r>
            <a:br>
              <a:rPr lang="en-US" altLang="zh-TW" sz="6236" dirty="0">
                <a:solidFill>
                  <a:srgbClr val="219E9A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</a:br>
            <a:r>
              <a:rPr lang="zh-TW" altLang="en-US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名額</a:t>
            </a:r>
            <a:r>
              <a:rPr lang="en-US" altLang="zh-TW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:</a:t>
            </a:r>
            <a:r>
              <a:rPr lang="zh-TW" altLang="en-US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en-US" altLang="zh-TW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40</a:t>
            </a:r>
            <a:r>
              <a:rPr lang="zh-TW" altLang="en-US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人 </a:t>
            </a:r>
            <a:r>
              <a:rPr lang="en-US" altLang="zh-TW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(</a:t>
            </a:r>
            <a:r>
              <a:rPr lang="zh-TW" altLang="en-US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限起飛生</a:t>
            </a:r>
            <a:r>
              <a:rPr lang="en-US" altLang="zh-TW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)</a:t>
            </a:r>
          </a:p>
          <a:p>
            <a:endParaRPr lang="zh-TW" altLang="en-US" sz="10873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897604" y="12378725"/>
            <a:ext cx="14741095" cy="968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主講人</a:t>
            </a:r>
            <a:r>
              <a:rPr lang="en-US" altLang="zh-TW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:</a:t>
            </a:r>
            <a:r>
              <a:rPr lang="zh-TW" altLang="en-US" sz="6236" dirty="0">
                <a:solidFill>
                  <a:schemeClr val="bg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zh-TW" altLang="en-US" sz="6236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李泱瑱</a:t>
            </a:r>
          </a:p>
          <a:p>
            <a:pPr>
              <a:lnSpc>
                <a:spcPct val="150000"/>
              </a:lnSpc>
            </a:pPr>
            <a:r>
              <a:rPr lang="en-US" altLang="zh-TW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—</a:t>
            </a:r>
            <a:r>
              <a:rPr lang="zh-TW" altLang="en-US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學經歷</a:t>
            </a:r>
            <a:r>
              <a:rPr lang="en-US" altLang="zh-TW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—</a:t>
            </a:r>
            <a:endParaRPr lang="zh-TW" altLang="en-US" sz="4009" dirty="0">
              <a:latin typeface="華康圓體 Std W7" panose="02000700000000000000" pitchFamily="50" charset="-120"/>
              <a:ea typeface="華康圓體 Std W7" panose="02000700000000000000" pitchFamily="50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2010</a:t>
            </a:r>
            <a:r>
              <a:rPr lang="zh-TW" altLang="en-US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年 玄奘大學應用心理學系畢業</a:t>
            </a:r>
          </a:p>
          <a:p>
            <a:pPr lvl="1">
              <a:lnSpc>
                <a:spcPct val="150000"/>
              </a:lnSpc>
            </a:pPr>
            <a:r>
              <a:rPr lang="en-US" altLang="zh-TW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2011~2017 </a:t>
            </a:r>
            <a:r>
              <a:rPr lang="zh-TW" altLang="en-US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國立東華大學數位學伴中心專任助理</a:t>
            </a:r>
          </a:p>
          <a:p>
            <a:pPr lvl="1">
              <a:lnSpc>
                <a:spcPct val="150000"/>
              </a:lnSpc>
            </a:pPr>
            <a:r>
              <a:rPr lang="en-US" altLang="zh-TW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2016</a:t>
            </a:r>
            <a:r>
              <a:rPr lang="zh-TW" altLang="en-US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年推甄結果</a:t>
            </a:r>
          </a:p>
          <a:p>
            <a:pPr lvl="1">
              <a:lnSpc>
                <a:spcPct val="150000"/>
              </a:lnSpc>
            </a:pPr>
            <a:r>
              <a:rPr lang="zh-TW" altLang="en-US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國立屏東大學 教育心理與輔導學系碩士班教育心理組 正取</a:t>
            </a:r>
          </a:p>
          <a:p>
            <a:pPr lvl="1">
              <a:lnSpc>
                <a:spcPct val="150000"/>
              </a:lnSpc>
            </a:pPr>
            <a:r>
              <a:rPr lang="zh-TW" altLang="en-US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國立高雄師範大學 教育學系碩士班 正取</a:t>
            </a:r>
          </a:p>
          <a:p>
            <a:pPr lvl="1">
              <a:lnSpc>
                <a:spcPct val="150000"/>
              </a:lnSpc>
            </a:pPr>
            <a:r>
              <a:rPr lang="zh-TW" altLang="en-US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高雄醫學大學 性別研究所 備取</a:t>
            </a:r>
            <a:r>
              <a:rPr lang="en-US" altLang="zh-TW" sz="4009" dirty="0"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1</a:t>
            </a:r>
            <a:endParaRPr lang="zh-TW" altLang="en-US" sz="4009" dirty="0">
              <a:latin typeface="華康圓體 Std W7" panose="02000700000000000000" pitchFamily="50" charset="-120"/>
              <a:ea typeface="華康圓體 Std W7" panose="02000700000000000000" pitchFamily="50" charset="-120"/>
            </a:endParaRPr>
          </a:p>
          <a:p>
            <a:endParaRPr lang="zh-TW" altLang="en-US" sz="10873" dirty="0"/>
          </a:p>
        </p:txBody>
      </p:sp>
      <p:cxnSp>
        <p:nvCxnSpPr>
          <p:cNvPr id="20" name="直線接點 19"/>
          <p:cNvCxnSpPr/>
          <p:nvPr/>
        </p:nvCxnSpPr>
        <p:spPr>
          <a:xfrm>
            <a:off x="2062597" y="11907708"/>
            <a:ext cx="15965453" cy="0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6050962" y="24616541"/>
            <a:ext cx="3305713" cy="914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9" b="1" dirty="0">
                <a:solidFill>
                  <a:srgbClr val="ED7D3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▲</a:t>
            </a:r>
            <a:r>
              <a:rPr lang="zh-TW" altLang="en-US" sz="5345" b="1" dirty="0">
                <a:solidFill>
                  <a:srgbClr val="ED7D3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 </a:t>
            </a:r>
            <a:r>
              <a:rPr lang="zh-TW" altLang="en-US" sz="4454" b="1" dirty="0">
                <a:solidFill>
                  <a:srgbClr val="ED7D31"/>
                </a:solidFill>
                <a:latin typeface="華康圓體 Std W7" panose="02000700000000000000" pitchFamily="50" charset="-120"/>
                <a:ea typeface="華康圓體 Std W7" panose="02000700000000000000" pitchFamily="50" charset="-120"/>
              </a:rPr>
              <a:t>報名網址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854" y="21113819"/>
            <a:ext cx="3511926" cy="3511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文字方塊 22"/>
          <p:cNvSpPr txBox="1"/>
          <p:nvPr/>
        </p:nvSpPr>
        <p:spPr>
          <a:xfrm>
            <a:off x="1984192" y="8475248"/>
            <a:ext cx="2624775" cy="2639597"/>
          </a:xfrm>
          <a:prstGeom prst="roundRect">
            <a:avLst>
              <a:gd name="adj" fmla="val 23356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7127" dirty="0">
                <a:solidFill>
                  <a:srgbClr val="219E9A"/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講座</a:t>
            </a:r>
            <a:endParaRPr lang="en-US" altLang="zh-TW" sz="7127" dirty="0">
              <a:solidFill>
                <a:srgbClr val="219E9A"/>
              </a:solidFill>
              <a:latin typeface="華康圓體 Std W5" panose="02000500000000000000" pitchFamily="50" charset="-120"/>
              <a:ea typeface="華康圓體 Std W5" panose="02000500000000000000" pitchFamily="50" charset="-120"/>
            </a:endParaRPr>
          </a:p>
          <a:p>
            <a:pPr algn="ctr"/>
            <a:r>
              <a:rPr lang="zh-TW" altLang="en-US" sz="7127" dirty="0">
                <a:solidFill>
                  <a:srgbClr val="219E9A"/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資訊</a:t>
            </a:r>
            <a:endParaRPr lang="zh-TW" altLang="en-US" sz="10873" dirty="0">
              <a:solidFill>
                <a:srgbClr val="219E9A"/>
              </a:solidFill>
              <a:latin typeface="華康圓體 Std W5" panose="02000500000000000000" pitchFamily="50" charset="-120"/>
              <a:ea typeface="華康圓體 Std W5" panose="02000500000000000000" pitchFamily="50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984192" y="12390403"/>
            <a:ext cx="2624775" cy="2639597"/>
          </a:xfrm>
          <a:prstGeom prst="roundRect">
            <a:avLst>
              <a:gd name="adj" fmla="val 23356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7127" dirty="0">
                <a:solidFill>
                  <a:srgbClr val="219E9A"/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講師</a:t>
            </a:r>
            <a:endParaRPr lang="en-US" altLang="zh-TW" sz="7127" dirty="0">
              <a:solidFill>
                <a:srgbClr val="219E9A"/>
              </a:solidFill>
              <a:latin typeface="華康圓體 Std W5" panose="02000500000000000000" pitchFamily="50" charset="-120"/>
              <a:ea typeface="華康圓體 Std W5" panose="02000500000000000000" pitchFamily="50" charset="-120"/>
            </a:endParaRPr>
          </a:p>
          <a:p>
            <a:pPr algn="ctr"/>
            <a:r>
              <a:rPr lang="zh-TW" altLang="en-US" sz="7127" dirty="0">
                <a:solidFill>
                  <a:srgbClr val="219E9A"/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資訊</a:t>
            </a:r>
            <a:endParaRPr lang="zh-TW" altLang="en-US" sz="10873" dirty="0">
              <a:solidFill>
                <a:srgbClr val="219E9A"/>
              </a:solidFill>
              <a:latin typeface="華康圓體 Std W5" panose="02000500000000000000" pitchFamily="50" charset="-120"/>
              <a:ea typeface="華康圓體 Std W5" panose="020005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4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427</Words>
  <Application>Microsoft Office PowerPoint</Application>
  <PresentationFormat>自訂</PresentationFormat>
  <Paragraphs>74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學姊，東華看牙醫…好麻煩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51</cp:revision>
  <dcterms:created xsi:type="dcterms:W3CDTF">2017-08-28T02:24:45Z</dcterms:created>
  <dcterms:modified xsi:type="dcterms:W3CDTF">2017-10-11T01:22:25Z</dcterms:modified>
</cp:coreProperties>
</file>