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81813" cy="100028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3" y="0"/>
            <a:ext cx="2293627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91" y="6426203"/>
            <a:ext cx="2819399" cy="126999"/>
          </a:xfrm>
        </p:spPr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6296248"/>
            <a:ext cx="2820987" cy="1524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2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1" y="0"/>
            <a:ext cx="2293627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91" y="6426203"/>
            <a:ext cx="2819399" cy="126999"/>
          </a:xfrm>
        </p:spPr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6296248"/>
            <a:ext cx="2820987" cy="1524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5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2"/>
            <a:ext cx="2819400" cy="57149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2"/>
            <a:ext cx="2819400" cy="57149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2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3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2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93177E-213A-4BC1-93C8-DB6A19327F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3" y="6426203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D96960-31E0-4081-9202-006C7FBA057A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3541" y="2708920"/>
            <a:ext cx="5856651" cy="4032448"/>
          </a:xfrm>
        </p:spPr>
        <p:txBody>
          <a:bodyPr>
            <a:no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:106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日開始上課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星期六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19:00-20:00(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共八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次上課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費用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:2000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東華大學體育中心跆拳道教室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適合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6~9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歲兒童，滿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人開班。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教練團寫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陳詩欣教練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奧運金牌</a:t>
            </a: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東京奧運潛力選手計畫主持人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胡士軒教練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體育系三年級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國家跆拳道代表隊培訓選手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徐庭瑋教練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體育系一年級</a:t>
            </a:r>
          </a:p>
          <a:p>
            <a:pPr algn="l"/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東華大學跆拳道運動代表隊</a:t>
            </a:r>
          </a:p>
          <a:p>
            <a:pPr algn="l"/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88224" y="1268760"/>
            <a:ext cx="2112235" cy="4536504"/>
          </a:xfrm>
        </p:spPr>
        <p:txBody>
          <a:bodyPr>
            <a:normAutofit fontScale="90000"/>
          </a:bodyPr>
          <a:lstStyle/>
          <a:p>
            <a: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en-US" altLang="zh-TW" sz="7200" dirty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7200" dirty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zh-TW" altLang="en-US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>兒</a:t>
            </a:r>
            <a: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zh-TW" altLang="en-US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>童</a:t>
            </a:r>
            <a: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72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zh-TW" altLang="en-US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>跆</a:t>
            </a:r>
            <a:r>
              <a:rPr lang="en-US" altLang="zh-TW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zh-TW" altLang="en-US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>拳</a:t>
            </a:r>
            <a:r>
              <a:rPr lang="en-US" altLang="zh-TW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/>
            </a:r>
            <a:br>
              <a:rPr lang="en-US" altLang="zh-TW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</a:br>
            <a:r>
              <a:rPr lang="zh-TW" altLang="en-US" sz="8000" dirty="0" smtClean="0">
                <a:solidFill>
                  <a:schemeClr val="bg1"/>
                </a:solidFill>
                <a:latin typeface="華康楷書體W7" panose="03000709000000000000" pitchFamily="65" charset="-120"/>
                <a:ea typeface="華康楷書體W7" panose="03000709000000000000" pitchFamily="65" charset="-120"/>
              </a:rPr>
              <a:t>道</a:t>
            </a:r>
            <a:endParaRPr lang="zh-TW" altLang="en-US" sz="8000" dirty="0">
              <a:solidFill>
                <a:schemeClr val="bg1"/>
              </a:solidFill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  <p:pic>
        <p:nvPicPr>
          <p:cNvPr id="1026" name="Picture 2" descr="「跆拳道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1" y="188640"/>
            <a:ext cx="460851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「跆拳道」的圖片搜尋結果"/>
          <p:cNvSpPr>
            <a:spLocks noChangeAspect="1" noChangeArrowheads="1"/>
          </p:cNvSpPr>
          <p:nvPr/>
        </p:nvSpPr>
        <p:spPr bwMode="auto">
          <a:xfrm>
            <a:off x="207435" y="-102394"/>
            <a:ext cx="397933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7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綜合">
  <a:themeElements>
    <a:clrScheme name="綜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綜合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綜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76</TotalTime>
  <Words>85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綜合</vt:lpstr>
      <vt:lpstr>   兒 童 跆 拳 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兒 童 跆 拳 道</dc:title>
  <dc:creator>Administrator</dc:creator>
  <cp:lastModifiedBy>USER</cp:lastModifiedBy>
  <cp:revision>11</cp:revision>
  <cp:lastPrinted>2017-03-17T05:59:39Z</cp:lastPrinted>
  <dcterms:created xsi:type="dcterms:W3CDTF">2017-03-06T03:17:22Z</dcterms:created>
  <dcterms:modified xsi:type="dcterms:W3CDTF">2017-03-29T07:56:19Z</dcterms:modified>
</cp:coreProperties>
</file>