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0000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4" autoAdjust="0"/>
    <p:restoredTop sz="93155" autoAdjust="0"/>
  </p:normalViewPr>
  <p:slideViewPr>
    <p:cSldViewPr>
      <p:cViewPr>
        <p:scale>
          <a:sx n="70" d="100"/>
          <a:sy n="70" d="100"/>
        </p:scale>
        <p:origin x="-2069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140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40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225"/>
            <a:ext cx="5443856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40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5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goo.gl/wtR8z4" TargetMode="External"/><Relationship Id="rId4" Type="http://schemas.openxmlformats.org/officeDocument/2006/relationships/hyperlink" Target="https://ecolife.epa.gov.tw/default.asp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grpSp>
        <p:nvGrpSpPr>
          <p:cNvPr id="113" name="群組 112"/>
          <p:cNvGrpSpPr/>
          <p:nvPr/>
        </p:nvGrpSpPr>
        <p:grpSpPr>
          <a:xfrm>
            <a:off x="419063" y="1629819"/>
            <a:ext cx="4224945" cy="4175445"/>
            <a:chOff x="419063" y="1629819"/>
            <a:chExt cx="4224945" cy="4175445"/>
          </a:xfrm>
        </p:grpSpPr>
        <p:grpSp>
          <p:nvGrpSpPr>
            <p:cNvPr id="64" name="群組 63"/>
            <p:cNvGrpSpPr/>
            <p:nvPr/>
          </p:nvGrpSpPr>
          <p:grpSpPr>
            <a:xfrm>
              <a:off x="491071" y="2026797"/>
              <a:ext cx="1686995" cy="3778467"/>
              <a:chOff x="35496" y="980728"/>
              <a:chExt cx="2376264" cy="4896544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2147255" y="2026797"/>
              <a:ext cx="2429273" cy="3778467"/>
              <a:chOff x="35496" y="980728"/>
              <a:chExt cx="2376264" cy="489654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459417" y="1629819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蹲式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079" y="3075181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7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079" y="4011285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7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071" y="4947389"/>
              <a:ext cx="1752470" cy="801592"/>
            </a:xfrm>
            <a:prstGeom prst="rect">
              <a:avLst/>
            </a:prstGeom>
            <a:noFill/>
          </p:spPr>
        </p:pic>
        <p:pic>
          <p:nvPicPr>
            <p:cNvPr id="80" name="Picture 7" descr="\\file-server\專案\視覺設計專區\林獻棠\公廁標示\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063" y="2139077"/>
              <a:ext cx="1754475" cy="802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文字方塊 80"/>
            <p:cNvSpPr txBox="1"/>
            <p:nvPr/>
          </p:nvSpPr>
          <p:spPr>
            <a:xfrm>
              <a:off x="2219263" y="2096706"/>
              <a:ext cx="229431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請注意蹲式馬桶的方向，並且蹲在蹲式馬桶上使用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squatty potty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161726" y="3128605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075247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2147255" y="5091405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8" name="Picture 2" descr="C:\Users\ken.k690915\Desktop\返回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  <p:grpSp>
        <p:nvGrpSpPr>
          <p:cNvPr id="114" name="群組 113"/>
          <p:cNvGrpSpPr/>
          <p:nvPr/>
        </p:nvGrpSpPr>
        <p:grpSpPr>
          <a:xfrm>
            <a:off x="4639480" y="1628800"/>
            <a:ext cx="4157465" cy="4176464"/>
            <a:chOff x="4639480" y="1628800"/>
            <a:chExt cx="4157465" cy="4176464"/>
          </a:xfrm>
        </p:grpSpPr>
        <p:grpSp>
          <p:nvGrpSpPr>
            <p:cNvPr id="97" name="群組 96"/>
            <p:cNvGrpSpPr/>
            <p:nvPr/>
          </p:nvGrpSpPr>
          <p:grpSpPr>
            <a:xfrm>
              <a:off x="4644008" y="2026797"/>
              <a:ext cx="1686995" cy="3778467"/>
              <a:chOff x="35496" y="980728"/>
              <a:chExt cx="2376264" cy="4896544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2" name="群組 101"/>
            <p:cNvGrpSpPr/>
            <p:nvPr/>
          </p:nvGrpSpPr>
          <p:grpSpPr>
            <a:xfrm>
              <a:off x="6300192" y="2026797"/>
              <a:ext cx="2429273" cy="3778467"/>
              <a:chOff x="35496" y="980728"/>
              <a:chExt cx="2376264" cy="4896544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5496" y="3429001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639480" y="1628800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坐式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310134" y="2114272"/>
              <a:ext cx="2366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itchFamily="34" charset="-120"/>
                  <a:ea typeface="微軟正黑體" pitchFamily="34" charset="-120"/>
                </a:rPr>
                <a:t>請注意馬桶的方向，並且坐在馬桶上使用</a:t>
              </a:r>
              <a:endParaRPr lang="en-US" altLang="zh-TW" sz="105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sitting.</a:t>
              </a:r>
            </a:p>
          </p:txBody>
        </p:sp>
        <p:pic>
          <p:nvPicPr>
            <p:cNvPr id="63" name="Picture 6" descr="\\file-server\專案\視覺設計專區\林獻棠\公廁標示\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2204864"/>
              <a:ext cx="1552036" cy="709912"/>
            </a:xfrm>
            <a:prstGeom prst="rect">
              <a:avLst/>
            </a:prstGeom>
            <a:noFill/>
          </p:spPr>
        </p:pic>
        <p:pic>
          <p:nvPicPr>
            <p:cNvPr id="10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068960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10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4005064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10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4941168"/>
              <a:ext cx="1752470" cy="801592"/>
            </a:xfrm>
            <a:prstGeom prst="rect">
              <a:avLst/>
            </a:prstGeom>
            <a:noFill/>
          </p:spPr>
        </p:pic>
        <p:sp>
          <p:nvSpPr>
            <p:cNvPr id="110" name="文字方塊 109"/>
            <p:cNvSpPr txBox="1"/>
            <p:nvPr/>
          </p:nvSpPr>
          <p:spPr>
            <a:xfrm>
              <a:off x="6314663" y="3122384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6228184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6300192" y="5085184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339632" y="2132856"/>
            <a:ext cx="8690583" cy="2808312"/>
            <a:chOff x="-339632" y="2132856"/>
            <a:chExt cx="8690583" cy="2808312"/>
          </a:xfrm>
        </p:grpSpPr>
        <p:sp>
          <p:nvSpPr>
            <p:cNvPr id="12" name="矩形 11"/>
            <p:cNvSpPr/>
            <p:nvPr/>
          </p:nvSpPr>
          <p:spPr>
            <a:xfrm>
              <a:off x="740488" y="2132856"/>
              <a:ext cx="2952328" cy="2808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764824" y="2132856"/>
              <a:ext cx="4536504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敦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764824" y="2204864"/>
              <a:ext cx="4586127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7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39632" y="2267391"/>
              <a:ext cx="5112568" cy="25392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file-server\專案\視覺設計專區\林獻棠\公廁衛生紙沖馬桶宣導圖\海報\海報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17"/>
            <a:ext cx="2664294" cy="374439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" name="Picture 2" descr="\\file-server\專案\視覺設計專區\林獻棠\公廁衛生紙沖馬桶宣導圖\styl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169" y="1988840"/>
            <a:ext cx="2100687" cy="274325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衛生紙改丟垃圾桶的壞處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7981"/>
              </p:ext>
            </p:extLst>
          </p:nvPr>
        </p:nvGraphicFramePr>
        <p:xfrm>
          <a:off x="251520" y="1268760"/>
          <a:ext cx="8640960" cy="47565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(1/3)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53394"/>
              </p:ext>
            </p:extLst>
          </p:nvPr>
        </p:nvGraphicFramePr>
        <p:xfrm>
          <a:off x="251520" y="1268760"/>
          <a:ext cx="8640960" cy="5049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女廁間垃圾桶為加蓋垃圾桶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男廁間不提供垃圾桶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男廁公共區域備有垃圾桶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公廁周圍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公尺販賣機全面改販賣衛生紙</a:t>
                      </a:r>
                      <a:endParaRPr lang="zh-TW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(2/3)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74780"/>
              </p:ext>
            </p:extLst>
          </p:nvPr>
        </p:nvGraphicFramePr>
        <p:xfrm>
          <a:off x="251520" y="1052736"/>
          <a:ext cx="8640960" cy="4785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為何女廁要放垃圾桶，而男廁間不放？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女性廁所仍會設置較小的垃圾桶，提供女性放置生理用品，而男廁就無此需求，因此男廁間應移除垃圾桶，也提醒民眾把如廁後衛生紙丟入馬桶沖掉，另為考量不同使用者丟棄其他廢棄物之需求，可於男廁公共區域放置大型垃圾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推廣衛生紙丟馬桶後，是否會增加污泥量？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</a:t>
                      </a:r>
                      <a:r>
                        <a:rPr lang="zh-TW" altLang="en-US" sz="1800" kern="12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54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41836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50982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06330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16.Q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：落實衛生紙丟馬桶作法，有什麼要特別注意的地方嗎？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5372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清淨家園故厝邊綠色生活網，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如廁衛生紙丟馬桶宣導圖片下載，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https://goo.gl/wtR8z4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Picture 2" descr="C:\Users\wanyi.chen\Downloads\style_01.jpg"/>
          <p:cNvPicPr>
            <a:picLocks noChangeAspect="1" noChangeArrowheads="1"/>
          </p:cNvPicPr>
          <p:nvPr/>
        </p:nvPicPr>
        <p:blipFill>
          <a:blip r:embed="rId2" cstate="print"/>
          <a:srcRect r="4269" b="3352"/>
          <a:stretch>
            <a:fillRect/>
          </a:stretch>
        </p:blipFill>
        <p:spPr bwMode="auto">
          <a:xfrm>
            <a:off x="468313" y="1057126"/>
            <a:ext cx="266382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11760</TotalTime>
  <Words>4316</Words>
  <Application>Microsoft Office PowerPoint</Application>
  <PresentationFormat>如螢幕大小 (4:3)</PresentationFormat>
  <Paragraphs>275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預設簡報設計</vt:lpstr>
      <vt:lpstr>PowerPoint 簡報</vt:lpstr>
      <vt:lpstr>大綱</vt:lpstr>
      <vt:lpstr>大綱</vt:lpstr>
      <vt:lpstr>PowerPoint 簡報</vt:lpstr>
      <vt:lpstr>PowerPoint 簡報</vt:lpstr>
      <vt:lpstr> 民眾對於「衛生紙丟馬     桶」常見兩大問題：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admin</cp:lastModifiedBy>
  <cp:revision>932</cp:revision>
  <cp:lastPrinted>2017-02-14T08:39:18Z</cp:lastPrinted>
  <dcterms:created xsi:type="dcterms:W3CDTF">2013-05-03T05:49:40Z</dcterms:created>
  <dcterms:modified xsi:type="dcterms:W3CDTF">2017-03-01T02:42:41Z</dcterms:modified>
</cp:coreProperties>
</file>