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974" r:id="rId2"/>
    <p:sldId id="1185" r:id="rId3"/>
    <p:sldId id="1186" r:id="rId4"/>
    <p:sldId id="1187" r:id="rId5"/>
    <p:sldId id="1189" r:id="rId6"/>
    <p:sldId id="1190" r:id="rId7"/>
    <p:sldId id="1191" r:id="rId8"/>
    <p:sldId id="1219" r:id="rId9"/>
    <p:sldId id="1217" r:id="rId10"/>
    <p:sldId id="1160" r:id="rId11"/>
    <p:sldId id="1181" r:id="rId12"/>
    <p:sldId id="1157" r:id="rId13"/>
    <p:sldId id="1218" r:id="rId14"/>
    <p:sldId id="1220" r:id="rId15"/>
    <p:sldId id="1162" r:id="rId16"/>
    <p:sldId id="1197" r:id="rId17"/>
    <p:sldId id="1192" r:id="rId18"/>
    <p:sldId id="1193" r:id="rId19"/>
    <p:sldId id="1194" r:id="rId20"/>
    <p:sldId id="1195" r:id="rId21"/>
    <p:sldId id="1196" r:id="rId22"/>
    <p:sldId id="1199" r:id="rId23"/>
    <p:sldId id="1216" r:id="rId24"/>
    <p:sldId id="1201" r:id="rId25"/>
    <p:sldId id="1198" r:id="rId26"/>
    <p:sldId id="1200" r:id="rId27"/>
    <p:sldId id="1202" r:id="rId28"/>
    <p:sldId id="1204" r:id="rId29"/>
    <p:sldId id="1205" r:id="rId30"/>
    <p:sldId id="1206" r:id="rId31"/>
    <p:sldId id="1203" r:id="rId32"/>
    <p:sldId id="1215" r:id="rId33"/>
    <p:sldId id="1177" r:id="rId34"/>
  </p:sldIdLst>
  <p:sldSz cx="10801350" cy="6858000"/>
  <p:notesSz cx="6797675" cy="9874250"/>
  <p:defaultTextStyle>
    <a:defPPr>
      <a:defRPr lang="zh-TW"/>
    </a:defPPr>
    <a:lvl1pPr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xmlns="">
        <p15:guide id="1" orient="horz" pos="2204">
          <p15:clr>
            <a:srgbClr val="A4A3A4"/>
          </p15:clr>
        </p15:guide>
        <p15:guide id="2" pos="3402">
          <p15:clr>
            <a:srgbClr val="A4A3A4"/>
          </p15:clr>
        </p15:guide>
      </p15:sldGuideLst>
    </p:ext>
    <p:ext uri="{2D200454-40CA-4A62-9FC3-DE9A4176ACB9}">
      <p15:notesGuideLst xmlns:p15="http://schemas.microsoft.com/office/powerpoint/2012/main" xmlns="">
        <p15:guide id="1" orient="horz" pos="3109"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B12F07"/>
    <a:srgbClr val="000099"/>
    <a:srgbClr val="CC0000"/>
    <a:srgbClr val="BEB0D0"/>
    <a:srgbClr val="A3D1CC"/>
    <a:srgbClr val="FF0000"/>
    <a:srgbClr val="000066"/>
    <a:srgbClr val="FF9933"/>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7" autoAdjust="0"/>
    <p:restoredTop sz="92281" autoAdjust="0"/>
  </p:normalViewPr>
  <p:slideViewPr>
    <p:cSldViewPr>
      <p:cViewPr varScale="1">
        <p:scale>
          <a:sx n="64" d="100"/>
          <a:sy n="64" d="100"/>
        </p:scale>
        <p:origin x="-331" y="-67"/>
      </p:cViewPr>
      <p:guideLst>
        <p:guide orient="horz" pos="2204"/>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4" d="100"/>
          <a:sy n="44" d="100"/>
        </p:scale>
        <p:origin x="-2076" y="-114"/>
      </p:cViewPr>
      <p:guideLst>
        <p:guide orient="horz" pos="3109"/>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E4162E-3059-4C5D-8221-35854148F604}" type="doc">
      <dgm:prSet loTypeId="urn:microsoft.com/office/officeart/2005/8/layout/cycle4" loCatId="cycle" qsTypeId="urn:microsoft.com/office/officeart/2005/8/quickstyle/simple1" qsCatId="simple" csTypeId="urn:microsoft.com/office/officeart/2005/8/colors/colorful3" csCatId="colorful" phldr="1"/>
      <dgm:spPr/>
      <dgm:t>
        <a:bodyPr/>
        <a:lstStyle/>
        <a:p>
          <a:endParaRPr lang="zh-TW" altLang="en-US"/>
        </a:p>
      </dgm:t>
    </dgm:pt>
    <dgm:pt modelId="{CE322EBF-C456-40B2-BBBC-02093BE13CD8}">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培育</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現況</a:t>
          </a:r>
          <a:endParaRPr lang="zh-TW" altLang="en-US" dirty="0">
            <a:latin typeface="微軟正黑體" panose="020B0604030504040204" pitchFamily="34" charset="-120"/>
            <a:ea typeface="微軟正黑體" panose="020B0604030504040204" pitchFamily="34" charset="-120"/>
          </a:endParaRPr>
        </a:p>
      </dgm:t>
    </dgm:pt>
    <dgm:pt modelId="{4F2B8E74-BB2C-4CA1-BB29-8D83C90363EF}" type="parTrans" cxnId="{754A6449-9A53-4C55-A1AF-EC8D096BBEC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B61AD9D-19C1-4ED6-A1D6-69AE7CF9A923}" type="sibTrans" cxnId="{754A6449-9A53-4C55-A1AF-EC8D096BBEC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3D57933-E0F1-4BBF-93AA-B2139C9B7EFB}">
      <dgm:prSet phldrT="[文字]" custT="1"/>
      <dgm:spPr/>
      <dgm:t>
        <a:bodyPr/>
        <a:lstStyle/>
        <a:p>
          <a:r>
            <a:rPr lang="zh-TW" altLang="en-US" sz="1800" dirty="0" smtClean="0">
              <a:latin typeface="微軟正黑體" panose="020B0604030504040204" pitchFamily="34" charset="-120"/>
              <a:ea typeface="微軟正黑體" panose="020B0604030504040204" pitchFamily="34" charset="-120"/>
            </a:rPr>
            <a:t>申辦單位現階段博士培育之理念、招生、修業年限等狀況</a:t>
          </a:r>
          <a:endParaRPr lang="zh-TW" altLang="en-US" sz="1800" dirty="0">
            <a:latin typeface="微軟正黑體" panose="020B0604030504040204" pitchFamily="34" charset="-120"/>
            <a:ea typeface="微軟正黑體" panose="020B0604030504040204" pitchFamily="34" charset="-120"/>
          </a:endParaRPr>
        </a:p>
      </dgm:t>
    </dgm:pt>
    <dgm:pt modelId="{99B9F631-0915-4E02-8DE8-4CEAFDFE8B83}" type="parTrans" cxnId="{A7E22224-724D-443F-9E0B-D058768CB1E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6A2BDEA-52A1-4FD0-9DD5-4F7DD8CA57BA}" type="sibTrans" cxnId="{A7E22224-724D-443F-9E0B-D058768CB1E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E2C097E-15F6-4E88-860C-B6C04389F85B}">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課責</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機制</a:t>
          </a:r>
          <a:endParaRPr lang="zh-TW" altLang="en-US" dirty="0">
            <a:latin typeface="微軟正黑體" panose="020B0604030504040204" pitchFamily="34" charset="-120"/>
            <a:ea typeface="微軟正黑體" panose="020B0604030504040204" pitchFamily="34" charset="-120"/>
          </a:endParaRPr>
        </a:p>
      </dgm:t>
    </dgm:pt>
    <dgm:pt modelId="{0880746A-B236-48B6-8272-38DD5E483306}" type="parTrans" cxnId="{B144C67C-324A-4C5B-8E18-4C00A7A2E2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66551E5-0237-495A-82FA-7C2D36FB6C6B}" type="sibTrans" cxnId="{B144C67C-324A-4C5B-8E18-4C00A7A2E2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818F0F-4B33-4827-88B8-D5D9A31D50D4}">
      <dgm:prSet phldrT="[文字]" custT="1"/>
      <dgm:spPr/>
      <dgm:t>
        <a:bodyPr/>
        <a:lstStyle/>
        <a:p>
          <a:r>
            <a:rPr lang="zh-TW" altLang="en-US" sz="1800" dirty="0" smtClean="0">
              <a:latin typeface="微軟正黑體" panose="020B0604030504040204" pitchFamily="34" charset="-120"/>
              <a:ea typeface="微軟正黑體" panose="020B0604030504040204" pitchFamily="34" charset="-120"/>
            </a:rPr>
            <a:t>學習成效檢核機制、學習歷程檔案、畢業輔導及流向回饋、學術倫理、其他</a:t>
          </a:r>
          <a:endParaRPr lang="zh-TW" altLang="en-US" sz="1800" dirty="0">
            <a:latin typeface="微軟正黑體" panose="020B0604030504040204" pitchFamily="34" charset="-120"/>
            <a:ea typeface="微軟正黑體" panose="020B0604030504040204" pitchFamily="34" charset="-120"/>
          </a:endParaRPr>
        </a:p>
      </dgm:t>
    </dgm:pt>
    <dgm:pt modelId="{B66EF752-5019-4BA7-BE08-1DB51A1D3717}" type="parTrans" cxnId="{BFB8DDD5-7C38-41E9-8A8E-5D09293533E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89FC4C1-C673-46E0-97C5-8D8A64858645}" type="sibTrans" cxnId="{BFB8DDD5-7C38-41E9-8A8E-5D09293533E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A6D30E2-F1E2-4CD3-9F87-2FA79FE0EFC5}">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永續</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經營</a:t>
          </a:r>
          <a:endParaRPr lang="zh-TW" altLang="en-US" dirty="0">
            <a:latin typeface="微軟正黑體" panose="020B0604030504040204" pitchFamily="34" charset="-120"/>
            <a:ea typeface="微軟正黑體" panose="020B0604030504040204" pitchFamily="34" charset="-120"/>
          </a:endParaRPr>
        </a:p>
      </dgm:t>
    </dgm:pt>
    <dgm:pt modelId="{3A6AC816-002C-43CA-916C-0014A75034E1}" type="parTrans" cxnId="{7A70BAD9-A163-47B6-89DC-B47280B2498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1ECD4A7-C58C-47FF-A643-F5E030A42D5B}" type="sibTrans" cxnId="{7A70BAD9-A163-47B6-89DC-B47280B2498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610FB0E-D263-4365-B0BD-7BFAE7DF9A04}">
      <dgm:prSet phldrT="[文字]" custT="1"/>
      <dgm:spPr/>
      <dgm:t>
        <a:bodyPr/>
        <a:lstStyle/>
        <a:p>
          <a:pPr marL="0" indent="0"/>
          <a:r>
            <a:rPr lang="zh-TW" altLang="en-US" sz="1800" dirty="0" smtClean="0">
              <a:latin typeface="微軟正黑體" panose="020B0604030504040204" pitchFamily="34" charset="-120"/>
              <a:ea typeface="微軟正黑體" panose="020B0604030504040204" pitchFamily="34" charset="-120"/>
            </a:rPr>
            <a:t>停止補助後的永續經營措施。</a:t>
          </a:r>
          <a:endParaRPr lang="zh-TW" altLang="en-US" sz="1800" dirty="0">
            <a:latin typeface="微軟正黑體" panose="020B0604030504040204" pitchFamily="34" charset="-120"/>
            <a:ea typeface="微軟正黑體" panose="020B0604030504040204" pitchFamily="34" charset="-120"/>
          </a:endParaRPr>
        </a:p>
      </dgm:t>
    </dgm:pt>
    <dgm:pt modelId="{4D66ED5E-D209-4E38-B539-5B5FB8D59B46}" type="parTrans" cxnId="{5D76DC97-462A-4346-8AA8-6EB3E37082A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5614AE3-CC84-4053-B461-82407F791852}" type="sibTrans" cxnId="{5D76DC97-462A-4346-8AA8-6EB3E37082A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241E074-5E48-4E49-AAE6-06B022A8C4EC}">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推動</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機制</a:t>
          </a:r>
          <a:endParaRPr lang="zh-TW" altLang="en-US" dirty="0">
            <a:latin typeface="微軟正黑體" panose="020B0604030504040204" pitchFamily="34" charset="-120"/>
            <a:ea typeface="微軟正黑體" panose="020B0604030504040204" pitchFamily="34" charset="-120"/>
          </a:endParaRPr>
        </a:p>
      </dgm:t>
    </dgm:pt>
    <dgm:pt modelId="{DDE0EF89-8FC0-49EE-9650-A499E2771263}" type="parTrans" cxnId="{4A4DB7AF-B2C7-4205-BEB7-6A94154EA5D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5A91B0B-106C-4E15-8358-CEE3B5B29E2F}" type="sibTrans" cxnId="{4A4DB7AF-B2C7-4205-BEB7-6A94154EA5D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6E764BD-1D83-4373-BDA7-8570805BCEFE}">
      <dgm:prSet phldrT="[文字]" custT="1"/>
      <dgm:spPr/>
      <dgm:t>
        <a:bodyPr/>
        <a:lstStyle/>
        <a:p>
          <a:r>
            <a:rPr lang="zh-TW" altLang="en-US" sz="1800" dirty="0" smtClean="0">
              <a:latin typeface="微軟正黑體" panose="020B0604030504040204" pitchFamily="34" charset="-120"/>
              <a:ea typeface="微軟正黑體" panose="020B0604030504040204" pitchFamily="34" charset="-120"/>
            </a:rPr>
            <a:t>領域重要性、推動架構、共同培育模式、具體合作事項</a:t>
          </a:r>
          <a:endParaRPr lang="zh-TW" altLang="en-US" sz="1800" dirty="0">
            <a:latin typeface="微軟正黑體" panose="020B0604030504040204" pitchFamily="34" charset="-120"/>
            <a:ea typeface="微軟正黑體" panose="020B0604030504040204" pitchFamily="34" charset="-120"/>
          </a:endParaRPr>
        </a:p>
      </dgm:t>
    </dgm:pt>
    <dgm:pt modelId="{C2A4A63B-1BE6-43F0-B7F1-593476BEFBAF}" type="parTrans" cxnId="{C7C11811-C287-4CB8-9F4C-1DC9A688081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5CDB3E7-43D6-4A35-AC2A-89179384CE81}" type="sibTrans" cxnId="{C7C11811-C287-4CB8-9F4C-1DC9A688081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DCF3EDE-A81A-4844-A319-7F31AE12A84F}" type="pres">
      <dgm:prSet presAssocID="{1EE4162E-3059-4C5D-8221-35854148F604}" presName="cycleMatrixDiagram" presStyleCnt="0">
        <dgm:presLayoutVars>
          <dgm:chMax val="1"/>
          <dgm:dir/>
          <dgm:animLvl val="lvl"/>
          <dgm:resizeHandles val="exact"/>
        </dgm:presLayoutVars>
      </dgm:prSet>
      <dgm:spPr/>
      <dgm:t>
        <a:bodyPr/>
        <a:lstStyle/>
        <a:p>
          <a:endParaRPr lang="zh-TW" altLang="en-US"/>
        </a:p>
      </dgm:t>
    </dgm:pt>
    <dgm:pt modelId="{3AE82744-DE6F-48B4-9BC3-B3A084B36CD9}" type="pres">
      <dgm:prSet presAssocID="{1EE4162E-3059-4C5D-8221-35854148F604}" presName="children" presStyleCnt="0"/>
      <dgm:spPr/>
    </dgm:pt>
    <dgm:pt modelId="{E008E58D-4BB3-485A-8C30-840F8772D08D}" type="pres">
      <dgm:prSet presAssocID="{1EE4162E-3059-4C5D-8221-35854148F604}" presName="child1group" presStyleCnt="0"/>
      <dgm:spPr/>
    </dgm:pt>
    <dgm:pt modelId="{F64B5D42-CDAF-4A87-94F2-F45D84CF7D4E}" type="pres">
      <dgm:prSet presAssocID="{1EE4162E-3059-4C5D-8221-35854148F604}" presName="child1" presStyleLbl="bgAcc1" presStyleIdx="0" presStyleCnt="4" custScaleX="128544" custScaleY="144473" custLinFactNeighborX="-22125" custLinFactNeighborY="7822"/>
      <dgm:spPr/>
      <dgm:t>
        <a:bodyPr/>
        <a:lstStyle/>
        <a:p>
          <a:endParaRPr lang="zh-TW" altLang="en-US"/>
        </a:p>
      </dgm:t>
    </dgm:pt>
    <dgm:pt modelId="{98B1466C-11CF-4032-B880-C9B6DE1BE438}" type="pres">
      <dgm:prSet presAssocID="{1EE4162E-3059-4C5D-8221-35854148F604}" presName="child1Text" presStyleLbl="bgAcc1" presStyleIdx="0" presStyleCnt="4">
        <dgm:presLayoutVars>
          <dgm:bulletEnabled val="1"/>
        </dgm:presLayoutVars>
      </dgm:prSet>
      <dgm:spPr/>
      <dgm:t>
        <a:bodyPr/>
        <a:lstStyle/>
        <a:p>
          <a:endParaRPr lang="zh-TW" altLang="en-US"/>
        </a:p>
      </dgm:t>
    </dgm:pt>
    <dgm:pt modelId="{D33237C4-3B29-4D58-BC9E-C491CE3D4313}" type="pres">
      <dgm:prSet presAssocID="{1EE4162E-3059-4C5D-8221-35854148F604}" presName="child2group" presStyleCnt="0"/>
      <dgm:spPr/>
    </dgm:pt>
    <dgm:pt modelId="{9056EAB8-3433-4A24-934C-C5962D5AB502}" type="pres">
      <dgm:prSet presAssocID="{1EE4162E-3059-4C5D-8221-35854148F604}" presName="child2" presStyleLbl="bgAcc1" presStyleIdx="1" presStyleCnt="4" custScaleX="150119" custScaleY="150541" custLinFactNeighborX="23429" custLinFactNeighborY="10856"/>
      <dgm:spPr/>
      <dgm:t>
        <a:bodyPr/>
        <a:lstStyle/>
        <a:p>
          <a:endParaRPr lang="zh-TW" altLang="en-US"/>
        </a:p>
      </dgm:t>
    </dgm:pt>
    <dgm:pt modelId="{8DA0CD4B-6E8E-46A0-B694-2061BAC6DB68}" type="pres">
      <dgm:prSet presAssocID="{1EE4162E-3059-4C5D-8221-35854148F604}" presName="child2Text" presStyleLbl="bgAcc1" presStyleIdx="1" presStyleCnt="4">
        <dgm:presLayoutVars>
          <dgm:bulletEnabled val="1"/>
        </dgm:presLayoutVars>
      </dgm:prSet>
      <dgm:spPr/>
      <dgm:t>
        <a:bodyPr/>
        <a:lstStyle/>
        <a:p>
          <a:endParaRPr lang="zh-TW" altLang="en-US"/>
        </a:p>
      </dgm:t>
    </dgm:pt>
    <dgm:pt modelId="{BC158893-03E7-4413-AFB6-C64A26FE4F16}" type="pres">
      <dgm:prSet presAssocID="{1EE4162E-3059-4C5D-8221-35854148F604}" presName="child3group" presStyleCnt="0"/>
      <dgm:spPr/>
    </dgm:pt>
    <dgm:pt modelId="{3E51CCC5-ACC5-4B83-8BFC-417F6DE4F81B}" type="pres">
      <dgm:prSet presAssocID="{1EE4162E-3059-4C5D-8221-35854148F604}" presName="child3" presStyleLbl="bgAcc1" presStyleIdx="2" presStyleCnt="4" custScaleX="137959" custScaleY="124155" custLinFactNeighborX="29719" custLinFactNeighborY="-8738"/>
      <dgm:spPr/>
      <dgm:t>
        <a:bodyPr/>
        <a:lstStyle/>
        <a:p>
          <a:endParaRPr lang="zh-TW" altLang="en-US"/>
        </a:p>
      </dgm:t>
    </dgm:pt>
    <dgm:pt modelId="{AFB3F2D6-42D8-48B3-AD71-83FC4408E1EE}" type="pres">
      <dgm:prSet presAssocID="{1EE4162E-3059-4C5D-8221-35854148F604}" presName="child3Text" presStyleLbl="bgAcc1" presStyleIdx="2" presStyleCnt="4">
        <dgm:presLayoutVars>
          <dgm:bulletEnabled val="1"/>
        </dgm:presLayoutVars>
      </dgm:prSet>
      <dgm:spPr/>
      <dgm:t>
        <a:bodyPr/>
        <a:lstStyle/>
        <a:p>
          <a:endParaRPr lang="zh-TW" altLang="en-US"/>
        </a:p>
      </dgm:t>
    </dgm:pt>
    <dgm:pt modelId="{F5C6AE04-9C73-47E2-A916-5823AD2C5975}" type="pres">
      <dgm:prSet presAssocID="{1EE4162E-3059-4C5D-8221-35854148F604}" presName="child4group" presStyleCnt="0"/>
      <dgm:spPr/>
    </dgm:pt>
    <dgm:pt modelId="{3184A445-C170-4A3C-8342-5C0DD732EC18}" type="pres">
      <dgm:prSet presAssocID="{1EE4162E-3059-4C5D-8221-35854148F604}" presName="child4" presStyleLbl="bgAcc1" presStyleIdx="3" presStyleCnt="4" custScaleX="129288" custScaleY="137564" custLinFactNeighborX="-23193" custLinFactNeighborY="-15220"/>
      <dgm:spPr/>
      <dgm:t>
        <a:bodyPr/>
        <a:lstStyle/>
        <a:p>
          <a:endParaRPr lang="zh-TW" altLang="en-US"/>
        </a:p>
      </dgm:t>
    </dgm:pt>
    <dgm:pt modelId="{750C5E8D-6B24-4637-9A5D-ABA1C6A42E37}" type="pres">
      <dgm:prSet presAssocID="{1EE4162E-3059-4C5D-8221-35854148F604}" presName="child4Text" presStyleLbl="bgAcc1" presStyleIdx="3" presStyleCnt="4">
        <dgm:presLayoutVars>
          <dgm:bulletEnabled val="1"/>
        </dgm:presLayoutVars>
      </dgm:prSet>
      <dgm:spPr/>
      <dgm:t>
        <a:bodyPr/>
        <a:lstStyle/>
        <a:p>
          <a:endParaRPr lang="zh-TW" altLang="en-US"/>
        </a:p>
      </dgm:t>
    </dgm:pt>
    <dgm:pt modelId="{97F2E508-733F-4664-A640-46CE8B82728D}" type="pres">
      <dgm:prSet presAssocID="{1EE4162E-3059-4C5D-8221-35854148F604}" presName="childPlaceholder" presStyleCnt="0"/>
      <dgm:spPr/>
    </dgm:pt>
    <dgm:pt modelId="{0F3E3678-67B9-4743-A213-1E6A8D2DEDA5}" type="pres">
      <dgm:prSet presAssocID="{1EE4162E-3059-4C5D-8221-35854148F604}" presName="circle" presStyleCnt="0"/>
      <dgm:spPr/>
    </dgm:pt>
    <dgm:pt modelId="{36127564-68AD-466F-908D-C31B2A2A943B}" type="pres">
      <dgm:prSet presAssocID="{1EE4162E-3059-4C5D-8221-35854148F604}" presName="quadrant1" presStyleLbl="node1" presStyleIdx="0" presStyleCnt="4">
        <dgm:presLayoutVars>
          <dgm:chMax val="1"/>
          <dgm:bulletEnabled val="1"/>
        </dgm:presLayoutVars>
      </dgm:prSet>
      <dgm:spPr/>
      <dgm:t>
        <a:bodyPr/>
        <a:lstStyle/>
        <a:p>
          <a:endParaRPr lang="zh-TW" altLang="en-US"/>
        </a:p>
      </dgm:t>
    </dgm:pt>
    <dgm:pt modelId="{7B47936F-993E-427D-AAE1-8D174DD7080A}" type="pres">
      <dgm:prSet presAssocID="{1EE4162E-3059-4C5D-8221-35854148F604}" presName="quadrant2" presStyleLbl="node1" presStyleIdx="1" presStyleCnt="4">
        <dgm:presLayoutVars>
          <dgm:chMax val="1"/>
          <dgm:bulletEnabled val="1"/>
        </dgm:presLayoutVars>
      </dgm:prSet>
      <dgm:spPr/>
      <dgm:t>
        <a:bodyPr/>
        <a:lstStyle/>
        <a:p>
          <a:endParaRPr lang="zh-TW" altLang="en-US"/>
        </a:p>
      </dgm:t>
    </dgm:pt>
    <dgm:pt modelId="{BA3E54A1-D219-4D26-90B1-6FBC992B6650}" type="pres">
      <dgm:prSet presAssocID="{1EE4162E-3059-4C5D-8221-35854148F604}" presName="quadrant3" presStyleLbl="node1" presStyleIdx="2" presStyleCnt="4">
        <dgm:presLayoutVars>
          <dgm:chMax val="1"/>
          <dgm:bulletEnabled val="1"/>
        </dgm:presLayoutVars>
      </dgm:prSet>
      <dgm:spPr/>
      <dgm:t>
        <a:bodyPr/>
        <a:lstStyle/>
        <a:p>
          <a:endParaRPr lang="zh-TW" altLang="en-US"/>
        </a:p>
      </dgm:t>
    </dgm:pt>
    <dgm:pt modelId="{5E6CEC9A-BCC0-4925-AE10-E07D382E86A2}" type="pres">
      <dgm:prSet presAssocID="{1EE4162E-3059-4C5D-8221-35854148F604}" presName="quadrant4" presStyleLbl="node1" presStyleIdx="3" presStyleCnt="4">
        <dgm:presLayoutVars>
          <dgm:chMax val="1"/>
          <dgm:bulletEnabled val="1"/>
        </dgm:presLayoutVars>
      </dgm:prSet>
      <dgm:spPr/>
      <dgm:t>
        <a:bodyPr/>
        <a:lstStyle/>
        <a:p>
          <a:endParaRPr lang="zh-TW" altLang="en-US"/>
        </a:p>
      </dgm:t>
    </dgm:pt>
    <dgm:pt modelId="{92569795-8848-41EF-8EA5-81977CE62BA8}" type="pres">
      <dgm:prSet presAssocID="{1EE4162E-3059-4C5D-8221-35854148F604}" presName="quadrantPlaceholder" presStyleCnt="0"/>
      <dgm:spPr/>
    </dgm:pt>
    <dgm:pt modelId="{DB8CF5AF-228E-4659-BD79-715BD45E21E2}" type="pres">
      <dgm:prSet presAssocID="{1EE4162E-3059-4C5D-8221-35854148F604}" presName="center1" presStyleLbl="fgShp" presStyleIdx="0" presStyleCnt="2"/>
      <dgm:spPr/>
    </dgm:pt>
    <dgm:pt modelId="{1EBE63D6-AF3B-4871-AB62-BA4F1DA68D60}" type="pres">
      <dgm:prSet presAssocID="{1EE4162E-3059-4C5D-8221-35854148F604}" presName="center2" presStyleLbl="fgShp" presStyleIdx="1" presStyleCnt="2"/>
      <dgm:spPr/>
    </dgm:pt>
  </dgm:ptLst>
  <dgm:cxnLst>
    <dgm:cxn modelId="{4A4DB7AF-B2C7-4205-BEB7-6A94154EA5D1}" srcId="{1EE4162E-3059-4C5D-8221-35854148F604}" destId="{4241E074-5E48-4E49-AAE6-06B022A8C4EC}" srcOrd="3" destOrd="0" parTransId="{DDE0EF89-8FC0-49EE-9650-A499E2771263}" sibTransId="{B5A91B0B-106C-4E15-8358-CEE3B5B29E2F}"/>
    <dgm:cxn modelId="{A7E22224-724D-443F-9E0B-D058768CB1E5}" srcId="{CE322EBF-C456-40B2-BBBC-02093BE13CD8}" destId="{03D57933-E0F1-4BBF-93AA-B2139C9B7EFB}" srcOrd="0" destOrd="0" parTransId="{99B9F631-0915-4E02-8DE8-4CEAFDFE8B83}" sibTransId="{56A2BDEA-52A1-4FD0-9DD5-4F7DD8CA57BA}"/>
    <dgm:cxn modelId="{7A70BAD9-A163-47B6-89DC-B47280B2498A}" srcId="{1EE4162E-3059-4C5D-8221-35854148F604}" destId="{6A6D30E2-F1E2-4CD3-9F87-2FA79FE0EFC5}" srcOrd="2" destOrd="0" parTransId="{3A6AC816-002C-43CA-916C-0014A75034E1}" sibTransId="{21ECD4A7-C58C-47FF-A643-F5E030A42D5B}"/>
    <dgm:cxn modelId="{B144C67C-324A-4C5B-8E18-4C00A7A2E297}" srcId="{1EE4162E-3059-4C5D-8221-35854148F604}" destId="{FE2C097E-15F6-4E88-860C-B6C04389F85B}" srcOrd="1" destOrd="0" parTransId="{0880746A-B236-48B6-8272-38DD5E483306}" sibTransId="{166551E5-0237-495A-82FA-7C2D36FB6C6B}"/>
    <dgm:cxn modelId="{FC835370-1E89-4B3B-9180-C54497B42E1B}" type="presOf" srcId="{1EE4162E-3059-4C5D-8221-35854148F604}" destId="{5DCF3EDE-A81A-4844-A319-7F31AE12A84F}" srcOrd="0" destOrd="0" presId="urn:microsoft.com/office/officeart/2005/8/layout/cycle4"/>
    <dgm:cxn modelId="{754A6449-9A53-4C55-A1AF-EC8D096BBEC0}" srcId="{1EE4162E-3059-4C5D-8221-35854148F604}" destId="{CE322EBF-C456-40B2-BBBC-02093BE13CD8}" srcOrd="0" destOrd="0" parTransId="{4F2B8E74-BB2C-4CA1-BB29-8D83C90363EF}" sibTransId="{5B61AD9D-19C1-4ED6-A1D6-69AE7CF9A923}"/>
    <dgm:cxn modelId="{68540462-2097-465C-AB9A-F0E18A9A3DAF}" type="presOf" srcId="{86E764BD-1D83-4373-BDA7-8570805BCEFE}" destId="{3184A445-C170-4A3C-8342-5C0DD732EC18}" srcOrd="0" destOrd="0" presId="urn:microsoft.com/office/officeart/2005/8/layout/cycle4"/>
    <dgm:cxn modelId="{5D76DC97-462A-4346-8AA8-6EB3E37082AA}" srcId="{6A6D30E2-F1E2-4CD3-9F87-2FA79FE0EFC5}" destId="{F610FB0E-D263-4365-B0BD-7BFAE7DF9A04}" srcOrd="0" destOrd="0" parTransId="{4D66ED5E-D209-4E38-B539-5B5FB8D59B46}" sibTransId="{B5614AE3-CC84-4053-B461-82407F791852}"/>
    <dgm:cxn modelId="{9F5858F7-2D18-4D1C-86AC-6A84A6C453C2}" type="presOf" srcId="{7D818F0F-4B33-4827-88B8-D5D9A31D50D4}" destId="{9056EAB8-3433-4A24-934C-C5962D5AB502}" srcOrd="0" destOrd="0" presId="urn:microsoft.com/office/officeart/2005/8/layout/cycle4"/>
    <dgm:cxn modelId="{F851D991-1F47-4A61-B111-EE1B0E8C8E8A}" type="presOf" srcId="{4241E074-5E48-4E49-AAE6-06B022A8C4EC}" destId="{5E6CEC9A-BCC0-4925-AE10-E07D382E86A2}" srcOrd="0" destOrd="0" presId="urn:microsoft.com/office/officeart/2005/8/layout/cycle4"/>
    <dgm:cxn modelId="{C7C11811-C287-4CB8-9F4C-1DC9A6880819}" srcId="{4241E074-5E48-4E49-AAE6-06B022A8C4EC}" destId="{86E764BD-1D83-4373-BDA7-8570805BCEFE}" srcOrd="0" destOrd="0" parTransId="{C2A4A63B-1BE6-43F0-B7F1-593476BEFBAF}" sibTransId="{15CDB3E7-43D6-4A35-AC2A-89179384CE81}"/>
    <dgm:cxn modelId="{D1F69935-5298-47DC-AB11-9F03217898AB}" type="presOf" srcId="{7D818F0F-4B33-4827-88B8-D5D9A31D50D4}" destId="{8DA0CD4B-6E8E-46A0-B694-2061BAC6DB68}" srcOrd="1" destOrd="0" presId="urn:microsoft.com/office/officeart/2005/8/layout/cycle4"/>
    <dgm:cxn modelId="{F0932EB0-A871-4D52-9711-FAE39017F5CC}" type="presOf" srcId="{86E764BD-1D83-4373-BDA7-8570805BCEFE}" destId="{750C5E8D-6B24-4637-9A5D-ABA1C6A42E37}" srcOrd="1" destOrd="0" presId="urn:microsoft.com/office/officeart/2005/8/layout/cycle4"/>
    <dgm:cxn modelId="{BFB8DDD5-7C38-41E9-8A8E-5D09293533EA}" srcId="{FE2C097E-15F6-4E88-860C-B6C04389F85B}" destId="{7D818F0F-4B33-4827-88B8-D5D9A31D50D4}" srcOrd="0" destOrd="0" parTransId="{B66EF752-5019-4BA7-BE08-1DB51A1D3717}" sibTransId="{789FC4C1-C673-46E0-97C5-8D8A64858645}"/>
    <dgm:cxn modelId="{42A6C9D5-AEFF-4048-965D-382458648A8D}" type="presOf" srcId="{F610FB0E-D263-4365-B0BD-7BFAE7DF9A04}" destId="{3E51CCC5-ACC5-4B83-8BFC-417F6DE4F81B}" srcOrd="0" destOrd="0" presId="urn:microsoft.com/office/officeart/2005/8/layout/cycle4"/>
    <dgm:cxn modelId="{CD30BF6A-AB5B-4590-8CBE-BBD08607818D}" type="presOf" srcId="{03D57933-E0F1-4BBF-93AA-B2139C9B7EFB}" destId="{98B1466C-11CF-4032-B880-C9B6DE1BE438}" srcOrd="1" destOrd="0" presId="urn:microsoft.com/office/officeart/2005/8/layout/cycle4"/>
    <dgm:cxn modelId="{2D4E3FB0-8239-45D1-B7B5-63F43C72C032}" type="presOf" srcId="{FE2C097E-15F6-4E88-860C-B6C04389F85B}" destId="{7B47936F-993E-427D-AAE1-8D174DD7080A}" srcOrd="0" destOrd="0" presId="urn:microsoft.com/office/officeart/2005/8/layout/cycle4"/>
    <dgm:cxn modelId="{42A439A8-520C-43C6-846E-C682EB2B7F77}" type="presOf" srcId="{03D57933-E0F1-4BBF-93AA-B2139C9B7EFB}" destId="{F64B5D42-CDAF-4A87-94F2-F45D84CF7D4E}" srcOrd="0" destOrd="0" presId="urn:microsoft.com/office/officeart/2005/8/layout/cycle4"/>
    <dgm:cxn modelId="{83BFEF40-7A2D-4FC4-9D6B-A1540BBDB313}" type="presOf" srcId="{F610FB0E-D263-4365-B0BD-7BFAE7DF9A04}" destId="{AFB3F2D6-42D8-48B3-AD71-83FC4408E1EE}" srcOrd="1" destOrd="0" presId="urn:microsoft.com/office/officeart/2005/8/layout/cycle4"/>
    <dgm:cxn modelId="{74EFC0C2-9CC8-4931-BB0B-463ED3577D11}" type="presOf" srcId="{CE322EBF-C456-40B2-BBBC-02093BE13CD8}" destId="{36127564-68AD-466F-908D-C31B2A2A943B}" srcOrd="0" destOrd="0" presId="urn:microsoft.com/office/officeart/2005/8/layout/cycle4"/>
    <dgm:cxn modelId="{3AFD1D18-3756-45A2-8435-287B5DD913C7}" type="presOf" srcId="{6A6D30E2-F1E2-4CD3-9F87-2FA79FE0EFC5}" destId="{BA3E54A1-D219-4D26-90B1-6FBC992B6650}" srcOrd="0" destOrd="0" presId="urn:microsoft.com/office/officeart/2005/8/layout/cycle4"/>
    <dgm:cxn modelId="{7A132353-7226-4AB8-A346-50254C729129}" type="presParOf" srcId="{5DCF3EDE-A81A-4844-A319-7F31AE12A84F}" destId="{3AE82744-DE6F-48B4-9BC3-B3A084B36CD9}" srcOrd="0" destOrd="0" presId="urn:microsoft.com/office/officeart/2005/8/layout/cycle4"/>
    <dgm:cxn modelId="{2C4FC57B-4F16-4835-A246-FCC80053F365}" type="presParOf" srcId="{3AE82744-DE6F-48B4-9BC3-B3A084B36CD9}" destId="{E008E58D-4BB3-485A-8C30-840F8772D08D}" srcOrd="0" destOrd="0" presId="urn:microsoft.com/office/officeart/2005/8/layout/cycle4"/>
    <dgm:cxn modelId="{BDB8AF67-C149-4FF0-81E4-CE41D2F60293}" type="presParOf" srcId="{E008E58D-4BB3-485A-8C30-840F8772D08D}" destId="{F64B5D42-CDAF-4A87-94F2-F45D84CF7D4E}" srcOrd="0" destOrd="0" presId="urn:microsoft.com/office/officeart/2005/8/layout/cycle4"/>
    <dgm:cxn modelId="{2FE5C930-E52E-44CE-AA60-0A806C539905}" type="presParOf" srcId="{E008E58D-4BB3-485A-8C30-840F8772D08D}" destId="{98B1466C-11CF-4032-B880-C9B6DE1BE438}" srcOrd="1" destOrd="0" presId="urn:microsoft.com/office/officeart/2005/8/layout/cycle4"/>
    <dgm:cxn modelId="{452DBE23-63A7-49A2-868F-0548354FBE20}" type="presParOf" srcId="{3AE82744-DE6F-48B4-9BC3-B3A084B36CD9}" destId="{D33237C4-3B29-4D58-BC9E-C491CE3D4313}" srcOrd="1" destOrd="0" presId="urn:microsoft.com/office/officeart/2005/8/layout/cycle4"/>
    <dgm:cxn modelId="{35614FC5-F69C-4E0B-A9C9-E733615D2C0B}" type="presParOf" srcId="{D33237C4-3B29-4D58-BC9E-C491CE3D4313}" destId="{9056EAB8-3433-4A24-934C-C5962D5AB502}" srcOrd="0" destOrd="0" presId="urn:microsoft.com/office/officeart/2005/8/layout/cycle4"/>
    <dgm:cxn modelId="{C74D2BEF-EC1B-43B4-8B16-8A440C23D3C5}" type="presParOf" srcId="{D33237C4-3B29-4D58-BC9E-C491CE3D4313}" destId="{8DA0CD4B-6E8E-46A0-B694-2061BAC6DB68}" srcOrd="1" destOrd="0" presId="urn:microsoft.com/office/officeart/2005/8/layout/cycle4"/>
    <dgm:cxn modelId="{65C0AC32-917F-4D90-A82F-5A914D853C90}" type="presParOf" srcId="{3AE82744-DE6F-48B4-9BC3-B3A084B36CD9}" destId="{BC158893-03E7-4413-AFB6-C64A26FE4F16}" srcOrd="2" destOrd="0" presId="urn:microsoft.com/office/officeart/2005/8/layout/cycle4"/>
    <dgm:cxn modelId="{626DCA6C-5019-456F-A442-45479A426BC2}" type="presParOf" srcId="{BC158893-03E7-4413-AFB6-C64A26FE4F16}" destId="{3E51CCC5-ACC5-4B83-8BFC-417F6DE4F81B}" srcOrd="0" destOrd="0" presId="urn:microsoft.com/office/officeart/2005/8/layout/cycle4"/>
    <dgm:cxn modelId="{3A0AC419-F394-45FF-B739-BA3CAF40E000}" type="presParOf" srcId="{BC158893-03E7-4413-AFB6-C64A26FE4F16}" destId="{AFB3F2D6-42D8-48B3-AD71-83FC4408E1EE}" srcOrd="1" destOrd="0" presId="urn:microsoft.com/office/officeart/2005/8/layout/cycle4"/>
    <dgm:cxn modelId="{D3C375EE-6A4F-48BE-94DA-B4630D626793}" type="presParOf" srcId="{3AE82744-DE6F-48B4-9BC3-B3A084B36CD9}" destId="{F5C6AE04-9C73-47E2-A916-5823AD2C5975}" srcOrd="3" destOrd="0" presId="urn:microsoft.com/office/officeart/2005/8/layout/cycle4"/>
    <dgm:cxn modelId="{446A53EE-6B50-4F27-8236-2DAD75FA1D7E}" type="presParOf" srcId="{F5C6AE04-9C73-47E2-A916-5823AD2C5975}" destId="{3184A445-C170-4A3C-8342-5C0DD732EC18}" srcOrd="0" destOrd="0" presId="urn:microsoft.com/office/officeart/2005/8/layout/cycle4"/>
    <dgm:cxn modelId="{37939C54-8EC7-49F6-A325-24D5D3D12626}" type="presParOf" srcId="{F5C6AE04-9C73-47E2-A916-5823AD2C5975}" destId="{750C5E8D-6B24-4637-9A5D-ABA1C6A42E37}" srcOrd="1" destOrd="0" presId="urn:microsoft.com/office/officeart/2005/8/layout/cycle4"/>
    <dgm:cxn modelId="{144608A9-D590-432E-A61E-5A30C566CFBB}" type="presParOf" srcId="{3AE82744-DE6F-48B4-9BC3-B3A084B36CD9}" destId="{97F2E508-733F-4664-A640-46CE8B82728D}" srcOrd="4" destOrd="0" presId="urn:microsoft.com/office/officeart/2005/8/layout/cycle4"/>
    <dgm:cxn modelId="{A5137756-418E-4A7F-8C1E-897F459601DD}" type="presParOf" srcId="{5DCF3EDE-A81A-4844-A319-7F31AE12A84F}" destId="{0F3E3678-67B9-4743-A213-1E6A8D2DEDA5}" srcOrd="1" destOrd="0" presId="urn:microsoft.com/office/officeart/2005/8/layout/cycle4"/>
    <dgm:cxn modelId="{AC32A6CB-66A6-41E2-8EE7-184ED7F292B3}" type="presParOf" srcId="{0F3E3678-67B9-4743-A213-1E6A8D2DEDA5}" destId="{36127564-68AD-466F-908D-C31B2A2A943B}" srcOrd="0" destOrd="0" presId="urn:microsoft.com/office/officeart/2005/8/layout/cycle4"/>
    <dgm:cxn modelId="{685D67B3-B6EB-41BA-9F76-EAD755A4E459}" type="presParOf" srcId="{0F3E3678-67B9-4743-A213-1E6A8D2DEDA5}" destId="{7B47936F-993E-427D-AAE1-8D174DD7080A}" srcOrd="1" destOrd="0" presId="urn:microsoft.com/office/officeart/2005/8/layout/cycle4"/>
    <dgm:cxn modelId="{29F55AC0-1BAF-477D-98FC-1FCB66BCED4B}" type="presParOf" srcId="{0F3E3678-67B9-4743-A213-1E6A8D2DEDA5}" destId="{BA3E54A1-D219-4D26-90B1-6FBC992B6650}" srcOrd="2" destOrd="0" presId="urn:microsoft.com/office/officeart/2005/8/layout/cycle4"/>
    <dgm:cxn modelId="{8660AC37-50F3-40F9-954B-C810C97190DE}" type="presParOf" srcId="{0F3E3678-67B9-4743-A213-1E6A8D2DEDA5}" destId="{5E6CEC9A-BCC0-4925-AE10-E07D382E86A2}" srcOrd="3" destOrd="0" presId="urn:microsoft.com/office/officeart/2005/8/layout/cycle4"/>
    <dgm:cxn modelId="{540B485B-C9A4-4436-B8DE-1C006E8DD017}" type="presParOf" srcId="{0F3E3678-67B9-4743-A213-1E6A8D2DEDA5}" destId="{92569795-8848-41EF-8EA5-81977CE62BA8}" srcOrd="4" destOrd="0" presId="urn:microsoft.com/office/officeart/2005/8/layout/cycle4"/>
    <dgm:cxn modelId="{87A7F52F-BA86-4EDD-A940-528504F69537}" type="presParOf" srcId="{5DCF3EDE-A81A-4844-A319-7F31AE12A84F}" destId="{DB8CF5AF-228E-4659-BD79-715BD45E21E2}" srcOrd="2" destOrd="0" presId="urn:microsoft.com/office/officeart/2005/8/layout/cycle4"/>
    <dgm:cxn modelId="{7DBD28C2-DCAB-45B3-8EFF-A6875C647624}" type="presParOf" srcId="{5DCF3EDE-A81A-4844-A319-7F31AE12A84F}" destId="{1EBE63D6-AF3B-4871-AB62-BA4F1DA68D60}"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2" y="0"/>
            <a:ext cx="2946255"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143363" name="Rectangle 3"/>
          <p:cNvSpPr>
            <a:spLocks noGrp="1" noChangeArrowheads="1"/>
          </p:cNvSpPr>
          <p:nvPr>
            <p:ph type="dt" sz="quarter" idx="1"/>
          </p:nvPr>
        </p:nvSpPr>
        <p:spPr bwMode="auto">
          <a:xfrm>
            <a:off x="3849796" y="0"/>
            <a:ext cx="2946254"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algn="r" defTabSz="911524" eaLnBrk="1" hangingPunct="1">
              <a:defRPr sz="1100" b="0">
                <a:latin typeface="Arial" charset="0"/>
                <a:ea typeface="新細明體" pitchFamily="18" charset="-120"/>
              </a:defRPr>
            </a:lvl1pPr>
          </a:lstStyle>
          <a:p>
            <a:pPr>
              <a:defRPr/>
            </a:pPr>
            <a:endParaRPr lang="en-US" altLang="zh-TW"/>
          </a:p>
        </p:txBody>
      </p:sp>
      <p:sp>
        <p:nvSpPr>
          <p:cNvPr id="143364" name="Rectangle 4"/>
          <p:cNvSpPr>
            <a:spLocks noGrp="1" noChangeArrowheads="1"/>
          </p:cNvSpPr>
          <p:nvPr>
            <p:ph type="ftr" sz="quarter" idx="2"/>
          </p:nvPr>
        </p:nvSpPr>
        <p:spPr bwMode="auto">
          <a:xfrm>
            <a:off x="2" y="9378875"/>
            <a:ext cx="2946255"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143365" name="Rectangle 5"/>
          <p:cNvSpPr>
            <a:spLocks noGrp="1" noChangeArrowheads="1"/>
          </p:cNvSpPr>
          <p:nvPr>
            <p:ph type="sldNum" sz="quarter" idx="3"/>
          </p:nvPr>
        </p:nvSpPr>
        <p:spPr bwMode="auto">
          <a:xfrm>
            <a:off x="3849796" y="9378875"/>
            <a:ext cx="2946254"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algn="r" defTabSz="911524" eaLnBrk="1" hangingPunct="1">
              <a:defRPr sz="1100" b="0"/>
            </a:lvl1pPr>
          </a:lstStyle>
          <a:p>
            <a:fld id="{2F31EB68-2EB8-4FEE-81DA-5DEFACCBD0EF}" type="slidenum">
              <a:rPr lang="en-US" altLang="zh-TW"/>
              <a:pPr/>
              <a:t>‹#›</a:t>
            </a:fld>
            <a:endParaRPr lang="en-US" altLang="zh-TW"/>
          </a:p>
        </p:txBody>
      </p:sp>
    </p:spTree>
    <p:extLst>
      <p:ext uri="{BB962C8B-B14F-4D97-AF65-F5344CB8AC3E}">
        <p14:creationId xmlns:p14="http://schemas.microsoft.com/office/powerpoint/2010/main" val="2370548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2" y="0"/>
            <a:ext cx="2946255"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25603" name="Rectangle 3"/>
          <p:cNvSpPr>
            <a:spLocks noGrp="1" noChangeArrowheads="1"/>
          </p:cNvSpPr>
          <p:nvPr>
            <p:ph type="dt" idx="1"/>
          </p:nvPr>
        </p:nvSpPr>
        <p:spPr bwMode="auto">
          <a:xfrm>
            <a:off x="3849796" y="0"/>
            <a:ext cx="2946254"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algn="r" defTabSz="911524" eaLnBrk="1" hangingPunct="1">
              <a:defRPr sz="1100" b="0">
                <a:latin typeface="Arial" charset="0"/>
                <a:ea typeface="新細明體" pitchFamily="18" charset="-120"/>
              </a:defRPr>
            </a:lvl1pPr>
          </a:lstStyle>
          <a:p>
            <a:pPr>
              <a:defRPr/>
            </a:pPr>
            <a:endParaRPr lang="en-US" altLang="zh-TW"/>
          </a:p>
        </p:txBody>
      </p:sp>
      <p:sp>
        <p:nvSpPr>
          <p:cNvPr id="73732" name="Rectangle 4"/>
          <p:cNvSpPr>
            <a:spLocks noGrp="1" noRot="1" noChangeAspect="1" noChangeArrowheads="1" noTextEdit="1"/>
          </p:cNvSpPr>
          <p:nvPr>
            <p:ph type="sldImg" idx="2"/>
          </p:nvPr>
        </p:nvSpPr>
        <p:spPr bwMode="auto">
          <a:xfrm>
            <a:off x="484188" y="741363"/>
            <a:ext cx="5832475" cy="3703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79282" y="4689439"/>
            <a:ext cx="5439114" cy="4444124"/>
          </a:xfrm>
          <a:prstGeom prst="rect">
            <a:avLst/>
          </a:prstGeom>
          <a:noFill/>
          <a:ln>
            <a:noFill/>
          </a:ln>
          <a:effectLst/>
          <a:extLst/>
        </p:spPr>
        <p:txBody>
          <a:bodyPr vert="horz" wrap="square" lIns="91117" tIns="45560" rIns="91117" bIns="4556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5606" name="Rectangle 6"/>
          <p:cNvSpPr>
            <a:spLocks noGrp="1" noChangeArrowheads="1"/>
          </p:cNvSpPr>
          <p:nvPr>
            <p:ph type="ftr" sz="quarter" idx="4"/>
          </p:nvPr>
        </p:nvSpPr>
        <p:spPr bwMode="auto">
          <a:xfrm>
            <a:off x="2" y="9378875"/>
            <a:ext cx="2946255"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25607" name="Rectangle 7"/>
          <p:cNvSpPr>
            <a:spLocks noGrp="1" noChangeArrowheads="1"/>
          </p:cNvSpPr>
          <p:nvPr>
            <p:ph type="sldNum" sz="quarter" idx="5"/>
          </p:nvPr>
        </p:nvSpPr>
        <p:spPr bwMode="auto">
          <a:xfrm>
            <a:off x="3849796" y="9378875"/>
            <a:ext cx="2946254"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algn="r" defTabSz="911524" eaLnBrk="1" hangingPunct="1">
              <a:defRPr sz="1100" b="0"/>
            </a:lvl1pPr>
          </a:lstStyle>
          <a:p>
            <a:fld id="{4346322E-AD32-4DDE-BA75-CA7E850F5491}" type="slidenum">
              <a:rPr lang="en-US" altLang="zh-TW"/>
              <a:pPr/>
              <a:t>‹#›</a:t>
            </a:fld>
            <a:endParaRPr lang="en-US" altLang="zh-TW"/>
          </a:p>
        </p:txBody>
      </p:sp>
    </p:spTree>
    <p:extLst>
      <p:ext uri="{BB962C8B-B14F-4D97-AF65-F5344CB8AC3E}">
        <p14:creationId xmlns:p14="http://schemas.microsoft.com/office/powerpoint/2010/main" val="559108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a:t>
            </a:fld>
            <a:endParaRPr lang="en-US" altLang="zh-TW"/>
          </a:p>
        </p:txBody>
      </p:sp>
    </p:spTree>
    <p:extLst>
      <p:ext uri="{BB962C8B-B14F-4D97-AF65-F5344CB8AC3E}">
        <p14:creationId xmlns:p14="http://schemas.microsoft.com/office/powerpoint/2010/main" val="3425998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23</a:t>
            </a:fld>
            <a:endParaRPr lang="en-US" altLang="zh-TW"/>
          </a:p>
        </p:txBody>
      </p:sp>
    </p:spTree>
    <p:extLst>
      <p:ext uri="{BB962C8B-B14F-4D97-AF65-F5344CB8AC3E}">
        <p14:creationId xmlns:p14="http://schemas.microsoft.com/office/powerpoint/2010/main" val="4189384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24</a:t>
            </a:fld>
            <a:endParaRPr lang="en-US" altLang="zh-TW"/>
          </a:p>
        </p:txBody>
      </p:sp>
    </p:spTree>
    <p:extLst>
      <p:ext uri="{BB962C8B-B14F-4D97-AF65-F5344CB8AC3E}">
        <p14:creationId xmlns:p14="http://schemas.microsoft.com/office/powerpoint/2010/main" val="36204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25</a:t>
            </a:fld>
            <a:endParaRPr lang="en-US" altLang="zh-TW"/>
          </a:p>
        </p:txBody>
      </p:sp>
    </p:spTree>
    <p:extLst>
      <p:ext uri="{BB962C8B-B14F-4D97-AF65-F5344CB8AC3E}">
        <p14:creationId xmlns:p14="http://schemas.microsoft.com/office/powerpoint/2010/main" val="2977058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26</a:t>
            </a:fld>
            <a:endParaRPr lang="en-US" altLang="zh-TW"/>
          </a:p>
        </p:txBody>
      </p:sp>
    </p:spTree>
    <p:extLst>
      <p:ext uri="{BB962C8B-B14F-4D97-AF65-F5344CB8AC3E}">
        <p14:creationId xmlns:p14="http://schemas.microsoft.com/office/powerpoint/2010/main" val="600937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27</a:t>
            </a:fld>
            <a:endParaRPr lang="en-US" altLang="zh-TW"/>
          </a:p>
        </p:txBody>
      </p:sp>
    </p:spTree>
    <p:extLst>
      <p:ext uri="{BB962C8B-B14F-4D97-AF65-F5344CB8AC3E}">
        <p14:creationId xmlns:p14="http://schemas.microsoft.com/office/powerpoint/2010/main" val="206053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28</a:t>
            </a:fld>
            <a:endParaRPr lang="en-US" altLang="zh-TW"/>
          </a:p>
        </p:txBody>
      </p:sp>
    </p:spTree>
    <p:extLst>
      <p:ext uri="{BB962C8B-B14F-4D97-AF65-F5344CB8AC3E}">
        <p14:creationId xmlns:p14="http://schemas.microsoft.com/office/powerpoint/2010/main" val="1392399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29</a:t>
            </a:fld>
            <a:endParaRPr lang="en-US" altLang="zh-TW"/>
          </a:p>
        </p:txBody>
      </p:sp>
    </p:spTree>
    <p:extLst>
      <p:ext uri="{BB962C8B-B14F-4D97-AF65-F5344CB8AC3E}">
        <p14:creationId xmlns:p14="http://schemas.microsoft.com/office/powerpoint/2010/main" val="925580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30</a:t>
            </a:fld>
            <a:endParaRPr lang="en-US" altLang="zh-TW"/>
          </a:p>
        </p:txBody>
      </p:sp>
    </p:spTree>
    <p:extLst>
      <p:ext uri="{BB962C8B-B14F-4D97-AF65-F5344CB8AC3E}">
        <p14:creationId xmlns:p14="http://schemas.microsoft.com/office/powerpoint/2010/main" val="2541347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31</a:t>
            </a:fld>
            <a:endParaRPr lang="en-US" altLang="zh-TW"/>
          </a:p>
        </p:txBody>
      </p:sp>
    </p:spTree>
    <p:extLst>
      <p:ext uri="{BB962C8B-B14F-4D97-AF65-F5344CB8AC3E}">
        <p14:creationId xmlns:p14="http://schemas.microsoft.com/office/powerpoint/2010/main" val="1249774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32</a:t>
            </a:fld>
            <a:endParaRPr lang="en-US" altLang="zh-TW"/>
          </a:p>
        </p:txBody>
      </p:sp>
    </p:spTree>
    <p:extLst>
      <p:ext uri="{BB962C8B-B14F-4D97-AF65-F5344CB8AC3E}">
        <p14:creationId xmlns:p14="http://schemas.microsoft.com/office/powerpoint/2010/main" val="293665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11</a:t>
            </a:fld>
            <a:endParaRPr lang="en-US" altLang="zh-TW"/>
          </a:p>
        </p:txBody>
      </p:sp>
    </p:spTree>
    <p:extLst>
      <p:ext uri="{BB962C8B-B14F-4D97-AF65-F5344CB8AC3E}">
        <p14:creationId xmlns:p14="http://schemas.microsoft.com/office/powerpoint/2010/main" val="1185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33</a:t>
            </a:fld>
            <a:endParaRPr lang="en-US" altLang="zh-TW"/>
          </a:p>
        </p:txBody>
      </p:sp>
    </p:spTree>
    <p:extLst>
      <p:ext uri="{BB962C8B-B14F-4D97-AF65-F5344CB8AC3E}">
        <p14:creationId xmlns:p14="http://schemas.microsoft.com/office/powerpoint/2010/main" val="306140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15</a:t>
            </a:fld>
            <a:endParaRPr lang="en-US" altLang="zh-TW"/>
          </a:p>
        </p:txBody>
      </p:sp>
    </p:spTree>
    <p:extLst>
      <p:ext uri="{BB962C8B-B14F-4D97-AF65-F5344CB8AC3E}">
        <p14:creationId xmlns:p14="http://schemas.microsoft.com/office/powerpoint/2010/main" val="1238270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16</a:t>
            </a:fld>
            <a:endParaRPr lang="en-US" altLang="zh-TW"/>
          </a:p>
        </p:txBody>
      </p:sp>
    </p:spTree>
    <p:extLst>
      <p:ext uri="{BB962C8B-B14F-4D97-AF65-F5344CB8AC3E}">
        <p14:creationId xmlns:p14="http://schemas.microsoft.com/office/powerpoint/2010/main" val="542424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18</a:t>
            </a:fld>
            <a:endParaRPr lang="en-US" altLang="zh-TW"/>
          </a:p>
        </p:txBody>
      </p:sp>
    </p:spTree>
    <p:extLst>
      <p:ext uri="{BB962C8B-B14F-4D97-AF65-F5344CB8AC3E}">
        <p14:creationId xmlns:p14="http://schemas.microsoft.com/office/powerpoint/2010/main" val="3188943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19</a:t>
            </a:fld>
            <a:endParaRPr lang="en-US" altLang="zh-TW"/>
          </a:p>
        </p:txBody>
      </p:sp>
    </p:spTree>
    <p:extLst>
      <p:ext uri="{BB962C8B-B14F-4D97-AF65-F5344CB8AC3E}">
        <p14:creationId xmlns:p14="http://schemas.microsoft.com/office/powerpoint/2010/main" val="2607442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20</a:t>
            </a:fld>
            <a:endParaRPr lang="en-US" altLang="zh-TW"/>
          </a:p>
        </p:txBody>
      </p:sp>
    </p:spTree>
    <p:extLst>
      <p:ext uri="{BB962C8B-B14F-4D97-AF65-F5344CB8AC3E}">
        <p14:creationId xmlns:p14="http://schemas.microsoft.com/office/powerpoint/2010/main" val="711566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21</a:t>
            </a:fld>
            <a:endParaRPr lang="en-US" altLang="zh-TW"/>
          </a:p>
        </p:txBody>
      </p:sp>
    </p:spTree>
    <p:extLst>
      <p:ext uri="{BB962C8B-B14F-4D97-AF65-F5344CB8AC3E}">
        <p14:creationId xmlns:p14="http://schemas.microsoft.com/office/powerpoint/2010/main" val="294602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22</a:t>
            </a:fld>
            <a:endParaRPr lang="en-US" altLang="zh-TW"/>
          </a:p>
        </p:txBody>
      </p:sp>
    </p:spTree>
    <p:extLst>
      <p:ext uri="{BB962C8B-B14F-4D97-AF65-F5344CB8AC3E}">
        <p14:creationId xmlns:p14="http://schemas.microsoft.com/office/powerpoint/2010/main" val="4209261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810101" y="2130426"/>
            <a:ext cx="9181148"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620203" y="3886200"/>
            <a:ext cx="756094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6AA0DE0E-04B1-4C8F-A116-17A9A75A84A0}" type="slidenum">
              <a:rPr lang="en-US" altLang="zh-TW"/>
              <a:pPr/>
              <a:t>‹#›</a:t>
            </a:fld>
            <a:endParaRPr lang="en-US" altLang="zh-TW"/>
          </a:p>
        </p:txBody>
      </p:sp>
    </p:spTree>
    <p:extLst>
      <p:ext uri="{BB962C8B-B14F-4D97-AF65-F5344CB8AC3E}">
        <p14:creationId xmlns:p14="http://schemas.microsoft.com/office/powerpoint/2010/main" val="239135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53AEA5B4-BAA4-4C6B-9CFB-6F97301B82DF}" type="slidenum">
              <a:rPr lang="en-US" altLang="zh-TW"/>
              <a:pPr/>
              <a:t>‹#›</a:t>
            </a:fld>
            <a:endParaRPr lang="en-US" altLang="zh-TW"/>
          </a:p>
        </p:txBody>
      </p:sp>
    </p:spTree>
    <p:extLst>
      <p:ext uri="{BB962C8B-B14F-4D97-AF65-F5344CB8AC3E}">
        <p14:creationId xmlns:p14="http://schemas.microsoft.com/office/powerpoint/2010/main" val="158862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830979" y="274639"/>
            <a:ext cx="2430304"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40067" y="274639"/>
            <a:ext cx="7110889"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B4415B6C-CA09-4E44-A36B-B0CF6692BE9F}" type="slidenum">
              <a:rPr lang="en-US" altLang="zh-TW"/>
              <a:pPr/>
              <a:t>‹#›</a:t>
            </a:fld>
            <a:endParaRPr lang="en-US" altLang="zh-TW"/>
          </a:p>
        </p:txBody>
      </p:sp>
    </p:spTree>
    <p:extLst>
      <p:ext uri="{BB962C8B-B14F-4D97-AF65-F5344CB8AC3E}">
        <p14:creationId xmlns:p14="http://schemas.microsoft.com/office/powerpoint/2010/main" val="211855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4692C43-9171-4C8F-AA73-31C9C7C243DE}" type="slidenum">
              <a:rPr lang="en-US" altLang="zh-TW"/>
              <a:pPr/>
              <a:t>‹#›</a:t>
            </a:fld>
            <a:endParaRPr lang="en-US" altLang="zh-TW"/>
          </a:p>
        </p:txBody>
      </p:sp>
    </p:spTree>
    <p:extLst>
      <p:ext uri="{BB962C8B-B14F-4D97-AF65-F5344CB8AC3E}">
        <p14:creationId xmlns:p14="http://schemas.microsoft.com/office/powerpoint/2010/main" val="17165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232" y="4406901"/>
            <a:ext cx="9181148"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53232" y="2906713"/>
            <a:ext cx="918114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B880E0AD-B331-4454-B8B2-DAED899E3EB1}" type="slidenum">
              <a:rPr lang="en-US" altLang="zh-TW"/>
              <a:pPr/>
              <a:t>‹#›</a:t>
            </a:fld>
            <a:endParaRPr lang="en-US" altLang="zh-TW"/>
          </a:p>
        </p:txBody>
      </p:sp>
    </p:spTree>
    <p:extLst>
      <p:ext uri="{BB962C8B-B14F-4D97-AF65-F5344CB8AC3E}">
        <p14:creationId xmlns:p14="http://schemas.microsoft.com/office/powerpoint/2010/main" val="188777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40068"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490686"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2F13FA68-DC44-46B9-B8F2-680846BCAF0A}" type="slidenum">
              <a:rPr lang="en-US" altLang="zh-TW"/>
              <a:pPr/>
              <a:t>‹#›</a:t>
            </a:fld>
            <a:endParaRPr lang="en-US" altLang="zh-TW"/>
          </a:p>
        </p:txBody>
      </p:sp>
    </p:spTree>
    <p:extLst>
      <p:ext uri="{BB962C8B-B14F-4D97-AF65-F5344CB8AC3E}">
        <p14:creationId xmlns:p14="http://schemas.microsoft.com/office/powerpoint/2010/main" val="14760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0068" y="1535113"/>
            <a:ext cx="4772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540068" y="2174875"/>
            <a:ext cx="47724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486936" y="1535113"/>
            <a:ext cx="4774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486936" y="2174875"/>
            <a:ext cx="4774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fld id="{3A1BEB57-2E14-4B36-A4FD-5082BE8340BC}" type="slidenum">
              <a:rPr lang="en-US" altLang="zh-TW"/>
              <a:pPr/>
              <a:t>‹#›</a:t>
            </a:fld>
            <a:endParaRPr lang="en-US" altLang="zh-TW"/>
          </a:p>
        </p:txBody>
      </p:sp>
    </p:spTree>
    <p:extLst>
      <p:ext uri="{BB962C8B-B14F-4D97-AF65-F5344CB8AC3E}">
        <p14:creationId xmlns:p14="http://schemas.microsoft.com/office/powerpoint/2010/main" val="372935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fld id="{BE26FC49-BA68-494D-8355-2D67299917D9}" type="slidenum">
              <a:rPr lang="en-US" altLang="zh-TW"/>
              <a:pPr/>
              <a:t>‹#›</a:t>
            </a:fld>
            <a:endParaRPr lang="en-US" altLang="zh-TW"/>
          </a:p>
        </p:txBody>
      </p:sp>
    </p:spTree>
    <p:extLst>
      <p:ext uri="{BB962C8B-B14F-4D97-AF65-F5344CB8AC3E}">
        <p14:creationId xmlns:p14="http://schemas.microsoft.com/office/powerpoint/2010/main" val="182182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xfrm>
            <a:off x="8064301" y="6381328"/>
            <a:ext cx="2520950" cy="476250"/>
          </a:xfrm>
          <a:ln/>
        </p:spPr>
        <p:txBody>
          <a:bodyPr/>
          <a:lstStyle>
            <a:lvl1pPr>
              <a:defRPr sz="1600"/>
            </a:lvl1pPr>
          </a:lstStyle>
          <a:p>
            <a:fld id="{74EF4FA5-3ACF-4466-B5A8-2110E529564F}" type="slidenum">
              <a:rPr lang="en-US" altLang="zh-TW" smtClean="0"/>
              <a:pPr/>
              <a:t>‹#›</a:t>
            </a:fld>
            <a:endParaRPr lang="en-US" altLang="zh-TW" dirty="0"/>
          </a:p>
        </p:txBody>
      </p:sp>
      <p:sp>
        <p:nvSpPr>
          <p:cNvPr id="5" name="Line 10"/>
          <p:cNvSpPr>
            <a:spLocks noChangeShapeType="1"/>
          </p:cNvSpPr>
          <p:nvPr userDrawn="1"/>
        </p:nvSpPr>
        <p:spPr bwMode="auto">
          <a:xfrm>
            <a:off x="0" y="1700808"/>
            <a:ext cx="10801350" cy="0"/>
          </a:xfrm>
          <a:prstGeom prst="line">
            <a:avLst/>
          </a:prstGeom>
          <a:noFill/>
          <a:ln w="1905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extLst>
      <p:ext uri="{BB962C8B-B14F-4D97-AF65-F5344CB8AC3E}">
        <p14:creationId xmlns:p14="http://schemas.microsoft.com/office/powerpoint/2010/main" val="33287019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068" y="273050"/>
            <a:ext cx="3553570"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223028" y="273051"/>
            <a:ext cx="60382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540068" y="1435101"/>
            <a:ext cx="35535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1FC68E0B-13C9-4384-89D7-4E39E51B22B2}" type="slidenum">
              <a:rPr lang="en-US" altLang="zh-TW"/>
              <a:pPr/>
              <a:t>‹#›</a:t>
            </a:fld>
            <a:endParaRPr lang="en-US" altLang="zh-TW"/>
          </a:p>
        </p:txBody>
      </p:sp>
    </p:spTree>
    <p:extLst>
      <p:ext uri="{BB962C8B-B14F-4D97-AF65-F5344CB8AC3E}">
        <p14:creationId xmlns:p14="http://schemas.microsoft.com/office/powerpoint/2010/main" val="410104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140" y="4800600"/>
            <a:ext cx="648081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117140" y="612775"/>
            <a:ext cx="64808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2117140" y="5367338"/>
            <a:ext cx="64808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BBC78EB8-A8AA-49C0-BECB-0C0BABB0A096}" type="slidenum">
              <a:rPr lang="en-US" altLang="zh-TW"/>
              <a:pPr/>
              <a:t>‹#›</a:t>
            </a:fld>
            <a:endParaRPr lang="en-US" altLang="zh-TW"/>
          </a:p>
        </p:txBody>
      </p:sp>
    </p:spTree>
    <p:extLst>
      <p:ext uri="{BB962C8B-B14F-4D97-AF65-F5344CB8AC3E}">
        <p14:creationId xmlns:p14="http://schemas.microsoft.com/office/powerpoint/2010/main" val="226733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274638"/>
            <a:ext cx="9721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075" name="Rectangle 3"/>
          <p:cNvSpPr>
            <a:spLocks noGrp="1" noChangeArrowheads="1"/>
          </p:cNvSpPr>
          <p:nvPr>
            <p:ph type="body" idx="1"/>
          </p:nvPr>
        </p:nvSpPr>
        <p:spPr bwMode="auto">
          <a:xfrm>
            <a:off x="539750" y="1600200"/>
            <a:ext cx="97218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39750" y="6245225"/>
            <a:ext cx="2520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690938" y="6245225"/>
            <a:ext cx="34194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740650" y="6245225"/>
            <a:ext cx="2520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lvl1pPr>
          </a:lstStyle>
          <a:p>
            <a:fld id="{4B465BAC-F3A0-4836-ADCC-B07936629AD9}"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1"/>
          <p:cNvSpPr>
            <a:spLocks noChangeArrowheads="1"/>
          </p:cNvSpPr>
          <p:nvPr/>
        </p:nvSpPr>
        <p:spPr bwMode="auto">
          <a:xfrm>
            <a:off x="1062484" y="4337228"/>
            <a:ext cx="77768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spcBef>
                <a:spcPct val="20000"/>
              </a:spcBef>
              <a:buClr>
                <a:srgbClr val="330066"/>
              </a:buClr>
              <a:buSzPct val="70000"/>
              <a:buFont typeface="Wingdings" panose="05000000000000000000" pitchFamily="2" charset="2"/>
              <a:buNone/>
            </a:pPr>
            <a:r>
              <a:rPr lang="zh-TW" altLang="en-US" sz="3600" dirty="0" smtClean="0">
                <a:latin typeface="微軟正黑體" panose="020B0604030504040204" pitchFamily="34" charset="-120"/>
                <a:ea typeface="微軟正黑體" panose="020B0604030504040204" pitchFamily="34" charset="-120"/>
                <a:cs typeface="Arial" panose="020B0604020202020204" pitchFamily="34" charset="0"/>
              </a:rPr>
              <a:t>高等教育司</a:t>
            </a:r>
            <a:endParaRPr lang="zh-TW"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5123" name="矩形 7"/>
          <p:cNvSpPr>
            <a:spLocks noChangeArrowheads="1"/>
          </p:cNvSpPr>
          <p:nvPr/>
        </p:nvSpPr>
        <p:spPr bwMode="auto">
          <a:xfrm>
            <a:off x="1" y="571500"/>
            <a:ext cx="3848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r" eaLnBrk="1" hangingPunct="1"/>
            <a:r>
              <a:rPr kumimoji="0" lang="zh-TW" altLang="en-US" sz="3200" dirty="0">
                <a:solidFill>
                  <a:srgbClr val="000000"/>
                </a:solidFill>
                <a:latin typeface="微軟正黑體" panose="020B0604030504040204" pitchFamily="34" charset="-120"/>
                <a:ea typeface="微軟正黑體" panose="020B0604030504040204" pitchFamily="34" charset="-120"/>
              </a:rPr>
              <a:t>教育部</a:t>
            </a:r>
            <a:endParaRPr kumimoji="0" lang="en-US" altLang="zh-TW" sz="3200" dirty="0">
              <a:solidFill>
                <a:srgbClr val="000000"/>
              </a:solidFill>
              <a:latin typeface="微軟正黑體" panose="020B0604030504040204" pitchFamily="34" charset="-120"/>
              <a:ea typeface="微軟正黑體" panose="020B0604030504040204" pitchFamily="34" charset="-120"/>
            </a:endParaRPr>
          </a:p>
          <a:p>
            <a:pPr algn="r" eaLnBrk="1" hangingPunct="1"/>
            <a:r>
              <a:rPr kumimoji="0" lang="en-US" altLang="zh-TW" dirty="0" smtClean="0">
                <a:solidFill>
                  <a:srgbClr val="000000"/>
                </a:solidFill>
                <a:latin typeface="微軟正黑體" panose="020B0604030504040204" pitchFamily="34" charset="-120"/>
                <a:ea typeface="微軟正黑體" panose="020B0604030504040204" pitchFamily="34" charset="-120"/>
              </a:rPr>
              <a:t>Ministry of Education</a:t>
            </a:r>
            <a:endParaRPr lang="zh-TW" altLang="en-US" dirty="0"/>
          </a:p>
        </p:txBody>
      </p:sp>
      <p:sp>
        <p:nvSpPr>
          <p:cNvPr id="5124" name="矩形 8"/>
          <p:cNvSpPr>
            <a:spLocks noChangeArrowheads="1"/>
          </p:cNvSpPr>
          <p:nvPr/>
        </p:nvSpPr>
        <p:spPr bwMode="auto">
          <a:xfrm>
            <a:off x="648147" y="2661285"/>
            <a:ext cx="936103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r>
              <a:rPr kumimoji="0" lang="en-US" altLang="zh-TW" sz="4400" dirty="0" smtClean="0">
                <a:latin typeface="微軟正黑體" panose="020B0604030504040204" pitchFamily="34" charset="-120"/>
                <a:ea typeface="微軟正黑體" panose="020B0604030504040204" pitchFamily="34" charset="-120"/>
              </a:rPr>
              <a:t>104</a:t>
            </a:r>
            <a:r>
              <a:rPr kumimoji="0" lang="zh-TW" altLang="en-US" sz="4400" dirty="0" smtClean="0">
                <a:latin typeface="微軟正黑體" panose="020B0604030504040204" pitchFamily="34" charset="-120"/>
                <a:ea typeface="微軟正黑體" panose="020B0604030504040204" pitchFamily="34" charset="-120"/>
              </a:rPr>
              <a:t>年度大學校院</a:t>
            </a:r>
            <a:endParaRPr kumimoji="0" lang="en-US" altLang="zh-TW" sz="4400" dirty="0" smtClean="0">
              <a:latin typeface="微軟正黑體" panose="020B0604030504040204" pitchFamily="34" charset="-120"/>
              <a:ea typeface="微軟正黑體" panose="020B0604030504040204" pitchFamily="34" charset="-120"/>
            </a:endParaRPr>
          </a:p>
          <a:p>
            <a:pPr algn="ctr" eaLnBrk="1" hangingPunct="1"/>
            <a:r>
              <a:rPr kumimoji="0" lang="zh-TW" altLang="en-US" sz="4400" dirty="0" smtClean="0">
                <a:latin typeface="微軟正黑體" panose="020B0604030504040204" pitchFamily="34" charset="-120"/>
                <a:ea typeface="微軟正黑體" panose="020B0604030504040204" pitchFamily="34" charset="-120"/>
              </a:rPr>
              <a:t>推展國際共同人才培育計畫申請說明</a:t>
            </a:r>
            <a:endParaRPr kumimoji="0" lang="zh-TW" altLang="en-US" sz="4400" dirty="0">
              <a:latin typeface="微軟正黑體" panose="020B0604030504040204" pitchFamily="34" charset="-120"/>
              <a:ea typeface="微軟正黑體" panose="020B0604030504040204" pitchFamily="34" charset="-120"/>
            </a:endParaRPr>
          </a:p>
        </p:txBody>
      </p:sp>
      <p:sp>
        <p:nvSpPr>
          <p:cNvPr id="5125" name="Line 14"/>
          <p:cNvSpPr>
            <a:spLocks noChangeShapeType="1"/>
          </p:cNvSpPr>
          <p:nvPr/>
        </p:nvSpPr>
        <p:spPr bwMode="auto">
          <a:xfrm>
            <a:off x="3971925" y="357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pic>
        <p:nvPicPr>
          <p:cNvPr id="7" name="Picture 17" descr="教育部logo"/>
          <p:cNvPicPr>
            <a:picLocks noChangeAspect="1" noChangeArrowheads="1"/>
          </p:cNvPicPr>
          <p:nvPr/>
        </p:nvPicPr>
        <p:blipFill>
          <a:blip r:embed="rId3" cstate="print">
            <a:clrChange>
              <a:clrFrom>
                <a:srgbClr val="FFFFFF"/>
              </a:clrFrom>
              <a:clrTo>
                <a:srgbClr val="FFFFFF">
                  <a:alpha val="0"/>
                </a:srgbClr>
              </a:clrTo>
            </a:clrChange>
            <a:lum bright="-10000"/>
            <a:extLst>
              <a:ext uri="{28A0092B-C50C-407E-A947-70E740481C1C}">
                <a14:useLocalDpi xmlns:a14="http://schemas.microsoft.com/office/drawing/2010/main" val="0"/>
              </a:ext>
            </a:extLst>
          </a:blip>
          <a:srcRect/>
          <a:stretch>
            <a:fillRect/>
          </a:stretch>
        </p:blipFill>
        <p:spPr bwMode="auto">
          <a:xfrm>
            <a:off x="4320555" y="419267"/>
            <a:ext cx="1260723" cy="116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字方塊 1"/>
          <p:cNvSpPr txBox="1"/>
          <p:nvPr/>
        </p:nvSpPr>
        <p:spPr>
          <a:xfrm>
            <a:off x="4176539" y="5705395"/>
            <a:ext cx="1733177" cy="369332"/>
          </a:xfrm>
          <a:prstGeom prst="rect">
            <a:avLst/>
          </a:prstGeom>
          <a:noFill/>
        </p:spPr>
        <p:txBody>
          <a:bodyPr wrap="square" rtlCol="0">
            <a:spAutoFit/>
          </a:bodyPr>
          <a:lstStyle/>
          <a:p>
            <a:r>
              <a:rPr lang="en-US" altLang="zh-TW" dirty="0" smtClean="0"/>
              <a:t>105</a:t>
            </a:r>
            <a:r>
              <a:rPr lang="zh-TW" altLang="en-US" dirty="0" smtClean="0"/>
              <a:t>年</a:t>
            </a:r>
            <a:r>
              <a:rPr lang="en-US" altLang="zh-TW" dirty="0" smtClean="0"/>
              <a:t>5</a:t>
            </a:r>
            <a:r>
              <a:rPr lang="zh-TW" altLang="en-US" dirty="0" smtClean="0"/>
              <a:t>月</a:t>
            </a:r>
            <a:r>
              <a:rPr lang="en-US" altLang="zh-TW" dirty="0" smtClean="0"/>
              <a:t>25</a:t>
            </a:r>
            <a:r>
              <a:rPr lang="zh-TW" altLang="en-US" dirty="0" smtClean="0"/>
              <a:t>日</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226676" y="203251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a:latin typeface="微軟正黑體" panose="020B0604030504040204" pitchFamily="34" charset="-120"/>
                <a:ea typeface="微軟正黑體" panose="020B0604030504040204" pitchFamily="34" charset="-120"/>
              </a:rPr>
              <a:t>博一</a:t>
            </a:r>
          </a:p>
        </p:txBody>
      </p:sp>
      <p:sp>
        <p:nvSpPr>
          <p:cNvPr id="15" name="矩形 14"/>
          <p:cNvSpPr/>
          <p:nvPr/>
        </p:nvSpPr>
        <p:spPr>
          <a:xfrm>
            <a:off x="1226676" y="2666543"/>
            <a:ext cx="3735874" cy="514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dirty="0">
                <a:latin typeface="微軟正黑體" panose="020B0604030504040204" pitchFamily="34" charset="-120"/>
                <a:ea typeface="微軟正黑體" panose="020B0604030504040204" pitchFamily="34" charset="-120"/>
              </a:rPr>
              <a:t>國內修</a:t>
            </a:r>
            <a:r>
              <a:rPr lang="zh-TW" altLang="en-US" sz="2000" dirty="0" smtClean="0">
                <a:latin typeface="微軟正黑體" panose="020B0604030504040204" pitchFamily="34" charset="-120"/>
                <a:ea typeface="微軟正黑體" panose="020B0604030504040204" pitchFamily="34" charset="-120"/>
              </a:rPr>
              <a:t>課及研究</a:t>
            </a:r>
            <a:endParaRPr lang="zh-TW" altLang="en-US" sz="2000" dirty="0">
              <a:latin typeface="微軟正黑體" panose="020B0604030504040204" pitchFamily="34" charset="-120"/>
              <a:ea typeface="微軟正黑體" panose="020B0604030504040204" pitchFamily="34" charset="-120"/>
            </a:endParaRPr>
          </a:p>
        </p:txBody>
      </p:sp>
      <p:sp>
        <p:nvSpPr>
          <p:cNvPr id="16" name="矩形 15"/>
          <p:cNvSpPr/>
          <p:nvPr/>
        </p:nvSpPr>
        <p:spPr>
          <a:xfrm>
            <a:off x="4962549" y="2666543"/>
            <a:ext cx="3771213" cy="5203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000" dirty="0" smtClean="0">
                <a:latin typeface="微軟正黑體" panose="020B0604030504040204" pitchFamily="34" charset="-120"/>
                <a:ea typeface="微軟正黑體" panose="020B0604030504040204" pitchFamily="34" charset="-120"/>
              </a:rPr>
              <a:t>國外修課及研究</a:t>
            </a:r>
            <a:endParaRPr lang="zh-TW" altLang="en-US" sz="2000" dirty="0">
              <a:latin typeface="微軟正黑體" panose="020B0604030504040204" pitchFamily="34" charset="-120"/>
              <a:ea typeface="微軟正黑體" panose="020B0604030504040204" pitchFamily="34" charset="-120"/>
            </a:endParaRPr>
          </a:p>
        </p:txBody>
      </p:sp>
      <p:sp>
        <p:nvSpPr>
          <p:cNvPr id="17" name="矩形 16"/>
          <p:cNvSpPr/>
          <p:nvPr/>
        </p:nvSpPr>
        <p:spPr>
          <a:xfrm>
            <a:off x="8741987" y="2662194"/>
            <a:ext cx="1851488" cy="51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論文</a:t>
            </a:r>
            <a:endParaRPr lang="zh-TW" altLang="en-US" sz="3000" dirty="0">
              <a:latin typeface="微軟正黑體" panose="020B0604030504040204" pitchFamily="34" charset="-120"/>
              <a:ea typeface="微軟正黑體" panose="020B0604030504040204" pitchFamily="34" charset="-120"/>
            </a:endParaRPr>
          </a:p>
        </p:txBody>
      </p:sp>
      <p:sp>
        <p:nvSpPr>
          <p:cNvPr id="19" name="矩形 18"/>
          <p:cNvSpPr/>
          <p:nvPr/>
        </p:nvSpPr>
        <p:spPr>
          <a:xfrm>
            <a:off x="8741987" y="3320054"/>
            <a:ext cx="1843264" cy="7934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科技部</a:t>
            </a:r>
            <a:r>
              <a:rPr lang="zh-TW" altLang="en-US" sz="1600" dirty="0" smtClean="0">
                <a:latin typeface="微軟正黑體" panose="020B0604030504040204" pitchFamily="34" charset="-120"/>
                <a:ea typeface="微軟正黑體" panose="020B0604030504040204" pitchFamily="34" charset="-120"/>
              </a:rPr>
              <a:t>論文寫作補助（仍需經審查及遴選機制）</a:t>
            </a:r>
            <a:endParaRPr lang="zh-TW" altLang="en-US" sz="1600" dirty="0">
              <a:latin typeface="微軟正黑體" panose="020B0604030504040204" pitchFamily="34" charset="-120"/>
              <a:ea typeface="微軟正黑體" panose="020B0604030504040204" pitchFamily="34" charset="-120"/>
            </a:endParaRPr>
          </a:p>
        </p:txBody>
      </p:sp>
      <p:sp>
        <p:nvSpPr>
          <p:cNvPr id="20" name="矩形 19"/>
          <p:cNvSpPr/>
          <p:nvPr/>
        </p:nvSpPr>
        <p:spPr>
          <a:xfrm>
            <a:off x="4974710" y="3320053"/>
            <a:ext cx="3759051" cy="7934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smtClean="0">
                <a:latin typeface="微軟正黑體" panose="020B0604030504040204" pitchFamily="34" charset="-120"/>
                <a:ea typeface="微軟正黑體" panose="020B0604030504040204" pitchFamily="34" charset="-120"/>
              </a:rPr>
              <a:t>學術菁英計畫</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600" dirty="0" smtClean="0">
                <a:latin typeface="微軟正黑體" panose="020B0604030504040204" pitchFamily="34" charset="-120"/>
                <a:ea typeface="微軟正黑體" panose="020B0604030504040204" pitchFamily="34" charset="-120"/>
              </a:rPr>
              <a:t>補助每人出國</a:t>
            </a:r>
            <a:r>
              <a:rPr lang="en-US" altLang="zh-TW" sz="1600" dirty="0" smtClean="0">
                <a:latin typeface="微軟正黑體" panose="020B0604030504040204" pitchFamily="34" charset="-120"/>
                <a:ea typeface="微軟正黑體" panose="020B0604030504040204" pitchFamily="34" charset="-120"/>
              </a:rPr>
              <a:t>2</a:t>
            </a:r>
            <a:r>
              <a:rPr lang="zh-TW" altLang="en-US" sz="1600" dirty="0" smtClean="0">
                <a:latin typeface="微軟正黑體" panose="020B0604030504040204" pitchFamily="34" charset="-120"/>
                <a:ea typeface="微軟正黑體" panose="020B0604030504040204" pitchFamily="34" charset="-120"/>
              </a:rPr>
              <a:t>年共</a:t>
            </a:r>
            <a:r>
              <a:rPr lang="en-US" altLang="zh-TW" sz="1600" dirty="0" smtClean="0">
                <a:latin typeface="微軟正黑體" panose="020B0604030504040204" pitchFamily="34" charset="-120"/>
                <a:ea typeface="微軟正黑體" panose="020B0604030504040204" pitchFamily="34" charset="-120"/>
              </a:rPr>
              <a:t>300</a:t>
            </a:r>
            <a:r>
              <a:rPr lang="zh-TW" altLang="en-US" sz="1600" dirty="0" smtClean="0">
                <a:latin typeface="微軟正黑體" panose="020B0604030504040204" pitchFamily="34" charset="-120"/>
                <a:ea typeface="微軟正黑體" panose="020B0604030504040204" pitchFamily="34" charset="-120"/>
              </a:rPr>
              <a:t>萬元</a:t>
            </a:r>
            <a:endParaRPr lang="zh-TW" altLang="en-US" sz="1600" dirty="0">
              <a:latin typeface="微軟正黑體" panose="020B0604030504040204" pitchFamily="34" charset="-120"/>
              <a:ea typeface="微軟正黑體" panose="020B0604030504040204" pitchFamily="34" charset="-120"/>
            </a:endParaRPr>
          </a:p>
        </p:txBody>
      </p:sp>
      <p:sp>
        <p:nvSpPr>
          <p:cNvPr id="26" name="矩形 25"/>
          <p:cNvSpPr/>
          <p:nvPr/>
        </p:nvSpPr>
        <p:spPr>
          <a:xfrm>
            <a:off x="1226676" y="3320053"/>
            <a:ext cx="3735873" cy="793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400" dirty="0" smtClean="0">
                <a:latin typeface="微軟正黑體" panose="020B0604030504040204" pitchFamily="34" charset="-120"/>
                <a:ea typeface="微軟正黑體" panose="020B0604030504040204" pitchFamily="34" charset="-120"/>
              </a:rPr>
              <a:t>大學整合相關部會（含科技部）在內政府</a:t>
            </a:r>
            <a:r>
              <a:rPr lang="zh-TW" altLang="en-US" sz="1400" dirty="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非政府及校內資源提供博士長期獎學金</a:t>
            </a:r>
            <a:endParaRPr lang="en-US" altLang="zh-TW" sz="1400" dirty="0" smtClean="0">
              <a:latin typeface="微軟正黑體" panose="020B0604030504040204" pitchFamily="34" charset="-120"/>
              <a:ea typeface="微軟正黑體" panose="020B0604030504040204" pitchFamily="34" charset="-120"/>
            </a:endParaRPr>
          </a:p>
          <a:p>
            <a:pPr algn="ctr"/>
            <a:r>
              <a:rPr lang="zh-TW" altLang="en-US" sz="1400" dirty="0" smtClean="0">
                <a:latin typeface="微軟正黑體" panose="020B0604030504040204" pitchFamily="34" charset="-120"/>
                <a:ea typeface="微軟正黑體" panose="020B0604030504040204" pitchFamily="34" charset="-120"/>
              </a:rPr>
              <a:t>（以每月</a:t>
            </a:r>
            <a:r>
              <a:rPr lang="en-US" altLang="zh-TW" sz="1400" dirty="0" smtClean="0">
                <a:latin typeface="微軟正黑體" panose="020B0604030504040204" pitchFamily="34" charset="-120"/>
                <a:ea typeface="微軟正黑體" panose="020B0604030504040204" pitchFamily="34" charset="-120"/>
              </a:rPr>
              <a:t>3.6</a:t>
            </a:r>
            <a:r>
              <a:rPr lang="zh-TW" altLang="en-US" sz="1400" dirty="0" smtClean="0">
                <a:latin typeface="微軟正黑體" panose="020B0604030504040204" pitchFamily="34" charset="-120"/>
                <a:ea typeface="微軟正黑體" panose="020B0604030504040204" pitchFamily="34" charset="-120"/>
              </a:rPr>
              <a:t>萬元生活費為參考值）</a:t>
            </a:r>
            <a:endParaRPr lang="zh-TW" altLang="en-US" sz="1400" dirty="0">
              <a:latin typeface="微軟正黑體" panose="020B0604030504040204" pitchFamily="34" charset="-120"/>
              <a:ea typeface="微軟正黑體" panose="020B0604030504040204" pitchFamily="34" charset="-120"/>
            </a:endParaRPr>
          </a:p>
        </p:txBody>
      </p:sp>
      <p:sp>
        <p:nvSpPr>
          <p:cNvPr id="38" name="矩形 37"/>
          <p:cNvSpPr/>
          <p:nvPr/>
        </p:nvSpPr>
        <p:spPr>
          <a:xfrm>
            <a:off x="144091" y="2032513"/>
            <a:ext cx="848201" cy="208103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2800" dirty="0" smtClean="0">
                <a:latin typeface="微軟正黑體" panose="020B0604030504040204" pitchFamily="34" charset="-120"/>
                <a:ea typeface="微軟正黑體" panose="020B0604030504040204" pitchFamily="34" charset="-120"/>
              </a:rPr>
              <a:t>模式一</a:t>
            </a:r>
            <a:endParaRPr lang="zh-TW" altLang="en-US" sz="2800" dirty="0">
              <a:latin typeface="微軟正黑體" panose="020B0604030504040204" pitchFamily="34" charset="-120"/>
              <a:ea typeface="微軟正黑體" panose="020B0604030504040204" pitchFamily="34" charset="-120"/>
            </a:endParaRPr>
          </a:p>
        </p:txBody>
      </p:sp>
      <p:sp>
        <p:nvSpPr>
          <p:cNvPr id="39" name="矩形 38"/>
          <p:cNvSpPr/>
          <p:nvPr/>
        </p:nvSpPr>
        <p:spPr>
          <a:xfrm>
            <a:off x="144091" y="4468039"/>
            <a:ext cx="848201" cy="208103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800" dirty="0" smtClean="0">
                <a:latin typeface="微軟正黑體" panose="020B0604030504040204" pitchFamily="34" charset="-120"/>
                <a:ea typeface="微軟正黑體" panose="020B0604030504040204" pitchFamily="34" charset="-120"/>
              </a:rPr>
              <a:t>模式</a:t>
            </a:r>
            <a:r>
              <a:rPr lang="zh-TW" altLang="en-US" sz="2800" dirty="0">
                <a:latin typeface="微軟正黑體" panose="020B0604030504040204" pitchFamily="34" charset="-120"/>
                <a:ea typeface="微軟正黑體" panose="020B0604030504040204" pitchFamily="34" charset="-120"/>
              </a:rPr>
              <a:t>二</a:t>
            </a:r>
          </a:p>
        </p:txBody>
      </p:sp>
      <p:sp>
        <p:nvSpPr>
          <p:cNvPr id="48" name="矩形 47"/>
          <p:cNvSpPr/>
          <p:nvPr/>
        </p:nvSpPr>
        <p:spPr>
          <a:xfrm>
            <a:off x="3094613" y="2037338"/>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博二</a:t>
            </a:r>
            <a:endParaRPr lang="zh-TW" altLang="en-US" sz="3000" dirty="0">
              <a:latin typeface="微軟正黑體" panose="020B0604030504040204" pitchFamily="34" charset="-120"/>
              <a:ea typeface="微軟正黑體" panose="020B0604030504040204" pitchFamily="34" charset="-120"/>
            </a:endParaRPr>
          </a:p>
        </p:txBody>
      </p:sp>
      <p:sp>
        <p:nvSpPr>
          <p:cNvPr id="49" name="矩形 48"/>
          <p:cNvSpPr/>
          <p:nvPr/>
        </p:nvSpPr>
        <p:spPr>
          <a:xfrm>
            <a:off x="4962550" y="203251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博三</a:t>
            </a:r>
            <a:endParaRPr lang="zh-TW" altLang="en-US" sz="3000" dirty="0">
              <a:latin typeface="微軟正黑體" panose="020B0604030504040204" pitchFamily="34" charset="-120"/>
              <a:ea typeface="微軟正黑體" panose="020B0604030504040204" pitchFamily="34" charset="-120"/>
            </a:endParaRPr>
          </a:p>
        </p:txBody>
      </p:sp>
      <p:sp>
        <p:nvSpPr>
          <p:cNvPr id="50" name="矩形 49"/>
          <p:cNvSpPr/>
          <p:nvPr/>
        </p:nvSpPr>
        <p:spPr>
          <a:xfrm>
            <a:off x="6850467" y="203686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博四</a:t>
            </a:r>
            <a:endParaRPr lang="zh-TW" altLang="en-US" sz="3000" dirty="0">
              <a:latin typeface="微軟正黑體" panose="020B0604030504040204" pitchFamily="34" charset="-120"/>
              <a:ea typeface="微軟正黑體" panose="020B0604030504040204" pitchFamily="34" charset="-120"/>
            </a:endParaRPr>
          </a:p>
        </p:txBody>
      </p:sp>
      <p:sp>
        <p:nvSpPr>
          <p:cNvPr id="51" name="矩形 50"/>
          <p:cNvSpPr/>
          <p:nvPr/>
        </p:nvSpPr>
        <p:spPr>
          <a:xfrm>
            <a:off x="8733763" y="203251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博五</a:t>
            </a:r>
            <a:endParaRPr lang="zh-TW" altLang="en-US" sz="3000" dirty="0">
              <a:latin typeface="微軟正黑體" panose="020B0604030504040204" pitchFamily="34" charset="-120"/>
              <a:ea typeface="微軟正黑體" panose="020B0604030504040204" pitchFamily="34" charset="-120"/>
            </a:endParaRPr>
          </a:p>
        </p:txBody>
      </p:sp>
      <p:sp>
        <p:nvSpPr>
          <p:cNvPr id="52" name="矩形 51"/>
          <p:cNvSpPr/>
          <p:nvPr/>
        </p:nvSpPr>
        <p:spPr>
          <a:xfrm>
            <a:off x="1156473" y="446803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a:latin typeface="微軟正黑體" panose="020B0604030504040204" pitchFamily="34" charset="-120"/>
                <a:ea typeface="微軟正黑體" panose="020B0604030504040204" pitchFamily="34" charset="-120"/>
              </a:rPr>
              <a:t>博一</a:t>
            </a:r>
          </a:p>
        </p:txBody>
      </p:sp>
      <p:sp>
        <p:nvSpPr>
          <p:cNvPr id="53" name="矩形 52"/>
          <p:cNvSpPr/>
          <p:nvPr/>
        </p:nvSpPr>
        <p:spPr>
          <a:xfrm>
            <a:off x="1156473" y="5085461"/>
            <a:ext cx="1867936" cy="543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國內修</a:t>
            </a:r>
            <a:r>
              <a:rPr lang="zh-TW" altLang="en-US" dirty="0" smtClean="0">
                <a:latin typeface="微軟正黑體" panose="020B0604030504040204" pitchFamily="34" charset="-120"/>
                <a:ea typeface="微軟正黑體" panose="020B0604030504040204" pitchFamily="34" charset="-120"/>
              </a:rPr>
              <a:t>課及研究</a:t>
            </a:r>
            <a:endParaRPr lang="zh-TW" altLang="en-US" dirty="0">
              <a:latin typeface="微軟正黑體" panose="020B0604030504040204" pitchFamily="34" charset="-120"/>
              <a:ea typeface="微軟正黑體" panose="020B0604030504040204" pitchFamily="34" charset="-120"/>
            </a:endParaRPr>
          </a:p>
        </p:txBody>
      </p:sp>
      <p:sp>
        <p:nvSpPr>
          <p:cNvPr id="54" name="矩形 53"/>
          <p:cNvSpPr/>
          <p:nvPr/>
        </p:nvSpPr>
        <p:spPr>
          <a:xfrm>
            <a:off x="3052329" y="5080505"/>
            <a:ext cx="3727935" cy="5436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000" dirty="0" smtClean="0">
                <a:latin typeface="微軟正黑體" panose="020B0604030504040204" pitchFamily="34" charset="-120"/>
                <a:ea typeface="微軟正黑體" panose="020B0604030504040204" pitchFamily="34" charset="-120"/>
              </a:rPr>
              <a:t>國外修課及研究</a:t>
            </a:r>
            <a:endParaRPr lang="zh-TW" altLang="en-US" sz="2000" dirty="0">
              <a:latin typeface="微軟正黑體" panose="020B0604030504040204" pitchFamily="34" charset="-120"/>
              <a:ea typeface="微軟正黑體" panose="020B0604030504040204" pitchFamily="34" charset="-120"/>
            </a:endParaRPr>
          </a:p>
        </p:txBody>
      </p:sp>
      <p:sp>
        <p:nvSpPr>
          <p:cNvPr id="55" name="矩形 54"/>
          <p:cNvSpPr/>
          <p:nvPr/>
        </p:nvSpPr>
        <p:spPr>
          <a:xfrm>
            <a:off x="8671784" y="5097720"/>
            <a:ext cx="1851488" cy="51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論文</a:t>
            </a:r>
            <a:endParaRPr lang="zh-TW" altLang="en-US" sz="3000" dirty="0">
              <a:latin typeface="微軟正黑體" panose="020B0604030504040204" pitchFamily="34" charset="-120"/>
              <a:ea typeface="微軟正黑體" panose="020B0604030504040204" pitchFamily="34" charset="-120"/>
            </a:endParaRPr>
          </a:p>
        </p:txBody>
      </p:sp>
      <p:sp>
        <p:nvSpPr>
          <p:cNvPr id="56" name="矩形 55"/>
          <p:cNvSpPr/>
          <p:nvPr/>
        </p:nvSpPr>
        <p:spPr>
          <a:xfrm>
            <a:off x="8671784" y="5773410"/>
            <a:ext cx="1843264" cy="7756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科技部論文寫作補助（仍需經審查及遴選機制）</a:t>
            </a:r>
          </a:p>
        </p:txBody>
      </p:sp>
      <p:sp>
        <p:nvSpPr>
          <p:cNvPr id="57" name="矩形 56"/>
          <p:cNvSpPr/>
          <p:nvPr/>
        </p:nvSpPr>
        <p:spPr>
          <a:xfrm>
            <a:off x="3052329" y="5762557"/>
            <a:ext cx="3759051" cy="7779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學術菁英計畫</a:t>
            </a:r>
            <a:endParaRPr lang="en-US" altLang="zh-TW" sz="1600" dirty="0">
              <a:latin typeface="微軟正黑體" panose="020B0604030504040204" pitchFamily="34" charset="-120"/>
              <a:ea typeface="微軟正黑體" panose="020B0604030504040204" pitchFamily="34" charset="-120"/>
            </a:endParaRPr>
          </a:p>
          <a:p>
            <a:pPr algn="ctr"/>
            <a:r>
              <a:rPr lang="zh-TW" altLang="en-US" sz="1600" dirty="0">
                <a:latin typeface="微軟正黑體" panose="020B0604030504040204" pitchFamily="34" charset="-120"/>
                <a:ea typeface="微軟正黑體" panose="020B0604030504040204" pitchFamily="34" charset="-120"/>
              </a:rPr>
              <a:t>補助每人出國</a:t>
            </a:r>
            <a:r>
              <a:rPr lang="en-US" altLang="zh-TW" sz="1600" dirty="0">
                <a:latin typeface="微軟正黑體" panose="020B0604030504040204" pitchFamily="34" charset="-120"/>
                <a:ea typeface="微軟正黑體" panose="020B0604030504040204" pitchFamily="34" charset="-120"/>
              </a:rPr>
              <a:t>2</a:t>
            </a:r>
            <a:r>
              <a:rPr lang="zh-TW" altLang="en-US" sz="1600" dirty="0">
                <a:latin typeface="微軟正黑體" panose="020B0604030504040204" pitchFamily="34" charset="-120"/>
                <a:ea typeface="微軟正黑體" panose="020B0604030504040204" pitchFamily="34" charset="-120"/>
              </a:rPr>
              <a:t>年共</a:t>
            </a:r>
            <a:r>
              <a:rPr lang="en-US" altLang="zh-TW" sz="1600" dirty="0">
                <a:latin typeface="微軟正黑體" panose="020B0604030504040204" pitchFamily="34" charset="-120"/>
                <a:ea typeface="微軟正黑體" panose="020B0604030504040204" pitchFamily="34" charset="-120"/>
              </a:rPr>
              <a:t>300</a:t>
            </a:r>
            <a:r>
              <a:rPr lang="zh-TW" altLang="en-US" sz="1600" dirty="0">
                <a:latin typeface="微軟正黑體" panose="020B0604030504040204" pitchFamily="34" charset="-120"/>
                <a:ea typeface="微軟正黑體" panose="020B0604030504040204" pitchFamily="34" charset="-120"/>
              </a:rPr>
              <a:t>萬</a:t>
            </a:r>
            <a:r>
              <a:rPr lang="zh-TW" altLang="en-US" sz="1600" dirty="0" smtClean="0">
                <a:latin typeface="微軟正黑體" panose="020B0604030504040204" pitchFamily="34" charset="-120"/>
                <a:ea typeface="微軟正黑體" panose="020B0604030504040204" pitchFamily="34" charset="-120"/>
              </a:rPr>
              <a:t>元</a:t>
            </a:r>
            <a:endParaRPr lang="zh-TW" altLang="en-US" sz="1600" dirty="0">
              <a:latin typeface="微軟正黑體" panose="020B0604030504040204" pitchFamily="34" charset="-120"/>
              <a:ea typeface="微軟正黑體" panose="020B0604030504040204" pitchFamily="34" charset="-120"/>
            </a:endParaRPr>
          </a:p>
        </p:txBody>
      </p:sp>
      <p:sp>
        <p:nvSpPr>
          <p:cNvPr id="58" name="矩形 57"/>
          <p:cNvSpPr/>
          <p:nvPr/>
        </p:nvSpPr>
        <p:spPr>
          <a:xfrm>
            <a:off x="1156474" y="5762307"/>
            <a:ext cx="1867936" cy="7871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000" dirty="0">
                <a:latin typeface="微軟正黑體" panose="020B0604030504040204" pitchFamily="34" charset="-120"/>
                <a:ea typeface="微軟正黑體" panose="020B0604030504040204" pitchFamily="34" charset="-120"/>
              </a:rPr>
              <a:t>大學整合相關部會（含科技部）在內政府、非政府及校內資源提供博士長期獎學金</a:t>
            </a:r>
            <a:endParaRPr lang="en-US" altLang="zh-TW" sz="1000" dirty="0">
              <a:latin typeface="微軟正黑體" panose="020B0604030504040204" pitchFamily="34" charset="-120"/>
              <a:ea typeface="微軟正黑體" panose="020B0604030504040204" pitchFamily="34" charset="-120"/>
            </a:endParaRPr>
          </a:p>
          <a:p>
            <a:pPr algn="ctr"/>
            <a:r>
              <a:rPr lang="zh-TW" altLang="en-US" sz="1000" dirty="0">
                <a:latin typeface="微軟正黑體" panose="020B0604030504040204" pitchFamily="34" charset="-120"/>
                <a:ea typeface="微軟正黑體" panose="020B0604030504040204" pitchFamily="34" charset="-120"/>
              </a:rPr>
              <a:t>（以每月</a:t>
            </a:r>
            <a:r>
              <a:rPr lang="en-US" altLang="zh-TW" sz="1000" dirty="0">
                <a:latin typeface="微軟正黑體" panose="020B0604030504040204" pitchFamily="34" charset="-120"/>
                <a:ea typeface="微軟正黑體" panose="020B0604030504040204" pitchFamily="34" charset="-120"/>
              </a:rPr>
              <a:t>3.6</a:t>
            </a:r>
            <a:r>
              <a:rPr lang="zh-TW" altLang="en-US" sz="1000" dirty="0">
                <a:latin typeface="微軟正黑體" panose="020B0604030504040204" pitchFamily="34" charset="-120"/>
                <a:ea typeface="微軟正黑體" panose="020B0604030504040204" pitchFamily="34" charset="-120"/>
              </a:rPr>
              <a:t>萬元生活費為參考值）</a:t>
            </a:r>
          </a:p>
        </p:txBody>
      </p:sp>
      <p:sp>
        <p:nvSpPr>
          <p:cNvPr id="59" name="矩形 58"/>
          <p:cNvSpPr/>
          <p:nvPr/>
        </p:nvSpPr>
        <p:spPr>
          <a:xfrm>
            <a:off x="3024409" y="4461311"/>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博二</a:t>
            </a:r>
            <a:endParaRPr lang="zh-TW" altLang="en-US" sz="3000" dirty="0">
              <a:latin typeface="微軟正黑體" panose="020B0604030504040204" pitchFamily="34" charset="-120"/>
              <a:ea typeface="微軟正黑體" panose="020B0604030504040204" pitchFamily="34" charset="-120"/>
            </a:endParaRPr>
          </a:p>
        </p:txBody>
      </p:sp>
      <p:sp>
        <p:nvSpPr>
          <p:cNvPr id="60" name="矩形 59"/>
          <p:cNvSpPr/>
          <p:nvPr/>
        </p:nvSpPr>
        <p:spPr>
          <a:xfrm>
            <a:off x="4892347" y="446803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博三</a:t>
            </a:r>
            <a:endParaRPr lang="zh-TW" altLang="en-US" sz="3000" dirty="0">
              <a:latin typeface="微軟正黑體" panose="020B0604030504040204" pitchFamily="34" charset="-120"/>
              <a:ea typeface="微軟正黑體" panose="020B0604030504040204" pitchFamily="34" charset="-120"/>
            </a:endParaRPr>
          </a:p>
        </p:txBody>
      </p:sp>
      <p:sp>
        <p:nvSpPr>
          <p:cNvPr id="61" name="矩形 60"/>
          <p:cNvSpPr/>
          <p:nvPr/>
        </p:nvSpPr>
        <p:spPr>
          <a:xfrm>
            <a:off x="6780264" y="447238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博四</a:t>
            </a:r>
            <a:endParaRPr lang="zh-TW" altLang="en-US" sz="3000" dirty="0">
              <a:latin typeface="微軟正黑體" panose="020B0604030504040204" pitchFamily="34" charset="-120"/>
              <a:ea typeface="微軟正黑體" panose="020B0604030504040204" pitchFamily="34" charset="-120"/>
            </a:endParaRPr>
          </a:p>
        </p:txBody>
      </p:sp>
      <p:sp>
        <p:nvSpPr>
          <p:cNvPr id="62" name="矩形 61"/>
          <p:cNvSpPr/>
          <p:nvPr/>
        </p:nvSpPr>
        <p:spPr>
          <a:xfrm>
            <a:off x="8663560" y="446803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博五</a:t>
            </a:r>
            <a:endParaRPr lang="zh-TW" altLang="en-US" sz="3000" dirty="0">
              <a:latin typeface="微軟正黑體" panose="020B0604030504040204" pitchFamily="34" charset="-120"/>
              <a:ea typeface="微軟正黑體" panose="020B0604030504040204" pitchFamily="34" charset="-120"/>
            </a:endParaRPr>
          </a:p>
        </p:txBody>
      </p:sp>
      <p:sp>
        <p:nvSpPr>
          <p:cNvPr id="63" name="矩形 62"/>
          <p:cNvSpPr/>
          <p:nvPr/>
        </p:nvSpPr>
        <p:spPr>
          <a:xfrm>
            <a:off x="6792056" y="5080505"/>
            <a:ext cx="1867936" cy="543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國內修</a:t>
            </a:r>
            <a:r>
              <a:rPr lang="zh-TW" altLang="en-US" dirty="0" smtClean="0">
                <a:latin typeface="微軟正黑體" panose="020B0604030504040204" pitchFamily="34" charset="-120"/>
                <a:ea typeface="微軟正黑體" panose="020B0604030504040204" pitchFamily="34" charset="-120"/>
              </a:rPr>
              <a:t>課及研究</a:t>
            </a:r>
            <a:endParaRPr lang="zh-TW" altLang="en-US" dirty="0">
              <a:latin typeface="微軟正黑體" panose="020B0604030504040204" pitchFamily="34" charset="-120"/>
              <a:ea typeface="微軟正黑體" panose="020B0604030504040204" pitchFamily="34" charset="-120"/>
            </a:endParaRPr>
          </a:p>
        </p:txBody>
      </p:sp>
      <p:sp>
        <p:nvSpPr>
          <p:cNvPr id="64" name="矩形 63"/>
          <p:cNvSpPr/>
          <p:nvPr/>
        </p:nvSpPr>
        <p:spPr>
          <a:xfrm>
            <a:off x="6812458" y="5773410"/>
            <a:ext cx="1867936" cy="7717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000" dirty="0">
                <a:latin typeface="微軟正黑體" panose="020B0604030504040204" pitchFamily="34" charset="-120"/>
                <a:ea typeface="微軟正黑體" panose="020B0604030504040204" pitchFamily="34" charset="-120"/>
              </a:rPr>
              <a:t>大學整合相關部會（含科技部）在內政府、非政府及校內資源提供博士長期獎學金</a:t>
            </a:r>
            <a:endParaRPr lang="en-US" altLang="zh-TW" sz="1000" dirty="0">
              <a:latin typeface="微軟正黑體" panose="020B0604030504040204" pitchFamily="34" charset="-120"/>
              <a:ea typeface="微軟正黑體" panose="020B0604030504040204" pitchFamily="34" charset="-120"/>
            </a:endParaRPr>
          </a:p>
          <a:p>
            <a:pPr algn="ctr"/>
            <a:r>
              <a:rPr lang="zh-TW" altLang="en-US" sz="1000" dirty="0">
                <a:latin typeface="微軟正黑體" panose="020B0604030504040204" pitchFamily="34" charset="-120"/>
                <a:ea typeface="微軟正黑體" panose="020B0604030504040204" pitchFamily="34" charset="-120"/>
              </a:rPr>
              <a:t>（以每月</a:t>
            </a:r>
            <a:r>
              <a:rPr lang="en-US" altLang="zh-TW" sz="1000" dirty="0">
                <a:latin typeface="微軟正黑體" panose="020B0604030504040204" pitchFamily="34" charset="-120"/>
                <a:ea typeface="微軟正黑體" panose="020B0604030504040204" pitchFamily="34" charset="-120"/>
              </a:rPr>
              <a:t>3.6</a:t>
            </a:r>
            <a:r>
              <a:rPr lang="zh-TW" altLang="en-US" sz="1000" dirty="0">
                <a:latin typeface="微軟正黑體" panose="020B0604030504040204" pitchFamily="34" charset="-120"/>
                <a:ea typeface="微軟正黑體" panose="020B0604030504040204" pitchFamily="34" charset="-120"/>
              </a:rPr>
              <a:t>萬元生活費為參考值）</a:t>
            </a:r>
          </a:p>
        </p:txBody>
      </p:sp>
      <p:sp>
        <p:nvSpPr>
          <p:cNvPr id="30" name="文字方塊 29"/>
          <p:cNvSpPr txBox="1"/>
          <p:nvPr/>
        </p:nvSpPr>
        <p:spPr>
          <a:xfrm>
            <a:off x="5112643" y="31099"/>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學術菁英養成方案</a:t>
            </a:r>
            <a:endParaRPr lang="en-US" altLang="zh-TW" sz="3600" dirty="0" smtClean="0">
              <a:latin typeface="微軟正黑體" panose="020B0604030504040204" pitchFamily="34" charset="-120"/>
              <a:ea typeface="微軟正黑體" panose="020B0604030504040204" pitchFamily="34" charset="-120"/>
            </a:endParaRPr>
          </a:p>
          <a:p>
            <a:r>
              <a:rPr lang="zh-TW" altLang="en-US" sz="5000" dirty="0" smtClean="0">
                <a:latin typeface="微軟正黑體" panose="020B0604030504040204" pitchFamily="34" charset="-120"/>
                <a:ea typeface="微軟正黑體" panose="020B0604030504040204" pitchFamily="34" charset="-120"/>
              </a:rPr>
              <a:t>國際共同培育人才</a:t>
            </a:r>
            <a:endParaRPr lang="zh-TW" altLang="en-US" sz="5000" dirty="0">
              <a:latin typeface="微軟正黑體" panose="020B0604030504040204" pitchFamily="34" charset="-120"/>
              <a:ea typeface="微軟正黑體" panose="020B0604030504040204" pitchFamily="34" charset="-120"/>
            </a:endParaRPr>
          </a:p>
        </p:txBody>
      </p:sp>
      <p:graphicFrame>
        <p:nvGraphicFramePr>
          <p:cNvPr id="32" name="表格 31"/>
          <p:cNvGraphicFramePr>
            <a:graphicFrameLocks noGrp="1"/>
          </p:cNvGraphicFramePr>
          <p:nvPr>
            <p:extLst>
              <p:ext uri="{D42A27DB-BD31-4B8C-83A1-F6EECF244321}">
                <p14:modId xmlns:p14="http://schemas.microsoft.com/office/powerpoint/2010/main" val="3682357007"/>
              </p:ext>
            </p:extLst>
          </p:nvPr>
        </p:nvGraphicFramePr>
        <p:xfrm>
          <a:off x="28277" y="0"/>
          <a:ext cx="2780110" cy="1615440"/>
        </p:xfrm>
        <a:graphic>
          <a:graphicData uri="http://schemas.openxmlformats.org/drawingml/2006/table">
            <a:tbl>
              <a:tblPr firstRow="1" bandRow="1">
                <a:tableStyleId>{5C22544A-7EE6-4342-B048-85BDC9FD1C3A}</a:tableStyleId>
              </a:tblPr>
              <a:tblGrid>
                <a:gridCol w="1575151"/>
                <a:gridCol w="1204959"/>
              </a:tblGrid>
              <a:tr h="161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3</a:t>
                      </a:r>
                      <a:r>
                        <a:rPr lang="en-US" altLang="zh-TW" sz="3600" dirty="0" smtClean="0">
                          <a:solidFill>
                            <a:schemeClr val="tx1"/>
                          </a:solidFill>
                        </a:rPr>
                        <a:t>-3</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可能模式</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32924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11</a:t>
            </a:fld>
            <a:endParaRPr lang="en-US" altLang="zh-TW" dirty="0"/>
          </a:p>
        </p:txBody>
      </p:sp>
      <p:graphicFrame>
        <p:nvGraphicFramePr>
          <p:cNvPr id="9" name="表格 8"/>
          <p:cNvGraphicFramePr>
            <a:graphicFrameLocks noGrp="1"/>
          </p:cNvGraphicFramePr>
          <p:nvPr>
            <p:extLst>
              <p:ext uri="{D42A27DB-BD31-4B8C-83A1-F6EECF244321}">
                <p14:modId xmlns:p14="http://schemas.microsoft.com/office/powerpoint/2010/main" val="3655202337"/>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-1</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文字方塊 4"/>
          <p:cNvSpPr txBox="1"/>
          <p:nvPr/>
        </p:nvSpPr>
        <p:spPr>
          <a:xfrm>
            <a:off x="5112643" y="341690"/>
            <a:ext cx="5301096"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申辦計畫應備要素</a:t>
            </a:r>
            <a:endParaRPr lang="zh-TW" altLang="en-US" sz="5000" dirty="0">
              <a:latin typeface="微軟正黑體" panose="020B0604030504040204" pitchFamily="34" charset="-120"/>
              <a:ea typeface="微軟正黑體" panose="020B0604030504040204" pitchFamily="34" charset="-120"/>
            </a:endParaRPr>
          </a:p>
        </p:txBody>
      </p:sp>
      <p:graphicFrame>
        <p:nvGraphicFramePr>
          <p:cNvPr id="4" name="資料庫圖表 3"/>
          <p:cNvGraphicFramePr/>
          <p:nvPr>
            <p:extLst>
              <p:ext uri="{D42A27DB-BD31-4B8C-83A1-F6EECF244321}">
                <p14:modId xmlns:p14="http://schemas.microsoft.com/office/powerpoint/2010/main" val="2726369281"/>
              </p:ext>
            </p:extLst>
          </p:nvPr>
        </p:nvGraphicFramePr>
        <p:xfrm>
          <a:off x="936179" y="1988840"/>
          <a:ext cx="8208912" cy="4762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7194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12</a:t>
            </a:fld>
            <a:endParaRPr lang="en-US" altLang="zh-TW" dirty="0"/>
          </a:p>
        </p:txBody>
      </p:sp>
      <p:sp>
        <p:nvSpPr>
          <p:cNvPr id="5" name="文字方塊 4"/>
          <p:cNvSpPr txBox="1"/>
          <p:nvPr/>
        </p:nvSpPr>
        <p:spPr>
          <a:xfrm>
            <a:off x="5112643" y="341690"/>
            <a:ext cx="5301096"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培育現況</a:t>
            </a:r>
            <a:endParaRPr lang="zh-TW" altLang="en-US" sz="5000" dirty="0">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2088307" y="2555202"/>
            <a:ext cx="8280920" cy="329833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ts val="2500"/>
              </a:lnSpc>
            </a:pPr>
            <a:r>
              <a:rPr lang="zh-TW" altLang="en-US" dirty="0" smtClean="0">
                <a:latin typeface="微軟正黑體" panose="020B0604030504040204" pitchFamily="34" charset="-120"/>
                <a:ea typeface="微軟正黑體" panose="020B0604030504040204" pitchFamily="34" charset="-120"/>
              </a:rPr>
              <a:t>一、博士培育整體構想：</a:t>
            </a:r>
            <a:endParaRPr lang="en-US" altLang="zh-TW" dirty="0" smtClean="0">
              <a:latin typeface="微軟正黑體" panose="020B0604030504040204" pitchFamily="34" charset="-120"/>
              <a:ea typeface="微軟正黑體" panose="020B0604030504040204" pitchFamily="34" charset="-120"/>
            </a:endParaRPr>
          </a:p>
          <a:p>
            <a:pPr marL="447675">
              <a:lnSpc>
                <a:spcPts val="2500"/>
              </a:lnSpc>
            </a:pPr>
            <a:r>
              <a:rPr lang="zh-TW" altLang="en-US" b="0" dirty="0" smtClean="0">
                <a:latin typeface="微軟正黑體" panose="020B0604030504040204" pitchFamily="34" charset="-120"/>
                <a:ea typeface="微軟正黑體" panose="020B0604030504040204" pitchFamily="34" charset="-120"/>
              </a:rPr>
              <a:t>申辦本計畫之院、系、所、學位學程，對於博士培育之理念及作法，國際共同培育人才，對教學單位或領域人才之角色為何。</a:t>
            </a:r>
            <a:endParaRPr lang="en-US" altLang="zh-TW" b="0"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二、近三年博士招生狀況：</a:t>
            </a:r>
            <a:endParaRPr lang="en-US" altLang="zh-TW" dirty="0" smtClean="0">
              <a:latin typeface="微軟正黑體" panose="020B0604030504040204" pitchFamily="34" charset="-120"/>
              <a:ea typeface="微軟正黑體" panose="020B0604030504040204" pitchFamily="34" charset="-120"/>
            </a:endParaRPr>
          </a:p>
          <a:p>
            <a:pPr marL="447675">
              <a:lnSpc>
                <a:spcPts val="2500"/>
              </a:lnSpc>
            </a:pPr>
            <a:r>
              <a:rPr lang="zh-TW" altLang="en-US" b="0" dirty="0" smtClean="0">
                <a:latin typeface="微軟正黑體" panose="020B0604030504040204" pitchFamily="34" charset="-120"/>
                <a:ea typeface="微軟正黑體" panose="020B0604030504040204" pitchFamily="34" charset="-120"/>
              </a:rPr>
              <a:t>透過招生事實，分析近三年博士招生情形及趨勢</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應填欄位為核定名額、報考數、錄取數、註冊率、生源分析</a:t>
            </a:r>
            <a:r>
              <a:rPr lang="en-US" altLang="zh-TW" b="0" dirty="0" smtClean="0">
                <a:latin typeface="微軟正黑體" panose="020B0604030504040204" pitchFamily="34" charset="-120"/>
                <a:ea typeface="微軟正黑體" panose="020B0604030504040204" pitchFamily="34" charset="-120"/>
              </a:rPr>
              <a:t>)</a:t>
            </a:r>
          </a:p>
          <a:p>
            <a:pPr>
              <a:lnSpc>
                <a:spcPts val="2500"/>
              </a:lnSpc>
            </a:pPr>
            <a:r>
              <a:rPr lang="zh-TW" altLang="en-US" dirty="0" smtClean="0">
                <a:latin typeface="微軟正黑體" panose="020B0604030504040204" pitchFamily="34" charset="-120"/>
                <a:ea typeface="微軟正黑體" panose="020B0604030504040204" pitchFamily="34" charset="-120"/>
              </a:rPr>
              <a:t>三、近三年博士平均修業年限：</a:t>
            </a:r>
            <a:endParaRPr lang="en-US" altLang="zh-TW" dirty="0" smtClean="0">
              <a:latin typeface="微軟正黑體" panose="020B0604030504040204" pitchFamily="34" charset="-120"/>
              <a:ea typeface="微軟正黑體" panose="020B0604030504040204" pitchFamily="34" charset="-120"/>
            </a:endParaRPr>
          </a:p>
          <a:p>
            <a:pPr marL="447675">
              <a:lnSpc>
                <a:spcPts val="2500"/>
              </a:lnSpc>
            </a:pPr>
            <a:r>
              <a:rPr lang="zh-TW" altLang="en-US" b="0" dirty="0" smtClean="0">
                <a:latin typeface="微軟正黑體" panose="020B0604030504040204" pitchFamily="34" charset="-120"/>
                <a:ea typeface="微軟正黑體" panose="020B0604030504040204" pitchFamily="34" charset="-120"/>
              </a:rPr>
              <a:t>透過畢業生</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分未在職生、在職生</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平均修業狀況，檢視學生學習軌跡</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填報資料為學生數、平均修業年限、通過資格考平均年限、資格考後取得學位平均年限、</a:t>
            </a:r>
            <a:r>
              <a:rPr lang="en-US" altLang="zh-TW" b="0" dirty="0" smtClean="0">
                <a:latin typeface="微軟正黑體" panose="020B0604030504040204" pitchFamily="34" charset="-120"/>
                <a:ea typeface="微軟正黑體" panose="020B0604030504040204" pitchFamily="34" charset="-120"/>
              </a:rPr>
              <a:t>5</a:t>
            </a:r>
            <a:r>
              <a:rPr lang="zh-TW" altLang="en-US" b="0" dirty="0" smtClean="0">
                <a:latin typeface="微軟正黑體" panose="020B0604030504040204" pitchFamily="34" charset="-120"/>
                <a:ea typeface="微軟正黑體" panose="020B0604030504040204" pitchFamily="34" charset="-120"/>
              </a:rPr>
              <a:t>年內取得學位比例</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，本項資料請於課責機制項提出對應策略。</a:t>
            </a:r>
            <a:endParaRPr lang="en-US" altLang="zh-TW" b="0" dirty="0" smtClean="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1116199" y="2045295"/>
            <a:ext cx="1944216"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zh-TW" altLang="en-US" dirty="0" smtClean="0">
                <a:latin typeface="微軟正黑體" panose="020B0604030504040204" pitchFamily="34" charset="-120"/>
                <a:ea typeface="微軟正黑體" panose="020B0604030504040204" pitchFamily="34" charset="-120"/>
              </a:rPr>
              <a:t>以申辦單位敘寫</a:t>
            </a:r>
            <a:endParaRPr lang="zh-TW" altLang="en-US"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1224211" y="2555202"/>
            <a:ext cx="615553" cy="1017814"/>
          </a:xfrm>
          <a:prstGeom prst="rect">
            <a:avLst/>
          </a:prstGeom>
        </p:spPr>
        <p:style>
          <a:lnRef idx="3">
            <a:schemeClr val="lt1"/>
          </a:lnRef>
          <a:fillRef idx="1">
            <a:schemeClr val="accent1"/>
          </a:fillRef>
          <a:effectRef idx="1">
            <a:schemeClr val="accent1"/>
          </a:effectRef>
          <a:fontRef idx="minor">
            <a:schemeClr val="lt1"/>
          </a:fontRef>
        </p:style>
        <p:txBody>
          <a:bodyPr vert="eaVert"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策略</a:t>
            </a:r>
            <a:endParaRPr lang="zh-TW" altLang="en-US" sz="2800" dirty="0">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1222853" y="3713591"/>
            <a:ext cx="615553" cy="2139950"/>
          </a:xfrm>
          <a:prstGeom prst="rect">
            <a:avLst/>
          </a:prstGeom>
        </p:spPr>
        <p:style>
          <a:lnRef idx="3">
            <a:schemeClr val="lt1"/>
          </a:lnRef>
          <a:fillRef idx="1">
            <a:schemeClr val="accent1"/>
          </a:fillRef>
          <a:effectRef idx="1">
            <a:schemeClr val="accent1"/>
          </a:effectRef>
          <a:fontRef idx="minor">
            <a:schemeClr val="lt1"/>
          </a:fontRef>
        </p:style>
        <p:txBody>
          <a:bodyPr vert="eaVert"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博士班體質</a:t>
            </a:r>
            <a:endParaRPr lang="zh-TW" altLang="en-US" sz="2800" dirty="0">
              <a:latin typeface="微軟正黑體" panose="020B0604030504040204" pitchFamily="34" charset="-120"/>
              <a:ea typeface="微軟正黑體" panose="020B0604030504040204" pitchFamily="34"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3862076021"/>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-2</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45281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13</a:t>
            </a:fld>
            <a:endParaRPr lang="en-US" altLang="zh-TW" dirty="0"/>
          </a:p>
        </p:txBody>
      </p:sp>
      <p:sp>
        <p:nvSpPr>
          <p:cNvPr id="4" name="文字方塊 3"/>
          <p:cNvSpPr txBox="1"/>
          <p:nvPr/>
        </p:nvSpPr>
        <p:spPr>
          <a:xfrm>
            <a:off x="5112643" y="341690"/>
            <a:ext cx="5301096"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課責機制</a:t>
            </a:r>
            <a:endParaRPr lang="zh-TW" altLang="en-US" sz="5000" dirty="0">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1224211" y="1910472"/>
            <a:ext cx="9505056" cy="470898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zh-TW" altLang="en-US" sz="2000" dirty="0" smtClean="0">
                <a:latin typeface="微軟正黑體" panose="020B0604030504040204" pitchFamily="34" charset="-120"/>
                <a:ea typeface="微軟正黑體" panose="020B0604030504040204" pitchFamily="34" charset="-120"/>
              </a:rPr>
              <a:t>一、學習成效檢核機制：</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博士為國家菁英，卻在培育過程中常發生修業年限過長問題，是否具備學術潛力無法即早檢出，為確保培育品質，請計畫申辦單位在培育過程中設應合宜之學習成效檢核機制</a:t>
            </a:r>
            <a:r>
              <a:rPr lang="en-US" altLang="zh-TW" sz="2000" b="0" dirty="0" smtClean="0">
                <a:latin typeface="微軟正黑體" panose="020B0604030504040204" pitchFamily="34" charset="-120"/>
                <a:ea typeface="微軟正黑體" panose="020B0604030504040204" pitchFamily="34" charset="-120"/>
              </a:rPr>
              <a:t>(</a:t>
            </a:r>
            <a:r>
              <a:rPr lang="zh-TW" altLang="en-US" sz="2000" b="0" dirty="0" smtClean="0">
                <a:latin typeface="微軟正黑體" panose="020B0604030504040204" pitchFamily="34" charset="-120"/>
                <a:ea typeface="微軟正黑體" panose="020B0604030504040204" pitchFamily="34" charset="-120"/>
              </a:rPr>
              <a:t>含檢核標準、組織、淘汰機制、輔導機制</a:t>
            </a:r>
            <a:r>
              <a:rPr lang="en-US" altLang="zh-TW" sz="2000" b="0" dirty="0" smtClean="0">
                <a:latin typeface="微軟正黑體" panose="020B0604030504040204" pitchFamily="34" charset="-120"/>
                <a:ea typeface="微軟正黑體" panose="020B0604030504040204" pitchFamily="34" charset="-120"/>
              </a:rPr>
              <a:t>)</a:t>
            </a:r>
            <a:r>
              <a:rPr lang="zh-TW" altLang="en-US" sz="2000" b="0" dirty="0" smtClean="0">
                <a:latin typeface="微軟正黑體" panose="020B0604030504040204" pitchFamily="34" charset="-120"/>
                <a:ea typeface="微軟正黑體" panose="020B0604030504040204" pitchFamily="34" charset="-120"/>
              </a:rPr>
              <a:t>。</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二、學習歷程</a:t>
            </a:r>
            <a:r>
              <a:rPr lang="zh-TW" altLang="en-US" sz="2000" dirty="0">
                <a:latin typeface="微軟正黑體" panose="020B0604030504040204" pitchFamily="34" charset="-120"/>
                <a:ea typeface="微軟正黑體" panose="020B0604030504040204" pitchFamily="34" charset="-120"/>
              </a:rPr>
              <a:t>檔案</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針對</a:t>
            </a:r>
            <a:r>
              <a:rPr lang="zh-TW" altLang="en-US" sz="2000" b="0" dirty="0">
                <a:latin typeface="微軟正黑體" panose="020B0604030504040204" pitchFamily="34" charset="-120"/>
                <a:ea typeface="微軟正黑體" panose="020B0604030504040204" pitchFamily="34" charset="-120"/>
              </a:rPr>
              <a:t>學生之修課、學習成果、計畫經驗、研究主題選擇、研究專長、留學國、指導教師面談紀錄</a:t>
            </a:r>
            <a:r>
              <a:rPr lang="en-US" altLang="zh-TW" sz="2000" b="0" dirty="0">
                <a:latin typeface="微軟正黑體" panose="020B0604030504040204" pitchFamily="34" charset="-120"/>
                <a:ea typeface="微軟正黑體" panose="020B0604030504040204" pitchFamily="34" charset="-120"/>
              </a:rPr>
              <a:t>(</a:t>
            </a:r>
            <a:r>
              <a:rPr lang="zh-TW" altLang="en-US" sz="2000" b="0" dirty="0">
                <a:latin typeface="微軟正黑體" panose="020B0604030504040204" pitchFamily="34" charset="-120"/>
                <a:ea typeface="微軟正黑體" panose="020B0604030504040204" pitchFamily="34" charset="-120"/>
              </a:rPr>
              <a:t>含預警</a:t>
            </a:r>
            <a:r>
              <a:rPr lang="en-US" altLang="zh-TW" sz="2000" b="0" dirty="0">
                <a:latin typeface="微軟正黑體" panose="020B0604030504040204" pitchFamily="34" charset="-120"/>
                <a:ea typeface="微軟正黑體" panose="020B0604030504040204" pitchFamily="34" charset="-120"/>
              </a:rPr>
              <a:t>)</a:t>
            </a:r>
            <a:r>
              <a:rPr lang="zh-TW" altLang="en-US" sz="2000" b="0" dirty="0">
                <a:latin typeface="微軟正黑體" panose="020B0604030504040204" pitchFamily="34" charset="-120"/>
                <a:ea typeface="微軟正黑體" panose="020B0604030504040204" pitchFamily="34" charset="-120"/>
              </a:rPr>
              <a:t>、論文撰寫等與學生共同建立學習歷程</a:t>
            </a:r>
            <a:r>
              <a:rPr lang="zh-TW" altLang="en-US" sz="2000" b="0" dirty="0" smtClean="0">
                <a:latin typeface="微軟正黑體" panose="020B0604030504040204" pitchFamily="34" charset="-120"/>
                <a:ea typeface="微軟正黑體" panose="020B0604030504040204" pitchFamily="34" charset="-120"/>
              </a:rPr>
              <a:t>檔案。</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a:latin typeface="微軟正黑體" panose="020B0604030504040204" pitchFamily="34" charset="-120"/>
                <a:ea typeface="微軟正黑體" panose="020B0604030504040204" pitchFamily="34" charset="-120"/>
              </a:rPr>
              <a:t>三、畢業輔導及流向回饋機制</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針對</a:t>
            </a:r>
            <a:r>
              <a:rPr lang="zh-TW" altLang="en-US" sz="2000" b="0" dirty="0">
                <a:latin typeface="微軟正黑體" panose="020B0604030504040204" pitchFamily="34" charset="-120"/>
                <a:ea typeface="微軟正黑體" panose="020B0604030504040204" pitchFamily="34" charset="-120"/>
              </a:rPr>
              <a:t>學生之研究生涯輔導、就業銜接、畢業流向追蹤及畢業生意見回饋建立</a:t>
            </a:r>
            <a:r>
              <a:rPr lang="zh-TW" altLang="en-US" sz="2000" b="0" dirty="0" smtClean="0">
                <a:latin typeface="微軟正黑體" panose="020B0604030504040204" pitchFamily="34" charset="-120"/>
                <a:ea typeface="微軟正黑體" panose="020B0604030504040204" pitchFamily="34" charset="-120"/>
              </a:rPr>
              <a:t>機制。</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四、學術倫理</a:t>
            </a:r>
            <a:r>
              <a:rPr lang="zh-TW" altLang="en-US" sz="2000" dirty="0">
                <a:latin typeface="微軟正黑體" panose="020B0604030504040204" pitchFamily="34" charset="-120"/>
                <a:ea typeface="微軟正黑體" panose="020B0604030504040204" pitchFamily="34" charset="-120"/>
              </a:rPr>
              <a:t>規範</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指導</a:t>
            </a:r>
            <a:r>
              <a:rPr lang="zh-TW" altLang="en-US" sz="2000" b="0" dirty="0">
                <a:latin typeface="微軟正黑體" panose="020B0604030504040204" pitchFamily="34" charset="-120"/>
                <a:ea typeface="微軟正黑體" panose="020B0604030504040204" pitchFamily="34" charset="-120"/>
              </a:rPr>
              <a:t>教授對學生所產出之學術品質負有絕對責任，故須嚴格檢視學生各階段論文是否有違反學術倫理狀況，請申辦單位建立校內學術倫理檢核機制，如指導教授責任、全校性論文抽檢、違反學術倫理議處責任</a:t>
            </a:r>
            <a:r>
              <a:rPr lang="zh-TW" altLang="en-US" sz="2000" b="0" dirty="0" smtClean="0">
                <a:latin typeface="微軟正黑體" panose="020B0604030504040204" pitchFamily="34" charset="-120"/>
                <a:ea typeface="微軟正黑體" panose="020B0604030504040204" pitchFamily="34" charset="-120"/>
              </a:rPr>
              <a:t>等。</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五、其他。</a:t>
            </a:r>
            <a:endParaRPr lang="zh-TW" altLang="en-US" sz="2000"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361856" y="1910472"/>
            <a:ext cx="646331" cy="4614872"/>
          </a:xfrm>
          <a:prstGeom prst="rect">
            <a:avLst/>
          </a:prstGeom>
        </p:spPr>
        <p:style>
          <a:lnRef idx="3">
            <a:schemeClr val="lt1"/>
          </a:lnRef>
          <a:fillRef idx="1">
            <a:schemeClr val="accent3"/>
          </a:fillRef>
          <a:effectRef idx="1">
            <a:schemeClr val="accent3"/>
          </a:effectRef>
          <a:fontRef idx="minor">
            <a:schemeClr val="lt1"/>
          </a:fontRef>
        </p:style>
        <p:txBody>
          <a:bodyPr vert="eaVert" wrap="square" rtlCol="0">
            <a:spAutoFit/>
          </a:bodyPr>
          <a:lstStyle/>
          <a:p>
            <a:pPr algn="ctr"/>
            <a:r>
              <a:rPr lang="zh-TW" altLang="en-US" sz="3000" dirty="0" smtClean="0">
                <a:latin typeface="微軟正黑體" panose="020B0604030504040204" pitchFamily="34" charset="-120"/>
                <a:ea typeface="微軟正黑體" panose="020B0604030504040204" pitchFamily="34" charset="-120"/>
              </a:rPr>
              <a:t>學校對博士培育的責任</a:t>
            </a:r>
            <a:endParaRPr lang="zh-TW" altLang="en-US" sz="3000" dirty="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052088555"/>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-3</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13431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14</a:t>
            </a:fld>
            <a:endParaRPr lang="en-US" altLang="zh-TW" dirty="0"/>
          </a:p>
        </p:txBody>
      </p:sp>
      <p:sp>
        <p:nvSpPr>
          <p:cNvPr id="4" name="文字方塊 3"/>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推動機制與永續經營</a:t>
            </a:r>
            <a:endParaRPr lang="zh-TW" altLang="en-US" sz="5000"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720155" y="2564904"/>
            <a:ext cx="4968552" cy="367023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nSpc>
                <a:spcPts val="3100"/>
              </a:lnSpc>
            </a:pPr>
            <a:r>
              <a:rPr lang="zh-TW" altLang="en-US" sz="2200" dirty="0" smtClean="0">
                <a:latin typeface="微軟正黑體" panose="020B0604030504040204" pitchFamily="34" charset="-120"/>
                <a:ea typeface="微軟正黑體" panose="020B0604030504040204" pitchFamily="34" charset="-120"/>
              </a:rPr>
              <a:t>一、合作單位基本資料</a:t>
            </a:r>
            <a:endParaRPr lang="en-US" altLang="zh-TW" sz="2200" dirty="0" smtClean="0">
              <a:latin typeface="微軟正黑體" panose="020B0604030504040204" pitchFamily="34" charset="-120"/>
              <a:ea typeface="微軟正黑體" panose="020B0604030504040204" pitchFamily="34" charset="-120"/>
            </a:endParaRPr>
          </a:p>
          <a:p>
            <a:pPr>
              <a:lnSpc>
                <a:spcPts val="3100"/>
              </a:lnSpc>
            </a:pPr>
            <a:r>
              <a:rPr lang="zh-TW" altLang="en-US" sz="2200" dirty="0" smtClean="0">
                <a:latin typeface="微軟正黑體" panose="020B0604030504040204" pitchFamily="34" charset="-120"/>
                <a:ea typeface="微軟正黑體" panose="020B0604030504040204" pitchFamily="34" charset="-120"/>
              </a:rPr>
              <a:t>二、推動架構</a:t>
            </a:r>
            <a:r>
              <a:rPr lang="en-US" altLang="zh-TW" sz="2200" dirty="0" smtClean="0">
                <a:latin typeface="微軟正黑體" panose="020B0604030504040204" pitchFamily="34" charset="-120"/>
                <a:ea typeface="微軟正黑體" panose="020B0604030504040204" pitchFamily="34" charset="-120"/>
              </a:rPr>
              <a:t>：</a:t>
            </a:r>
          </a:p>
          <a:p>
            <a:pPr marL="534988">
              <a:lnSpc>
                <a:spcPts val="3100"/>
              </a:lnSpc>
            </a:pPr>
            <a:r>
              <a:rPr lang="zh-TW" altLang="en-US" sz="2200" b="0" dirty="0" smtClean="0">
                <a:latin typeface="微軟正黑體" panose="020B0604030504040204" pitchFamily="34" charset="-120"/>
                <a:ea typeface="微軟正黑體" panose="020B0604030504040204" pitchFamily="34" charset="-120"/>
              </a:rPr>
              <a:t>雙方推動本計畫之組織、期程、運作機制。</a:t>
            </a:r>
            <a:endParaRPr lang="en-US" altLang="zh-TW" sz="2200" b="0" dirty="0" smtClean="0">
              <a:latin typeface="微軟正黑體" panose="020B0604030504040204" pitchFamily="34" charset="-120"/>
              <a:ea typeface="微軟正黑體" panose="020B0604030504040204" pitchFamily="34" charset="-120"/>
            </a:endParaRPr>
          </a:p>
          <a:p>
            <a:pPr>
              <a:lnSpc>
                <a:spcPts val="3100"/>
              </a:lnSpc>
            </a:pPr>
            <a:r>
              <a:rPr lang="zh-TW" altLang="en-US" sz="2200" dirty="0" smtClean="0">
                <a:latin typeface="微軟正黑體" panose="020B0604030504040204" pitchFamily="34" charset="-120"/>
                <a:ea typeface="微軟正黑體" panose="020B0604030504040204" pitchFamily="34" charset="-120"/>
              </a:rPr>
              <a:t>三、共同</a:t>
            </a:r>
            <a:r>
              <a:rPr lang="zh-TW" altLang="en-US" sz="2200" dirty="0">
                <a:latin typeface="微軟正黑體" panose="020B0604030504040204" pitchFamily="34" charset="-120"/>
                <a:ea typeface="微軟正黑體" panose="020B0604030504040204" pitchFamily="34" charset="-120"/>
              </a:rPr>
              <a:t>培育</a:t>
            </a:r>
            <a:r>
              <a:rPr lang="zh-TW" altLang="en-US" sz="2200" dirty="0" smtClean="0">
                <a:latin typeface="微軟正黑體" panose="020B0604030504040204" pitchFamily="34" charset="-120"/>
                <a:ea typeface="微軟正黑體" panose="020B0604030504040204" pitchFamily="34" charset="-120"/>
              </a:rPr>
              <a:t>模式：</a:t>
            </a:r>
            <a:endParaRPr lang="en-US" altLang="zh-TW" sz="2200" dirty="0" smtClean="0">
              <a:latin typeface="微軟正黑體" panose="020B0604030504040204" pitchFamily="34" charset="-120"/>
              <a:ea typeface="微軟正黑體" panose="020B0604030504040204" pitchFamily="34" charset="-120"/>
            </a:endParaRPr>
          </a:p>
          <a:p>
            <a:pPr marL="534988">
              <a:lnSpc>
                <a:spcPts val="3100"/>
              </a:lnSpc>
            </a:pPr>
            <a:r>
              <a:rPr lang="zh-TW" altLang="en-US" sz="2200" b="0" dirty="0" smtClean="0">
                <a:latin typeface="微軟正黑體" panose="020B0604030504040204" pitchFamily="34" charset="-120"/>
                <a:ea typeface="微軟正黑體" panose="020B0604030504040204" pitchFamily="34" charset="-120"/>
              </a:rPr>
              <a:t>申請條件、雙方</a:t>
            </a:r>
            <a:r>
              <a:rPr lang="zh-TW" altLang="en-US" sz="2200" b="0" dirty="0">
                <a:latin typeface="微軟正黑體" panose="020B0604030504040204" pitchFamily="34" charset="-120"/>
                <a:ea typeface="微軟正黑體" panose="020B0604030504040204" pitchFamily="34" charset="-120"/>
              </a:rPr>
              <a:t>甄選</a:t>
            </a:r>
            <a:r>
              <a:rPr lang="zh-TW" altLang="en-US" sz="2200" b="0" dirty="0" smtClean="0">
                <a:latin typeface="微軟正黑體" panose="020B0604030504040204" pitchFamily="34" charset="-120"/>
                <a:ea typeface="微軟正黑體" panose="020B0604030504040204" pitchFamily="34" charset="-120"/>
              </a:rPr>
              <a:t>機制、課程規劃、選送</a:t>
            </a:r>
            <a:r>
              <a:rPr lang="zh-TW" altLang="en-US" sz="2200" b="0" dirty="0">
                <a:latin typeface="微軟正黑體" panose="020B0604030504040204" pitchFamily="34" charset="-120"/>
                <a:ea typeface="微軟正黑體" panose="020B0604030504040204" pitchFamily="34" charset="-120"/>
              </a:rPr>
              <a:t>人數</a:t>
            </a:r>
            <a:r>
              <a:rPr lang="zh-TW" altLang="en-US" sz="2200" b="0" dirty="0" smtClean="0">
                <a:latin typeface="微軟正黑體" panose="020B0604030504040204" pitchFamily="34" charset="-120"/>
                <a:ea typeface="微軟正黑體" panose="020B0604030504040204" pitchFamily="34" charset="-120"/>
              </a:rPr>
              <a:t>分配、教師</a:t>
            </a:r>
            <a:r>
              <a:rPr lang="zh-TW" altLang="en-US" sz="2200" b="0" dirty="0">
                <a:latin typeface="微軟正黑體" panose="020B0604030504040204" pitchFamily="34" charset="-120"/>
                <a:ea typeface="微軟正黑體" panose="020B0604030504040204" pitchFamily="34" charset="-120"/>
              </a:rPr>
              <a:t>共同指導</a:t>
            </a:r>
            <a:r>
              <a:rPr lang="zh-TW" altLang="en-US" sz="2200" b="0" dirty="0" smtClean="0">
                <a:latin typeface="微軟正黑體" panose="020B0604030504040204" pitchFamily="34" charset="-120"/>
                <a:ea typeface="微軟正黑體" panose="020B0604030504040204" pitchFamily="34" charset="-120"/>
              </a:rPr>
              <a:t>機制、畢業條件。</a:t>
            </a:r>
            <a:endParaRPr lang="en-US" altLang="zh-TW" sz="2200" b="0" dirty="0" smtClean="0">
              <a:latin typeface="微軟正黑體" panose="020B0604030504040204" pitchFamily="34" charset="-120"/>
              <a:ea typeface="微軟正黑體" panose="020B0604030504040204" pitchFamily="34" charset="-120"/>
            </a:endParaRPr>
          </a:p>
          <a:p>
            <a:pPr>
              <a:lnSpc>
                <a:spcPts val="3100"/>
              </a:lnSpc>
            </a:pPr>
            <a:r>
              <a:rPr lang="zh-TW" altLang="en-US" sz="2200" dirty="0" smtClean="0">
                <a:latin typeface="微軟正黑體" panose="020B0604030504040204" pitchFamily="34" charset="-120"/>
                <a:ea typeface="微軟正黑體" panose="020B0604030504040204" pitchFamily="34" charset="-120"/>
              </a:rPr>
              <a:t>四、具體合作事項</a:t>
            </a:r>
            <a:endParaRPr lang="zh-TW" altLang="en-US" sz="22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004310" y="3289740"/>
            <a:ext cx="4580941" cy="287514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ts val="3100"/>
              </a:lnSpc>
            </a:pPr>
            <a:r>
              <a:rPr lang="zh-TW" altLang="en-US" sz="2200" dirty="0" smtClean="0">
                <a:latin typeface="微軟正黑體" panose="020B0604030504040204" pitchFamily="34" charset="-120"/>
                <a:ea typeface="微軟正黑體" panose="020B0604030504040204" pitchFamily="34" charset="-120"/>
              </a:rPr>
              <a:t>一、維持雙方長期合作關係之作法</a:t>
            </a:r>
            <a:endParaRPr lang="en-US" altLang="zh-TW" sz="2200" dirty="0" smtClean="0">
              <a:latin typeface="微軟正黑體" panose="020B0604030504040204" pitchFamily="34" charset="-120"/>
              <a:ea typeface="微軟正黑體" panose="020B0604030504040204" pitchFamily="34" charset="-120"/>
            </a:endParaRPr>
          </a:p>
          <a:p>
            <a:pPr>
              <a:lnSpc>
                <a:spcPts val="3100"/>
              </a:lnSpc>
            </a:pPr>
            <a:r>
              <a:rPr lang="zh-TW" altLang="en-US" sz="2200" b="0" dirty="0" smtClean="0">
                <a:latin typeface="微軟正黑體" panose="020B0604030504040204" pitchFamily="34" charset="-120"/>
                <a:ea typeface="微軟正黑體" panose="020B0604030504040204" pitchFamily="34" charset="-120"/>
              </a:rPr>
              <a:t>二、請</a:t>
            </a:r>
            <a:r>
              <a:rPr lang="zh-TW" altLang="en-US" sz="2200" b="0" dirty="0">
                <a:latin typeface="微軟正黑體" panose="020B0604030504040204" pitchFamily="34" charset="-120"/>
                <a:ea typeface="微軟正黑體" panose="020B0604030504040204" pitchFamily="34" charset="-120"/>
              </a:rPr>
              <a:t>說明對申辦單位</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系所或學程</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之各項全校性專業行政支援規劃</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如法律、財務、衍生智慧財產權之問題、畢業生追蹤及學習過程資料蒐集等</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，包括補助停止後之永續性規劃。</a:t>
            </a:r>
          </a:p>
        </p:txBody>
      </p:sp>
      <p:sp>
        <p:nvSpPr>
          <p:cNvPr id="8" name="文字方塊 7"/>
          <p:cNvSpPr txBox="1"/>
          <p:nvPr/>
        </p:nvSpPr>
        <p:spPr>
          <a:xfrm>
            <a:off x="8569026" y="2550079"/>
            <a:ext cx="1931529"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永續經營</a:t>
            </a:r>
            <a:endParaRPr lang="zh-TW" altLang="en-US" sz="2800" dirty="0">
              <a:latin typeface="微軟正黑體" panose="020B0604030504040204" pitchFamily="34" charset="-120"/>
              <a:ea typeface="微軟正黑體" panose="020B0604030504040204" pitchFamily="34" charset="-120"/>
            </a:endParaRPr>
          </a:p>
        </p:txBody>
      </p:sp>
      <p:sp>
        <p:nvSpPr>
          <p:cNvPr id="9" name="文字方塊 8"/>
          <p:cNvSpPr txBox="1"/>
          <p:nvPr/>
        </p:nvSpPr>
        <p:spPr>
          <a:xfrm>
            <a:off x="4464571" y="2564904"/>
            <a:ext cx="1931529"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推動機制</a:t>
            </a:r>
            <a:endParaRPr lang="zh-TW" altLang="en-US" sz="2800"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989366322"/>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-4</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52186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15</a:t>
            </a:fld>
            <a:endParaRPr lang="en-US" altLang="zh-TW" dirty="0"/>
          </a:p>
        </p:txBody>
      </p:sp>
      <p:sp>
        <p:nvSpPr>
          <p:cNvPr id="4" name="矩形 3"/>
          <p:cNvSpPr/>
          <p:nvPr/>
        </p:nvSpPr>
        <p:spPr>
          <a:xfrm>
            <a:off x="398683" y="2564904"/>
            <a:ext cx="10153128" cy="3046988"/>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一</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申請</a:t>
            </a:r>
            <a:r>
              <a:rPr lang="zh-TW" altLang="en-US" sz="2400" dirty="0">
                <a:latin typeface="微軟正黑體" panose="020B0604030504040204" pitchFamily="34" charset="-120"/>
                <a:ea typeface="微軟正黑體" panose="020B0604030504040204" pitchFamily="34" charset="-120"/>
              </a:rPr>
              <a:t>方式</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a:r>
              <a:rPr lang="zh-TW" altLang="en-US" sz="2400" b="0" dirty="0" smtClean="0">
                <a:latin typeface="微軟正黑體" panose="020B0604030504040204" pitchFamily="34" charset="-120"/>
                <a:ea typeface="微軟正黑體" panose="020B0604030504040204" pitchFamily="34" charset="-120"/>
              </a:rPr>
              <a:t>各</a:t>
            </a:r>
            <a:r>
              <a:rPr lang="zh-TW" altLang="en-US" sz="2400" b="0" dirty="0">
                <a:latin typeface="微軟正黑體" panose="020B0604030504040204" pitchFamily="34" charset="-120"/>
                <a:ea typeface="微軟正黑體" panose="020B0604030504040204" pitchFamily="34" charset="-120"/>
              </a:rPr>
              <a:t>校應審酌博士班資源，整合校內教學單位所提計畫，以校為單位提出</a:t>
            </a:r>
            <a:r>
              <a:rPr lang="zh-TW" altLang="en-US" sz="2400" b="0" dirty="0" smtClean="0">
                <a:latin typeface="微軟正黑體" panose="020B0604030504040204" pitchFamily="34" charset="-120"/>
                <a:ea typeface="微軟正黑體" panose="020B0604030504040204" pitchFamily="34" charset="-120"/>
              </a:rPr>
              <a:t>申請，</a:t>
            </a:r>
            <a:r>
              <a:rPr lang="zh-TW" altLang="en-US" sz="2400" u="sng" dirty="0" smtClean="0">
                <a:solidFill>
                  <a:srgbClr val="FF0000"/>
                </a:solidFill>
                <a:latin typeface="微軟正黑體" panose="020B0604030504040204" pitchFamily="34" charset="-120"/>
                <a:ea typeface="微軟正黑體" panose="020B0604030504040204" pitchFamily="34" charset="-120"/>
              </a:rPr>
              <a:t>每校至多提</a:t>
            </a:r>
            <a:r>
              <a:rPr lang="en-US" altLang="zh-TW" sz="2400" u="sng" dirty="0" smtClean="0">
                <a:solidFill>
                  <a:srgbClr val="FF0000"/>
                </a:solidFill>
                <a:latin typeface="微軟正黑體" panose="020B0604030504040204" pitchFamily="34" charset="-120"/>
                <a:ea typeface="微軟正黑體" panose="020B0604030504040204" pitchFamily="34" charset="-120"/>
              </a:rPr>
              <a:t>5</a:t>
            </a:r>
            <a:r>
              <a:rPr lang="zh-TW" altLang="en-US" sz="2400" u="sng" dirty="0">
                <a:solidFill>
                  <a:srgbClr val="FF0000"/>
                </a:solidFill>
                <a:latin typeface="微軟正黑體" panose="020B0604030504040204" pitchFamily="34" charset="-120"/>
                <a:ea typeface="微軟正黑體" panose="020B0604030504040204" pitchFamily="34" charset="-120"/>
              </a:rPr>
              <a:t>案</a:t>
            </a:r>
            <a:r>
              <a:rPr lang="zh-TW" altLang="en-US" sz="2400" dirty="0" smtClean="0">
                <a:latin typeface="微軟正黑體" panose="020B0604030504040204" pitchFamily="34" charset="-120"/>
                <a:ea typeface="微軟正黑體" panose="020B0604030504040204" pitchFamily="34" charset="-120"/>
              </a:rPr>
              <a:t>。</a:t>
            </a:r>
            <a:r>
              <a:rPr lang="zh-TW" altLang="en-US" sz="2400" b="0" dirty="0">
                <a:latin typeface="微軟正黑體" panose="020B0604030504040204" pitchFamily="34" charset="-120"/>
                <a:ea typeface="微軟正黑體" panose="020B0604030504040204" pitchFamily="34" charset="-120"/>
              </a:rPr>
              <a:t>惟每一教學單位所提計畫應單獨列冊</a:t>
            </a:r>
            <a:r>
              <a:rPr lang="zh-TW" altLang="en-US" sz="2400" b="0" dirty="0" smtClean="0">
                <a:latin typeface="微軟正黑體" panose="020B0604030504040204" pitchFamily="34" charset="-120"/>
                <a:ea typeface="微軟正黑體" panose="020B0604030504040204" pitchFamily="34" charset="-120"/>
              </a:rPr>
              <a:t>（</a:t>
            </a:r>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式</a:t>
            </a:r>
            <a:r>
              <a:rPr lang="en-US" altLang="zh-TW" sz="2400" b="0" dirty="0" smtClean="0">
                <a:latin typeface="微軟正黑體" panose="020B0604030504040204" pitchFamily="34" charset="-120"/>
                <a:ea typeface="微軟正黑體" panose="020B0604030504040204" pitchFamily="34" charset="-120"/>
              </a:rPr>
              <a:t>5</a:t>
            </a:r>
            <a:r>
              <a:rPr lang="zh-TW" altLang="en-US" sz="2400" b="0" dirty="0" smtClean="0">
                <a:latin typeface="微軟正黑體" panose="020B0604030504040204" pitchFamily="34" charset="-120"/>
                <a:ea typeface="微軟正黑體" panose="020B0604030504040204" pitchFamily="34" charset="-120"/>
              </a:rPr>
              <a:t>份</a:t>
            </a:r>
            <a:r>
              <a:rPr lang="zh-TW" altLang="en-US" sz="2400" b="0" dirty="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二</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適用</a:t>
            </a:r>
            <a:r>
              <a:rPr lang="zh-TW" altLang="en-US" sz="2400" dirty="0">
                <a:latin typeface="微軟正黑體" panose="020B0604030504040204" pitchFamily="34" charset="-120"/>
                <a:ea typeface="微軟正黑體" panose="020B0604030504040204" pitchFamily="34" charset="-120"/>
              </a:rPr>
              <a:t>對象</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b="0" dirty="0" smtClean="0">
                <a:latin typeface="微軟正黑體" panose="020B0604030504040204" pitchFamily="34" charset="-120"/>
                <a:ea typeface="微軟正黑體" panose="020B0604030504040204" pitchFamily="34" charset="-120"/>
              </a:rPr>
              <a:t>博士學生，並以博一為優先，應</a:t>
            </a:r>
            <a:r>
              <a:rPr lang="zh-TW" altLang="en-US" sz="2400" b="0" dirty="0">
                <a:latin typeface="微軟正黑體" panose="020B0604030504040204" pitchFamily="34" charset="-120"/>
                <a:ea typeface="微軟正黑體" panose="020B0604030504040204" pitchFamily="34" charset="-120"/>
              </a:rPr>
              <a:t>為在台灣地區設有戶籍之中華民國國民，且未兼具其他國籍者，始符合本計畫選送出國之對象。</a:t>
            </a:r>
          </a:p>
        </p:txBody>
      </p:sp>
      <p:graphicFrame>
        <p:nvGraphicFramePr>
          <p:cNvPr id="5" name="表格 4"/>
          <p:cNvGraphicFramePr>
            <a:graphicFrameLocks noGrp="1"/>
          </p:cNvGraphicFramePr>
          <p:nvPr>
            <p:extLst>
              <p:ext uri="{D42A27DB-BD31-4B8C-83A1-F6EECF244321}">
                <p14:modId xmlns:p14="http://schemas.microsoft.com/office/powerpoint/2010/main" val="3314895935"/>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-5</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文字方塊 5"/>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行政作業事項</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9090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16</a:t>
            </a:fld>
            <a:endParaRPr lang="en-US" altLang="zh-TW" dirty="0"/>
          </a:p>
        </p:txBody>
      </p:sp>
      <p:sp>
        <p:nvSpPr>
          <p:cNvPr id="4" name="矩形 3"/>
          <p:cNvSpPr/>
          <p:nvPr/>
        </p:nvSpPr>
        <p:spPr>
          <a:xfrm>
            <a:off x="269724" y="2636912"/>
            <a:ext cx="10153128" cy="3416320"/>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三、經費</a:t>
            </a:r>
            <a:r>
              <a:rPr lang="zh-TW" altLang="en-US" sz="2400" dirty="0">
                <a:latin typeface="微軟正黑體" panose="020B0604030504040204" pitchFamily="34" charset="-120"/>
                <a:ea typeface="微軟正黑體" panose="020B0604030504040204" pitchFamily="34" charset="-120"/>
              </a:rPr>
              <a:t>編列</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a:r>
              <a:rPr lang="zh-TW" altLang="en-US" sz="2400" b="0" dirty="0" smtClean="0">
                <a:latin typeface="微軟正黑體" panose="020B0604030504040204" pitchFamily="34" charset="-120"/>
                <a:ea typeface="微軟正黑體" panose="020B0604030504040204" pitchFamily="34" charset="-120"/>
              </a:rPr>
              <a:t>獲</a:t>
            </a:r>
            <a:r>
              <a:rPr lang="zh-TW" altLang="en-US" sz="2400" b="0" dirty="0">
                <a:latin typeface="微軟正黑體" panose="020B0604030504040204" pitchFamily="34" charset="-120"/>
                <a:ea typeface="微軟正黑體" panose="020B0604030504040204" pitchFamily="34" charset="-120"/>
              </a:rPr>
              <a:t>補助之博士班需自學校自籌經費中提撥不低於本部核定補助經費之</a:t>
            </a:r>
            <a:r>
              <a:rPr lang="zh-TW" altLang="en-US" sz="2400" b="0" dirty="0" smtClean="0">
                <a:latin typeface="微軟正黑體" panose="020B0604030504040204" pitchFamily="34" charset="-120"/>
                <a:ea typeface="微軟正黑體" panose="020B0604030504040204" pitchFamily="34" charset="-120"/>
              </a:rPr>
              <a:t>二分之一配合</a:t>
            </a:r>
            <a:r>
              <a:rPr lang="zh-TW" altLang="en-US" sz="2400" b="0" dirty="0">
                <a:latin typeface="微軟正黑體" panose="020B0604030504040204" pitchFamily="34" charset="-120"/>
                <a:ea typeface="微軟正黑體" panose="020B0604030504040204" pitchFamily="34" charset="-120"/>
              </a:rPr>
              <a:t>款共同經營，學校所提出之配合款需用以支付學術菁英於國內就讀期間的獎學金，以確保專心就學</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註：以博士生</a:t>
            </a:r>
            <a:r>
              <a:rPr lang="en-US" altLang="zh-TW" sz="2400" dirty="0" smtClean="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年養成為例，採二年國外，三年國內之方式編列相關經費，其中出國二年相關費用由本部補助</a:t>
            </a:r>
            <a:r>
              <a:rPr lang="en-US" altLang="zh-TW" sz="2400" dirty="0" smtClean="0">
                <a:latin typeface="微軟正黑體" panose="020B0604030504040204" pitchFamily="34" charset="-120"/>
                <a:ea typeface="微軟正黑體" panose="020B0604030504040204" pitchFamily="34" charset="-120"/>
              </a:rPr>
              <a:t>300</a:t>
            </a:r>
            <a:r>
              <a:rPr lang="zh-TW" altLang="en-US" sz="2400" dirty="0" smtClean="0">
                <a:latin typeface="微軟正黑體" panose="020B0604030504040204" pitchFamily="34" charset="-120"/>
                <a:ea typeface="微軟正黑體" panose="020B0604030504040204" pitchFamily="34" charset="-120"/>
              </a:rPr>
              <a:t>萬元為限，另國內三年由學校參考科技部論文補助標準為原則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每個月</a:t>
            </a:r>
            <a:r>
              <a:rPr lang="en-US" altLang="zh-TW" sz="2400" dirty="0" smtClean="0">
                <a:latin typeface="微軟正黑體" panose="020B0604030504040204" pitchFamily="34" charset="-120"/>
                <a:ea typeface="微軟正黑體" panose="020B0604030504040204" pitchFamily="34" charset="-120"/>
              </a:rPr>
              <a:t>3.6</a:t>
            </a:r>
            <a:r>
              <a:rPr lang="zh-TW" altLang="en-US" sz="2400" dirty="0" smtClean="0">
                <a:latin typeface="微軟正黑體" panose="020B0604030504040204" pitchFamily="34" charset="-120"/>
                <a:ea typeface="微軟正黑體" panose="020B0604030504040204" pitchFamily="34" charset="-120"/>
              </a:rPr>
              <a:t>萬元獎學金</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，由學校配合款支應</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不低於本部補助經費之二分之一</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3809590898"/>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-6</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文字方塊 5"/>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行政作業事項</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33370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17</a:t>
            </a:fld>
            <a:endParaRPr lang="en-US" altLang="zh-TW" dirty="0"/>
          </a:p>
        </p:txBody>
      </p:sp>
      <p:sp>
        <p:nvSpPr>
          <p:cNvPr id="4" name="矩形 3"/>
          <p:cNvSpPr/>
          <p:nvPr/>
        </p:nvSpPr>
        <p:spPr>
          <a:xfrm>
            <a:off x="432123" y="1965171"/>
            <a:ext cx="9793088" cy="4524315"/>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四</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獲</a:t>
            </a:r>
            <a:r>
              <a:rPr lang="zh-TW" altLang="en-US" sz="2400" dirty="0">
                <a:latin typeface="微軟正黑體" panose="020B0604030504040204" pitchFamily="34" charset="-120"/>
                <a:ea typeface="微軟正黑體" panose="020B0604030504040204" pitchFamily="34" charset="-120"/>
              </a:rPr>
              <a:t>補助博士生之任務</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622300"/>
            <a:r>
              <a:rPr lang="zh-TW" altLang="en-US" sz="2400" b="0" dirty="0" smtClean="0">
                <a:latin typeface="微軟正黑體" panose="020B0604030504040204" pitchFamily="34" charset="-120"/>
                <a:ea typeface="微軟正黑體" panose="020B0604030504040204" pitchFamily="34" charset="-120"/>
              </a:rPr>
              <a:t>本</a:t>
            </a:r>
            <a:r>
              <a:rPr lang="zh-TW" altLang="en-US" sz="2400" b="0" dirty="0">
                <a:latin typeface="微軟正黑體" panose="020B0604030504040204" pitchFamily="34" charset="-120"/>
                <a:ea typeface="微軟正黑體" panose="020B0604030504040204" pitchFamily="34" charset="-120"/>
              </a:rPr>
              <a:t>計畫係在課程架構整合之基礎上，建立雙方共同甄選學生、雙方教師共同指導學生、雙方共同訂定學生畢業條件之博士生培育模式，並非僅將學生送至國外進修，選送出國之學生應擔任兩個學校之合作橋樑，促成國內大學與國外一流大學建立緊密的合作關係，提供國內高階人才藉由國際合作平台學習先進研究方法與技術，發展解決本土問題的專業能力</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五</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回饋</a:t>
            </a:r>
            <a:r>
              <a:rPr lang="zh-TW" altLang="en-US" sz="2400" dirty="0">
                <a:latin typeface="微軟正黑體" panose="020B0604030504040204" pitchFamily="34" charset="-120"/>
                <a:ea typeface="微軟正黑體" panose="020B0604030504040204" pitchFamily="34" charset="-120"/>
              </a:rPr>
              <a:t>機制</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622300"/>
            <a:r>
              <a:rPr lang="zh-TW" altLang="en-US" sz="2400" b="0" dirty="0" smtClean="0">
                <a:latin typeface="微軟正黑體" panose="020B0604030504040204" pitchFamily="34" charset="-120"/>
                <a:ea typeface="微軟正黑體" panose="020B0604030504040204" pitchFamily="34" charset="-120"/>
              </a:rPr>
              <a:t>接受</a:t>
            </a:r>
            <a:r>
              <a:rPr lang="zh-TW" altLang="en-US" sz="2400" b="0" dirty="0">
                <a:latin typeface="微軟正黑體" panose="020B0604030504040204" pitchFamily="34" charset="-120"/>
                <a:ea typeface="微軟正黑體" panose="020B0604030504040204" pitchFamily="34" charset="-120"/>
              </a:rPr>
              <a:t>補助的博士生所就讀的博士班必須對外公開輔導端、教學端及畢業端等各項辦學數據資料，除藉由公開畢業生流向資料供外界選擇參考外，亦將與本部相關補助連結，以課予參與學術菁英方案博士班辦學績效責任，解決過度培育的問題。</a:t>
            </a:r>
          </a:p>
        </p:txBody>
      </p:sp>
      <p:graphicFrame>
        <p:nvGraphicFramePr>
          <p:cNvPr id="5" name="表格 4"/>
          <p:cNvGraphicFramePr>
            <a:graphicFrameLocks noGrp="1"/>
          </p:cNvGraphicFramePr>
          <p:nvPr>
            <p:extLst>
              <p:ext uri="{D42A27DB-BD31-4B8C-83A1-F6EECF244321}">
                <p14:modId xmlns:p14="http://schemas.microsoft.com/office/powerpoint/2010/main" val="2292893563"/>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-7</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文字方塊 5"/>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行政作業事項</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34203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18</a:t>
            </a:fld>
            <a:endParaRPr lang="en-US" altLang="zh-TW" dirty="0"/>
          </a:p>
        </p:txBody>
      </p:sp>
      <p:graphicFrame>
        <p:nvGraphicFramePr>
          <p:cNvPr id="9" name="表格 8"/>
          <p:cNvGraphicFramePr>
            <a:graphicFrameLocks noGrp="1"/>
          </p:cNvGraphicFramePr>
          <p:nvPr>
            <p:extLst>
              <p:ext uri="{D42A27DB-BD31-4B8C-83A1-F6EECF244321}">
                <p14:modId xmlns:p14="http://schemas.microsoft.com/office/powerpoint/2010/main" val="954970832"/>
              </p:ext>
            </p:extLst>
          </p:nvPr>
        </p:nvGraphicFramePr>
        <p:xfrm>
          <a:off x="356006" y="9331"/>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rPr>
                        <a:t>5</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審查機制</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067780"/>
          </a:xfrm>
          <a:prstGeom prst="rect">
            <a:avLst/>
          </a:prstGeom>
        </p:spPr>
        <p:txBody>
          <a:bodyPr wrap="square">
            <a:spAutoFit/>
          </a:bodyPr>
          <a:lstStyle/>
          <a:p>
            <a:pPr marL="719138" indent="-719138">
              <a:lnSpc>
                <a:spcPts val="3100"/>
              </a:lnSpc>
            </a:pPr>
            <a:r>
              <a:rPr lang="zh-TW" altLang="en-US" sz="2600" dirty="0" smtClean="0">
                <a:latin typeface="微軟正黑體" panose="020B0604030504040204" pitchFamily="34" charset="-120"/>
                <a:ea typeface="微軟正黑體" panose="020B0604030504040204" pitchFamily="34" charset="-120"/>
              </a:rPr>
              <a:t>一</a:t>
            </a:r>
            <a:r>
              <a:rPr lang="zh-TW" altLang="en-US" sz="2600" dirty="0" smtClean="0">
                <a:latin typeface="新細明體" panose="02020500000000000000" pitchFamily="18" charset="-120"/>
              </a:rPr>
              <a:t>、</a:t>
            </a:r>
            <a:r>
              <a:rPr lang="zh-TW" altLang="en-US" sz="2600" dirty="0" smtClean="0">
                <a:latin typeface="微軟正黑體" panose="020B0604030504040204" pitchFamily="34" charset="-120"/>
                <a:ea typeface="微軟正黑體" panose="020B0604030504040204" pitchFamily="34" charset="-120"/>
              </a:rPr>
              <a:t>本部</a:t>
            </a:r>
            <a:r>
              <a:rPr lang="zh-TW" altLang="en-US" sz="2600" dirty="0">
                <a:latin typeface="微軟正黑體" panose="020B0604030504040204" pitchFamily="34" charset="-120"/>
                <a:ea typeface="微軟正黑體" panose="020B0604030504040204" pitchFamily="34" charset="-120"/>
              </a:rPr>
              <a:t>依學術領域組成審查小組進行審查</a:t>
            </a:r>
            <a:r>
              <a:rPr lang="zh-TW" altLang="en-US" sz="2600" dirty="0" smtClean="0">
                <a:latin typeface="微軟正黑體" panose="020B0604030504040204" pitchFamily="34" charset="-120"/>
                <a:ea typeface="微軟正黑體" panose="020B0604030504040204" pitchFamily="34" charset="-120"/>
              </a:rPr>
              <a:t>，為</a:t>
            </a:r>
            <a:r>
              <a:rPr lang="zh-TW" altLang="en-US" sz="2600" dirty="0">
                <a:latin typeface="微軟正黑體" panose="020B0604030504040204" pitchFamily="34" charset="-120"/>
                <a:ea typeface="微軟正黑體" panose="020B0604030504040204" pitchFamily="34" charset="-120"/>
              </a:rPr>
              <a:t>促進國內學科領域間發展之平衡，本計畫對人文社會領域及管理領域之申請案優先予以補助</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smtClean="0">
              <a:latin typeface="微軟正黑體" panose="020B0604030504040204" pitchFamily="34" charset="-120"/>
              <a:ea typeface="微軟正黑體" panose="020B0604030504040204" pitchFamily="34" charset="-120"/>
            </a:endParaRPr>
          </a:p>
          <a:p>
            <a:pPr marL="719138" indent="-719138">
              <a:lnSpc>
                <a:spcPts val="3100"/>
              </a:lnSpc>
            </a:pPr>
            <a:r>
              <a:rPr lang="zh-TW" altLang="en-US" sz="2600" dirty="0" smtClean="0">
                <a:latin typeface="微軟正黑體" panose="020B0604030504040204" pitchFamily="34" charset="-120"/>
                <a:ea typeface="微軟正黑體" panose="020B0604030504040204" pitchFamily="34" charset="-120"/>
              </a:rPr>
              <a:t>二</a:t>
            </a:r>
            <a:r>
              <a:rPr lang="zh-TW" altLang="en-US" sz="2600" dirty="0" smtClean="0">
                <a:latin typeface="新細明體" panose="02020500000000000000" pitchFamily="18" charset="-120"/>
              </a:rPr>
              <a:t>、</a:t>
            </a:r>
            <a:r>
              <a:rPr lang="zh-TW" altLang="en-US" sz="2600" dirty="0" smtClean="0">
                <a:latin typeface="微軟正黑體" panose="020B0604030504040204" pitchFamily="34" charset="-120"/>
                <a:ea typeface="微軟正黑體" panose="020B0604030504040204" pitchFamily="34" charset="-120"/>
              </a:rPr>
              <a:t>各</a:t>
            </a:r>
            <a:r>
              <a:rPr lang="zh-TW" altLang="en-US" sz="2600" dirty="0">
                <a:latin typeface="微軟正黑體" panose="020B0604030504040204" pitchFamily="34" charset="-120"/>
                <a:ea typeface="微軟正黑體" panose="020B0604030504040204" pitchFamily="34" charset="-120"/>
              </a:rPr>
              <a:t>申請學校所提計畫，應依所屬學術領域分送審查小組審查，並由本部依當年度預算規模，擇優核定補助；審查項目如下</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smtClean="0">
              <a:latin typeface="微軟正黑體" panose="020B0604030504040204" pitchFamily="34" charset="-120"/>
              <a:ea typeface="微軟正黑體" panose="020B0604030504040204" pitchFamily="34" charset="-120"/>
            </a:endParaRP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一</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國際</a:t>
            </a:r>
            <a:r>
              <a:rPr lang="zh-TW" altLang="en-US" sz="2600" b="0" dirty="0">
                <a:latin typeface="微軟正黑體" panose="020B0604030504040204" pitchFamily="34" charset="-120"/>
                <a:ea typeface="微軟正黑體" panose="020B0604030504040204" pitchFamily="34" charset="-120"/>
              </a:rPr>
              <a:t>學術機構或國際研究機構於專業領域之學術成就及</a:t>
            </a:r>
            <a:r>
              <a:rPr lang="zh-TW" altLang="en-US" sz="2600" b="0" dirty="0" smtClean="0">
                <a:latin typeface="微軟正黑體" panose="020B0604030504040204" pitchFamily="34" charset="-120"/>
                <a:ea typeface="微軟正黑體" panose="020B0604030504040204" pitchFamily="34" charset="-120"/>
              </a:rPr>
              <a:t>聲望</a:t>
            </a:r>
            <a:endParaRPr lang="zh-TW" altLang="en-US" sz="2600" b="0" dirty="0">
              <a:latin typeface="微軟正黑體" panose="020B0604030504040204" pitchFamily="34" charset="-120"/>
              <a:ea typeface="微軟正黑體" panose="020B0604030504040204" pitchFamily="34" charset="-120"/>
            </a:endParaRP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二</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培育</a:t>
            </a:r>
            <a:r>
              <a:rPr lang="zh-TW" altLang="en-US" sz="2600" b="0" dirty="0">
                <a:latin typeface="微軟正黑體" panose="020B0604030504040204" pitchFamily="34" charset="-120"/>
                <a:ea typeface="微軟正黑體" panose="020B0604030504040204" pitchFamily="34" charset="-120"/>
              </a:rPr>
              <a:t>人才對於我國當前社會與產業發展重要性及效益。</a:t>
            </a: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三</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申請</a:t>
            </a:r>
            <a:r>
              <a:rPr lang="zh-TW" altLang="en-US" sz="2600" b="0" dirty="0">
                <a:latin typeface="微軟正黑體" panose="020B0604030504040204" pitchFamily="34" charset="-120"/>
                <a:ea typeface="微軟正黑體" panose="020B0604030504040204" pitchFamily="34" charset="-120"/>
              </a:rPr>
              <a:t>學校與國際學術機構或國際研究機構合作項目與模式及執行力。</a:t>
            </a: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四</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學校</a:t>
            </a:r>
            <a:r>
              <a:rPr lang="zh-TW" altLang="en-US" sz="2600" b="0" dirty="0">
                <a:latin typeface="微軟正黑體" panose="020B0604030504040204" pitchFamily="34" charset="-120"/>
                <a:ea typeface="微軟正黑體" panose="020B0604030504040204" pitchFamily="34" charset="-120"/>
              </a:rPr>
              <a:t>所提計畫永續經營之可行性。</a:t>
            </a:r>
          </a:p>
        </p:txBody>
      </p:sp>
    </p:spTree>
    <p:extLst>
      <p:ext uri="{BB962C8B-B14F-4D97-AF65-F5344CB8AC3E}">
        <p14:creationId xmlns:p14="http://schemas.microsoft.com/office/powerpoint/2010/main" val="240726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19</a:t>
            </a:fld>
            <a:endParaRPr lang="en-US" altLang="zh-TW" dirty="0"/>
          </a:p>
        </p:txBody>
      </p:sp>
      <p:graphicFrame>
        <p:nvGraphicFramePr>
          <p:cNvPr id="9" name="表格 8"/>
          <p:cNvGraphicFramePr>
            <a:graphicFrameLocks noGrp="1"/>
          </p:cNvGraphicFramePr>
          <p:nvPr>
            <p:extLst>
              <p:ext uri="{D42A27DB-BD31-4B8C-83A1-F6EECF244321}">
                <p14:modId xmlns:p14="http://schemas.microsoft.com/office/powerpoint/2010/main" val="2735637285"/>
              </p:ext>
            </p:extLst>
          </p:nvPr>
        </p:nvGraphicFramePr>
        <p:xfrm>
          <a:off x="282300" y="0"/>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rPr>
                        <a:t>6</a:t>
                      </a:r>
                      <a:r>
                        <a:rPr lang="en-US" altLang="zh-TW" sz="3600" dirty="0" smtClean="0">
                          <a:solidFill>
                            <a:schemeClr val="tx1"/>
                          </a:solidFill>
                        </a:rPr>
                        <a:t>-1</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補助項目</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矩形 3"/>
          <p:cNvSpPr/>
          <p:nvPr/>
        </p:nvSpPr>
        <p:spPr>
          <a:xfrm>
            <a:off x="288107" y="1834537"/>
            <a:ext cx="10297144" cy="5262979"/>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一</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補助項目</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採</a:t>
            </a:r>
            <a:r>
              <a:rPr lang="zh-TW" altLang="en-US" sz="2400" dirty="0">
                <a:latin typeface="微軟正黑體" panose="020B0604030504040204" pitchFamily="34" charset="-120"/>
                <a:ea typeface="微軟正黑體" panose="020B0604030504040204" pitchFamily="34" charset="-120"/>
              </a:rPr>
              <a:t>二階段補助方式辦理</a:t>
            </a:r>
            <a:r>
              <a:rPr lang="zh-TW" altLang="en-US" sz="2400" dirty="0" smtClean="0">
                <a:latin typeface="微軟正黑體" panose="020B0604030504040204" pitchFamily="34" charset="-120"/>
                <a:ea typeface="微軟正黑體" panose="020B0604030504040204" pitchFamily="34" charset="-120"/>
              </a:rPr>
              <a:t>撥款：</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一</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第一階段：為</a:t>
            </a:r>
            <a:r>
              <a:rPr lang="zh-TW" altLang="en-US" sz="2400" b="0" dirty="0">
                <a:latin typeface="微軟正黑體" panose="020B0604030504040204" pitchFamily="34" charset="-120"/>
                <a:ea typeface="微軟正黑體" panose="020B0604030504040204" pitchFamily="34" charset="-120"/>
              </a:rPr>
              <a:t>發展共同人才培育</a:t>
            </a:r>
            <a:r>
              <a:rPr lang="zh-TW" altLang="en-US" sz="2400" b="0" dirty="0" smtClean="0">
                <a:latin typeface="微軟正黑體" panose="020B0604030504040204" pitchFamily="34" charset="-120"/>
                <a:ea typeface="微軟正黑體" panose="020B0604030504040204" pitchFamily="34" charset="-120"/>
              </a:rPr>
              <a:t>架構；補助項目含推動</a:t>
            </a:r>
            <a:r>
              <a:rPr lang="zh-TW" altLang="en-US" sz="2400" b="0" dirty="0">
                <a:latin typeface="微軟正黑體" panose="020B0604030504040204" pitchFamily="34" charset="-120"/>
                <a:ea typeface="微軟正黑體" panose="020B0604030504040204" pitchFamily="34" charset="-120"/>
              </a:rPr>
              <a:t>雙方課程架構整合之相關費用</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二</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第二階段：為</a:t>
            </a:r>
            <a:r>
              <a:rPr lang="zh-TW" altLang="en-US" sz="2400" b="0" dirty="0">
                <a:latin typeface="微軟正黑體" panose="020B0604030504040204" pitchFamily="34" charset="-120"/>
                <a:ea typeface="微軟正黑體" panose="020B0604030504040204" pitchFamily="34" charset="-120"/>
              </a:rPr>
              <a:t>選送學生赴國際學術機構或國際研究機構研修</a:t>
            </a:r>
            <a:r>
              <a:rPr lang="zh-TW" altLang="en-US" sz="2400" b="0" dirty="0" smtClean="0">
                <a:latin typeface="微軟正黑體" panose="020B0604030504040204" pitchFamily="34" charset="-120"/>
                <a:ea typeface="微軟正黑體" panose="020B0604030504040204" pitchFamily="34" charset="-120"/>
              </a:rPr>
              <a:t>；補助項目含學生</a:t>
            </a:r>
            <a:r>
              <a:rPr lang="zh-TW" altLang="en-US" sz="2400" b="0" dirty="0">
                <a:latin typeface="微軟正黑體" panose="020B0604030504040204" pitchFamily="34" charset="-120"/>
                <a:ea typeface="微軟正黑體" panose="020B0604030504040204" pitchFamily="34" charset="-120"/>
              </a:rPr>
              <a:t>海外研修費用及行政運作</a:t>
            </a:r>
            <a:r>
              <a:rPr lang="zh-TW" altLang="en-US" sz="2400" b="0" dirty="0" smtClean="0">
                <a:latin typeface="微軟正黑體" panose="020B0604030504040204" pitchFamily="34" charset="-120"/>
                <a:ea typeface="微軟正黑體" panose="020B0604030504040204" pitchFamily="34" charset="-120"/>
              </a:rPr>
              <a:t>成本</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含學雜費、生活費</a:t>
            </a:r>
            <a:r>
              <a:rPr lang="zh-TW" altLang="en-US" sz="2400" b="0" dirty="0" smtClean="0">
                <a:latin typeface="新細明體" panose="02020500000000000000" pitchFamily="18" charset="-120"/>
              </a:rPr>
              <a:t>、</a:t>
            </a:r>
            <a:r>
              <a:rPr lang="zh-TW" altLang="en-US" sz="2400" b="0" dirty="0" smtClean="0">
                <a:latin typeface="微軟正黑體" panose="020B0604030504040204" pitchFamily="34" charset="-120"/>
                <a:ea typeface="微軟正黑體" panose="020B0604030504040204" pitchFamily="34" charset="-120"/>
              </a:rPr>
              <a:t>國外指導教授費用及其他相關費用</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獲補助學校應自本部核定補助之日起算一年內與國際學術機構或國際研究機構完成第一階段，並於完成時向本部提出計畫執行報告，經本部核定後，始得辦理第二階段及經費請撥。</a:t>
            </a:r>
          </a:p>
          <a:p>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endParaRPr lang="zh-TW" altLang="en-US" sz="2400"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68894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4026441565"/>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1</a:t>
                      </a:r>
                      <a:r>
                        <a:rPr lang="en-US" altLang="zh-TW" sz="3600" dirty="0" smtClean="0">
                          <a:solidFill>
                            <a:schemeClr val="tx1"/>
                          </a:solidFill>
                        </a:rPr>
                        <a:t>-1</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計畫緣起</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投影片編號版面配置區 2"/>
          <p:cNvSpPr>
            <a:spLocks noGrp="1"/>
          </p:cNvSpPr>
          <p:nvPr>
            <p:ph type="sldNum" sz="quarter" idx="12"/>
          </p:nvPr>
        </p:nvSpPr>
        <p:spPr/>
        <p:txBody>
          <a:bodyPr/>
          <a:lstStyle/>
          <a:p>
            <a:fld id="{74EF4FA5-3ACF-4466-B5A8-2110E529564F}" type="slidenum">
              <a:rPr lang="en-US" altLang="zh-TW" smtClean="0"/>
              <a:pPr/>
              <a:t>2</a:t>
            </a:fld>
            <a:endParaRPr lang="en-US" altLang="zh-TW" dirty="0"/>
          </a:p>
        </p:txBody>
      </p:sp>
      <p:sp>
        <p:nvSpPr>
          <p:cNvPr id="17" name="文字方塊 16"/>
          <p:cNvSpPr txBox="1"/>
          <p:nvPr/>
        </p:nvSpPr>
        <p:spPr>
          <a:xfrm>
            <a:off x="566978" y="2341872"/>
            <a:ext cx="9443059" cy="160043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smtClean="0">
                <a:latin typeface="微軟正黑體" panose="020B0604030504040204" pitchFamily="34" charset="-120"/>
                <a:ea typeface="微軟正黑體" panose="020B0604030504040204" pitchFamily="34" charset="-120"/>
              </a:rPr>
              <a:t>國內少子女化趨勢造成大學就學人數的減少，大學規模縮減直接影響到學術市場未來所能提供的教職職位，這一趨勢對於長期以培養大學師資為主軸的國內博士培育系統，將帶來結構轉型的挑戰。為了因應少子女化的衝擊，國內博士人才培育需發展多元的培育模式，積極因應學術與產業發展的需求</a:t>
            </a:r>
            <a:endParaRPr lang="en-US" altLang="zh-TW" sz="2000" b="0" dirty="0" smtClean="0">
              <a:latin typeface="微軟正黑體" panose="020B0604030504040204" pitchFamily="34" charset="-120"/>
              <a:ea typeface="微軟正黑體" panose="020B0604030504040204" pitchFamily="34" charset="-120"/>
            </a:endParaRPr>
          </a:p>
        </p:txBody>
      </p:sp>
      <p:sp>
        <p:nvSpPr>
          <p:cNvPr id="19" name="Rectangle 15"/>
          <p:cNvSpPr>
            <a:spLocks noChangeArrowheads="1"/>
          </p:cNvSpPr>
          <p:nvPr/>
        </p:nvSpPr>
        <p:spPr bwMode="auto">
          <a:xfrm>
            <a:off x="474303" y="2074936"/>
            <a:ext cx="7589998"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人才</a:t>
            </a:r>
            <a:r>
              <a:rPr lang="zh-TW" altLang="en-US" sz="2400" dirty="0" smtClean="0">
                <a:solidFill>
                  <a:srgbClr val="FFFFFF"/>
                </a:solidFill>
                <a:latin typeface="微軟正黑體" panose="020B0604030504040204" pitchFamily="34" charset="-120"/>
                <a:ea typeface="微軟正黑體" panose="020B0604030504040204" pitchFamily="34" charset="-120"/>
              </a:rPr>
              <a:t>培育模式需因應學術市場結構性轉變而有積極作為</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20" name="文字方塊 19"/>
          <p:cNvSpPr txBox="1"/>
          <p:nvPr/>
        </p:nvSpPr>
        <p:spPr>
          <a:xfrm>
            <a:off x="566978" y="4515329"/>
            <a:ext cx="9447177" cy="67710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smtClean="0">
                <a:latin typeface="微軟正黑體" panose="020B0604030504040204" pitchFamily="34" charset="-120"/>
                <a:ea typeface="微軟正黑體" panose="020B0604030504040204" pitchFamily="34" charset="-120"/>
              </a:rPr>
              <a:t>國內博士招生報名人數減少，錄取率偏高，影響博士班招生形象</a:t>
            </a:r>
            <a:endParaRPr lang="en-US" altLang="zh-TW" sz="2000" b="0" dirty="0" smtClean="0">
              <a:latin typeface="微軟正黑體" panose="020B0604030504040204" pitchFamily="34" charset="-120"/>
              <a:ea typeface="微軟正黑體" panose="020B0604030504040204" pitchFamily="34" charset="-120"/>
            </a:endParaRPr>
          </a:p>
        </p:txBody>
      </p:sp>
      <p:sp>
        <p:nvSpPr>
          <p:cNvPr id="21" name="Rectangle 15"/>
          <p:cNvSpPr>
            <a:spLocks noChangeArrowheads="1"/>
          </p:cNvSpPr>
          <p:nvPr/>
        </p:nvSpPr>
        <p:spPr bwMode="auto">
          <a:xfrm>
            <a:off x="474303" y="4248393"/>
            <a:ext cx="3982698"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smtClean="0">
                <a:solidFill>
                  <a:srgbClr val="FFFFFF"/>
                </a:solidFill>
                <a:latin typeface="微軟正黑體" panose="020B0604030504040204" pitchFamily="34" charset="-120"/>
                <a:ea typeface="微軟正黑體" panose="020B0604030504040204" pitchFamily="34" charset="-120"/>
              </a:rPr>
              <a:t>招生現狀影響博士培育形象</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5301841" y="341690"/>
            <a:ext cx="511189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博士培育問題</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47064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20</a:t>
            </a:fld>
            <a:endParaRPr lang="en-US" altLang="zh-TW" dirty="0"/>
          </a:p>
        </p:txBody>
      </p:sp>
      <p:sp>
        <p:nvSpPr>
          <p:cNvPr id="4" name="矩形 3"/>
          <p:cNvSpPr/>
          <p:nvPr/>
        </p:nvSpPr>
        <p:spPr>
          <a:xfrm>
            <a:off x="288107" y="1834537"/>
            <a:ext cx="10153128" cy="4154984"/>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二</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補助額度</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一</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推動</a:t>
            </a:r>
            <a:r>
              <a:rPr lang="zh-TW" altLang="en-US" sz="2400" b="0" dirty="0">
                <a:latin typeface="微軟正黑體" panose="020B0604030504040204" pitchFamily="34" charset="-120"/>
                <a:ea typeface="微軟正黑體" panose="020B0604030504040204" pitchFamily="34" charset="-120"/>
              </a:rPr>
              <a:t>雙方課程架構整合之相關費用：補助每案每年至多新臺幣八十萬元，累積補助額度以新臺幣二百四十萬元為上限</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pPr marL="982663" indent="-534988"/>
            <a:endParaRPr lang="zh-TW" altLang="en-US" sz="2400" b="0" dirty="0">
              <a:latin typeface="微軟正黑體" panose="020B0604030504040204" pitchFamily="34" charset="-120"/>
              <a:ea typeface="微軟正黑體" panose="020B0604030504040204" pitchFamily="34"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二</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學生</a:t>
            </a:r>
            <a:r>
              <a:rPr lang="zh-TW" altLang="en-US" sz="2400" b="0" dirty="0">
                <a:latin typeface="微軟正黑體" panose="020B0604030504040204" pitchFamily="34" charset="-120"/>
                <a:ea typeface="微軟正黑體" panose="020B0604030504040204" pitchFamily="34" charset="-120"/>
              </a:rPr>
              <a:t>海外研修補助：補助每人每年至多新臺幣一百五十萬元，累積補助額度以新臺幣三百萬元為上限</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已</a:t>
            </a:r>
            <a:r>
              <a:rPr lang="zh-TW" altLang="en-US" sz="2400" dirty="0">
                <a:latin typeface="微軟正黑體" panose="020B0604030504040204" pitchFamily="34" charset="-120"/>
                <a:ea typeface="微軟正黑體" panose="020B0604030504040204" pitchFamily="34" charset="-120"/>
              </a:rPr>
              <a:t>獲補助之計畫於本部核定補助之日起算滿一年尚未完成共同人才培育架構整合者，本部得視計畫實際推動情形暫停補助，並追繳已撥付原補助經費之二分之一或全部。</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4334606"/>
              </p:ext>
            </p:extLst>
          </p:nvPr>
        </p:nvGraphicFramePr>
        <p:xfrm>
          <a:off x="288107" y="9331"/>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rPr>
                        <a:t>6</a:t>
                      </a:r>
                      <a:r>
                        <a:rPr lang="en-US" altLang="zh-TW" sz="3600" dirty="0" smtClean="0">
                          <a:solidFill>
                            <a:schemeClr val="tx1"/>
                          </a:solidFill>
                        </a:rPr>
                        <a:t>-2</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補助項目</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95537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21</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046988"/>
          </a:xfrm>
          <a:prstGeom prst="rect">
            <a:avLst/>
          </a:prstGeom>
        </p:spPr>
        <p:txBody>
          <a:bodyPr wrap="square">
            <a:spAutoFit/>
          </a:bodyPr>
          <a:lstStyle/>
          <a:p>
            <a:pPr marL="534988" indent="-534988"/>
            <a:r>
              <a:rPr lang="zh-TW" altLang="en-US" sz="2400" dirty="0" smtClean="0">
                <a:latin typeface="微軟正黑體" panose="020B0604030504040204" pitchFamily="34" charset="-120"/>
                <a:ea typeface="微軟正黑體" panose="020B0604030504040204" pitchFamily="34" charset="-120"/>
              </a:rPr>
              <a:t>一</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學校</a:t>
            </a:r>
            <a:r>
              <a:rPr lang="zh-TW" altLang="en-US" sz="2400" dirty="0">
                <a:latin typeface="微軟正黑體" panose="020B0604030504040204" pitchFamily="34" charset="-120"/>
                <a:ea typeface="微軟正黑體" panose="020B0604030504040204" pitchFamily="34" charset="-120"/>
              </a:rPr>
              <a:t>應於申請計畫中明定參與計畫學生因故申請休學暫停接受補助之事由，及得重啟補助之有效年限</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endParaRPr lang="en-US" altLang="zh-TW" sz="2400" dirty="0" smtClean="0">
              <a:latin typeface="微軟正黑體" panose="020B0604030504040204" pitchFamily="34" charset="-120"/>
              <a:ea typeface="微軟正黑體" panose="020B0604030504040204" pitchFamily="34" charset="-120"/>
            </a:endParaRPr>
          </a:p>
          <a:p>
            <a:pPr marL="534988" indent="-534988"/>
            <a:r>
              <a:rPr lang="zh-TW" altLang="en-US" sz="2400" dirty="0" smtClean="0">
                <a:latin typeface="微軟正黑體" panose="020B0604030504040204" pitchFamily="34" charset="-120"/>
                <a:ea typeface="微軟正黑體" panose="020B0604030504040204" pitchFamily="34" charset="-120"/>
              </a:rPr>
              <a:t>二</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參與</a:t>
            </a:r>
            <a:r>
              <a:rPr lang="zh-TW" altLang="en-US" sz="2400" dirty="0">
                <a:latin typeface="微軟正黑體" panose="020B0604030504040204" pitchFamily="34" charset="-120"/>
                <a:ea typeface="微軟正黑體" panose="020B0604030504040204" pitchFamily="34" charset="-120"/>
              </a:rPr>
              <a:t>計畫學生無法於修業期限內完成博士學位時，應由學校與參與計畫學生平均分擔返還本部已補助學生海外研修之補助經費之二分之一；有特殊原因致學生未能完成學位時，得由學校專案報本部，經審查確有不可歸責於學校或學生之情事時，始可免予返還</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endParaRPr lang="zh-TW" altLang="en-US" sz="2400"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1448850610"/>
              </p:ext>
            </p:extLst>
          </p:nvPr>
        </p:nvGraphicFramePr>
        <p:xfrm>
          <a:off x="288107" y="0"/>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latin typeface="+mj-lt"/>
                        </a:rPr>
                        <a:t>7</a:t>
                      </a:r>
                      <a:endParaRPr lang="zh-TW" altLang="en-US" sz="300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其他</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440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22</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288107" y="1916832"/>
            <a:ext cx="10153128" cy="4647426"/>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Q1</a:t>
            </a:r>
            <a:r>
              <a:rPr lang="zh-TW" altLang="en-US" sz="2400" dirty="0" smtClean="0">
                <a:latin typeface="微軟正黑體" panose="020B0604030504040204" pitchFamily="34" charset="-120"/>
                <a:ea typeface="微軟正黑體" panose="020B0604030504040204" pitchFamily="34" charset="-120"/>
              </a:rPr>
              <a:t>：本計畫執行期程為何？</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A1</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以本部補助經費之期間而言，分為二個推動期程</a:t>
            </a:r>
            <a:endParaRPr lang="en-US" altLang="zh-TW" sz="2400" dirty="0" smtClean="0">
              <a:latin typeface="微軟正黑體" panose="020B0604030504040204" pitchFamily="34" charset="-120"/>
              <a:ea typeface="微軟正黑體" panose="020B0604030504040204" pitchFamily="34" charset="-120"/>
            </a:endParaRPr>
          </a:p>
          <a:p>
            <a:pPr indent="273050"/>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第一階段：</a:t>
            </a:r>
            <a:endParaRPr lang="en-US" altLang="zh-TW" sz="2400" dirty="0" smtClean="0">
              <a:latin typeface="微軟正黑體" panose="020B0604030504040204" pitchFamily="34" charset="-120"/>
              <a:ea typeface="微軟正黑體" panose="020B0604030504040204" pitchFamily="34" charset="-120"/>
            </a:endParaRPr>
          </a:p>
          <a:p>
            <a:pPr marL="534988"/>
            <a:r>
              <a:rPr lang="zh-TW" altLang="en-US" sz="2400" b="0" dirty="0" smtClean="0">
                <a:latin typeface="微軟正黑體" panose="020B0604030504040204" pitchFamily="34" charset="-120"/>
                <a:ea typeface="微軟正黑體" panose="020B0604030504040204" pitchFamily="34" charset="-120"/>
              </a:rPr>
              <a:t>發展</a:t>
            </a:r>
            <a:r>
              <a:rPr lang="zh-TW" altLang="en-US" sz="2400" b="0" dirty="0">
                <a:latin typeface="微軟正黑體" panose="020B0604030504040204" pitchFamily="34" charset="-120"/>
                <a:ea typeface="微軟正黑體" panose="020B0604030504040204" pitchFamily="34" charset="-120"/>
              </a:rPr>
              <a:t>共同人才培育</a:t>
            </a:r>
            <a:r>
              <a:rPr lang="zh-TW" altLang="en-US" sz="2400" b="0" dirty="0" smtClean="0">
                <a:latin typeface="微軟正黑體" panose="020B0604030504040204" pitchFamily="34" charset="-120"/>
                <a:ea typeface="微軟正黑體" panose="020B0604030504040204" pitchFamily="34" charset="-120"/>
              </a:rPr>
              <a:t>架構之期程，自</a:t>
            </a:r>
            <a:r>
              <a:rPr lang="zh-TW" altLang="en-US" sz="2400" b="0" dirty="0">
                <a:latin typeface="微軟正黑體" panose="020B0604030504040204" pitchFamily="34" charset="-120"/>
                <a:ea typeface="微軟正黑體" panose="020B0604030504040204" pitchFamily="34" charset="-120"/>
              </a:rPr>
              <a:t>本部核定</a:t>
            </a:r>
            <a:r>
              <a:rPr lang="zh-TW" altLang="en-US" sz="2400" b="0" dirty="0" smtClean="0">
                <a:latin typeface="微軟正黑體" panose="020B0604030504040204" pitchFamily="34" charset="-120"/>
                <a:ea typeface="微軟正黑體" panose="020B0604030504040204" pitchFamily="34" charset="-120"/>
              </a:rPr>
              <a:t>計畫之日起至多３年，由學校在此段時間自訂完成時間</a:t>
            </a:r>
            <a:r>
              <a:rPr lang="zh-TW" altLang="en-US" sz="2400" b="0" dirty="0" smtClean="0">
                <a:latin typeface="新細明體" panose="02020500000000000000" pitchFamily="18" charset="-120"/>
              </a:rPr>
              <a:t>。</a:t>
            </a:r>
            <a:endParaRPr lang="en-US" altLang="zh-TW" sz="2400" b="0" dirty="0">
              <a:latin typeface="新細明體" panose="02020500000000000000" pitchFamily="18" charset="-120"/>
              <a:ea typeface="微軟正黑體" panose="020B0604030504040204" pitchFamily="34" charset="-120"/>
            </a:endParaRPr>
          </a:p>
          <a:p>
            <a:pPr indent="273050"/>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新細明體" panose="02020500000000000000" pitchFamily="18" charset="-120"/>
                <a:ea typeface="微軟正黑體" panose="020B0604030504040204" pitchFamily="34" charset="-120"/>
              </a:rPr>
              <a:t>第二階段：</a:t>
            </a:r>
            <a:endParaRPr lang="en-US" altLang="zh-TW" sz="2400" dirty="0" smtClean="0">
              <a:latin typeface="新細明體" panose="02020500000000000000" pitchFamily="18" charset="-120"/>
              <a:ea typeface="微軟正黑體" panose="020B0604030504040204" pitchFamily="34" charset="-120"/>
            </a:endParaRPr>
          </a:p>
          <a:p>
            <a:pPr marL="895350" indent="-360363"/>
            <a:r>
              <a:rPr lang="en-US" altLang="zh-TW" sz="2000" b="0" dirty="0" smtClean="0">
                <a:latin typeface="微軟正黑體" panose="020B0604030504040204" pitchFamily="34" charset="-120"/>
                <a:ea typeface="微軟正黑體" panose="020B0604030504040204" pitchFamily="34" charset="-120"/>
              </a:rPr>
              <a:t>(1)</a:t>
            </a:r>
            <a:r>
              <a:rPr lang="zh-TW" altLang="en-US" sz="2000" b="0" dirty="0" smtClean="0">
                <a:latin typeface="微軟正黑體" panose="020B0604030504040204" pitchFamily="34" charset="-120"/>
                <a:ea typeface="微軟正黑體" panose="020B0604030504040204" pitchFamily="34" charset="-120"/>
              </a:rPr>
              <a:t>本階段</a:t>
            </a:r>
            <a:r>
              <a:rPr lang="zh-TW" altLang="en-US" sz="2000" b="0" dirty="0" smtClean="0">
                <a:latin typeface="新細明體" panose="02020500000000000000" pitchFamily="18" charset="-120"/>
                <a:ea typeface="微軟正黑體" panose="020B0604030504040204" pitchFamily="34" charset="-120"/>
              </a:rPr>
              <a:t>為選送學生出國進修之時間，每生至多</a:t>
            </a:r>
            <a:r>
              <a:rPr lang="zh-TW" altLang="en-US" sz="2000" b="0" dirty="0" smtClean="0">
                <a:latin typeface="微軟正黑體" panose="020B0604030504040204" pitchFamily="34" charset="-120"/>
                <a:ea typeface="微軟正黑體" panose="020B0604030504040204" pitchFamily="34" charset="-120"/>
              </a:rPr>
              <a:t>以</a:t>
            </a:r>
            <a:r>
              <a:rPr lang="en-US" altLang="zh-TW" sz="2000" b="0" dirty="0" smtClean="0">
                <a:latin typeface="微軟正黑體" panose="020B0604030504040204" pitchFamily="34" charset="-120"/>
                <a:ea typeface="微軟正黑體" panose="020B0604030504040204" pitchFamily="34" charset="-120"/>
              </a:rPr>
              <a:t>2</a:t>
            </a:r>
            <a:r>
              <a:rPr lang="zh-TW" altLang="en-US" sz="2000" b="0" dirty="0" smtClean="0">
                <a:latin typeface="微軟正黑體" panose="020B0604030504040204" pitchFamily="34" charset="-120"/>
                <a:ea typeface="微軟正黑體" panose="020B0604030504040204" pitchFamily="34" charset="-120"/>
              </a:rPr>
              <a:t>年為</a:t>
            </a:r>
            <a:r>
              <a:rPr lang="zh-TW" altLang="en-US" sz="2000" b="0" dirty="0" smtClean="0">
                <a:latin typeface="新細明體" panose="02020500000000000000" pitchFamily="18" charset="-120"/>
                <a:ea typeface="微軟正黑體" panose="020B0604030504040204" pitchFamily="34" charset="-120"/>
              </a:rPr>
              <a:t>期，惟各校選送學生出國之時間不一，此一部分之期程視實際執行情形辦理</a:t>
            </a:r>
            <a:r>
              <a:rPr lang="zh-TW" altLang="en-US" sz="2000" b="0" dirty="0" smtClean="0">
                <a:latin typeface="新細明體" panose="02020500000000000000" pitchFamily="18" charset="-120"/>
              </a:rPr>
              <a:t>。</a:t>
            </a:r>
            <a:endParaRPr lang="en-US" altLang="zh-TW" sz="2000" b="0" dirty="0" smtClean="0">
              <a:latin typeface="新細明體" panose="02020500000000000000" pitchFamily="18" charset="-120"/>
            </a:endParaRPr>
          </a:p>
          <a:p>
            <a:pPr marL="895350" indent="-360363"/>
            <a:r>
              <a:rPr lang="en-US" altLang="zh-TW" sz="2000" b="0" dirty="0" smtClean="0">
                <a:latin typeface="微軟正黑體" panose="020B0604030504040204" pitchFamily="34" charset="-120"/>
                <a:ea typeface="微軟正黑體" panose="020B0604030504040204" pitchFamily="34" charset="-120"/>
              </a:rPr>
              <a:t>(2)</a:t>
            </a:r>
            <a:r>
              <a:rPr lang="zh-TW" altLang="en-US" sz="2000" b="0" dirty="0" smtClean="0">
                <a:latin typeface="微軟正黑體" panose="020B0604030504040204" pitchFamily="34" charset="-120"/>
                <a:ea typeface="微軟正黑體" panose="020B0604030504040204" pitchFamily="34" charset="-120"/>
              </a:rPr>
              <a:t>本部本年度先核定第一階段推動計畫及第一年補助經費額度，有關選送學生人數將俟第一階段完成後再依本部年度預算編列情形逐年核定</a:t>
            </a:r>
            <a:r>
              <a:rPr lang="zh-TW" altLang="en-US" sz="2000" b="0" dirty="0" smtClean="0">
                <a:latin typeface="新細明體" panose="02020500000000000000" pitchFamily="18" charset="-120"/>
              </a:rPr>
              <a:t>。</a:t>
            </a:r>
            <a:endParaRPr lang="en-US" altLang="zh-TW" sz="2000" b="0" dirty="0" smtClean="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220078286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56352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23</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154984"/>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a:t>
            </a:r>
            <a:r>
              <a:rPr lang="en-US" altLang="zh-TW" sz="2400" dirty="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：學校是否需新設一個對內招生之學位學程來推動本計畫？</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A2</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73050" indent="-273050"/>
            <a:endParaRPr lang="en-US" altLang="zh-TW" sz="2400" b="0" dirty="0" smtClean="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鑑於本計畫</a:t>
            </a:r>
            <a:r>
              <a:rPr lang="zh-TW" altLang="en-US" sz="2400" b="0" dirty="0">
                <a:latin typeface="微軟正黑體" panose="020B0604030504040204" pitchFamily="34" charset="-120"/>
                <a:ea typeface="微軟正黑體" panose="020B0604030504040204" pitchFamily="34" charset="-120"/>
              </a:rPr>
              <a:t>重點在國際共同人才培育之</a:t>
            </a:r>
            <a:r>
              <a:rPr lang="zh-TW" altLang="en-US" sz="2400" b="0" dirty="0" smtClean="0">
                <a:latin typeface="微軟正黑體" panose="020B0604030504040204" pitchFamily="34" charset="-120"/>
                <a:ea typeface="微軟正黑體" panose="020B0604030504040204" pitchFamily="34" charset="-120"/>
              </a:rPr>
              <a:t>規劃，各大學得在既有</a:t>
            </a:r>
            <a:r>
              <a:rPr lang="zh-TW" altLang="en-US" sz="2400" b="0" dirty="0">
                <a:latin typeface="微軟正黑體" panose="020B0604030504040204" pitchFamily="34" charset="-120"/>
                <a:ea typeface="微軟正黑體" panose="020B0604030504040204" pitchFamily="34" charset="-120"/>
              </a:rPr>
              <a:t>之博士</a:t>
            </a:r>
            <a:r>
              <a:rPr lang="zh-TW" altLang="en-US" sz="2400" b="0" dirty="0" smtClean="0">
                <a:latin typeface="微軟正黑體" panose="020B0604030504040204" pitchFamily="34" charset="-120"/>
                <a:ea typeface="微軟正黑體" panose="020B0604030504040204" pitchFamily="34" charset="-120"/>
              </a:rPr>
              <a:t>班架構下進行國際學術合作，以提升校內博士生培育品質，無需另設一個新的學位學程來推動辦理</a:t>
            </a:r>
            <a:r>
              <a:rPr lang="zh-TW" altLang="en-US" sz="2400" b="0" dirty="0" smtClean="0">
                <a:latin typeface="新細明體" panose="02020500000000000000" pitchFamily="18" charset="-120"/>
              </a:rPr>
              <a:t>。</a:t>
            </a:r>
            <a:endParaRPr lang="en-US" altLang="zh-TW" sz="2400" b="0" dirty="0" smtClean="0">
              <a:latin typeface="新細明體" panose="02020500000000000000" pitchFamily="18" charset="-120"/>
            </a:endParaRPr>
          </a:p>
          <a:p>
            <a:pPr marL="273050" indent="-273050"/>
            <a:endParaRPr lang="en-US" altLang="zh-TW" sz="2400" b="0" dirty="0" smtClean="0">
              <a:latin typeface="新細明體" panose="02020500000000000000" pitchFamily="18" charset="-120"/>
            </a:endParaRPr>
          </a:p>
          <a:p>
            <a:pPr marL="273050" indent="-273050"/>
            <a:r>
              <a:rPr lang="en-US" altLang="zh-TW" sz="2400" b="0" dirty="0" smtClean="0">
                <a:latin typeface="新細明體" panose="02020500000000000000" pitchFamily="18" charset="-120"/>
                <a:ea typeface="微軟正黑體" panose="020B0604030504040204" pitchFamily="34" charset="-120"/>
              </a:rPr>
              <a:t>2.</a:t>
            </a:r>
            <a:r>
              <a:rPr lang="zh-TW" altLang="en-US" sz="2400" b="0" dirty="0" smtClean="0">
                <a:latin typeface="微軟正黑體" panose="020B0604030504040204" pitchFamily="34" charset="-120"/>
                <a:ea typeface="微軟正黑體" panose="020B0604030504040204" pitchFamily="34" charset="-120"/>
              </a:rPr>
              <a:t>各校若有跨系所院整合之必要，亦得自行斟酌設立學位學程之必要性，依大學法施行細則第</a:t>
            </a:r>
            <a:r>
              <a:rPr lang="en-US" altLang="zh-TW" sz="2400" b="0" dirty="0" smtClean="0">
                <a:latin typeface="微軟正黑體" panose="020B0604030504040204" pitchFamily="34" charset="-120"/>
                <a:ea typeface="微軟正黑體" panose="020B0604030504040204" pitchFamily="34" charset="-120"/>
              </a:rPr>
              <a:t>10</a:t>
            </a:r>
            <a:r>
              <a:rPr lang="zh-TW" altLang="en-US" sz="2400" b="0" dirty="0" smtClean="0">
                <a:latin typeface="微軟正黑體" panose="020B0604030504040204" pitchFamily="34" charset="-120"/>
                <a:ea typeface="微軟正黑體" panose="020B0604030504040204" pitchFamily="34" charset="-120"/>
              </a:rPr>
              <a:t>條規定，經校務會議通過實施並報本部備查，惟應避免組織</a:t>
            </a:r>
            <a:r>
              <a:rPr lang="zh-TW" altLang="en-US" sz="2400" b="0" dirty="0">
                <a:latin typeface="微軟正黑體" panose="020B0604030504040204" pitchFamily="34" charset="-120"/>
                <a:ea typeface="微軟正黑體" panose="020B0604030504040204" pitchFamily="34" charset="-120"/>
              </a:rPr>
              <a:t>疊床架屋之</a:t>
            </a:r>
            <a:r>
              <a:rPr lang="zh-TW" altLang="en-US" sz="2400" b="0" dirty="0" smtClean="0">
                <a:latin typeface="微軟正黑體" panose="020B0604030504040204" pitchFamily="34" charset="-120"/>
                <a:ea typeface="微軟正黑體" panose="020B0604030504040204" pitchFamily="34" charset="-120"/>
              </a:rPr>
              <a:t>現象</a:t>
            </a:r>
            <a:r>
              <a:rPr lang="zh-TW" altLang="en-US" sz="2400" b="0" dirty="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20055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24</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416320"/>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Q3</a:t>
            </a:r>
            <a:r>
              <a:rPr lang="zh-TW" altLang="en-US" sz="2400" dirty="0" smtClean="0">
                <a:latin typeface="微軟正黑體" panose="020B0604030504040204" pitchFamily="34" charset="-120"/>
                <a:ea typeface="微軟正黑體" panose="020B0604030504040204" pitchFamily="34" charset="-120"/>
              </a:rPr>
              <a:t>：本計畫之合作對象除國外大學外，是否含國外研究機構？</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A3</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依「教育部</a:t>
            </a:r>
            <a:r>
              <a:rPr lang="zh-TW" altLang="en-US" sz="2400" dirty="0">
                <a:latin typeface="微軟正黑體" panose="020B0604030504040204" pitchFamily="34" charset="-120"/>
                <a:ea typeface="微軟正黑體" panose="020B0604030504040204" pitchFamily="34" charset="-120"/>
              </a:rPr>
              <a:t>補助大學校院推展國際共同人才培育計畫審查作業</a:t>
            </a:r>
            <a:r>
              <a:rPr lang="zh-TW" altLang="en-US" sz="2400" dirty="0" smtClean="0">
                <a:latin typeface="微軟正黑體" panose="020B0604030504040204" pitchFamily="34" charset="-120"/>
                <a:ea typeface="微軟正黑體" panose="020B0604030504040204" pitchFamily="34" charset="-120"/>
              </a:rPr>
              <a:t>要點」之規定，本計畫合作對象包含國外學術及研究機構。另因學術機構與研究機構性質不同，與研究機構合作之項目若涉及指導教授及學位考試委員者，其資格仍需符合相關規定</a:t>
            </a:r>
            <a:r>
              <a:rPr lang="zh-TW" altLang="en-US" sz="2400" dirty="0" smtClean="0">
                <a:latin typeface="新細明體" panose="02020500000000000000" pitchFamily="18" charset="-120"/>
              </a:rPr>
              <a:t>。</a:t>
            </a:r>
            <a:endParaRPr lang="en-US" altLang="zh-TW" sz="2400" dirty="0" smtClean="0">
              <a:latin typeface="微軟正黑體" panose="020B0604030504040204" pitchFamily="34"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674326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25</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06641" y="1851981"/>
            <a:ext cx="10153128" cy="4893647"/>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Q4</a:t>
            </a:r>
            <a:r>
              <a:rPr lang="zh-TW" altLang="en-US" sz="2400" dirty="0" smtClean="0">
                <a:latin typeface="微軟正黑體" panose="020B0604030504040204" pitchFamily="34" charset="-120"/>
                <a:ea typeface="微軟正黑體" panose="020B0604030504040204" pitchFamily="34" charset="-120"/>
              </a:rPr>
              <a:t>：本計畫國際共同人才培育模式是否一定要和國外學術機構共同或分別授予學位？</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A4</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360363" indent="-360363"/>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本計畫重點係各大學與國外學術機構發展雙方課程培育架構，並</a:t>
            </a:r>
            <a:r>
              <a:rPr lang="zh-TW" altLang="en-US" sz="2400" b="0" dirty="0">
                <a:latin typeface="微軟正黑體" panose="020B0604030504040204" pitchFamily="34" charset="-120"/>
                <a:ea typeface="微軟正黑體" panose="020B0604030504040204" pitchFamily="34" charset="-120"/>
              </a:rPr>
              <a:t>藉由雙方共同甄選學生、雙方教師共同指導學生、雙方共同訂定學生畢業條件</a:t>
            </a:r>
            <a:r>
              <a:rPr lang="zh-TW" altLang="en-US" sz="2400" b="0" dirty="0" smtClean="0">
                <a:latin typeface="微軟正黑體" panose="020B0604030504040204" pitchFamily="34" charset="-120"/>
                <a:ea typeface="微軟正黑體" panose="020B0604030504040204" pitchFamily="34" charset="-120"/>
              </a:rPr>
              <a:t>之模式，培育國際級博士人才。</a:t>
            </a:r>
            <a:endParaRPr lang="en-US" altLang="zh-TW" sz="2400" b="0" dirty="0" smtClean="0">
              <a:latin typeface="微軟正黑體" panose="020B0604030504040204" pitchFamily="34" charset="-120"/>
              <a:ea typeface="微軟正黑體" panose="020B0604030504040204" pitchFamily="34" charset="-120"/>
            </a:endParaRPr>
          </a:p>
          <a:p>
            <a:pPr marL="360363" indent="-360363"/>
            <a:r>
              <a:rPr lang="en-US" altLang="zh-TW" sz="2400" b="0" dirty="0" smtClean="0">
                <a:latin typeface="微軟正黑體" panose="020B0604030504040204" pitchFamily="34" charset="-120"/>
                <a:ea typeface="微軟正黑體" panose="020B0604030504040204" pitchFamily="34" charset="-120"/>
              </a:rPr>
              <a:t>2.</a:t>
            </a:r>
            <a:r>
              <a:rPr lang="zh-TW" altLang="en-US" sz="2400" b="0" dirty="0" smtClean="0">
                <a:latin typeface="微軟正黑體" panose="020B0604030504040204" pitchFamily="34" charset="-120"/>
                <a:ea typeface="微軟正黑體" panose="020B0604030504040204" pitchFamily="34" charset="-120"/>
              </a:rPr>
              <a:t>另考量國外學術機構對學位授予之條件不一，為避免造成學校執行上之困難，有關學位授予方式依學校洽談結果決定，本部未要求各大學需與</a:t>
            </a:r>
            <a:r>
              <a:rPr lang="zh-TW" altLang="en-US" sz="2400" b="0" dirty="0">
                <a:latin typeface="微軟正黑體" panose="020B0604030504040204" pitchFamily="34" charset="-120"/>
                <a:ea typeface="微軟正黑體" panose="020B0604030504040204" pitchFamily="34" charset="-120"/>
              </a:rPr>
              <a:t>國外學術機構共同或分別授予</a:t>
            </a:r>
            <a:r>
              <a:rPr lang="zh-TW" altLang="en-US" sz="2400" b="0" dirty="0" smtClean="0">
                <a:latin typeface="微軟正黑體" panose="020B0604030504040204" pitchFamily="34" charset="-120"/>
                <a:ea typeface="微軟正黑體" panose="020B0604030504040204" pitchFamily="34" charset="-120"/>
              </a:rPr>
              <a:t>學位（</a:t>
            </a:r>
            <a:r>
              <a:rPr lang="en-US" altLang="zh-TW" sz="2400" b="0" dirty="0" smtClean="0">
                <a:latin typeface="微軟正黑體" panose="020B0604030504040204" pitchFamily="34" charset="-120"/>
                <a:ea typeface="微軟正黑體" panose="020B0604030504040204" pitchFamily="34" charset="-120"/>
              </a:rPr>
              <a:t>joint degree</a:t>
            </a:r>
            <a:r>
              <a:rPr lang="zh-TW" altLang="en-US" sz="2400" b="0" dirty="0" smtClean="0">
                <a:latin typeface="微軟正黑體" panose="020B0604030504040204" pitchFamily="34" charset="-120"/>
                <a:ea typeface="微軟正黑體" panose="020B0604030504040204" pitchFamily="34" charset="-120"/>
              </a:rPr>
              <a:t>），亦未要求取得雙學位（</a:t>
            </a:r>
            <a:r>
              <a:rPr lang="en-US" altLang="zh-TW" sz="2400" b="0" dirty="0" smtClean="0">
                <a:latin typeface="微軟正黑體" panose="020B0604030504040204" pitchFamily="34" charset="-120"/>
                <a:ea typeface="微軟正黑體" panose="020B0604030504040204" pitchFamily="34" charset="-120"/>
              </a:rPr>
              <a:t>dual degree</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pPr marL="360363" indent="-360363"/>
            <a:r>
              <a:rPr lang="en-US" altLang="zh-TW" sz="2400" b="0" u="sng" dirty="0" smtClean="0">
                <a:solidFill>
                  <a:srgbClr val="FF0000"/>
                </a:solidFill>
                <a:latin typeface="微軟正黑體" panose="020B0604030504040204" pitchFamily="34" charset="-120"/>
                <a:ea typeface="微軟正黑體" panose="020B0604030504040204" pitchFamily="34" charset="-120"/>
              </a:rPr>
              <a:t>3.</a:t>
            </a:r>
            <a:r>
              <a:rPr lang="zh-TW" altLang="en-US" sz="2400" b="0" u="sng" dirty="0" smtClean="0">
                <a:solidFill>
                  <a:srgbClr val="FF0000"/>
                </a:solidFill>
                <a:latin typeface="微軟正黑體" panose="020B0604030504040204" pitchFamily="34" charset="-120"/>
                <a:ea typeface="微軟正黑體" panose="020B0604030504040204" pitchFamily="34" charset="-120"/>
              </a:rPr>
              <a:t>但本計畫以共同指導為必要。</a:t>
            </a:r>
            <a:endParaRPr lang="en-US" altLang="zh-TW" sz="2400" b="0" u="sng" dirty="0" smtClean="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092616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26</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785652"/>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Q5</a:t>
            </a:r>
            <a:r>
              <a:rPr lang="zh-TW" altLang="en-US" sz="2400" dirty="0" smtClean="0">
                <a:latin typeface="微軟正黑體" panose="020B0604030504040204" pitchFamily="34" charset="-120"/>
                <a:ea typeface="微軟正黑體" panose="020B0604030504040204" pitchFamily="34" charset="-120"/>
              </a:rPr>
              <a:t>：倘經國外學術或研究機構洽談結果，本計畫博士生取得之學位名稱不符合教育部學位名稱參考名冊之原則，是否可行？</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A5</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考量世界各國高等教育尚未就不同取向（學術取向或實務取</a:t>
            </a:r>
            <a:r>
              <a:rPr lang="zh-TW" altLang="en-US" sz="2400" dirty="0">
                <a:latin typeface="微軟正黑體" panose="020B0604030504040204" pitchFamily="34" charset="-120"/>
                <a:ea typeface="微軟正黑體" panose="020B0604030504040204" pitchFamily="34" charset="-120"/>
              </a:rPr>
              <a:t>向）之學位名稱有一統一規範</a:t>
            </a:r>
            <a:r>
              <a:rPr lang="zh-TW" altLang="en-US" sz="2400" dirty="0" smtClean="0">
                <a:latin typeface="微軟正黑體" panose="020B0604030504040204" pitchFamily="34" charset="-120"/>
                <a:ea typeface="微軟正黑體" panose="020B0604030504040204" pitchFamily="34" charset="-120"/>
              </a:rPr>
              <a:t>，為</a:t>
            </a:r>
            <a:r>
              <a:rPr lang="zh-TW" altLang="en-US" sz="2400" dirty="0">
                <a:latin typeface="微軟正黑體" panose="020B0604030504040204" pitchFamily="34" charset="-120"/>
                <a:ea typeface="微軟正黑體" panose="020B0604030504040204" pitchFamily="34" charset="-120"/>
              </a:rPr>
              <a:t>因應目前教育趨勢及現況</a:t>
            </a:r>
            <a:r>
              <a:rPr lang="zh-TW" altLang="en-US" sz="2400" dirty="0" smtClean="0">
                <a:latin typeface="微軟正黑體" panose="020B0604030504040204" pitchFamily="34" charset="-120"/>
                <a:ea typeface="微軟正黑體" panose="020B0604030504040204" pitchFamily="34" charset="-120"/>
              </a:rPr>
              <a:t>，使</a:t>
            </a:r>
            <a:r>
              <a:rPr lang="zh-TW" altLang="en-US" sz="2400" dirty="0">
                <a:latin typeface="微軟正黑體" panose="020B0604030504040204" pitchFamily="34" charset="-120"/>
                <a:ea typeface="微軟正黑體" panose="020B0604030504040204" pitchFamily="34" charset="-120"/>
              </a:rPr>
              <a:t>學位授予與學制更彈性多元及提升國際</a:t>
            </a:r>
            <a:r>
              <a:rPr lang="zh-TW" altLang="en-US" sz="2400" dirty="0" smtClean="0">
                <a:latin typeface="微軟正黑體" panose="020B0604030504040204" pitchFamily="34" charset="-120"/>
                <a:ea typeface="微軟正黑體" panose="020B0604030504040204" pitchFamily="34" charset="-120"/>
              </a:rPr>
              <a:t>競爭力，倘本</a:t>
            </a:r>
            <a:r>
              <a:rPr lang="zh-TW" altLang="en-US" sz="2400" dirty="0">
                <a:latin typeface="微軟正黑體" panose="020B0604030504040204" pitchFamily="34" charset="-120"/>
                <a:ea typeface="微軟正黑體" panose="020B0604030504040204" pitchFamily="34" charset="-120"/>
              </a:rPr>
              <a:t>計畫博士生取得之學位</a:t>
            </a:r>
            <a:r>
              <a:rPr lang="zh-TW" altLang="en-US" sz="2400" dirty="0" smtClean="0">
                <a:latin typeface="微軟正黑體" panose="020B0604030504040204" pitchFamily="34" charset="-120"/>
                <a:ea typeface="微軟正黑體" panose="020B0604030504040204" pitchFamily="34" charset="-120"/>
              </a:rPr>
              <a:t>名稱非屬教育部</a:t>
            </a:r>
            <a:r>
              <a:rPr lang="zh-TW" altLang="en-US" sz="2400" dirty="0">
                <a:latin typeface="微軟正黑體" panose="020B0604030504040204" pitchFamily="34" charset="-120"/>
                <a:ea typeface="微軟正黑體" panose="020B0604030504040204" pitchFamily="34" charset="-120"/>
              </a:rPr>
              <a:t>學位名稱參考</a:t>
            </a:r>
            <a:r>
              <a:rPr lang="zh-TW" altLang="en-US" sz="2400" dirty="0" smtClean="0">
                <a:latin typeface="微軟正黑體" panose="020B0604030504040204" pitchFamily="34" charset="-120"/>
                <a:ea typeface="微軟正黑體" panose="020B0604030504040204" pitchFamily="34" charset="-120"/>
              </a:rPr>
              <a:t>名冊者，將依現行做法，經專業審查委員審查通過後，同意學校辦理</a:t>
            </a:r>
            <a:r>
              <a:rPr lang="zh-TW" altLang="en-US" sz="2400" dirty="0" smtClean="0">
                <a:latin typeface="新細明體" panose="02020500000000000000" pitchFamily="18"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16020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27</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893647"/>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Q6</a:t>
            </a:r>
            <a:r>
              <a:rPr lang="zh-TW" altLang="en-US" sz="2400" dirty="0" smtClean="0">
                <a:latin typeface="微軟正黑體" panose="020B0604030504040204" pitchFamily="34" charset="-120"/>
                <a:ea typeface="微軟正黑體" panose="020B0604030504040204" pitchFamily="34" charset="-120"/>
              </a:rPr>
              <a:t>：依國內博士生養成之過程，博士生資格考大多在博三以後，可能無法在博一階段即找出適當人選，於博二選送出國？</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A6</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目前國內博士生之資格考時間，相較於其他國家而言有過晚之現象，恐有影響國內博士生品質之虞，爰各大學應藉此一國際共同人才培育之模式，思考調整博士生培育模式，儘早協助博士生確認其學術研究能量，期培養出高品質之博士人才。</a:t>
            </a:r>
            <a:r>
              <a:rPr lang="zh-TW" altLang="en-US" sz="2400" u="sng" dirty="0" smtClean="0">
                <a:solidFill>
                  <a:srgbClr val="FF0000"/>
                </a:solidFill>
                <a:latin typeface="微軟正黑體" panose="020B0604030504040204" pitchFamily="34" charset="-120"/>
                <a:ea typeface="微軟正黑體" panose="020B0604030504040204" pitchFamily="34" charset="-120"/>
              </a:rPr>
              <a:t>或可透過完整之學習成效檢核機制、雙方共組委員會考評學生等作法，突破現狀。</a:t>
            </a:r>
            <a:endParaRPr lang="en-US" altLang="zh-TW" sz="2400" u="sng" dirty="0" smtClean="0">
              <a:solidFill>
                <a:srgbClr val="FF0000"/>
              </a:solidFill>
              <a:latin typeface="微軟正黑體" panose="020B0604030504040204" pitchFamily="34" charset="-120"/>
              <a:ea typeface="微軟正黑體" panose="020B0604030504040204" pitchFamily="34" charset="-120"/>
            </a:endParaRPr>
          </a:p>
          <a:p>
            <a:pPr marL="273050" indent="-273050"/>
            <a:endParaRPr lang="en-US" altLang="zh-TW" sz="2400" dirty="0" smtClean="0">
              <a:latin typeface="新細明體" panose="02020500000000000000" pitchFamily="18"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2.</a:t>
            </a:r>
            <a:r>
              <a:rPr lang="zh-TW" altLang="en-US" sz="2400" b="0" dirty="0" smtClean="0">
                <a:latin typeface="微軟正黑體" panose="020B0604030504040204" pitchFamily="34" charset="-120"/>
                <a:ea typeface="微軟正黑體" panose="020B0604030504040204" pitchFamily="34" charset="-120"/>
              </a:rPr>
              <a:t>依上，若配合本計畫與國外學術或研究機構合作模式，與校內博士生相關規定不符合者，應另定辦法規範，俾學生有所依循</a:t>
            </a:r>
            <a:r>
              <a:rPr lang="zh-TW" altLang="en-US" sz="2400" b="0" dirty="0" smtClean="0">
                <a:latin typeface="新細明體" panose="02020500000000000000" pitchFamily="18" charset="-120"/>
              </a:rPr>
              <a:t>。</a:t>
            </a:r>
            <a:endParaRPr lang="en-US" altLang="zh-TW" sz="2400" b="0" dirty="0" smtClean="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78988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28</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785652"/>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Q7</a:t>
            </a:r>
            <a:r>
              <a:rPr lang="zh-TW" altLang="en-US" sz="2400" dirty="0" smtClean="0">
                <a:latin typeface="微軟正黑體" panose="020B0604030504040204" pitchFamily="34" charset="-120"/>
                <a:ea typeface="微軟正黑體" panose="020B0604030504040204" pitchFamily="34" charset="-120"/>
              </a:rPr>
              <a:t>：本計畫規定博士生需出國兩年，但若經洽談，國外學術或研究機構之年限非兩年者，是否可行？</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A7</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dirty="0" smtClean="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本部補助一名</a:t>
            </a:r>
            <a:r>
              <a:rPr lang="zh-TW" altLang="en-US" sz="2400" dirty="0" smtClean="0">
                <a:latin typeface="微軟正黑體" panose="020B0604030504040204" pitchFamily="34" charset="-120"/>
                <a:ea typeface="微軟正黑體" panose="020B0604030504040204" pitchFamily="34" charset="-120"/>
              </a:rPr>
              <a:t>博士生</a:t>
            </a:r>
            <a:r>
              <a:rPr lang="zh-TW" altLang="en-US" sz="2400" dirty="0">
                <a:latin typeface="微軟正黑體" panose="020B0604030504040204" pitchFamily="34" charset="-120"/>
                <a:ea typeface="微軟正黑體" panose="020B0604030504040204" pitchFamily="34" charset="-120"/>
              </a:rPr>
              <a:t>在國外之</a:t>
            </a:r>
            <a:r>
              <a:rPr lang="zh-TW" altLang="en-US" sz="2400" dirty="0" smtClean="0">
                <a:latin typeface="微軟正黑體" panose="020B0604030504040204" pitchFamily="34" charset="-120"/>
                <a:ea typeface="微軟正黑體" panose="020B0604030504040204" pitchFamily="34" charset="-120"/>
              </a:rPr>
              <a:t>經費</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每人</a:t>
            </a:r>
            <a:r>
              <a:rPr lang="zh-TW" altLang="en-US" sz="2400" dirty="0">
                <a:latin typeface="微軟正黑體" panose="020B0604030504040204" pitchFamily="34" charset="-120"/>
                <a:ea typeface="微軟正黑體" panose="020B0604030504040204" pitchFamily="34" charset="-120"/>
              </a:rPr>
              <a:t>每年至多新</a:t>
            </a:r>
            <a:r>
              <a:rPr lang="zh-TW" altLang="en-US" sz="2400" dirty="0" smtClean="0">
                <a:latin typeface="微軟正黑體" panose="020B0604030504040204" pitchFamily="34" charset="-120"/>
                <a:ea typeface="微軟正黑體" panose="020B0604030504040204" pitchFamily="34" charset="-120"/>
              </a:rPr>
              <a:t>臺幣</a:t>
            </a:r>
            <a:r>
              <a:rPr lang="en-US" altLang="zh-TW" sz="2400" dirty="0" smtClean="0">
                <a:latin typeface="微軟正黑體" panose="020B0604030504040204" pitchFamily="34" charset="-120"/>
                <a:ea typeface="微軟正黑體" panose="020B0604030504040204" pitchFamily="34" charset="-120"/>
              </a:rPr>
              <a:t>150</a:t>
            </a:r>
            <a:r>
              <a:rPr lang="zh-TW" altLang="en-US" sz="2400" dirty="0" smtClean="0">
                <a:latin typeface="微軟正黑體" panose="020B0604030504040204" pitchFamily="34" charset="-120"/>
                <a:ea typeface="微軟正黑體" panose="020B0604030504040204" pitchFamily="34" charset="-120"/>
              </a:rPr>
              <a:t>萬元</a:t>
            </a:r>
            <a:r>
              <a:rPr lang="zh-TW" altLang="en-US" sz="2400" dirty="0">
                <a:latin typeface="微軟正黑體" panose="020B0604030504040204" pitchFamily="34" charset="-120"/>
                <a:ea typeface="微軟正黑體" panose="020B0604030504040204" pitchFamily="34" charset="-120"/>
              </a:rPr>
              <a:t>，累積補助額度以新</a:t>
            </a:r>
            <a:r>
              <a:rPr lang="zh-TW" altLang="en-US" sz="2400" dirty="0" smtClean="0">
                <a:latin typeface="微軟正黑體" panose="020B0604030504040204" pitchFamily="34" charset="-120"/>
                <a:ea typeface="微軟正黑體" panose="020B0604030504040204" pitchFamily="34" charset="-120"/>
              </a:rPr>
              <a:t>臺幣</a:t>
            </a:r>
            <a:r>
              <a:rPr lang="en-US" altLang="zh-TW" sz="2400" dirty="0" smtClean="0">
                <a:latin typeface="微軟正黑體" panose="020B0604030504040204" pitchFamily="34" charset="-120"/>
                <a:ea typeface="微軟正黑體" panose="020B0604030504040204" pitchFamily="34" charset="-120"/>
              </a:rPr>
              <a:t>300</a:t>
            </a:r>
            <a:r>
              <a:rPr lang="zh-TW" altLang="en-US" sz="2400" dirty="0" smtClean="0">
                <a:latin typeface="微軟正黑體" panose="020B0604030504040204" pitchFamily="34" charset="-120"/>
                <a:ea typeface="微軟正黑體" panose="020B0604030504040204" pitchFamily="34" charset="-120"/>
              </a:rPr>
              <a:t>萬</a:t>
            </a:r>
            <a:r>
              <a:rPr lang="zh-TW" altLang="en-US" sz="2400" dirty="0">
                <a:latin typeface="微軟正黑體" panose="020B0604030504040204" pitchFamily="34" charset="-120"/>
                <a:ea typeface="微軟正黑體" panose="020B0604030504040204" pitchFamily="34" charset="-120"/>
              </a:rPr>
              <a:t>元為</a:t>
            </a:r>
            <a:r>
              <a:rPr lang="zh-TW" altLang="en-US" sz="2400" dirty="0" smtClean="0">
                <a:latin typeface="微軟正黑體" panose="020B0604030504040204" pitchFamily="34" charset="-120"/>
                <a:ea typeface="微軟正黑體" panose="020B0604030504040204" pitchFamily="34" charset="-120"/>
              </a:rPr>
              <a:t>上限</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pPr marL="273050" indent="-273050"/>
            <a:endParaRPr lang="en-US" altLang="zh-TW" sz="2400" dirty="0" smtClean="0">
              <a:latin typeface="新細明體" panose="02020500000000000000" pitchFamily="18" charset="-120"/>
            </a:endParaRPr>
          </a:p>
          <a:p>
            <a:pPr marL="273050" indent="-273050"/>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有關在國外進修之時間，以兩年為原則，若有未達或超過者，將依審查結果決定是否同意</a:t>
            </a:r>
            <a:r>
              <a:rPr lang="zh-TW" altLang="en-US" sz="2400" dirty="0" smtClean="0">
                <a:latin typeface="新細明體" panose="02020500000000000000" pitchFamily="18"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54248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29</a:t>
            </a:fld>
            <a:endParaRPr lang="en-US" altLang="zh-TW" dirty="0"/>
          </a:p>
        </p:txBody>
      </p:sp>
      <p:sp>
        <p:nvSpPr>
          <p:cNvPr id="4" name="矩形 3"/>
          <p:cNvSpPr/>
          <p:nvPr/>
        </p:nvSpPr>
        <p:spPr>
          <a:xfrm>
            <a:off x="288107" y="1805468"/>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154984"/>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Q8</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第一階段發展共同人才培育</a:t>
            </a:r>
            <a:r>
              <a:rPr lang="zh-TW" altLang="en-US" sz="2400" dirty="0" smtClean="0">
                <a:latin typeface="微軟正黑體" panose="020B0604030504040204" pitchFamily="34" charset="-120"/>
                <a:ea typeface="微軟正黑體" panose="020B0604030504040204" pitchFamily="34" charset="-120"/>
              </a:rPr>
              <a:t>架構，應完成之程度為何？　</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A8</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第一階段應取得國際</a:t>
            </a:r>
            <a:r>
              <a:rPr lang="zh-TW" altLang="en-US" sz="2400" b="0" dirty="0">
                <a:latin typeface="微軟正黑體" panose="020B0604030504040204" pitchFamily="34" charset="-120"/>
                <a:ea typeface="微軟正黑體" panose="020B0604030504040204" pitchFamily="34" charset="-120"/>
              </a:rPr>
              <a:t>學術機構或國際研究</a:t>
            </a:r>
            <a:r>
              <a:rPr lang="zh-TW" altLang="en-US" sz="2400" b="0" dirty="0" smtClean="0">
                <a:latin typeface="微軟正黑體" panose="020B0604030504040204" pitchFamily="34" charset="-120"/>
                <a:ea typeface="微軟正黑體" panose="020B0604030504040204" pitchFamily="34" charset="-120"/>
              </a:rPr>
              <a:t>機構之合作</a:t>
            </a:r>
            <a:r>
              <a:rPr lang="zh-TW" altLang="en-US" sz="2400" b="0" dirty="0">
                <a:latin typeface="微軟正黑體" panose="020B0604030504040204" pitchFamily="34" charset="-120"/>
                <a:ea typeface="微軟正黑體" panose="020B0604030504040204" pitchFamily="34" charset="-120"/>
              </a:rPr>
              <a:t>意向</a:t>
            </a:r>
            <a:r>
              <a:rPr lang="zh-TW" altLang="en-US" sz="2400" b="0" dirty="0" smtClean="0">
                <a:latin typeface="微軟正黑體" panose="020B0604030504040204" pitchFamily="34" charset="-120"/>
                <a:ea typeface="微軟正黑體" panose="020B0604030504040204" pitchFamily="34" charset="-120"/>
              </a:rPr>
              <a:t>書，並有時程表，如：何時完成合作計畫之</a:t>
            </a:r>
            <a:r>
              <a:rPr lang="zh-TW" altLang="en-US" sz="2400" b="0" dirty="0">
                <a:latin typeface="微軟正黑體" panose="020B0604030504040204" pitchFamily="34" charset="-120"/>
                <a:ea typeface="微軟正黑體" panose="020B0604030504040204" pitchFamily="34" charset="-120"/>
              </a:rPr>
              <a:t>擬定</a:t>
            </a:r>
            <a:r>
              <a:rPr lang="zh-TW" altLang="en-US" sz="2400" b="0" dirty="0" smtClean="0">
                <a:latin typeface="微軟正黑體" panose="020B0604030504040204" pitchFamily="34" charset="-120"/>
                <a:ea typeface="微軟正黑體" panose="020B0604030504040204" pitchFamily="34" charset="-120"/>
              </a:rPr>
              <a:t>（含共同</a:t>
            </a:r>
            <a:r>
              <a:rPr lang="zh-TW" altLang="en-US" sz="2400" b="0" dirty="0">
                <a:latin typeface="微軟正黑體" panose="020B0604030504040204" pitchFamily="34" charset="-120"/>
                <a:ea typeface="微軟正黑體" panose="020B0604030504040204" pitchFamily="34" charset="-120"/>
              </a:rPr>
              <a:t>甄選學生、雙方教師共同指導學生、雙方共同訂定學生畢業</a:t>
            </a:r>
            <a:r>
              <a:rPr lang="zh-TW" altLang="en-US" sz="2400" b="0" dirty="0" smtClean="0">
                <a:latin typeface="微軟正黑體" panose="020B0604030504040204" pitchFamily="34" charset="-120"/>
                <a:ea typeface="微軟正黑體" panose="020B0604030504040204" pitchFamily="34" charset="-120"/>
              </a:rPr>
              <a:t>條件等各項細節）、何時選送學生出國、選送人數等。</a:t>
            </a:r>
            <a:endParaRPr lang="en-US" altLang="zh-TW" sz="2400" b="0" dirty="0" smtClean="0">
              <a:latin typeface="微軟正黑體" panose="020B0604030504040204" pitchFamily="34" charset="-120"/>
              <a:ea typeface="微軟正黑體" panose="020B0604030504040204" pitchFamily="34" charset="-120"/>
            </a:endParaRPr>
          </a:p>
          <a:p>
            <a:pPr marL="273050" indent="-273050"/>
            <a:endParaRPr lang="en-US" altLang="zh-TW" sz="2400" b="0" dirty="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2.</a:t>
            </a:r>
            <a:r>
              <a:rPr lang="zh-TW" altLang="en-US" sz="2400" b="0" dirty="0">
                <a:latin typeface="微軟正黑體" panose="020B0604030504040204" pitchFamily="34" charset="-120"/>
                <a:ea typeface="微軟正黑體" panose="020B0604030504040204" pitchFamily="34" charset="-120"/>
              </a:rPr>
              <a:t> </a:t>
            </a:r>
            <a:r>
              <a:rPr lang="zh-TW" altLang="en-US" sz="2400" b="0" dirty="0" smtClean="0">
                <a:latin typeface="微軟正黑體" panose="020B0604030504040204" pitchFamily="34" charset="-120"/>
                <a:ea typeface="微軟正黑體" panose="020B0604030504040204" pitchFamily="34" charset="-120"/>
              </a:rPr>
              <a:t>每</a:t>
            </a:r>
            <a:r>
              <a:rPr lang="zh-TW" altLang="en-US" sz="2400" b="0" dirty="0">
                <a:latin typeface="微軟正黑體" panose="020B0604030504040204" pitchFamily="34" charset="-120"/>
                <a:ea typeface="微軟正黑體" panose="020B0604030504040204" pitchFamily="34" charset="-120"/>
              </a:rPr>
              <a:t>案每年至多新</a:t>
            </a:r>
            <a:r>
              <a:rPr lang="zh-TW" altLang="en-US" sz="2400" b="0" dirty="0" smtClean="0">
                <a:latin typeface="微軟正黑體" panose="020B0604030504040204" pitchFamily="34" charset="-120"/>
                <a:ea typeface="微軟正黑體" panose="020B0604030504040204" pitchFamily="34" charset="-120"/>
              </a:rPr>
              <a:t>臺幣</a:t>
            </a:r>
            <a:r>
              <a:rPr lang="en-US" altLang="zh-TW" sz="2400" b="0" dirty="0" smtClean="0">
                <a:latin typeface="微軟正黑體" panose="020B0604030504040204" pitchFamily="34" charset="-120"/>
                <a:ea typeface="微軟正黑體" panose="020B0604030504040204" pitchFamily="34" charset="-120"/>
              </a:rPr>
              <a:t>80</a:t>
            </a:r>
            <a:r>
              <a:rPr lang="zh-TW" altLang="en-US" sz="2400" b="0" dirty="0" smtClean="0">
                <a:latin typeface="微軟正黑體" panose="020B0604030504040204" pitchFamily="34" charset="-120"/>
                <a:ea typeface="微軟正黑體" panose="020B0604030504040204" pitchFamily="34" charset="-120"/>
              </a:rPr>
              <a:t>萬</a:t>
            </a:r>
            <a:r>
              <a:rPr lang="zh-TW" altLang="en-US" sz="2400" b="0" dirty="0">
                <a:latin typeface="微軟正黑體" panose="020B0604030504040204" pitchFamily="34" charset="-120"/>
                <a:ea typeface="微軟正黑體" panose="020B0604030504040204" pitchFamily="34" charset="-120"/>
              </a:rPr>
              <a:t>元，累積補助額度</a:t>
            </a:r>
            <a:r>
              <a:rPr lang="zh-TW" altLang="en-US" sz="2400" b="0" dirty="0" smtClean="0">
                <a:latin typeface="微軟正黑體" panose="020B0604030504040204" pitchFamily="34" charset="-120"/>
                <a:ea typeface="微軟正黑體" panose="020B0604030504040204" pitchFamily="34" charset="-120"/>
              </a:rPr>
              <a:t>以</a:t>
            </a:r>
            <a:r>
              <a:rPr lang="en-US" altLang="zh-TW" sz="2400" b="0" dirty="0" smtClean="0">
                <a:latin typeface="微軟正黑體" panose="020B0604030504040204" pitchFamily="34" charset="-120"/>
                <a:ea typeface="微軟正黑體" panose="020B0604030504040204" pitchFamily="34" charset="-120"/>
              </a:rPr>
              <a:t>240</a:t>
            </a:r>
            <a:r>
              <a:rPr lang="zh-TW" altLang="en-US" sz="2400" b="0" dirty="0" smtClean="0">
                <a:latin typeface="微軟正黑體" panose="020B0604030504040204" pitchFamily="34" charset="-120"/>
                <a:ea typeface="微軟正黑體" panose="020B0604030504040204" pitchFamily="34" charset="-120"/>
              </a:rPr>
              <a:t>萬元</a:t>
            </a:r>
            <a:r>
              <a:rPr lang="zh-TW" altLang="en-US" sz="2400" b="0" dirty="0">
                <a:latin typeface="微軟正黑體" panose="020B0604030504040204" pitchFamily="34" charset="-120"/>
                <a:ea typeface="微軟正黑體" panose="020B0604030504040204" pitchFamily="34" charset="-120"/>
              </a:rPr>
              <a:t>為</a:t>
            </a:r>
            <a:r>
              <a:rPr lang="zh-TW" altLang="en-US" sz="2400" b="0" dirty="0" smtClean="0">
                <a:latin typeface="微軟正黑體" panose="020B0604030504040204" pitchFamily="34" charset="-120"/>
                <a:ea typeface="微軟正黑體" panose="020B0604030504040204" pitchFamily="34" charset="-120"/>
              </a:rPr>
              <a:t>上限，惟學校</a:t>
            </a:r>
            <a:r>
              <a:rPr lang="zh-TW" altLang="en-US" sz="2400" b="0" dirty="0">
                <a:latin typeface="微軟正黑體" panose="020B0604030504040204" pitchFamily="34" charset="-120"/>
                <a:ea typeface="微軟正黑體" panose="020B0604030504040204" pitchFamily="34" charset="-120"/>
              </a:rPr>
              <a:t>亦</a:t>
            </a:r>
            <a:r>
              <a:rPr lang="zh-TW" altLang="en-US" sz="2400" b="0" dirty="0" smtClean="0">
                <a:latin typeface="微軟正黑體" panose="020B0604030504040204" pitchFamily="34" charset="-120"/>
                <a:ea typeface="微軟正黑體" panose="020B0604030504040204" pitchFamily="34" charset="-120"/>
              </a:rPr>
              <a:t>應編列核定</a:t>
            </a:r>
            <a:r>
              <a:rPr lang="zh-TW" altLang="en-US" sz="2400" b="0" dirty="0">
                <a:latin typeface="微軟正黑體" panose="020B0604030504040204" pitchFamily="34" charset="-120"/>
                <a:ea typeface="微軟正黑體" panose="020B0604030504040204" pitchFamily="34" charset="-120"/>
              </a:rPr>
              <a:t>補助經費之</a:t>
            </a:r>
            <a:r>
              <a:rPr lang="zh-TW" altLang="en-US" sz="2400" b="0" dirty="0" smtClean="0">
                <a:latin typeface="微軟正黑體" panose="020B0604030504040204" pitchFamily="34" charset="-120"/>
                <a:ea typeface="微軟正黑體" panose="020B0604030504040204" pitchFamily="34" charset="-120"/>
              </a:rPr>
              <a:t>二分之一配合款，仍宜儘速完成。</a:t>
            </a:r>
            <a:endParaRPr lang="zh-TW" altLang="en-US" sz="2400" b="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4054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1532813673"/>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1</a:t>
                      </a:r>
                      <a:r>
                        <a:rPr lang="en-US" altLang="zh-TW" sz="3600" dirty="0" smtClean="0">
                          <a:solidFill>
                            <a:schemeClr val="tx1"/>
                          </a:solidFill>
                        </a:rPr>
                        <a:t>-2</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計畫緣起</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投影片編號版面配置區 2"/>
          <p:cNvSpPr>
            <a:spLocks noGrp="1"/>
          </p:cNvSpPr>
          <p:nvPr>
            <p:ph type="sldNum" sz="quarter" idx="12"/>
          </p:nvPr>
        </p:nvSpPr>
        <p:spPr/>
        <p:txBody>
          <a:bodyPr/>
          <a:lstStyle/>
          <a:p>
            <a:fld id="{74EF4FA5-3ACF-4466-B5A8-2110E529564F}" type="slidenum">
              <a:rPr lang="en-US" altLang="zh-TW" smtClean="0"/>
              <a:pPr/>
              <a:t>3</a:t>
            </a:fld>
            <a:endParaRPr lang="en-US" altLang="zh-TW" dirty="0"/>
          </a:p>
        </p:txBody>
      </p:sp>
      <p:sp>
        <p:nvSpPr>
          <p:cNvPr id="26" name="文字方塊 25"/>
          <p:cNvSpPr txBox="1"/>
          <p:nvPr/>
        </p:nvSpPr>
        <p:spPr>
          <a:xfrm>
            <a:off x="596807" y="2399792"/>
            <a:ext cx="9447177" cy="160043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smtClean="0">
                <a:latin typeface="微軟正黑體" panose="020B0604030504040204" pitchFamily="34" charset="-120"/>
                <a:ea typeface="微軟正黑體" panose="020B0604030504040204" pitchFamily="34" charset="-120"/>
              </a:rPr>
              <a:t>國內高階人才養成過程多數侷限於單一大學進行修課與研究，缺乏與國際學術網絡與產業實務現場有系統性的連結機制與平台，且過度重視以學術發表作為畢業條件的結果，導致博士人才於養成階段未能積極重視研用連結與學用連結等問題，除影響博士人才培育結果對社會貢獻外，也影響學子進入培育系統的意願</a:t>
            </a:r>
            <a:endParaRPr lang="en-US" altLang="zh-TW" sz="2000" b="0" dirty="0" smtClean="0">
              <a:latin typeface="微軟正黑體" panose="020B0604030504040204" pitchFamily="34" charset="-120"/>
              <a:ea typeface="微軟正黑體" panose="020B0604030504040204" pitchFamily="34" charset="-120"/>
            </a:endParaRPr>
          </a:p>
        </p:txBody>
      </p:sp>
      <p:sp>
        <p:nvSpPr>
          <p:cNvPr id="27" name="Rectangle 15"/>
          <p:cNvSpPr>
            <a:spLocks noChangeArrowheads="1"/>
          </p:cNvSpPr>
          <p:nvPr/>
        </p:nvSpPr>
        <p:spPr bwMode="auto">
          <a:xfrm>
            <a:off x="504131" y="2132856"/>
            <a:ext cx="5174189"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研用落差與學用</a:t>
            </a:r>
            <a:r>
              <a:rPr lang="zh-TW" altLang="en-US" sz="2400" dirty="0" smtClean="0">
                <a:solidFill>
                  <a:srgbClr val="FFFFFF"/>
                </a:solidFill>
                <a:latin typeface="微軟正黑體" panose="020B0604030504040204" pitchFamily="34" charset="-120"/>
                <a:ea typeface="微軟正黑體" panose="020B0604030504040204" pitchFamily="34" charset="-120"/>
              </a:rPr>
              <a:t>落差</a:t>
            </a:r>
            <a:r>
              <a:rPr lang="zh-TW" altLang="en-US" sz="2400" dirty="0">
                <a:solidFill>
                  <a:srgbClr val="FFFFFF"/>
                </a:solidFill>
                <a:latin typeface="微軟正黑體" panose="020B0604030504040204" pitchFamily="34" charset="-120"/>
                <a:ea typeface="微軟正黑體" panose="020B0604030504040204" pitchFamily="34" charset="-120"/>
              </a:rPr>
              <a:t>情形需積極改善</a:t>
            </a:r>
          </a:p>
        </p:txBody>
      </p:sp>
      <p:sp>
        <p:nvSpPr>
          <p:cNvPr id="32" name="文字方塊 31"/>
          <p:cNvSpPr txBox="1"/>
          <p:nvPr/>
        </p:nvSpPr>
        <p:spPr>
          <a:xfrm>
            <a:off x="669047" y="4537776"/>
            <a:ext cx="9374937" cy="160043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a:latin typeface="微軟正黑體" panose="020B0604030504040204" pitchFamily="34" charset="-120"/>
                <a:ea typeface="微軟正黑體" panose="020B0604030504040204" pitchFamily="34" charset="-120"/>
              </a:rPr>
              <a:t>國內高階</a:t>
            </a:r>
            <a:r>
              <a:rPr lang="zh-TW" altLang="en-US" sz="2000" b="0" dirty="0" smtClean="0">
                <a:latin typeface="微軟正黑體" panose="020B0604030504040204" pitchFamily="34" charset="-120"/>
                <a:ea typeface="微軟正黑體" panose="020B0604030504040204" pitchFamily="34" charset="-120"/>
              </a:rPr>
              <a:t>人才長期僅重視量的擴充，對於培育過程中的淘汰機制，以及因應產業結構而需調整既有博士班之規模的努力尚有不足，為此，應強化學校課責機制，積極與國際知名大學的人才培育標準接軌，在招生數量上也應積極與輔導就業機制連結，落實人才培育的責任</a:t>
            </a:r>
            <a:endParaRPr lang="en-US" altLang="zh-TW" sz="2000" b="0" dirty="0" smtClean="0">
              <a:latin typeface="微軟正黑體" panose="020B0604030504040204" pitchFamily="34" charset="-120"/>
              <a:ea typeface="微軟正黑體" panose="020B0604030504040204" pitchFamily="34" charset="-120"/>
            </a:endParaRPr>
          </a:p>
        </p:txBody>
      </p:sp>
      <p:sp>
        <p:nvSpPr>
          <p:cNvPr id="33" name="Rectangle 15"/>
          <p:cNvSpPr>
            <a:spLocks noChangeArrowheads="1"/>
          </p:cNvSpPr>
          <p:nvPr/>
        </p:nvSpPr>
        <p:spPr bwMode="auto">
          <a:xfrm>
            <a:off x="504131" y="4243344"/>
            <a:ext cx="4490894"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smtClean="0">
                <a:solidFill>
                  <a:srgbClr val="FFFFFF"/>
                </a:solidFill>
                <a:latin typeface="微軟正黑體" panose="020B0604030504040204" pitchFamily="34" charset="-120"/>
                <a:ea typeface="微軟正黑體" panose="020B0604030504040204" pitchFamily="34" charset="-120"/>
              </a:rPr>
              <a:t>學校課責機制</a:t>
            </a:r>
            <a:r>
              <a:rPr lang="zh-TW" altLang="en-US" sz="2400" dirty="0">
                <a:solidFill>
                  <a:srgbClr val="FFFFFF"/>
                </a:solidFill>
                <a:latin typeface="微軟正黑體" panose="020B0604030504040204" pitchFamily="34" charset="-120"/>
                <a:ea typeface="微軟正黑體" panose="020B0604030504040204" pitchFamily="34" charset="-120"/>
              </a:rPr>
              <a:t>不足</a:t>
            </a:r>
            <a:r>
              <a:rPr lang="zh-TW" altLang="en-US" sz="2400" dirty="0" smtClean="0">
                <a:solidFill>
                  <a:srgbClr val="FFFFFF"/>
                </a:solidFill>
                <a:latin typeface="微軟正黑體" panose="020B0604030504040204" pitchFamily="34" charset="-120"/>
                <a:ea typeface="微軟正黑體" panose="020B0604030504040204" pitchFamily="34" charset="-120"/>
              </a:rPr>
              <a:t>有待</a:t>
            </a:r>
            <a:r>
              <a:rPr lang="zh-TW" altLang="en-US" sz="2400" dirty="0">
                <a:solidFill>
                  <a:srgbClr val="FFFFFF"/>
                </a:solidFill>
                <a:latin typeface="微軟正黑體" panose="020B0604030504040204" pitchFamily="34" charset="-120"/>
                <a:ea typeface="微軟正黑體" panose="020B0604030504040204" pitchFamily="34" charset="-120"/>
              </a:rPr>
              <a:t>積極強化</a:t>
            </a:r>
          </a:p>
        </p:txBody>
      </p:sp>
      <p:sp>
        <p:nvSpPr>
          <p:cNvPr id="8" name="文字方塊 7"/>
          <p:cNvSpPr txBox="1"/>
          <p:nvPr/>
        </p:nvSpPr>
        <p:spPr>
          <a:xfrm>
            <a:off x="5301841" y="341690"/>
            <a:ext cx="511189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博士培育問題</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915609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30</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785652"/>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Q9</a:t>
            </a:r>
            <a:r>
              <a:rPr lang="zh-TW" altLang="en-US" sz="2400" dirty="0" smtClean="0">
                <a:latin typeface="微軟正黑體" panose="020B0604030504040204" pitchFamily="34" charset="-120"/>
                <a:ea typeface="微軟正黑體" panose="020B0604030504040204" pitchFamily="34" charset="-120"/>
              </a:rPr>
              <a:t>：本計畫是否需每年提報計畫申請？</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A9</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學校</a:t>
            </a:r>
            <a:r>
              <a:rPr lang="zh-TW" altLang="en-US" sz="2400" dirty="0">
                <a:latin typeface="微軟正黑體" panose="020B0604030504040204" pitchFamily="34" charset="-120"/>
                <a:ea typeface="微軟正黑體" panose="020B0604030504040204" pitchFamily="34" charset="-120"/>
              </a:rPr>
              <a:t>第一階段發展共同人才培育</a:t>
            </a:r>
            <a:r>
              <a:rPr lang="zh-TW" altLang="en-US" sz="2400" dirty="0" smtClean="0">
                <a:latin typeface="微軟正黑體" panose="020B0604030504040204" pitchFamily="34" charset="-120"/>
                <a:ea typeface="微軟正黑體" panose="020B0604030504040204" pitchFamily="34" charset="-120"/>
              </a:rPr>
              <a:t>架構之計畫經本部核定後，未來年度若無變動</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如：合作對象及選送名額等</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，僅需提報當年度選送出國人數，無需再重新提報計畫申請</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新細明體" panose="02020500000000000000" pitchFamily="18"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81806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31</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288107" y="1834537"/>
            <a:ext cx="10153128" cy="4893647"/>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Q10</a:t>
            </a:r>
            <a:r>
              <a:rPr lang="zh-TW" altLang="en-US" sz="2400" dirty="0" smtClean="0">
                <a:latin typeface="微軟正黑體" panose="020B0604030504040204" pitchFamily="34" charset="-120"/>
                <a:ea typeface="微軟正黑體" panose="020B0604030504040204" pitchFamily="34" charset="-120"/>
              </a:rPr>
              <a:t>：經費相關疑義？</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A10</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本計畫全數為經常門（含人事費、業務費），不得編列行政管理費，請依</a:t>
            </a:r>
            <a:r>
              <a:rPr lang="zh-TW" altLang="en-US" sz="2400" dirty="0">
                <a:latin typeface="微軟正黑體" panose="020B0604030504040204" pitchFamily="34" charset="-120"/>
                <a:ea typeface="微軟正黑體" panose="020B0604030504040204" pitchFamily="34" charset="-120"/>
              </a:rPr>
              <a:t>「教育部補助及委辦計畫經費編列基準</a:t>
            </a:r>
            <a:r>
              <a:rPr lang="zh-TW" altLang="en-US" sz="2400" dirty="0" smtClean="0">
                <a:latin typeface="微軟正黑體" panose="020B0604030504040204" pitchFamily="34" charset="-120"/>
                <a:ea typeface="微軟正黑體" panose="020B0604030504040204" pitchFamily="34" charset="-120"/>
              </a:rPr>
              <a:t>表」規定列</a:t>
            </a:r>
            <a:r>
              <a:rPr lang="zh-TW" altLang="en-US" sz="2400" dirty="0">
                <a:latin typeface="微軟正黑體" panose="020B0604030504040204" pitchFamily="34" charset="-120"/>
                <a:ea typeface="微軟正黑體" panose="020B0604030504040204" pitchFamily="34" charset="-120"/>
              </a:rPr>
              <a:t>支。人事費除經本部同意或因政策調薪、依法令規定調增相關費用致不敷使用者外，不得</a:t>
            </a:r>
            <a:r>
              <a:rPr lang="zh-TW" altLang="en-US" sz="2400" dirty="0" smtClean="0">
                <a:latin typeface="微軟正黑體" panose="020B0604030504040204" pitchFamily="34" charset="-120"/>
                <a:ea typeface="微軟正黑體" panose="020B0604030504040204" pitchFamily="34" charset="-120"/>
              </a:rPr>
              <a:t>流入</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本計畫為</a:t>
            </a:r>
            <a:r>
              <a:rPr lang="zh-TW" altLang="en-US" sz="2400" dirty="0">
                <a:latin typeface="微軟正黑體" panose="020B0604030504040204" pitchFamily="34" charset="-120"/>
                <a:ea typeface="微軟正黑體" panose="020B0604030504040204" pitchFamily="34" charset="-120"/>
              </a:rPr>
              <a:t>部分補助，配合款金額不得低於本部核定補助經費之</a:t>
            </a:r>
            <a:r>
              <a:rPr lang="zh-TW" altLang="en-US" sz="2400" dirty="0" smtClean="0">
                <a:latin typeface="微軟正黑體" panose="020B0604030504040204" pitchFamily="34" charset="-120"/>
                <a:ea typeface="微軟正黑體" panose="020B0604030504040204" pitchFamily="34" charset="-120"/>
              </a:rPr>
              <a:t>二分之一，主要支應博士生於國內修讀時間之獎助金及計畫相關經費</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endParaRPr lang="en-US" altLang="zh-TW" sz="2400" dirty="0" smtClean="0">
              <a:latin typeface="新細明體" panose="02020500000000000000" pitchFamily="18" charset="-120"/>
            </a:endParaRPr>
          </a:p>
          <a:p>
            <a:r>
              <a:rPr lang="en-US" altLang="zh-TW" sz="2400" dirty="0" smtClean="0">
                <a:latin typeface="微軟正黑體" panose="020B0604030504040204" pitchFamily="34" charset="-120"/>
                <a:ea typeface="微軟正黑體" panose="020B0604030504040204" pitchFamily="34" charset="-120"/>
              </a:rPr>
              <a:t>3.</a:t>
            </a:r>
            <a:r>
              <a:rPr lang="zh-TW" altLang="en-US" sz="2400" dirty="0" smtClean="0">
                <a:latin typeface="微軟正黑體" panose="020B0604030504040204" pitchFamily="34" charset="-120"/>
                <a:ea typeface="微軟正黑體" panose="020B0604030504040204" pitchFamily="34" charset="-120"/>
              </a:rPr>
              <a:t>為鼓勵學校選送優秀博士生出國進修，計畫申請階段未限制每校選送學生人數，並將依計畫審查結果及學校實際選送人數核撥補助經費</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39132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32</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524315"/>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Q10</a:t>
            </a:r>
            <a:r>
              <a:rPr lang="zh-TW" altLang="en-US" sz="2400" dirty="0" smtClean="0">
                <a:latin typeface="微軟正黑體" panose="020B0604030504040204" pitchFamily="34" charset="-120"/>
                <a:ea typeface="微軟正黑體" panose="020B0604030504040204" pitchFamily="34" charset="-120"/>
              </a:rPr>
              <a:t>：經費相關疑義？</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A10</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271463" indent="-271463"/>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本計畫分二階段補助，</a:t>
            </a:r>
            <a:r>
              <a:rPr lang="zh-TW" altLang="en-US" sz="2400" b="0" dirty="0">
                <a:latin typeface="微軟正黑體" panose="020B0604030504040204" pitchFamily="34" charset="-120"/>
                <a:ea typeface="微軟正黑體" panose="020B0604030504040204" pitchFamily="34" charset="-120"/>
              </a:rPr>
              <a:t>第一階段為發展共同人才培育架構；補助項目含推動雙方課程架構整合之相關費用。補助每案每年</a:t>
            </a:r>
            <a:r>
              <a:rPr lang="zh-TW" altLang="en-US" sz="2400" b="0" dirty="0" smtClean="0">
                <a:latin typeface="微軟正黑體" panose="020B0604030504040204" pitchFamily="34" charset="-120"/>
                <a:ea typeface="微軟正黑體" panose="020B0604030504040204" pitchFamily="34" charset="-120"/>
              </a:rPr>
              <a:t>至多</a:t>
            </a:r>
            <a:r>
              <a:rPr lang="en-US" altLang="zh-TW" sz="2400" b="0" dirty="0" smtClean="0">
                <a:latin typeface="微軟正黑體" panose="020B0604030504040204" pitchFamily="34" charset="-120"/>
                <a:ea typeface="微軟正黑體" panose="020B0604030504040204" pitchFamily="34" charset="-120"/>
              </a:rPr>
              <a:t>80</a:t>
            </a:r>
            <a:r>
              <a:rPr lang="zh-TW" altLang="en-US" sz="2400" b="0" dirty="0" smtClean="0">
                <a:latin typeface="微軟正黑體" panose="020B0604030504040204" pitchFamily="34" charset="-120"/>
                <a:ea typeface="微軟正黑體" panose="020B0604030504040204" pitchFamily="34" charset="-120"/>
              </a:rPr>
              <a:t>萬元，每「案」以</a:t>
            </a:r>
            <a:r>
              <a:rPr lang="zh-TW" altLang="en-US" sz="2400" b="0" dirty="0">
                <a:latin typeface="微軟正黑體" panose="020B0604030504040204" pitchFamily="34" charset="-120"/>
                <a:ea typeface="微軟正黑體" panose="020B0604030504040204" pitchFamily="34" charset="-120"/>
              </a:rPr>
              <a:t>國外學術或研究機構之</a:t>
            </a:r>
            <a:r>
              <a:rPr lang="zh-TW" altLang="en-US" sz="2400" b="0" dirty="0" smtClean="0">
                <a:latin typeface="微軟正黑體" panose="020B0604030504040204" pitchFamily="34" charset="-120"/>
                <a:ea typeface="微軟正黑體" panose="020B0604030504040204" pitchFamily="34" charset="-120"/>
              </a:rPr>
              <a:t>數量為計算單位。所以同一個博士班若與</a:t>
            </a:r>
            <a:r>
              <a:rPr lang="en-US" altLang="zh-TW" sz="2400" b="0" dirty="0" smtClean="0">
                <a:latin typeface="微軟正黑體" panose="020B0604030504040204" pitchFamily="34" charset="-120"/>
                <a:ea typeface="微軟正黑體" panose="020B0604030504040204" pitchFamily="34" charset="-120"/>
              </a:rPr>
              <a:t>3</a:t>
            </a:r>
            <a:r>
              <a:rPr lang="zh-TW" altLang="en-US" sz="2400" b="0" dirty="0" smtClean="0">
                <a:latin typeface="微軟正黑體" panose="020B0604030504040204" pitchFamily="34" charset="-120"/>
                <a:ea typeface="微軟正黑體" panose="020B0604030504040204" pitchFamily="34" charset="-120"/>
              </a:rPr>
              <a:t>個國外機構分別簽訂合作計畫者，即以</a:t>
            </a:r>
            <a:r>
              <a:rPr lang="en-US" altLang="zh-TW" sz="2400" b="0" dirty="0" smtClean="0">
                <a:latin typeface="微軟正黑體" panose="020B0604030504040204" pitchFamily="34" charset="-120"/>
                <a:ea typeface="微軟正黑體" panose="020B0604030504040204" pitchFamily="34" charset="-120"/>
              </a:rPr>
              <a:t>3</a:t>
            </a:r>
            <a:r>
              <a:rPr lang="zh-TW" altLang="en-US" sz="2400" b="0" dirty="0" smtClean="0">
                <a:latin typeface="微軟正黑體" panose="020B0604030504040204" pitchFamily="34" charset="-120"/>
                <a:ea typeface="微軟正黑體" panose="020B0604030504040204" pitchFamily="34" charset="-120"/>
              </a:rPr>
              <a:t>案計，共計</a:t>
            </a:r>
            <a:r>
              <a:rPr lang="en-US" altLang="zh-TW" sz="2400" b="0" dirty="0" smtClean="0">
                <a:latin typeface="微軟正黑體" panose="020B0604030504040204" pitchFamily="34" charset="-120"/>
                <a:ea typeface="微軟正黑體" panose="020B0604030504040204" pitchFamily="34" charset="-120"/>
              </a:rPr>
              <a:t>240</a:t>
            </a:r>
            <a:r>
              <a:rPr lang="zh-TW" altLang="en-US" sz="2400" b="0" dirty="0" smtClean="0">
                <a:latin typeface="微軟正黑體" panose="020B0604030504040204" pitchFamily="34" charset="-120"/>
                <a:ea typeface="微軟正黑體" panose="020B0604030504040204" pitchFamily="34" charset="-120"/>
              </a:rPr>
              <a:t>萬</a:t>
            </a:r>
            <a:r>
              <a:rPr lang="en-US" altLang="zh-TW" sz="2400" b="0" dirty="0" smtClean="0">
                <a:latin typeface="微軟正黑體" panose="020B0604030504040204" pitchFamily="34" charset="-120"/>
                <a:ea typeface="微軟正黑體" panose="020B0604030504040204" pitchFamily="34" charset="-120"/>
              </a:rPr>
              <a:t>(80</a:t>
            </a:r>
            <a:r>
              <a:rPr lang="zh-TW" altLang="en-US" sz="2400" b="0" dirty="0" smtClean="0">
                <a:latin typeface="微軟正黑體" panose="020B0604030504040204" pitchFamily="34" charset="-120"/>
                <a:ea typeface="微軟正黑體" panose="020B0604030504040204" pitchFamily="34" charset="-120"/>
              </a:rPr>
              <a:t>萬*</a:t>
            </a:r>
            <a:r>
              <a:rPr lang="en-US" altLang="zh-TW" sz="2400" b="0" dirty="0" smtClean="0">
                <a:latin typeface="微軟正黑體" panose="020B0604030504040204" pitchFamily="34" charset="-120"/>
                <a:ea typeface="微軟正黑體" panose="020B0604030504040204" pitchFamily="34" charset="-120"/>
              </a:rPr>
              <a:t>3)</a:t>
            </a:r>
            <a:r>
              <a:rPr lang="zh-TW" altLang="en-US" sz="2400" b="0" dirty="0" smtClean="0">
                <a:latin typeface="新細明體" panose="02020500000000000000" pitchFamily="18" charset="-120"/>
              </a:rPr>
              <a:t>。</a:t>
            </a:r>
            <a:endParaRPr lang="en-US" altLang="zh-TW" sz="2400" b="0" dirty="0" smtClean="0">
              <a:latin typeface="新細明體" panose="02020500000000000000" pitchFamily="18" charset="-120"/>
            </a:endParaRPr>
          </a:p>
          <a:p>
            <a:pPr marL="271463" indent="-271463"/>
            <a:endParaRPr lang="en-US" altLang="zh-TW" sz="2400" b="0" dirty="0">
              <a:latin typeface="新細明體" panose="02020500000000000000" pitchFamily="18" charset="-120"/>
              <a:ea typeface="微軟正黑體" panose="020B0604030504040204" pitchFamily="34" charset="-120"/>
            </a:endParaRPr>
          </a:p>
          <a:p>
            <a:pPr marL="271463" indent="-271463"/>
            <a:r>
              <a:rPr lang="en-US" altLang="zh-TW" sz="2400" b="0" dirty="0">
                <a:latin typeface="微軟正黑體" panose="020B0604030504040204" pitchFamily="34" charset="-120"/>
                <a:ea typeface="微軟正黑體" panose="020B0604030504040204" pitchFamily="34" charset="-120"/>
              </a:rPr>
              <a:t>2</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考量本計畫學校亦需支應不低於補助款</a:t>
            </a:r>
            <a:r>
              <a:rPr lang="en-US" altLang="zh-TW" sz="2400" b="0" dirty="0" smtClean="0">
                <a:latin typeface="微軟正黑體" panose="020B0604030504040204" pitchFamily="34" charset="-120"/>
                <a:ea typeface="微軟正黑體" panose="020B0604030504040204" pitchFamily="34" charset="-120"/>
              </a:rPr>
              <a:t>1/2</a:t>
            </a:r>
            <a:r>
              <a:rPr lang="zh-TW" altLang="en-US" sz="2400" b="0" dirty="0" smtClean="0">
                <a:latin typeface="微軟正黑體" panose="020B0604030504040204" pitchFamily="34" charset="-120"/>
                <a:ea typeface="微軟正黑體" panose="020B0604030504040204" pitchFamily="34" charset="-120"/>
              </a:rPr>
              <a:t>之配合款，爰配合款得由大學</a:t>
            </a:r>
            <a:r>
              <a:rPr lang="zh-TW" altLang="en-US" sz="2400" b="0" dirty="0">
                <a:latin typeface="微軟正黑體" panose="020B0604030504040204" pitchFamily="34" charset="-120"/>
                <a:ea typeface="微軟正黑體" panose="020B0604030504040204" pitchFamily="34" charset="-120"/>
              </a:rPr>
              <a:t>整合相關部會（含科技部）在內政府、非政府及校內</a:t>
            </a:r>
            <a:r>
              <a:rPr lang="zh-TW" altLang="en-US" sz="2400" b="0" dirty="0" smtClean="0">
                <a:latin typeface="微軟正黑體" panose="020B0604030504040204" pitchFamily="34" charset="-120"/>
                <a:ea typeface="微軟正黑體" panose="020B0604030504040204" pitchFamily="34" charset="-120"/>
              </a:rPr>
              <a:t>資源支應</a:t>
            </a:r>
            <a:r>
              <a:rPr lang="zh-TW" altLang="en-US" sz="2400" b="0" dirty="0" smtClean="0">
                <a:latin typeface="新細明體" panose="02020500000000000000" pitchFamily="18" charset="-120"/>
              </a:rPr>
              <a:t>。</a:t>
            </a:r>
            <a:endParaRPr lang="zh-TW" altLang="en-US" sz="2400" b="0" dirty="0">
              <a:latin typeface="微軟正黑體" panose="020B0604030504040204" pitchFamily="34"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587237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74EF4FA5-3ACF-4466-B5A8-2110E529564F}" type="slidenum">
              <a:rPr lang="en-US" altLang="zh-TW" smtClean="0"/>
              <a:pPr/>
              <a:t>33</a:t>
            </a:fld>
            <a:endParaRPr lang="en-US" altLang="zh-TW" dirty="0"/>
          </a:p>
        </p:txBody>
      </p:sp>
      <p:sp>
        <p:nvSpPr>
          <p:cNvPr id="4" name="矩形 7"/>
          <p:cNvSpPr>
            <a:spLocks noChangeArrowheads="1"/>
          </p:cNvSpPr>
          <p:nvPr/>
        </p:nvSpPr>
        <p:spPr bwMode="auto">
          <a:xfrm>
            <a:off x="1" y="571500"/>
            <a:ext cx="3848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r" eaLnBrk="1" hangingPunct="1"/>
            <a:r>
              <a:rPr kumimoji="0" lang="zh-TW" altLang="en-US" sz="3200" dirty="0">
                <a:solidFill>
                  <a:schemeClr val="tx1">
                    <a:lumMod val="50000"/>
                    <a:lumOff val="50000"/>
                  </a:schemeClr>
                </a:solidFill>
                <a:latin typeface="微軟正黑體" panose="020B0604030504040204" pitchFamily="34" charset="-120"/>
                <a:ea typeface="微軟正黑體" panose="020B0604030504040204" pitchFamily="34" charset="-120"/>
              </a:rPr>
              <a:t>教育部</a:t>
            </a:r>
            <a:endParaRPr kumimoji="0" lang="en-US" altLang="zh-TW" sz="32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algn="r" eaLnBrk="1" hangingPunct="1"/>
            <a:r>
              <a:rPr kumimoji="0" lang="en-US" altLang="zh-TW" dirty="0" smtClean="0">
                <a:solidFill>
                  <a:schemeClr val="tx1">
                    <a:lumMod val="50000"/>
                    <a:lumOff val="50000"/>
                  </a:schemeClr>
                </a:solidFill>
                <a:latin typeface="微軟正黑體" panose="020B0604030504040204" pitchFamily="34" charset="-120"/>
                <a:ea typeface="微軟正黑體" panose="020B0604030504040204" pitchFamily="34" charset="-120"/>
              </a:rPr>
              <a:t>Ministry of </a:t>
            </a:r>
            <a:r>
              <a:rPr kumimoji="0" lang="en-US" altLang="zh-TW" dirty="0">
                <a:solidFill>
                  <a:schemeClr val="tx1">
                    <a:lumMod val="50000"/>
                    <a:lumOff val="50000"/>
                  </a:schemeClr>
                </a:solidFill>
                <a:latin typeface="微軟正黑體" panose="020B0604030504040204" pitchFamily="34" charset="-120"/>
                <a:ea typeface="微軟正黑體" panose="020B0604030504040204" pitchFamily="34" charset="-120"/>
              </a:rPr>
              <a:t>Education</a:t>
            </a:r>
            <a:endParaRPr lang="zh-TW" altLang="en-US" dirty="0">
              <a:solidFill>
                <a:schemeClr val="tx1">
                  <a:lumMod val="50000"/>
                  <a:lumOff val="50000"/>
                </a:schemeClr>
              </a:solidFill>
            </a:endParaRPr>
          </a:p>
        </p:txBody>
      </p:sp>
      <p:sp>
        <p:nvSpPr>
          <p:cNvPr id="5" name="Line 14"/>
          <p:cNvSpPr>
            <a:spLocks noChangeShapeType="1"/>
          </p:cNvSpPr>
          <p:nvPr/>
        </p:nvSpPr>
        <p:spPr bwMode="auto">
          <a:xfrm>
            <a:off x="3971925" y="116632"/>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8" name="矩形 8"/>
          <p:cNvSpPr>
            <a:spLocks noChangeArrowheads="1"/>
          </p:cNvSpPr>
          <p:nvPr/>
        </p:nvSpPr>
        <p:spPr bwMode="auto">
          <a:xfrm>
            <a:off x="3744491" y="2996952"/>
            <a:ext cx="10153128" cy="2172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eaLnBrk="1" hangingPunct="1">
              <a:lnSpc>
                <a:spcPct val="150000"/>
              </a:lnSpc>
            </a:pPr>
            <a:r>
              <a:rPr kumimoji="0" lang="zh-TW" altLang="en-US" sz="4800" dirty="0" smtClean="0">
                <a:latin typeface="微軟正黑體" panose="020B0604030504040204" pitchFamily="34" charset="-120"/>
                <a:ea typeface="微軟正黑體" panose="020B0604030504040204" pitchFamily="34" charset="-120"/>
              </a:rPr>
              <a:t>報告完畢</a:t>
            </a:r>
            <a:endParaRPr kumimoji="0" lang="en-US" altLang="zh-TW" sz="4800" dirty="0" smtClean="0">
              <a:latin typeface="微軟正黑體" panose="020B0604030504040204" pitchFamily="34" charset="-120"/>
              <a:ea typeface="微軟正黑體" panose="020B0604030504040204" pitchFamily="34" charset="-120"/>
            </a:endParaRPr>
          </a:p>
          <a:p>
            <a:pPr eaLnBrk="1" hangingPunct="1">
              <a:lnSpc>
                <a:spcPct val="150000"/>
              </a:lnSpc>
            </a:pPr>
            <a:r>
              <a:rPr kumimoji="0" lang="zh-TW" altLang="en-US" sz="4800" dirty="0">
                <a:latin typeface="微軟正黑體" panose="020B0604030504040204" pitchFamily="34" charset="-120"/>
                <a:ea typeface="微軟正黑體" panose="020B0604030504040204" pitchFamily="34" charset="-120"/>
              </a:rPr>
              <a:t>敬請指教</a:t>
            </a:r>
          </a:p>
        </p:txBody>
      </p:sp>
    </p:spTree>
    <p:extLst>
      <p:ext uri="{BB962C8B-B14F-4D97-AF65-F5344CB8AC3E}">
        <p14:creationId xmlns:p14="http://schemas.microsoft.com/office/powerpoint/2010/main" val="3492773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3842314479"/>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1</a:t>
                      </a:r>
                      <a:r>
                        <a:rPr lang="en-US" altLang="zh-TW" sz="3600" dirty="0" smtClean="0">
                          <a:solidFill>
                            <a:schemeClr val="tx1"/>
                          </a:solidFill>
                        </a:rPr>
                        <a:t>-3</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計畫緣起</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投影片編號版面配置區 2"/>
          <p:cNvSpPr>
            <a:spLocks noGrp="1"/>
          </p:cNvSpPr>
          <p:nvPr>
            <p:ph type="sldNum" sz="quarter" idx="12"/>
          </p:nvPr>
        </p:nvSpPr>
        <p:spPr/>
        <p:txBody>
          <a:bodyPr/>
          <a:lstStyle/>
          <a:p>
            <a:fld id="{74EF4FA5-3ACF-4466-B5A8-2110E529564F}" type="slidenum">
              <a:rPr lang="en-US" altLang="zh-TW" smtClean="0"/>
              <a:pPr/>
              <a:t>4</a:t>
            </a:fld>
            <a:endParaRPr lang="en-US" altLang="zh-TW" dirty="0"/>
          </a:p>
        </p:txBody>
      </p:sp>
      <p:sp>
        <p:nvSpPr>
          <p:cNvPr id="13" name="文字方塊 12"/>
          <p:cNvSpPr txBox="1"/>
          <p:nvPr/>
        </p:nvSpPr>
        <p:spPr>
          <a:xfrm>
            <a:off x="669047" y="2367053"/>
            <a:ext cx="9374935" cy="1908215"/>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a:latin typeface="微軟正黑體" panose="020B0604030504040204" pitchFamily="34" charset="-120"/>
                <a:ea typeface="微軟正黑體" panose="020B0604030504040204" pitchFamily="34" charset="-120"/>
              </a:rPr>
              <a:t>高階人才的國際移動力在全球化</a:t>
            </a:r>
            <a:r>
              <a:rPr lang="zh-TW" altLang="en-US" sz="2000" b="0" dirty="0" smtClean="0">
                <a:latin typeface="微軟正黑體" panose="020B0604030504040204" pitchFamily="34" charset="-120"/>
                <a:ea typeface="微軟正黑體" panose="020B0604030504040204" pitchFamily="34" charset="-120"/>
              </a:rPr>
              <a:t>的學術市場更顯重要，但國內高階人才培育過程，缺乏系統性的引進國際知名學者及國際標準的培育模式，導致我國高階人才多僅能以國內環境為就業市場。為此，高階人才培育過程，應參考歐陸國家作法，著手協助國內大學與國外知名學研機構在人才培育模式中進行系統性的整合，我國高階人才及早進入國際學術網路的平台</a:t>
            </a:r>
            <a:endParaRPr lang="en-US" altLang="zh-TW" sz="2000" b="0" dirty="0" smtClean="0">
              <a:latin typeface="微軟正黑體" panose="020B0604030504040204" pitchFamily="34" charset="-120"/>
              <a:ea typeface="微軟正黑體" panose="020B0604030504040204" pitchFamily="34" charset="-120"/>
            </a:endParaRPr>
          </a:p>
        </p:txBody>
      </p:sp>
      <p:sp>
        <p:nvSpPr>
          <p:cNvPr id="14" name="Rectangle 15"/>
          <p:cNvSpPr>
            <a:spLocks noChangeArrowheads="1"/>
          </p:cNvSpPr>
          <p:nvPr/>
        </p:nvSpPr>
        <p:spPr bwMode="auto">
          <a:xfrm>
            <a:off x="504131" y="2060848"/>
            <a:ext cx="4148952"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高階人才國際移動</a:t>
            </a:r>
            <a:r>
              <a:rPr lang="zh-TW" altLang="en-US" sz="2400" dirty="0" smtClean="0">
                <a:solidFill>
                  <a:srgbClr val="FFFFFF"/>
                </a:solidFill>
                <a:latin typeface="微軟正黑體" panose="020B0604030504040204" pitchFamily="34" charset="-120"/>
                <a:ea typeface="微軟正黑體" panose="020B0604030504040204" pitchFamily="34" charset="-120"/>
              </a:rPr>
              <a:t>力有待提升</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22" name="文字方塊 21"/>
          <p:cNvSpPr txBox="1"/>
          <p:nvPr/>
        </p:nvSpPr>
        <p:spPr>
          <a:xfrm>
            <a:off x="600924" y="4813507"/>
            <a:ext cx="9443058" cy="1292662"/>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a:latin typeface="微軟正黑體" panose="020B0604030504040204" pitchFamily="34" charset="-120"/>
                <a:ea typeface="微軟正黑體" panose="020B0604030504040204" pitchFamily="34" charset="-120"/>
              </a:rPr>
              <a:t>高階人才培育模式的</a:t>
            </a:r>
            <a:r>
              <a:rPr lang="zh-TW" altLang="en-US" sz="2000" b="0" dirty="0" smtClean="0">
                <a:latin typeface="微軟正黑體" panose="020B0604030504040204" pitchFamily="34" charset="-120"/>
                <a:ea typeface="微軟正黑體" panose="020B0604030504040204" pitchFamily="34" charset="-120"/>
              </a:rPr>
              <a:t>多樣性應考慮在職學生進修博士的特殊需求，例如實務導向的</a:t>
            </a:r>
            <a:r>
              <a:rPr lang="en-US" altLang="zh-TW" sz="2000" b="0" dirty="0" smtClean="0">
                <a:latin typeface="微軟正黑體" panose="020B0604030504040204" pitchFamily="34" charset="-120"/>
                <a:ea typeface="微軟正黑體" panose="020B0604030504040204" pitchFamily="34" charset="-120"/>
              </a:rPr>
              <a:t>DBA</a:t>
            </a:r>
            <a:r>
              <a:rPr lang="zh-TW" altLang="en-US" sz="2000" b="0" dirty="0" smtClean="0">
                <a:latin typeface="微軟正黑體" panose="020B0604030504040204" pitchFamily="34" charset="-120"/>
                <a:ea typeface="微軟正黑體" panose="020B0604030504040204" pitchFamily="34" charset="-120"/>
              </a:rPr>
              <a:t>等，均需以提升在職學生的專業能力至高階人才水準作特別的設計，以確實落實培育實務導向型的人才培育工作</a:t>
            </a:r>
            <a:endParaRPr lang="en-US" altLang="zh-TW" sz="2000" b="0" dirty="0" smtClean="0">
              <a:latin typeface="微軟正黑體" panose="020B0604030504040204" pitchFamily="34" charset="-120"/>
              <a:ea typeface="微軟正黑體" panose="020B0604030504040204" pitchFamily="34" charset="-120"/>
            </a:endParaRPr>
          </a:p>
        </p:txBody>
      </p:sp>
      <p:sp>
        <p:nvSpPr>
          <p:cNvPr id="23" name="Rectangle 15"/>
          <p:cNvSpPr>
            <a:spLocks noChangeArrowheads="1"/>
          </p:cNvSpPr>
          <p:nvPr/>
        </p:nvSpPr>
        <p:spPr bwMode="auto">
          <a:xfrm>
            <a:off x="504131" y="4550426"/>
            <a:ext cx="4564465"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實務導向型人才</a:t>
            </a:r>
            <a:r>
              <a:rPr lang="zh-TW" altLang="en-US" sz="2400" dirty="0" smtClean="0">
                <a:solidFill>
                  <a:srgbClr val="FFFFFF"/>
                </a:solidFill>
                <a:latin typeface="微軟正黑體" panose="020B0604030504040204" pitchFamily="34" charset="-120"/>
                <a:ea typeface="微軟正黑體" panose="020B0604030504040204" pitchFamily="34" charset="-120"/>
              </a:rPr>
              <a:t>培育需</a:t>
            </a:r>
            <a:r>
              <a:rPr lang="zh-TW" altLang="en-US" sz="2400" dirty="0">
                <a:solidFill>
                  <a:srgbClr val="FFFFFF"/>
                </a:solidFill>
                <a:latin typeface="微軟正黑體" panose="020B0604030504040204" pitchFamily="34" charset="-120"/>
                <a:ea typeface="微軟正黑體" panose="020B0604030504040204" pitchFamily="34" charset="-120"/>
              </a:rPr>
              <a:t>加以</a:t>
            </a:r>
            <a:r>
              <a:rPr lang="zh-TW" altLang="en-US" sz="2400" dirty="0" smtClean="0">
                <a:solidFill>
                  <a:srgbClr val="FFFFFF"/>
                </a:solidFill>
                <a:latin typeface="微軟正黑體" panose="020B0604030504040204" pitchFamily="34" charset="-120"/>
                <a:ea typeface="微軟正黑體" panose="020B0604030504040204" pitchFamily="34" charset="-120"/>
              </a:rPr>
              <a:t>重視</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5301841" y="341690"/>
            <a:ext cx="511189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博士培育問題</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35776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格 8"/>
          <p:cNvGraphicFramePr>
            <a:graphicFrameLocks noGrp="1"/>
          </p:cNvGraphicFramePr>
          <p:nvPr>
            <p:extLst>
              <p:ext uri="{D42A27DB-BD31-4B8C-83A1-F6EECF244321}">
                <p14:modId xmlns:p14="http://schemas.microsoft.com/office/powerpoint/2010/main" val="1502812224"/>
              </p:ext>
            </p:extLst>
          </p:nvPr>
        </p:nvGraphicFramePr>
        <p:xfrm>
          <a:off x="34857" y="0"/>
          <a:ext cx="3853650" cy="1615440"/>
        </p:xfrm>
        <a:graphic>
          <a:graphicData uri="http://schemas.openxmlformats.org/drawingml/2006/table">
            <a:tbl>
              <a:tblPr firstRow="1" bandRow="1">
                <a:tableStyleId>{5C22544A-7EE6-4342-B048-85BDC9FD1C3A}</a:tableStyleId>
              </a:tblPr>
              <a:tblGrid>
                <a:gridCol w="1549394"/>
                <a:gridCol w="2304256"/>
              </a:tblGrid>
              <a:tr h="1615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2</a:t>
                      </a:r>
                      <a:r>
                        <a:rPr lang="en-US" altLang="zh-TW" sz="4000" dirty="0" smtClean="0">
                          <a:solidFill>
                            <a:schemeClr val="tx1"/>
                          </a:solidFill>
                        </a:rPr>
                        <a:t>-</a:t>
                      </a:r>
                      <a:r>
                        <a:rPr lang="en-US" altLang="zh-TW" sz="3600" dirty="0" smtClean="0">
                          <a:solidFill>
                            <a:schemeClr val="tx1"/>
                          </a:solidFill>
                        </a:rPr>
                        <a:t>1</a:t>
                      </a:r>
                      <a:endParaRPr lang="zh-TW" altLang="en-US" sz="36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整體計畫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2" name="文字方塊 21"/>
          <p:cNvSpPr txBox="1"/>
          <p:nvPr/>
        </p:nvSpPr>
        <p:spPr>
          <a:xfrm>
            <a:off x="381472" y="2671679"/>
            <a:ext cx="9771732" cy="769441"/>
          </a:xfrm>
          <a:prstGeom prst="rect">
            <a:avLst/>
          </a:prstGeom>
          <a:noFill/>
          <a:ln>
            <a:solidFill>
              <a:schemeClr val="tx1"/>
            </a:solidFill>
            <a:prstDash val="solid"/>
          </a:ln>
        </p:spPr>
        <p:txBody>
          <a:bodyPr wrap="square" rtlCol="0">
            <a:spAutoFit/>
          </a:bodyPr>
          <a:lstStyle/>
          <a:p>
            <a:r>
              <a:rPr lang="zh-TW" altLang="en-US" sz="2200" b="0" dirty="0">
                <a:latin typeface="微軟正黑體" panose="020B0604030504040204" pitchFamily="34" charset="-120"/>
                <a:ea typeface="微軟正黑體" panose="020B0604030504040204" pitchFamily="34" charset="-120"/>
              </a:rPr>
              <a:t>整合政府、大學與產業資源，建立博士人才培育過程與產業緊密連結的模式，改善學用落差與研用</a:t>
            </a:r>
            <a:r>
              <a:rPr lang="zh-TW" altLang="en-US" sz="2200" b="0" dirty="0" smtClean="0">
                <a:latin typeface="微軟正黑體" panose="020B0604030504040204" pitchFamily="34" charset="-120"/>
                <a:ea typeface="微軟正黑體" panose="020B0604030504040204" pitchFamily="34" charset="-120"/>
              </a:rPr>
              <a:t>落差</a:t>
            </a:r>
            <a:endParaRPr lang="en-US" altLang="zh-TW" sz="2200" b="0" dirty="0">
              <a:latin typeface="微軟正黑體" panose="020B0604030504040204" pitchFamily="34" charset="-120"/>
              <a:ea typeface="微軟正黑體" panose="020B0604030504040204" pitchFamily="34" charset="-120"/>
            </a:endParaRPr>
          </a:p>
        </p:txBody>
      </p:sp>
      <p:sp>
        <p:nvSpPr>
          <p:cNvPr id="23" name="文字方塊 22"/>
          <p:cNvSpPr txBox="1"/>
          <p:nvPr/>
        </p:nvSpPr>
        <p:spPr>
          <a:xfrm>
            <a:off x="388695" y="4205220"/>
            <a:ext cx="9764508" cy="769441"/>
          </a:xfrm>
          <a:prstGeom prst="rect">
            <a:avLst/>
          </a:prstGeom>
          <a:noFill/>
          <a:ln>
            <a:solidFill>
              <a:schemeClr val="tx1"/>
            </a:solidFill>
            <a:prstDash val="solid"/>
          </a:ln>
        </p:spPr>
        <p:txBody>
          <a:bodyPr wrap="square" rtlCol="0">
            <a:spAutoFit/>
          </a:bodyPr>
          <a:lstStyle/>
          <a:p>
            <a:r>
              <a:rPr lang="zh-TW" altLang="en-US" sz="2200" b="0" dirty="0">
                <a:latin typeface="微軟正黑體" panose="020B0604030504040204" pitchFamily="34" charset="-120"/>
                <a:ea typeface="微軟正黑體" panose="020B0604030504040204" pitchFamily="34" charset="-120"/>
              </a:rPr>
              <a:t>整合國內大學與國際學研機構的教育資源，建立我國博士人才與國際學研機構系統性共同培育的模式，培養我國學術菁英達國際一流水準，引領</a:t>
            </a:r>
            <a:r>
              <a:rPr lang="zh-TW" altLang="en-US" sz="2200" b="0" dirty="0" smtClean="0">
                <a:latin typeface="微軟正黑體" panose="020B0604030504040204" pitchFamily="34" charset="-120"/>
                <a:ea typeface="微軟正黑體" panose="020B0604030504040204" pitchFamily="34" charset="-120"/>
              </a:rPr>
              <a:t>國家發展</a:t>
            </a:r>
            <a:endParaRPr lang="en-US" altLang="zh-TW" sz="2200" b="0" dirty="0">
              <a:latin typeface="微軟正黑體" panose="020B0604030504040204" pitchFamily="34" charset="-120"/>
              <a:ea typeface="微軟正黑體" panose="020B0604030504040204" pitchFamily="34" charset="-120"/>
            </a:endParaRPr>
          </a:p>
        </p:txBody>
      </p:sp>
      <p:sp>
        <p:nvSpPr>
          <p:cNvPr id="31" name="Rectangle 15"/>
          <p:cNvSpPr>
            <a:spLocks noChangeArrowheads="1"/>
          </p:cNvSpPr>
          <p:nvPr/>
        </p:nvSpPr>
        <p:spPr bwMode="auto">
          <a:xfrm>
            <a:off x="189277" y="2330489"/>
            <a:ext cx="4067095" cy="400110"/>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願景</a:t>
            </a:r>
            <a:r>
              <a:rPr lang="zh-TW" altLang="en-US" sz="2000" dirty="0" smtClean="0">
                <a:solidFill>
                  <a:srgbClr val="FFFFFF"/>
                </a:solidFill>
                <a:latin typeface="微軟正黑體" panose="020B0604030504040204" pitchFamily="34" charset="-120"/>
                <a:ea typeface="微軟正黑體" panose="020B0604030504040204" pitchFamily="34" charset="-120"/>
              </a:rPr>
              <a:t>一：改善學用落差與研用落差</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32" name="Rectangle 15"/>
          <p:cNvSpPr>
            <a:spLocks noChangeArrowheads="1"/>
          </p:cNvSpPr>
          <p:nvPr/>
        </p:nvSpPr>
        <p:spPr bwMode="auto">
          <a:xfrm>
            <a:off x="188926" y="3851224"/>
            <a:ext cx="4131750" cy="400110"/>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願</a:t>
            </a:r>
            <a:r>
              <a:rPr lang="zh-TW" altLang="en-US" sz="2000" dirty="0" smtClean="0">
                <a:solidFill>
                  <a:srgbClr val="FFFFFF"/>
                </a:solidFill>
                <a:latin typeface="微軟正黑體" panose="020B0604030504040204" pitchFamily="34" charset="-120"/>
                <a:ea typeface="微軟正黑體" panose="020B0604030504040204" pitchFamily="34" charset="-120"/>
              </a:rPr>
              <a:t>景二：學術菁英達國際一流水準</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401183" y="5789479"/>
            <a:ext cx="9752020" cy="430887"/>
          </a:xfrm>
          <a:prstGeom prst="rect">
            <a:avLst/>
          </a:prstGeom>
          <a:noFill/>
          <a:ln>
            <a:solidFill>
              <a:schemeClr val="tx1"/>
            </a:solidFill>
            <a:prstDash val="solid"/>
          </a:ln>
        </p:spPr>
        <p:txBody>
          <a:bodyPr wrap="square" rtlCol="0">
            <a:spAutoFit/>
          </a:bodyPr>
          <a:lstStyle/>
          <a:p>
            <a:r>
              <a:rPr lang="zh-TW" altLang="en-US" sz="2200" b="0" dirty="0" smtClean="0">
                <a:latin typeface="微軟正黑體" panose="020B0604030504040204" pitchFamily="34" charset="-120"/>
                <a:ea typeface="微軟正黑體" panose="020B0604030504040204" pitchFamily="34" charset="-120"/>
              </a:rPr>
              <a:t>建立青年學者學術生涯發展的支持系統</a:t>
            </a:r>
            <a:endParaRPr lang="en-US" altLang="zh-TW" sz="2200" b="0" dirty="0">
              <a:latin typeface="微軟正黑體" panose="020B0604030504040204" pitchFamily="34" charset="-120"/>
              <a:ea typeface="微軟正黑體" panose="020B0604030504040204" pitchFamily="34" charset="-120"/>
            </a:endParaRPr>
          </a:p>
        </p:txBody>
      </p:sp>
      <p:sp>
        <p:nvSpPr>
          <p:cNvPr id="34" name="Rectangle 15"/>
          <p:cNvSpPr>
            <a:spLocks noChangeArrowheads="1"/>
          </p:cNvSpPr>
          <p:nvPr/>
        </p:nvSpPr>
        <p:spPr bwMode="auto">
          <a:xfrm>
            <a:off x="188926" y="5389369"/>
            <a:ext cx="3300478" cy="400110"/>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願</a:t>
            </a:r>
            <a:r>
              <a:rPr lang="zh-TW" altLang="en-US" sz="2000" dirty="0" smtClean="0">
                <a:solidFill>
                  <a:srgbClr val="FFFFFF"/>
                </a:solidFill>
                <a:latin typeface="微軟正黑體" panose="020B0604030504040204" pitchFamily="34" charset="-120"/>
                <a:ea typeface="微軟正黑體" panose="020B0604030504040204" pitchFamily="34" charset="-120"/>
              </a:rPr>
              <a:t>景</a:t>
            </a:r>
            <a:r>
              <a:rPr lang="zh-TW" altLang="en-US" sz="2000" dirty="0">
                <a:solidFill>
                  <a:srgbClr val="FFFFFF"/>
                </a:solidFill>
                <a:latin typeface="微軟正黑體" panose="020B0604030504040204" pitchFamily="34" charset="-120"/>
                <a:ea typeface="微軟正黑體" panose="020B0604030504040204" pitchFamily="34" charset="-120"/>
              </a:rPr>
              <a:t>三</a:t>
            </a:r>
            <a:r>
              <a:rPr lang="zh-TW" altLang="en-US" sz="2000" dirty="0" smtClean="0">
                <a:solidFill>
                  <a:srgbClr val="FFFFFF"/>
                </a:solidFill>
                <a:latin typeface="微軟正黑體" panose="020B0604030504040204" pitchFamily="34" charset="-120"/>
                <a:ea typeface="微軟正黑體" panose="020B0604030504040204" pitchFamily="34" charset="-120"/>
              </a:rPr>
              <a:t>：青年學者養成支持</a:t>
            </a:r>
            <a:endParaRPr lang="en-US" altLang="zh-TW" sz="2000" dirty="0" smtClean="0">
              <a:solidFill>
                <a:srgbClr val="FFFFFF"/>
              </a:solidFill>
              <a:latin typeface="微軟正黑體" panose="020B0604030504040204" pitchFamily="34" charset="-120"/>
              <a:ea typeface="微軟正黑體" panose="020B0604030504040204" pitchFamily="34" charset="-120"/>
            </a:endParaRPr>
          </a:p>
        </p:txBody>
      </p:sp>
      <p:sp>
        <p:nvSpPr>
          <p:cNvPr id="35" name="Rectangle 15"/>
          <p:cNvSpPr>
            <a:spLocks noChangeArrowheads="1"/>
          </p:cNvSpPr>
          <p:nvPr/>
        </p:nvSpPr>
        <p:spPr bwMode="auto">
          <a:xfrm>
            <a:off x="0" y="1813990"/>
            <a:ext cx="6709265" cy="400110"/>
          </a:xfrm>
          <a:prstGeom prst="rect">
            <a:avLst/>
          </a:prstGeom>
          <a:solidFill>
            <a:srgbClr val="002060"/>
          </a:solidFill>
          <a:ln>
            <a:noFill/>
          </a:ln>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solidFill>
                  <a:srgbClr val="FFFFFF"/>
                </a:solidFill>
                <a:latin typeface="微軟正黑體" panose="020B0604030504040204" pitchFamily="34" charset="-120"/>
                <a:ea typeface="微軟正黑體" panose="020B0604030504040204" pitchFamily="34" charset="-120"/>
              </a:rPr>
              <a:t>博士人才培育願</a:t>
            </a:r>
            <a:r>
              <a:rPr lang="zh-TW" altLang="en-US" sz="2000" dirty="0">
                <a:solidFill>
                  <a:srgbClr val="FFFFFF"/>
                </a:solidFill>
                <a:latin typeface="微軟正黑體" panose="020B0604030504040204" pitchFamily="34" charset="-120"/>
                <a:ea typeface="微軟正黑體" panose="020B0604030504040204" pitchFamily="34" charset="-120"/>
              </a:rPr>
              <a:t>景</a:t>
            </a:r>
          </a:p>
        </p:txBody>
      </p:sp>
      <p:sp>
        <p:nvSpPr>
          <p:cNvPr id="10" name="文字方塊 9"/>
          <p:cNvSpPr txBox="1"/>
          <p:nvPr/>
        </p:nvSpPr>
        <p:spPr>
          <a:xfrm>
            <a:off x="5112643" y="31215"/>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青年學者養成計畫</a:t>
            </a:r>
            <a:endParaRPr lang="en-US" altLang="zh-TW" sz="3600" dirty="0" smtClean="0">
              <a:latin typeface="微軟正黑體" panose="020B0604030504040204" pitchFamily="34" charset="-120"/>
              <a:ea typeface="微軟正黑體" panose="020B0604030504040204" pitchFamily="34" charset="-120"/>
            </a:endParaRPr>
          </a:p>
          <a:p>
            <a:pPr algn="dist"/>
            <a:r>
              <a:rPr lang="zh-TW" altLang="en-US" sz="5000" dirty="0" smtClean="0">
                <a:latin typeface="微軟正黑體" panose="020B0604030504040204" pitchFamily="34" charset="-120"/>
                <a:ea typeface="微軟正黑體" panose="020B0604030504040204" pitchFamily="34" charset="-120"/>
              </a:rPr>
              <a:t>願景</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0751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6</a:t>
            </a:fld>
            <a:endParaRPr lang="en-US" altLang="zh-TW" dirty="0"/>
          </a:p>
        </p:txBody>
      </p:sp>
      <p:sp>
        <p:nvSpPr>
          <p:cNvPr id="14" name="Rectangle 15"/>
          <p:cNvSpPr>
            <a:spLocks noChangeArrowheads="1"/>
          </p:cNvSpPr>
          <p:nvPr/>
        </p:nvSpPr>
        <p:spPr bwMode="auto">
          <a:xfrm>
            <a:off x="1656259" y="2564904"/>
            <a:ext cx="2520280"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一、精緻培育</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15" name="Rectangle 15"/>
          <p:cNvSpPr>
            <a:spLocks noChangeArrowheads="1"/>
          </p:cNvSpPr>
          <p:nvPr/>
        </p:nvSpPr>
        <p:spPr bwMode="auto">
          <a:xfrm>
            <a:off x="1656259" y="3447370"/>
            <a:ext cx="8500545"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二、多元養成：學術菁英、產業菁英、</a:t>
            </a:r>
            <a:r>
              <a:rPr lang="zh-TW" altLang="en-US" sz="2600" dirty="0">
                <a:solidFill>
                  <a:srgbClr val="FFFFFF"/>
                </a:solidFill>
                <a:latin typeface="微軟正黑體" panose="020B0604030504040204" pitchFamily="34" charset="-120"/>
                <a:ea typeface="微軟正黑體" panose="020B0604030504040204" pitchFamily="34" charset="-120"/>
              </a:rPr>
              <a:t>實務</a:t>
            </a:r>
            <a:r>
              <a:rPr lang="zh-TW" altLang="en-US" sz="2600" dirty="0" smtClean="0">
                <a:solidFill>
                  <a:srgbClr val="FFFFFF"/>
                </a:solidFill>
                <a:latin typeface="微軟正黑體" panose="020B0604030504040204" pitchFamily="34" charset="-120"/>
                <a:ea typeface="微軟正黑體" panose="020B0604030504040204" pitchFamily="34" charset="-120"/>
              </a:rPr>
              <a:t>人才分流養成</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16" name="Rectangle 15"/>
          <p:cNvSpPr>
            <a:spLocks noChangeArrowheads="1"/>
          </p:cNvSpPr>
          <p:nvPr/>
        </p:nvSpPr>
        <p:spPr bwMode="auto">
          <a:xfrm>
            <a:off x="1656260" y="4394097"/>
            <a:ext cx="4602798"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三、自主課責：學校長期支持</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17" name="Rectangle 15"/>
          <p:cNvSpPr>
            <a:spLocks noChangeArrowheads="1"/>
          </p:cNvSpPr>
          <p:nvPr/>
        </p:nvSpPr>
        <p:spPr bwMode="auto">
          <a:xfrm>
            <a:off x="1656259" y="5281677"/>
            <a:ext cx="6191453"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四、國際一流：發展學術菁英國際移動力</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5197164" y="0"/>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青年學者養成計畫</a:t>
            </a:r>
            <a:endParaRPr lang="en-US" altLang="zh-TW" sz="3600" dirty="0" smtClean="0">
              <a:latin typeface="微軟正黑體" panose="020B0604030504040204" pitchFamily="34" charset="-120"/>
              <a:ea typeface="微軟正黑體" panose="020B0604030504040204" pitchFamily="34" charset="-120"/>
            </a:endParaRPr>
          </a:p>
          <a:p>
            <a:pPr algn="dist"/>
            <a:r>
              <a:rPr lang="zh-TW" altLang="en-US" sz="5000" dirty="0" smtClean="0">
                <a:latin typeface="微軟正黑體" panose="020B0604030504040204" pitchFamily="34" charset="-120"/>
                <a:ea typeface="微軟正黑體" panose="020B0604030504040204" pitchFamily="34" charset="-120"/>
              </a:rPr>
              <a:t>目標</a:t>
            </a:r>
            <a:endParaRPr lang="zh-TW" altLang="en-US" sz="5000" dirty="0">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2835096095"/>
              </p:ext>
            </p:extLst>
          </p:nvPr>
        </p:nvGraphicFramePr>
        <p:xfrm>
          <a:off x="34857" y="0"/>
          <a:ext cx="3853650" cy="1615440"/>
        </p:xfrm>
        <a:graphic>
          <a:graphicData uri="http://schemas.openxmlformats.org/drawingml/2006/table">
            <a:tbl>
              <a:tblPr firstRow="1" bandRow="1">
                <a:tableStyleId>{5C22544A-7EE6-4342-B048-85BDC9FD1C3A}</a:tableStyleId>
              </a:tblPr>
              <a:tblGrid>
                <a:gridCol w="1549394"/>
                <a:gridCol w="2304256"/>
              </a:tblGrid>
              <a:tr h="1615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2</a:t>
                      </a:r>
                      <a:r>
                        <a:rPr lang="en-US" altLang="zh-TW" sz="4000" dirty="0" smtClean="0">
                          <a:solidFill>
                            <a:schemeClr val="tx1"/>
                          </a:solidFill>
                        </a:rPr>
                        <a:t>-</a:t>
                      </a:r>
                      <a:r>
                        <a:rPr lang="en-US" altLang="zh-TW" sz="3600" dirty="0" smtClean="0">
                          <a:solidFill>
                            <a:schemeClr val="tx1"/>
                          </a:solidFill>
                        </a:rPr>
                        <a:t>2</a:t>
                      </a:r>
                      <a:endParaRPr lang="zh-TW" altLang="en-US" sz="36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整體計畫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7201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7</a:t>
            </a:fld>
            <a:endParaRPr lang="en-US" altLang="zh-TW" dirty="0"/>
          </a:p>
        </p:txBody>
      </p:sp>
      <p:sp>
        <p:nvSpPr>
          <p:cNvPr id="10" name="矩形 9"/>
          <p:cNvSpPr/>
          <p:nvPr/>
        </p:nvSpPr>
        <p:spPr>
          <a:xfrm>
            <a:off x="357989" y="2016859"/>
            <a:ext cx="7275469" cy="682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8" name="群組 17"/>
          <p:cNvGrpSpPr/>
          <p:nvPr/>
        </p:nvGrpSpPr>
        <p:grpSpPr>
          <a:xfrm>
            <a:off x="203587" y="3536597"/>
            <a:ext cx="10513167" cy="3264626"/>
            <a:chOff x="273195" y="2551694"/>
            <a:chExt cx="9915262" cy="4258154"/>
          </a:xfrm>
        </p:grpSpPr>
        <p:sp>
          <p:nvSpPr>
            <p:cNvPr id="19" name="手繪多邊形 18"/>
            <p:cNvSpPr/>
            <p:nvPr/>
          </p:nvSpPr>
          <p:spPr>
            <a:xfrm>
              <a:off x="273195" y="2551694"/>
              <a:ext cx="2233344"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產</a:t>
              </a: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學</a:t>
              </a: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菁英</a:t>
              </a:r>
              <a:endParaRPr lang="en-US" altLang="zh-TW"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培育方案</a:t>
              </a:r>
              <a:endPar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p:txBody>
        </p:sp>
        <p:sp>
          <p:nvSpPr>
            <p:cNvPr id="20" name="手繪多邊形 19"/>
            <p:cNvSpPr/>
            <p:nvPr/>
          </p:nvSpPr>
          <p:spPr>
            <a:xfrm>
              <a:off x="273195" y="3353848"/>
              <a:ext cx="2233344"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碩博五年一貫培育產學研發菁英</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學校與合作企業共同規劃課程</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培育階段赴企業從事研發工作</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就學期間獲獎學金</a:t>
              </a:r>
              <a:r>
                <a:rPr lang="zh-TW" altLang="en-US" sz="1600" dirty="0" smtClean="0">
                  <a:ea typeface="微軟正黑體" panose="020B0604030504040204" pitchFamily="34" charset="-120"/>
                  <a:cs typeface="Arial" panose="020B0604020202020204" pitchFamily="34" charset="0"/>
                </a:rPr>
                <a:t>支持</a:t>
              </a:r>
              <a:endParaRPr lang="en-US" altLang="zh-TW" sz="1600" dirty="0" smtClean="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產學菁英</a:t>
              </a:r>
              <a:r>
                <a:rPr lang="en-US" altLang="zh-TW" sz="1600" dirty="0">
                  <a:ea typeface="微軟正黑體" panose="020B0604030504040204" pitchFamily="34" charset="-120"/>
                  <a:cs typeface="Arial" panose="020B0604020202020204" pitchFamily="34" charset="0"/>
                </a:rPr>
                <a:t>5</a:t>
              </a:r>
              <a:r>
                <a:rPr lang="en-US" altLang="zh-TW" sz="1600" dirty="0" smtClean="0">
                  <a:ea typeface="微軟正黑體" panose="020B0604030504040204" pitchFamily="34" charset="-120"/>
                  <a:cs typeface="Arial" panose="020B0604020202020204" pitchFamily="34" charset="0"/>
                </a:rPr>
                <a:t>00</a:t>
              </a:r>
              <a:r>
                <a:rPr lang="zh-TW" altLang="en-US" sz="1600" dirty="0" smtClean="0">
                  <a:ea typeface="微軟正黑體" panose="020B0604030504040204" pitchFamily="34" charset="-120"/>
                  <a:cs typeface="Arial" panose="020B0604020202020204" pitchFamily="34" charset="0"/>
                </a:rPr>
                <a:t>名</a:t>
              </a:r>
              <a:endParaRPr lang="en-US" altLang="zh-TW" sz="1600" dirty="0">
                <a:ea typeface="微軟正黑體" panose="020B0604030504040204" pitchFamily="34" charset="-120"/>
                <a:cs typeface="Arial" panose="020B0604020202020204" pitchFamily="34" charset="0"/>
              </a:endParaRPr>
            </a:p>
          </p:txBody>
        </p:sp>
        <p:sp>
          <p:nvSpPr>
            <p:cNvPr id="21" name="手繪多邊形 20"/>
            <p:cNvSpPr/>
            <p:nvPr/>
          </p:nvSpPr>
          <p:spPr>
            <a:xfrm>
              <a:off x="2654282" y="2551694"/>
              <a:ext cx="2233344"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學術菁英</a:t>
              </a:r>
              <a:endParaRPr lang="en-US" altLang="zh-TW"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養成</a:t>
              </a: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方案</a:t>
              </a:r>
            </a:p>
          </p:txBody>
        </p:sp>
        <p:sp>
          <p:nvSpPr>
            <p:cNvPr id="22" name="手繪多邊形 21"/>
            <p:cNvSpPr/>
            <p:nvPr/>
          </p:nvSpPr>
          <p:spPr>
            <a:xfrm>
              <a:off x="2654282" y="3353848"/>
              <a:ext cx="2233344"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依國內社會發展</a:t>
              </a:r>
              <a:r>
                <a:rPr lang="zh-TW" altLang="en-US" sz="1600" dirty="0" smtClean="0">
                  <a:ea typeface="微軟正黑體" panose="020B0604030504040204" pitchFamily="34" charset="-120"/>
                  <a:cs typeface="Arial" panose="020B0604020202020204" pitchFamily="34" charset="0"/>
                </a:rPr>
                <a:t>需求遴選適合之國際共同人才培育計畫</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提供</a:t>
              </a:r>
              <a:r>
                <a:rPr lang="zh-TW" altLang="en-US" sz="1600" dirty="0">
                  <a:ea typeface="微軟正黑體" panose="020B0604030504040204" pitchFamily="34" charset="-120"/>
                  <a:cs typeface="Arial" panose="020B0604020202020204" pitchFamily="34" charset="0"/>
                </a:rPr>
                <a:t>學術菁英就學獎學金</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以</a:t>
              </a:r>
              <a:r>
                <a:rPr lang="zh-TW" altLang="en-US" sz="1600" dirty="0">
                  <a:ea typeface="微軟正黑體" panose="020B0604030504040204" pitchFamily="34" charset="-120"/>
                  <a:cs typeface="Arial" panose="020B0604020202020204" pitchFamily="34" charset="0"/>
                </a:rPr>
                <a:t>跨國</a:t>
              </a:r>
              <a:r>
                <a:rPr lang="zh-TW" altLang="en-US" sz="1600" dirty="0" smtClean="0">
                  <a:ea typeface="微軟正黑體" panose="020B0604030504040204" pitchFamily="34" charset="-120"/>
                  <a:cs typeface="Arial" panose="020B0604020202020204" pitchFamily="34" charset="0"/>
                </a:rPr>
                <a:t>合作培育模式</a:t>
              </a:r>
              <a:r>
                <a:rPr lang="zh-TW" altLang="en-US" sz="1600" dirty="0">
                  <a:ea typeface="微軟正黑體" panose="020B0604030504040204" pitchFamily="34" charset="-120"/>
                  <a:cs typeface="Arial" panose="020B0604020202020204" pitchFamily="34" charset="0"/>
                </a:rPr>
                <a:t>引進國際頂級學者培育國際</a:t>
              </a:r>
              <a:r>
                <a:rPr lang="zh-TW" altLang="en-US" sz="1600" dirty="0" smtClean="0">
                  <a:ea typeface="微軟正黑體" panose="020B0604030504040204" pitchFamily="34" charset="-120"/>
                  <a:cs typeface="Arial" panose="020B0604020202020204" pitchFamily="34" charset="0"/>
                </a:rPr>
                <a:t>人才</a:t>
              </a:r>
              <a:endParaRPr lang="en-US" altLang="zh-TW" sz="1600" dirty="0" smtClean="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學術</a:t>
              </a:r>
              <a:r>
                <a:rPr lang="zh-TW" altLang="en-US" sz="1600" dirty="0" smtClean="0">
                  <a:ea typeface="微軟正黑體" panose="020B0604030504040204" pitchFamily="34" charset="-120"/>
                  <a:cs typeface="Arial" panose="020B0604020202020204" pitchFamily="34" charset="0"/>
                </a:rPr>
                <a:t>菁英</a:t>
              </a:r>
              <a:r>
                <a:rPr lang="en-US" altLang="zh-TW" sz="1600" dirty="0">
                  <a:ea typeface="微軟正黑體" panose="020B0604030504040204" pitchFamily="34" charset="-120"/>
                  <a:cs typeface="Arial" panose="020B0604020202020204" pitchFamily="34" charset="0"/>
                </a:rPr>
                <a:t>5</a:t>
              </a:r>
              <a:r>
                <a:rPr lang="en-US" altLang="zh-TW" sz="1600" dirty="0" smtClean="0">
                  <a:ea typeface="微軟正黑體" panose="020B0604030504040204" pitchFamily="34" charset="-120"/>
                  <a:cs typeface="Arial" panose="020B0604020202020204" pitchFamily="34" charset="0"/>
                </a:rPr>
                <a:t>00</a:t>
              </a:r>
              <a:r>
                <a:rPr lang="zh-TW" altLang="en-US" sz="1600" dirty="0" smtClean="0">
                  <a:ea typeface="微軟正黑體" panose="020B0604030504040204" pitchFamily="34" charset="-120"/>
                  <a:cs typeface="Arial" panose="020B0604020202020204" pitchFamily="34" charset="0"/>
                </a:rPr>
                <a:t>名</a:t>
              </a:r>
              <a:endParaRPr lang="en-US" altLang="zh-TW" sz="1600" dirty="0">
                <a:ea typeface="微軟正黑體" panose="020B0604030504040204" pitchFamily="34" charset="-120"/>
                <a:cs typeface="Arial" panose="020B0604020202020204" pitchFamily="34" charset="0"/>
              </a:endParaRPr>
            </a:p>
          </p:txBody>
        </p:sp>
        <p:sp>
          <p:nvSpPr>
            <p:cNvPr id="23" name="手繪多邊形 22"/>
            <p:cNvSpPr/>
            <p:nvPr/>
          </p:nvSpPr>
          <p:spPr>
            <a:xfrm>
              <a:off x="5035370" y="2551694"/>
              <a:ext cx="2233344"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實務型</a:t>
              </a:r>
              <a:endParaRPr lang="en-US" altLang="zh-TW"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博士培育</a:t>
              </a: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方案</a:t>
              </a:r>
            </a:p>
          </p:txBody>
        </p:sp>
        <p:sp>
          <p:nvSpPr>
            <p:cNvPr id="24" name="手繪多邊形 23"/>
            <p:cNvSpPr/>
            <p:nvPr/>
          </p:nvSpPr>
          <p:spPr>
            <a:xfrm>
              <a:off x="5035370" y="3353848"/>
              <a:ext cx="2233344"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以</a:t>
              </a:r>
              <a:r>
                <a:rPr lang="zh-TW" altLang="en-US" sz="1600" dirty="0">
                  <a:ea typeface="微軟正黑體" panose="020B0604030504040204" pitchFamily="34" charset="-120"/>
                  <a:cs typeface="Arial" panose="020B0604020202020204" pitchFamily="34" charset="0"/>
                </a:rPr>
                <a:t>實務導向設計課程模組與畢業條件</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檢討技職校院博士班培育制度，強化實務應用能力</a:t>
              </a:r>
              <a:endParaRPr lang="en-US" altLang="zh-TW" sz="1600" dirty="0">
                <a:ea typeface="微軟正黑體" panose="020B0604030504040204" pitchFamily="34" charset="-120"/>
                <a:cs typeface="Arial" panose="020B0604020202020204" pitchFamily="34" charset="0"/>
              </a:endParaRPr>
            </a:p>
          </p:txBody>
        </p:sp>
        <p:sp>
          <p:nvSpPr>
            <p:cNvPr id="25" name="手繪多邊形 24"/>
            <p:cNvSpPr/>
            <p:nvPr/>
          </p:nvSpPr>
          <p:spPr>
            <a:xfrm>
              <a:off x="7416457" y="2551694"/>
              <a:ext cx="2772000"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改革青年學者升等</a:t>
              </a:r>
              <a:endParaRPr lang="en-US" altLang="zh-TW"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及獎勵資源</a:t>
              </a:r>
            </a:p>
          </p:txBody>
        </p:sp>
        <p:sp>
          <p:nvSpPr>
            <p:cNvPr id="26" name="手繪多邊形 25"/>
            <p:cNvSpPr/>
            <p:nvPr/>
          </p:nvSpPr>
          <p:spPr>
            <a:xfrm>
              <a:off x="7416457" y="3353848"/>
              <a:ext cx="2772000"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algn="just"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與</a:t>
              </a:r>
              <a:r>
                <a:rPr lang="zh-TW" altLang="en-US" sz="1600" dirty="0">
                  <a:ea typeface="微軟正黑體" panose="020B0604030504040204" pitchFamily="34" charset="-120"/>
                  <a:cs typeface="Arial" panose="020B0604020202020204" pitchFamily="34" charset="0"/>
                </a:rPr>
                <a:t>科技部合作訂定產學合作績效指標供政府補助研究計畫及教授升等指標</a:t>
              </a:r>
              <a:r>
                <a:rPr lang="zh-TW" altLang="en-US" sz="1600" dirty="0" smtClean="0">
                  <a:ea typeface="微軟正黑體" panose="020B0604030504040204" pitchFamily="34" charset="-120"/>
                  <a:cs typeface="Arial" panose="020B0604020202020204" pitchFamily="34" charset="0"/>
                </a:rPr>
                <a:t>參考</a:t>
              </a:r>
              <a:endParaRPr lang="en-US" altLang="zh-TW" sz="1600" dirty="0" smtClean="0">
                <a:ea typeface="微軟正黑體" panose="020B0604030504040204" pitchFamily="34" charset="-120"/>
                <a:cs typeface="Arial" panose="020B0604020202020204" pitchFamily="34" charset="0"/>
              </a:endParaRPr>
            </a:p>
            <a:p>
              <a:pPr marL="273050" lvl="1" indent="-273050" algn="just"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修正頂大及教卓經費使用規定，每年至少</a:t>
              </a:r>
              <a:r>
                <a:rPr lang="en-US" altLang="zh-TW" sz="1600" dirty="0">
                  <a:ea typeface="微軟正黑體" panose="020B0604030504040204" pitchFamily="34" charset="-120"/>
                  <a:cs typeface="Arial" panose="020B0604020202020204" pitchFamily="34" charset="0"/>
                </a:rPr>
                <a:t>5</a:t>
              </a:r>
              <a:r>
                <a:rPr lang="zh-TW" altLang="en-US" sz="1600" dirty="0">
                  <a:ea typeface="微軟正黑體" panose="020B0604030504040204" pitchFamily="34" charset="-120"/>
                  <a:cs typeface="Arial" panose="020B0604020202020204" pitchFamily="34" charset="0"/>
                </a:rPr>
                <a:t>％至</a:t>
              </a:r>
              <a:r>
                <a:rPr lang="en-US" altLang="zh-TW" sz="1600" dirty="0">
                  <a:ea typeface="微軟正黑體" panose="020B0604030504040204" pitchFamily="34" charset="-120"/>
                  <a:cs typeface="Arial" panose="020B0604020202020204" pitchFamily="34" charset="0"/>
                </a:rPr>
                <a:t>10</a:t>
              </a:r>
              <a:r>
                <a:rPr lang="zh-TW" altLang="en-US" sz="1600" dirty="0">
                  <a:ea typeface="微軟正黑體" panose="020B0604030504040204" pitchFamily="34" charset="-120"/>
                  <a:cs typeface="Arial" panose="020B0604020202020204" pitchFamily="34" charset="0"/>
                </a:rPr>
                <a:t>％經費用於支應青年學者彈性</a:t>
              </a:r>
              <a:r>
                <a:rPr lang="zh-TW" altLang="en-US" sz="1600" dirty="0" smtClean="0">
                  <a:ea typeface="微軟正黑體" panose="020B0604030504040204" pitchFamily="34" charset="-120"/>
                  <a:cs typeface="Arial" panose="020B0604020202020204" pitchFamily="34" charset="0"/>
                </a:rPr>
                <a:t>薪資</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調整非頂大與非教卓學校彈性</a:t>
              </a:r>
              <a:r>
                <a:rPr lang="zh-TW" altLang="en-US" sz="1600" dirty="0">
                  <a:ea typeface="微軟正黑體" panose="020B0604030504040204" pitchFamily="34" charset="-120"/>
                  <a:cs typeface="Arial" panose="020B0604020202020204" pitchFamily="34" charset="0"/>
                </a:rPr>
                <a:t>薪資核給方案之年輕學者聘用及經費支用比例</a:t>
              </a:r>
              <a:endParaRPr lang="en-US" altLang="zh-TW" sz="1600" dirty="0">
                <a:ea typeface="微軟正黑體" panose="020B0604030504040204" pitchFamily="34" charset="-120"/>
                <a:cs typeface="Arial" panose="020B0604020202020204" pitchFamily="34" charset="0"/>
              </a:endParaRPr>
            </a:p>
          </p:txBody>
        </p:sp>
      </p:grpSp>
      <p:sp>
        <p:nvSpPr>
          <p:cNvPr id="27" name="Rectangle 15"/>
          <p:cNvSpPr>
            <a:spLocks noChangeArrowheads="1"/>
          </p:cNvSpPr>
          <p:nvPr/>
        </p:nvSpPr>
        <p:spPr bwMode="auto">
          <a:xfrm>
            <a:off x="203587" y="2957903"/>
            <a:ext cx="7442381" cy="400110"/>
          </a:xfrm>
          <a:prstGeom prst="rect">
            <a:avLst/>
          </a:prstGeom>
          <a:solidFill>
            <a:srgbClr val="002060"/>
          </a:solidFill>
          <a:ln>
            <a:noFill/>
          </a:ln>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博士</a:t>
            </a:r>
            <a:r>
              <a:rPr lang="zh-TW" altLang="en-US" sz="2000" dirty="0" smtClean="0">
                <a:solidFill>
                  <a:srgbClr val="FFFFFF"/>
                </a:solidFill>
                <a:latin typeface="微軟正黑體" panose="020B0604030504040204" pitchFamily="34" charset="-120"/>
                <a:ea typeface="微軟正黑體" panose="020B0604030504040204" pitchFamily="34" charset="-120"/>
              </a:rPr>
              <a:t>階段培育品質提升方案</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28" name="Rectangle 15"/>
          <p:cNvSpPr>
            <a:spLocks noChangeArrowheads="1"/>
          </p:cNvSpPr>
          <p:nvPr/>
        </p:nvSpPr>
        <p:spPr bwMode="auto">
          <a:xfrm>
            <a:off x="7769497" y="2935911"/>
            <a:ext cx="2959769" cy="400110"/>
          </a:xfrm>
          <a:prstGeom prst="rect">
            <a:avLst/>
          </a:prstGeom>
          <a:solidFill>
            <a:srgbClr val="7030A0"/>
          </a:solidFill>
          <a:ln>
            <a:noFill/>
          </a:ln>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solidFill>
                  <a:srgbClr val="FFFFFF"/>
                </a:solidFill>
                <a:latin typeface="微軟正黑體" panose="020B0604030504040204" pitchFamily="34" charset="-120"/>
                <a:ea typeface="微軟正黑體" panose="020B0604030504040204" pitchFamily="34" charset="-120"/>
              </a:rPr>
              <a:t>青年學者支持系統</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29" name="Rectangle 15"/>
          <p:cNvSpPr>
            <a:spLocks noChangeArrowheads="1"/>
          </p:cNvSpPr>
          <p:nvPr/>
        </p:nvSpPr>
        <p:spPr bwMode="auto">
          <a:xfrm>
            <a:off x="487293" y="2119526"/>
            <a:ext cx="1754034"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latin typeface="微軟正黑體" panose="020B0604030504040204" pitchFamily="34" charset="-120"/>
                <a:ea typeface="微軟正黑體" panose="020B0604030504040204" pitchFamily="34" charset="-120"/>
              </a:rPr>
              <a:t>精緻培育</a:t>
            </a:r>
            <a:endParaRPr lang="zh-TW" altLang="en-US" sz="2000" dirty="0">
              <a:latin typeface="微軟正黑體" panose="020B0604030504040204" pitchFamily="34" charset="-120"/>
              <a:ea typeface="微軟正黑體" panose="020B0604030504040204" pitchFamily="34" charset="-120"/>
            </a:endParaRPr>
          </a:p>
        </p:txBody>
      </p:sp>
      <p:sp>
        <p:nvSpPr>
          <p:cNvPr id="30" name="向下箭號 29"/>
          <p:cNvSpPr/>
          <p:nvPr/>
        </p:nvSpPr>
        <p:spPr>
          <a:xfrm>
            <a:off x="3777420" y="2678902"/>
            <a:ext cx="436606" cy="34405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p>
        </p:txBody>
      </p:sp>
      <p:sp>
        <p:nvSpPr>
          <p:cNvPr id="31" name="Rectangle 15"/>
          <p:cNvSpPr>
            <a:spLocks noChangeArrowheads="1"/>
          </p:cNvSpPr>
          <p:nvPr/>
        </p:nvSpPr>
        <p:spPr bwMode="auto">
          <a:xfrm>
            <a:off x="2394983" y="2113419"/>
            <a:ext cx="1575719"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latin typeface="微軟正黑體" panose="020B0604030504040204" pitchFamily="34" charset="-120"/>
                <a:ea typeface="微軟正黑體" panose="020B0604030504040204" pitchFamily="34" charset="-120"/>
              </a:rPr>
              <a:t>多元養成</a:t>
            </a:r>
            <a:endParaRPr lang="zh-TW" altLang="en-US" sz="2000" dirty="0">
              <a:latin typeface="微軟正黑體" panose="020B0604030504040204" pitchFamily="34" charset="-120"/>
              <a:ea typeface="微軟正黑體" panose="020B0604030504040204" pitchFamily="34" charset="-120"/>
            </a:endParaRPr>
          </a:p>
        </p:txBody>
      </p:sp>
      <p:sp>
        <p:nvSpPr>
          <p:cNvPr id="32" name="Rectangle 15"/>
          <p:cNvSpPr>
            <a:spLocks noChangeArrowheads="1"/>
          </p:cNvSpPr>
          <p:nvPr/>
        </p:nvSpPr>
        <p:spPr bwMode="auto">
          <a:xfrm>
            <a:off x="4124358" y="2113419"/>
            <a:ext cx="1575719"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a:latin typeface="微軟正黑體" panose="020B0604030504040204" pitchFamily="34" charset="-120"/>
                <a:ea typeface="微軟正黑體" panose="020B0604030504040204" pitchFamily="34" charset="-120"/>
              </a:rPr>
              <a:t>自主課責</a:t>
            </a:r>
          </a:p>
        </p:txBody>
      </p:sp>
      <p:sp>
        <p:nvSpPr>
          <p:cNvPr id="33" name="Rectangle 15"/>
          <p:cNvSpPr>
            <a:spLocks noChangeArrowheads="1"/>
          </p:cNvSpPr>
          <p:nvPr/>
        </p:nvSpPr>
        <p:spPr bwMode="auto">
          <a:xfrm>
            <a:off x="5813544" y="2113419"/>
            <a:ext cx="1575719"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latin typeface="微軟正黑體" panose="020B0604030504040204" pitchFamily="34" charset="-120"/>
                <a:ea typeface="微軟正黑體" panose="020B0604030504040204" pitchFamily="34" charset="-120"/>
              </a:rPr>
              <a:t>國際一流</a:t>
            </a:r>
            <a:endParaRPr lang="zh-TW" altLang="en-US" sz="2000" dirty="0">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5127050" y="11525"/>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青年學者養成計畫</a:t>
            </a:r>
            <a:endParaRPr lang="en-US" altLang="zh-TW" sz="3600" dirty="0" smtClean="0">
              <a:latin typeface="微軟正黑體" panose="020B0604030504040204" pitchFamily="34" charset="-120"/>
              <a:ea typeface="微軟正黑體" panose="020B0604030504040204" pitchFamily="34" charset="-120"/>
            </a:endParaRPr>
          </a:p>
          <a:p>
            <a:pPr algn="dist"/>
            <a:r>
              <a:rPr lang="zh-TW" altLang="en-US" sz="5000" dirty="0" smtClean="0">
                <a:latin typeface="微軟正黑體" panose="020B0604030504040204" pitchFamily="34" charset="-120"/>
                <a:ea typeface="微軟正黑體" panose="020B0604030504040204" pitchFamily="34" charset="-120"/>
              </a:rPr>
              <a:t>架構</a:t>
            </a:r>
            <a:endParaRPr lang="zh-TW" altLang="en-US" sz="5000" dirty="0">
              <a:latin typeface="微軟正黑體" panose="020B0604030504040204" pitchFamily="34" charset="-120"/>
              <a:ea typeface="微軟正黑體" panose="020B0604030504040204" pitchFamily="34" charset="-120"/>
            </a:endParaRPr>
          </a:p>
        </p:txBody>
      </p:sp>
      <p:sp>
        <p:nvSpPr>
          <p:cNvPr id="3" name="圓角矩形 2"/>
          <p:cNvSpPr/>
          <p:nvPr/>
        </p:nvSpPr>
        <p:spPr>
          <a:xfrm>
            <a:off x="2612465" y="3358013"/>
            <a:ext cx="2736304" cy="3556939"/>
          </a:xfrm>
          <a:prstGeom prst="roundRect">
            <a:avLst/>
          </a:prstGeom>
          <a:noFill/>
          <a:ln w="76200"/>
        </p:spPr>
        <p:style>
          <a:lnRef idx="2">
            <a:schemeClr val="accent2"/>
          </a:lnRef>
          <a:fillRef idx="1">
            <a:schemeClr val="lt1"/>
          </a:fillRef>
          <a:effectRef idx="0">
            <a:schemeClr val="accent2"/>
          </a:effectRef>
          <a:fontRef idx="minor">
            <a:schemeClr val="dk1"/>
          </a:fontRef>
        </p:style>
        <p:txBody>
          <a:bodyPr spcFirstLastPara="0" vert="horz" wrap="square" lIns="155347" tIns="155347" rIns="155347" bIns="155347" numCol="1" spcCol="1270" rtlCol="0" anchor="t" anchorCtr="0">
            <a:noAutofit/>
          </a:bodyPr>
          <a:lstStyle/>
          <a:p>
            <a:pPr marL="355600" indent="-355600" algn="ctr" defTabSz="1066800">
              <a:lnSpc>
                <a:spcPct val="90000"/>
              </a:lnSpc>
              <a:spcBef>
                <a:spcPct val="0"/>
              </a:spcBef>
              <a:spcAft>
                <a:spcPct val="35000"/>
              </a:spcAft>
            </a:pPr>
            <a:endParaRPr lang="zh-TW" altLang="en-US" sz="2400" b="1" kern="1200" dirty="0" smtClean="0">
              <a:latin typeface="微軟正黑體" panose="020B0604030504040204" pitchFamily="34" charset="-120"/>
              <a:ea typeface="微軟正黑體" panose="020B0604030504040204" pitchFamily="34" charset="-120"/>
            </a:endParaRPr>
          </a:p>
        </p:txBody>
      </p:sp>
      <p:graphicFrame>
        <p:nvGraphicFramePr>
          <p:cNvPr id="36" name="表格 35"/>
          <p:cNvGraphicFramePr>
            <a:graphicFrameLocks noGrp="1"/>
          </p:cNvGraphicFramePr>
          <p:nvPr>
            <p:extLst>
              <p:ext uri="{D42A27DB-BD31-4B8C-83A1-F6EECF244321}">
                <p14:modId xmlns:p14="http://schemas.microsoft.com/office/powerpoint/2010/main" val="814902112"/>
              </p:ext>
            </p:extLst>
          </p:nvPr>
        </p:nvGraphicFramePr>
        <p:xfrm>
          <a:off x="34857" y="0"/>
          <a:ext cx="3853650" cy="1615440"/>
        </p:xfrm>
        <a:graphic>
          <a:graphicData uri="http://schemas.openxmlformats.org/drawingml/2006/table">
            <a:tbl>
              <a:tblPr firstRow="1" bandRow="1">
                <a:tableStyleId>{5C22544A-7EE6-4342-B048-85BDC9FD1C3A}</a:tableStyleId>
              </a:tblPr>
              <a:tblGrid>
                <a:gridCol w="1549394"/>
                <a:gridCol w="2304256"/>
              </a:tblGrid>
              <a:tr h="1615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2</a:t>
                      </a:r>
                      <a:r>
                        <a:rPr lang="en-US" altLang="zh-TW" sz="4000" dirty="0" smtClean="0">
                          <a:solidFill>
                            <a:schemeClr val="tx1"/>
                          </a:solidFill>
                        </a:rPr>
                        <a:t>-</a:t>
                      </a:r>
                      <a:r>
                        <a:rPr lang="en-US" altLang="zh-TW" sz="3600" dirty="0" smtClean="0">
                          <a:solidFill>
                            <a:schemeClr val="tx1"/>
                          </a:solidFill>
                        </a:rPr>
                        <a:t>3</a:t>
                      </a:r>
                      <a:endParaRPr lang="zh-TW" altLang="en-US" sz="36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整體計畫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7238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8</a:t>
            </a:fld>
            <a:endParaRPr lang="en-US" altLang="zh-TW" dirty="0"/>
          </a:p>
        </p:txBody>
      </p:sp>
      <p:grpSp>
        <p:nvGrpSpPr>
          <p:cNvPr id="4" name="群組 3"/>
          <p:cNvGrpSpPr/>
          <p:nvPr/>
        </p:nvGrpSpPr>
        <p:grpSpPr>
          <a:xfrm>
            <a:off x="0" y="1446733"/>
            <a:ext cx="10801350" cy="5448695"/>
            <a:chOff x="-930101" y="1428307"/>
            <a:chExt cx="11361837" cy="5556051"/>
          </a:xfrm>
        </p:grpSpPr>
        <p:sp>
          <p:nvSpPr>
            <p:cNvPr id="5" name="矩形 4"/>
            <p:cNvSpPr/>
            <p:nvPr/>
          </p:nvSpPr>
          <p:spPr>
            <a:xfrm>
              <a:off x="-930101" y="1771383"/>
              <a:ext cx="11361837" cy="517437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grpSp>
          <p:nvGrpSpPr>
            <p:cNvPr id="6" name="群組 5"/>
            <p:cNvGrpSpPr/>
            <p:nvPr/>
          </p:nvGrpSpPr>
          <p:grpSpPr>
            <a:xfrm>
              <a:off x="-357738" y="1428307"/>
              <a:ext cx="5891030" cy="5556051"/>
              <a:chOff x="2177745" y="1789366"/>
              <a:chExt cx="4027330" cy="3907711"/>
            </a:xfrm>
          </p:grpSpPr>
          <p:sp>
            <p:nvSpPr>
              <p:cNvPr id="8" name="Oval 11"/>
              <p:cNvSpPr/>
              <p:nvPr/>
            </p:nvSpPr>
            <p:spPr>
              <a:xfrm>
                <a:off x="2547475" y="2081879"/>
                <a:ext cx="3657600" cy="3555513"/>
              </a:xfrm>
              <a:prstGeom prst="ellipse">
                <a:avLst/>
              </a:prstGeom>
              <a:solidFill>
                <a:schemeClr val="bg1"/>
              </a:solidFill>
              <a:ln>
                <a:noFill/>
              </a:ln>
              <a:effectLst>
                <a:innerShdw blurRad="381000">
                  <a:prstClr val="black">
                    <a:alpha val="4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軟正黑體" panose="020B0604030504040204" pitchFamily="34" charset="-120"/>
                  <a:ea typeface="微軟正黑體" panose="020B0604030504040204" pitchFamily="34" charset="-120"/>
                </a:endParaRPr>
              </a:p>
            </p:txBody>
          </p:sp>
          <p:grpSp>
            <p:nvGrpSpPr>
              <p:cNvPr id="9" name="Group 559"/>
              <p:cNvGrpSpPr/>
              <p:nvPr/>
            </p:nvGrpSpPr>
            <p:grpSpPr>
              <a:xfrm>
                <a:off x="2743200" y="2743200"/>
                <a:ext cx="3303251" cy="1673696"/>
                <a:chOff x="990601" y="2089154"/>
                <a:chExt cx="7067552" cy="3473452"/>
              </a:xfrm>
              <a:solidFill>
                <a:schemeClr val="bg1">
                  <a:lumMod val="75000"/>
                </a:schemeClr>
              </a:solidFill>
            </p:grpSpPr>
            <p:sp>
              <p:nvSpPr>
                <p:cNvPr id="17" name="Freeform 6"/>
                <p:cNvSpPr>
                  <a:spLocks/>
                </p:cNvSpPr>
                <p:nvPr/>
              </p:nvSpPr>
              <p:spPr bwMode="auto">
                <a:xfrm>
                  <a:off x="5395914" y="2201867"/>
                  <a:ext cx="33338" cy="23813"/>
                </a:xfrm>
                <a:custGeom>
                  <a:avLst/>
                  <a:gdLst>
                    <a:gd name="T0" fmla="*/ 37 w 84"/>
                    <a:gd name="T1" fmla="*/ 0 h 62"/>
                    <a:gd name="T2" fmla="*/ 40 w 84"/>
                    <a:gd name="T3" fmla="*/ 0 h 62"/>
                    <a:gd name="T4" fmla="*/ 42 w 84"/>
                    <a:gd name="T5" fmla="*/ 0 h 62"/>
                    <a:gd name="T6" fmla="*/ 45 w 84"/>
                    <a:gd name="T7" fmla="*/ 1 h 62"/>
                    <a:gd name="T8" fmla="*/ 47 w 84"/>
                    <a:gd name="T9" fmla="*/ 3 h 62"/>
                    <a:gd name="T10" fmla="*/ 48 w 84"/>
                    <a:gd name="T11" fmla="*/ 8 h 62"/>
                    <a:gd name="T12" fmla="*/ 49 w 84"/>
                    <a:gd name="T13" fmla="*/ 12 h 62"/>
                    <a:gd name="T14" fmla="*/ 51 w 84"/>
                    <a:gd name="T15" fmla="*/ 17 h 62"/>
                    <a:gd name="T16" fmla="*/ 55 w 84"/>
                    <a:gd name="T17" fmla="*/ 20 h 62"/>
                    <a:gd name="T18" fmla="*/ 58 w 84"/>
                    <a:gd name="T19" fmla="*/ 22 h 62"/>
                    <a:gd name="T20" fmla="*/ 61 w 84"/>
                    <a:gd name="T21" fmla="*/ 26 h 62"/>
                    <a:gd name="T22" fmla="*/ 69 w 84"/>
                    <a:gd name="T23" fmla="*/ 30 h 62"/>
                    <a:gd name="T24" fmla="*/ 77 w 84"/>
                    <a:gd name="T25" fmla="*/ 35 h 62"/>
                    <a:gd name="T26" fmla="*/ 79 w 84"/>
                    <a:gd name="T27" fmla="*/ 37 h 62"/>
                    <a:gd name="T28" fmla="*/ 81 w 84"/>
                    <a:gd name="T29" fmla="*/ 39 h 62"/>
                    <a:gd name="T30" fmla="*/ 84 w 84"/>
                    <a:gd name="T31" fmla="*/ 42 h 62"/>
                    <a:gd name="T32" fmla="*/ 84 w 84"/>
                    <a:gd name="T33" fmla="*/ 45 h 62"/>
                    <a:gd name="T34" fmla="*/ 84 w 84"/>
                    <a:gd name="T35" fmla="*/ 48 h 62"/>
                    <a:gd name="T36" fmla="*/ 81 w 84"/>
                    <a:gd name="T37" fmla="*/ 52 h 62"/>
                    <a:gd name="T38" fmla="*/ 78 w 84"/>
                    <a:gd name="T39" fmla="*/ 57 h 62"/>
                    <a:gd name="T40" fmla="*/ 74 w 84"/>
                    <a:gd name="T41" fmla="*/ 61 h 62"/>
                    <a:gd name="T42" fmla="*/ 67 w 84"/>
                    <a:gd name="T43" fmla="*/ 62 h 62"/>
                    <a:gd name="T44" fmla="*/ 62 w 84"/>
                    <a:gd name="T45" fmla="*/ 62 h 62"/>
                    <a:gd name="T46" fmla="*/ 58 w 84"/>
                    <a:gd name="T47" fmla="*/ 61 h 62"/>
                    <a:gd name="T48" fmla="*/ 55 w 84"/>
                    <a:gd name="T49" fmla="*/ 59 h 62"/>
                    <a:gd name="T50" fmla="*/ 50 w 84"/>
                    <a:gd name="T51" fmla="*/ 53 h 62"/>
                    <a:gd name="T52" fmla="*/ 46 w 84"/>
                    <a:gd name="T53" fmla="*/ 47 h 62"/>
                    <a:gd name="T54" fmla="*/ 45 w 84"/>
                    <a:gd name="T55" fmla="*/ 42 h 62"/>
                    <a:gd name="T56" fmla="*/ 42 w 84"/>
                    <a:gd name="T57" fmla="*/ 40 h 62"/>
                    <a:gd name="T58" fmla="*/ 39 w 84"/>
                    <a:gd name="T59" fmla="*/ 37 h 62"/>
                    <a:gd name="T60" fmla="*/ 36 w 84"/>
                    <a:gd name="T61" fmla="*/ 35 h 62"/>
                    <a:gd name="T62" fmla="*/ 32 w 84"/>
                    <a:gd name="T63" fmla="*/ 33 h 62"/>
                    <a:gd name="T64" fmla="*/ 27 w 84"/>
                    <a:gd name="T65" fmla="*/ 33 h 62"/>
                    <a:gd name="T66" fmla="*/ 20 w 84"/>
                    <a:gd name="T67" fmla="*/ 35 h 62"/>
                    <a:gd name="T68" fmla="*/ 12 w 84"/>
                    <a:gd name="T69" fmla="*/ 37 h 62"/>
                    <a:gd name="T70" fmla="*/ 6 w 84"/>
                    <a:gd name="T71" fmla="*/ 35 h 62"/>
                    <a:gd name="T72" fmla="*/ 1 w 84"/>
                    <a:gd name="T73" fmla="*/ 31 h 62"/>
                    <a:gd name="T74" fmla="*/ 0 w 84"/>
                    <a:gd name="T75" fmla="*/ 30 h 62"/>
                    <a:gd name="T76" fmla="*/ 0 w 84"/>
                    <a:gd name="T77" fmla="*/ 29 h 62"/>
                    <a:gd name="T78" fmla="*/ 7 w 84"/>
                    <a:gd name="T79" fmla="*/ 28 h 62"/>
                    <a:gd name="T80" fmla="*/ 17 w 84"/>
                    <a:gd name="T81" fmla="*/ 27 h 62"/>
                    <a:gd name="T82" fmla="*/ 22 w 84"/>
                    <a:gd name="T83" fmla="*/ 26 h 62"/>
                    <a:gd name="T84" fmla="*/ 28 w 84"/>
                    <a:gd name="T85" fmla="*/ 25 h 62"/>
                    <a:gd name="T86" fmla="*/ 33 w 84"/>
                    <a:gd name="T87" fmla="*/ 22 h 62"/>
                    <a:gd name="T88" fmla="*/ 37 w 84"/>
                    <a:gd name="T89" fmla="*/ 20 h 62"/>
                    <a:gd name="T90" fmla="*/ 40 w 84"/>
                    <a:gd name="T91" fmla="*/ 17 h 62"/>
                    <a:gd name="T92" fmla="*/ 41 w 84"/>
                    <a:gd name="T93" fmla="*/ 12 h 62"/>
                    <a:gd name="T94" fmla="*/ 40 w 84"/>
                    <a:gd name="T95" fmla="*/ 7 h 62"/>
                    <a:gd name="T96" fmla="*/ 37 w 84"/>
                    <a:gd name="T97" fmla="*/ 0 h 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4"/>
                    <a:gd name="T148" fmla="*/ 0 h 62"/>
                    <a:gd name="T149" fmla="*/ 84 w 84"/>
                    <a:gd name="T150" fmla="*/ 62 h 6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4" h="62">
                      <a:moveTo>
                        <a:pt x="37" y="0"/>
                      </a:moveTo>
                      <a:lnTo>
                        <a:pt x="40" y="0"/>
                      </a:lnTo>
                      <a:lnTo>
                        <a:pt x="42" y="0"/>
                      </a:lnTo>
                      <a:lnTo>
                        <a:pt x="45" y="1"/>
                      </a:lnTo>
                      <a:lnTo>
                        <a:pt x="47" y="3"/>
                      </a:lnTo>
                      <a:lnTo>
                        <a:pt x="48" y="8"/>
                      </a:lnTo>
                      <a:lnTo>
                        <a:pt x="49" y="12"/>
                      </a:lnTo>
                      <a:lnTo>
                        <a:pt x="51" y="17"/>
                      </a:lnTo>
                      <a:lnTo>
                        <a:pt x="55" y="20"/>
                      </a:lnTo>
                      <a:lnTo>
                        <a:pt x="58" y="22"/>
                      </a:lnTo>
                      <a:lnTo>
                        <a:pt x="61" y="26"/>
                      </a:lnTo>
                      <a:lnTo>
                        <a:pt x="69" y="30"/>
                      </a:lnTo>
                      <a:lnTo>
                        <a:pt x="77" y="35"/>
                      </a:lnTo>
                      <a:lnTo>
                        <a:pt x="79" y="37"/>
                      </a:lnTo>
                      <a:lnTo>
                        <a:pt x="81" y="39"/>
                      </a:lnTo>
                      <a:lnTo>
                        <a:pt x="84" y="42"/>
                      </a:lnTo>
                      <a:lnTo>
                        <a:pt x="84" y="45"/>
                      </a:lnTo>
                      <a:lnTo>
                        <a:pt x="84" y="48"/>
                      </a:lnTo>
                      <a:lnTo>
                        <a:pt x="81" y="52"/>
                      </a:lnTo>
                      <a:lnTo>
                        <a:pt x="78" y="57"/>
                      </a:lnTo>
                      <a:lnTo>
                        <a:pt x="74" y="61"/>
                      </a:lnTo>
                      <a:lnTo>
                        <a:pt x="67" y="62"/>
                      </a:lnTo>
                      <a:lnTo>
                        <a:pt x="62" y="62"/>
                      </a:lnTo>
                      <a:lnTo>
                        <a:pt x="58" y="61"/>
                      </a:lnTo>
                      <a:lnTo>
                        <a:pt x="55" y="59"/>
                      </a:lnTo>
                      <a:lnTo>
                        <a:pt x="50" y="53"/>
                      </a:lnTo>
                      <a:lnTo>
                        <a:pt x="46" y="47"/>
                      </a:lnTo>
                      <a:lnTo>
                        <a:pt x="45" y="42"/>
                      </a:lnTo>
                      <a:lnTo>
                        <a:pt x="42" y="40"/>
                      </a:lnTo>
                      <a:lnTo>
                        <a:pt x="39" y="37"/>
                      </a:lnTo>
                      <a:lnTo>
                        <a:pt x="36" y="35"/>
                      </a:lnTo>
                      <a:lnTo>
                        <a:pt x="32" y="33"/>
                      </a:lnTo>
                      <a:lnTo>
                        <a:pt x="27" y="33"/>
                      </a:lnTo>
                      <a:lnTo>
                        <a:pt x="20" y="35"/>
                      </a:lnTo>
                      <a:lnTo>
                        <a:pt x="12" y="37"/>
                      </a:lnTo>
                      <a:lnTo>
                        <a:pt x="6" y="35"/>
                      </a:lnTo>
                      <a:lnTo>
                        <a:pt x="1" y="31"/>
                      </a:lnTo>
                      <a:lnTo>
                        <a:pt x="0" y="30"/>
                      </a:lnTo>
                      <a:lnTo>
                        <a:pt x="0" y="29"/>
                      </a:lnTo>
                      <a:lnTo>
                        <a:pt x="7" y="28"/>
                      </a:lnTo>
                      <a:lnTo>
                        <a:pt x="17" y="27"/>
                      </a:lnTo>
                      <a:lnTo>
                        <a:pt x="22" y="26"/>
                      </a:lnTo>
                      <a:lnTo>
                        <a:pt x="28" y="25"/>
                      </a:lnTo>
                      <a:lnTo>
                        <a:pt x="33" y="22"/>
                      </a:lnTo>
                      <a:lnTo>
                        <a:pt x="37" y="20"/>
                      </a:lnTo>
                      <a:lnTo>
                        <a:pt x="40" y="17"/>
                      </a:lnTo>
                      <a:lnTo>
                        <a:pt x="41" y="12"/>
                      </a:lnTo>
                      <a:lnTo>
                        <a:pt x="40" y="7"/>
                      </a:lnTo>
                      <a:lnTo>
                        <a:pt x="37"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8" name="Freeform 7"/>
                <p:cNvSpPr>
                  <a:spLocks/>
                </p:cNvSpPr>
                <p:nvPr/>
              </p:nvSpPr>
              <p:spPr bwMode="auto">
                <a:xfrm>
                  <a:off x="6124577" y="2201867"/>
                  <a:ext cx="98425" cy="49213"/>
                </a:xfrm>
                <a:custGeom>
                  <a:avLst/>
                  <a:gdLst>
                    <a:gd name="T0" fmla="*/ 215 w 246"/>
                    <a:gd name="T1" fmla="*/ 99 h 125"/>
                    <a:gd name="T2" fmla="*/ 176 w 246"/>
                    <a:gd name="T3" fmla="*/ 98 h 125"/>
                    <a:gd name="T4" fmla="*/ 164 w 246"/>
                    <a:gd name="T5" fmla="*/ 101 h 125"/>
                    <a:gd name="T6" fmla="*/ 155 w 246"/>
                    <a:gd name="T7" fmla="*/ 107 h 125"/>
                    <a:gd name="T8" fmla="*/ 148 w 246"/>
                    <a:gd name="T9" fmla="*/ 117 h 125"/>
                    <a:gd name="T10" fmla="*/ 144 w 246"/>
                    <a:gd name="T11" fmla="*/ 120 h 125"/>
                    <a:gd name="T12" fmla="*/ 133 w 246"/>
                    <a:gd name="T13" fmla="*/ 118 h 125"/>
                    <a:gd name="T14" fmla="*/ 114 w 246"/>
                    <a:gd name="T15" fmla="*/ 118 h 125"/>
                    <a:gd name="T16" fmla="*/ 81 w 246"/>
                    <a:gd name="T17" fmla="*/ 122 h 125"/>
                    <a:gd name="T18" fmla="*/ 54 w 246"/>
                    <a:gd name="T19" fmla="*/ 125 h 125"/>
                    <a:gd name="T20" fmla="*/ 35 w 246"/>
                    <a:gd name="T21" fmla="*/ 125 h 125"/>
                    <a:gd name="T22" fmla="*/ 26 w 246"/>
                    <a:gd name="T23" fmla="*/ 116 h 125"/>
                    <a:gd name="T24" fmla="*/ 24 w 246"/>
                    <a:gd name="T25" fmla="*/ 107 h 125"/>
                    <a:gd name="T26" fmla="*/ 16 w 246"/>
                    <a:gd name="T27" fmla="*/ 101 h 125"/>
                    <a:gd name="T28" fmla="*/ 6 w 246"/>
                    <a:gd name="T29" fmla="*/ 99 h 125"/>
                    <a:gd name="T30" fmla="*/ 6 w 246"/>
                    <a:gd name="T31" fmla="*/ 86 h 125"/>
                    <a:gd name="T32" fmla="*/ 19 w 246"/>
                    <a:gd name="T33" fmla="*/ 62 h 125"/>
                    <a:gd name="T34" fmla="*/ 37 w 246"/>
                    <a:gd name="T35" fmla="*/ 43 h 125"/>
                    <a:gd name="T36" fmla="*/ 59 w 246"/>
                    <a:gd name="T37" fmla="*/ 28 h 125"/>
                    <a:gd name="T38" fmla="*/ 84 w 246"/>
                    <a:gd name="T39" fmla="*/ 17 h 125"/>
                    <a:gd name="T40" fmla="*/ 113 w 246"/>
                    <a:gd name="T41" fmla="*/ 8 h 125"/>
                    <a:gd name="T42" fmla="*/ 144 w 246"/>
                    <a:gd name="T43" fmla="*/ 3 h 125"/>
                    <a:gd name="T44" fmla="*/ 178 w 246"/>
                    <a:gd name="T45" fmla="*/ 1 h 125"/>
                    <a:gd name="T46" fmla="*/ 195 w 246"/>
                    <a:gd name="T47" fmla="*/ 6 h 125"/>
                    <a:gd name="T48" fmla="*/ 194 w 246"/>
                    <a:gd name="T49" fmla="*/ 15 h 125"/>
                    <a:gd name="T50" fmla="*/ 197 w 246"/>
                    <a:gd name="T51" fmla="*/ 19 h 125"/>
                    <a:gd name="T52" fmla="*/ 203 w 246"/>
                    <a:gd name="T53" fmla="*/ 21 h 125"/>
                    <a:gd name="T54" fmla="*/ 214 w 246"/>
                    <a:gd name="T55" fmla="*/ 21 h 125"/>
                    <a:gd name="T56" fmla="*/ 226 w 246"/>
                    <a:gd name="T57" fmla="*/ 22 h 125"/>
                    <a:gd name="T58" fmla="*/ 232 w 246"/>
                    <a:gd name="T59" fmla="*/ 23 h 125"/>
                    <a:gd name="T60" fmla="*/ 234 w 246"/>
                    <a:gd name="T61" fmla="*/ 27 h 125"/>
                    <a:gd name="T62" fmla="*/ 234 w 246"/>
                    <a:gd name="T63" fmla="*/ 30 h 125"/>
                    <a:gd name="T64" fmla="*/ 230 w 246"/>
                    <a:gd name="T65" fmla="*/ 33 h 125"/>
                    <a:gd name="T66" fmla="*/ 214 w 246"/>
                    <a:gd name="T67" fmla="*/ 36 h 125"/>
                    <a:gd name="T68" fmla="*/ 209 w 246"/>
                    <a:gd name="T69" fmla="*/ 40 h 125"/>
                    <a:gd name="T70" fmla="*/ 212 w 246"/>
                    <a:gd name="T71" fmla="*/ 45 h 125"/>
                    <a:gd name="T72" fmla="*/ 222 w 246"/>
                    <a:gd name="T73" fmla="*/ 50 h 125"/>
                    <a:gd name="T74" fmla="*/ 234 w 246"/>
                    <a:gd name="T75" fmla="*/ 57 h 125"/>
                    <a:gd name="T76" fmla="*/ 241 w 246"/>
                    <a:gd name="T77" fmla="*/ 63 h 125"/>
                    <a:gd name="T78" fmla="*/ 245 w 246"/>
                    <a:gd name="T79" fmla="*/ 73 h 125"/>
                    <a:gd name="T80" fmla="*/ 246 w 246"/>
                    <a:gd name="T81" fmla="*/ 89 h 1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6"/>
                    <a:gd name="T124" fmla="*/ 0 h 125"/>
                    <a:gd name="T125" fmla="*/ 246 w 246"/>
                    <a:gd name="T126" fmla="*/ 125 h 12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6" h="125">
                      <a:moveTo>
                        <a:pt x="245" y="98"/>
                      </a:moveTo>
                      <a:lnTo>
                        <a:pt x="215" y="99"/>
                      </a:lnTo>
                      <a:lnTo>
                        <a:pt x="184" y="98"/>
                      </a:lnTo>
                      <a:lnTo>
                        <a:pt x="176" y="98"/>
                      </a:lnTo>
                      <a:lnTo>
                        <a:pt x="170" y="99"/>
                      </a:lnTo>
                      <a:lnTo>
                        <a:pt x="164" y="101"/>
                      </a:lnTo>
                      <a:lnTo>
                        <a:pt x="158" y="104"/>
                      </a:lnTo>
                      <a:lnTo>
                        <a:pt x="155" y="107"/>
                      </a:lnTo>
                      <a:lnTo>
                        <a:pt x="151" y="111"/>
                      </a:lnTo>
                      <a:lnTo>
                        <a:pt x="148" y="117"/>
                      </a:lnTo>
                      <a:lnTo>
                        <a:pt x="147" y="122"/>
                      </a:lnTo>
                      <a:lnTo>
                        <a:pt x="144" y="120"/>
                      </a:lnTo>
                      <a:lnTo>
                        <a:pt x="138" y="118"/>
                      </a:lnTo>
                      <a:lnTo>
                        <a:pt x="133" y="118"/>
                      </a:lnTo>
                      <a:lnTo>
                        <a:pt x="127" y="117"/>
                      </a:lnTo>
                      <a:lnTo>
                        <a:pt x="114" y="118"/>
                      </a:lnTo>
                      <a:lnTo>
                        <a:pt x="98" y="120"/>
                      </a:lnTo>
                      <a:lnTo>
                        <a:pt x="81" y="122"/>
                      </a:lnTo>
                      <a:lnTo>
                        <a:pt x="63" y="125"/>
                      </a:lnTo>
                      <a:lnTo>
                        <a:pt x="54" y="125"/>
                      </a:lnTo>
                      <a:lnTo>
                        <a:pt x="44" y="125"/>
                      </a:lnTo>
                      <a:lnTo>
                        <a:pt x="35" y="125"/>
                      </a:lnTo>
                      <a:lnTo>
                        <a:pt x="25" y="122"/>
                      </a:lnTo>
                      <a:lnTo>
                        <a:pt x="26" y="116"/>
                      </a:lnTo>
                      <a:lnTo>
                        <a:pt x="26" y="110"/>
                      </a:lnTo>
                      <a:lnTo>
                        <a:pt x="24" y="107"/>
                      </a:lnTo>
                      <a:lnTo>
                        <a:pt x="20" y="104"/>
                      </a:lnTo>
                      <a:lnTo>
                        <a:pt x="16" y="101"/>
                      </a:lnTo>
                      <a:lnTo>
                        <a:pt x="12" y="100"/>
                      </a:lnTo>
                      <a:lnTo>
                        <a:pt x="6" y="99"/>
                      </a:lnTo>
                      <a:lnTo>
                        <a:pt x="0" y="98"/>
                      </a:lnTo>
                      <a:lnTo>
                        <a:pt x="6" y="86"/>
                      </a:lnTo>
                      <a:lnTo>
                        <a:pt x="13" y="73"/>
                      </a:lnTo>
                      <a:lnTo>
                        <a:pt x="19" y="62"/>
                      </a:lnTo>
                      <a:lnTo>
                        <a:pt x="28" y="52"/>
                      </a:lnTo>
                      <a:lnTo>
                        <a:pt x="37" y="43"/>
                      </a:lnTo>
                      <a:lnTo>
                        <a:pt x="48" y="36"/>
                      </a:lnTo>
                      <a:lnTo>
                        <a:pt x="59" y="28"/>
                      </a:lnTo>
                      <a:lnTo>
                        <a:pt x="72" y="22"/>
                      </a:lnTo>
                      <a:lnTo>
                        <a:pt x="84" y="17"/>
                      </a:lnTo>
                      <a:lnTo>
                        <a:pt x="98" y="12"/>
                      </a:lnTo>
                      <a:lnTo>
                        <a:pt x="113" y="8"/>
                      </a:lnTo>
                      <a:lnTo>
                        <a:pt x="128" y="6"/>
                      </a:lnTo>
                      <a:lnTo>
                        <a:pt x="144" y="3"/>
                      </a:lnTo>
                      <a:lnTo>
                        <a:pt x="161" y="1"/>
                      </a:lnTo>
                      <a:lnTo>
                        <a:pt x="178" y="1"/>
                      </a:lnTo>
                      <a:lnTo>
                        <a:pt x="196" y="0"/>
                      </a:lnTo>
                      <a:lnTo>
                        <a:pt x="195" y="6"/>
                      </a:lnTo>
                      <a:lnTo>
                        <a:pt x="194" y="10"/>
                      </a:lnTo>
                      <a:lnTo>
                        <a:pt x="194" y="15"/>
                      </a:lnTo>
                      <a:lnTo>
                        <a:pt x="195" y="17"/>
                      </a:lnTo>
                      <a:lnTo>
                        <a:pt x="197" y="19"/>
                      </a:lnTo>
                      <a:lnTo>
                        <a:pt x="200" y="20"/>
                      </a:lnTo>
                      <a:lnTo>
                        <a:pt x="203" y="21"/>
                      </a:lnTo>
                      <a:lnTo>
                        <a:pt x="206" y="21"/>
                      </a:lnTo>
                      <a:lnTo>
                        <a:pt x="214" y="21"/>
                      </a:lnTo>
                      <a:lnTo>
                        <a:pt x="222" y="21"/>
                      </a:lnTo>
                      <a:lnTo>
                        <a:pt x="226" y="22"/>
                      </a:lnTo>
                      <a:lnTo>
                        <a:pt x="229" y="22"/>
                      </a:lnTo>
                      <a:lnTo>
                        <a:pt x="232" y="23"/>
                      </a:lnTo>
                      <a:lnTo>
                        <a:pt x="233" y="25"/>
                      </a:lnTo>
                      <a:lnTo>
                        <a:pt x="234" y="27"/>
                      </a:lnTo>
                      <a:lnTo>
                        <a:pt x="234" y="29"/>
                      </a:lnTo>
                      <a:lnTo>
                        <a:pt x="234" y="30"/>
                      </a:lnTo>
                      <a:lnTo>
                        <a:pt x="233" y="31"/>
                      </a:lnTo>
                      <a:lnTo>
                        <a:pt x="230" y="33"/>
                      </a:lnTo>
                      <a:lnTo>
                        <a:pt x="224" y="35"/>
                      </a:lnTo>
                      <a:lnTo>
                        <a:pt x="214" y="36"/>
                      </a:lnTo>
                      <a:lnTo>
                        <a:pt x="209" y="37"/>
                      </a:lnTo>
                      <a:lnTo>
                        <a:pt x="209" y="40"/>
                      </a:lnTo>
                      <a:lnTo>
                        <a:pt x="210" y="43"/>
                      </a:lnTo>
                      <a:lnTo>
                        <a:pt x="212" y="45"/>
                      </a:lnTo>
                      <a:lnTo>
                        <a:pt x="215" y="47"/>
                      </a:lnTo>
                      <a:lnTo>
                        <a:pt x="222" y="50"/>
                      </a:lnTo>
                      <a:lnTo>
                        <a:pt x="230" y="53"/>
                      </a:lnTo>
                      <a:lnTo>
                        <a:pt x="234" y="57"/>
                      </a:lnTo>
                      <a:lnTo>
                        <a:pt x="237" y="59"/>
                      </a:lnTo>
                      <a:lnTo>
                        <a:pt x="241" y="63"/>
                      </a:lnTo>
                      <a:lnTo>
                        <a:pt x="244" y="68"/>
                      </a:lnTo>
                      <a:lnTo>
                        <a:pt x="245" y="73"/>
                      </a:lnTo>
                      <a:lnTo>
                        <a:pt x="246" y="80"/>
                      </a:lnTo>
                      <a:lnTo>
                        <a:pt x="246" y="89"/>
                      </a:lnTo>
                      <a:lnTo>
                        <a:pt x="245" y="9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9" name="Freeform 8"/>
                <p:cNvSpPr>
                  <a:spLocks/>
                </p:cNvSpPr>
                <p:nvPr/>
              </p:nvSpPr>
              <p:spPr bwMode="auto">
                <a:xfrm>
                  <a:off x="5546726" y="2209804"/>
                  <a:ext cx="49213" cy="25400"/>
                </a:xfrm>
                <a:custGeom>
                  <a:avLst/>
                  <a:gdLst>
                    <a:gd name="T0" fmla="*/ 122 w 122"/>
                    <a:gd name="T1" fmla="*/ 4 h 65"/>
                    <a:gd name="T2" fmla="*/ 119 w 122"/>
                    <a:gd name="T3" fmla="*/ 8 h 65"/>
                    <a:gd name="T4" fmla="*/ 115 w 122"/>
                    <a:gd name="T5" fmla="*/ 14 h 65"/>
                    <a:gd name="T6" fmla="*/ 113 w 122"/>
                    <a:gd name="T7" fmla="*/ 19 h 65"/>
                    <a:gd name="T8" fmla="*/ 112 w 122"/>
                    <a:gd name="T9" fmla="*/ 25 h 65"/>
                    <a:gd name="T10" fmla="*/ 110 w 122"/>
                    <a:gd name="T11" fmla="*/ 38 h 65"/>
                    <a:gd name="T12" fmla="*/ 110 w 122"/>
                    <a:gd name="T13" fmla="*/ 52 h 65"/>
                    <a:gd name="T14" fmla="*/ 101 w 122"/>
                    <a:gd name="T15" fmla="*/ 51 h 65"/>
                    <a:gd name="T16" fmla="*/ 93 w 122"/>
                    <a:gd name="T17" fmla="*/ 52 h 65"/>
                    <a:gd name="T18" fmla="*/ 88 w 122"/>
                    <a:gd name="T19" fmla="*/ 54 h 65"/>
                    <a:gd name="T20" fmla="*/ 82 w 122"/>
                    <a:gd name="T21" fmla="*/ 56 h 65"/>
                    <a:gd name="T22" fmla="*/ 72 w 122"/>
                    <a:gd name="T23" fmla="*/ 61 h 65"/>
                    <a:gd name="T24" fmla="*/ 61 w 122"/>
                    <a:gd name="T25" fmla="*/ 65 h 65"/>
                    <a:gd name="T26" fmla="*/ 52 w 122"/>
                    <a:gd name="T27" fmla="*/ 61 h 65"/>
                    <a:gd name="T28" fmla="*/ 42 w 122"/>
                    <a:gd name="T29" fmla="*/ 60 h 65"/>
                    <a:gd name="T30" fmla="*/ 31 w 122"/>
                    <a:gd name="T31" fmla="*/ 58 h 65"/>
                    <a:gd name="T32" fmla="*/ 21 w 122"/>
                    <a:gd name="T33" fmla="*/ 57 h 65"/>
                    <a:gd name="T34" fmla="*/ 15 w 122"/>
                    <a:gd name="T35" fmla="*/ 55 h 65"/>
                    <a:gd name="T36" fmla="*/ 11 w 122"/>
                    <a:gd name="T37" fmla="*/ 54 h 65"/>
                    <a:gd name="T38" fmla="*/ 7 w 122"/>
                    <a:gd name="T39" fmla="*/ 51 h 65"/>
                    <a:gd name="T40" fmla="*/ 4 w 122"/>
                    <a:gd name="T41" fmla="*/ 48 h 65"/>
                    <a:gd name="T42" fmla="*/ 2 w 122"/>
                    <a:gd name="T43" fmla="*/ 45 h 65"/>
                    <a:gd name="T44" fmla="*/ 0 w 122"/>
                    <a:gd name="T45" fmla="*/ 40 h 65"/>
                    <a:gd name="T46" fmla="*/ 0 w 122"/>
                    <a:gd name="T47" fmla="*/ 35 h 65"/>
                    <a:gd name="T48" fmla="*/ 0 w 122"/>
                    <a:gd name="T49" fmla="*/ 28 h 65"/>
                    <a:gd name="T50" fmla="*/ 6 w 122"/>
                    <a:gd name="T51" fmla="*/ 29 h 65"/>
                    <a:gd name="T52" fmla="*/ 13 w 122"/>
                    <a:gd name="T53" fmla="*/ 29 h 65"/>
                    <a:gd name="T54" fmla="*/ 19 w 122"/>
                    <a:gd name="T55" fmla="*/ 28 h 65"/>
                    <a:gd name="T56" fmla="*/ 23 w 122"/>
                    <a:gd name="T57" fmla="*/ 27 h 65"/>
                    <a:gd name="T58" fmla="*/ 33 w 122"/>
                    <a:gd name="T59" fmla="*/ 25 h 65"/>
                    <a:gd name="T60" fmla="*/ 41 w 122"/>
                    <a:gd name="T61" fmla="*/ 21 h 65"/>
                    <a:gd name="T62" fmla="*/ 49 w 122"/>
                    <a:gd name="T63" fmla="*/ 18 h 65"/>
                    <a:gd name="T64" fmla="*/ 56 w 122"/>
                    <a:gd name="T65" fmla="*/ 18 h 65"/>
                    <a:gd name="T66" fmla="*/ 60 w 122"/>
                    <a:gd name="T67" fmla="*/ 19 h 65"/>
                    <a:gd name="T68" fmla="*/ 64 w 122"/>
                    <a:gd name="T69" fmla="*/ 21 h 65"/>
                    <a:gd name="T70" fmla="*/ 69 w 122"/>
                    <a:gd name="T71" fmla="*/ 25 h 65"/>
                    <a:gd name="T72" fmla="*/ 73 w 122"/>
                    <a:gd name="T73" fmla="*/ 28 h 65"/>
                    <a:gd name="T74" fmla="*/ 76 w 122"/>
                    <a:gd name="T75" fmla="*/ 27 h 65"/>
                    <a:gd name="T76" fmla="*/ 79 w 122"/>
                    <a:gd name="T77" fmla="*/ 26 h 65"/>
                    <a:gd name="T78" fmla="*/ 81 w 122"/>
                    <a:gd name="T79" fmla="*/ 24 h 65"/>
                    <a:gd name="T80" fmla="*/ 83 w 122"/>
                    <a:gd name="T81" fmla="*/ 20 h 65"/>
                    <a:gd name="T82" fmla="*/ 86 w 122"/>
                    <a:gd name="T83" fmla="*/ 15 h 65"/>
                    <a:gd name="T84" fmla="*/ 90 w 122"/>
                    <a:gd name="T85" fmla="*/ 9 h 65"/>
                    <a:gd name="T86" fmla="*/ 92 w 122"/>
                    <a:gd name="T87" fmla="*/ 7 h 65"/>
                    <a:gd name="T88" fmla="*/ 94 w 122"/>
                    <a:gd name="T89" fmla="*/ 5 h 65"/>
                    <a:gd name="T90" fmla="*/ 98 w 122"/>
                    <a:gd name="T91" fmla="*/ 2 h 65"/>
                    <a:gd name="T92" fmla="*/ 101 w 122"/>
                    <a:gd name="T93" fmla="*/ 1 h 65"/>
                    <a:gd name="T94" fmla="*/ 104 w 122"/>
                    <a:gd name="T95" fmla="*/ 0 h 65"/>
                    <a:gd name="T96" fmla="*/ 110 w 122"/>
                    <a:gd name="T97" fmla="*/ 1 h 65"/>
                    <a:gd name="T98" fmla="*/ 115 w 122"/>
                    <a:gd name="T99" fmla="*/ 2 h 65"/>
                    <a:gd name="T100" fmla="*/ 122 w 122"/>
                    <a:gd name="T101" fmla="*/ 4 h 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2"/>
                    <a:gd name="T154" fmla="*/ 0 h 65"/>
                    <a:gd name="T155" fmla="*/ 122 w 122"/>
                    <a:gd name="T156" fmla="*/ 65 h 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2" h="65">
                      <a:moveTo>
                        <a:pt x="122" y="4"/>
                      </a:moveTo>
                      <a:lnTo>
                        <a:pt x="119" y="8"/>
                      </a:lnTo>
                      <a:lnTo>
                        <a:pt x="115" y="14"/>
                      </a:lnTo>
                      <a:lnTo>
                        <a:pt x="113" y="19"/>
                      </a:lnTo>
                      <a:lnTo>
                        <a:pt x="112" y="25"/>
                      </a:lnTo>
                      <a:lnTo>
                        <a:pt x="110" y="38"/>
                      </a:lnTo>
                      <a:lnTo>
                        <a:pt x="110" y="52"/>
                      </a:lnTo>
                      <a:lnTo>
                        <a:pt x="101" y="51"/>
                      </a:lnTo>
                      <a:lnTo>
                        <a:pt x="93" y="52"/>
                      </a:lnTo>
                      <a:lnTo>
                        <a:pt x="88" y="54"/>
                      </a:lnTo>
                      <a:lnTo>
                        <a:pt x="82" y="56"/>
                      </a:lnTo>
                      <a:lnTo>
                        <a:pt x="72" y="61"/>
                      </a:lnTo>
                      <a:lnTo>
                        <a:pt x="61" y="65"/>
                      </a:lnTo>
                      <a:lnTo>
                        <a:pt x="52" y="61"/>
                      </a:lnTo>
                      <a:lnTo>
                        <a:pt x="42" y="60"/>
                      </a:lnTo>
                      <a:lnTo>
                        <a:pt x="31" y="58"/>
                      </a:lnTo>
                      <a:lnTo>
                        <a:pt x="21" y="57"/>
                      </a:lnTo>
                      <a:lnTo>
                        <a:pt x="15" y="55"/>
                      </a:lnTo>
                      <a:lnTo>
                        <a:pt x="11" y="54"/>
                      </a:lnTo>
                      <a:lnTo>
                        <a:pt x="7" y="51"/>
                      </a:lnTo>
                      <a:lnTo>
                        <a:pt x="4" y="48"/>
                      </a:lnTo>
                      <a:lnTo>
                        <a:pt x="2" y="45"/>
                      </a:lnTo>
                      <a:lnTo>
                        <a:pt x="0" y="40"/>
                      </a:lnTo>
                      <a:lnTo>
                        <a:pt x="0" y="35"/>
                      </a:lnTo>
                      <a:lnTo>
                        <a:pt x="0" y="28"/>
                      </a:lnTo>
                      <a:lnTo>
                        <a:pt x="6" y="29"/>
                      </a:lnTo>
                      <a:lnTo>
                        <a:pt x="13" y="29"/>
                      </a:lnTo>
                      <a:lnTo>
                        <a:pt x="19" y="28"/>
                      </a:lnTo>
                      <a:lnTo>
                        <a:pt x="23" y="27"/>
                      </a:lnTo>
                      <a:lnTo>
                        <a:pt x="33" y="25"/>
                      </a:lnTo>
                      <a:lnTo>
                        <a:pt x="41" y="21"/>
                      </a:lnTo>
                      <a:lnTo>
                        <a:pt x="49" y="18"/>
                      </a:lnTo>
                      <a:lnTo>
                        <a:pt x="56" y="18"/>
                      </a:lnTo>
                      <a:lnTo>
                        <a:pt x="60" y="19"/>
                      </a:lnTo>
                      <a:lnTo>
                        <a:pt x="64" y="21"/>
                      </a:lnTo>
                      <a:lnTo>
                        <a:pt x="69" y="25"/>
                      </a:lnTo>
                      <a:lnTo>
                        <a:pt x="73" y="28"/>
                      </a:lnTo>
                      <a:lnTo>
                        <a:pt x="76" y="27"/>
                      </a:lnTo>
                      <a:lnTo>
                        <a:pt x="79" y="26"/>
                      </a:lnTo>
                      <a:lnTo>
                        <a:pt x="81" y="24"/>
                      </a:lnTo>
                      <a:lnTo>
                        <a:pt x="83" y="20"/>
                      </a:lnTo>
                      <a:lnTo>
                        <a:pt x="86" y="15"/>
                      </a:lnTo>
                      <a:lnTo>
                        <a:pt x="90" y="9"/>
                      </a:lnTo>
                      <a:lnTo>
                        <a:pt x="92" y="7"/>
                      </a:lnTo>
                      <a:lnTo>
                        <a:pt x="94" y="5"/>
                      </a:lnTo>
                      <a:lnTo>
                        <a:pt x="98" y="2"/>
                      </a:lnTo>
                      <a:lnTo>
                        <a:pt x="101" y="1"/>
                      </a:lnTo>
                      <a:lnTo>
                        <a:pt x="104" y="0"/>
                      </a:lnTo>
                      <a:lnTo>
                        <a:pt x="110" y="1"/>
                      </a:lnTo>
                      <a:lnTo>
                        <a:pt x="115" y="2"/>
                      </a:lnTo>
                      <a:lnTo>
                        <a:pt x="122" y="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0" name="Freeform 9"/>
                <p:cNvSpPr>
                  <a:spLocks/>
                </p:cNvSpPr>
                <p:nvPr/>
              </p:nvSpPr>
              <p:spPr bwMode="auto">
                <a:xfrm>
                  <a:off x="5235576" y="2220917"/>
                  <a:ext cx="58738" cy="30163"/>
                </a:xfrm>
                <a:custGeom>
                  <a:avLst/>
                  <a:gdLst>
                    <a:gd name="T0" fmla="*/ 148 w 149"/>
                    <a:gd name="T1" fmla="*/ 0 h 77"/>
                    <a:gd name="T2" fmla="*/ 149 w 149"/>
                    <a:gd name="T3" fmla="*/ 6 h 77"/>
                    <a:gd name="T4" fmla="*/ 149 w 149"/>
                    <a:gd name="T5" fmla="*/ 9 h 77"/>
                    <a:gd name="T6" fmla="*/ 148 w 149"/>
                    <a:gd name="T7" fmla="*/ 12 h 77"/>
                    <a:gd name="T8" fmla="*/ 147 w 149"/>
                    <a:gd name="T9" fmla="*/ 14 h 77"/>
                    <a:gd name="T10" fmla="*/ 144 w 149"/>
                    <a:gd name="T11" fmla="*/ 19 h 77"/>
                    <a:gd name="T12" fmla="*/ 139 w 149"/>
                    <a:gd name="T13" fmla="*/ 22 h 77"/>
                    <a:gd name="T14" fmla="*/ 133 w 149"/>
                    <a:gd name="T15" fmla="*/ 24 h 77"/>
                    <a:gd name="T16" fmla="*/ 129 w 149"/>
                    <a:gd name="T17" fmla="*/ 27 h 77"/>
                    <a:gd name="T18" fmla="*/ 127 w 149"/>
                    <a:gd name="T19" fmla="*/ 29 h 77"/>
                    <a:gd name="T20" fmla="*/ 125 w 149"/>
                    <a:gd name="T21" fmla="*/ 31 h 77"/>
                    <a:gd name="T22" fmla="*/ 123 w 149"/>
                    <a:gd name="T23" fmla="*/ 33 h 77"/>
                    <a:gd name="T24" fmla="*/ 123 w 149"/>
                    <a:gd name="T25" fmla="*/ 37 h 77"/>
                    <a:gd name="T26" fmla="*/ 122 w 149"/>
                    <a:gd name="T27" fmla="*/ 41 h 77"/>
                    <a:gd name="T28" fmla="*/ 120 w 149"/>
                    <a:gd name="T29" fmla="*/ 46 h 77"/>
                    <a:gd name="T30" fmla="*/ 117 w 149"/>
                    <a:gd name="T31" fmla="*/ 50 h 77"/>
                    <a:gd name="T32" fmla="*/ 112 w 149"/>
                    <a:gd name="T33" fmla="*/ 56 h 77"/>
                    <a:gd name="T34" fmla="*/ 107 w 149"/>
                    <a:gd name="T35" fmla="*/ 61 h 77"/>
                    <a:gd name="T36" fmla="*/ 101 w 149"/>
                    <a:gd name="T37" fmla="*/ 67 h 77"/>
                    <a:gd name="T38" fmla="*/ 95 w 149"/>
                    <a:gd name="T39" fmla="*/ 70 h 77"/>
                    <a:gd name="T40" fmla="*/ 87 w 149"/>
                    <a:gd name="T41" fmla="*/ 73 h 77"/>
                    <a:gd name="T42" fmla="*/ 82 w 149"/>
                    <a:gd name="T43" fmla="*/ 76 h 77"/>
                    <a:gd name="T44" fmla="*/ 79 w 149"/>
                    <a:gd name="T45" fmla="*/ 77 h 77"/>
                    <a:gd name="T46" fmla="*/ 76 w 149"/>
                    <a:gd name="T47" fmla="*/ 77 h 77"/>
                    <a:gd name="T48" fmla="*/ 73 w 149"/>
                    <a:gd name="T49" fmla="*/ 77 h 77"/>
                    <a:gd name="T50" fmla="*/ 70 w 149"/>
                    <a:gd name="T51" fmla="*/ 73 h 77"/>
                    <a:gd name="T52" fmla="*/ 68 w 149"/>
                    <a:gd name="T53" fmla="*/ 68 h 77"/>
                    <a:gd name="T54" fmla="*/ 66 w 149"/>
                    <a:gd name="T55" fmla="*/ 57 h 77"/>
                    <a:gd name="T56" fmla="*/ 62 w 149"/>
                    <a:gd name="T57" fmla="*/ 49 h 77"/>
                    <a:gd name="T58" fmla="*/ 57 w 149"/>
                    <a:gd name="T59" fmla="*/ 51 h 77"/>
                    <a:gd name="T60" fmla="*/ 48 w 149"/>
                    <a:gd name="T61" fmla="*/ 57 h 77"/>
                    <a:gd name="T62" fmla="*/ 42 w 149"/>
                    <a:gd name="T63" fmla="*/ 59 h 77"/>
                    <a:gd name="T64" fmla="*/ 37 w 149"/>
                    <a:gd name="T65" fmla="*/ 61 h 77"/>
                    <a:gd name="T66" fmla="*/ 31 w 149"/>
                    <a:gd name="T67" fmla="*/ 62 h 77"/>
                    <a:gd name="T68" fmla="*/ 26 w 149"/>
                    <a:gd name="T69" fmla="*/ 61 h 77"/>
                    <a:gd name="T70" fmla="*/ 23 w 149"/>
                    <a:gd name="T71" fmla="*/ 60 h 77"/>
                    <a:gd name="T72" fmla="*/ 21 w 149"/>
                    <a:gd name="T73" fmla="*/ 57 h 77"/>
                    <a:gd name="T74" fmla="*/ 19 w 149"/>
                    <a:gd name="T75" fmla="*/ 52 h 77"/>
                    <a:gd name="T76" fmla="*/ 17 w 149"/>
                    <a:gd name="T77" fmla="*/ 47 h 77"/>
                    <a:gd name="T78" fmla="*/ 13 w 149"/>
                    <a:gd name="T79" fmla="*/ 42 h 77"/>
                    <a:gd name="T80" fmla="*/ 10 w 149"/>
                    <a:gd name="T81" fmla="*/ 39 h 77"/>
                    <a:gd name="T82" fmla="*/ 9 w 149"/>
                    <a:gd name="T83" fmla="*/ 38 h 77"/>
                    <a:gd name="T84" fmla="*/ 7 w 149"/>
                    <a:gd name="T85" fmla="*/ 37 h 77"/>
                    <a:gd name="T86" fmla="*/ 3 w 149"/>
                    <a:gd name="T87" fmla="*/ 37 h 77"/>
                    <a:gd name="T88" fmla="*/ 1 w 149"/>
                    <a:gd name="T89" fmla="*/ 37 h 77"/>
                    <a:gd name="T90" fmla="*/ 0 w 149"/>
                    <a:gd name="T91" fmla="*/ 32 h 77"/>
                    <a:gd name="T92" fmla="*/ 1 w 149"/>
                    <a:gd name="T93" fmla="*/ 28 h 77"/>
                    <a:gd name="T94" fmla="*/ 3 w 149"/>
                    <a:gd name="T95" fmla="*/ 26 h 77"/>
                    <a:gd name="T96" fmla="*/ 5 w 149"/>
                    <a:gd name="T97" fmla="*/ 23 h 77"/>
                    <a:gd name="T98" fmla="*/ 13 w 149"/>
                    <a:gd name="T99" fmla="*/ 23 h 77"/>
                    <a:gd name="T100" fmla="*/ 23 w 149"/>
                    <a:gd name="T101" fmla="*/ 24 h 77"/>
                    <a:gd name="T102" fmla="*/ 34 w 149"/>
                    <a:gd name="T103" fmla="*/ 27 h 77"/>
                    <a:gd name="T104" fmla="*/ 46 w 149"/>
                    <a:gd name="T105" fmla="*/ 28 h 77"/>
                    <a:gd name="T106" fmla="*/ 51 w 149"/>
                    <a:gd name="T107" fmla="*/ 29 h 77"/>
                    <a:gd name="T108" fmla="*/ 56 w 149"/>
                    <a:gd name="T109" fmla="*/ 28 h 77"/>
                    <a:gd name="T110" fmla="*/ 59 w 149"/>
                    <a:gd name="T111" fmla="*/ 27 h 77"/>
                    <a:gd name="T112" fmla="*/ 62 w 149"/>
                    <a:gd name="T113" fmla="*/ 24 h 77"/>
                    <a:gd name="T114" fmla="*/ 62 w 149"/>
                    <a:gd name="T115" fmla="*/ 19 h 77"/>
                    <a:gd name="T116" fmla="*/ 62 w 149"/>
                    <a:gd name="T117" fmla="*/ 12 h 77"/>
                    <a:gd name="T118" fmla="*/ 82 w 149"/>
                    <a:gd name="T119" fmla="*/ 10 h 77"/>
                    <a:gd name="T120" fmla="*/ 101 w 149"/>
                    <a:gd name="T121" fmla="*/ 8 h 77"/>
                    <a:gd name="T122" fmla="*/ 122 w 149"/>
                    <a:gd name="T123" fmla="*/ 6 h 77"/>
                    <a:gd name="T124" fmla="*/ 148 w 149"/>
                    <a:gd name="T125" fmla="*/ 0 h 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9"/>
                    <a:gd name="T190" fmla="*/ 0 h 77"/>
                    <a:gd name="T191" fmla="*/ 149 w 149"/>
                    <a:gd name="T192" fmla="*/ 77 h 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9" h="77">
                      <a:moveTo>
                        <a:pt x="148" y="0"/>
                      </a:moveTo>
                      <a:lnTo>
                        <a:pt x="149" y="6"/>
                      </a:lnTo>
                      <a:lnTo>
                        <a:pt x="149" y="9"/>
                      </a:lnTo>
                      <a:lnTo>
                        <a:pt x="148" y="12"/>
                      </a:lnTo>
                      <a:lnTo>
                        <a:pt x="147" y="14"/>
                      </a:lnTo>
                      <a:lnTo>
                        <a:pt x="144" y="19"/>
                      </a:lnTo>
                      <a:lnTo>
                        <a:pt x="139" y="22"/>
                      </a:lnTo>
                      <a:lnTo>
                        <a:pt x="133" y="24"/>
                      </a:lnTo>
                      <a:lnTo>
                        <a:pt x="129" y="27"/>
                      </a:lnTo>
                      <a:lnTo>
                        <a:pt x="127" y="29"/>
                      </a:lnTo>
                      <a:lnTo>
                        <a:pt x="125" y="31"/>
                      </a:lnTo>
                      <a:lnTo>
                        <a:pt x="123" y="33"/>
                      </a:lnTo>
                      <a:lnTo>
                        <a:pt x="123" y="37"/>
                      </a:lnTo>
                      <a:lnTo>
                        <a:pt x="122" y="41"/>
                      </a:lnTo>
                      <a:lnTo>
                        <a:pt x="120" y="46"/>
                      </a:lnTo>
                      <a:lnTo>
                        <a:pt x="117" y="50"/>
                      </a:lnTo>
                      <a:lnTo>
                        <a:pt x="112" y="56"/>
                      </a:lnTo>
                      <a:lnTo>
                        <a:pt x="107" y="61"/>
                      </a:lnTo>
                      <a:lnTo>
                        <a:pt x="101" y="67"/>
                      </a:lnTo>
                      <a:lnTo>
                        <a:pt x="95" y="70"/>
                      </a:lnTo>
                      <a:lnTo>
                        <a:pt x="87" y="73"/>
                      </a:lnTo>
                      <a:lnTo>
                        <a:pt x="82" y="76"/>
                      </a:lnTo>
                      <a:lnTo>
                        <a:pt x="79" y="77"/>
                      </a:lnTo>
                      <a:lnTo>
                        <a:pt x="76" y="77"/>
                      </a:lnTo>
                      <a:lnTo>
                        <a:pt x="73" y="77"/>
                      </a:lnTo>
                      <a:lnTo>
                        <a:pt x="70" y="73"/>
                      </a:lnTo>
                      <a:lnTo>
                        <a:pt x="68" y="68"/>
                      </a:lnTo>
                      <a:lnTo>
                        <a:pt x="66" y="57"/>
                      </a:lnTo>
                      <a:lnTo>
                        <a:pt x="62" y="49"/>
                      </a:lnTo>
                      <a:lnTo>
                        <a:pt x="57" y="51"/>
                      </a:lnTo>
                      <a:lnTo>
                        <a:pt x="48" y="57"/>
                      </a:lnTo>
                      <a:lnTo>
                        <a:pt x="42" y="59"/>
                      </a:lnTo>
                      <a:lnTo>
                        <a:pt x="37" y="61"/>
                      </a:lnTo>
                      <a:lnTo>
                        <a:pt x="31" y="62"/>
                      </a:lnTo>
                      <a:lnTo>
                        <a:pt x="26" y="61"/>
                      </a:lnTo>
                      <a:lnTo>
                        <a:pt x="23" y="60"/>
                      </a:lnTo>
                      <a:lnTo>
                        <a:pt x="21" y="57"/>
                      </a:lnTo>
                      <a:lnTo>
                        <a:pt x="19" y="52"/>
                      </a:lnTo>
                      <a:lnTo>
                        <a:pt x="17" y="47"/>
                      </a:lnTo>
                      <a:lnTo>
                        <a:pt x="13" y="42"/>
                      </a:lnTo>
                      <a:lnTo>
                        <a:pt x="10" y="39"/>
                      </a:lnTo>
                      <a:lnTo>
                        <a:pt x="9" y="38"/>
                      </a:lnTo>
                      <a:lnTo>
                        <a:pt x="7" y="37"/>
                      </a:lnTo>
                      <a:lnTo>
                        <a:pt x="3" y="37"/>
                      </a:lnTo>
                      <a:lnTo>
                        <a:pt x="1" y="37"/>
                      </a:lnTo>
                      <a:lnTo>
                        <a:pt x="0" y="32"/>
                      </a:lnTo>
                      <a:lnTo>
                        <a:pt x="1" y="28"/>
                      </a:lnTo>
                      <a:lnTo>
                        <a:pt x="3" y="26"/>
                      </a:lnTo>
                      <a:lnTo>
                        <a:pt x="5" y="23"/>
                      </a:lnTo>
                      <a:lnTo>
                        <a:pt x="13" y="23"/>
                      </a:lnTo>
                      <a:lnTo>
                        <a:pt x="23" y="24"/>
                      </a:lnTo>
                      <a:lnTo>
                        <a:pt x="34" y="27"/>
                      </a:lnTo>
                      <a:lnTo>
                        <a:pt x="46" y="28"/>
                      </a:lnTo>
                      <a:lnTo>
                        <a:pt x="51" y="29"/>
                      </a:lnTo>
                      <a:lnTo>
                        <a:pt x="56" y="28"/>
                      </a:lnTo>
                      <a:lnTo>
                        <a:pt x="59" y="27"/>
                      </a:lnTo>
                      <a:lnTo>
                        <a:pt x="62" y="24"/>
                      </a:lnTo>
                      <a:lnTo>
                        <a:pt x="62" y="19"/>
                      </a:lnTo>
                      <a:lnTo>
                        <a:pt x="62" y="12"/>
                      </a:lnTo>
                      <a:lnTo>
                        <a:pt x="82" y="10"/>
                      </a:lnTo>
                      <a:lnTo>
                        <a:pt x="101" y="8"/>
                      </a:lnTo>
                      <a:lnTo>
                        <a:pt x="122" y="6"/>
                      </a:lnTo>
                      <a:lnTo>
                        <a:pt x="14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1" name="Freeform 10"/>
                <p:cNvSpPr>
                  <a:spLocks/>
                </p:cNvSpPr>
                <p:nvPr/>
              </p:nvSpPr>
              <p:spPr bwMode="auto">
                <a:xfrm>
                  <a:off x="5491164" y="2220917"/>
                  <a:ext cx="41275" cy="14288"/>
                </a:xfrm>
                <a:custGeom>
                  <a:avLst/>
                  <a:gdLst>
                    <a:gd name="T0" fmla="*/ 103 w 104"/>
                    <a:gd name="T1" fmla="*/ 37 h 37"/>
                    <a:gd name="T2" fmla="*/ 78 w 104"/>
                    <a:gd name="T3" fmla="*/ 37 h 37"/>
                    <a:gd name="T4" fmla="*/ 54 w 104"/>
                    <a:gd name="T5" fmla="*/ 37 h 37"/>
                    <a:gd name="T6" fmla="*/ 29 w 104"/>
                    <a:gd name="T7" fmla="*/ 37 h 37"/>
                    <a:gd name="T8" fmla="*/ 5 w 104"/>
                    <a:gd name="T9" fmla="*/ 37 h 37"/>
                    <a:gd name="T10" fmla="*/ 2 w 104"/>
                    <a:gd name="T11" fmla="*/ 30 h 37"/>
                    <a:gd name="T12" fmla="*/ 0 w 104"/>
                    <a:gd name="T13" fmla="*/ 24 h 37"/>
                    <a:gd name="T14" fmla="*/ 2 w 104"/>
                    <a:gd name="T15" fmla="*/ 20 h 37"/>
                    <a:gd name="T16" fmla="*/ 3 w 104"/>
                    <a:gd name="T17" fmla="*/ 17 h 37"/>
                    <a:gd name="T18" fmla="*/ 6 w 104"/>
                    <a:gd name="T19" fmla="*/ 16 h 37"/>
                    <a:gd name="T20" fmla="*/ 9 w 104"/>
                    <a:gd name="T21" fmla="*/ 14 h 37"/>
                    <a:gd name="T22" fmla="*/ 14 w 104"/>
                    <a:gd name="T23" fmla="*/ 13 h 37"/>
                    <a:gd name="T24" fmla="*/ 18 w 104"/>
                    <a:gd name="T25" fmla="*/ 13 h 37"/>
                    <a:gd name="T26" fmla="*/ 27 w 104"/>
                    <a:gd name="T27" fmla="*/ 13 h 37"/>
                    <a:gd name="T28" fmla="*/ 35 w 104"/>
                    <a:gd name="T29" fmla="*/ 12 h 37"/>
                    <a:gd name="T30" fmla="*/ 38 w 104"/>
                    <a:gd name="T31" fmla="*/ 11 h 37"/>
                    <a:gd name="T32" fmla="*/ 41 w 104"/>
                    <a:gd name="T33" fmla="*/ 9 h 37"/>
                    <a:gd name="T34" fmla="*/ 42 w 104"/>
                    <a:gd name="T35" fmla="*/ 6 h 37"/>
                    <a:gd name="T36" fmla="*/ 42 w 104"/>
                    <a:gd name="T37" fmla="*/ 0 h 37"/>
                    <a:gd name="T38" fmla="*/ 44 w 104"/>
                    <a:gd name="T39" fmla="*/ 4 h 37"/>
                    <a:gd name="T40" fmla="*/ 47 w 104"/>
                    <a:gd name="T41" fmla="*/ 7 h 37"/>
                    <a:gd name="T42" fmla="*/ 52 w 104"/>
                    <a:gd name="T43" fmla="*/ 9 h 37"/>
                    <a:gd name="T44" fmla="*/ 56 w 104"/>
                    <a:gd name="T45" fmla="*/ 10 h 37"/>
                    <a:gd name="T46" fmla="*/ 67 w 104"/>
                    <a:gd name="T47" fmla="*/ 11 h 37"/>
                    <a:gd name="T48" fmla="*/ 79 w 104"/>
                    <a:gd name="T49" fmla="*/ 11 h 37"/>
                    <a:gd name="T50" fmla="*/ 85 w 104"/>
                    <a:gd name="T51" fmla="*/ 12 h 37"/>
                    <a:gd name="T52" fmla="*/ 91 w 104"/>
                    <a:gd name="T53" fmla="*/ 12 h 37"/>
                    <a:gd name="T54" fmla="*/ 95 w 104"/>
                    <a:gd name="T55" fmla="*/ 14 h 37"/>
                    <a:gd name="T56" fmla="*/ 100 w 104"/>
                    <a:gd name="T57" fmla="*/ 17 h 37"/>
                    <a:gd name="T58" fmla="*/ 102 w 104"/>
                    <a:gd name="T59" fmla="*/ 19 h 37"/>
                    <a:gd name="T60" fmla="*/ 104 w 104"/>
                    <a:gd name="T61" fmla="*/ 23 h 37"/>
                    <a:gd name="T62" fmla="*/ 104 w 104"/>
                    <a:gd name="T63" fmla="*/ 30 h 37"/>
                    <a:gd name="T64" fmla="*/ 103 w 104"/>
                    <a:gd name="T65" fmla="*/ 37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37"/>
                    <a:gd name="T101" fmla="*/ 104 w 104"/>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37">
                      <a:moveTo>
                        <a:pt x="103" y="37"/>
                      </a:moveTo>
                      <a:lnTo>
                        <a:pt x="78" y="37"/>
                      </a:lnTo>
                      <a:lnTo>
                        <a:pt x="54" y="37"/>
                      </a:lnTo>
                      <a:lnTo>
                        <a:pt x="29" y="37"/>
                      </a:lnTo>
                      <a:lnTo>
                        <a:pt x="5" y="37"/>
                      </a:lnTo>
                      <a:lnTo>
                        <a:pt x="2" y="30"/>
                      </a:lnTo>
                      <a:lnTo>
                        <a:pt x="0" y="24"/>
                      </a:lnTo>
                      <a:lnTo>
                        <a:pt x="2" y="20"/>
                      </a:lnTo>
                      <a:lnTo>
                        <a:pt x="3" y="17"/>
                      </a:lnTo>
                      <a:lnTo>
                        <a:pt x="6" y="16"/>
                      </a:lnTo>
                      <a:lnTo>
                        <a:pt x="9" y="14"/>
                      </a:lnTo>
                      <a:lnTo>
                        <a:pt x="14" y="13"/>
                      </a:lnTo>
                      <a:lnTo>
                        <a:pt x="18" y="13"/>
                      </a:lnTo>
                      <a:lnTo>
                        <a:pt x="27" y="13"/>
                      </a:lnTo>
                      <a:lnTo>
                        <a:pt x="35" y="12"/>
                      </a:lnTo>
                      <a:lnTo>
                        <a:pt x="38" y="11"/>
                      </a:lnTo>
                      <a:lnTo>
                        <a:pt x="41" y="9"/>
                      </a:lnTo>
                      <a:lnTo>
                        <a:pt x="42" y="6"/>
                      </a:lnTo>
                      <a:lnTo>
                        <a:pt x="42" y="0"/>
                      </a:lnTo>
                      <a:lnTo>
                        <a:pt x="44" y="4"/>
                      </a:lnTo>
                      <a:lnTo>
                        <a:pt x="47" y="7"/>
                      </a:lnTo>
                      <a:lnTo>
                        <a:pt x="52" y="9"/>
                      </a:lnTo>
                      <a:lnTo>
                        <a:pt x="56" y="10"/>
                      </a:lnTo>
                      <a:lnTo>
                        <a:pt x="67" y="11"/>
                      </a:lnTo>
                      <a:lnTo>
                        <a:pt x="79" y="11"/>
                      </a:lnTo>
                      <a:lnTo>
                        <a:pt x="85" y="12"/>
                      </a:lnTo>
                      <a:lnTo>
                        <a:pt x="91" y="12"/>
                      </a:lnTo>
                      <a:lnTo>
                        <a:pt x="95" y="14"/>
                      </a:lnTo>
                      <a:lnTo>
                        <a:pt x="100" y="17"/>
                      </a:lnTo>
                      <a:lnTo>
                        <a:pt x="102" y="19"/>
                      </a:lnTo>
                      <a:lnTo>
                        <a:pt x="104" y="23"/>
                      </a:lnTo>
                      <a:lnTo>
                        <a:pt x="104" y="30"/>
                      </a:lnTo>
                      <a:lnTo>
                        <a:pt x="103"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2" name="Freeform 11"/>
                <p:cNvSpPr>
                  <a:spLocks/>
                </p:cNvSpPr>
                <p:nvPr/>
              </p:nvSpPr>
              <p:spPr bwMode="auto">
                <a:xfrm>
                  <a:off x="5410202" y="2239968"/>
                  <a:ext cx="52388" cy="20638"/>
                </a:xfrm>
                <a:custGeom>
                  <a:avLst/>
                  <a:gdLst>
                    <a:gd name="T0" fmla="*/ 110 w 131"/>
                    <a:gd name="T1" fmla="*/ 0 h 50"/>
                    <a:gd name="T2" fmla="*/ 118 w 131"/>
                    <a:gd name="T3" fmla="*/ 3 h 50"/>
                    <a:gd name="T4" fmla="*/ 123 w 131"/>
                    <a:gd name="T5" fmla="*/ 7 h 50"/>
                    <a:gd name="T6" fmla="*/ 128 w 131"/>
                    <a:gd name="T7" fmla="*/ 9 h 50"/>
                    <a:gd name="T8" fmla="*/ 130 w 131"/>
                    <a:gd name="T9" fmla="*/ 11 h 50"/>
                    <a:gd name="T10" fmla="*/ 131 w 131"/>
                    <a:gd name="T11" fmla="*/ 13 h 50"/>
                    <a:gd name="T12" fmla="*/ 130 w 131"/>
                    <a:gd name="T13" fmla="*/ 14 h 50"/>
                    <a:gd name="T14" fmla="*/ 129 w 131"/>
                    <a:gd name="T15" fmla="*/ 17 h 50"/>
                    <a:gd name="T16" fmla="*/ 127 w 131"/>
                    <a:gd name="T17" fmla="*/ 19 h 50"/>
                    <a:gd name="T18" fmla="*/ 121 w 131"/>
                    <a:gd name="T19" fmla="*/ 23 h 50"/>
                    <a:gd name="T20" fmla="*/ 116 w 131"/>
                    <a:gd name="T21" fmla="*/ 30 h 50"/>
                    <a:gd name="T22" fmla="*/ 113 w 131"/>
                    <a:gd name="T23" fmla="*/ 33 h 50"/>
                    <a:gd name="T24" fmla="*/ 111 w 131"/>
                    <a:gd name="T25" fmla="*/ 38 h 50"/>
                    <a:gd name="T26" fmla="*/ 110 w 131"/>
                    <a:gd name="T27" fmla="*/ 43 h 50"/>
                    <a:gd name="T28" fmla="*/ 110 w 131"/>
                    <a:gd name="T29" fmla="*/ 49 h 50"/>
                    <a:gd name="T30" fmla="*/ 79 w 131"/>
                    <a:gd name="T31" fmla="*/ 49 h 50"/>
                    <a:gd name="T32" fmla="*/ 48 w 131"/>
                    <a:gd name="T33" fmla="*/ 50 h 50"/>
                    <a:gd name="T34" fmla="*/ 33 w 131"/>
                    <a:gd name="T35" fmla="*/ 49 h 50"/>
                    <a:gd name="T36" fmla="*/ 20 w 131"/>
                    <a:gd name="T37" fmla="*/ 48 h 50"/>
                    <a:gd name="T38" fmla="*/ 14 w 131"/>
                    <a:gd name="T39" fmla="*/ 46 h 50"/>
                    <a:gd name="T40" fmla="*/ 9 w 131"/>
                    <a:gd name="T41" fmla="*/ 43 h 50"/>
                    <a:gd name="T42" fmla="*/ 4 w 131"/>
                    <a:gd name="T43" fmla="*/ 41 h 50"/>
                    <a:gd name="T44" fmla="*/ 0 w 131"/>
                    <a:gd name="T45" fmla="*/ 37 h 50"/>
                    <a:gd name="T46" fmla="*/ 4 w 131"/>
                    <a:gd name="T47" fmla="*/ 32 h 50"/>
                    <a:gd name="T48" fmla="*/ 9 w 131"/>
                    <a:gd name="T49" fmla="*/ 29 h 50"/>
                    <a:gd name="T50" fmla="*/ 15 w 131"/>
                    <a:gd name="T51" fmla="*/ 26 h 50"/>
                    <a:gd name="T52" fmla="*/ 22 w 131"/>
                    <a:gd name="T53" fmla="*/ 23 h 50"/>
                    <a:gd name="T54" fmla="*/ 38 w 131"/>
                    <a:gd name="T55" fmla="*/ 20 h 50"/>
                    <a:gd name="T56" fmla="*/ 54 w 131"/>
                    <a:gd name="T57" fmla="*/ 18 h 50"/>
                    <a:gd name="T58" fmla="*/ 70 w 131"/>
                    <a:gd name="T59" fmla="*/ 16 h 50"/>
                    <a:gd name="T60" fmla="*/ 85 w 131"/>
                    <a:gd name="T61" fmla="*/ 13 h 50"/>
                    <a:gd name="T62" fmla="*/ 93 w 131"/>
                    <a:gd name="T63" fmla="*/ 11 h 50"/>
                    <a:gd name="T64" fmla="*/ 99 w 131"/>
                    <a:gd name="T65" fmla="*/ 9 h 50"/>
                    <a:gd name="T66" fmla="*/ 106 w 131"/>
                    <a:gd name="T67" fmla="*/ 4 h 50"/>
                    <a:gd name="T68" fmla="*/ 110 w 131"/>
                    <a:gd name="T69" fmla="*/ 0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1"/>
                    <a:gd name="T106" fmla="*/ 0 h 50"/>
                    <a:gd name="T107" fmla="*/ 131 w 131"/>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1" h="50">
                      <a:moveTo>
                        <a:pt x="110" y="0"/>
                      </a:moveTo>
                      <a:lnTo>
                        <a:pt x="118" y="3"/>
                      </a:lnTo>
                      <a:lnTo>
                        <a:pt x="123" y="7"/>
                      </a:lnTo>
                      <a:lnTo>
                        <a:pt x="128" y="9"/>
                      </a:lnTo>
                      <a:lnTo>
                        <a:pt x="130" y="11"/>
                      </a:lnTo>
                      <a:lnTo>
                        <a:pt x="131" y="13"/>
                      </a:lnTo>
                      <a:lnTo>
                        <a:pt x="130" y="14"/>
                      </a:lnTo>
                      <a:lnTo>
                        <a:pt x="129" y="17"/>
                      </a:lnTo>
                      <a:lnTo>
                        <a:pt x="127" y="19"/>
                      </a:lnTo>
                      <a:lnTo>
                        <a:pt x="121" y="23"/>
                      </a:lnTo>
                      <a:lnTo>
                        <a:pt x="116" y="30"/>
                      </a:lnTo>
                      <a:lnTo>
                        <a:pt x="113" y="33"/>
                      </a:lnTo>
                      <a:lnTo>
                        <a:pt x="111" y="38"/>
                      </a:lnTo>
                      <a:lnTo>
                        <a:pt x="110" y="43"/>
                      </a:lnTo>
                      <a:lnTo>
                        <a:pt x="110" y="49"/>
                      </a:lnTo>
                      <a:lnTo>
                        <a:pt x="79" y="49"/>
                      </a:lnTo>
                      <a:lnTo>
                        <a:pt x="48" y="50"/>
                      </a:lnTo>
                      <a:lnTo>
                        <a:pt x="33" y="49"/>
                      </a:lnTo>
                      <a:lnTo>
                        <a:pt x="20" y="48"/>
                      </a:lnTo>
                      <a:lnTo>
                        <a:pt x="14" y="46"/>
                      </a:lnTo>
                      <a:lnTo>
                        <a:pt x="9" y="43"/>
                      </a:lnTo>
                      <a:lnTo>
                        <a:pt x="4" y="41"/>
                      </a:lnTo>
                      <a:lnTo>
                        <a:pt x="0" y="37"/>
                      </a:lnTo>
                      <a:lnTo>
                        <a:pt x="4" y="32"/>
                      </a:lnTo>
                      <a:lnTo>
                        <a:pt x="9" y="29"/>
                      </a:lnTo>
                      <a:lnTo>
                        <a:pt x="15" y="26"/>
                      </a:lnTo>
                      <a:lnTo>
                        <a:pt x="22" y="23"/>
                      </a:lnTo>
                      <a:lnTo>
                        <a:pt x="38" y="20"/>
                      </a:lnTo>
                      <a:lnTo>
                        <a:pt x="54" y="18"/>
                      </a:lnTo>
                      <a:lnTo>
                        <a:pt x="70" y="16"/>
                      </a:lnTo>
                      <a:lnTo>
                        <a:pt x="85" y="13"/>
                      </a:lnTo>
                      <a:lnTo>
                        <a:pt x="93" y="11"/>
                      </a:lnTo>
                      <a:lnTo>
                        <a:pt x="99" y="9"/>
                      </a:lnTo>
                      <a:lnTo>
                        <a:pt x="106" y="4"/>
                      </a:lnTo>
                      <a:lnTo>
                        <a:pt x="11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3" name="Freeform 12"/>
                <p:cNvSpPr>
                  <a:spLocks/>
                </p:cNvSpPr>
                <p:nvPr/>
              </p:nvSpPr>
              <p:spPr bwMode="auto">
                <a:xfrm>
                  <a:off x="2320926" y="2259017"/>
                  <a:ext cx="25400" cy="19050"/>
                </a:xfrm>
                <a:custGeom>
                  <a:avLst/>
                  <a:gdLst>
                    <a:gd name="T0" fmla="*/ 0 w 63"/>
                    <a:gd name="T1" fmla="*/ 0 h 49"/>
                    <a:gd name="T2" fmla="*/ 14 w 63"/>
                    <a:gd name="T3" fmla="*/ 1 h 49"/>
                    <a:gd name="T4" fmla="*/ 26 w 63"/>
                    <a:gd name="T5" fmla="*/ 2 h 49"/>
                    <a:gd name="T6" fmla="*/ 37 w 63"/>
                    <a:gd name="T7" fmla="*/ 4 h 49"/>
                    <a:gd name="T8" fmla="*/ 47 w 63"/>
                    <a:gd name="T9" fmla="*/ 9 h 49"/>
                    <a:gd name="T10" fmla="*/ 52 w 63"/>
                    <a:gd name="T11" fmla="*/ 11 h 49"/>
                    <a:gd name="T12" fmla="*/ 55 w 63"/>
                    <a:gd name="T13" fmla="*/ 14 h 49"/>
                    <a:gd name="T14" fmla="*/ 58 w 63"/>
                    <a:gd name="T15" fmla="*/ 19 h 49"/>
                    <a:gd name="T16" fmla="*/ 61 w 63"/>
                    <a:gd name="T17" fmla="*/ 23 h 49"/>
                    <a:gd name="T18" fmla="*/ 62 w 63"/>
                    <a:gd name="T19" fmla="*/ 29 h 49"/>
                    <a:gd name="T20" fmla="*/ 63 w 63"/>
                    <a:gd name="T21" fmla="*/ 34 h 49"/>
                    <a:gd name="T22" fmla="*/ 63 w 63"/>
                    <a:gd name="T23" fmla="*/ 41 h 49"/>
                    <a:gd name="T24" fmla="*/ 62 w 63"/>
                    <a:gd name="T25" fmla="*/ 49 h 49"/>
                    <a:gd name="T26" fmla="*/ 58 w 63"/>
                    <a:gd name="T27" fmla="*/ 46 h 49"/>
                    <a:gd name="T28" fmla="*/ 54 w 63"/>
                    <a:gd name="T29" fmla="*/ 43 h 49"/>
                    <a:gd name="T30" fmla="*/ 49 w 63"/>
                    <a:gd name="T31" fmla="*/ 41 h 49"/>
                    <a:gd name="T32" fmla="*/ 44 w 63"/>
                    <a:gd name="T33" fmla="*/ 39 h 49"/>
                    <a:gd name="T34" fmla="*/ 34 w 63"/>
                    <a:gd name="T35" fmla="*/ 36 h 49"/>
                    <a:gd name="T36" fmla="*/ 24 w 63"/>
                    <a:gd name="T37" fmla="*/ 32 h 49"/>
                    <a:gd name="T38" fmla="*/ 18 w 63"/>
                    <a:gd name="T39" fmla="*/ 30 h 49"/>
                    <a:gd name="T40" fmla="*/ 14 w 63"/>
                    <a:gd name="T41" fmla="*/ 28 h 49"/>
                    <a:gd name="T42" fmla="*/ 10 w 63"/>
                    <a:gd name="T43" fmla="*/ 26 h 49"/>
                    <a:gd name="T44" fmla="*/ 6 w 63"/>
                    <a:gd name="T45" fmla="*/ 22 h 49"/>
                    <a:gd name="T46" fmla="*/ 4 w 63"/>
                    <a:gd name="T47" fmla="*/ 18 h 49"/>
                    <a:gd name="T48" fmla="*/ 2 w 63"/>
                    <a:gd name="T49" fmla="*/ 13 h 49"/>
                    <a:gd name="T50" fmla="*/ 0 w 63"/>
                    <a:gd name="T51" fmla="*/ 8 h 49"/>
                    <a:gd name="T52" fmla="*/ 0 w 63"/>
                    <a:gd name="T53" fmla="*/ 0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
                    <a:gd name="T82" fmla="*/ 0 h 49"/>
                    <a:gd name="T83" fmla="*/ 63 w 63"/>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 h="49">
                      <a:moveTo>
                        <a:pt x="0" y="0"/>
                      </a:moveTo>
                      <a:lnTo>
                        <a:pt x="14" y="1"/>
                      </a:lnTo>
                      <a:lnTo>
                        <a:pt x="26" y="2"/>
                      </a:lnTo>
                      <a:lnTo>
                        <a:pt x="37" y="4"/>
                      </a:lnTo>
                      <a:lnTo>
                        <a:pt x="47" y="9"/>
                      </a:lnTo>
                      <a:lnTo>
                        <a:pt x="52" y="11"/>
                      </a:lnTo>
                      <a:lnTo>
                        <a:pt x="55" y="14"/>
                      </a:lnTo>
                      <a:lnTo>
                        <a:pt x="58" y="19"/>
                      </a:lnTo>
                      <a:lnTo>
                        <a:pt x="61" y="23"/>
                      </a:lnTo>
                      <a:lnTo>
                        <a:pt x="62" y="29"/>
                      </a:lnTo>
                      <a:lnTo>
                        <a:pt x="63" y="34"/>
                      </a:lnTo>
                      <a:lnTo>
                        <a:pt x="63" y="41"/>
                      </a:lnTo>
                      <a:lnTo>
                        <a:pt x="62" y="49"/>
                      </a:lnTo>
                      <a:lnTo>
                        <a:pt x="58" y="46"/>
                      </a:lnTo>
                      <a:lnTo>
                        <a:pt x="54" y="43"/>
                      </a:lnTo>
                      <a:lnTo>
                        <a:pt x="49" y="41"/>
                      </a:lnTo>
                      <a:lnTo>
                        <a:pt x="44" y="39"/>
                      </a:lnTo>
                      <a:lnTo>
                        <a:pt x="34" y="36"/>
                      </a:lnTo>
                      <a:lnTo>
                        <a:pt x="24" y="32"/>
                      </a:lnTo>
                      <a:lnTo>
                        <a:pt x="18" y="30"/>
                      </a:lnTo>
                      <a:lnTo>
                        <a:pt x="14" y="28"/>
                      </a:lnTo>
                      <a:lnTo>
                        <a:pt x="10" y="26"/>
                      </a:lnTo>
                      <a:lnTo>
                        <a:pt x="6" y="22"/>
                      </a:lnTo>
                      <a:lnTo>
                        <a:pt x="4" y="18"/>
                      </a:lnTo>
                      <a:lnTo>
                        <a:pt x="2" y="13"/>
                      </a:lnTo>
                      <a:lnTo>
                        <a:pt x="0" y="8"/>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4" name="Freeform 13"/>
                <p:cNvSpPr>
                  <a:spLocks/>
                </p:cNvSpPr>
                <p:nvPr/>
              </p:nvSpPr>
              <p:spPr bwMode="auto">
                <a:xfrm>
                  <a:off x="6162676" y="2259017"/>
                  <a:ext cx="107950" cy="50800"/>
                </a:xfrm>
                <a:custGeom>
                  <a:avLst/>
                  <a:gdLst>
                    <a:gd name="T0" fmla="*/ 236 w 271"/>
                    <a:gd name="T1" fmla="*/ 51 h 128"/>
                    <a:gd name="T2" fmla="*/ 228 w 271"/>
                    <a:gd name="T3" fmla="*/ 74 h 128"/>
                    <a:gd name="T4" fmla="*/ 232 w 271"/>
                    <a:gd name="T5" fmla="*/ 81 h 128"/>
                    <a:gd name="T6" fmla="*/ 242 w 271"/>
                    <a:gd name="T7" fmla="*/ 85 h 128"/>
                    <a:gd name="T8" fmla="*/ 260 w 271"/>
                    <a:gd name="T9" fmla="*/ 87 h 128"/>
                    <a:gd name="T10" fmla="*/ 271 w 271"/>
                    <a:gd name="T11" fmla="*/ 96 h 128"/>
                    <a:gd name="T12" fmla="*/ 265 w 271"/>
                    <a:gd name="T13" fmla="*/ 110 h 128"/>
                    <a:gd name="T14" fmla="*/ 254 w 271"/>
                    <a:gd name="T15" fmla="*/ 119 h 128"/>
                    <a:gd name="T16" fmla="*/ 238 w 271"/>
                    <a:gd name="T17" fmla="*/ 124 h 128"/>
                    <a:gd name="T18" fmla="*/ 209 w 271"/>
                    <a:gd name="T19" fmla="*/ 128 h 128"/>
                    <a:gd name="T20" fmla="*/ 167 w 271"/>
                    <a:gd name="T21" fmla="*/ 126 h 128"/>
                    <a:gd name="T22" fmla="*/ 138 w 271"/>
                    <a:gd name="T23" fmla="*/ 122 h 128"/>
                    <a:gd name="T24" fmla="*/ 129 w 271"/>
                    <a:gd name="T25" fmla="*/ 118 h 128"/>
                    <a:gd name="T26" fmla="*/ 119 w 271"/>
                    <a:gd name="T27" fmla="*/ 108 h 128"/>
                    <a:gd name="T28" fmla="*/ 113 w 271"/>
                    <a:gd name="T29" fmla="*/ 104 h 128"/>
                    <a:gd name="T30" fmla="*/ 105 w 271"/>
                    <a:gd name="T31" fmla="*/ 106 h 128"/>
                    <a:gd name="T32" fmla="*/ 97 w 271"/>
                    <a:gd name="T33" fmla="*/ 113 h 128"/>
                    <a:gd name="T34" fmla="*/ 88 w 271"/>
                    <a:gd name="T35" fmla="*/ 117 h 128"/>
                    <a:gd name="T36" fmla="*/ 80 w 271"/>
                    <a:gd name="T37" fmla="*/ 114 h 128"/>
                    <a:gd name="T38" fmla="*/ 75 w 271"/>
                    <a:gd name="T39" fmla="*/ 99 h 128"/>
                    <a:gd name="T40" fmla="*/ 73 w 271"/>
                    <a:gd name="T41" fmla="*/ 88 h 128"/>
                    <a:gd name="T42" fmla="*/ 65 w 271"/>
                    <a:gd name="T43" fmla="*/ 92 h 128"/>
                    <a:gd name="T44" fmla="*/ 55 w 271"/>
                    <a:gd name="T45" fmla="*/ 98 h 128"/>
                    <a:gd name="T46" fmla="*/ 44 w 271"/>
                    <a:gd name="T47" fmla="*/ 101 h 128"/>
                    <a:gd name="T48" fmla="*/ 40 w 271"/>
                    <a:gd name="T49" fmla="*/ 96 h 128"/>
                    <a:gd name="T50" fmla="*/ 48 w 271"/>
                    <a:gd name="T51" fmla="*/ 84 h 128"/>
                    <a:gd name="T52" fmla="*/ 51 w 271"/>
                    <a:gd name="T53" fmla="*/ 78 h 128"/>
                    <a:gd name="T54" fmla="*/ 49 w 271"/>
                    <a:gd name="T55" fmla="*/ 73 h 128"/>
                    <a:gd name="T56" fmla="*/ 43 w 271"/>
                    <a:gd name="T57" fmla="*/ 72 h 128"/>
                    <a:gd name="T58" fmla="*/ 30 w 271"/>
                    <a:gd name="T59" fmla="*/ 73 h 128"/>
                    <a:gd name="T60" fmla="*/ 12 w 271"/>
                    <a:gd name="T61" fmla="*/ 74 h 128"/>
                    <a:gd name="T62" fmla="*/ 4 w 271"/>
                    <a:gd name="T63" fmla="*/ 72 h 128"/>
                    <a:gd name="T64" fmla="*/ 1 w 271"/>
                    <a:gd name="T65" fmla="*/ 67 h 128"/>
                    <a:gd name="T66" fmla="*/ 0 w 271"/>
                    <a:gd name="T67" fmla="*/ 58 h 128"/>
                    <a:gd name="T68" fmla="*/ 0 w 271"/>
                    <a:gd name="T69" fmla="*/ 51 h 128"/>
                    <a:gd name="T70" fmla="*/ 4 w 271"/>
                    <a:gd name="T71" fmla="*/ 45 h 128"/>
                    <a:gd name="T72" fmla="*/ 17 w 271"/>
                    <a:gd name="T73" fmla="*/ 42 h 128"/>
                    <a:gd name="T74" fmla="*/ 35 w 271"/>
                    <a:gd name="T75" fmla="*/ 30 h 128"/>
                    <a:gd name="T76" fmla="*/ 44 w 271"/>
                    <a:gd name="T77" fmla="*/ 21 h 128"/>
                    <a:gd name="T78" fmla="*/ 55 w 271"/>
                    <a:gd name="T79" fmla="*/ 17 h 128"/>
                    <a:gd name="T80" fmla="*/ 77 w 271"/>
                    <a:gd name="T81" fmla="*/ 10 h 128"/>
                    <a:gd name="T82" fmla="*/ 120 w 271"/>
                    <a:gd name="T83" fmla="*/ 1 h 128"/>
                    <a:gd name="T84" fmla="*/ 155 w 271"/>
                    <a:gd name="T85" fmla="*/ 0 h 128"/>
                    <a:gd name="T86" fmla="*/ 173 w 271"/>
                    <a:gd name="T87" fmla="*/ 13 h 128"/>
                    <a:gd name="T88" fmla="*/ 176 w 271"/>
                    <a:gd name="T89" fmla="*/ 28 h 128"/>
                    <a:gd name="T90" fmla="*/ 185 w 271"/>
                    <a:gd name="T91" fmla="*/ 30 h 128"/>
                    <a:gd name="T92" fmla="*/ 201 w 271"/>
                    <a:gd name="T93" fmla="*/ 29 h 128"/>
                    <a:gd name="T94" fmla="*/ 224 w 271"/>
                    <a:gd name="T95" fmla="*/ 24 h 128"/>
                    <a:gd name="T96" fmla="*/ 238 w 271"/>
                    <a:gd name="T97" fmla="*/ 22 h 128"/>
                    <a:gd name="T98" fmla="*/ 244 w 271"/>
                    <a:gd name="T99" fmla="*/ 24 h 1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1"/>
                    <a:gd name="T151" fmla="*/ 0 h 128"/>
                    <a:gd name="T152" fmla="*/ 271 w 271"/>
                    <a:gd name="T153" fmla="*/ 128 h 1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1" h="128">
                      <a:moveTo>
                        <a:pt x="246" y="25"/>
                      </a:moveTo>
                      <a:lnTo>
                        <a:pt x="236" y="51"/>
                      </a:lnTo>
                      <a:lnTo>
                        <a:pt x="228" y="71"/>
                      </a:lnTo>
                      <a:lnTo>
                        <a:pt x="228" y="74"/>
                      </a:lnTo>
                      <a:lnTo>
                        <a:pt x="230" y="78"/>
                      </a:lnTo>
                      <a:lnTo>
                        <a:pt x="232" y="81"/>
                      </a:lnTo>
                      <a:lnTo>
                        <a:pt x="236" y="83"/>
                      </a:lnTo>
                      <a:lnTo>
                        <a:pt x="242" y="85"/>
                      </a:lnTo>
                      <a:lnTo>
                        <a:pt x="250" y="87"/>
                      </a:lnTo>
                      <a:lnTo>
                        <a:pt x="260" y="87"/>
                      </a:lnTo>
                      <a:lnTo>
                        <a:pt x="271" y="87"/>
                      </a:lnTo>
                      <a:lnTo>
                        <a:pt x="271" y="96"/>
                      </a:lnTo>
                      <a:lnTo>
                        <a:pt x="270" y="103"/>
                      </a:lnTo>
                      <a:lnTo>
                        <a:pt x="265" y="110"/>
                      </a:lnTo>
                      <a:lnTo>
                        <a:pt x="261" y="114"/>
                      </a:lnTo>
                      <a:lnTo>
                        <a:pt x="254" y="119"/>
                      </a:lnTo>
                      <a:lnTo>
                        <a:pt x="246" y="122"/>
                      </a:lnTo>
                      <a:lnTo>
                        <a:pt x="238" y="124"/>
                      </a:lnTo>
                      <a:lnTo>
                        <a:pt x="230" y="126"/>
                      </a:lnTo>
                      <a:lnTo>
                        <a:pt x="209" y="128"/>
                      </a:lnTo>
                      <a:lnTo>
                        <a:pt x="188" y="127"/>
                      </a:lnTo>
                      <a:lnTo>
                        <a:pt x="167" y="126"/>
                      </a:lnTo>
                      <a:lnTo>
                        <a:pt x="148" y="123"/>
                      </a:lnTo>
                      <a:lnTo>
                        <a:pt x="138" y="122"/>
                      </a:lnTo>
                      <a:lnTo>
                        <a:pt x="133" y="121"/>
                      </a:lnTo>
                      <a:lnTo>
                        <a:pt x="129" y="118"/>
                      </a:lnTo>
                      <a:lnTo>
                        <a:pt x="124" y="111"/>
                      </a:lnTo>
                      <a:lnTo>
                        <a:pt x="119" y="108"/>
                      </a:lnTo>
                      <a:lnTo>
                        <a:pt x="116" y="106"/>
                      </a:lnTo>
                      <a:lnTo>
                        <a:pt x="113" y="104"/>
                      </a:lnTo>
                      <a:lnTo>
                        <a:pt x="110" y="104"/>
                      </a:lnTo>
                      <a:lnTo>
                        <a:pt x="105" y="106"/>
                      </a:lnTo>
                      <a:lnTo>
                        <a:pt x="102" y="110"/>
                      </a:lnTo>
                      <a:lnTo>
                        <a:pt x="97" y="113"/>
                      </a:lnTo>
                      <a:lnTo>
                        <a:pt x="91" y="116"/>
                      </a:lnTo>
                      <a:lnTo>
                        <a:pt x="88" y="117"/>
                      </a:lnTo>
                      <a:lnTo>
                        <a:pt x="85" y="116"/>
                      </a:lnTo>
                      <a:lnTo>
                        <a:pt x="80" y="114"/>
                      </a:lnTo>
                      <a:lnTo>
                        <a:pt x="75" y="111"/>
                      </a:lnTo>
                      <a:lnTo>
                        <a:pt x="75" y="99"/>
                      </a:lnTo>
                      <a:lnTo>
                        <a:pt x="75" y="87"/>
                      </a:lnTo>
                      <a:lnTo>
                        <a:pt x="73" y="88"/>
                      </a:lnTo>
                      <a:lnTo>
                        <a:pt x="68" y="89"/>
                      </a:lnTo>
                      <a:lnTo>
                        <a:pt x="65" y="92"/>
                      </a:lnTo>
                      <a:lnTo>
                        <a:pt x="59" y="94"/>
                      </a:lnTo>
                      <a:lnTo>
                        <a:pt x="55" y="98"/>
                      </a:lnTo>
                      <a:lnTo>
                        <a:pt x="49" y="100"/>
                      </a:lnTo>
                      <a:lnTo>
                        <a:pt x="44" y="101"/>
                      </a:lnTo>
                      <a:lnTo>
                        <a:pt x="38" y="99"/>
                      </a:lnTo>
                      <a:lnTo>
                        <a:pt x="40" y="96"/>
                      </a:lnTo>
                      <a:lnTo>
                        <a:pt x="45" y="89"/>
                      </a:lnTo>
                      <a:lnTo>
                        <a:pt x="48" y="84"/>
                      </a:lnTo>
                      <a:lnTo>
                        <a:pt x="50" y="81"/>
                      </a:lnTo>
                      <a:lnTo>
                        <a:pt x="51" y="78"/>
                      </a:lnTo>
                      <a:lnTo>
                        <a:pt x="50" y="74"/>
                      </a:lnTo>
                      <a:lnTo>
                        <a:pt x="49" y="73"/>
                      </a:lnTo>
                      <a:lnTo>
                        <a:pt x="46" y="72"/>
                      </a:lnTo>
                      <a:lnTo>
                        <a:pt x="43" y="72"/>
                      </a:lnTo>
                      <a:lnTo>
                        <a:pt x="39" y="72"/>
                      </a:lnTo>
                      <a:lnTo>
                        <a:pt x="30" y="73"/>
                      </a:lnTo>
                      <a:lnTo>
                        <a:pt x="21" y="74"/>
                      </a:lnTo>
                      <a:lnTo>
                        <a:pt x="12" y="74"/>
                      </a:lnTo>
                      <a:lnTo>
                        <a:pt x="6" y="73"/>
                      </a:lnTo>
                      <a:lnTo>
                        <a:pt x="4" y="72"/>
                      </a:lnTo>
                      <a:lnTo>
                        <a:pt x="1" y="70"/>
                      </a:lnTo>
                      <a:lnTo>
                        <a:pt x="1" y="67"/>
                      </a:lnTo>
                      <a:lnTo>
                        <a:pt x="1" y="62"/>
                      </a:lnTo>
                      <a:lnTo>
                        <a:pt x="0" y="58"/>
                      </a:lnTo>
                      <a:lnTo>
                        <a:pt x="0" y="54"/>
                      </a:lnTo>
                      <a:lnTo>
                        <a:pt x="0" y="51"/>
                      </a:lnTo>
                      <a:lnTo>
                        <a:pt x="0" y="49"/>
                      </a:lnTo>
                      <a:lnTo>
                        <a:pt x="4" y="45"/>
                      </a:lnTo>
                      <a:lnTo>
                        <a:pt x="7" y="43"/>
                      </a:lnTo>
                      <a:lnTo>
                        <a:pt x="17" y="42"/>
                      </a:lnTo>
                      <a:lnTo>
                        <a:pt x="26" y="38"/>
                      </a:lnTo>
                      <a:lnTo>
                        <a:pt x="35" y="30"/>
                      </a:lnTo>
                      <a:lnTo>
                        <a:pt x="40" y="23"/>
                      </a:lnTo>
                      <a:lnTo>
                        <a:pt x="44" y="21"/>
                      </a:lnTo>
                      <a:lnTo>
                        <a:pt x="48" y="19"/>
                      </a:lnTo>
                      <a:lnTo>
                        <a:pt x="55" y="17"/>
                      </a:lnTo>
                      <a:lnTo>
                        <a:pt x="63" y="13"/>
                      </a:lnTo>
                      <a:lnTo>
                        <a:pt x="77" y="10"/>
                      </a:lnTo>
                      <a:lnTo>
                        <a:pt x="104" y="3"/>
                      </a:lnTo>
                      <a:lnTo>
                        <a:pt x="120" y="1"/>
                      </a:lnTo>
                      <a:lnTo>
                        <a:pt x="137" y="0"/>
                      </a:lnTo>
                      <a:lnTo>
                        <a:pt x="155" y="0"/>
                      </a:lnTo>
                      <a:lnTo>
                        <a:pt x="173" y="1"/>
                      </a:lnTo>
                      <a:lnTo>
                        <a:pt x="173" y="13"/>
                      </a:lnTo>
                      <a:lnTo>
                        <a:pt x="173" y="25"/>
                      </a:lnTo>
                      <a:lnTo>
                        <a:pt x="176" y="28"/>
                      </a:lnTo>
                      <a:lnTo>
                        <a:pt x="181" y="29"/>
                      </a:lnTo>
                      <a:lnTo>
                        <a:pt x="185" y="30"/>
                      </a:lnTo>
                      <a:lnTo>
                        <a:pt x="191" y="30"/>
                      </a:lnTo>
                      <a:lnTo>
                        <a:pt x="201" y="29"/>
                      </a:lnTo>
                      <a:lnTo>
                        <a:pt x="213" y="27"/>
                      </a:lnTo>
                      <a:lnTo>
                        <a:pt x="224" y="24"/>
                      </a:lnTo>
                      <a:lnTo>
                        <a:pt x="234" y="23"/>
                      </a:lnTo>
                      <a:lnTo>
                        <a:pt x="238" y="22"/>
                      </a:lnTo>
                      <a:lnTo>
                        <a:pt x="242" y="23"/>
                      </a:lnTo>
                      <a:lnTo>
                        <a:pt x="244" y="24"/>
                      </a:lnTo>
                      <a:lnTo>
                        <a:pt x="246" y="2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5" name="Freeform 14"/>
                <p:cNvSpPr>
                  <a:spLocks/>
                </p:cNvSpPr>
                <p:nvPr/>
              </p:nvSpPr>
              <p:spPr bwMode="auto">
                <a:xfrm>
                  <a:off x="6115052" y="2265367"/>
                  <a:ext cx="44450" cy="19050"/>
                </a:xfrm>
                <a:custGeom>
                  <a:avLst/>
                  <a:gdLst>
                    <a:gd name="T0" fmla="*/ 110 w 110"/>
                    <a:gd name="T1" fmla="*/ 23 h 48"/>
                    <a:gd name="T2" fmla="*/ 109 w 110"/>
                    <a:gd name="T3" fmla="*/ 27 h 48"/>
                    <a:gd name="T4" fmla="*/ 107 w 110"/>
                    <a:gd name="T5" fmla="*/ 29 h 48"/>
                    <a:gd name="T6" fmla="*/ 105 w 110"/>
                    <a:gd name="T7" fmla="*/ 32 h 48"/>
                    <a:gd name="T8" fmla="*/ 103 w 110"/>
                    <a:gd name="T9" fmla="*/ 33 h 48"/>
                    <a:gd name="T10" fmla="*/ 99 w 110"/>
                    <a:gd name="T11" fmla="*/ 33 h 48"/>
                    <a:gd name="T12" fmla="*/ 95 w 110"/>
                    <a:gd name="T13" fmla="*/ 32 h 48"/>
                    <a:gd name="T14" fmla="*/ 85 w 110"/>
                    <a:gd name="T15" fmla="*/ 27 h 48"/>
                    <a:gd name="T16" fmla="*/ 73 w 110"/>
                    <a:gd name="T17" fmla="*/ 23 h 48"/>
                    <a:gd name="T18" fmla="*/ 70 w 110"/>
                    <a:gd name="T19" fmla="*/ 24 h 48"/>
                    <a:gd name="T20" fmla="*/ 68 w 110"/>
                    <a:gd name="T21" fmla="*/ 26 h 48"/>
                    <a:gd name="T22" fmla="*/ 66 w 110"/>
                    <a:gd name="T23" fmla="*/ 28 h 48"/>
                    <a:gd name="T24" fmla="*/ 64 w 110"/>
                    <a:gd name="T25" fmla="*/ 32 h 48"/>
                    <a:gd name="T26" fmla="*/ 63 w 110"/>
                    <a:gd name="T27" fmla="*/ 39 h 48"/>
                    <a:gd name="T28" fmla="*/ 61 w 110"/>
                    <a:gd name="T29" fmla="*/ 47 h 48"/>
                    <a:gd name="T30" fmla="*/ 56 w 110"/>
                    <a:gd name="T31" fmla="*/ 48 h 48"/>
                    <a:gd name="T32" fmla="*/ 50 w 110"/>
                    <a:gd name="T33" fmla="*/ 48 h 48"/>
                    <a:gd name="T34" fmla="*/ 46 w 110"/>
                    <a:gd name="T35" fmla="*/ 48 h 48"/>
                    <a:gd name="T36" fmla="*/ 41 w 110"/>
                    <a:gd name="T37" fmla="*/ 46 h 48"/>
                    <a:gd name="T38" fmla="*/ 36 w 110"/>
                    <a:gd name="T39" fmla="*/ 42 h 48"/>
                    <a:gd name="T40" fmla="*/ 31 w 110"/>
                    <a:gd name="T41" fmla="*/ 35 h 48"/>
                    <a:gd name="T42" fmla="*/ 27 w 110"/>
                    <a:gd name="T43" fmla="*/ 29 h 48"/>
                    <a:gd name="T44" fmla="*/ 21 w 110"/>
                    <a:gd name="T45" fmla="*/ 25 h 48"/>
                    <a:gd name="T46" fmla="*/ 17 w 110"/>
                    <a:gd name="T47" fmla="*/ 23 h 48"/>
                    <a:gd name="T48" fmla="*/ 12 w 110"/>
                    <a:gd name="T49" fmla="*/ 22 h 48"/>
                    <a:gd name="T50" fmla="*/ 7 w 110"/>
                    <a:gd name="T51" fmla="*/ 22 h 48"/>
                    <a:gd name="T52" fmla="*/ 0 w 110"/>
                    <a:gd name="T53" fmla="*/ 23 h 48"/>
                    <a:gd name="T54" fmla="*/ 4 w 110"/>
                    <a:gd name="T55" fmla="*/ 16 h 48"/>
                    <a:gd name="T56" fmla="*/ 10 w 110"/>
                    <a:gd name="T57" fmla="*/ 10 h 48"/>
                    <a:gd name="T58" fmla="*/ 15 w 110"/>
                    <a:gd name="T59" fmla="*/ 6 h 48"/>
                    <a:gd name="T60" fmla="*/ 22 w 110"/>
                    <a:gd name="T61" fmla="*/ 4 h 48"/>
                    <a:gd name="T62" fmla="*/ 29 w 110"/>
                    <a:gd name="T63" fmla="*/ 2 h 48"/>
                    <a:gd name="T64" fmla="*/ 37 w 110"/>
                    <a:gd name="T65" fmla="*/ 0 h 48"/>
                    <a:gd name="T66" fmla="*/ 44 w 110"/>
                    <a:gd name="T67" fmla="*/ 0 h 48"/>
                    <a:gd name="T68" fmla="*/ 52 w 110"/>
                    <a:gd name="T69" fmla="*/ 2 h 48"/>
                    <a:gd name="T70" fmla="*/ 68 w 110"/>
                    <a:gd name="T71" fmla="*/ 5 h 48"/>
                    <a:gd name="T72" fmla="*/ 83 w 110"/>
                    <a:gd name="T73" fmla="*/ 10 h 48"/>
                    <a:gd name="T74" fmla="*/ 98 w 110"/>
                    <a:gd name="T75" fmla="*/ 17 h 48"/>
                    <a:gd name="T76" fmla="*/ 110 w 110"/>
                    <a:gd name="T77" fmla="*/ 23 h 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0"/>
                    <a:gd name="T118" fmla="*/ 0 h 48"/>
                    <a:gd name="T119" fmla="*/ 110 w 110"/>
                    <a:gd name="T120" fmla="*/ 48 h 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0" h="48">
                      <a:moveTo>
                        <a:pt x="110" y="23"/>
                      </a:moveTo>
                      <a:lnTo>
                        <a:pt x="109" y="27"/>
                      </a:lnTo>
                      <a:lnTo>
                        <a:pt x="107" y="29"/>
                      </a:lnTo>
                      <a:lnTo>
                        <a:pt x="105" y="32"/>
                      </a:lnTo>
                      <a:lnTo>
                        <a:pt x="103" y="33"/>
                      </a:lnTo>
                      <a:lnTo>
                        <a:pt x="99" y="33"/>
                      </a:lnTo>
                      <a:lnTo>
                        <a:pt x="95" y="32"/>
                      </a:lnTo>
                      <a:lnTo>
                        <a:pt x="85" y="27"/>
                      </a:lnTo>
                      <a:lnTo>
                        <a:pt x="73" y="23"/>
                      </a:lnTo>
                      <a:lnTo>
                        <a:pt x="70" y="24"/>
                      </a:lnTo>
                      <a:lnTo>
                        <a:pt x="68" y="26"/>
                      </a:lnTo>
                      <a:lnTo>
                        <a:pt x="66" y="28"/>
                      </a:lnTo>
                      <a:lnTo>
                        <a:pt x="64" y="32"/>
                      </a:lnTo>
                      <a:lnTo>
                        <a:pt x="63" y="39"/>
                      </a:lnTo>
                      <a:lnTo>
                        <a:pt x="61" y="47"/>
                      </a:lnTo>
                      <a:lnTo>
                        <a:pt x="56" y="48"/>
                      </a:lnTo>
                      <a:lnTo>
                        <a:pt x="50" y="48"/>
                      </a:lnTo>
                      <a:lnTo>
                        <a:pt x="46" y="48"/>
                      </a:lnTo>
                      <a:lnTo>
                        <a:pt x="41" y="46"/>
                      </a:lnTo>
                      <a:lnTo>
                        <a:pt x="36" y="42"/>
                      </a:lnTo>
                      <a:lnTo>
                        <a:pt x="31" y="35"/>
                      </a:lnTo>
                      <a:lnTo>
                        <a:pt x="27" y="29"/>
                      </a:lnTo>
                      <a:lnTo>
                        <a:pt x="21" y="25"/>
                      </a:lnTo>
                      <a:lnTo>
                        <a:pt x="17" y="23"/>
                      </a:lnTo>
                      <a:lnTo>
                        <a:pt x="12" y="22"/>
                      </a:lnTo>
                      <a:lnTo>
                        <a:pt x="7" y="22"/>
                      </a:lnTo>
                      <a:lnTo>
                        <a:pt x="0" y="23"/>
                      </a:lnTo>
                      <a:lnTo>
                        <a:pt x="4" y="16"/>
                      </a:lnTo>
                      <a:lnTo>
                        <a:pt x="10" y="10"/>
                      </a:lnTo>
                      <a:lnTo>
                        <a:pt x="15" y="6"/>
                      </a:lnTo>
                      <a:lnTo>
                        <a:pt x="22" y="4"/>
                      </a:lnTo>
                      <a:lnTo>
                        <a:pt x="29" y="2"/>
                      </a:lnTo>
                      <a:lnTo>
                        <a:pt x="37" y="0"/>
                      </a:lnTo>
                      <a:lnTo>
                        <a:pt x="44" y="0"/>
                      </a:lnTo>
                      <a:lnTo>
                        <a:pt x="52" y="2"/>
                      </a:lnTo>
                      <a:lnTo>
                        <a:pt x="68" y="5"/>
                      </a:lnTo>
                      <a:lnTo>
                        <a:pt x="83" y="10"/>
                      </a:lnTo>
                      <a:lnTo>
                        <a:pt x="98" y="17"/>
                      </a:lnTo>
                      <a:lnTo>
                        <a:pt x="110" y="2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6" name="Freeform 15"/>
                <p:cNvSpPr>
                  <a:spLocks/>
                </p:cNvSpPr>
                <p:nvPr/>
              </p:nvSpPr>
              <p:spPr bwMode="auto">
                <a:xfrm>
                  <a:off x="2219326" y="2293942"/>
                  <a:ext cx="112713" cy="58738"/>
                </a:xfrm>
                <a:custGeom>
                  <a:avLst/>
                  <a:gdLst>
                    <a:gd name="T0" fmla="*/ 214 w 283"/>
                    <a:gd name="T1" fmla="*/ 40 h 147"/>
                    <a:gd name="T2" fmla="*/ 224 w 283"/>
                    <a:gd name="T3" fmla="*/ 52 h 147"/>
                    <a:gd name="T4" fmla="*/ 236 w 283"/>
                    <a:gd name="T5" fmla="*/ 71 h 147"/>
                    <a:gd name="T6" fmla="*/ 257 w 283"/>
                    <a:gd name="T7" fmla="*/ 96 h 147"/>
                    <a:gd name="T8" fmla="*/ 278 w 283"/>
                    <a:gd name="T9" fmla="*/ 116 h 147"/>
                    <a:gd name="T10" fmla="*/ 283 w 283"/>
                    <a:gd name="T11" fmla="*/ 129 h 147"/>
                    <a:gd name="T12" fmla="*/ 283 w 283"/>
                    <a:gd name="T13" fmla="*/ 139 h 147"/>
                    <a:gd name="T14" fmla="*/ 279 w 283"/>
                    <a:gd name="T15" fmla="*/ 143 h 147"/>
                    <a:gd name="T16" fmla="*/ 269 w 283"/>
                    <a:gd name="T17" fmla="*/ 144 h 147"/>
                    <a:gd name="T18" fmla="*/ 257 w 283"/>
                    <a:gd name="T19" fmla="*/ 147 h 147"/>
                    <a:gd name="T20" fmla="*/ 249 w 283"/>
                    <a:gd name="T21" fmla="*/ 147 h 147"/>
                    <a:gd name="T22" fmla="*/ 245 w 283"/>
                    <a:gd name="T23" fmla="*/ 132 h 147"/>
                    <a:gd name="T24" fmla="*/ 239 w 283"/>
                    <a:gd name="T25" fmla="*/ 122 h 147"/>
                    <a:gd name="T26" fmla="*/ 225 w 283"/>
                    <a:gd name="T27" fmla="*/ 127 h 147"/>
                    <a:gd name="T28" fmla="*/ 222 w 283"/>
                    <a:gd name="T29" fmla="*/ 126 h 147"/>
                    <a:gd name="T30" fmla="*/ 220 w 283"/>
                    <a:gd name="T31" fmla="*/ 122 h 147"/>
                    <a:gd name="T32" fmla="*/ 220 w 283"/>
                    <a:gd name="T33" fmla="*/ 114 h 147"/>
                    <a:gd name="T34" fmla="*/ 171 w 283"/>
                    <a:gd name="T35" fmla="*/ 107 h 147"/>
                    <a:gd name="T36" fmla="*/ 111 w 283"/>
                    <a:gd name="T37" fmla="*/ 104 h 147"/>
                    <a:gd name="T38" fmla="*/ 77 w 283"/>
                    <a:gd name="T39" fmla="*/ 100 h 147"/>
                    <a:gd name="T40" fmla="*/ 60 w 283"/>
                    <a:gd name="T41" fmla="*/ 91 h 147"/>
                    <a:gd name="T42" fmla="*/ 62 w 283"/>
                    <a:gd name="T43" fmla="*/ 84 h 147"/>
                    <a:gd name="T44" fmla="*/ 66 w 283"/>
                    <a:gd name="T45" fmla="*/ 77 h 147"/>
                    <a:gd name="T46" fmla="*/ 84 w 283"/>
                    <a:gd name="T47" fmla="*/ 72 h 147"/>
                    <a:gd name="T48" fmla="*/ 96 w 283"/>
                    <a:gd name="T49" fmla="*/ 68 h 147"/>
                    <a:gd name="T50" fmla="*/ 89 w 283"/>
                    <a:gd name="T51" fmla="*/ 62 h 147"/>
                    <a:gd name="T52" fmla="*/ 81 w 283"/>
                    <a:gd name="T53" fmla="*/ 59 h 147"/>
                    <a:gd name="T54" fmla="*/ 75 w 283"/>
                    <a:gd name="T55" fmla="*/ 52 h 147"/>
                    <a:gd name="T56" fmla="*/ 66 w 283"/>
                    <a:gd name="T57" fmla="*/ 44 h 147"/>
                    <a:gd name="T58" fmla="*/ 50 w 283"/>
                    <a:gd name="T59" fmla="*/ 42 h 147"/>
                    <a:gd name="T60" fmla="*/ 33 w 283"/>
                    <a:gd name="T61" fmla="*/ 43 h 147"/>
                    <a:gd name="T62" fmla="*/ 18 w 283"/>
                    <a:gd name="T63" fmla="*/ 43 h 147"/>
                    <a:gd name="T64" fmla="*/ 11 w 283"/>
                    <a:gd name="T65" fmla="*/ 40 h 147"/>
                    <a:gd name="T66" fmla="*/ 6 w 283"/>
                    <a:gd name="T67" fmla="*/ 32 h 147"/>
                    <a:gd name="T68" fmla="*/ 3 w 283"/>
                    <a:gd name="T69" fmla="*/ 20 h 147"/>
                    <a:gd name="T70" fmla="*/ 6 w 283"/>
                    <a:gd name="T71" fmla="*/ 8 h 147"/>
                    <a:gd name="T72" fmla="*/ 17 w 283"/>
                    <a:gd name="T73" fmla="*/ 3 h 147"/>
                    <a:gd name="T74" fmla="*/ 36 w 283"/>
                    <a:gd name="T75" fmla="*/ 0 h 147"/>
                    <a:gd name="T76" fmla="*/ 75 w 283"/>
                    <a:gd name="T77" fmla="*/ 4 h 147"/>
                    <a:gd name="T78" fmla="*/ 111 w 283"/>
                    <a:gd name="T79" fmla="*/ 13 h 147"/>
                    <a:gd name="T80" fmla="*/ 121 w 283"/>
                    <a:gd name="T81" fmla="*/ 19 h 147"/>
                    <a:gd name="T82" fmla="*/ 123 w 283"/>
                    <a:gd name="T83" fmla="*/ 28 h 147"/>
                    <a:gd name="T84" fmla="*/ 126 w 283"/>
                    <a:gd name="T85" fmla="*/ 37 h 147"/>
                    <a:gd name="T86" fmla="*/ 133 w 283"/>
                    <a:gd name="T87" fmla="*/ 37 h 147"/>
                    <a:gd name="T88" fmla="*/ 145 w 283"/>
                    <a:gd name="T89" fmla="*/ 31 h 147"/>
                    <a:gd name="T90" fmla="*/ 156 w 283"/>
                    <a:gd name="T91" fmla="*/ 23 h 147"/>
                    <a:gd name="T92" fmla="*/ 163 w 283"/>
                    <a:gd name="T93" fmla="*/ 21 h 147"/>
                    <a:gd name="T94" fmla="*/ 168 w 283"/>
                    <a:gd name="T95" fmla="*/ 22 h 147"/>
                    <a:gd name="T96" fmla="*/ 172 w 283"/>
                    <a:gd name="T97" fmla="*/ 29 h 147"/>
                    <a:gd name="T98" fmla="*/ 172 w 283"/>
                    <a:gd name="T99" fmla="*/ 38 h 147"/>
                    <a:gd name="T100" fmla="*/ 175 w 283"/>
                    <a:gd name="T101" fmla="*/ 42 h 147"/>
                    <a:gd name="T102" fmla="*/ 184 w 283"/>
                    <a:gd name="T103" fmla="*/ 45 h 147"/>
                    <a:gd name="T104" fmla="*/ 197 w 283"/>
                    <a:gd name="T105" fmla="*/ 45 h 147"/>
                    <a:gd name="T106" fmla="*/ 206 w 283"/>
                    <a:gd name="T107" fmla="*/ 42 h 147"/>
                    <a:gd name="T108" fmla="*/ 208 w 283"/>
                    <a:gd name="T109" fmla="*/ 38 h 14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3"/>
                    <a:gd name="T166" fmla="*/ 0 h 147"/>
                    <a:gd name="T167" fmla="*/ 283 w 283"/>
                    <a:gd name="T168" fmla="*/ 147 h 14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3" h="147">
                      <a:moveTo>
                        <a:pt x="208" y="34"/>
                      </a:moveTo>
                      <a:lnTo>
                        <a:pt x="214" y="40"/>
                      </a:lnTo>
                      <a:lnTo>
                        <a:pt x="220" y="45"/>
                      </a:lnTo>
                      <a:lnTo>
                        <a:pt x="224" y="52"/>
                      </a:lnTo>
                      <a:lnTo>
                        <a:pt x="229" y="58"/>
                      </a:lnTo>
                      <a:lnTo>
                        <a:pt x="236" y="71"/>
                      </a:lnTo>
                      <a:lnTo>
                        <a:pt x="245" y="83"/>
                      </a:lnTo>
                      <a:lnTo>
                        <a:pt x="257" y="96"/>
                      </a:lnTo>
                      <a:lnTo>
                        <a:pt x="271" y="109"/>
                      </a:lnTo>
                      <a:lnTo>
                        <a:pt x="278" y="116"/>
                      </a:lnTo>
                      <a:lnTo>
                        <a:pt x="282" y="124"/>
                      </a:lnTo>
                      <a:lnTo>
                        <a:pt x="283" y="129"/>
                      </a:lnTo>
                      <a:lnTo>
                        <a:pt x="283" y="133"/>
                      </a:lnTo>
                      <a:lnTo>
                        <a:pt x="283" y="139"/>
                      </a:lnTo>
                      <a:lnTo>
                        <a:pt x="282" y="144"/>
                      </a:lnTo>
                      <a:lnTo>
                        <a:pt x="279" y="143"/>
                      </a:lnTo>
                      <a:lnTo>
                        <a:pt x="274" y="143"/>
                      </a:lnTo>
                      <a:lnTo>
                        <a:pt x="269" y="144"/>
                      </a:lnTo>
                      <a:lnTo>
                        <a:pt x="263" y="146"/>
                      </a:lnTo>
                      <a:lnTo>
                        <a:pt x="257" y="147"/>
                      </a:lnTo>
                      <a:lnTo>
                        <a:pt x="252" y="147"/>
                      </a:lnTo>
                      <a:lnTo>
                        <a:pt x="249" y="147"/>
                      </a:lnTo>
                      <a:lnTo>
                        <a:pt x="245" y="144"/>
                      </a:lnTo>
                      <a:lnTo>
                        <a:pt x="245" y="132"/>
                      </a:lnTo>
                      <a:lnTo>
                        <a:pt x="245" y="120"/>
                      </a:lnTo>
                      <a:lnTo>
                        <a:pt x="239" y="122"/>
                      </a:lnTo>
                      <a:lnTo>
                        <a:pt x="229" y="127"/>
                      </a:lnTo>
                      <a:lnTo>
                        <a:pt x="225" y="127"/>
                      </a:lnTo>
                      <a:lnTo>
                        <a:pt x="223" y="127"/>
                      </a:lnTo>
                      <a:lnTo>
                        <a:pt x="222" y="126"/>
                      </a:lnTo>
                      <a:lnTo>
                        <a:pt x="220" y="124"/>
                      </a:lnTo>
                      <a:lnTo>
                        <a:pt x="220" y="122"/>
                      </a:lnTo>
                      <a:lnTo>
                        <a:pt x="219" y="119"/>
                      </a:lnTo>
                      <a:lnTo>
                        <a:pt x="220" y="114"/>
                      </a:lnTo>
                      <a:lnTo>
                        <a:pt x="221" y="108"/>
                      </a:lnTo>
                      <a:lnTo>
                        <a:pt x="171" y="107"/>
                      </a:lnTo>
                      <a:lnTo>
                        <a:pt x="128" y="106"/>
                      </a:lnTo>
                      <a:lnTo>
                        <a:pt x="111" y="104"/>
                      </a:lnTo>
                      <a:lnTo>
                        <a:pt x="93" y="102"/>
                      </a:lnTo>
                      <a:lnTo>
                        <a:pt x="77" y="100"/>
                      </a:lnTo>
                      <a:lnTo>
                        <a:pt x="62" y="96"/>
                      </a:lnTo>
                      <a:lnTo>
                        <a:pt x="60" y="91"/>
                      </a:lnTo>
                      <a:lnTo>
                        <a:pt x="60" y="88"/>
                      </a:lnTo>
                      <a:lnTo>
                        <a:pt x="62" y="84"/>
                      </a:lnTo>
                      <a:lnTo>
                        <a:pt x="63" y="81"/>
                      </a:lnTo>
                      <a:lnTo>
                        <a:pt x="66" y="77"/>
                      </a:lnTo>
                      <a:lnTo>
                        <a:pt x="70" y="74"/>
                      </a:lnTo>
                      <a:lnTo>
                        <a:pt x="84" y="72"/>
                      </a:lnTo>
                      <a:lnTo>
                        <a:pt x="98" y="71"/>
                      </a:lnTo>
                      <a:lnTo>
                        <a:pt x="96" y="68"/>
                      </a:lnTo>
                      <a:lnTo>
                        <a:pt x="94" y="64"/>
                      </a:lnTo>
                      <a:lnTo>
                        <a:pt x="89" y="62"/>
                      </a:lnTo>
                      <a:lnTo>
                        <a:pt x="85" y="60"/>
                      </a:lnTo>
                      <a:lnTo>
                        <a:pt x="81" y="59"/>
                      </a:lnTo>
                      <a:lnTo>
                        <a:pt x="77" y="55"/>
                      </a:lnTo>
                      <a:lnTo>
                        <a:pt x="75" y="52"/>
                      </a:lnTo>
                      <a:lnTo>
                        <a:pt x="74" y="47"/>
                      </a:lnTo>
                      <a:lnTo>
                        <a:pt x="66" y="44"/>
                      </a:lnTo>
                      <a:lnTo>
                        <a:pt x="58" y="43"/>
                      </a:lnTo>
                      <a:lnTo>
                        <a:pt x="50" y="42"/>
                      </a:lnTo>
                      <a:lnTo>
                        <a:pt x="44" y="42"/>
                      </a:lnTo>
                      <a:lnTo>
                        <a:pt x="33" y="43"/>
                      </a:lnTo>
                      <a:lnTo>
                        <a:pt x="23" y="43"/>
                      </a:lnTo>
                      <a:lnTo>
                        <a:pt x="18" y="43"/>
                      </a:lnTo>
                      <a:lnTo>
                        <a:pt x="15" y="42"/>
                      </a:lnTo>
                      <a:lnTo>
                        <a:pt x="11" y="40"/>
                      </a:lnTo>
                      <a:lnTo>
                        <a:pt x="8" y="37"/>
                      </a:lnTo>
                      <a:lnTo>
                        <a:pt x="6" y="32"/>
                      </a:lnTo>
                      <a:lnTo>
                        <a:pt x="4" y="27"/>
                      </a:lnTo>
                      <a:lnTo>
                        <a:pt x="3" y="20"/>
                      </a:lnTo>
                      <a:lnTo>
                        <a:pt x="0" y="10"/>
                      </a:lnTo>
                      <a:lnTo>
                        <a:pt x="6" y="8"/>
                      </a:lnTo>
                      <a:lnTo>
                        <a:pt x="11" y="4"/>
                      </a:lnTo>
                      <a:lnTo>
                        <a:pt x="17" y="3"/>
                      </a:lnTo>
                      <a:lnTo>
                        <a:pt x="24" y="1"/>
                      </a:lnTo>
                      <a:lnTo>
                        <a:pt x="36" y="0"/>
                      </a:lnTo>
                      <a:lnTo>
                        <a:pt x="49" y="1"/>
                      </a:lnTo>
                      <a:lnTo>
                        <a:pt x="75" y="4"/>
                      </a:lnTo>
                      <a:lnTo>
                        <a:pt x="98" y="10"/>
                      </a:lnTo>
                      <a:lnTo>
                        <a:pt x="111" y="13"/>
                      </a:lnTo>
                      <a:lnTo>
                        <a:pt x="117" y="17"/>
                      </a:lnTo>
                      <a:lnTo>
                        <a:pt x="121" y="19"/>
                      </a:lnTo>
                      <a:lnTo>
                        <a:pt x="122" y="22"/>
                      </a:lnTo>
                      <a:lnTo>
                        <a:pt x="123" y="28"/>
                      </a:lnTo>
                      <a:lnTo>
                        <a:pt x="123" y="34"/>
                      </a:lnTo>
                      <a:lnTo>
                        <a:pt x="126" y="37"/>
                      </a:lnTo>
                      <a:lnTo>
                        <a:pt x="129" y="37"/>
                      </a:lnTo>
                      <a:lnTo>
                        <a:pt x="133" y="37"/>
                      </a:lnTo>
                      <a:lnTo>
                        <a:pt x="136" y="34"/>
                      </a:lnTo>
                      <a:lnTo>
                        <a:pt x="145" y="31"/>
                      </a:lnTo>
                      <a:lnTo>
                        <a:pt x="153" y="25"/>
                      </a:lnTo>
                      <a:lnTo>
                        <a:pt x="156" y="23"/>
                      </a:lnTo>
                      <a:lnTo>
                        <a:pt x="161" y="22"/>
                      </a:lnTo>
                      <a:lnTo>
                        <a:pt x="163" y="21"/>
                      </a:lnTo>
                      <a:lnTo>
                        <a:pt x="166" y="21"/>
                      </a:lnTo>
                      <a:lnTo>
                        <a:pt x="168" y="22"/>
                      </a:lnTo>
                      <a:lnTo>
                        <a:pt x="171" y="24"/>
                      </a:lnTo>
                      <a:lnTo>
                        <a:pt x="172" y="29"/>
                      </a:lnTo>
                      <a:lnTo>
                        <a:pt x="172" y="34"/>
                      </a:lnTo>
                      <a:lnTo>
                        <a:pt x="172" y="38"/>
                      </a:lnTo>
                      <a:lnTo>
                        <a:pt x="174" y="40"/>
                      </a:lnTo>
                      <a:lnTo>
                        <a:pt x="175" y="42"/>
                      </a:lnTo>
                      <a:lnTo>
                        <a:pt x="177" y="43"/>
                      </a:lnTo>
                      <a:lnTo>
                        <a:pt x="184" y="45"/>
                      </a:lnTo>
                      <a:lnTo>
                        <a:pt x="191" y="47"/>
                      </a:lnTo>
                      <a:lnTo>
                        <a:pt x="197" y="45"/>
                      </a:lnTo>
                      <a:lnTo>
                        <a:pt x="204" y="43"/>
                      </a:lnTo>
                      <a:lnTo>
                        <a:pt x="206" y="42"/>
                      </a:lnTo>
                      <a:lnTo>
                        <a:pt x="207" y="40"/>
                      </a:lnTo>
                      <a:lnTo>
                        <a:pt x="208" y="38"/>
                      </a:lnTo>
                      <a:lnTo>
                        <a:pt x="208" y="3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7" name="Freeform 16"/>
                <p:cNvSpPr>
                  <a:spLocks/>
                </p:cNvSpPr>
                <p:nvPr/>
              </p:nvSpPr>
              <p:spPr bwMode="auto">
                <a:xfrm>
                  <a:off x="6280152" y="2293942"/>
                  <a:ext cx="107950" cy="52388"/>
                </a:xfrm>
                <a:custGeom>
                  <a:avLst/>
                  <a:gdLst>
                    <a:gd name="T0" fmla="*/ 114 w 272"/>
                    <a:gd name="T1" fmla="*/ 3 h 134"/>
                    <a:gd name="T2" fmla="*/ 120 w 272"/>
                    <a:gd name="T3" fmla="*/ 7 h 134"/>
                    <a:gd name="T4" fmla="*/ 134 w 272"/>
                    <a:gd name="T5" fmla="*/ 10 h 134"/>
                    <a:gd name="T6" fmla="*/ 148 w 272"/>
                    <a:gd name="T7" fmla="*/ 12 h 134"/>
                    <a:gd name="T8" fmla="*/ 156 w 272"/>
                    <a:gd name="T9" fmla="*/ 15 h 134"/>
                    <a:gd name="T10" fmla="*/ 161 w 272"/>
                    <a:gd name="T11" fmla="*/ 21 h 134"/>
                    <a:gd name="T12" fmla="*/ 161 w 272"/>
                    <a:gd name="T13" fmla="*/ 30 h 134"/>
                    <a:gd name="T14" fmla="*/ 163 w 272"/>
                    <a:gd name="T15" fmla="*/ 37 h 134"/>
                    <a:gd name="T16" fmla="*/ 166 w 272"/>
                    <a:gd name="T17" fmla="*/ 37 h 134"/>
                    <a:gd name="T18" fmla="*/ 169 w 272"/>
                    <a:gd name="T19" fmla="*/ 32 h 134"/>
                    <a:gd name="T20" fmla="*/ 171 w 272"/>
                    <a:gd name="T21" fmla="*/ 17 h 134"/>
                    <a:gd name="T22" fmla="*/ 178 w 272"/>
                    <a:gd name="T23" fmla="*/ 13 h 134"/>
                    <a:gd name="T24" fmla="*/ 185 w 272"/>
                    <a:gd name="T25" fmla="*/ 19 h 134"/>
                    <a:gd name="T26" fmla="*/ 193 w 272"/>
                    <a:gd name="T27" fmla="*/ 31 h 134"/>
                    <a:gd name="T28" fmla="*/ 210 w 272"/>
                    <a:gd name="T29" fmla="*/ 36 h 134"/>
                    <a:gd name="T30" fmla="*/ 222 w 272"/>
                    <a:gd name="T31" fmla="*/ 43 h 134"/>
                    <a:gd name="T32" fmla="*/ 229 w 272"/>
                    <a:gd name="T33" fmla="*/ 51 h 134"/>
                    <a:gd name="T34" fmla="*/ 245 w 272"/>
                    <a:gd name="T35" fmla="*/ 50 h 134"/>
                    <a:gd name="T36" fmla="*/ 259 w 272"/>
                    <a:gd name="T37" fmla="*/ 50 h 134"/>
                    <a:gd name="T38" fmla="*/ 267 w 272"/>
                    <a:gd name="T39" fmla="*/ 52 h 134"/>
                    <a:gd name="T40" fmla="*/ 271 w 272"/>
                    <a:gd name="T41" fmla="*/ 57 h 134"/>
                    <a:gd name="T42" fmla="*/ 272 w 272"/>
                    <a:gd name="T43" fmla="*/ 69 h 134"/>
                    <a:gd name="T44" fmla="*/ 268 w 272"/>
                    <a:gd name="T45" fmla="*/ 80 h 134"/>
                    <a:gd name="T46" fmla="*/ 261 w 272"/>
                    <a:gd name="T47" fmla="*/ 85 h 134"/>
                    <a:gd name="T48" fmla="*/ 249 w 272"/>
                    <a:gd name="T49" fmla="*/ 88 h 134"/>
                    <a:gd name="T50" fmla="*/ 227 w 272"/>
                    <a:gd name="T51" fmla="*/ 86 h 134"/>
                    <a:gd name="T52" fmla="*/ 204 w 272"/>
                    <a:gd name="T53" fmla="*/ 84 h 134"/>
                    <a:gd name="T54" fmla="*/ 190 w 272"/>
                    <a:gd name="T55" fmla="*/ 84 h 134"/>
                    <a:gd name="T56" fmla="*/ 183 w 272"/>
                    <a:gd name="T57" fmla="*/ 85 h 134"/>
                    <a:gd name="T58" fmla="*/ 179 w 272"/>
                    <a:gd name="T59" fmla="*/ 86 h 134"/>
                    <a:gd name="T60" fmla="*/ 176 w 272"/>
                    <a:gd name="T61" fmla="*/ 91 h 134"/>
                    <a:gd name="T62" fmla="*/ 176 w 272"/>
                    <a:gd name="T63" fmla="*/ 100 h 134"/>
                    <a:gd name="T64" fmla="*/ 175 w 272"/>
                    <a:gd name="T65" fmla="*/ 108 h 134"/>
                    <a:gd name="T66" fmla="*/ 167 w 272"/>
                    <a:gd name="T67" fmla="*/ 112 h 134"/>
                    <a:gd name="T68" fmla="*/ 154 w 272"/>
                    <a:gd name="T69" fmla="*/ 115 h 134"/>
                    <a:gd name="T70" fmla="*/ 129 w 272"/>
                    <a:gd name="T71" fmla="*/ 118 h 134"/>
                    <a:gd name="T72" fmla="*/ 96 w 272"/>
                    <a:gd name="T73" fmla="*/ 115 h 134"/>
                    <a:gd name="T74" fmla="*/ 70 w 272"/>
                    <a:gd name="T75" fmla="*/ 112 h 134"/>
                    <a:gd name="T76" fmla="*/ 59 w 272"/>
                    <a:gd name="T77" fmla="*/ 111 h 134"/>
                    <a:gd name="T78" fmla="*/ 55 w 272"/>
                    <a:gd name="T79" fmla="*/ 115 h 134"/>
                    <a:gd name="T80" fmla="*/ 52 w 272"/>
                    <a:gd name="T81" fmla="*/ 126 h 134"/>
                    <a:gd name="T82" fmla="*/ 46 w 272"/>
                    <a:gd name="T83" fmla="*/ 131 h 134"/>
                    <a:gd name="T84" fmla="*/ 39 w 272"/>
                    <a:gd name="T85" fmla="*/ 128 h 134"/>
                    <a:gd name="T86" fmla="*/ 30 w 272"/>
                    <a:gd name="T87" fmla="*/ 126 h 134"/>
                    <a:gd name="T88" fmla="*/ 21 w 272"/>
                    <a:gd name="T89" fmla="*/ 130 h 134"/>
                    <a:gd name="T90" fmla="*/ 13 w 272"/>
                    <a:gd name="T91" fmla="*/ 130 h 134"/>
                    <a:gd name="T92" fmla="*/ 6 w 272"/>
                    <a:gd name="T93" fmla="*/ 125 h 134"/>
                    <a:gd name="T94" fmla="*/ 2 w 272"/>
                    <a:gd name="T95" fmla="*/ 119 h 134"/>
                    <a:gd name="T96" fmla="*/ 2 w 272"/>
                    <a:gd name="T97" fmla="*/ 110 h 134"/>
                    <a:gd name="T98" fmla="*/ 0 w 272"/>
                    <a:gd name="T99" fmla="*/ 98 h 134"/>
                    <a:gd name="T100" fmla="*/ 0 w 272"/>
                    <a:gd name="T101" fmla="*/ 89 h 134"/>
                    <a:gd name="T102" fmla="*/ 15 w 272"/>
                    <a:gd name="T103" fmla="*/ 86 h 134"/>
                    <a:gd name="T104" fmla="*/ 28 w 272"/>
                    <a:gd name="T105" fmla="*/ 81 h 134"/>
                    <a:gd name="T106" fmla="*/ 31 w 272"/>
                    <a:gd name="T107" fmla="*/ 72 h 134"/>
                    <a:gd name="T108" fmla="*/ 32 w 272"/>
                    <a:gd name="T109" fmla="*/ 62 h 134"/>
                    <a:gd name="T110" fmla="*/ 36 w 272"/>
                    <a:gd name="T111" fmla="*/ 53 h 134"/>
                    <a:gd name="T112" fmla="*/ 50 w 272"/>
                    <a:gd name="T113" fmla="*/ 50 h 134"/>
                    <a:gd name="T114" fmla="*/ 74 w 272"/>
                    <a:gd name="T115" fmla="*/ 37 h 134"/>
                    <a:gd name="T116" fmla="*/ 92 w 272"/>
                    <a:gd name="T117" fmla="*/ 22 h 134"/>
                    <a:gd name="T118" fmla="*/ 106 w 272"/>
                    <a:gd name="T119" fmla="*/ 9 h 13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72"/>
                    <a:gd name="T181" fmla="*/ 0 h 134"/>
                    <a:gd name="T182" fmla="*/ 272 w 272"/>
                    <a:gd name="T183" fmla="*/ 134 h 13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72" h="134">
                      <a:moveTo>
                        <a:pt x="111" y="0"/>
                      </a:moveTo>
                      <a:lnTo>
                        <a:pt x="114" y="3"/>
                      </a:lnTo>
                      <a:lnTo>
                        <a:pt x="117" y="5"/>
                      </a:lnTo>
                      <a:lnTo>
                        <a:pt x="120" y="7"/>
                      </a:lnTo>
                      <a:lnTo>
                        <a:pt x="125" y="9"/>
                      </a:lnTo>
                      <a:lnTo>
                        <a:pt x="134" y="10"/>
                      </a:lnTo>
                      <a:lnTo>
                        <a:pt x="144" y="11"/>
                      </a:lnTo>
                      <a:lnTo>
                        <a:pt x="148" y="12"/>
                      </a:lnTo>
                      <a:lnTo>
                        <a:pt x="153" y="13"/>
                      </a:lnTo>
                      <a:lnTo>
                        <a:pt x="156" y="15"/>
                      </a:lnTo>
                      <a:lnTo>
                        <a:pt x="159" y="17"/>
                      </a:lnTo>
                      <a:lnTo>
                        <a:pt x="161" y="21"/>
                      </a:lnTo>
                      <a:lnTo>
                        <a:pt x="161" y="24"/>
                      </a:lnTo>
                      <a:lnTo>
                        <a:pt x="161" y="30"/>
                      </a:lnTo>
                      <a:lnTo>
                        <a:pt x="160" y="36"/>
                      </a:lnTo>
                      <a:lnTo>
                        <a:pt x="163" y="37"/>
                      </a:lnTo>
                      <a:lnTo>
                        <a:pt x="165" y="37"/>
                      </a:lnTo>
                      <a:lnTo>
                        <a:pt x="166" y="37"/>
                      </a:lnTo>
                      <a:lnTo>
                        <a:pt x="167" y="36"/>
                      </a:lnTo>
                      <a:lnTo>
                        <a:pt x="169" y="32"/>
                      </a:lnTo>
                      <a:lnTo>
                        <a:pt x="170" y="27"/>
                      </a:lnTo>
                      <a:lnTo>
                        <a:pt x="171" y="17"/>
                      </a:lnTo>
                      <a:lnTo>
                        <a:pt x="173" y="12"/>
                      </a:lnTo>
                      <a:lnTo>
                        <a:pt x="178" y="13"/>
                      </a:lnTo>
                      <a:lnTo>
                        <a:pt x="181" y="15"/>
                      </a:lnTo>
                      <a:lnTo>
                        <a:pt x="185" y="19"/>
                      </a:lnTo>
                      <a:lnTo>
                        <a:pt x="188" y="22"/>
                      </a:lnTo>
                      <a:lnTo>
                        <a:pt x="193" y="31"/>
                      </a:lnTo>
                      <a:lnTo>
                        <a:pt x="197" y="36"/>
                      </a:lnTo>
                      <a:lnTo>
                        <a:pt x="210" y="36"/>
                      </a:lnTo>
                      <a:lnTo>
                        <a:pt x="222" y="36"/>
                      </a:lnTo>
                      <a:lnTo>
                        <a:pt x="222" y="43"/>
                      </a:lnTo>
                      <a:lnTo>
                        <a:pt x="222" y="49"/>
                      </a:lnTo>
                      <a:lnTo>
                        <a:pt x="229" y="51"/>
                      </a:lnTo>
                      <a:lnTo>
                        <a:pt x="237" y="51"/>
                      </a:lnTo>
                      <a:lnTo>
                        <a:pt x="245" y="50"/>
                      </a:lnTo>
                      <a:lnTo>
                        <a:pt x="253" y="50"/>
                      </a:lnTo>
                      <a:lnTo>
                        <a:pt x="259" y="50"/>
                      </a:lnTo>
                      <a:lnTo>
                        <a:pt x="265" y="51"/>
                      </a:lnTo>
                      <a:lnTo>
                        <a:pt x="267" y="52"/>
                      </a:lnTo>
                      <a:lnTo>
                        <a:pt x="269" y="54"/>
                      </a:lnTo>
                      <a:lnTo>
                        <a:pt x="271" y="57"/>
                      </a:lnTo>
                      <a:lnTo>
                        <a:pt x="271" y="61"/>
                      </a:lnTo>
                      <a:lnTo>
                        <a:pt x="272" y="69"/>
                      </a:lnTo>
                      <a:lnTo>
                        <a:pt x="271" y="75"/>
                      </a:lnTo>
                      <a:lnTo>
                        <a:pt x="268" y="80"/>
                      </a:lnTo>
                      <a:lnTo>
                        <a:pt x="265" y="83"/>
                      </a:lnTo>
                      <a:lnTo>
                        <a:pt x="261" y="85"/>
                      </a:lnTo>
                      <a:lnTo>
                        <a:pt x="255" y="88"/>
                      </a:lnTo>
                      <a:lnTo>
                        <a:pt x="249" y="88"/>
                      </a:lnTo>
                      <a:lnTo>
                        <a:pt x="242" y="88"/>
                      </a:lnTo>
                      <a:lnTo>
                        <a:pt x="227" y="86"/>
                      </a:lnTo>
                      <a:lnTo>
                        <a:pt x="212" y="84"/>
                      </a:lnTo>
                      <a:lnTo>
                        <a:pt x="204" y="84"/>
                      </a:lnTo>
                      <a:lnTo>
                        <a:pt x="197" y="84"/>
                      </a:lnTo>
                      <a:lnTo>
                        <a:pt x="190" y="84"/>
                      </a:lnTo>
                      <a:lnTo>
                        <a:pt x="185" y="85"/>
                      </a:lnTo>
                      <a:lnTo>
                        <a:pt x="183" y="85"/>
                      </a:lnTo>
                      <a:lnTo>
                        <a:pt x="180" y="85"/>
                      </a:lnTo>
                      <a:lnTo>
                        <a:pt x="179" y="86"/>
                      </a:lnTo>
                      <a:lnTo>
                        <a:pt x="178" y="88"/>
                      </a:lnTo>
                      <a:lnTo>
                        <a:pt x="176" y="91"/>
                      </a:lnTo>
                      <a:lnTo>
                        <a:pt x="176" y="95"/>
                      </a:lnTo>
                      <a:lnTo>
                        <a:pt x="176" y="100"/>
                      </a:lnTo>
                      <a:lnTo>
                        <a:pt x="175" y="104"/>
                      </a:lnTo>
                      <a:lnTo>
                        <a:pt x="175" y="108"/>
                      </a:lnTo>
                      <a:lnTo>
                        <a:pt x="173" y="110"/>
                      </a:lnTo>
                      <a:lnTo>
                        <a:pt x="167" y="112"/>
                      </a:lnTo>
                      <a:lnTo>
                        <a:pt x="160" y="114"/>
                      </a:lnTo>
                      <a:lnTo>
                        <a:pt x="154" y="115"/>
                      </a:lnTo>
                      <a:lnTo>
                        <a:pt x="146" y="116"/>
                      </a:lnTo>
                      <a:lnTo>
                        <a:pt x="129" y="118"/>
                      </a:lnTo>
                      <a:lnTo>
                        <a:pt x="112" y="116"/>
                      </a:lnTo>
                      <a:lnTo>
                        <a:pt x="96" y="115"/>
                      </a:lnTo>
                      <a:lnTo>
                        <a:pt x="81" y="114"/>
                      </a:lnTo>
                      <a:lnTo>
                        <a:pt x="70" y="112"/>
                      </a:lnTo>
                      <a:lnTo>
                        <a:pt x="62" y="110"/>
                      </a:lnTo>
                      <a:lnTo>
                        <a:pt x="59" y="111"/>
                      </a:lnTo>
                      <a:lnTo>
                        <a:pt x="56" y="113"/>
                      </a:lnTo>
                      <a:lnTo>
                        <a:pt x="55" y="115"/>
                      </a:lnTo>
                      <a:lnTo>
                        <a:pt x="53" y="119"/>
                      </a:lnTo>
                      <a:lnTo>
                        <a:pt x="52" y="126"/>
                      </a:lnTo>
                      <a:lnTo>
                        <a:pt x="50" y="134"/>
                      </a:lnTo>
                      <a:lnTo>
                        <a:pt x="46" y="131"/>
                      </a:lnTo>
                      <a:lnTo>
                        <a:pt x="42" y="129"/>
                      </a:lnTo>
                      <a:lnTo>
                        <a:pt x="39" y="128"/>
                      </a:lnTo>
                      <a:lnTo>
                        <a:pt x="36" y="126"/>
                      </a:lnTo>
                      <a:lnTo>
                        <a:pt x="30" y="126"/>
                      </a:lnTo>
                      <a:lnTo>
                        <a:pt x="26" y="129"/>
                      </a:lnTo>
                      <a:lnTo>
                        <a:pt x="21" y="130"/>
                      </a:lnTo>
                      <a:lnTo>
                        <a:pt x="16" y="130"/>
                      </a:lnTo>
                      <a:lnTo>
                        <a:pt x="13" y="130"/>
                      </a:lnTo>
                      <a:lnTo>
                        <a:pt x="10" y="129"/>
                      </a:lnTo>
                      <a:lnTo>
                        <a:pt x="6" y="125"/>
                      </a:lnTo>
                      <a:lnTo>
                        <a:pt x="1" y="122"/>
                      </a:lnTo>
                      <a:lnTo>
                        <a:pt x="2" y="119"/>
                      </a:lnTo>
                      <a:lnTo>
                        <a:pt x="2" y="114"/>
                      </a:lnTo>
                      <a:lnTo>
                        <a:pt x="2" y="110"/>
                      </a:lnTo>
                      <a:lnTo>
                        <a:pt x="1" y="103"/>
                      </a:lnTo>
                      <a:lnTo>
                        <a:pt x="0" y="98"/>
                      </a:lnTo>
                      <a:lnTo>
                        <a:pt x="0" y="93"/>
                      </a:lnTo>
                      <a:lnTo>
                        <a:pt x="0" y="89"/>
                      </a:lnTo>
                      <a:lnTo>
                        <a:pt x="1" y="85"/>
                      </a:lnTo>
                      <a:lnTo>
                        <a:pt x="15" y="86"/>
                      </a:lnTo>
                      <a:lnTo>
                        <a:pt x="26" y="85"/>
                      </a:lnTo>
                      <a:lnTo>
                        <a:pt x="28" y="81"/>
                      </a:lnTo>
                      <a:lnTo>
                        <a:pt x="30" y="76"/>
                      </a:lnTo>
                      <a:lnTo>
                        <a:pt x="31" y="72"/>
                      </a:lnTo>
                      <a:lnTo>
                        <a:pt x="31" y="66"/>
                      </a:lnTo>
                      <a:lnTo>
                        <a:pt x="32" y="62"/>
                      </a:lnTo>
                      <a:lnTo>
                        <a:pt x="33" y="57"/>
                      </a:lnTo>
                      <a:lnTo>
                        <a:pt x="36" y="53"/>
                      </a:lnTo>
                      <a:lnTo>
                        <a:pt x="38" y="49"/>
                      </a:lnTo>
                      <a:lnTo>
                        <a:pt x="50" y="50"/>
                      </a:lnTo>
                      <a:lnTo>
                        <a:pt x="62" y="49"/>
                      </a:lnTo>
                      <a:lnTo>
                        <a:pt x="74" y="37"/>
                      </a:lnTo>
                      <a:lnTo>
                        <a:pt x="86" y="27"/>
                      </a:lnTo>
                      <a:lnTo>
                        <a:pt x="92" y="22"/>
                      </a:lnTo>
                      <a:lnTo>
                        <a:pt x="99" y="16"/>
                      </a:lnTo>
                      <a:lnTo>
                        <a:pt x="106" y="9"/>
                      </a:lnTo>
                      <a:lnTo>
                        <a:pt x="11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8" name="Freeform 17"/>
                <p:cNvSpPr>
                  <a:spLocks/>
                </p:cNvSpPr>
                <p:nvPr/>
              </p:nvSpPr>
              <p:spPr bwMode="auto">
                <a:xfrm>
                  <a:off x="2027239" y="2346330"/>
                  <a:ext cx="12700" cy="9525"/>
                </a:xfrm>
                <a:custGeom>
                  <a:avLst/>
                  <a:gdLst>
                    <a:gd name="T0" fmla="*/ 30 w 30"/>
                    <a:gd name="T1" fmla="*/ 12 h 24"/>
                    <a:gd name="T2" fmla="*/ 25 w 30"/>
                    <a:gd name="T3" fmla="*/ 19 h 24"/>
                    <a:gd name="T4" fmla="*/ 20 w 30"/>
                    <a:gd name="T5" fmla="*/ 23 h 24"/>
                    <a:gd name="T6" fmla="*/ 16 w 30"/>
                    <a:gd name="T7" fmla="*/ 24 h 24"/>
                    <a:gd name="T8" fmla="*/ 11 w 30"/>
                    <a:gd name="T9" fmla="*/ 24 h 24"/>
                    <a:gd name="T10" fmla="*/ 8 w 30"/>
                    <a:gd name="T11" fmla="*/ 21 h 24"/>
                    <a:gd name="T12" fmla="*/ 5 w 30"/>
                    <a:gd name="T13" fmla="*/ 19 h 24"/>
                    <a:gd name="T14" fmla="*/ 3 w 30"/>
                    <a:gd name="T15" fmla="*/ 16 h 24"/>
                    <a:gd name="T16" fmla="*/ 1 w 30"/>
                    <a:gd name="T17" fmla="*/ 11 h 24"/>
                    <a:gd name="T18" fmla="*/ 0 w 30"/>
                    <a:gd name="T19" fmla="*/ 8 h 24"/>
                    <a:gd name="T20" fmla="*/ 1 w 30"/>
                    <a:gd name="T21" fmla="*/ 5 h 24"/>
                    <a:gd name="T22" fmla="*/ 3 w 30"/>
                    <a:gd name="T23" fmla="*/ 1 h 24"/>
                    <a:gd name="T24" fmla="*/ 6 w 30"/>
                    <a:gd name="T25" fmla="*/ 0 h 24"/>
                    <a:gd name="T26" fmla="*/ 10 w 30"/>
                    <a:gd name="T27" fmla="*/ 0 h 24"/>
                    <a:gd name="T28" fmla="*/ 15 w 30"/>
                    <a:gd name="T29" fmla="*/ 2 h 24"/>
                    <a:gd name="T30" fmla="*/ 23 w 30"/>
                    <a:gd name="T31" fmla="*/ 6 h 24"/>
                    <a:gd name="T32" fmla="*/ 30 w 30"/>
                    <a:gd name="T33" fmla="*/ 12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24"/>
                    <a:gd name="T53" fmla="*/ 30 w 30"/>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24">
                      <a:moveTo>
                        <a:pt x="30" y="12"/>
                      </a:moveTo>
                      <a:lnTo>
                        <a:pt x="25" y="19"/>
                      </a:lnTo>
                      <a:lnTo>
                        <a:pt x="20" y="23"/>
                      </a:lnTo>
                      <a:lnTo>
                        <a:pt x="16" y="24"/>
                      </a:lnTo>
                      <a:lnTo>
                        <a:pt x="11" y="24"/>
                      </a:lnTo>
                      <a:lnTo>
                        <a:pt x="8" y="21"/>
                      </a:lnTo>
                      <a:lnTo>
                        <a:pt x="5" y="19"/>
                      </a:lnTo>
                      <a:lnTo>
                        <a:pt x="3" y="16"/>
                      </a:lnTo>
                      <a:lnTo>
                        <a:pt x="1" y="11"/>
                      </a:lnTo>
                      <a:lnTo>
                        <a:pt x="0" y="8"/>
                      </a:lnTo>
                      <a:lnTo>
                        <a:pt x="1" y="5"/>
                      </a:lnTo>
                      <a:lnTo>
                        <a:pt x="3" y="1"/>
                      </a:lnTo>
                      <a:lnTo>
                        <a:pt x="6" y="0"/>
                      </a:lnTo>
                      <a:lnTo>
                        <a:pt x="10" y="0"/>
                      </a:lnTo>
                      <a:lnTo>
                        <a:pt x="15" y="2"/>
                      </a:lnTo>
                      <a:lnTo>
                        <a:pt x="23" y="6"/>
                      </a:lnTo>
                      <a:lnTo>
                        <a:pt x="3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9" name="Freeform 18"/>
                <p:cNvSpPr>
                  <a:spLocks/>
                </p:cNvSpPr>
                <p:nvPr/>
              </p:nvSpPr>
              <p:spPr bwMode="auto">
                <a:xfrm>
                  <a:off x="2063750" y="2347917"/>
                  <a:ext cx="58738" cy="28575"/>
                </a:xfrm>
                <a:custGeom>
                  <a:avLst/>
                  <a:gdLst>
                    <a:gd name="T0" fmla="*/ 147 w 148"/>
                    <a:gd name="T1" fmla="*/ 8 h 70"/>
                    <a:gd name="T2" fmla="*/ 148 w 148"/>
                    <a:gd name="T3" fmla="*/ 21 h 70"/>
                    <a:gd name="T4" fmla="*/ 147 w 148"/>
                    <a:gd name="T5" fmla="*/ 30 h 70"/>
                    <a:gd name="T6" fmla="*/ 144 w 148"/>
                    <a:gd name="T7" fmla="*/ 34 h 70"/>
                    <a:gd name="T8" fmla="*/ 143 w 148"/>
                    <a:gd name="T9" fmla="*/ 37 h 70"/>
                    <a:gd name="T10" fmla="*/ 141 w 148"/>
                    <a:gd name="T11" fmla="*/ 41 h 70"/>
                    <a:gd name="T12" fmla="*/ 138 w 148"/>
                    <a:gd name="T13" fmla="*/ 43 h 70"/>
                    <a:gd name="T14" fmla="*/ 132 w 148"/>
                    <a:gd name="T15" fmla="*/ 47 h 70"/>
                    <a:gd name="T16" fmla="*/ 124 w 148"/>
                    <a:gd name="T17" fmla="*/ 51 h 70"/>
                    <a:gd name="T18" fmla="*/ 115 w 148"/>
                    <a:gd name="T19" fmla="*/ 53 h 70"/>
                    <a:gd name="T20" fmla="*/ 106 w 148"/>
                    <a:gd name="T21" fmla="*/ 54 h 70"/>
                    <a:gd name="T22" fmla="*/ 88 w 148"/>
                    <a:gd name="T23" fmla="*/ 56 h 70"/>
                    <a:gd name="T24" fmla="*/ 67 w 148"/>
                    <a:gd name="T25" fmla="*/ 59 h 70"/>
                    <a:gd name="T26" fmla="*/ 59 w 148"/>
                    <a:gd name="T27" fmla="*/ 60 h 70"/>
                    <a:gd name="T28" fmla="*/ 50 w 148"/>
                    <a:gd name="T29" fmla="*/ 62 h 70"/>
                    <a:gd name="T30" fmla="*/ 43 w 148"/>
                    <a:gd name="T31" fmla="*/ 65 h 70"/>
                    <a:gd name="T32" fmla="*/ 36 w 148"/>
                    <a:gd name="T33" fmla="*/ 70 h 70"/>
                    <a:gd name="T34" fmla="*/ 33 w 148"/>
                    <a:gd name="T35" fmla="*/ 70 h 70"/>
                    <a:gd name="T36" fmla="*/ 30 w 148"/>
                    <a:gd name="T37" fmla="*/ 67 h 70"/>
                    <a:gd name="T38" fmla="*/ 27 w 148"/>
                    <a:gd name="T39" fmla="*/ 66 h 70"/>
                    <a:gd name="T40" fmla="*/ 25 w 148"/>
                    <a:gd name="T41" fmla="*/ 63 h 70"/>
                    <a:gd name="T42" fmla="*/ 22 w 148"/>
                    <a:gd name="T43" fmla="*/ 56 h 70"/>
                    <a:gd name="T44" fmla="*/ 20 w 148"/>
                    <a:gd name="T45" fmla="*/ 50 h 70"/>
                    <a:gd name="T46" fmla="*/ 17 w 148"/>
                    <a:gd name="T47" fmla="*/ 43 h 70"/>
                    <a:gd name="T48" fmla="*/ 14 w 148"/>
                    <a:gd name="T49" fmla="*/ 37 h 70"/>
                    <a:gd name="T50" fmla="*/ 12 w 148"/>
                    <a:gd name="T51" fmla="*/ 35 h 70"/>
                    <a:gd name="T52" fmla="*/ 8 w 148"/>
                    <a:gd name="T53" fmla="*/ 34 h 70"/>
                    <a:gd name="T54" fmla="*/ 5 w 148"/>
                    <a:gd name="T55" fmla="*/ 33 h 70"/>
                    <a:gd name="T56" fmla="*/ 0 w 148"/>
                    <a:gd name="T57" fmla="*/ 33 h 70"/>
                    <a:gd name="T58" fmla="*/ 2 w 148"/>
                    <a:gd name="T59" fmla="*/ 27 h 70"/>
                    <a:gd name="T60" fmla="*/ 4 w 148"/>
                    <a:gd name="T61" fmla="*/ 23 h 70"/>
                    <a:gd name="T62" fmla="*/ 7 w 148"/>
                    <a:gd name="T63" fmla="*/ 21 h 70"/>
                    <a:gd name="T64" fmla="*/ 13 w 148"/>
                    <a:gd name="T65" fmla="*/ 20 h 70"/>
                    <a:gd name="T66" fmla="*/ 24 w 148"/>
                    <a:gd name="T67" fmla="*/ 20 h 70"/>
                    <a:gd name="T68" fmla="*/ 37 w 148"/>
                    <a:gd name="T69" fmla="*/ 21 h 70"/>
                    <a:gd name="T70" fmla="*/ 50 w 148"/>
                    <a:gd name="T71" fmla="*/ 23 h 70"/>
                    <a:gd name="T72" fmla="*/ 62 w 148"/>
                    <a:gd name="T73" fmla="*/ 23 h 70"/>
                    <a:gd name="T74" fmla="*/ 66 w 148"/>
                    <a:gd name="T75" fmla="*/ 22 h 70"/>
                    <a:gd name="T76" fmla="*/ 70 w 148"/>
                    <a:gd name="T77" fmla="*/ 19 h 70"/>
                    <a:gd name="T78" fmla="*/ 72 w 148"/>
                    <a:gd name="T79" fmla="*/ 15 h 70"/>
                    <a:gd name="T80" fmla="*/ 73 w 148"/>
                    <a:gd name="T81" fmla="*/ 8 h 70"/>
                    <a:gd name="T82" fmla="*/ 74 w 148"/>
                    <a:gd name="T83" fmla="*/ 5 h 70"/>
                    <a:gd name="T84" fmla="*/ 75 w 148"/>
                    <a:gd name="T85" fmla="*/ 2 h 70"/>
                    <a:gd name="T86" fmla="*/ 76 w 148"/>
                    <a:gd name="T87" fmla="*/ 1 h 70"/>
                    <a:gd name="T88" fmla="*/ 80 w 148"/>
                    <a:gd name="T89" fmla="*/ 0 h 70"/>
                    <a:gd name="T90" fmla="*/ 86 w 148"/>
                    <a:gd name="T91" fmla="*/ 1 h 70"/>
                    <a:gd name="T92" fmla="*/ 94 w 148"/>
                    <a:gd name="T93" fmla="*/ 4 h 70"/>
                    <a:gd name="T94" fmla="*/ 105 w 148"/>
                    <a:gd name="T95" fmla="*/ 8 h 70"/>
                    <a:gd name="T96" fmla="*/ 118 w 148"/>
                    <a:gd name="T97" fmla="*/ 12 h 70"/>
                    <a:gd name="T98" fmla="*/ 124 w 148"/>
                    <a:gd name="T99" fmla="*/ 12 h 70"/>
                    <a:gd name="T100" fmla="*/ 131 w 148"/>
                    <a:gd name="T101" fmla="*/ 12 h 70"/>
                    <a:gd name="T102" fmla="*/ 139 w 148"/>
                    <a:gd name="T103" fmla="*/ 11 h 70"/>
                    <a:gd name="T104" fmla="*/ 147 w 148"/>
                    <a:gd name="T105" fmla="*/ 8 h 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48"/>
                    <a:gd name="T160" fmla="*/ 0 h 70"/>
                    <a:gd name="T161" fmla="*/ 148 w 148"/>
                    <a:gd name="T162" fmla="*/ 70 h 7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48" h="70">
                      <a:moveTo>
                        <a:pt x="147" y="8"/>
                      </a:moveTo>
                      <a:lnTo>
                        <a:pt x="148" y="21"/>
                      </a:lnTo>
                      <a:lnTo>
                        <a:pt x="147" y="30"/>
                      </a:lnTo>
                      <a:lnTo>
                        <a:pt x="144" y="34"/>
                      </a:lnTo>
                      <a:lnTo>
                        <a:pt x="143" y="37"/>
                      </a:lnTo>
                      <a:lnTo>
                        <a:pt x="141" y="41"/>
                      </a:lnTo>
                      <a:lnTo>
                        <a:pt x="138" y="43"/>
                      </a:lnTo>
                      <a:lnTo>
                        <a:pt x="132" y="47"/>
                      </a:lnTo>
                      <a:lnTo>
                        <a:pt x="124" y="51"/>
                      </a:lnTo>
                      <a:lnTo>
                        <a:pt x="115" y="53"/>
                      </a:lnTo>
                      <a:lnTo>
                        <a:pt x="106" y="54"/>
                      </a:lnTo>
                      <a:lnTo>
                        <a:pt x="88" y="56"/>
                      </a:lnTo>
                      <a:lnTo>
                        <a:pt x="67" y="59"/>
                      </a:lnTo>
                      <a:lnTo>
                        <a:pt x="59" y="60"/>
                      </a:lnTo>
                      <a:lnTo>
                        <a:pt x="50" y="62"/>
                      </a:lnTo>
                      <a:lnTo>
                        <a:pt x="43" y="65"/>
                      </a:lnTo>
                      <a:lnTo>
                        <a:pt x="36" y="70"/>
                      </a:lnTo>
                      <a:lnTo>
                        <a:pt x="33" y="70"/>
                      </a:lnTo>
                      <a:lnTo>
                        <a:pt x="30" y="67"/>
                      </a:lnTo>
                      <a:lnTo>
                        <a:pt x="27" y="66"/>
                      </a:lnTo>
                      <a:lnTo>
                        <a:pt x="25" y="63"/>
                      </a:lnTo>
                      <a:lnTo>
                        <a:pt x="22" y="56"/>
                      </a:lnTo>
                      <a:lnTo>
                        <a:pt x="20" y="50"/>
                      </a:lnTo>
                      <a:lnTo>
                        <a:pt x="17" y="43"/>
                      </a:lnTo>
                      <a:lnTo>
                        <a:pt x="14" y="37"/>
                      </a:lnTo>
                      <a:lnTo>
                        <a:pt x="12" y="35"/>
                      </a:lnTo>
                      <a:lnTo>
                        <a:pt x="8" y="34"/>
                      </a:lnTo>
                      <a:lnTo>
                        <a:pt x="5" y="33"/>
                      </a:lnTo>
                      <a:lnTo>
                        <a:pt x="0" y="33"/>
                      </a:lnTo>
                      <a:lnTo>
                        <a:pt x="2" y="27"/>
                      </a:lnTo>
                      <a:lnTo>
                        <a:pt x="4" y="23"/>
                      </a:lnTo>
                      <a:lnTo>
                        <a:pt x="7" y="21"/>
                      </a:lnTo>
                      <a:lnTo>
                        <a:pt x="13" y="20"/>
                      </a:lnTo>
                      <a:lnTo>
                        <a:pt x="24" y="20"/>
                      </a:lnTo>
                      <a:lnTo>
                        <a:pt x="37" y="21"/>
                      </a:lnTo>
                      <a:lnTo>
                        <a:pt x="50" y="23"/>
                      </a:lnTo>
                      <a:lnTo>
                        <a:pt x="62" y="23"/>
                      </a:lnTo>
                      <a:lnTo>
                        <a:pt x="66" y="22"/>
                      </a:lnTo>
                      <a:lnTo>
                        <a:pt x="70" y="19"/>
                      </a:lnTo>
                      <a:lnTo>
                        <a:pt x="72" y="15"/>
                      </a:lnTo>
                      <a:lnTo>
                        <a:pt x="73" y="8"/>
                      </a:lnTo>
                      <a:lnTo>
                        <a:pt x="74" y="5"/>
                      </a:lnTo>
                      <a:lnTo>
                        <a:pt x="75" y="2"/>
                      </a:lnTo>
                      <a:lnTo>
                        <a:pt x="76" y="1"/>
                      </a:lnTo>
                      <a:lnTo>
                        <a:pt x="80" y="0"/>
                      </a:lnTo>
                      <a:lnTo>
                        <a:pt x="86" y="1"/>
                      </a:lnTo>
                      <a:lnTo>
                        <a:pt x="94" y="4"/>
                      </a:lnTo>
                      <a:lnTo>
                        <a:pt x="105" y="8"/>
                      </a:lnTo>
                      <a:lnTo>
                        <a:pt x="118" y="12"/>
                      </a:lnTo>
                      <a:lnTo>
                        <a:pt x="124" y="12"/>
                      </a:lnTo>
                      <a:lnTo>
                        <a:pt x="131" y="12"/>
                      </a:lnTo>
                      <a:lnTo>
                        <a:pt x="139" y="11"/>
                      </a:lnTo>
                      <a:lnTo>
                        <a:pt x="147" y="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0" name="Freeform 19"/>
                <p:cNvSpPr>
                  <a:spLocks/>
                </p:cNvSpPr>
                <p:nvPr/>
              </p:nvSpPr>
              <p:spPr bwMode="auto">
                <a:xfrm>
                  <a:off x="2414589" y="2355855"/>
                  <a:ext cx="47625" cy="20638"/>
                </a:xfrm>
                <a:custGeom>
                  <a:avLst/>
                  <a:gdLst>
                    <a:gd name="T0" fmla="*/ 110 w 120"/>
                    <a:gd name="T1" fmla="*/ 0 h 49"/>
                    <a:gd name="T2" fmla="*/ 116 w 120"/>
                    <a:gd name="T3" fmla="*/ 3 h 49"/>
                    <a:gd name="T4" fmla="*/ 119 w 120"/>
                    <a:gd name="T5" fmla="*/ 6 h 49"/>
                    <a:gd name="T6" fmla="*/ 120 w 120"/>
                    <a:gd name="T7" fmla="*/ 10 h 49"/>
                    <a:gd name="T8" fmla="*/ 120 w 120"/>
                    <a:gd name="T9" fmla="*/ 13 h 49"/>
                    <a:gd name="T10" fmla="*/ 116 w 120"/>
                    <a:gd name="T11" fmla="*/ 20 h 49"/>
                    <a:gd name="T12" fmla="*/ 110 w 120"/>
                    <a:gd name="T13" fmla="*/ 24 h 49"/>
                    <a:gd name="T14" fmla="*/ 102 w 120"/>
                    <a:gd name="T15" fmla="*/ 30 h 49"/>
                    <a:gd name="T16" fmla="*/ 94 w 120"/>
                    <a:gd name="T17" fmla="*/ 32 h 49"/>
                    <a:gd name="T18" fmla="*/ 85 w 120"/>
                    <a:gd name="T19" fmla="*/ 34 h 49"/>
                    <a:gd name="T20" fmla="*/ 74 w 120"/>
                    <a:gd name="T21" fmla="*/ 36 h 49"/>
                    <a:gd name="T22" fmla="*/ 69 w 120"/>
                    <a:gd name="T23" fmla="*/ 40 h 49"/>
                    <a:gd name="T24" fmla="*/ 65 w 120"/>
                    <a:gd name="T25" fmla="*/ 43 h 49"/>
                    <a:gd name="T26" fmla="*/ 62 w 120"/>
                    <a:gd name="T27" fmla="*/ 48 h 49"/>
                    <a:gd name="T28" fmla="*/ 61 w 120"/>
                    <a:gd name="T29" fmla="*/ 49 h 49"/>
                    <a:gd name="T30" fmla="*/ 55 w 120"/>
                    <a:gd name="T31" fmla="*/ 48 h 49"/>
                    <a:gd name="T32" fmla="*/ 46 w 120"/>
                    <a:gd name="T33" fmla="*/ 43 h 49"/>
                    <a:gd name="T34" fmla="*/ 41 w 120"/>
                    <a:gd name="T35" fmla="*/ 41 h 49"/>
                    <a:gd name="T36" fmla="*/ 36 w 120"/>
                    <a:gd name="T37" fmla="*/ 39 h 49"/>
                    <a:gd name="T38" fmla="*/ 30 w 120"/>
                    <a:gd name="T39" fmla="*/ 38 h 49"/>
                    <a:gd name="T40" fmla="*/ 25 w 120"/>
                    <a:gd name="T41" fmla="*/ 36 h 49"/>
                    <a:gd name="T42" fmla="*/ 25 w 120"/>
                    <a:gd name="T43" fmla="*/ 39 h 49"/>
                    <a:gd name="T44" fmla="*/ 22 w 120"/>
                    <a:gd name="T45" fmla="*/ 43 h 49"/>
                    <a:gd name="T46" fmla="*/ 20 w 120"/>
                    <a:gd name="T47" fmla="*/ 45 h 49"/>
                    <a:gd name="T48" fmla="*/ 18 w 120"/>
                    <a:gd name="T49" fmla="*/ 48 h 49"/>
                    <a:gd name="T50" fmla="*/ 15 w 120"/>
                    <a:gd name="T51" fmla="*/ 49 h 49"/>
                    <a:gd name="T52" fmla="*/ 12 w 120"/>
                    <a:gd name="T53" fmla="*/ 49 h 49"/>
                    <a:gd name="T54" fmla="*/ 6 w 120"/>
                    <a:gd name="T55" fmla="*/ 49 h 49"/>
                    <a:gd name="T56" fmla="*/ 2 w 120"/>
                    <a:gd name="T57" fmla="*/ 46 h 49"/>
                    <a:gd name="T58" fmla="*/ 1 w 120"/>
                    <a:gd name="T59" fmla="*/ 43 h 49"/>
                    <a:gd name="T60" fmla="*/ 0 w 120"/>
                    <a:gd name="T61" fmla="*/ 36 h 49"/>
                    <a:gd name="T62" fmla="*/ 0 w 120"/>
                    <a:gd name="T63" fmla="*/ 32 h 49"/>
                    <a:gd name="T64" fmla="*/ 0 w 120"/>
                    <a:gd name="T65" fmla="*/ 28 h 49"/>
                    <a:gd name="T66" fmla="*/ 0 w 120"/>
                    <a:gd name="T67" fmla="*/ 23 h 49"/>
                    <a:gd name="T68" fmla="*/ 1 w 120"/>
                    <a:gd name="T69" fmla="*/ 20 h 49"/>
                    <a:gd name="T70" fmla="*/ 3 w 120"/>
                    <a:gd name="T71" fmla="*/ 18 h 49"/>
                    <a:gd name="T72" fmla="*/ 6 w 120"/>
                    <a:gd name="T73" fmla="*/ 15 h 49"/>
                    <a:gd name="T74" fmla="*/ 9 w 120"/>
                    <a:gd name="T75" fmla="*/ 13 h 49"/>
                    <a:gd name="T76" fmla="*/ 12 w 120"/>
                    <a:gd name="T77" fmla="*/ 12 h 49"/>
                    <a:gd name="T78" fmla="*/ 20 w 120"/>
                    <a:gd name="T79" fmla="*/ 11 h 49"/>
                    <a:gd name="T80" fmla="*/ 28 w 120"/>
                    <a:gd name="T81" fmla="*/ 10 h 49"/>
                    <a:gd name="T82" fmla="*/ 38 w 120"/>
                    <a:gd name="T83" fmla="*/ 11 h 49"/>
                    <a:gd name="T84" fmla="*/ 48 w 120"/>
                    <a:gd name="T85" fmla="*/ 12 h 49"/>
                    <a:gd name="T86" fmla="*/ 69 w 120"/>
                    <a:gd name="T87" fmla="*/ 14 h 49"/>
                    <a:gd name="T88" fmla="*/ 88 w 120"/>
                    <a:gd name="T89" fmla="*/ 14 h 49"/>
                    <a:gd name="T90" fmla="*/ 96 w 120"/>
                    <a:gd name="T91" fmla="*/ 13 h 49"/>
                    <a:gd name="T92" fmla="*/ 102 w 120"/>
                    <a:gd name="T93" fmla="*/ 11 h 49"/>
                    <a:gd name="T94" fmla="*/ 105 w 120"/>
                    <a:gd name="T95" fmla="*/ 9 h 49"/>
                    <a:gd name="T96" fmla="*/ 107 w 120"/>
                    <a:gd name="T97" fmla="*/ 6 h 49"/>
                    <a:gd name="T98" fmla="*/ 109 w 120"/>
                    <a:gd name="T99" fmla="*/ 3 h 49"/>
                    <a:gd name="T100" fmla="*/ 110 w 120"/>
                    <a:gd name="T101" fmla="*/ 0 h 4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0"/>
                    <a:gd name="T154" fmla="*/ 0 h 49"/>
                    <a:gd name="T155" fmla="*/ 120 w 120"/>
                    <a:gd name="T156" fmla="*/ 49 h 4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0" h="49">
                      <a:moveTo>
                        <a:pt x="110" y="0"/>
                      </a:moveTo>
                      <a:lnTo>
                        <a:pt x="116" y="3"/>
                      </a:lnTo>
                      <a:lnTo>
                        <a:pt x="119" y="6"/>
                      </a:lnTo>
                      <a:lnTo>
                        <a:pt x="120" y="10"/>
                      </a:lnTo>
                      <a:lnTo>
                        <a:pt x="120" y="13"/>
                      </a:lnTo>
                      <a:lnTo>
                        <a:pt x="116" y="20"/>
                      </a:lnTo>
                      <a:lnTo>
                        <a:pt x="110" y="24"/>
                      </a:lnTo>
                      <a:lnTo>
                        <a:pt x="102" y="30"/>
                      </a:lnTo>
                      <a:lnTo>
                        <a:pt x="94" y="32"/>
                      </a:lnTo>
                      <a:lnTo>
                        <a:pt x="85" y="34"/>
                      </a:lnTo>
                      <a:lnTo>
                        <a:pt x="74" y="36"/>
                      </a:lnTo>
                      <a:lnTo>
                        <a:pt x="69" y="40"/>
                      </a:lnTo>
                      <a:lnTo>
                        <a:pt x="65" y="43"/>
                      </a:lnTo>
                      <a:lnTo>
                        <a:pt x="62" y="48"/>
                      </a:lnTo>
                      <a:lnTo>
                        <a:pt x="61" y="49"/>
                      </a:lnTo>
                      <a:lnTo>
                        <a:pt x="55" y="48"/>
                      </a:lnTo>
                      <a:lnTo>
                        <a:pt x="46" y="43"/>
                      </a:lnTo>
                      <a:lnTo>
                        <a:pt x="41" y="41"/>
                      </a:lnTo>
                      <a:lnTo>
                        <a:pt x="36" y="39"/>
                      </a:lnTo>
                      <a:lnTo>
                        <a:pt x="30" y="38"/>
                      </a:lnTo>
                      <a:lnTo>
                        <a:pt x="25" y="36"/>
                      </a:lnTo>
                      <a:lnTo>
                        <a:pt x="25" y="39"/>
                      </a:lnTo>
                      <a:lnTo>
                        <a:pt x="22" y="43"/>
                      </a:lnTo>
                      <a:lnTo>
                        <a:pt x="20" y="45"/>
                      </a:lnTo>
                      <a:lnTo>
                        <a:pt x="18" y="48"/>
                      </a:lnTo>
                      <a:lnTo>
                        <a:pt x="15" y="49"/>
                      </a:lnTo>
                      <a:lnTo>
                        <a:pt x="12" y="49"/>
                      </a:lnTo>
                      <a:lnTo>
                        <a:pt x="6" y="49"/>
                      </a:lnTo>
                      <a:lnTo>
                        <a:pt x="2" y="46"/>
                      </a:lnTo>
                      <a:lnTo>
                        <a:pt x="1" y="43"/>
                      </a:lnTo>
                      <a:lnTo>
                        <a:pt x="0" y="36"/>
                      </a:lnTo>
                      <a:lnTo>
                        <a:pt x="0" y="32"/>
                      </a:lnTo>
                      <a:lnTo>
                        <a:pt x="0" y="28"/>
                      </a:lnTo>
                      <a:lnTo>
                        <a:pt x="0" y="23"/>
                      </a:lnTo>
                      <a:lnTo>
                        <a:pt x="1" y="20"/>
                      </a:lnTo>
                      <a:lnTo>
                        <a:pt x="3" y="18"/>
                      </a:lnTo>
                      <a:lnTo>
                        <a:pt x="6" y="15"/>
                      </a:lnTo>
                      <a:lnTo>
                        <a:pt x="9" y="13"/>
                      </a:lnTo>
                      <a:lnTo>
                        <a:pt x="12" y="12"/>
                      </a:lnTo>
                      <a:lnTo>
                        <a:pt x="20" y="11"/>
                      </a:lnTo>
                      <a:lnTo>
                        <a:pt x="28" y="10"/>
                      </a:lnTo>
                      <a:lnTo>
                        <a:pt x="38" y="11"/>
                      </a:lnTo>
                      <a:lnTo>
                        <a:pt x="48" y="12"/>
                      </a:lnTo>
                      <a:lnTo>
                        <a:pt x="69" y="14"/>
                      </a:lnTo>
                      <a:lnTo>
                        <a:pt x="88" y="14"/>
                      </a:lnTo>
                      <a:lnTo>
                        <a:pt x="96" y="13"/>
                      </a:lnTo>
                      <a:lnTo>
                        <a:pt x="102" y="11"/>
                      </a:lnTo>
                      <a:lnTo>
                        <a:pt x="105" y="9"/>
                      </a:lnTo>
                      <a:lnTo>
                        <a:pt x="107" y="6"/>
                      </a:lnTo>
                      <a:lnTo>
                        <a:pt x="109" y="3"/>
                      </a:lnTo>
                      <a:lnTo>
                        <a:pt x="11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1" name="Freeform 20"/>
                <p:cNvSpPr>
                  <a:spLocks/>
                </p:cNvSpPr>
                <p:nvPr/>
              </p:nvSpPr>
              <p:spPr bwMode="auto">
                <a:xfrm>
                  <a:off x="2205039" y="2365379"/>
                  <a:ext cx="25400" cy="11113"/>
                </a:xfrm>
                <a:custGeom>
                  <a:avLst/>
                  <a:gdLst>
                    <a:gd name="T0" fmla="*/ 0 w 64"/>
                    <a:gd name="T1" fmla="*/ 14 h 27"/>
                    <a:gd name="T2" fmla="*/ 1 w 64"/>
                    <a:gd name="T3" fmla="*/ 11 h 27"/>
                    <a:gd name="T4" fmla="*/ 3 w 64"/>
                    <a:gd name="T5" fmla="*/ 8 h 27"/>
                    <a:gd name="T6" fmla="*/ 6 w 64"/>
                    <a:gd name="T7" fmla="*/ 6 h 27"/>
                    <a:gd name="T8" fmla="*/ 11 w 64"/>
                    <a:gd name="T9" fmla="*/ 3 h 27"/>
                    <a:gd name="T10" fmla="*/ 16 w 64"/>
                    <a:gd name="T11" fmla="*/ 1 h 27"/>
                    <a:gd name="T12" fmla="*/ 23 w 64"/>
                    <a:gd name="T13" fmla="*/ 0 h 27"/>
                    <a:gd name="T14" fmla="*/ 30 w 64"/>
                    <a:gd name="T15" fmla="*/ 0 h 27"/>
                    <a:gd name="T16" fmla="*/ 36 w 64"/>
                    <a:gd name="T17" fmla="*/ 0 h 27"/>
                    <a:gd name="T18" fmla="*/ 43 w 64"/>
                    <a:gd name="T19" fmla="*/ 0 h 27"/>
                    <a:gd name="T20" fmla="*/ 50 w 64"/>
                    <a:gd name="T21" fmla="*/ 2 h 27"/>
                    <a:gd name="T22" fmla="*/ 55 w 64"/>
                    <a:gd name="T23" fmla="*/ 3 h 27"/>
                    <a:gd name="T24" fmla="*/ 59 w 64"/>
                    <a:gd name="T25" fmla="*/ 7 h 27"/>
                    <a:gd name="T26" fmla="*/ 62 w 64"/>
                    <a:gd name="T27" fmla="*/ 10 h 27"/>
                    <a:gd name="T28" fmla="*/ 64 w 64"/>
                    <a:gd name="T29" fmla="*/ 16 h 27"/>
                    <a:gd name="T30" fmla="*/ 63 w 64"/>
                    <a:gd name="T31" fmla="*/ 21 h 27"/>
                    <a:gd name="T32" fmla="*/ 61 w 64"/>
                    <a:gd name="T33" fmla="*/ 27 h 27"/>
                    <a:gd name="T34" fmla="*/ 52 w 64"/>
                    <a:gd name="T35" fmla="*/ 22 h 27"/>
                    <a:gd name="T36" fmla="*/ 44 w 64"/>
                    <a:gd name="T37" fmla="*/ 20 h 27"/>
                    <a:gd name="T38" fmla="*/ 39 w 64"/>
                    <a:gd name="T39" fmla="*/ 20 h 27"/>
                    <a:gd name="T40" fmla="*/ 34 w 64"/>
                    <a:gd name="T41" fmla="*/ 20 h 27"/>
                    <a:gd name="T42" fmla="*/ 29 w 64"/>
                    <a:gd name="T43" fmla="*/ 21 h 27"/>
                    <a:gd name="T44" fmla="*/ 22 w 64"/>
                    <a:gd name="T45" fmla="*/ 20 h 27"/>
                    <a:gd name="T46" fmla="*/ 12 w 64"/>
                    <a:gd name="T47" fmla="*/ 19 h 27"/>
                    <a:gd name="T48" fmla="*/ 0 w 64"/>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4"/>
                    <a:gd name="T76" fmla="*/ 0 h 27"/>
                    <a:gd name="T77" fmla="*/ 64 w 64"/>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4" h="27">
                      <a:moveTo>
                        <a:pt x="0" y="14"/>
                      </a:moveTo>
                      <a:lnTo>
                        <a:pt x="1" y="11"/>
                      </a:lnTo>
                      <a:lnTo>
                        <a:pt x="3" y="8"/>
                      </a:lnTo>
                      <a:lnTo>
                        <a:pt x="6" y="6"/>
                      </a:lnTo>
                      <a:lnTo>
                        <a:pt x="11" y="3"/>
                      </a:lnTo>
                      <a:lnTo>
                        <a:pt x="16" y="1"/>
                      </a:lnTo>
                      <a:lnTo>
                        <a:pt x="23" y="0"/>
                      </a:lnTo>
                      <a:lnTo>
                        <a:pt x="30" y="0"/>
                      </a:lnTo>
                      <a:lnTo>
                        <a:pt x="36" y="0"/>
                      </a:lnTo>
                      <a:lnTo>
                        <a:pt x="43" y="0"/>
                      </a:lnTo>
                      <a:lnTo>
                        <a:pt x="50" y="2"/>
                      </a:lnTo>
                      <a:lnTo>
                        <a:pt x="55" y="3"/>
                      </a:lnTo>
                      <a:lnTo>
                        <a:pt x="59" y="7"/>
                      </a:lnTo>
                      <a:lnTo>
                        <a:pt x="62" y="10"/>
                      </a:lnTo>
                      <a:lnTo>
                        <a:pt x="64" y="16"/>
                      </a:lnTo>
                      <a:lnTo>
                        <a:pt x="63" y="21"/>
                      </a:lnTo>
                      <a:lnTo>
                        <a:pt x="61" y="27"/>
                      </a:lnTo>
                      <a:lnTo>
                        <a:pt x="52" y="22"/>
                      </a:lnTo>
                      <a:lnTo>
                        <a:pt x="44" y="20"/>
                      </a:lnTo>
                      <a:lnTo>
                        <a:pt x="39" y="20"/>
                      </a:lnTo>
                      <a:lnTo>
                        <a:pt x="34" y="20"/>
                      </a:lnTo>
                      <a:lnTo>
                        <a:pt x="29" y="21"/>
                      </a:lnTo>
                      <a:lnTo>
                        <a:pt x="22" y="20"/>
                      </a:lnTo>
                      <a:lnTo>
                        <a:pt x="12" y="19"/>
                      </a:lnTo>
                      <a:lnTo>
                        <a:pt x="0" y="1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2" name="Freeform 21"/>
                <p:cNvSpPr>
                  <a:spLocks/>
                </p:cNvSpPr>
                <p:nvPr/>
              </p:nvSpPr>
              <p:spPr bwMode="auto">
                <a:xfrm>
                  <a:off x="2511426" y="2366967"/>
                  <a:ext cx="14288" cy="14288"/>
                </a:xfrm>
                <a:custGeom>
                  <a:avLst/>
                  <a:gdLst>
                    <a:gd name="T0" fmla="*/ 0 w 37"/>
                    <a:gd name="T1" fmla="*/ 0 h 37"/>
                    <a:gd name="T2" fmla="*/ 9 w 37"/>
                    <a:gd name="T3" fmla="*/ 0 h 37"/>
                    <a:gd name="T4" fmla="*/ 17 w 37"/>
                    <a:gd name="T5" fmla="*/ 1 h 37"/>
                    <a:gd name="T6" fmla="*/ 23 w 37"/>
                    <a:gd name="T7" fmla="*/ 5 h 37"/>
                    <a:gd name="T8" fmla="*/ 29 w 37"/>
                    <a:gd name="T9" fmla="*/ 8 h 37"/>
                    <a:gd name="T10" fmla="*/ 33 w 37"/>
                    <a:gd name="T11" fmla="*/ 14 h 37"/>
                    <a:gd name="T12" fmla="*/ 36 w 37"/>
                    <a:gd name="T13" fmla="*/ 20 h 37"/>
                    <a:gd name="T14" fmla="*/ 37 w 37"/>
                    <a:gd name="T15" fmla="*/ 28 h 37"/>
                    <a:gd name="T16" fmla="*/ 37 w 37"/>
                    <a:gd name="T17" fmla="*/ 37 h 37"/>
                    <a:gd name="T18" fmla="*/ 28 w 37"/>
                    <a:gd name="T19" fmla="*/ 37 h 37"/>
                    <a:gd name="T20" fmla="*/ 18 w 37"/>
                    <a:gd name="T21" fmla="*/ 37 h 37"/>
                    <a:gd name="T22" fmla="*/ 9 w 37"/>
                    <a:gd name="T23" fmla="*/ 37 h 37"/>
                    <a:gd name="T24" fmla="*/ 0 w 37"/>
                    <a:gd name="T25" fmla="*/ 37 h 37"/>
                    <a:gd name="T26" fmla="*/ 0 w 37"/>
                    <a:gd name="T27" fmla="*/ 28 h 37"/>
                    <a:gd name="T28" fmla="*/ 0 w 37"/>
                    <a:gd name="T29" fmla="*/ 19 h 37"/>
                    <a:gd name="T30" fmla="*/ 0 w 37"/>
                    <a:gd name="T31" fmla="*/ 10 h 37"/>
                    <a:gd name="T32" fmla="*/ 0 w 37"/>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7"/>
                    <a:gd name="T53" fmla="*/ 37 w 37"/>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7">
                      <a:moveTo>
                        <a:pt x="0" y="0"/>
                      </a:moveTo>
                      <a:lnTo>
                        <a:pt x="9" y="0"/>
                      </a:lnTo>
                      <a:lnTo>
                        <a:pt x="17" y="1"/>
                      </a:lnTo>
                      <a:lnTo>
                        <a:pt x="23" y="5"/>
                      </a:lnTo>
                      <a:lnTo>
                        <a:pt x="29" y="8"/>
                      </a:lnTo>
                      <a:lnTo>
                        <a:pt x="33" y="14"/>
                      </a:lnTo>
                      <a:lnTo>
                        <a:pt x="36" y="20"/>
                      </a:lnTo>
                      <a:lnTo>
                        <a:pt x="37" y="28"/>
                      </a:lnTo>
                      <a:lnTo>
                        <a:pt x="37" y="37"/>
                      </a:lnTo>
                      <a:lnTo>
                        <a:pt x="28" y="37"/>
                      </a:lnTo>
                      <a:lnTo>
                        <a:pt x="18" y="37"/>
                      </a:lnTo>
                      <a:lnTo>
                        <a:pt x="9" y="37"/>
                      </a:lnTo>
                      <a:lnTo>
                        <a:pt x="0" y="37"/>
                      </a:lnTo>
                      <a:lnTo>
                        <a:pt x="0" y="28"/>
                      </a:lnTo>
                      <a:lnTo>
                        <a:pt x="0" y="19"/>
                      </a:lnTo>
                      <a:lnTo>
                        <a:pt x="0" y="10"/>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3" name="Freeform 22"/>
                <p:cNvSpPr>
                  <a:spLocks/>
                </p:cNvSpPr>
                <p:nvPr/>
              </p:nvSpPr>
              <p:spPr bwMode="auto">
                <a:xfrm>
                  <a:off x="2384425" y="2390779"/>
                  <a:ext cx="339726" cy="103188"/>
                </a:xfrm>
                <a:custGeom>
                  <a:avLst/>
                  <a:gdLst>
                    <a:gd name="T0" fmla="*/ 858 w 858"/>
                    <a:gd name="T1" fmla="*/ 208 h 260"/>
                    <a:gd name="T2" fmla="*/ 829 w 858"/>
                    <a:gd name="T3" fmla="*/ 218 h 260"/>
                    <a:gd name="T4" fmla="*/ 741 w 858"/>
                    <a:gd name="T5" fmla="*/ 233 h 260"/>
                    <a:gd name="T6" fmla="*/ 667 w 858"/>
                    <a:gd name="T7" fmla="*/ 235 h 260"/>
                    <a:gd name="T8" fmla="*/ 625 w 858"/>
                    <a:gd name="T9" fmla="*/ 257 h 260"/>
                    <a:gd name="T10" fmla="*/ 602 w 858"/>
                    <a:gd name="T11" fmla="*/ 251 h 260"/>
                    <a:gd name="T12" fmla="*/ 589 w 858"/>
                    <a:gd name="T13" fmla="*/ 247 h 260"/>
                    <a:gd name="T14" fmla="*/ 566 w 858"/>
                    <a:gd name="T15" fmla="*/ 259 h 260"/>
                    <a:gd name="T16" fmla="*/ 527 w 858"/>
                    <a:gd name="T17" fmla="*/ 245 h 260"/>
                    <a:gd name="T18" fmla="*/ 505 w 858"/>
                    <a:gd name="T19" fmla="*/ 255 h 260"/>
                    <a:gd name="T20" fmla="*/ 476 w 858"/>
                    <a:gd name="T21" fmla="*/ 244 h 260"/>
                    <a:gd name="T22" fmla="*/ 434 w 858"/>
                    <a:gd name="T23" fmla="*/ 234 h 260"/>
                    <a:gd name="T24" fmla="*/ 346 w 858"/>
                    <a:gd name="T25" fmla="*/ 245 h 260"/>
                    <a:gd name="T26" fmla="*/ 283 w 858"/>
                    <a:gd name="T27" fmla="*/ 239 h 260"/>
                    <a:gd name="T28" fmla="*/ 277 w 858"/>
                    <a:gd name="T29" fmla="*/ 222 h 260"/>
                    <a:gd name="T30" fmla="*/ 280 w 858"/>
                    <a:gd name="T31" fmla="*/ 204 h 260"/>
                    <a:gd name="T32" fmla="*/ 264 w 858"/>
                    <a:gd name="T33" fmla="*/ 201 h 260"/>
                    <a:gd name="T34" fmla="*/ 252 w 858"/>
                    <a:gd name="T35" fmla="*/ 176 h 260"/>
                    <a:gd name="T36" fmla="*/ 241 w 858"/>
                    <a:gd name="T37" fmla="*/ 152 h 260"/>
                    <a:gd name="T38" fmla="*/ 242 w 858"/>
                    <a:gd name="T39" fmla="*/ 138 h 260"/>
                    <a:gd name="T40" fmla="*/ 258 w 858"/>
                    <a:gd name="T41" fmla="*/ 123 h 260"/>
                    <a:gd name="T42" fmla="*/ 248 w 858"/>
                    <a:gd name="T43" fmla="*/ 106 h 260"/>
                    <a:gd name="T44" fmla="*/ 232 w 858"/>
                    <a:gd name="T45" fmla="*/ 85 h 260"/>
                    <a:gd name="T46" fmla="*/ 219 w 858"/>
                    <a:gd name="T47" fmla="*/ 83 h 260"/>
                    <a:gd name="T48" fmla="*/ 123 w 858"/>
                    <a:gd name="T49" fmla="*/ 86 h 260"/>
                    <a:gd name="T50" fmla="*/ 106 w 858"/>
                    <a:gd name="T51" fmla="*/ 85 h 260"/>
                    <a:gd name="T52" fmla="*/ 99 w 858"/>
                    <a:gd name="T53" fmla="*/ 62 h 260"/>
                    <a:gd name="T54" fmla="*/ 79 w 858"/>
                    <a:gd name="T55" fmla="*/ 59 h 260"/>
                    <a:gd name="T56" fmla="*/ 65 w 858"/>
                    <a:gd name="T57" fmla="*/ 56 h 260"/>
                    <a:gd name="T58" fmla="*/ 32 w 858"/>
                    <a:gd name="T59" fmla="*/ 55 h 260"/>
                    <a:gd name="T60" fmla="*/ 32 w 858"/>
                    <a:gd name="T61" fmla="*/ 42 h 260"/>
                    <a:gd name="T62" fmla="*/ 8 w 858"/>
                    <a:gd name="T63" fmla="*/ 36 h 260"/>
                    <a:gd name="T64" fmla="*/ 1 w 858"/>
                    <a:gd name="T65" fmla="*/ 13 h 260"/>
                    <a:gd name="T66" fmla="*/ 104 w 858"/>
                    <a:gd name="T67" fmla="*/ 6 h 260"/>
                    <a:gd name="T68" fmla="*/ 136 w 858"/>
                    <a:gd name="T69" fmla="*/ 8 h 260"/>
                    <a:gd name="T70" fmla="*/ 158 w 858"/>
                    <a:gd name="T71" fmla="*/ 12 h 260"/>
                    <a:gd name="T72" fmla="*/ 172 w 858"/>
                    <a:gd name="T73" fmla="*/ 42 h 260"/>
                    <a:gd name="T74" fmla="*/ 195 w 858"/>
                    <a:gd name="T75" fmla="*/ 44 h 260"/>
                    <a:gd name="T76" fmla="*/ 197 w 858"/>
                    <a:gd name="T77" fmla="*/ 62 h 260"/>
                    <a:gd name="T78" fmla="*/ 228 w 858"/>
                    <a:gd name="T79" fmla="*/ 49 h 260"/>
                    <a:gd name="T80" fmla="*/ 274 w 858"/>
                    <a:gd name="T81" fmla="*/ 60 h 260"/>
                    <a:gd name="T82" fmla="*/ 306 w 858"/>
                    <a:gd name="T83" fmla="*/ 68 h 260"/>
                    <a:gd name="T84" fmla="*/ 312 w 858"/>
                    <a:gd name="T85" fmla="*/ 98 h 260"/>
                    <a:gd name="T86" fmla="*/ 310 w 858"/>
                    <a:gd name="T87" fmla="*/ 119 h 260"/>
                    <a:gd name="T88" fmla="*/ 369 w 858"/>
                    <a:gd name="T89" fmla="*/ 128 h 260"/>
                    <a:gd name="T90" fmla="*/ 391 w 858"/>
                    <a:gd name="T91" fmla="*/ 139 h 260"/>
                    <a:gd name="T92" fmla="*/ 369 w 858"/>
                    <a:gd name="T93" fmla="*/ 156 h 260"/>
                    <a:gd name="T94" fmla="*/ 382 w 858"/>
                    <a:gd name="T95" fmla="*/ 161 h 260"/>
                    <a:gd name="T96" fmla="*/ 485 w 858"/>
                    <a:gd name="T97" fmla="*/ 144 h 260"/>
                    <a:gd name="T98" fmla="*/ 572 w 858"/>
                    <a:gd name="T99" fmla="*/ 150 h 260"/>
                    <a:gd name="T100" fmla="*/ 595 w 858"/>
                    <a:gd name="T101" fmla="*/ 158 h 260"/>
                    <a:gd name="T102" fmla="*/ 594 w 858"/>
                    <a:gd name="T103" fmla="*/ 146 h 260"/>
                    <a:gd name="T104" fmla="*/ 607 w 858"/>
                    <a:gd name="T105" fmla="*/ 137 h 260"/>
                    <a:gd name="T106" fmla="*/ 653 w 858"/>
                    <a:gd name="T107" fmla="*/ 136 h 260"/>
                    <a:gd name="T108" fmla="*/ 752 w 858"/>
                    <a:gd name="T109" fmla="*/ 131 h 2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58"/>
                    <a:gd name="T166" fmla="*/ 0 h 260"/>
                    <a:gd name="T167" fmla="*/ 858 w 858"/>
                    <a:gd name="T168" fmla="*/ 260 h 2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58" h="260">
                      <a:moveTo>
                        <a:pt x="858" y="147"/>
                      </a:moveTo>
                      <a:lnTo>
                        <a:pt x="858" y="163"/>
                      </a:lnTo>
                      <a:lnTo>
                        <a:pt x="858" y="178"/>
                      </a:lnTo>
                      <a:lnTo>
                        <a:pt x="858" y="194"/>
                      </a:lnTo>
                      <a:lnTo>
                        <a:pt x="858" y="208"/>
                      </a:lnTo>
                      <a:lnTo>
                        <a:pt x="850" y="210"/>
                      </a:lnTo>
                      <a:lnTo>
                        <a:pt x="843" y="211"/>
                      </a:lnTo>
                      <a:lnTo>
                        <a:pt x="838" y="212"/>
                      </a:lnTo>
                      <a:lnTo>
                        <a:pt x="833" y="215"/>
                      </a:lnTo>
                      <a:lnTo>
                        <a:pt x="829" y="218"/>
                      </a:lnTo>
                      <a:lnTo>
                        <a:pt x="825" y="223"/>
                      </a:lnTo>
                      <a:lnTo>
                        <a:pt x="823" y="227"/>
                      </a:lnTo>
                      <a:lnTo>
                        <a:pt x="821" y="233"/>
                      </a:lnTo>
                      <a:lnTo>
                        <a:pt x="779" y="234"/>
                      </a:lnTo>
                      <a:lnTo>
                        <a:pt x="741" y="233"/>
                      </a:lnTo>
                      <a:lnTo>
                        <a:pt x="723" y="232"/>
                      </a:lnTo>
                      <a:lnTo>
                        <a:pt x="706" y="232"/>
                      </a:lnTo>
                      <a:lnTo>
                        <a:pt x="690" y="232"/>
                      </a:lnTo>
                      <a:lnTo>
                        <a:pt x="674" y="233"/>
                      </a:lnTo>
                      <a:lnTo>
                        <a:pt x="667" y="235"/>
                      </a:lnTo>
                      <a:lnTo>
                        <a:pt x="661" y="237"/>
                      </a:lnTo>
                      <a:lnTo>
                        <a:pt x="655" y="241"/>
                      </a:lnTo>
                      <a:lnTo>
                        <a:pt x="648" y="245"/>
                      </a:lnTo>
                      <a:lnTo>
                        <a:pt x="636" y="253"/>
                      </a:lnTo>
                      <a:lnTo>
                        <a:pt x="625" y="257"/>
                      </a:lnTo>
                      <a:lnTo>
                        <a:pt x="618" y="259"/>
                      </a:lnTo>
                      <a:lnTo>
                        <a:pt x="613" y="257"/>
                      </a:lnTo>
                      <a:lnTo>
                        <a:pt x="608" y="255"/>
                      </a:lnTo>
                      <a:lnTo>
                        <a:pt x="605" y="253"/>
                      </a:lnTo>
                      <a:lnTo>
                        <a:pt x="602" y="251"/>
                      </a:lnTo>
                      <a:lnTo>
                        <a:pt x="597" y="247"/>
                      </a:lnTo>
                      <a:lnTo>
                        <a:pt x="594" y="246"/>
                      </a:lnTo>
                      <a:lnTo>
                        <a:pt x="588" y="245"/>
                      </a:lnTo>
                      <a:lnTo>
                        <a:pt x="589" y="246"/>
                      </a:lnTo>
                      <a:lnTo>
                        <a:pt x="589" y="247"/>
                      </a:lnTo>
                      <a:lnTo>
                        <a:pt x="587" y="250"/>
                      </a:lnTo>
                      <a:lnTo>
                        <a:pt x="585" y="251"/>
                      </a:lnTo>
                      <a:lnTo>
                        <a:pt x="579" y="255"/>
                      </a:lnTo>
                      <a:lnTo>
                        <a:pt x="576" y="257"/>
                      </a:lnTo>
                      <a:lnTo>
                        <a:pt x="566" y="259"/>
                      </a:lnTo>
                      <a:lnTo>
                        <a:pt x="550" y="260"/>
                      </a:lnTo>
                      <a:lnTo>
                        <a:pt x="535" y="260"/>
                      </a:lnTo>
                      <a:lnTo>
                        <a:pt x="527" y="257"/>
                      </a:lnTo>
                      <a:lnTo>
                        <a:pt x="527" y="251"/>
                      </a:lnTo>
                      <a:lnTo>
                        <a:pt x="527" y="245"/>
                      </a:lnTo>
                      <a:lnTo>
                        <a:pt x="523" y="245"/>
                      </a:lnTo>
                      <a:lnTo>
                        <a:pt x="517" y="246"/>
                      </a:lnTo>
                      <a:lnTo>
                        <a:pt x="514" y="249"/>
                      </a:lnTo>
                      <a:lnTo>
                        <a:pt x="509" y="251"/>
                      </a:lnTo>
                      <a:lnTo>
                        <a:pt x="505" y="255"/>
                      </a:lnTo>
                      <a:lnTo>
                        <a:pt x="503" y="257"/>
                      </a:lnTo>
                      <a:lnTo>
                        <a:pt x="494" y="255"/>
                      </a:lnTo>
                      <a:lnTo>
                        <a:pt x="487" y="252"/>
                      </a:lnTo>
                      <a:lnTo>
                        <a:pt x="481" y="247"/>
                      </a:lnTo>
                      <a:lnTo>
                        <a:pt x="476" y="244"/>
                      </a:lnTo>
                      <a:lnTo>
                        <a:pt x="471" y="240"/>
                      </a:lnTo>
                      <a:lnTo>
                        <a:pt x="467" y="236"/>
                      </a:lnTo>
                      <a:lnTo>
                        <a:pt x="461" y="234"/>
                      </a:lnTo>
                      <a:lnTo>
                        <a:pt x="454" y="233"/>
                      </a:lnTo>
                      <a:lnTo>
                        <a:pt x="434" y="234"/>
                      </a:lnTo>
                      <a:lnTo>
                        <a:pt x="412" y="236"/>
                      </a:lnTo>
                      <a:lnTo>
                        <a:pt x="391" y="240"/>
                      </a:lnTo>
                      <a:lnTo>
                        <a:pt x="369" y="243"/>
                      </a:lnTo>
                      <a:lnTo>
                        <a:pt x="357" y="244"/>
                      </a:lnTo>
                      <a:lnTo>
                        <a:pt x="346" y="245"/>
                      </a:lnTo>
                      <a:lnTo>
                        <a:pt x="333" y="246"/>
                      </a:lnTo>
                      <a:lnTo>
                        <a:pt x="321" y="245"/>
                      </a:lnTo>
                      <a:lnTo>
                        <a:pt x="309" y="244"/>
                      </a:lnTo>
                      <a:lnTo>
                        <a:pt x="297" y="242"/>
                      </a:lnTo>
                      <a:lnTo>
                        <a:pt x="283" y="239"/>
                      </a:lnTo>
                      <a:lnTo>
                        <a:pt x="270" y="233"/>
                      </a:lnTo>
                      <a:lnTo>
                        <a:pt x="271" y="230"/>
                      </a:lnTo>
                      <a:lnTo>
                        <a:pt x="272" y="227"/>
                      </a:lnTo>
                      <a:lnTo>
                        <a:pt x="274" y="224"/>
                      </a:lnTo>
                      <a:lnTo>
                        <a:pt x="277" y="222"/>
                      </a:lnTo>
                      <a:lnTo>
                        <a:pt x="280" y="220"/>
                      </a:lnTo>
                      <a:lnTo>
                        <a:pt x="281" y="216"/>
                      </a:lnTo>
                      <a:lnTo>
                        <a:pt x="282" y="213"/>
                      </a:lnTo>
                      <a:lnTo>
                        <a:pt x="282" y="208"/>
                      </a:lnTo>
                      <a:lnTo>
                        <a:pt x="280" y="204"/>
                      </a:lnTo>
                      <a:lnTo>
                        <a:pt x="278" y="202"/>
                      </a:lnTo>
                      <a:lnTo>
                        <a:pt x="274" y="201"/>
                      </a:lnTo>
                      <a:lnTo>
                        <a:pt x="271" y="201"/>
                      </a:lnTo>
                      <a:lnTo>
                        <a:pt x="268" y="201"/>
                      </a:lnTo>
                      <a:lnTo>
                        <a:pt x="264" y="201"/>
                      </a:lnTo>
                      <a:lnTo>
                        <a:pt x="261" y="200"/>
                      </a:lnTo>
                      <a:lnTo>
                        <a:pt x="258" y="196"/>
                      </a:lnTo>
                      <a:lnTo>
                        <a:pt x="254" y="191"/>
                      </a:lnTo>
                      <a:lnTo>
                        <a:pt x="252" y="183"/>
                      </a:lnTo>
                      <a:lnTo>
                        <a:pt x="252" y="176"/>
                      </a:lnTo>
                      <a:lnTo>
                        <a:pt x="251" y="170"/>
                      </a:lnTo>
                      <a:lnTo>
                        <a:pt x="249" y="162"/>
                      </a:lnTo>
                      <a:lnTo>
                        <a:pt x="247" y="156"/>
                      </a:lnTo>
                      <a:lnTo>
                        <a:pt x="244" y="154"/>
                      </a:lnTo>
                      <a:lnTo>
                        <a:pt x="241" y="152"/>
                      </a:lnTo>
                      <a:lnTo>
                        <a:pt x="238" y="150"/>
                      </a:lnTo>
                      <a:lnTo>
                        <a:pt x="233" y="147"/>
                      </a:lnTo>
                      <a:lnTo>
                        <a:pt x="235" y="144"/>
                      </a:lnTo>
                      <a:lnTo>
                        <a:pt x="238" y="141"/>
                      </a:lnTo>
                      <a:lnTo>
                        <a:pt x="242" y="138"/>
                      </a:lnTo>
                      <a:lnTo>
                        <a:pt x="247" y="136"/>
                      </a:lnTo>
                      <a:lnTo>
                        <a:pt x="251" y="134"/>
                      </a:lnTo>
                      <a:lnTo>
                        <a:pt x="254" y="132"/>
                      </a:lnTo>
                      <a:lnTo>
                        <a:pt x="257" y="128"/>
                      </a:lnTo>
                      <a:lnTo>
                        <a:pt x="258" y="123"/>
                      </a:lnTo>
                      <a:lnTo>
                        <a:pt x="258" y="119"/>
                      </a:lnTo>
                      <a:lnTo>
                        <a:pt x="257" y="115"/>
                      </a:lnTo>
                      <a:lnTo>
                        <a:pt x="254" y="113"/>
                      </a:lnTo>
                      <a:lnTo>
                        <a:pt x="252" y="109"/>
                      </a:lnTo>
                      <a:lnTo>
                        <a:pt x="248" y="106"/>
                      </a:lnTo>
                      <a:lnTo>
                        <a:pt x="242" y="102"/>
                      </a:lnTo>
                      <a:lnTo>
                        <a:pt x="237" y="98"/>
                      </a:lnTo>
                      <a:lnTo>
                        <a:pt x="233" y="93"/>
                      </a:lnTo>
                      <a:lnTo>
                        <a:pt x="232" y="89"/>
                      </a:lnTo>
                      <a:lnTo>
                        <a:pt x="232" y="85"/>
                      </a:lnTo>
                      <a:lnTo>
                        <a:pt x="232" y="79"/>
                      </a:lnTo>
                      <a:lnTo>
                        <a:pt x="233" y="74"/>
                      </a:lnTo>
                      <a:lnTo>
                        <a:pt x="229" y="77"/>
                      </a:lnTo>
                      <a:lnTo>
                        <a:pt x="224" y="81"/>
                      </a:lnTo>
                      <a:lnTo>
                        <a:pt x="219" y="83"/>
                      </a:lnTo>
                      <a:lnTo>
                        <a:pt x="213" y="84"/>
                      </a:lnTo>
                      <a:lnTo>
                        <a:pt x="200" y="86"/>
                      </a:lnTo>
                      <a:lnTo>
                        <a:pt x="185" y="87"/>
                      </a:lnTo>
                      <a:lnTo>
                        <a:pt x="153" y="86"/>
                      </a:lnTo>
                      <a:lnTo>
                        <a:pt x="123" y="86"/>
                      </a:lnTo>
                      <a:lnTo>
                        <a:pt x="119" y="88"/>
                      </a:lnTo>
                      <a:lnTo>
                        <a:pt x="115" y="88"/>
                      </a:lnTo>
                      <a:lnTo>
                        <a:pt x="112" y="88"/>
                      </a:lnTo>
                      <a:lnTo>
                        <a:pt x="110" y="88"/>
                      </a:lnTo>
                      <a:lnTo>
                        <a:pt x="106" y="85"/>
                      </a:lnTo>
                      <a:lnTo>
                        <a:pt x="104" y="81"/>
                      </a:lnTo>
                      <a:lnTo>
                        <a:pt x="103" y="76"/>
                      </a:lnTo>
                      <a:lnTo>
                        <a:pt x="102" y="71"/>
                      </a:lnTo>
                      <a:lnTo>
                        <a:pt x="101" y="65"/>
                      </a:lnTo>
                      <a:lnTo>
                        <a:pt x="99" y="62"/>
                      </a:lnTo>
                      <a:lnTo>
                        <a:pt x="95" y="60"/>
                      </a:lnTo>
                      <a:lnTo>
                        <a:pt x="91" y="59"/>
                      </a:lnTo>
                      <a:lnTo>
                        <a:pt x="87" y="59"/>
                      </a:lnTo>
                      <a:lnTo>
                        <a:pt x="83" y="59"/>
                      </a:lnTo>
                      <a:lnTo>
                        <a:pt x="79" y="59"/>
                      </a:lnTo>
                      <a:lnTo>
                        <a:pt x="75" y="57"/>
                      </a:lnTo>
                      <a:lnTo>
                        <a:pt x="74" y="55"/>
                      </a:lnTo>
                      <a:lnTo>
                        <a:pt x="74" y="49"/>
                      </a:lnTo>
                      <a:lnTo>
                        <a:pt x="70" y="53"/>
                      </a:lnTo>
                      <a:lnTo>
                        <a:pt x="65" y="56"/>
                      </a:lnTo>
                      <a:lnTo>
                        <a:pt x="60" y="58"/>
                      </a:lnTo>
                      <a:lnTo>
                        <a:pt x="54" y="59"/>
                      </a:lnTo>
                      <a:lnTo>
                        <a:pt x="41" y="62"/>
                      </a:lnTo>
                      <a:lnTo>
                        <a:pt x="25" y="62"/>
                      </a:lnTo>
                      <a:lnTo>
                        <a:pt x="32" y="55"/>
                      </a:lnTo>
                      <a:lnTo>
                        <a:pt x="35" y="50"/>
                      </a:lnTo>
                      <a:lnTo>
                        <a:pt x="36" y="47"/>
                      </a:lnTo>
                      <a:lnTo>
                        <a:pt x="36" y="44"/>
                      </a:lnTo>
                      <a:lnTo>
                        <a:pt x="35" y="43"/>
                      </a:lnTo>
                      <a:lnTo>
                        <a:pt x="32" y="42"/>
                      </a:lnTo>
                      <a:lnTo>
                        <a:pt x="27" y="40"/>
                      </a:lnTo>
                      <a:lnTo>
                        <a:pt x="23" y="39"/>
                      </a:lnTo>
                      <a:lnTo>
                        <a:pt x="18" y="39"/>
                      </a:lnTo>
                      <a:lnTo>
                        <a:pt x="14" y="38"/>
                      </a:lnTo>
                      <a:lnTo>
                        <a:pt x="8" y="36"/>
                      </a:lnTo>
                      <a:lnTo>
                        <a:pt x="5" y="34"/>
                      </a:lnTo>
                      <a:lnTo>
                        <a:pt x="2" y="30"/>
                      </a:lnTo>
                      <a:lnTo>
                        <a:pt x="0" y="26"/>
                      </a:lnTo>
                      <a:lnTo>
                        <a:pt x="0" y="20"/>
                      </a:lnTo>
                      <a:lnTo>
                        <a:pt x="1" y="13"/>
                      </a:lnTo>
                      <a:lnTo>
                        <a:pt x="21" y="15"/>
                      </a:lnTo>
                      <a:lnTo>
                        <a:pt x="38" y="15"/>
                      </a:lnTo>
                      <a:lnTo>
                        <a:pt x="56" y="14"/>
                      </a:lnTo>
                      <a:lnTo>
                        <a:pt x="73" y="12"/>
                      </a:lnTo>
                      <a:lnTo>
                        <a:pt x="104" y="6"/>
                      </a:lnTo>
                      <a:lnTo>
                        <a:pt x="135" y="0"/>
                      </a:lnTo>
                      <a:lnTo>
                        <a:pt x="135" y="4"/>
                      </a:lnTo>
                      <a:lnTo>
                        <a:pt x="135" y="5"/>
                      </a:lnTo>
                      <a:lnTo>
                        <a:pt x="135" y="7"/>
                      </a:lnTo>
                      <a:lnTo>
                        <a:pt x="136" y="8"/>
                      </a:lnTo>
                      <a:lnTo>
                        <a:pt x="140" y="9"/>
                      </a:lnTo>
                      <a:lnTo>
                        <a:pt x="144" y="10"/>
                      </a:lnTo>
                      <a:lnTo>
                        <a:pt x="149" y="10"/>
                      </a:lnTo>
                      <a:lnTo>
                        <a:pt x="153" y="10"/>
                      </a:lnTo>
                      <a:lnTo>
                        <a:pt x="158" y="12"/>
                      </a:lnTo>
                      <a:lnTo>
                        <a:pt x="160" y="13"/>
                      </a:lnTo>
                      <a:lnTo>
                        <a:pt x="160" y="26"/>
                      </a:lnTo>
                      <a:lnTo>
                        <a:pt x="160" y="37"/>
                      </a:lnTo>
                      <a:lnTo>
                        <a:pt x="165" y="40"/>
                      </a:lnTo>
                      <a:lnTo>
                        <a:pt x="172" y="42"/>
                      </a:lnTo>
                      <a:lnTo>
                        <a:pt x="180" y="42"/>
                      </a:lnTo>
                      <a:lnTo>
                        <a:pt x="186" y="42"/>
                      </a:lnTo>
                      <a:lnTo>
                        <a:pt x="190" y="42"/>
                      </a:lnTo>
                      <a:lnTo>
                        <a:pt x="193" y="43"/>
                      </a:lnTo>
                      <a:lnTo>
                        <a:pt x="195" y="44"/>
                      </a:lnTo>
                      <a:lnTo>
                        <a:pt x="197" y="46"/>
                      </a:lnTo>
                      <a:lnTo>
                        <a:pt x="198" y="48"/>
                      </a:lnTo>
                      <a:lnTo>
                        <a:pt x="199" y="52"/>
                      </a:lnTo>
                      <a:lnTo>
                        <a:pt x="198" y="56"/>
                      </a:lnTo>
                      <a:lnTo>
                        <a:pt x="197" y="62"/>
                      </a:lnTo>
                      <a:lnTo>
                        <a:pt x="202" y="57"/>
                      </a:lnTo>
                      <a:lnTo>
                        <a:pt x="209" y="53"/>
                      </a:lnTo>
                      <a:lnTo>
                        <a:pt x="215" y="50"/>
                      </a:lnTo>
                      <a:lnTo>
                        <a:pt x="221" y="49"/>
                      </a:lnTo>
                      <a:lnTo>
                        <a:pt x="228" y="49"/>
                      </a:lnTo>
                      <a:lnTo>
                        <a:pt x="233" y="50"/>
                      </a:lnTo>
                      <a:lnTo>
                        <a:pt x="240" y="52"/>
                      </a:lnTo>
                      <a:lnTo>
                        <a:pt x="247" y="53"/>
                      </a:lnTo>
                      <a:lnTo>
                        <a:pt x="260" y="57"/>
                      </a:lnTo>
                      <a:lnTo>
                        <a:pt x="274" y="60"/>
                      </a:lnTo>
                      <a:lnTo>
                        <a:pt x="282" y="62"/>
                      </a:lnTo>
                      <a:lnTo>
                        <a:pt x="290" y="63"/>
                      </a:lnTo>
                      <a:lnTo>
                        <a:pt x="298" y="63"/>
                      </a:lnTo>
                      <a:lnTo>
                        <a:pt x="307" y="62"/>
                      </a:lnTo>
                      <a:lnTo>
                        <a:pt x="306" y="68"/>
                      </a:lnTo>
                      <a:lnTo>
                        <a:pt x="306" y="75"/>
                      </a:lnTo>
                      <a:lnTo>
                        <a:pt x="306" y="81"/>
                      </a:lnTo>
                      <a:lnTo>
                        <a:pt x="307" y="85"/>
                      </a:lnTo>
                      <a:lnTo>
                        <a:pt x="310" y="93"/>
                      </a:lnTo>
                      <a:lnTo>
                        <a:pt x="312" y="98"/>
                      </a:lnTo>
                      <a:lnTo>
                        <a:pt x="314" y="104"/>
                      </a:lnTo>
                      <a:lnTo>
                        <a:pt x="316" y="109"/>
                      </a:lnTo>
                      <a:lnTo>
                        <a:pt x="314" y="112"/>
                      </a:lnTo>
                      <a:lnTo>
                        <a:pt x="313" y="115"/>
                      </a:lnTo>
                      <a:lnTo>
                        <a:pt x="310" y="119"/>
                      </a:lnTo>
                      <a:lnTo>
                        <a:pt x="307" y="123"/>
                      </a:lnTo>
                      <a:lnTo>
                        <a:pt x="326" y="124"/>
                      </a:lnTo>
                      <a:lnTo>
                        <a:pt x="347" y="125"/>
                      </a:lnTo>
                      <a:lnTo>
                        <a:pt x="357" y="126"/>
                      </a:lnTo>
                      <a:lnTo>
                        <a:pt x="369" y="128"/>
                      </a:lnTo>
                      <a:lnTo>
                        <a:pt x="380" y="132"/>
                      </a:lnTo>
                      <a:lnTo>
                        <a:pt x="392" y="135"/>
                      </a:lnTo>
                      <a:lnTo>
                        <a:pt x="394" y="136"/>
                      </a:lnTo>
                      <a:lnTo>
                        <a:pt x="392" y="137"/>
                      </a:lnTo>
                      <a:lnTo>
                        <a:pt x="391" y="139"/>
                      </a:lnTo>
                      <a:lnTo>
                        <a:pt x="388" y="142"/>
                      </a:lnTo>
                      <a:lnTo>
                        <a:pt x="381" y="146"/>
                      </a:lnTo>
                      <a:lnTo>
                        <a:pt x="375" y="152"/>
                      </a:lnTo>
                      <a:lnTo>
                        <a:pt x="371" y="154"/>
                      </a:lnTo>
                      <a:lnTo>
                        <a:pt x="369" y="156"/>
                      </a:lnTo>
                      <a:lnTo>
                        <a:pt x="369" y="157"/>
                      </a:lnTo>
                      <a:lnTo>
                        <a:pt x="369" y="160"/>
                      </a:lnTo>
                      <a:lnTo>
                        <a:pt x="371" y="160"/>
                      </a:lnTo>
                      <a:lnTo>
                        <a:pt x="376" y="161"/>
                      </a:lnTo>
                      <a:lnTo>
                        <a:pt x="382" y="161"/>
                      </a:lnTo>
                      <a:lnTo>
                        <a:pt x="392" y="160"/>
                      </a:lnTo>
                      <a:lnTo>
                        <a:pt x="404" y="154"/>
                      </a:lnTo>
                      <a:lnTo>
                        <a:pt x="417" y="147"/>
                      </a:lnTo>
                      <a:lnTo>
                        <a:pt x="448" y="145"/>
                      </a:lnTo>
                      <a:lnTo>
                        <a:pt x="485" y="144"/>
                      </a:lnTo>
                      <a:lnTo>
                        <a:pt x="505" y="144"/>
                      </a:lnTo>
                      <a:lnTo>
                        <a:pt x="525" y="144"/>
                      </a:lnTo>
                      <a:lnTo>
                        <a:pt x="544" y="145"/>
                      </a:lnTo>
                      <a:lnTo>
                        <a:pt x="564" y="147"/>
                      </a:lnTo>
                      <a:lnTo>
                        <a:pt x="572" y="150"/>
                      </a:lnTo>
                      <a:lnTo>
                        <a:pt x="581" y="154"/>
                      </a:lnTo>
                      <a:lnTo>
                        <a:pt x="587" y="158"/>
                      </a:lnTo>
                      <a:lnTo>
                        <a:pt x="588" y="160"/>
                      </a:lnTo>
                      <a:lnTo>
                        <a:pt x="593" y="160"/>
                      </a:lnTo>
                      <a:lnTo>
                        <a:pt x="595" y="158"/>
                      </a:lnTo>
                      <a:lnTo>
                        <a:pt x="597" y="157"/>
                      </a:lnTo>
                      <a:lnTo>
                        <a:pt x="597" y="155"/>
                      </a:lnTo>
                      <a:lnTo>
                        <a:pt x="596" y="152"/>
                      </a:lnTo>
                      <a:lnTo>
                        <a:pt x="594" y="147"/>
                      </a:lnTo>
                      <a:lnTo>
                        <a:pt x="594" y="146"/>
                      </a:lnTo>
                      <a:lnTo>
                        <a:pt x="594" y="144"/>
                      </a:lnTo>
                      <a:lnTo>
                        <a:pt x="595" y="142"/>
                      </a:lnTo>
                      <a:lnTo>
                        <a:pt x="597" y="139"/>
                      </a:lnTo>
                      <a:lnTo>
                        <a:pt x="601" y="138"/>
                      </a:lnTo>
                      <a:lnTo>
                        <a:pt x="607" y="137"/>
                      </a:lnTo>
                      <a:lnTo>
                        <a:pt x="615" y="136"/>
                      </a:lnTo>
                      <a:lnTo>
                        <a:pt x="625" y="135"/>
                      </a:lnTo>
                      <a:lnTo>
                        <a:pt x="634" y="135"/>
                      </a:lnTo>
                      <a:lnTo>
                        <a:pt x="643" y="136"/>
                      </a:lnTo>
                      <a:lnTo>
                        <a:pt x="653" y="136"/>
                      </a:lnTo>
                      <a:lnTo>
                        <a:pt x="662" y="135"/>
                      </a:lnTo>
                      <a:lnTo>
                        <a:pt x="682" y="133"/>
                      </a:lnTo>
                      <a:lnTo>
                        <a:pt x="703" y="132"/>
                      </a:lnTo>
                      <a:lnTo>
                        <a:pt x="726" y="131"/>
                      </a:lnTo>
                      <a:lnTo>
                        <a:pt x="752" y="131"/>
                      </a:lnTo>
                      <a:lnTo>
                        <a:pt x="778" y="133"/>
                      </a:lnTo>
                      <a:lnTo>
                        <a:pt x="804" y="136"/>
                      </a:lnTo>
                      <a:lnTo>
                        <a:pt x="831" y="141"/>
                      </a:lnTo>
                      <a:lnTo>
                        <a:pt x="858" y="14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4" name="Freeform 23"/>
                <p:cNvSpPr>
                  <a:spLocks/>
                </p:cNvSpPr>
                <p:nvPr/>
              </p:nvSpPr>
              <p:spPr bwMode="auto">
                <a:xfrm>
                  <a:off x="5327652" y="2390779"/>
                  <a:ext cx="341313" cy="247650"/>
                </a:xfrm>
                <a:custGeom>
                  <a:avLst/>
                  <a:gdLst>
                    <a:gd name="T0" fmla="*/ 763 w 862"/>
                    <a:gd name="T1" fmla="*/ 20 h 625"/>
                    <a:gd name="T2" fmla="*/ 850 w 862"/>
                    <a:gd name="T3" fmla="*/ 0 h 625"/>
                    <a:gd name="T4" fmla="*/ 855 w 862"/>
                    <a:gd name="T5" fmla="*/ 34 h 625"/>
                    <a:gd name="T6" fmla="*/ 839 w 862"/>
                    <a:gd name="T7" fmla="*/ 58 h 625"/>
                    <a:gd name="T8" fmla="*/ 772 w 862"/>
                    <a:gd name="T9" fmla="*/ 64 h 625"/>
                    <a:gd name="T10" fmla="*/ 683 w 862"/>
                    <a:gd name="T11" fmla="*/ 87 h 625"/>
                    <a:gd name="T12" fmla="*/ 639 w 862"/>
                    <a:gd name="T13" fmla="*/ 111 h 625"/>
                    <a:gd name="T14" fmla="*/ 555 w 862"/>
                    <a:gd name="T15" fmla="*/ 132 h 625"/>
                    <a:gd name="T16" fmla="*/ 486 w 862"/>
                    <a:gd name="T17" fmla="*/ 153 h 625"/>
                    <a:gd name="T18" fmla="*/ 467 w 862"/>
                    <a:gd name="T19" fmla="*/ 175 h 625"/>
                    <a:gd name="T20" fmla="*/ 421 w 862"/>
                    <a:gd name="T21" fmla="*/ 196 h 625"/>
                    <a:gd name="T22" fmla="*/ 391 w 862"/>
                    <a:gd name="T23" fmla="*/ 229 h 625"/>
                    <a:gd name="T24" fmla="*/ 345 w 862"/>
                    <a:gd name="T25" fmla="*/ 273 h 625"/>
                    <a:gd name="T26" fmla="*/ 304 w 862"/>
                    <a:gd name="T27" fmla="*/ 287 h 625"/>
                    <a:gd name="T28" fmla="*/ 273 w 862"/>
                    <a:gd name="T29" fmla="*/ 312 h 625"/>
                    <a:gd name="T30" fmla="*/ 261 w 862"/>
                    <a:gd name="T31" fmla="*/ 331 h 625"/>
                    <a:gd name="T32" fmla="*/ 223 w 862"/>
                    <a:gd name="T33" fmla="*/ 381 h 625"/>
                    <a:gd name="T34" fmla="*/ 205 w 862"/>
                    <a:gd name="T35" fmla="*/ 394 h 625"/>
                    <a:gd name="T36" fmla="*/ 199 w 862"/>
                    <a:gd name="T37" fmla="*/ 457 h 625"/>
                    <a:gd name="T38" fmla="*/ 184 w 862"/>
                    <a:gd name="T39" fmla="*/ 486 h 625"/>
                    <a:gd name="T40" fmla="*/ 182 w 862"/>
                    <a:gd name="T41" fmla="*/ 517 h 625"/>
                    <a:gd name="T42" fmla="*/ 195 w 862"/>
                    <a:gd name="T43" fmla="*/ 540 h 625"/>
                    <a:gd name="T44" fmla="*/ 194 w 862"/>
                    <a:gd name="T45" fmla="*/ 557 h 625"/>
                    <a:gd name="T46" fmla="*/ 202 w 862"/>
                    <a:gd name="T47" fmla="*/ 563 h 625"/>
                    <a:gd name="T48" fmla="*/ 211 w 862"/>
                    <a:gd name="T49" fmla="*/ 551 h 625"/>
                    <a:gd name="T50" fmla="*/ 236 w 862"/>
                    <a:gd name="T51" fmla="*/ 576 h 625"/>
                    <a:gd name="T52" fmla="*/ 241 w 862"/>
                    <a:gd name="T53" fmla="*/ 600 h 625"/>
                    <a:gd name="T54" fmla="*/ 153 w 862"/>
                    <a:gd name="T55" fmla="*/ 625 h 625"/>
                    <a:gd name="T56" fmla="*/ 137 w 862"/>
                    <a:gd name="T57" fmla="*/ 607 h 625"/>
                    <a:gd name="T58" fmla="*/ 111 w 862"/>
                    <a:gd name="T59" fmla="*/ 591 h 625"/>
                    <a:gd name="T60" fmla="*/ 45 w 862"/>
                    <a:gd name="T61" fmla="*/ 558 h 625"/>
                    <a:gd name="T62" fmla="*/ 10 w 862"/>
                    <a:gd name="T63" fmla="*/ 543 h 625"/>
                    <a:gd name="T64" fmla="*/ 14 w 862"/>
                    <a:gd name="T65" fmla="*/ 488 h 625"/>
                    <a:gd name="T66" fmla="*/ 28 w 862"/>
                    <a:gd name="T67" fmla="*/ 467 h 625"/>
                    <a:gd name="T68" fmla="*/ 64 w 862"/>
                    <a:gd name="T69" fmla="*/ 453 h 625"/>
                    <a:gd name="T70" fmla="*/ 54 w 862"/>
                    <a:gd name="T71" fmla="*/ 437 h 625"/>
                    <a:gd name="T72" fmla="*/ 71 w 862"/>
                    <a:gd name="T73" fmla="*/ 419 h 625"/>
                    <a:gd name="T74" fmla="*/ 107 w 862"/>
                    <a:gd name="T75" fmla="*/ 397 h 625"/>
                    <a:gd name="T76" fmla="*/ 134 w 862"/>
                    <a:gd name="T77" fmla="*/ 362 h 625"/>
                    <a:gd name="T78" fmla="*/ 131 w 862"/>
                    <a:gd name="T79" fmla="*/ 345 h 625"/>
                    <a:gd name="T80" fmla="*/ 162 w 862"/>
                    <a:gd name="T81" fmla="*/ 331 h 625"/>
                    <a:gd name="T82" fmla="*/ 181 w 862"/>
                    <a:gd name="T83" fmla="*/ 296 h 625"/>
                    <a:gd name="T84" fmla="*/ 181 w 862"/>
                    <a:gd name="T85" fmla="*/ 270 h 625"/>
                    <a:gd name="T86" fmla="*/ 195 w 862"/>
                    <a:gd name="T87" fmla="*/ 233 h 625"/>
                    <a:gd name="T88" fmla="*/ 261 w 862"/>
                    <a:gd name="T89" fmla="*/ 207 h 625"/>
                    <a:gd name="T90" fmla="*/ 293 w 862"/>
                    <a:gd name="T91" fmla="*/ 192 h 625"/>
                    <a:gd name="T92" fmla="*/ 302 w 862"/>
                    <a:gd name="T93" fmla="*/ 172 h 625"/>
                    <a:gd name="T94" fmla="*/ 321 w 862"/>
                    <a:gd name="T95" fmla="*/ 173 h 625"/>
                    <a:gd name="T96" fmla="*/ 345 w 862"/>
                    <a:gd name="T97" fmla="*/ 135 h 625"/>
                    <a:gd name="T98" fmla="*/ 399 w 862"/>
                    <a:gd name="T99" fmla="*/ 127 h 625"/>
                    <a:gd name="T100" fmla="*/ 480 w 862"/>
                    <a:gd name="T101" fmla="*/ 111 h 625"/>
                    <a:gd name="T102" fmla="*/ 498 w 862"/>
                    <a:gd name="T103" fmla="*/ 97 h 625"/>
                    <a:gd name="T104" fmla="*/ 521 w 862"/>
                    <a:gd name="T105" fmla="*/ 108 h 625"/>
                    <a:gd name="T106" fmla="*/ 521 w 862"/>
                    <a:gd name="T107" fmla="*/ 88 h 625"/>
                    <a:gd name="T108" fmla="*/ 575 w 862"/>
                    <a:gd name="T109" fmla="*/ 82 h 625"/>
                    <a:gd name="T110" fmla="*/ 646 w 862"/>
                    <a:gd name="T111" fmla="*/ 67 h 625"/>
                    <a:gd name="T112" fmla="*/ 686 w 862"/>
                    <a:gd name="T113" fmla="*/ 45 h 625"/>
                    <a:gd name="T114" fmla="*/ 713 w 862"/>
                    <a:gd name="T115" fmla="*/ 30 h 62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2"/>
                    <a:gd name="T175" fmla="*/ 0 h 625"/>
                    <a:gd name="T176" fmla="*/ 862 w 862"/>
                    <a:gd name="T177" fmla="*/ 625 h 62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2" h="625">
                      <a:moveTo>
                        <a:pt x="713" y="13"/>
                      </a:moveTo>
                      <a:lnTo>
                        <a:pt x="721" y="17"/>
                      </a:lnTo>
                      <a:lnTo>
                        <a:pt x="728" y="20"/>
                      </a:lnTo>
                      <a:lnTo>
                        <a:pt x="736" y="23"/>
                      </a:lnTo>
                      <a:lnTo>
                        <a:pt x="745" y="23"/>
                      </a:lnTo>
                      <a:lnTo>
                        <a:pt x="754" y="23"/>
                      </a:lnTo>
                      <a:lnTo>
                        <a:pt x="763" y="20"/>
                      </a:lnTo>
                      <a:lnTo>
                        <a:pt x="772" y="19"/>
                      </a:lnTo>
                      <a:lnTo>
                        <a:pt x="782" y="17"/>
                      </a:lnTo>
                      <a:lnTo>
                        <a:pt x="801" y="12"/>
                      </a:lnTo>
                      <a:lnTo>
                        <a:pt x="820" y="6"/>
                      </a:lnTo>
                      <a:lnTo>
                        <a:pt x="830" y="4"/>
                      </a:lnTo>
                      <a:lnTo>
                        <a:pt x="840" y="2"/>
                      </a:lnTo>
                      <a:lnTo>
                        <a:pt x="850" y="0"/>
                      </a:lnTo>
                      <a:lnTo>
                        <a:pt x="860" y="0"/>
                      </a:lnTo>
                      <a:lnTo>
                        <a:pt x="861" y="7"/>
                      </a:lnTo>
                      <a:lnTo>
                        <a:pt x="862" y="13"/>
                      </a:lnTo>
                      <a:lnTo>
                        <a:pt x="862" y="17"/>
                      </a:lnTo>
                      <a:lnTo>
                        <a:pt x="861" y="20"/>
                      </a:lnTo>
                      <a:lnTo>
                        <a:pt x="859" y="27"/>
                      </a:lnTo>
                      <a:lnTo>
                        <a:pt x="855" y="34"/>
                      </a:lnTo>
                      <a:lnTo>
                        <a:pt x="852" y="38"/>
                      </a:lnTo>
                      <a:lnTo>
                        <a:pt x="849" y="45"/>
                      </a:lnTo>
                      <a:lnTo>
                        <a:pt x="847" y="48"/>
                      </a:lnTo>
                      <a:lnTo>
                        <a:pt x="846" y="53"/>
                      </a:lnTo>
                      <a:lnTo>
                        <a:pt x="846" y="57"/>
                      </a:lnTo>
                      <a:lnTo>
                        <a:pt x="847" y="62"/>
                      </a:lnTo>
                      <a:lnTo>
                        <a:pt x="839" y="58"/>
                      </a:lnTo>
                      <a:lnTo>
                        <a:pt x="831" y="56"/>
                      </a:lnTo>
                      <a:lnTo>
                        <a:pt x="822" y="55"/>
                      </a:lnTo>
                      <a:lnTo>
                        <a:pt x="812" y="55"/>
                      </a:lnTo>
                      <a:lnTo>
                        <a:pt x="802" y="56"/>
                      </a:lnTo>
                      <a:lnTo>
                        <a:pt x="792" y="58"/>
                      </a:lnTo>
                      <a:lnTo>
                        <a:pt x="782" y="60"/>
                      </a:lnTo>
                      <a:lnTo>
                        <a:pt x="772" y="64"/>
                      </a:lnTo>
                      <a:lnTo>
                        <a:pt x="751" y="71"/>
                      </a:lnTo>
                      <a:lnTo>
                        <a:pt x="729" y="77"/>
                      </a:lnTo>
                      <a:lnTo>
                        <a:pt x="719" y="81"/>
                      </a:lnTo>
                      <a:lnTo>
                        <a:pt x="708" y="83"/>
                      </a:lnTo>
                      <a:lnTo>
                        <a:pt x="698" y="85"/>
                      </a:lnTo>
                      <a:lnTo>
                        <a:pt x="688" y="86"/>
                      </a:lnTo>
                      <a:lnTo>
                        <a:pt x="683" y="87"/>
                      </a:lnTo>
                      <a:lnTo>
                        <a:pt x="679" y="89"/>
                      </a:lnTo>
                      <a:lnTo>
                        <a:pt x="676" y="93"/>
                      </a:lnTo>
                      <a:lnTo>
                        <a:pt x="673" y="96"/>
                      </a:lnTo>
                      <a:lnTo>
                        <a:pt x="668" y="105"/>
                      </a:lnTo>
                      <a:lnTo>
                        <a:pt x="664" y="111"/>
                      </a:lnTo>
                      <a:lnTo>
                        <a:pt x="650" y="111"/>
                      </a:lnTo>
                      <a:lnTo>
                        <a:pt x="639" y="111"/>
                      </a:lnTo>
                      <a:lnTo>
                        <a:pt x="626" y="124"/>
                      </a:lnTo>
                      <a:lnTo>
                        <a:pt x="615" y="135"/>
                      </a:lnTo>
                      <a:lnTo>
                        <a:pt x="604" y="128"/>
                      </a:lnTo>
                      <a:lnTo>
                        <a:pt x="590" y="123"/>
                      </a:lnTo>
                      <a:lnTo>
                        <a:pt x="580" y="126"/>
                      </a:lnTo>
                      <a:lnTo>
                        <a:pt x="568" y="128"/>
                      </a:lnTo>
                      <a:lnTo>
                        <a:pt x="555" y="132"/>
                      </a:lnTo>
                      <a:lnTo>
                        <a:pt x="541" y="135"/>
                      </a:lnTo>
                      <a:lnTo>
                        <a:pt x="531" y="137"/>
                      </a:lnTo>
                      <a:lnTo>
                        <a:pt x="519" y="139"/>
                      </a:lnTo>
                      <a:lnTo>
                        <a:pt x="505" y="143"/>
                      </a:lnTo>
                      <a:lnTo>
                        <a:pt x="492" y="147"/>
                      </a:lnTo>
                      <a:lnTo>
                        <a:pt x="488" y="151"/>
                      </a:lnTo>
                      <a:lnTo>
                        <a:pt x="486" y="153"/>
                      </a:lnTo>
                      <a:lnTo>
                        <a:pt x="485" y="156"/>
                      </a:lnTo>
                      <a:lnTo>
                        <a:pt x="485" y="160"/>
                      </a:lnTo>
                      <a:lnTo>
                        <a:pt x="485" y="163"/>
                      </a:lnTo>
                      <a:lnTo>
                        <a:pt x="483" y="166"/>
                      </a:lnTo>
                      <a:lnTo>
                        <a:pt x="482" y="170"/>
                      </a:lnTo>
                      <a:lnTo>
                        <a:pt x="480" y="172"/>
                      </a:lnTo>
                      <a:lnTo>
                        <a:pt x="467" y="175"/>
                      </a:lnTo>
                      <a:lnTo>
                        <a:pt x="447" y="178"/>
                      </a:lnTo>
                      <a:lnTo>
                        <a:pt x="441" y="180"/>
                      </a:lnTo>
                      <a:lnTo>
                        <a:pt x="437" y="182"/>
                      </a:lnTo>
                      <a:lnTo>
                        <a:pt x="432" y="184"/>
                      </a:lnTo>
                      <a:lnTo>
                        <a:pt x="428" y="187"/>
                      </a:lnTo>
                      <a:lnTo>
                        <a:pt x="424" y="192"/>
                      </a:lnTo>
                      <a:lnTo>
                        <a:pt x="421" y="196"/>
                      </a:lnTo>
                      <a:lnTo>
                        <a:pt x="420" y="202"/>
                      </a:lnTo>
                      <a:lnTo>
                        <a:pt x="419" y="208"/>
                      </a:lnTo>
                      <a:lnTo>
                        <a:pt x="418" y="213"/>
                      </a:lnTo>
                      <a:lnTo>
                        <a:pt x="414" y="216"/>
                      </a:lnTo>
                      <a:lnTo>
                        <a:pt x="409" y="220"/>
                      </a:lnTo>
                      <a:lnTo>
                        <a:pt x="403" y="223"/>
                      </a:lnTo>
                      <a:lnTo>
                        <a:pt x="391" y="229"/>
                      </a:lnTo>
                      <a:lnTo>
                        <a:pt x="382" y="233"/>
                      </a:lnTo>
                      <a:lnTo>
                        <a:pt x="369" y="245"/>
                      </a:lnTo>
                      <a:lnTo>
                        <a:pt x="358" y="257"/>
                      </a:lnTo>
                      <a:lnTo>
                        <a:pt x="353" y="262"/>
                      </a:lnTo>
                      <a:lnTo>
                        <a:pt x="349" y="267"/>
                      </a:lnTo>
                      <a:lnTo>
                        <a:pt x="347" y="270"/>
                      </a:lnTo>
                      <a:lnTo>
                        <a:pt x="345" y="273"/>
                      </a:lnTo>
                      <a:lnTo>
                        <a:pt x="344" y="277"/>
                      </a:lnTo>
                      <a:lnTo>
                        <a:pt x="345" y="282"/>
                      </a:lnTo>
                      <a:lnTo>
                        <a:pt x="332" y="286"/>
                      </a:lnTo>
                      <a:lnTo>
                        <a:pt x="322" y="287"/>
                      </a:lnTo>
                      <a:lnTo>
                        <a:pt x="315" y="287"/>
                      </a:lnTo>
                      <a:lnTo>
                        <a:pt x="310" y="287"/>
                      </a:lnTo>
                      <a:lnTo>
                        <a:pt x="304" y="287"/>
                      </a:lnTo>
                      <a:lnTo>
                        <a:pt x="299" y="291"/>
                      </a:lnTo>
                      <a:lnTo>
                        <a:pt x="293" y="296"/>
                      </a:lnTo>
                      <a:lnTo>
                        <a:pt x="284" y="306"/>
                      </a:lnTo>
                      <a:lnTo>
                        <a:pt x="280" y="310"/>
                      </a:lnTo>
                      <a:lnTo>
                        <a:pt x="276" y="310"/>
                      </a:lnTo>
                      <a:lnTo>
                        <a:pt x="274" y="311"/>
                      </a:lnTo>
                      <a:lnTo>
                        <a:pt x="273" y="312"/>
                      </a:lnTo>
                      <a:lnTo>
                        <a:pt x="272" y="314"/>
                      </a:lnTo>
                      <a:lnTo>
                        <a:pt x="272" y="319"/>
                      </a:lnTo>
                      <a:lnTo>
                        <a:pt x="271" y="322"/>
                      </a:lnTo>
                      <a:lnTo>
                        <a:pt x="270" y="324"/>
                      </a:lnTo>
                      <a:lnTo>
                        <a:pt x="269" y="326"/>
                      </a:lnTo>
                      <a:lnTo>
                        <a:pt x="266" y="329"/>
                      </a:lnTo>
                      <a:lnTo>
                        <a:pt x="261" y="331"/>
                      </a:lnTo>
                      <a:lnTo>
                        <a:pt x="254" y="332"/>
                      </a:lnTo>
                      <a:lnTo>
                        <a:pt x="246" y="334"/>
                      </a:lnTo>
                      <a:lnTo>
                        <a:pt x="239" y="335"/>
                      </a:lnTo>
                      <a:lnTo>
                        <a:pt x="231" y="339"/>
                      </a:lnTo>
                      <a:lnTo>
                        <a:pt x="223" y="343"/>
                      </a:lnTo>
                      <a:lnTo>
                        <a:pt x="223" y="362"/>
                      </a:lnTo>
                      <a:lnTo>
                        <a:pt x="223" y="381"/>
                      </a:lnTo>
                      <a:lnTo>
                        <a:pt x="223" y="384"/>
                      </a:lnTo>
                      <a:lnTo>
                        <a:pt x="222" y="388"/>
                      </a:lnTo>
                      <a:lnTo>
                        <a:pt x="220" y="391"/>
                      </a:lnTo>
                      <a:lnTo>
                        <a:pt x="217" y="393"/>
                      </a:lnTo>
                      <a:lnTo>
                        <a:pt x="214" y="394"/>
                      </a:lnTo>
                      <a:lnTo>
                        <a:pt x="210" y="394"/>
                      </a:lnTo>
                      <a:lnTo>
                        <a:pt x="205" y="394"/>
                      </a:lnTo>
                      <a:lnTo>
                        <a:pt x="199" y="392"/>
                      </a:lnTo>
                      <a:lnTo>
                        <a:pt x="200" y="402"/>
                      </a:lnTo>
                      <a:lnTo>
                        <a:pt x="200" y="412"/>
                      </a:lnTo>
                      <a:lnTo>
                        <a:pt x="199" y="424"/>
                      </a:lnTo>
                      <a:lnTo>
                        <a:pt x="197" y="437"/>
                      </a:lnTo>
                      <a:lnTo>
                        <a:pt x="196" y="448"/>
                      </a:lnTo>
                      <a:lnTo>
                        <a:pt x="199" y="457"/>
                      </a:lnTo>
                      <a:lnTo>
                        <a:pt x="200" y="460"/>
                      </a:lnTo>
                      <a:lnTo>
                        <a:pt x="203" y="463"/>
                      </a:lnTo>
                      <a:lnTo>
                        <a:pt x="206" y="464"/>
                      </a:lnTo>
                      <a:lnTo>
                        <a:pt x="211" y="466"/>
                      </a:lnTo>
                      <a:lnTo>
                        <a:pt x="203" y="473"/>
                      </a:lnTo>
                      <a:lnTo>
                        <a:pt x="194" y="480"/>
                      </a:lnTo>
                      <a:lnTo>
                        <a:pt x="184" y="486"/>
                      </a:lnTo>
                      <a:lnTo>
                        <a:pt x="174" y="490"/>
                      </a:lnTo>
                      <a:lnTo>
                        <a:pt x="172" y="496"/>
                      </a:lnTo>
                      <a:lnTo>
                        <a:pt x="171" y="500"/>
                      </a:lnTo>
                      <a:lnTo>
                        <a:pt x="171" y="504"/>
                      </a:lnTo>
                      <a:lnTo>
                        <a:pt x="172" y="508"/>
                      </a:lnTo>
                      <a:lnTo>
                        <a:pt x="176" y="512"/>
                      </a:lnTo>
                      <a:lnTo>
                        <a:pt x="182" y="517"/>
                      </a:lnTo>
                      <a:lnTo>
                        <a:pt x="189" y="521"/>
                      </a:lnTo>
                      <a:lnTo>
                        <a:pt x="194" y="526"/>
                      </a:lnTo>
                      <a:lnTo>
                        <a:pt x="196" y="528"/>
                      </a:lnTo>
                      <a:lnTo>
                        <a:pt x="199" y="531"/>
                      </a:lnTo>
                      <a:lnTo>
                        <a:pt x="199" y="535"/>
                      </a:lnTo>
                      <a:lnTo>
                        <a:pt x="199" y="539"/>
                      </a:lnTo>
                      <a:lnTo>
                        <a:pt x="195" y="540"/>
                      </a:lnTo>
                      <a:lnTo>
                        <a:pt x="190" y="542"/>
                      </a:lnTo>
                      <a:lnTo>
                        <a:pt x="187" y="543"/>
                      </a:lnTo>
                      <a:lnTo>
                        <a:pt x="185" y="546"/>
                      </a:lnTo>
                      <a:lnTo>
                        <a:pt x="185" y="548"/>
                      </a:lnTo>
                      <a:lnTo>
                        <a:pt x="186" y="551"/>
                      </a:lnTo>
                      <a:lnTo>
                        <a:pt x="187" y="552"/>
                      </a:lnTo>
                      <a:lnTo>
                        <a:pt x="194" y="557"/>
                      </a:lnTo>
                      <a:lnTo>
                        <a:pt x="197" y="559"/>
                      </a:lnTo>
                      <a:lnTo>
                        <a:pt x="200" y="562"/>
                      </a:lnTo>
                      <a:lnTo>
                        <a:pt x="200" y="563"/>
                      </a:lnTo>
                      <a:lnTo>
                        <a:pt x="199" y="563"/>
                      </a:lnTo>
                      <a:lnTo>
                        <a:pt x="202" y="563"/>
                      </a:lnTo>
                      <a:lnTo>
                        <a:pt x="204" y="562"/>
                      </a:lnTo>
                      <a:lnTo>
                        <a:pt x="206" y="561"/>
                      </a:lnTo>
                      <a:lnTo>
                        <a:pt x="209" y="559"/>
                      </a:lnTo>
                      <a:lnTo>
                        <a:pt x="211" y="557"/>
                      </a:lnTo>
                      <a:lnTo>
                        <a:pt x="212" y="555"/>
                      </a:lnTo>
                      <a:lnTo>
                        <a:pt x="212" y="552"/>
                      </a:lnTo>
                      <a:lnTo>
                        <a:pt x="211" y="551"/>
                      </a:lnTo>
                      <a:lnTo>
                        <a:pt x="215" y="555"/>
                      </a:lnTo>
                      <a:lnTo>
                        <a:pt x="219" y="558"/>
                      </a:lnTo>
                      <a:lnTo>
                        <a:pt x="222" y="563"/>
                      </a:lnTo>
                      <a:lnTo>
                        <a:pt x="225" y="568"/>
                      </a:lnTo>
                      <a:lnTo>
                        <a:pt x="229" y="572"/>
                      </a:lnTo>
                      <a:lnTo>
                        <a:pt x="233" y="575"/>
                      </a:lnTo>
                      <a:lnTo>
                        <a:pt x="236" y="576"/>
                      </a:lnTo>
                      <a:lnTo>
                        <a:pt x="240" y="577"/>
                      </a:lnTo>
                      <a:lnTo>
                        <a:pt x="243" y="577"/>
                      </a:lnTo>
                      <a:lnTo>
                        <a:pt x="248" y="576"/>
                      </a:lnTo>
                      <a:lnTo>
                        <a:pt x="248" y="583"/>
                      </a:lnTo>
                      <a:lnTo>
                        <a:pt x="245" y="589"/>
                      </a:lnTo>
                      <a:lnTo>
                        <a:pt x="243" y="595"/>
                      </a:lnTo>
                      <a:lnTo>
                        <a:pt x="241" y="600"/>
                      </a:lnTo>
                      <a:lnTo>
                        <a:pt x="239" y="605"/>
                      </a:lnTo>
                      <a:lnTo>
                        <a:pt x="236" y="610"/>
                      </a:lnTo>
                      <a:lnTo>
                        <a:pt x="235" y="617"/>
                      </a:lnTo>
                      <a:lnTo>
                        <a:pt x="235" y="625"/>
                      </a:lnTo>
                      <a:lnTo>
                        <a:pt x="207" y="625"/>
                      </a:lnTo>
                      <a:lnTo>
                        <a:pt x="180" y="625"/>
                      </a:lnTo>
                      <a:lnTo>
                        <a:pt x="153" y="625"/>
                      </a:lnTo>
                      <a:lnTo>
                        <a:pt x="125" y="625"/>
                      </a:lnTo>
                      <a:lnTo>
                        <a:pt x="125" y="622"/>
                      </a:lnTo>
                      <a:lnTo>
                        <a:pt x="127" y="619"/>
                      </a:lnTo>
                      <a:lnTo>
                        <a:pt x="130" y="617"/>
                      </a:lnTo>
                      <a:lnTo>
                        <a:pt x="133" y="614"/>
                      </a:lnTo>
                      <a:lnTo>
                        <a:pt x="135" y="610"/>
                      </a:lnTo>
                      <a:lnTo>
                        <a:pt x="137" y="607"/>
                      </a:lnTo>
                      <a:lnTo>
                        <a:pt x="138" y="603"/>
                      </a:lnTo>
                      <a:lnTo>
                        <a:pt x="137" y="600"/>
                      </a:lnTo>
                      <a:lnTo>
                        <a:pt x="134" y="597"/>
                      </a:lnTo>
                      <a:lnTo>
                        <a:pt x="130" y="595"/>
                      </a:lnTo>
                      <a:lnTo>
                        <a:pt x="125" y="593"/>
                      </a:lnTo>
                      <a:lnTo>
                        <a:pt x="121" y="592"/>
                      </a:lnTo>
                      <a:lnTo>
                        <a:pt x="111" y="591"/>
                      </a:lnTo>
                      <a:lnTo>
                        <a:pt x="101" y="588"/>
                      </a:lnTo>
                      <a:lnTo>
                        <a:pt x="88" y="576"/>
                      </a:lnTo>
                      <a:lnTo>
                        <a:pt x="76" y="563"/>
                      </a:lnTo>
                      <a:lnTo>
                        <a:pt x="63" y="565"/>
                      </a:lnTo>
                      <a:lnTo>
                        <a:pt x="52" y="563"/>
                      </a:lnTo>
                      <a:lnTo>
                        <a:pt x="48" y="560"/>
                      </a:lnTo>
                      <a:lnTo>
                        <a:pt x="45" y="558"/>
                      </a:lnTo>
                      <a:lnTo>
                        <a:pt x="42" y="558"/>
                      </a:lnTo>
                      <a:lnTo>
                        <a:pt x="38" y="559"/>
                      </a:lnTo>
                      <a:lnTo>
                        <a:pt x="35" y="560"/>
                      </a:lnTo>
                      <a:lnTo>
                        <a:pt x="29" y="562"/>
                      </a:lnTo>
                      <a:lnTo>
                        <a:pt x="23" y="563"/>
                      </a:lnTo>
                      <a:lnTo>
                        <a:pt x="15" y="563"/>
                      </a:lnTo>
                      <a:lnTo>
                        <a:pt x="10" y="543"/>
                      </a:lnTo>
                      <a:lnTo>
                        <a:pt x="5" y="524"/>
                      </a:lnTo>
                      <a:lnTo>
                        <a:pt x="3" y="514"/>
                      </a:lnTo>
                      <a:lnTo>
                        <a:pt x="0" y="504"/>
                      </a:lnTo>
                      <a:lnTo>
                        <a:pt x="0" y="492"/>
                      </a:lnTo>
                      <a:lnTo>
                        <a:pt x="3" y="478"/>
                      </a:lnTo>
                      <a:lnTo>
                        <a:pt x="9" y="484"/>
                      </a:lnTo>
                      <a:lnTo>
                        <a:pt x="14" y="488"/>
                      </a:lnTo>
                      <a:lnTo>
                        <a:pt x="18" y="489"/>
                      </a:lnTo>
                      <a:lnTo>
                        <a:pt x="20" y="488"/>
                      </a:lnTo>
                      <a:lnTo>
                        <a:pt x="23" y="486"/>
                      </a:lnTo>
                      <a:lnTo>
                        <a:pt x="24" y="482"/>
                      </a:lnTo>
                      <a:lnTo>
                        <a:pt x="25" y="478"/>
                      </a:lnTo>
                      <a:lnTo>
                        <a:pt x="27" y="472"/>
                      </a:lnTo>
                      <a:lnTo>
                        <a:pt x="28" y="467"/>
                      </a:lnTo>
                      <a:lnTo>
                        <a:pt x="30" y="462"/>
                      </a:lnTo>
                      <a:lnTo>
                        <a:pt x="33" y="458"/>
                      </a:lnTo>
                      <a:lnTo>
                        <a:pt x="36" y="453"/>
                      </a:lnTo>
                      <a:lnTo>
                        <a:pt x="41" y="451"/>
                      </a:lnTo>
                      <a:lnTo>
                        <a:pt x="47" y="450"/>
                      </a:lnTo>
                      <a:lnTo>
                        <a:pt x="54" y="451"/>
                      </a:lnTo>
                      <a:lnTo>
                        <a:pt x="64" y="453"/>
                      </a:lnTo>
                      <a:lnTo>
                        <a:pt x="66" y="450"/>
                      </a:lnTo>
                      <a:lnTo>
                        <a:pt x="65" y="448"/>
                      </a:lnTo>
                      <a:lnTo>
                        <a:pt x="64" y="445"/>
                      </a:lnTo>
                      <a:lnTo>
                        <a:pt x="61" y="443"/>
                      </a:lnTo>
                      <a:lnTo>
                        <a:pt x="55" y="442"/>
                      </a:lnTo>
                      <a:lnTo>
                        <a:pt x="52" y="441"/>
                      </a:lnTo>
                      <a:lnTo>
                        <a:pt x="54" y="437"/>
                      </a:lnTo>
                      <a:lnTo>
                        <a:pt x="57" y="433"/>
                      </a:lnTo>
                      <a:lnTo>
                        <a:pt x="63" y="430"/>
                      </a:lnTo>
                      <a:lnTo>
                        <a:pt x="68" y="427"/>
                      </a:lnTo>
                      <a:lnTo>
                        <a:pt x="72" y="424"/>
                      </a:lnTo>
                      <a:lnTo>
                        <a:pt x="73" y="422"/>
                      </a:lnTo>
                      <a:lnTo>
                        <a:pt x="73" y="420"/>
                      </a:lnTo>
                      <a:lnTo>
                        <a:pt x="71" y="419"/>
                      </a:lnTo>
                      <a:lnTo>
                        <a:pt x="68" y="418"/>
                      </a:lnTo>
                      <a:lnTo>
                        <a:pt x="64" y="417"/>
                      </a:lnTo>
                      <a:lnTo>
                        <a:pt x="68" y="411"/>
                      </a:lnTo>
                      <a:lnTo>
                        <a:pt x="75" y="407"/>
                      </a:lnTo>
                      <a:lnTo>
                        <a:pt x="82" y="403"/>
                      </a:lnTo>
                      <a:lnTo>
                        <a:pt x="91" y="400"/>
                      </a:lnTo>
                      <a:lnTo>
                        <a:pt x="107" y="397"/>
                      </a:lnTo>
                      <a:lnTo>
                        <a:pt x="125" y="392"/>
                      </a:lnTo>
                      <a:lnTo>
                        <a:pt x="124" y="388"/>
                      </a:lnTo>
                      <a:lnTo>
                        <a:pt x="123" y="384"/>
                      </a:lnTo>
                      <a:lnTo>
                        <a:pt x="124" y="380"/>
                      </a:lnTo>
                      <a:lnTo>
                        <a:pt x="125" y="377"/>
                      </a:lnTo>
                      <a:lnTo>
                        <a:pt x="130" y="369"/>
                      </a:lnTo>
                      <a:lnTo>
                        <a:pt x="134" y="362"/>
                      </a:lnTo>
                      <a:lnTo>
                        <a:pt x="136" y="359"/>
                      </a:lnTo>
                      <a:lnTo>
                        <a:pt x="138" y="356"/>
                      </a:lnTo>
                      <a:lnTo>
                        <a:pt x="138" y="353"/>
                      </a:lnTo>
                      <a:lnTo>
                        <a:pt x="138" y="351"/>
                      </a:lnTo>
                      <a:lnTo>
                        <a:pt x="137" y="349"/>
                      </a:lnTo>
                      <a:lnTo>
                        <a:pt x="135" y="346"/>
                      </a:lnTo>
                      <a:lnTo>
                        <a:pt x="131" y="345"/>
                      </a:lnTo>
                      <a:lnTo>
                        <a:pt x="125" y="343"/>
                      </a:lnTo>
                      <a:lnTo>
                        <a:pt x="126" y="339"/>
                      </a:lnTo>
                      <a:lnTo>
                        <a:pt x="130" y="335"/>
                      </a:lnTo>
                      <a:lnTo>
                        <a:pt x="134" y="334"/>
                      </a:lnTo>
                      <a:lnTo>
                        <a:pt x="138" y="333"/>
                      </a:lnTo>
                      <a:lnTo>
                        <a:pt x="151" y="332"/>
                      </a:lnTo>
                      <a:lnTo>
                        <a:pt x="162" y="331"/>
                      </a:lnTo>
                      <a:lnTo>
                        <a:pt x="162" y="324"/>
                      </a:lnTo>
                      <a:lnTo>
                        <a:pt x="163" y="318"/>
                      </a:lnTo>
                      <a:lnTo>
                        <a:pt x="165" y="312"/>
                      </a:lnTo>
                      <a:lnTo>
                        <a:pt x="168" y="306"/>
                      </a:lnTo>
                      <a:lnTo>
                        <a:pt x="172" y="303"/>
                      </a:lnTo>
                      <a:lnTo>
                        <a:pt x="176" y="300"/>
                      </a:lnTo>
                      <a:lnTo>
                        <a:pt x="181" y="296"/>
                      </a:lnTo>
                      <a:lnTo>
                        <a:pt x="186" y="294"/>
                      </a:lnTo>
                      <a:lnTo>
                        <a:pt x="183" y="291"/>
                      </a:lnTo>
                      <a:lnTo>
                        <a:pt x="180" y="286"/>
                      </a:lnTo>
                      <a:lnTo>
                        <a:pt x="179" y="283"/>
                      </a:lnTo>
                      <a:lnTo>
                        <a:pt x="177" y="281"/>
                      </a:lnTo>
                      <a:lnTo>
                        <a:pt x="179" y="275"/>
                      </a:lnTo>
                      <a:lnTo>
                        <a:pt x="181" y="270"/>
                      </a:lnTo>
                      <a:lnTo>
                        <a:pt x="183" y="264"/>
                      </a:lnTo>
                      <a:lnTo>
                        <a:pt x="186" y="256"/>
                      </a:lnTo>
                      <a:lnTo>
                        <a:pt x="187" y="252"/>
                      </a:lnTo>
                      <a:lnTo>
                        <a:pt x="187" y="246"/>
                      </a:lnTo>
                      <a:lnTo>
                        <a:pt x="187" y="240"/>
                      </a:lnTo>
                      <a:lnTo>
                        <a:pt x="186" y="233"/>
                      </a:lnTo>
                      <a:lnTo>
                        <a:pt x="195" y="233"/>
                      </a:lnTo>
                      <a:lnTo>
                        <a:pt x="203" y="233"/>
                      </a:lnTo>
                      <a:lnTo>
                        <a:pt x="210" y="232"/>
                      </a:lnTo>
                      <a:lnTo>
                        <a:pt x="216" y="230"/>
                      </a:lnTo>
                      <a:lnTo>
                        <a:pt x="229" y="225"/>
                      </a:lnTo>
                      <a:lnTo>
                        <a:pt x="240" y="220"/>
                      </a:lnTo>
                      <a:lnTo>
                        <a:pt x="251" y="213"/>
                      </a:lnTo>
                      <a:lnTo>
                        <a:pt x="261" y="207"/>
                      </a:lnTo>
                      <a:lnTo>
                        <a:pt x="272" y="201"/>
                      </a:lnTo>
                      <a:lnTo>
                        <a:pt x="284" y="196"/>
                      </a:lnTo>
                      <a:lnTo>
                        <a:pt x="286" y="197"/>
                      </a:lnTo>
                      <a:lnTo>
                        <a:pt x="289" y="197"/>
                      </a:lnTo>
                      <a:lnTo>
                        <a:pt x="290" y="196"/>
                      </a:lnTo>
                      <a:lnTo>
                        <a:pt x="291" y="195"/>
                      </a:lnTo>
                      <a:lnTo>
                        <a:pt x="293" y="192"/>
                      </a:lnTo>
                      <a:lnTo>
                        <a:pt x="293" y="187"/>
                      </a:lnTo>
                      <a:lnTo>
                        <a:pt x="293" y="183"/>
                      </a:lnTo>
                      <a:lnTo>
                        <a:pt x="294" y="177"/>
                      </a:lnTo>
                      <a:lnTo>
                        <a:pt x="294" y="174"/>
                      </a:lnTo>
                      <a:lnTo>
                        <a:pt x="296" y="172"/>
                      </a:lnTo>
                      <a:lnTo>
                        <a:pt x="300" y="172"/>
                      </a:lnTo>
                      <a:lnTo>
                        <a:pt x="302" y="172"/>
                      </a:lnTo>
                      <a:lnTo>
                        <a:pt x="304" y="173"/>
                      </a:lnTo>
                      <a:lnTo>
                        <a:pt x="307" y="175"/>
                      </a:lnTo>
                      <a:lnTo>
                        <a:pt x="309" y="178"/>
                      </a:lnTo>
                      <a:lnTo>
                        <a:pt x="310" y="181"/>
                      </a:lnTo>
                      <a:lnTo>
                        <a:pt x="310" y="183"/>
                      </a:lnTo>
                      <a:lnTo>
                        <a:pt x="309" y="184"/>
                      </a:lnTo>
                      <a:lnTo>
                        <a:pt x="321" y="173"/>
                      </a:lnTo>
                      <a:lnTo>
                        <a:pt x="333" y="160"/>
                      </a:lnTo>
                      <a:lnTo>
                        <a:pt x="338" y="155"/>
                      </a:lnTo>
                      <a:lnTo>
                        <a:pt x="342" y="151"/>
                      </a:lnTo>
                      <a:lnTo>
                        <a:pt x="344" y="147"/>
                      </a:lnTo>
                      <a:lnTo>
                        <a:pt x="345" y="144"/>
                      </a:lnTo>
                      <a:lnTo>
                        <a:pt x="345" y="141"/>
                      </a:lnTo>
                      <a:lnTo>
                        <a:pt x="345" y="135"/>
                      </a:lnTo>
                      <a:lnTo>
                        <a:pt x="354" y="136"/>
                      </a:lnTo>
                      <a:lnTo>
                        <a:pt x="362" y="136"/>
                      </a:lnTo>
                      <a:lnTo>
                        <a:pt x="370" y="136"/>
                      </a:lnTo>
                      <a:lnTo>
                        <a:pt x="378" y="135"/>
                      </a:lnTo>
                      <a:lnTo>
                        <a:pt x="386" y="133"/>
                      </a:lnTo>
                      <a:lnTo>
                        <a:pt x="392" y="131"/>
                      </a:lnTo>
                      <a:lnTo>
                        <a:pt x="399" y="127"/>
                      </a:lnTo>
                      <a:lnTo>
                        <a:pt x="407" y="123"/>
                      </a:lnTo>
                      <a:lnTo>
                        <a:pt x="413" y="119"/>
                      </a:lnTo>
                      <a:lnTo>
                        <a:pt x="419" y="117"/>
                      </a:lnTo>
                      <a:lnTo>
                        <a:pt x="427" y="116"/>
                      </a:lnTo>
                      <a:lnTo>
                        <a:pt x="433" y="115"/>
                      </a:lnTo>
                      <a:lnTo>
                        <a:pt x="453" y="114"/>
                      </a:lnTo>
                      <a:lnTo>
                        <a:pt x="480" y="111"/>
                      </a:lnTo>
                      <a:lnTo>
                        <a:pt x="485" y="109"/>
                      </a:lnTo>
                      <a:lnTo>
                        <a:pt x="487" y="108"/>
                      </a:lnTo>
                      <a:lnTo>
                        <a:pt x="488" y="107"/>
                      </a:lnTo>
                      <a:lnTo>
                        <a:pt x="489" y="105"/>
                      </a:lnTo>
                      <a:lnTo>
                        <a:pt x="489" y="102"/>
                      </a:lnTo>
                      <a:lnTo>
                        <a:pt x="492" y="98"/>
                      </a:lnTo>
                      <a:lnTo>
                        <a:pt x="498" y="97"/>
                      </a:lnTo>
                      <a:lnTo>
                        <a:pt x="502" y="98"/>
                      </a:lnTo>
                      <a:lnTo>
                        <a:pt x="506" y="101"/>
                      </a:lnTo>
                      <a:lnTo>
                        <a:pt x="509" y="103"/>
                      </a:lnTo>
                      <a:lnTo>
                        <a:pt x="515" y="108"/>
                      </a:lnTo>
                      <a:lnTo>
                        <a:pt x="517" y="111"/>
                      </a:lnTo>
                      <a:lnTo>
                        <a:pt x="519" y="109"/>
                      </a:lnTo>
                      <a:lnTo>
                        <a:pt x="521" y="108"/>
                      </a:lnTo>
                      <a:lnTo>
                        <a:pt x="522" y="107"/>
                      </a:lnTo>
                      <a:lnTo>
                        <a:pt x="524" y="105"/>
                      </a:lnTo>
                      <a:lnTo>
                        <a:pt x="522" y="102"/>
                      </a:lnTo>
                      <a:lnTo>
                        <a:pt x="521" y="97"/>
                      </a:lnTo>
                      <a:lnTo>
                        <a:pt x="520" y="94"/>
                      </a:lnTo>
                      <a:lnTo>
                        <a:pt x="520" y="91"/>
                      </a:lnTo>
                      <a:lnTo>
                        <a:pt x="521" y="88"/>
                      </a:lnTo>
                      <a:lnTo>
                        <a:pt x="522" y="87"/>
                      </a:lnTo>
                      <a:lnTo>
                        <a:pt x="526" y="87"/>
                      </a:lnTo>
                      <a:lnTo>
                        <a:pt x="529" y="86"/>
                      </a:lnTo>
                      <a:lnTo>
                        <a:pt x="535" y="87"/>
                      </a:lnTo>
                      <a:lnTo>
                        <a:pt x="541" y="86"/>
                      </a:lnTo>
                      <a:lnTo>
                        <a:pt x="555" y="84"/>
                      </a:lnTo>
                      <a:lnTo>
                        <a:pt x="575" y="82"/>
                      </a:lnTo>
                      <a:lnTo>
                        <a:pt x="586" y="81"/>
                      </a:lnTo>
                      <a:lnTo>
                        <a:pt x="599" y="79"/>
                      </a:lnTo>
                      <a:lnTo>
                        <a:pt x="613" y="77"/>
                      </a:lnTo>
                      <a:lnTo>
                        <a:pt x="627" y="74"/>
                      </a:lnTo>
                      <a:lnTo>
                        <a:pt x="637" y="72"/>
                      </a:lnTo>
                      <a:lnTo>
                        <a:pt x="643" y="71"/>
                      </a:lnTo>
                      <a:lnTo>
                        <a:pt x="646" y="67"/>
                      </a:lnTo>
                      <a:lnTo>
                        <a:pt x="652" y="62"/>
                      </a:lnTo>
                      <a:lnTo>
                        <a:pt x="658" y="55"/>
                      </a:lnTo>
                      <a:lnTo>
                        <a:pt x="664" y="49"/>
                      </a:lnTo>
                      <a:lnTo>
                        <a:pt x="669" y="47"/>
                      </a:lnTo>
                      <a:lnTo>
                        <a:pt x="676" y="45"/>
                      </a:lnTo>
                      <a:lnTo>
                        <a:pt x="680" y="45"/>
                      </a:lnTo>
                      <a:lnTo>
                        <a:pt x="686" y="45"/>
                      </a:lnTo>
                      <a:lnTo>
                        <a:pt x="695" y="46"/>
                      </a:lnTo>
                      <a:lnTo>
                        <a:pt x="702" y="47"/>
                      </a:lnTo>
                      <a:lnTo>
                        <a:pt x="704" y="47"/>
                      </a:lnTo>
                      <a:lnTo>
                        <a:pt x="707" y="46"/>
                      </a:lnTo>
                      <a:lnTo>
                        <a:pt x="708" y="44"/>
                      </a:lnTo>
                      <a:lnTo>
                        <a:pt x="711" y="42"/>
                      </a:lnTo>
                      <a:lnTo>
                        <a:pt x="713" y="30"/>
                      </a:lnTo>
                      <a:lnTo>
                        <a:pt x="713" y="1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5" name="Freeform 24"/>
                <p:cNvSpPr>
                  <a:spLocks/>
                </p:cNvSpPr>
                <p:nvPr/>
              </p:nvSpPr>
              <p:spPr bwMode="auto">
                <a:xfrm>
                  <a:off x="2306639" y="2405067"/>
                  <a:ext cx="19050" cy="6350"/>
                </a:xfrm>
                <a:custGeom>
                  <a:avLst/>
                  <a:gdLst>
                    <a:gd name="T0" fmla="*/ 24 w 49"/>
                    <a:gd name="T1" fmla="*/ 0 h 15"/>
                    <a:gd name="T2" fmla="*/ 36 w 49"/>
                    <a:gd name="T3" fmla="*/ 0 h 15"/>
                    <a:gd name="T4" fmla="*/ 49 w 49"/>
                    <a:gd name="T5" fmla="*/ 0 h 15"/>
                    <a:gd name="T6" fmla="*/ 49 w 49"/>
                    <a:gd name="T7" fmla="*/ 3 h 15"/>
                    <a:gd name="T8" fmla="*/ 48 w 49"/>
                    <a:gd name="T9" fmla="*/ 6 h 15"/>
                    <a:gd name="T10" fmla="*/ 48 w 49"/>
                    <a:gd name="T11" fmla="*/ 8 h 15"/>
                    <a:gd name="T12" fmla="*/ 45 w 49"/>
                    <a:gd name="T13" fmla="*/ 10 h 15"/>
                    <a:gd name="T14" fmla="*/ 42 w 49"/>
                    <a:gd name="T15" fmla="*/ 13 h 15"/>
                    <a:gd name="T16" fmla="*/ 36 w 49"/>
                    <a:gd name="T17" fmla="*/ 15 h 15"/>
                    <a:gd name="T18" fmla="*/ 31 w 49"/>
                    <a:gd name="T19" fmla="*/ 15 h 15"/>
                    <a:gd name="T20" fmla="*/ 24 w 49"/>
                    <a:gd name="T21" fmla="*/ 15 h 15"/>
                    <a:gd name="T22" fmla="*/ 19 w 49"/>
                    <a:gd name="T23" fmla="*/ 13 h 15"/>
                    <a:gd name="T24" fmla="*/ 12 w 49"/>
                    <a:gd name="T25" fmla="*/ 12 h 15"/>
                    <a:gd name="T26" fmla="*/ 8 w 49"/>
                    <a:gd name="T27" fmla="*/ 10 h 15"/>
                    <a:gd name="T28" fmla="*/ 3 w 49"/>
                    <a:gd name="T29" fmla="*/ 8 h 15"/>
                    <a:gd name="T30" fmla="*/ 1 w 49"/>
                    <a:gd name="T31" fmla="*/ 6 h 15"/>
                    <a:gd name="T32" fmla="*/ 0 w 49"/>
                    <a:gd name="T33" fmla="*/ 3 h 15"/>
                    <a:gd name="T34" fmla="*/ 2 w 49"/>
                    <a:gd name="T35" fmla="*/ 2 h 15"/>
                    <a:gd name="T36" fmla="*/ 6 w 49"/>
                    <a:gd name="T37" fmla="*/ 1 h 15"/>
                    <a:gd name="T38" fmla="*/ 13 w 49"/>
                    <a:gd name="T39" fmla="*/ 0 h 15"/>
                    <a:gd name="T40" fmla="*/ 24 w 49"/>
                    <a:gd name="T41" fmla="*/ 0 h 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15"/>
                    <a:gd name="T65" fmla="*/ 49 w 49"/>
                    <a:gd name="T66" fmla="*/ 15 h 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15">
                      <a:moveTo>
                        <a:pt x="24" y="0"/>
                      </a:moveTo>
                      <a:lnTo>
                        <a:pt x="36" y="0"/>
                      </a:lnTo>
                      <a:lnTo>
                        <a:pt x="49" y="0"/>
                      </a:lnTo>
                      <a:lnTo>
                        <a:pt x="49" y="3"/>
                      </a:lnTo>
                      <a:lnTo>
                        <a:pt x="48" y="6"/>
                      </a:lnTo>
                      <a:lnTo>
                        <a:pt x="48" y="8"/>
                      </a:lnTo>
                      <a:lnTo>
                        <a:pt x="45" y="10"/>
                      </a:lnTo>
                      <a:lnTo>
                        <a:pt x="42" y="13"/>
                      </a:lnTo>
                      <a:lnTo>
                        <a:pt x="36" y="15"/>
                      </a:lnTo>
                      <a:lnTo>
                        <a:pt x="31" y="15"/>
                      </a:lnTo>
                      <a:lnTo>
                        <a:pt x="24" y="15"/>
                      </a:lnTo>
                      <a:lnTo>
                        <a:pt x="19" y="13"/>
                      </a:lnTo>
                      <a:lnTo>
                        <a:pt x="12" y="12"/>
                      </a:lnTo>
                      <a:lnTo>
                        <a:pt x="8" y="10"/>
                      </a:lnTo>
                      <a:lnTo>
                        <a:pt x="3" y="8"/>
                      </a:lnTo>
                      <a:lnTo>
                        <a:pt x="1" y="6"/>
                      </a:lnTo>
                      <a:lnTo>
                        <a:pt x="0" y="3"/>
                      </a:lnTo>
                      <a:lnTo>
                        <a:pt x="2" y="2"/>
                      </a:lnTo>
                      <a:lnTo>
                        <a:pt x="6" y="1"/>
                      </a:lnTo>
                      <a:lnTo>
                        <a:pt x="13" y="0"/>
                      </a:lnTo>
                      <a:lnTo>
                        <a:pt x="2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6" name="Freeform 25"/>
                <p:cNvSpPr>
                  <a:spLocks/>
                </p:cNvSpPr>
                <p:nvPr/>
              </p:nvSpPr>
              <p:spPr bwMode="auto">
                <a:xfrm>
                  <a:off x="7018340" y="2424118"/>
                  <a:ext cx="107950" cy="69850"/>
                </a:xfrm>
                <a:custGeom>
                  <a:avLst/>
                  <a:gdLst>
                    <a:gd name="T0" fmla="*/ 77 w 269"/>
                    <a:gd name="T1" fmla="*/ 0 h 175"/>
                    <a:gd name="T2" fmla="*/ 81 w 269"/>
                    <a:gd name="T3" fmla="*/ 1 h 175"/>
                    <a:gd name="T4" fmla="*/ 85 w 269"/>
                    <a:gd name="T5" fmla="*/ 7 h 175"/>
                    <a:gd name="T6" fmla="*/ 88 w 269"/>
                    <a:gd name="T7" fmla="*/ 17 h 175"/>
                    <a:gd name="T8" fmla="*/ 95 w 269"/>
                    <a:gd name="T9" fmla="*/ 25 h 175"/>
                    <a:gd name="T10" fmla="*/ 108 w 269"/>
                    <a:gd name="T11" fmla="*/ 31 h 175"/>
                    <a:gd name="T12" fmla="*/ 129 w 269"/>
                    <a:gd name="T13" fmla="*/ 37 h 175"/>
                    <a:gd name="T14" fmla="*/ 150 w 269"/>
                    <a:gd name="T15" fmla="*/ 43 h 175"/>
                    <a:gd name="T16" fmla="*/ 163 w 269"/>
                    <a:gd name="T17" fmla="*/ 51 h 175"/>
                    <a:gd name="T18" fmla="*/ 170 w 269"/>
                    <a:gd name="T19" fmla="*/ 51 h 175"/>
                    <a:gd name="T20" fmla="*/ 178 w 269"/>
                    <a:gd name="T21" fmla="*/ 47 h 175"/>
                    <a:gd name="T22" fmla="*/ 189 w 269"/>
                    <a:gd name="T23" fmla="*/ 31 h 175"/>
                    <a:gd name="T24" fmla="*/ 202 w 269"/>
                    <a:gd name="T25" fmla="*/ 25 h 175"/>
                    <a:gd name="T26" fmla="*/ 216 w 269"/>
                    <a:gd name="T27" fmla="*/ 30 h 175"/>
                    <a:gd name="T28" fmla="*/ 233 w 269"/>
                    <a:gd name="T29" fmla="*/ 38 h 175"/>
                    <a:gd name="T30" fmla="*/ 249 w 269"/>
                    <a:gd name="T31" fmla="*/ 40 h 175"/>
                    <a:gd name="T32" fmla="*/ 262 w 269"/>
                    <a:gd name="T33" fmla="*/ 39 h 175"/>
                    <a:gd name="T34" fmla="*/ 255 w 269"/>
                    <a:gd name="T35" fmla="*/ 49 h 175"/>
                    <a:gd name="T36" fmla="*/ 235 w 269"/>
                    <a:gd name="T37" fmla="*/ 68 h 175"/>
                    <a:gd name="T38" fmla="*/ 231 w 269"/>
                    <a:gd name="T39" fmla="*/ 77 h 175"/>
                    <a:gd name="T40" fmla="*/ 232 w 269"/>
                    <a:gd name="T41" fmla="*/ 86 h 175"/>
                    <a:gd name="T42" fmla="*/ 238 w 269"/>
                    <a:gd name="T43" fmla="*/ 95 h 175"/>
                    <a:gd name="T44" fmla="*/ 242 w 269"/>
                    <a:gd name="T45" fmla="*/ 104 h 175"/>
                    <a:gd name="T46" fmla="*/ 235 w 269"/>
                    <a:gd name="T47" fmla="*/ 111 h 175"/>
                    <a:gd name="T48" fmla="*/ 219 w 269"/>
                    <a:gd name="T49" fmla="*/ 119 h 175"/>
                    <a:gd name="T50" fmla="*/ 193 w 269"/>
                    <a:gd name="T51" fmla="*/ 122 h 175"/>
                    <a:gd name="T52" fmla="*/ 163 w 269"/>
                    <a:gd name="T53" fmla="*/ 124 h 175"/>
                    <a:gd name="T54" fmla="*/ 143 w 269"/>
                    <a:gd name="T55" fmla="*/ 124 h 175"/>
                    <a:gd name="T56" fmla="*/ 139 w 269"/>
                    <a:gd name="T57" fmla="*/ 128 h 175"/>
                    <a:gd name="T58" fmla="*/ 140 w 269"/>
                    <a:gd name="T59" fmla="*/ 131 h 175"/>
                    <a:gd name="T60" fmla="*/ 144 w 269"/>
                    <a:gd name="T61" fmla="*/ 135 h 175"/>
                    <a:gd name="T62" fmla="*/ 148 w 269"/>
                    <a:gd name="T63" fmla="*/ 139 h 175"/>
                    <a:gd name="T64" fmla="*/ 145 w 269"/>
                    <a:gd name="T65" fmla="*/ 145 h 175"/>
                    <a:gd name="T66" fmla="*/ 133 w 269"/>
                    <a:gd name="T67" fmla="*/ 148 h 175"/>
                    <a:gd name="T68" fmla="*/ 113 w 269"/>
                    <a:gd name="T69" fmla="*/ 150 h 175"/>
                    <a:gd name="T70" fmla="*/ 108 w 269"/>
                    <a:gd name="T71" fmla="*/ 153 h 175"/>
                    <a:gd name="T72" fmla="*/ 115 w 269"/>
                    <a:gd name="T73" fmla="*/ 157 h 175"/>
                    <a:gd name="T74" fmla="*/ 121 w 269"/>
                    <a:gd name="T75" fmla="*/ 166 h 175"/>
                    <a:gd name="T76" fmla="*/ 118 w 269"/>
                    <a:gd name="T77" fmla="*/ 174 h 175"/>
                    <a:gd name="T78" fmla="*/ 109 w 269"/>
                    <a:gd name="T79" fmla="*/ 173 h 175"/>
                    <a:gd name="T80" fmla="*/ 95 w 269"/>
                    <a:gd name="T81" fmla="*/ 163 h 175"/>
                    <a:gd name="T82" fmla="*/ 87 w 269"/>
                    <a:gd name="T83" fmla="*/ 160 h 175"/>
                    <a:gd name="T84" fmla="*/ 86 w 269"/>
                    <a:gd name="T85" fmla="*/ 166 h 175"/>
                    <a:gd name="T86" fmla="*/ 82 w 269"/>
                    <a:gd name="T87" fmla="*/ 170 h 175"/>
                    <a:gd name="T88" fmla="*/ 77 w 269"/>
                    <a:gd name="T89" fmla="*/ 166 h 175"/>
                    <a:gd name="T90" fmla="*/ 71 w 269"/>
                    <a:gd name="T91" fmla="*/ 158 h 175"/>
                    <a:gd name="T92" fmla="*/ 66 w 269"/>
                    <a:gd name="T93" fmla="*/ 149 h 175"/>
                    <a:gd name="T94" fmla="*/ 61 w 269"/>
                    <a:gd name="T95" fmla="*/ 146 h 175"/>
                    <a:gd name="T96" fmla="*/ 54 w 269"/>
                    <a:gd name="T97" fmla="*/ 144 h 175"/>
                    <a:gd name="T98" fmla="*/ 44 w 269"/>
                    <a:gd name="T99" fmla="*/ 145 h 175"/>
                    <a:gd name="T100" fmla="*/ 32 w 269"/>
                    <a:gd name="T101" fmla="*/ 118 h 175"/>
                    <a:gd name="T102" fmla="*/ 26 w 269"/>
                    <a:gd name="T103" fmla="*/ 82 h 175"/>
                    <a:gd name="T104" fmla="*/ 21 w 269"/>
                    <a:gd name="T105" fmla="*/ 70 h 175"/>
                    <a:gd name="T106" fmla="*/ 15 w 269"/>
                    <a:gd name="T107" fmla="*/ 59 h 175"/>
                    <a:gd name="T108" fmla="*/ 6 w 269"/>
                    <a:gd name="T109" fmla="*/ 52 h 175"/>
                    <a:gd name="T110" fmla="*/ 2 w 269"/>
                    <a:gd name="T111" fmla="*/ 45 h 175"/>
                    <a:gd name="T112" fmla="*/ 12 w 269"/>
                    <a:gd name="T113" fmla="*/ 39 h 175"/>
                    <a:gd name="T114" fmla="*/ 31 w 269"/>
                    <a:gd name="T115" fmla="*/ 35 h 175"/>
                    <a:gd name="T116" fmla="*/ 51 w 269"/>
                    <a:gd name="T117" fmla="*/ 31 h 175"/>
                    <a:gd name="T118" fmla="*/ 62 w 269"/>
                    <a:gd name="T119" fmla="*/ 28 h 175"/>
                    <a:gd name="T120" fmla="*/ 71 w 269"/>
                    <a:gd name="T121" fmla="*/ 21 h 175"/>
                    <a:gd name="T122" fmla="*/ 74 w 269"/>
                    <a:gd name="T123" fmla="*/ 9 h 1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
                    <a:gd name="T187" fmla="*/ 0 h 175"/>
                    <a:gd name="T188" fmla="*/ 269 w 269"/>
                    <a:gd name="T189" fmla="*/ 175 h 1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 h="175">
                      <a:moveTo>
                        <a:pt x="74" y="0"/>
                      </a:moveTo>
                      <a:lnTo>
                        <a:pt x="77" y="0"/>
                      </a:lnTo>
                      <a:lnTo>
                        <a:pt x="79" y="0"/>
                      </a:lnTo>
                      <a:lnTo>
                        <a:pt x="81" y="1"/>
                      </a:lnTo>
                      <a:lnTo>
                        <a:pt x="84" y="3"/>
                      </a:lnTo>
                      <a:lnTo>
                        <a:pt x="85" y="7"/>
                      </a:lnTo>
                      <a:lnTo>
                        <a:pt x="86" y="12"/>
                      </a:lnTo>
                      <a:lnTo>
                        <a:pt x="88" y="17"/>
                      </a:lnTo>
                      <a:lnTo>
                        <a:pt x="90" y="21"/>
                      </a:lnTo>
                      <a:lnTo>
                        <a:pt x="95" y="25"/>
                      </a:lnTo>
                      <a:lnTo>
                        <a:pt x="98" y="27"/>
                      </a:lnTo>
                      <a:lnTo>
                        <a:pt x="108" y="31"/>
                      </a:lnTo>
                      <a:lnTo>
                        <a:pt x="119" y="35"/>
                      </a:lnTo>
                      <a:lnTo>
                        <a:pt x="129" y="37"/>
                      </a:lnTo>
                      <a:lnTo>
                        <a:pt x="140" y="40"/>
                      </a:lnTo>
                      <a:lnTo>
                        <a:pt x="150" y="43"/>
                      </a:lnTo>
                      <a:lnTo>
                        <a:pt x="159" y="49"/>
                      </a:lnTo>
                      <a:lnTo>
                        <a:pt x="163" y="51"/>
                      </a:lnTo>
                      <a:lnTo>
                        <a:pt x="167" y="51"/>
                      </a:lnTo>
                      <a:lnTo>
                        <a:pt x="170" y="51"/>
                      </a:lnTo>
                      <a:lnTo>
                        <a:pt x="174" y="50"/>
                      </a:lnTo>
                      <a:lnTo>
                        <a:pt x="178" y="47"/>
                      </a:lnTo>
                      <a:lnTo>
                        <a:pt x="183" y="42"/>
                      </a:lnTo>
                      <a:lnTo>
                        <a:pt x="189" y="31"/>
                      </a:lnTo>
                      <a:lnTo>
                        <a:pt x="196" y="25"/>
                      </a:lnTo>
                      <a:lnTo>
                        <a:pt x="202" y="25"/>
                      </a:lnTo>
                      <a:lnTo>
                        <a:pt x="208" y="27"/>
                      </a:lnTo>
                      <a:lnTo>
                        <a:pt x="216" y="30"/>
                      </a:lnTo>
                      <a:lnTo>
                        <a:pt x="224" y="35"/>
                      </a:lnTo>
                      <a:lnTo>
                        <a:pt x="233" y="38"/>
                      </a:lnTo>
                      <a:lnTo>
                        <a:pt x="244" y="40"/>
                      </a:lnTo>
                      <a:lnTo>
                        <a:pt x="249" y="40"/>
                      </a:lnTo>
                      <a:lnTo>
                        <a:pt x="255" y="40"/>
                      </a:lnTo>
                      <a:lnTo>
                        <a:pt x="262" y="39"/>
                      </a:lnTo>
                      <a:lnTo>
                        <a:pt x="269" y="37"/>
                      </a:lnTo>
                      <a:lnTo>
                        <a:pt x="255" y="49"/>
                      </a:lnTo>
                      <a:lnTo>
                        <a:pt x="238" y="64"/>
                      </a:lnTo>
                      <a:lnTo>
                        <a:pt x="235" y="68"/>
                      </a:lnTo>
                      <a:lnTo>
                        <a:pt x="232" y="72"/>
                      </a:lnTo>
                      <a:lnTo>
                        <a:pt x="231" y="77"/>
                      </a:lnTo>
                      <a:lnTo>
                        <a:pt x="231" y="81"/>
                      </a:lnTo>
                      <a:lnTo>
                        <a:pt x="232" y="86"/>
                      </a:lnTo>
                      <a:lnTo>
                        <a:pt x="234" y="90"/>
                      </a:lnTo>
                      <a:lnTo>
                        <a:pt x="238" y="95"/>
                      </a:lnTo>
                      <a:lnTo>
                        <a:pt x="245" y="98"/>
                      </a:lnTo>
                      <a:lnTo>
                        <a:pt x="242" y="104"/>
                      </a:lnTo>
                      <a:lnTo>
                        <a:pt x="238" y="108"/>
                      </a:lnTo>
                      <a:lnTo>
                        <a:pt x="235" y="111"/>
                      </a:lnTo>
                      <a:lnTo>
                        <a:pt x="229" y="115"/>
                      </a:lnTo>
                      <a:lnTo>
                        <a:pt x="219" y="119"/>
                      </a:lnTo>
                      <a:lnTo>
                        <a:pt x="207" y="121"/>
                      </a:lnTo>
                      <a:lnTo>
                        <a:pt x="193" y="122"/>
                      </a:lnTo>
                      <a:lnTo>
                        <a:pt x="178" y="124"/>
                      </a:lnTo>
                      <a:lnTo>
                        <a:pt x="163" y="124"/>
                      </a:lnTo>
                      <a:lnTo>
                        <a:pt x="147" y="122"/>
                      </a:lnTo>
                      <a:lnTo>
                        <a:pt x="143" y="124"/>
                      </a:lnTo>
                      <a:lnTo>
                        <a:pt x="140" y="126"/>
                      </a:lnTo>
                      <a:lnTo>
                        <a:pt x="139" y="128"/>
                      </a:lnTo>
                      <a:lnTo>
                        <a:pt x="139" y="130"/>
                      </a:lnTo>
                      <a:lnTo>
                        <a:pt x="140" y="131"/>
                      </a:lnTo>
                      <a:lnTo>
                        <a:pt x="141" y="134"/>
                      </a:lnTo>
                      <a:lnTo>
                        <a:pt x="144" y="135"/>
                      </a:lnTo>
                      <a:lnTo>
                        <a:pt x="147" y="135"/>
                      </a:lnTo>
                      <a:lnTo>
                        <a:pt x="148" y="139"/>
                      </a:lnTo>
                      <a:lnTo>
                        <a:pt x="147" y="141"/>
                      </a:lnTo>
                      <a:lnTo>
                        <a:pt x="145" y="145"/>
                      </a:lnTo>
                      <a:lnTo>
                        <a:pt x="141" y="146"/>
                      </a:lnTo>
                      <a:lnTo>
                        <a:pt x="133" y="148"/>
                      </a:lnTo>
                      <a:lnTo>
                        <a:pt x="121" y="149"/>
                      </a:lnTo>
                      <a:lnTo>
                        <a:pt x="113" y="150"/>
                      </a:lnTo>
                      <a:lnTo>
                        <a:pt x="108" y="151"/>
                      </a:lnTo>
                      <a:lnTo>
                        <a:pt x="108" y="153"/>
                      </a:lnTo>
                      <a:lnTo>
                        <a:pt x="110" y="155"/>
                      </a:lnTo>
                      <a:lnTo>
                        <a:pt x="115" y="157"/>
                      </a:lnTo>
                      <a:lnTo>
                        <a:pt x="123" y="159"/>
                      </a:lnTo>
                      <a:lnTo>
                        <a:pt x="121" y="166"/>
                      </a:lnTo>
                      <a:lnTo>
                        <a:pt x="120" y="170"/>
                      </a:lnTo>
                      <a:lnTo>
                        <a:pt x="118" y="174"/>
                      </a:lnTo>
                      <a:lnTo>
                        <a:pt x="116" y="175"/>
                      </a:lnTo>
                      <a:lnTo>
                        <a:pt x="109" y="173"/>
                      </a:lnTo>
                      <a:lnTo>
                        <a:pt x="101" y="167"/>
                      </a:lnTo>
                      <a:lnTo>
                        <a:pt x="95" y="163"/>
                      </a:lnTo>
                      <a:lnTo>
                        <a:pt x="89" y="160"/>
                      </a:lnTo>
                      <a:lnTo>
                        <a:pt x="87" y="160"/>
                      </a:lnTo>
                      <a:lnTo>
                        <a:pt x="86" y="163"/>
                      </a:lnTo>
                      <a:lnTo>
                        <a:pt x="86" y="166"/>
                      </a:lnTo>
                      <a:lnTo>
                        <a:pt x="86" y="171"/>
                      </a:lnTo>
                      <a:lnTo>
                        <a:pt x="82" y="170"/>
                      </a:lnTo>
                      <a:lnTo>
                        <a:pt x="79" y="168"/>
                      </a:lnTo>
                      <a:lnTo>
                        <a:pt x="77" y="166"/>
                      </a:lnTo>
                      <a:lnTo>
                        <a:pt x="75" y="164"/>
                      </a:lnTo>
                      <a:lnTo>
                        <a:pt x="71" y="158"/>
                      </a:lnTo>
                      <a:lnTo>
                        <a:pt x="68" y="153"/>
                      </a:lnTo>
                      <a:lnTo>
                        <a:pt x="66" y="149"/>
                      </a:lnTo>
                      <a:lnTo>
                        <a:pt x="64" y="147"/>
                      </a:lnTo>
                      <a:lnTo>
                        <a:pt x="61" y="146"/>
                      </a:lnTo>
                      <a:lnTo>
                        <a:pt x="58" y="145"/>
                      </a:lnTo>
                      <a:lnTo>
                        <a:pt x="54" y="144"/>
                      </a:lnTo>
                      <a:lnTo>
                        <a:pt x="49" y="144"/>
                      </a:lnTo>
                      <a:lnTo>
                        <a:pt x="44" y="145"/>
                      </a:lnTo>
                      <a:lnTo>
                        <a:pt x="37" y="147"/>
                      </a:lnTo>
                      <a:lnTo>
                        <a:pt x="32" y="118"/>
                      </a:lnTo>
                      <a:lnTo>
                        <a:pt x="28" y="89"/>
                      </a:lnTo>
                      <a:lnTo>
                        <a:pt x="26" y="82"/>
                      </a:lnTo>
                      <a:lnTo>
                        <a:pt x="23" y="76"/>
                      </a:lnTo>
                      <a:lnTo>
                        <a:pt x="21" y="70"/>
                      </a:lnTo>
                      <a:lnTo>
                        <a:pt x="18" y="65"/>
                      </a:lnTo>
                      <a:lnTo>
                        <a:pt x="15" y="59"/>
                      </a:lnTo>
                      <a:lnTo>
                        <a:pt x="10" y="56"/>
                      </a:lnTo>
                      <a:lnTo>
                        <a:pt x="6" y="52"/>
                      </a:lnTo>
                      <a:lnTo>
                        <a:pt x="0" y="49"/>
                      </a:lnTo>
                      <a:lnTo>
                        <a:pt x="2" y="45"/>
                      </a:lnTo>
                      <a:lnTo>
                        <a:pt x="7" y="41"/>
                      </a:lnTo>
                      <a:lnTo>
                        <a:pt x="12" y="39"/>
                      </a:lnTo>
                      <a:lnTo>
                        <a:pt x="18" y="37"/>
                      </a:lnTo>
                      <a:lnTo>
                        <a:pt x="31" y="35"/>
                      </a:lnTo>
                      <a:lnTo>
                        <a:pt x="45" y="32"/>
                      </a:lnTo>
                      <a:lnTo>
                        <a:pt x="51" y="31"/>
                      </a:lnTo>
                      <a:lnTo>
                        <a:pt x="57" y="30"/>
                      </a:lnTo>
                      <a:lnTo>
                        <a:pt x="62" y="28"/>
                      </a:lnTo>
                      <a:lnTo>
                        <a:pt x="67" y="25"/>
                      </a:lnTo>
                      <a:lnTo>
                        <a:pt x="71" y="21"/>
                      </a:lnTo>
                      <a:lnTo>
                        <a:pt x="74" y="16"/>
                      </a:lnTo>
                      <a:lnTo>
                        <a:pt x="74" y="9"/>
                      </a:lnTo>
                      <a:lnTo>
                        <a:pt x="7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7" name="Freeform 26"/>
                <p:cNvSpPr>
                  <a:spLocks/>
                </p:cNvSpPr>
                <p:nvPr/>
              </p:nvSpPr>
              <p:spPr bwMode="auto">
                <a:xfrm>
                  <a:off x="1938339" y="2433642"/>
                  <a:ext cx="22225" cy="20638"/>
                </a:xfrm>
                <a:custGeom>
                  <a:avLst/>
                  <a:gdLst>
                    <a:gd name="T0" fmla="*/ 37 w 57"/>
                    <a:gd name="T1" fmla="*/ 0 h 49"/>
                    <a:gd name="T2" fmla="*/ 48 w 57"/>
                    <a:gd name="T3" fmla="*/ 4 h 49"/>
                    <a:gd name="T4" fmla="*/ 55 w 57"/>
                    <a:gd name="T5" fmla="*/ 7 h 49"/>
                    <a:gd name="T6" fmla="*/ 56 w 57"/>
                    <a:gd name="T7" fmla="*/ 10 h 49"/>
                    <a:gd name="T8" fmla="*/ 57 w 57"/>
                    <a:gd name="T9" fmla="*/ 12 h 49"/>
                    <a:gd name="T10" fmla="*/ 57 w 57"/>
                    <a:gd name="T11" fmla="*/ 14 h 49"/>
                    <a:gd name="T12" fmla="*/ 57 w 57"/>
                    <a:gd name="T13" fmla="*/ 17 h 49"/>
                    <a:gd name="T14" fmla="*/ 54 w 57"/>
                    <a:gd name="T15" fmla="*/ 30 h 49"/>
                    <a:gd name="T16" fmla="*/ 49 w 57"/>
                    <a:gd name="T17" fmla="*/ 49 h 49"/>
                    <a:gd name="T18" fmla="*/ 45 w 57"/>
                    <a:gd name="T19" fmla="*/ 45 h 49"/>
                    <a:gd name="T20" fmla="*/ 40 w 57"/>
                    <a:gd name="T21" fmla="*/ 43 h 49"/>
                    <a:gd name="T22" fmla="*/ 35 w 57"/>
                    <a:gd name="T23" fmla="*/ 41 h 49"/>
                    <a:gd name="T24" fmla="*/ 29 w 57"/>
                    <a:gd name="T25" fmla="*/ 39 h 49"/>
                    <a:gd name="T26" fmla="*/ 16 w 57"/>
                    <a:gd name="T27" fmla="*/ 36 h 49"/>
                    <a:gd name="T28" fmla="*/ 0 w 57"/>
                    <a:gd name="T29" fmla="*/ 36 h 49"/>
                    <a:gd name="T30" fmla="*/ 1 w 57"/>
                    <a:gd name="T31" fmla="*/ 33 h 49"/>
                    <a:gd name="T32" fmla="*/ 2 w 57"/>
                    <a:gd name="T33" fmla="*/ 30 h 49"/>
                    <a:gd name="T34" fmla="*/ 5 w 57"/>
                    <a:gd name="T35" fmla="*/ 27 h 49"/>
                    <a:gd name="T36" fmla="*/ 7 w 57"/>
                    <a:gd name="T37" fmla="*/ 25 h 49"/>
                    <a:gd name="T38" fmla="*/ 14 w 57"/>
                    <a:gd name="T39" fmla="*/ 22 h 49"/>
                    <a:gd name="T40" fmla="*/ 21 w 57"/>
                    <a:gd name="T41" fmla="*/ 21 h 49"/>
                    <a:gd name="T42" fmla="*/ 28 w 57"/>
                    <a:gd name="T43" fmla="*/ 17 h 49"/>
                    <a:gd name="T44" fmla="*/ 34 w 57"/>
                    <a:gd name="T45" fmla="*/ 14 h 49"/>
                    <a:gd name="T46" fmla="*/ 36 w 57"/>
                    <a:gd name="T47" fmla="*/ 12 h 49"/>
                    <a:gd name="T48" fmla="*/ 37 w 57"/>
                    <a:gd name="T49" fmla="*/ 8 h 49"/>
                    <a:gd name="T50" fmla="*/ 37 w 57"/>
                    <a:gd name="T51" fmla="*/ 5 h 49"/>
                    <a:gd name="T52" fmla="*/ 37 w 57"/>
                    <a:gd name="T53" fmla="*/ 0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
                    <a:gd name="T82" fmla="*/ 0 h 49"/>
                    <a:gd name="T83" fmla="*/ 57 w 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 h="49">
                      <a:moveTo>
                        <a:pt x="37" y="0"/>
                      </a:moveTo>
                      <a:lnTo>
                        <a:pt x="48" y="4"/>
                      </a:lnTo>
                      <a:lnTo>
                        <a:pt x="55" y="7"/>
                      </a:lnTo>
                      <a:lnTo>
                        <a:pt x="56" y="10"/>
                      </a:lnTo>
                      <a:lnTo>
                        <a:pt x="57" y="12"/>
                      </a:lnTo>
                      <a:lnTo>
                        <a:pt x="57" y="14"/>
                      </a:lnTo>
                      <a:lnTo>
                        <a:pt x="57" y="17"/>
                      </a:lnTo>
                      <a:lnTo>
                        <a:pt x="54" y="30"/>
                      </a:lnTo>
                      <a:lnTo>
                        <a:pt x="49" y="49"/>
                      </a:lnTo>
                      <a:lnTo>
                        <a:pt x="45" y="45"/>
                      </a:lnTo>
                      <a:lnTo>
                        <a:pt x="40" y="43"/>
                      </a:lnTo>
                      <a:lnTo>
                        <a:pt x="35" y="41"/>
                      </a:lnTo>
                      <a:lnTo>
                        <a:pt x="29" y="39"/>
                      </a:lnTo>
                      <a:lnTo>
                        <a:pt x="16" y="36"/>
                      </a:lnTo>
                      <a:lnTo>
                        <a:pt x="0" y="36"/>
                      </a:lnTo>
                      <a:lnTo>
                        <a:pt x="1" y="33"/>
                      </a:lnTo>
                      <a:lnTo>
                        <a:pt x="2" y="30"/>
                      </a:lnTo>
                      <a:lnTo>
                        <a:pt x="5" y="27"/>
                      </a:lnTo>
                      <a:lnTo>
                        <a:pt x="7" y="25"/>
                      </a:lnTo>
                      <a:lnTo>
                        <a:pt x="14" y="22"/>
                      </a:lnTo>
                      <a:lnTo>
                        <a:pt x="21" y="21"/>
                      </a:lnTo>
                      <a:lnTo>
                        <a:pt x="28" y="17"/>
                      </a:lnTo>
                      <a:lnTo>
                        <a:pt x="34" y="14"/>
                      </a:lnTo>
                      <a:lnTo>
                        <a:pt x="36" y="12"/>
                      </a:lnTo>
                      <a:lnTo>
                        <a:pt x="37" y="8"/>
                      </a:lnTo>
                      <a:lnTo>
                        <a:pt x="37" y="5"/>
                      </a:lnTo>
                      <a:lnTo>
                        <a:pt x="37"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8" name="Freeform 27"/>
                <p:cNvSpPr>
                  <a:spLocks/>
                </p:cNvSpPr>
                <p:nvPr/>
              </p:nvSpPr>
              <p:spPr bwMode="auto">
                <a:xfrm>
                  <a:off x="7135814" y="2443167"/>
                  <a:ext cx="47625" cy="34925"/>
                </a:xfrm>
                <a:custGeom>
                  <a:avLst/>
                  <a:gdLst>
                    <a:gd name="T0" fmla="*/ 0 w 122"/>
                    <a:gd name="T1" fmla="*/ 14 h 88"/>
                    <a:gd name="T2" fmla="*/ 7 w 122"/>
                    <a:gd name="T3" fmla="*/ 9 h 88"/>
                    <a:gd name="T4" fmla="*/ 14 w 122"/>
                    <a:gd name="T5" fmla="*/ 4 h 88"/>
                    <a:gd name="T6" fmla="*/ 23 w 122"/>
                    <a:gd name="T7" fmla="*/ 1 h 88"/>
                    <a:gd name="T8" fmla="*/ 32 w 122"/>
                    <a:gd name="T9" fmla="*/ 0 h 88"/>
                    <a:gd name="T10" fmla="*/ 41 w 122"/>
                    <a:gd name="T11" fmla="*/ 0 h 88"/>
                    <a:gd name="T12" fmla="*/ 50 w 122"/>
                    <a:gd name="T13" fmla="*/ 0 h 88"/>
                    <a:gd name="T14" fmla="*/ 59 w 122"/>
                    <a:gd name="T15" fmla="*/ 2 h 88"/>
                    <a:gd name="T16" fmla="*/ 68 w 122"/>
                    <a:gd name="T17" fmla="*/ 4 h 88"/>
                    <a:gd name="T18" fmla="*/ 77 w 122"/>
                    <a:gd name="T19" fmla="*/ 8 h 88"/>
                    <a:gd name="T20" fmla="*/ 86 w 122"/>
                    <a:gd name="T21" fmla="*/ 11 h 88"/>
                    <a:gd name="T22" fmla="*/ 93 w 122"/>
                    <a:gd name="T23" fmla="*/ 15 h 88"/>
                    <a:gd name="T24" fmla="*/ 100 w 122"/>
                    <a:gd name="T25" fmla="*/ 20 h 88"/>
                    <a:gd name="T26" fmla="*/ 107 w 122"/>
                    <a:gd name="T27" fmla="*/ 25 h 88"/>
                    <a:gd name="T28" fmla="*/ 113 w 122"/>
                    <a:gd name="T29" fmla="*/ 30 h 88"/>
                    <a:gd name="T30" fmla="*/ 118 w 122"/>
                    <a:gd name="T31" fmla="*/ 34 h 88"/>
                    <a:gd name="T32" fmla="*/ 122 w 122"/>
                    <a:gd name="T33" fmla="*/ 39 h 88"/>
                    <a:gd name="T34" fmla="*/ 120 w 122"/>
                    <a:gd name="T35" fmla="*/ 44 h 88"/>
                    <a:gd name="T36" fmla="*/ 118 w 122"/>
                    <a:gd name="T37" fmla="*/ 48 h 88"/>
                    <a:gd name="T38" fmla="*/ 116 w 122"/>
                    <a:gd name="T39" fmla="*/ 51 h 88"/>
                    <a:gd name="T40" fmla="*/ 111 w 122"/>
                    <a:gd name="T41" fmla="*/ 53 h 88"/>
                    <a:gd name="T42" fmla="*/ 102 w 122"/>
                    <a:gd name="T43" fmla="*/ 57 h 88"/>
                    <a:gd name="T44" fmla="*/ 92 w 122"/>
                    <a:gd name="T45" fmla="*/ 59 h 88"/>
                    <a:gd name="T46" fmla="*/ 88 w 122"/>
                    <a:gd name="T47" fmla="*/ 60 h 88"/>
                    <a:gd name="T48" fmla="*/ 83 w 122"/>
                    <a:gd name="T49" fmla="*/ 62 h 88"/>
                    <a:gd name="T50" fmla="*/ 80 w 122"/>
                    <a:gd name="T51" fmla="*/ 64 h 88"/>
                    <a:gd name="T52" fmla="*/ 77 w 122"/>
                    <a:gd name="T53" fmla="*/ 67 h 88"/>
                    <a:gd name="T54" fmla="*/ 73 w 122"/>
                    <a:gd name="T55" fmla="*/ 70 h 88"/>
                    <a:gd name="T56" fmla="*/ 72 w 122"/>
                    <a:gd name="T57" fmla="*/ 75 h 88"/>
                    <a:gd name="T58" fmla="*/ 72 w 122"/>
                    <a:gd name="T59" fmla="*/ 81 h 88"/>
                    <a:gd name="T60" fmla="*/ 73 w 122"/>
                    <a:gd name="T61" fmla="*/ 88 h 88"/>
                    <a:gd name="T62" fmla="*/ 68 w 122"/>
                    <a:gd name="T63" fmla="*/ 88 h 88"/>
                    <a:gd name="T64" fmla="*/ 64 w 122"/>
                    <a:gd name="T65" fmla="*/ 85 h 88"/>
                    <a:gd name="T66" fmla="*/ 61 w 122"/>
                    <a:gd name="T67" fmla="*/ 82 h 88"/>
                    <a:gd name="T68" fmla="*/ 58 w 122"/>
                    <a:gd name="T69" fmla="*/ 78 h 88"/>
                    <a:gd name="T70" fmla="*/ 53 w 122"/>
                    <a:gd name="T71" fmla="*/ 69 h 88"/>
                    <a:gd name="T72" fmla="*/ 49 w 122"/>
                    <a:gd name="T73" fmla="*/ 63 h 88"/>
                    <a:gd name="T74" fmla="*/ 36 w 122"/>
                    <a:gd name="T75" fmla="*/ 64 h 88"/>
                    <a:gd name="T76" fmla="*/ 24 w 122"/>
                    <a:gd name="T77" fmla="*/ 63 h 88"/>
                    <a:gd name="T78" fmla="*/ 20 w 122"/>
                    <a:gd name="T79" fmla="*/ 58 h 88"/>
                    <a:gd name="T80" fmla="*/ 18 w 122"/>
                    <a:gd name="T81" fmla="*/ 50 h 88"/>
                    <a:gd name="T82" fmla="*/ 18 w 122"/>
                    <a:gd name="T83" fmla="*/ 42 h 88"/>
                    <a:gd name="T84" fmla="*/ 17 w 122"/>
                    <a:gd name="T85" fmla="*/ 34 h 88"/>
                    <a:gd name="T86" fmla="*/ 16 w 122"/>
                    <a:gd name="T87" fmla="*/ 28 h 88"/>
                    <a:gd name="T88" fmla="*/ 12 w 122"/>
                    <a:gd name="T89" fmla="*/ 21 h 88"/>
                    <a:gd name="T90" fmla="*/ 10 w 122"/>
                    <a:gd name="T91" fmla="*/ 19 h 88"/>
                    <a:gd name="T92" fmla="*/ 8 w 122"/>
                    <a:gd name="T93" fmla="*/ 17 h 88"/>
                    <a:gd name="T94" fmla="*/ 4 w 122"/>
                    <a:gd name="T95" fmla="*/ 15 h 88"/>
                    <a:gd name="T96" fmla="*/ 0 w 122"/>
                    <a:gd name="T97" fmla="*/ 14 h 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2"/>
                    <a:gd name="T148" fmla="*/ 0 h 88"/>
                    <a:gd name="T149" fmla="*/ 122 w 122"/>
                    <a:gd name="T150" fmla="*/ 88 h 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2" h="88">
                      <a:moveTo>
                        <a:pt x="0" y="14"/>
                      </a:moveTo>
                      <a:lnTo>
                        <a:pt x="7" y="9"/>
                      </a:lnTo>
                      <a:lnTo>
                        <a:pt x="14" y="4"/>
                      </a:lnTo>
                      <a:lnTo>
                        <a:pt x="23" y="1"/>
                      </a:lnTo>
                      <a:lnTo>
                        <a:pt x="32" y="0"/>
                      </a:lnTo>
                      <a:lnTo>
                        <a:pt x="41" y="0"/>
                      </a:lnTo>
                      <a:lnTo>
                        <a:pt x="50" y="0"/>
                      </a:lnTo>
                      <a:lnTo>
                        <a:pt x="59" y="2"/>
                      </a:lnTo>
                      <a:lnTo>
                        <a:pt x="68" y="4"/>
                      </a:lnTo>
                      <a:lnTo>
                        <a:pt x="77" y="8"/>
                      </a:lnTo>
                      <a:lnTo>
                        <a:pt x="86" y="11"/>
                      </a:lnTo>
                      <a:lnTo>
                        <a:pt x="93" y="15"/>
                      </a:lnTo>
                      <a:lnTo>
                        <a:pt x="100" y="20"/>
                      </a:lnTo>
                      <a:lnTo>
                        <a:pt x="107" y="25"/>
                      </a:lnTo>
                      <a:lnTo>
                        <a:pt x="113" y="30"/>
                      </a:lnTo>
                      <a:lnTo>
                        <a:pt x="118" y="34"/>
                      </a:lnTo>
                      <a:lnTo>
                        <a:pt x="122" y="39"/>
                      </a:lnTo>
                      <a:lnTo>
                        <a:pt x="120" y="44"/>
                      </a:lnTo>
                      <a:lnTo>
                        <a:pt x="118" y="48"/>
                      </a:lnTo>
                      <a:lnTo>
                        <a:pt x="116" y="51"/>
                      </a:lnTo>
                      <a:lnTo>
                        <a:pt x="111" y="53"/>
                      </a:lnTo>
                      <a:lnTo>
                        <a:pt x="102" y="57"/>
                      </a:lnTo>
                      <a:lnTo>
                        <a:pt x="92" y="59"/>
                      </a:lnTo>
                      <a:lnTo>
                        <a:pt x="88" y="60"/>
                      </a:lnTo>
                      <a:lnTo>
                        <a:pt x="83" y="62"/>
                      </a:lnTo>
                      <a:lnTo>
                        <a:pt x="80" y="64"/>
                      </a:lnTo>
                      <a:lnTo>
                        <a:pt x="77" y="67"/>
                      </a:lnTo>
                      <a:lnTo>
                        <a:pt x="73" y="70"/>
                      </a:lnTo>
                      <a:lnTo>
                        <a:pt x="72" y="75"/>
                      </a:lnTo>
                      <a:lnTo>
                        <a:pt x="72" y="81"/>
                      </a:lnTo>
                      <a:lnTo>
                        <a:pt x="73" y="88"/>
                      </a:lnTo>
                      <a:lnTo>
                        <a:pt x="68" y="88"/>
                      </a:lnTo>
                      <a:lnTo>
                        <a:pt x="64" y="85"/>
                      </a:lnTo>
                      <a:lnTo>
                        <a:pt x="61" y="82"/>
                      </a:lnTo>
                      <a:lnTo>
                        <a:pt x="58" y="78"/>
                      </a:lnTo>
                      <a:lnTo>
                        <a:pt x="53" y="69"/>
                      </a:lnTo>
                      <a:lnTo>
                        <a:pt x="49" y="63"/>
                      </a:lnTo>
                      <a:lnTo>
                        <a:pt x="36" y="64"/>
                      </a:lnTo>
                      <a:lnTo>
                        <a:pt x="24" y="63"/>
                      </a:lnTo>
                      <a:lnTo>
                        <a:pt x="20" y="58"/>
                      </a:lnTo>
                      <a:lnTo>
                        <a:pt x="18" y="50"/>
                      </a:lnTo>
                      <a:lnTo>
                        <a:pt x="18" y="42"/>
                      </a:lnTo>
                      <a:lnTo>
                        <a:pt x="17" y="34"/>
                      </a:lnTo>
                      <a:lnTo>
                        <a:pt x="16" y="28"/>
                      </a:lnTo>
                      <a:lnTo>
                        <a:pt x="12" y="21"/>
                      </a:lnTo>
                      <a:lnTo>
                        <a:pt x="10" y="19"/>
                      </a:lnTo>
                      <a:lnTo>
                        <a:pt x="8" y="17"/>
                      </a:lnTo>
                      <a:lnTo>
                        <a:pt x="4" y="15"/>
                      </a:lnTo>
                      <a:lnTo>
                        <a:pt x="0" y="1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9" name="Freeform 28"/>
                <p:cNvSpPr>
                  <a:spLocks/>
                </p:cNvSpPr>
                <p:nvPr/>
              </p:nvSpPr>
              <p:spPr bwMode="auto">
                <a:xfrm>
                  <a:off x="7202490" y="2452692"/>
                  <a:ext cx="68263" cy="31750"/>
                </a:xfrm>
                <a:custGeom>
                  <a:avLst/>
                  <a:gdLst>
                    <a:gd name="T0" fmla="*/ 3 w 175"/>
                    <a:gd name="T1" fmla="*/ 3 h 79"/>
                    <a:gd name="T2" fmla="*/ 16 w 175"/>
                    <a:gd name="T3" fmla="*/ 3 h 79"/>
                    <a:gd name="T4" fmla="*/ 28 w 175"/>
                    <a:gd name="T5" fmla="*/ 3 h 79"/>
                    <a:gd name="T6" fmla="*/ 33 w 175"/>
                    <a:gd name="T7" fmla="*/ 1 h 79"/>
                    <a:gd name="T8" fmla="*/ 40 w 175"/>
                    <a:gd name="T9" fmla="*/ 0 h 79"/>
                    <a:gd name="T10" fmla="*/ 45 w 175"/>
                    <a:gd name="T11" fmla="*/ 0 h 79"/>
                    <a:gd name="T12" fmla="*/ 49 w 175"/>
                    <a:gd name="T13" fmla="*/ 1 h 79"/>
                    <a:gd name="T14" fmla="*/ 57 w 175"/>
                    <a:gd name="T15" fmla="*/ 4 h 79"/>
                    <a:gd name="T16" fmla="*/ 62 w 175"/>
                    <a:gd name="T17" fmla="*/ 8 h 79"/>
                    <a:gd name="T18" fmla="*/ 68 w 175"/>
                    <a:gd name="T19" fmla="*/ 14 h 79"/>
                    <a:gd name="T20" fmla="*/ 73 w 175"/>
                    <a:gd name="T21" fmla="*/ 19 h 79"/>
                    <a:gd name="T22" fmla="*/ 80 w 175"/>
                    <a:gd name="T23" fmla="*/ 24 h 79"/>
                    <a:gd name="T24" fmla="*/ 89 w 175"/>
                    <a:gd name="T25" fmla="*/ 27 h 79"/>
                    <a:gd name="T26" fmla="*/ 106 w 175"/>
                    <a:gd name="T27" fmla="*/ 33 h 79"/>
                    <a:gd name="T28" fmla="*/ 121 w 175"/>
                    <a:gd name="T29" fmla="*/ 37 h 79"/>
                    <a:gd name="T30" fmla="*/ 135 w 175"/>
                    <a:gd name="T31" fmla="*/ 44 h 79"/>
                    <a:gd name="T32" fmla="*/ 150 w 175"/>
                    <a:gd name="T33" fmla="*/ 51 h 79"/>
                    <a:gd name="T34" fmla="*/ 160 w 175"/>
                    <a:gd name="T35" fmla="*/ 56 h 79"/>
                    <a:gd name="T36" fmla="*/ 169 w 175"/>
                    <a:gd name="T37" fmla="*/ 58 h 79"/>
                    <a:gd name="T38" fmla="*/ 171 w 175"/>
                    <a:gd name="T39" fmla="*/ 60 h 79"/>
                    <a:gd name="T40" fmla="*/ 174 w 175"/>
                    <a:gd name="T41" fmla="*/ 64 h 79"/>
                    <a:gd name="T42" fmla="*/ 175 w 175"/>
                    <a:gd name="T43" fmla="*/ 68 h 79"/>
                    <a:gd name="T44" fmla="*/ 175 w 175"/>
                    <a:gd name="T45" fmla="*/ 76 h 79"/>
                    <a:gd name="T46" fmla="*/ 161 w 175"/>
                    <a:gd name="T47" fmla="*/ 78 h 79"/>
                    <a:gd name="T48" fmla="*/ 150 w 175"/>
                    <a:gd name="T49" fmla="*/ 79 h 79"/>
                    <a:gd name="T50" fmla="*/ 139 w 175"/>
                    <a:gd name="T51" fmla="*/ 79 h 79"/>
                    <a:gd name="T52" fmla="*/ 129 w 175"/>
                    <a:gd name="T53" fmla="*/ 78 h 79"/>
                    <a:gd name="T54" fmla="*/ 111 w 175"/>
                    <a:gd name="T55" fmla="*/ 75 h 79"/>
                    <a:gd name="T56" fmla="*/ 95 w 175"/>
                    <a:gd name="T57" fmla="*/ 70 h 79"/>
                    <a:gd name="T58" fmla="*/ 79 w 175"/>
                    <a:gd name="T59" fmla="*/ 65 h 79"/>
                    <a:gd name="T60" fmla="*/ 63 w 175"/>
                    <a:gd name="T61" fmla="*/ 59 h 79"/>
                    <a:gd name="T62" fmla="*/ 55 w 175"/>
                    <a:gd name="T63" fmla="*/ 56 h 79"/>
                    <a:gd name="T64" fmla="*/ 47 w 175"/>
                    <a:gd name="T65" fmla="*/ 55 h 79"/>
                    <a:gd name="T66" fmla="*/ 37 w 175"/>
                    <a:gd name="T67" fmla="*/ 53 h 79"/>
                    <a:gd name="T68" fmla="*/ 28 w 175"/>
                    <a:gd name="T69" fmla="*/ 51 h 79"/>
                    <a:gd name="T70" fmla="*/ 29 w 175"/>
                    <a:gd name="T71" fmla="*/ 45 h 79"/>
                    <a:gd name="T72" fmla="*/ 30 w 175"/>
                    <a:gd name="T73" fmla="*/ 40 h 79"/>
                    <a:gd name="T74" fmla="*/ 30 w 175"/>
                    <a:gd name="T75" fmla="*/ 36 h 79"/>
                    <a:gd name="T76" fmla="*/ 28 w 175"/>
                    <a:gd name="T77" fmla="*/ 33 h 79"/>
                    <a:gd name="T78" fmla="*/ 22 w 175"/>
                    <a:gd name="T79" fmla="*/ 29 h 79"/>
                    <a:gd name="T80" fmla="*/ 16 w 175"/>
                    <a:gd name="T81" fmla="*/ 27 h 79"/>
                    <a:gd name="T82" fmla="*/ 8 w 175"/>
                    <a:gd name="T83" fmla="*/ 25 h 79"/>
                    <a:gd name="T84" fmla="*/ 2 w 175"/>
                    <a:gd name="T85" fmla="*/ 21 h 79"/>
                    <a:gd name="T86" fmla="*/ 1 w 175"/>
                    <a:gd name="T87" fmla="*/ 18 h 79"/>
                    <a:gd name="T88" fmla="*/ 0 w 175"/>
                    <a:gd name="T89" fmla="*/ 15 h 79"/>
                    <a:gd name="T90" fmla="*/ 1 w 175"/>
                    <a:gd name="T91" fmla="*/ 9 h 79"/>
                    <a:gd name="T92" fmla="*/ 3 w 175"/>
                    <a:gd name="T93" fmla="*/ 3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5"/>
                    <a:gd name="T142" fmla="*/ 0 h 79"/>
                    <a:gd name="T143" fmla="*/ 175 w 175"/>
                    <a:gd name="T144" fmla="*/ 79 h 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5" h="79">
                      <a:moveTo>
                        <a:pt x="3" y="3"/>
                      </a:moveTo>
                      <a:lnTo>
                        <a:pt x="16" y="3"/>
                      </a:lnTo>
                      <a:lnTo>
                        <a:pt x="28" y="3"/>
                      </a:lnTo>
                      <a:lnTo>
                        <a:pt x="33" y="1"/>
                      </a:lnTo>
                      <a:lnTo>
                        <a:pt x="40" y="0"/>
                      </a:lnTo>
                      <a:lnTo>
                        <a:pt x="45" y="0"/>
                      </a:lnTo>
                      <a:lnTo>
                        <a:pt x="49" y="1"/>
                      </a:lnTo>
                      <a:lnTo>
                        <a:pt x="57" y="4"/>
                      </a:lnTo>
                      <a:lnTo>
                        <a:pt x="62" y="8"/>
                      </a:lnTo>
                      <a:lnTo>
                        <a:pt x="68" y="14"/>
                      </a:lnTo>
                      <a:lnTo>
                        <a:pt x="73" y="19"/>
                      </a:lnTo>
                      <a:lnTo>
                        <a:pt x="80" y="24"/>
                      </a:lnTo>
                      <a:lnTo>
                        <a:pt x="89" y="27"/>
                      </a:lnTo>
                      <a:lnTo>
                        <a:pt x="106" y="33"/>
                      </a:lnTo>
                      <a:lnTo>
                        <a:pt x="121" y="37"/>
                      </a:lnTo>
                      <a:lnTo>
                        <a:pt x="135" y="44"/>
                      </a:lnTo>
                      <a:lnTo>
                        <a:pt x="150" y="51"/>
                      </a:lnTo>
                      <a:lnTo>
                        <a:pt x="160" y="56"/>
                      </a:lnTo>
                      <a:lnTo>
                        <a:pt x="169" y="58"/>
                      </a:lnTo>
                      <a:lnTo>
                        <a:pt x="171" y="60"/>
                      </a:lnTo>
                      <a:lnTo>
                        <a:pt x="174" y="64"/>
                      </a:lnTo>
                      <a:lnTo>
                        <a:pt x="175" y="68"/>
                      </a:lnTo>
                      <a:lnTo>
                        <a:pt x="175" y="76"/>
                      </a:lnTo>
                      <a:lnTo>
                        <a:pt x="161" y="78"/>
                      </a:lnTo>
                      <a:lnTo>
                        <a:pt x="150" y="79"/>
                      </a:lnTo>
                      <a:lnTo>
                        <a:pt x="139" y="79"/>
                      </a:lnTo>
                      <a:lnTo>
                        <a:pt x="129" y="78"/>
                      </a:lnTo>
                      <a:lnTo>
                        <a:pt x="111" y="75"/>
                      </a:lnTo>
                      <a:lnTo>
                        <a:pt x="95" y="70"/>
                      </a:lnTo>
                      <a:lnTo>
                        <a:pt x="79" y="65"/>
                      </a:lnTo>
                      <a:lnTo>
                        <a:pt x="63" y="59"/>
                      </a:lnTo>
                      <a:lnTo>
                        <a:pt x="55" y="56"/>
                      </a:lnTo>
                      <a:lnTo>
                        <a:pt x="47" y="55"/>
                      </a:lnTo>
                      <a:lnTo>
                        <a:pt x="37" y="53"/>
                      </a:lnTo>
                      <a:lnTo>
                        <a:pt x="28" y="51"/>
                      </a:lnTo>
                      <a:lnTo>
                        <a:pt x="29" y="45"/>
                      </a:lnTo>
                      <a:lnTo>
                        <a:pt x="30" y="40"/>
                      </a:lnTo>
                      <a:lnTo>
                        <a:pt x="30" y="36"/>
                      </a:lnTo>
                      <a:lnTo>
                        <a:pt x="28" y="33"/>
                      </a:lnTo>
                      <a:lnTo>
                        <a:pt x="22" y="29"/>
                      </a:lnTo>
                      <a:lnTo>
                        <a:pt x="16" y="27"/>
                      </a:lnTo>
                      <a:lnTo>
                        <a:pt x="8" y="25"/>
                      </a:lnTo>
                      <a:lnTo>
                        <a:pt x="2" y="21"/>
                      </a:lnTo>
                      <a:lnTo>
                        <a:pt x="1" y="18"/>
                      </a:lnTo>
                      <a:lnTo>
                        <a:pt x="0" y="15"/>
                      </a:lnTo>
                      <a:lnTo>
                        <a:pt x="1" y="9"/>
                      </a:lnTo>
                      <a:lnTo>
                        <a:pt x="3" y="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0" name="Freeform 29"/>
                <p:cNvSpPr>
                  <a:spLocks/>
                </p:cNvSpPr>
                <p:nvPr/>
              </p:nvSpPr>
              <p:spPr bwMode="auto">
                <a:xfrm>
                  <a:off x="2268538" y="2511429"/>
                  <a:ext cx="120650" cy="98425"/>
                </a:xfrm>
                <a:custGeom>
                  <a:avLst/>
                  <a:gdLst>
                    <a:gd name="T0" fmla="*/ 104 w 306"/>
                    <a:gd name="T1" fmla="*/ 47 h 247"/>
                    <a:gd name="T2" fmla="*/ 104 w 306"/>
                    <a:gd name="T3" fmla="*/ 40 h 247"/>
                    <a:gd name="T4" fmla="*/ 98 w 306"/>
                    <a:gd name="T5" fmla="*/ 37 h 247"/>
                    <a:gd name="T6" fmla="*/ 119 w 306"/>
                    <a:gd name="T7" fmla="*/ 27 h 247"/>
                    <a:gd name="T8" fmla="*/ 169 w 306"/>
                    <a:gd name="T9" fmla="*/ 23 h 247"/>
                    <a:gd name="T10" fmla="*/ 216 w 306"/>
                    <a:gd name="T11" fmla="*/ 16 h 247"/>
                    <a:gd name="T12" fmla="*/ 232 w 306"/>
                    <a:gd name="T13" fmla="*/ 0 h 247"/>
                    <a:gd name="T14" fmla="*/ 247 w 306"/>
                    <a:gd name="T15" fmla="*/ 14 h 247"/>
                    <a:gd name="T16" fmla="*/ 255 w 306"/>
                    <a:gd name="T17" fmla="*/ 34 h 247"/>
                    <a:gd name="T18" fmla="*/ 258 w 306"/>
                    <a:gd name="T19" fmla="*/ 54 h 247"/>
                    <a:gd name="T20" fmla="*/ 256 w 306"/>
                    <a:gd name="T21" fmla="*/ 64 h 247"/>
                    <a:gd name="T22" fmla="*/ 242 w 306"/>
                    <a:gd name="T23" fmla="*/ 74 h 247"/>
                    <a:gd name="T24" fmla="*/ 234 w 306"/>
                    <a:gd name="T25" fmla="*/ 81 h 247"/>
                    <a:gd name="T26" fmla="*/ 235 w 306"/>
                    <a:gd name="T27" fmla="*/ 93 h 247"/>
                    <a:gd name="T28" fmla="*/ 241 w 306"/>
                    <a:gd name="T29" fmla="*/ 105 h 247"/>
                    <a:gd name="T30" fmla="*/ 251 w 306"/>
                    <a:gd name="T31" fmla="*/ 108 h 247"/>
                    <a:gd name="T32" fmla="*/ 294 w 306"/>
                    <a:gd name="T33" fmla="*/ 98 h 247"/>
                    <a:gd name="T34" fmla="*/ 301 w 306"/>
                    <a:gd name="T35" fmla="*/ 137 h 247"/>
                    <a:gd name="T36" fmla="*/ 301 w 306"/>
                    <a:gd name="T37" fmla="*/ 166 h 247"/>
                    <a:gd name="T38" fmla="*/ 303 w 306"/>
                    <a:gd name="T39" fmla="*/ 197 h 247"/>
                    <a:gd name="T40" fmla="*/ 287 w 306"/>
                    <a:gd name="T41" fmla="*/ 196 h 247"/>
                    <a:gd name="T42" fmla="*/ 272 w 306"/>
                    <a:gd name="T43" fmla="*/ 195 h 247"/>
                    <a:gd name="T44" fmla="*/ 269 w 306"/>
                    <a:gd name="T45" fmla="*/ 221 h 247"/>
                    <a:gd name="T46" fmla="*/ 256 w 306"/>
                    <a:gd name="T47" fmla="*/ 222 h 247"/>
                    <a:gd name="T48" fmla="*/ 232 w 306"/>
                    <a:gd name="T49" fmla="*/ 221 h 247"/>
                    <a:gd name="T50" fmla="*/ 218 w 306"/>
                    <a:gd name="T51" fmla="*/ 230 h 247"/>
                    <a:gd name="T52" fmla="*/ 207 w 306"/>
                    <a:gd name="T53" fmla="*/ 241 h 247"/>
                    <a:gd name="T54" fmla="*/ 191 w 306"/>
                    <a:gd name="T55" fmla="*/ 247 h 247"/>
                    <a:gd name="T56" fmla="*/ 180 w 306"/>
                    <a:gd name="T57" fmla="*/ 245 h 247"/>
                    <a:gd name="T58" fmla="*/ 166 w 306"/>
                    <a:gd name="T59" fmla="*/ 221 h 247"/>
                    <a:gd name="T60" fmla="*/ 132 w 306"/>
                    <a:gd name="T61" fmla="*/ 197 h 247"/>
                    <a:gd name="T62" fmla="*/ 121 w 306"/>
                    <a:gd name="T63" fmla="*/ 185 h 247"/>
                    <a:gd name="T64" fmla="*/ 122 w 306"/>
                    <a:gd name="T65" fmla="*/ 172 h 247"/>
                    <a:gd name="T66" fmla="*/ 106 w 306"/>
                    <a:gd name="T67" fmla="*/ 171 h 247"/>
                    <a:gd name="T68" fmla="*/ 99 w 306"/>
                    <a:gd name="T69" fmla="*/ 158 h 247"/>
                    <a:gd name="T70" fmla="*/ 90 w 306"/>
                    <a:gd name="T71" fmla="*/ 150 h 247"/>
                    <a:gd name="T72" fmla="*/ 67 w 306"/>
                    <a:gd name="T73" fmla="*/ 147 h 247"/>
                    <a:gd name="T74" fmla="*/ 22 w 306"/>
                    <a:gd name="T75" fmla="*/ 133 h 247"/>
                    <a:gd name="T76" fmla="*/ 4 w 306"/>
                    <a:gd name="T77" fmla="*/ 131 h 247"/>
                    <a:gd name="T78" fmla="*/ 0 w 306"/>
                    <a:gd name="T79" fmla="*/ 124 h 247"/>
                    <a:gd name="T80" fmla="*/ 0 w 306"/>
                    <a:gd name="T81" fmla="*/ 111 h 247"/>
                    <a:gd name="T82" fmla="*/ 27 w 306"/>
                    <a:gd name="T83" fmla="*/ 109 h 247"/>
                    <a:gd name="T84" fmla="*/ 61 w 306"/>
                    <a:gd name="T85" fmla="*/ 117 h 247"/>
                    <a:gd name="T86" fmla="*/ 96 w 306"/>
                    <a:gd name="T87" fmla="*/ 124 h 247"/>
                    <a:gd name="T88" fmla="*/ 122 w 306"/>
                    <a:gd name="T89" fmla="*/ 123 h 247"/>
                    <a:gd name="T90" fmla="*/ 129 w 306"/>
                    <a:gd name="T91" fmla="*/ 118 h 247"/>
                    <a:gd name="T92" fmla="*/ 133 w 306"/>
                    <a:gd name="T93" fmla="*/ 104 h 247"/>
                    <a:gd name="T94" fmla="*/ 134 w 306"/>
                    <a:gd name="T95" fmla="*/ 68 h 247"/>
                    <a:gd name="T96" fmla="*/ 126 w 306"/>
                    <a:gd name="T97" fmla="*/ 62 h 247"/>
                    <a:gd name="T98" fmla="*/ 99 w 306"/>
                    <a:gd name="T99" fmla="*/ 62 h 247"/>
                    <a:gd name="T100" fmla="*/ 85 w 306"/>
                    <a:gd name="T101" fmla="*/ 59 h 247"/>
                    <a:gd name="T102" fmla="*/ 83 w 306"/>
                    <a:gd name="T103" fmla="*/ 45 h 247"/>
                    <a:gd name="T104" fmla="*/ 92 w 306"/>
                    <a:gd name="T105" fmla="*/ 37 h 247"/>
                    <a:gd name="T106" fmla="*/ 97 w 306"/>
                    <a:gd name="T107" fmla="*/ 44 h 2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06"/>
                    <a:gd name="T163" fmla="*/ 0 h 247"/>
                    <a:gd name="T164" fmla="*/ 306 w 306"/>
                    <a:gd name="T165" fmla="*/ 247 h 2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06" h="247">
                      <a:moveTo>
                        <a:pt x="98" y="49"/>
                      </a:moveTo>
                      <a:lnTo>
                        <a:pt x="102" y="48"/>
                      </a:lnTo>
                      <a:lnTo>
                        <a:pt x="104" y="47"/>
                      </a:lnTo>
                      <a:lnTo>
                        <a:pt x="106" y="45"/>
                      </a:lnTo>
                      <a:lnTo>
                        <a:pt x="106" y="43"/>
                      </a:lnTo>
                      <a:lnTo>
                        <a:pt x="104" y="40"/>
                      </a:lnTo>
                      <a:lnTo>
                        <a:pt x="102" y="39"/>
                      </a:lnTo>
                      <a:lnTo>
                        <a:pt x="100" y="38"/>
                      </a:lnTo>
                      <a:lnTo>
                        <a:pt x="98" y="37"/>
                      </a:lnTo>
                      <a:lnTo>
                        <a:pt x="103" y="33"/>
                      </a:lnTo>
                      <a:lnTo>
                        <a:pt x="111" y="29"/>
                      </a:lnTo>
                      <a:lnTo>
                        <a:pt x="119" y="27"/>
                      </a:lnTo>
                      <a:lnTo>
                        <a:pt x="128" y="25"/>
                      </a:lnTo>
                      <a:lnTo>
                        <a:pt x="148" y="24"/>
                      </a:lnTo>
                      <a:lnTo>
                        <a:pt x="169" y="23"/>
                      </a:lnTo>
                      <a:lnTo>
                        <a:pt x="189" y="22"/>
                      </a:lnTo>
                      <a:lnTo>
                        <a:pt x="208" y="19"/>
                      </a:lnTo>
                      <a:lnTo>
                        <a:pt x="216" y="16"/>
                      </a:lnTo>
                      <a:lnTo>
                        <a:pt x="222" y="13"/>
                      </a:lnTo>
                      <a:lnTo>
                        <a:pt x="228" y="7"/>
                      </a:lnTo>
                      <a:lnTo>
                        <a:pt x="232" y="0"/>
                      </a:lnTo>
                      <a:lnTo>
                        <a:pt x="238" y="4"/>
                      </a:lnTo>
                      <a:lnTo>
                        <a:pt x="242" y="8"/>
                      </a:lnTo>
                      <a:lnTo>
                        <a:pt x="247" y="14"/>
                      </a:lnTo>
                      <a:lnTo>
                        <a:pt x="250" y="19"/>
                      </a:lnTo>
                      <a:lnTo>
                        <a:pt x="252" y="26"/>
                      </a:lnTo>
                      <a:lnTo>
                        <a:pt x="255" y="34"/>
                      </a:lnTo>
                      <a:lnTo>
                        <a:pt x="256" y="42"/>
                      </a:lnTo>
                      <a:lnTo>
                        <a:pt x="257" y="49"/>
                      </a:lnTo>
                      <a:lnTo>
                        <a:pt x="258" y="54"/>
                      </a:lnTo>
                      <a:lnTo>
                        <a:pt x="258" y="58"/>
                      </a:lnTo>
                      <a:lnTo>
                        <a:pt x="257" y="62"/>
                      </a:lnTo>
                      <a:lnTo>
                        <a:pt x="256" y="64"/>
                      </a:lnTo>
                      <a:lnTo>
                        <a:pt x="252" y="68"/>
                      </a:lnTo>
                      <a:lnTo>
                        <a:pt x="248" y="71"/>
                      </a:lnTo>
                      <a:lnTo>
                        <a:pt x="242" y="74"/>
                      </a:lnTo>
                      <a:lnTo>
                        <a:pt x="238" y="76"/>
                      </a:lnTo>
                      <a:lnTo>
                        <a:pt x="236" y="78"/>
                      </a:lnTo>
                      <a:lnTo>
                        <a:pt x="234" y="81"/>
                      </a:lnTo>
                      <a:lnTo>
                        <a:pt x="232" y="83"/>
                      </a:lnTo>
                      <a:lnTo>
                        <a:pt x="232" y="86"/>
                      </a:lnTo>
                      <a:lnTo>
                        <a:pt x="235" y="93"/>
                      </a:lnTo>
                      <a:lnTo>
                        <a:pt x="237" y="98"/>
                      </a:lnTo>
                      <a:lnTo>
                        <a:pt x="239" y="102"/>
                      </a:lnTo>
                      <a:lnTo>
                        <a:pt x="241" y="105"/>
                      </a:lnTo>
                      <a:lnTo>
                        <a:pt x="245" y="107"/>
                      </a:lnTo>
                      <a:lnTo>
                        <a:pt x="248" y="108"/>
                      </a:lnTo>
                      <a:lnTo>
                        <a:pt x="251" y="108"/>
                      </a:lnTo>
                      <a:lnTo>
                        <a:pt x="256" y="108"/>
                      </a:lnTo>
                      <a:lnTo>
                        <a:pt x="274" y="104"/>
                      </a:lnTo>
                      <a:lnTo>
                        <a:pt x="294" y="98"/>
                      </a:lnTo>
                      <a:lnTo>
                        <a:pt x="298" y="114"/>
                      </a:lnTo>
                      <a:lnTo>
                        <a:pt x="300" y="127"/>
                      </a:lnTo>
                      <a:lnTo>
                        <a:pt x="301" y="137"/>
                      </a:lnTo>
                      <a:lnTo>
                        <a:pt x="301" y="146"/>
                      </a:lnTo>
                      <a:lnTo>
                        <a:pt x="301" y="155"/>
                      </a:lnTo>
                      <a:lnTo>
                        <a:pt x="301" y="166"/>
                      </a:lnTo>
                      <a:lnTo>
                        <a:pt x="304" y="180"/>
                      </a:lnTo>
                      <a:lnTo>
                        <a:pt x="306" y="196"/>
                      </a:lnTo>
                      <a:lnTo>
                        <a:pt x="303" y="197"/>
                      </a:lnTo>
                      <a:lnTo>
                        <a:pt x="298" y="197"/>
                      </a:lnTo>
                      <a:lnTo>
                        <a:pt x="293" y="197"/>
                      </a:lnTo>
                      <a:lnTo>
                        <a:pt x="287" y="196"/>
                      </a:lnTo>
                      <a:lnTo>
                        <a:pt x="281" y="195"/>
                      </a:lnTo>
                      <a:lnTo>
                        <a:pt x="276" y="194"/>
                      </a:lnTo>
                      <a:lnTo>
                        <a:pt x="272" y="195"/>
                      </a:lnTo>
                      <a:lnTo>
                        <a:pt x="269" y="196"/>
                      </a:lnTo>
                      <a:lnTo>
                        <a:pt x="269" y="210"/>
                      </a:lnTo>
                      <a:lnTo>
                        <a:pt x="269" y="221"/>
                      </a:lnTo>
                      <a:lnTo>
                        <a:pt x="266" y="222"/>
                      </a:lnTo>
                      <a:lnTo>
                        <a:pt x="261" y="223"/>
                      </a:lnTo>
                      <a:lnTo>
                        <a:pt x="256" y="222"/>
                      </a:lnTo>
                      <a:lnTo>
                        <a:pt x="251" y="222"/>
                      </a:lnTo>
                      <a:lnTo>
                        <a:pt x="241" y="221"/>
                      </a:lnTo>
                      <a:lnTo>
                        <a:pt x="232" y="221"/>
                      </a:lnTo>
                      <a:lnTo>
                        <a:pt x="227" y="223"/>
                      </a:lnTo>
                      <a:lnTo>
                        <a:pt x="222" y="226"/>
                      </a:lnTo>
                      <a:lnTo>
                        <a:pt x="218" y="230"/>
                      </a:lnTo>
                      <a:lnTo>
                        <a:pt x="215" y="234"/>
                      </a:lnTo>
                      <a:lnTo>
                        <a:pt x="211" y="237"/>
                      </a:lnTo>
                      <a:lnTo>
                        <a:pt x="207" y="241"/>
                      </a:lnTo>
                      <a:lnTo>
                        <a:pt x="201" y="244"/>
                      </a:lnTo>
                      <a:lnTo>
                        <a:pt x="196" y="245"/>
                      </a:lnTo>
                      <a:lnTo>
                        <a:pt x="191" y="247"/>
                      </a:lnTo>
                      <a:lnTo>
                        <a:pt x="187" y="247"/>
                      </a:lnTo>
                      <a:lnTo>
                        <a:pt x="183" y="247"/>
                      </a:lnTo>
                      <a:lnTo>
                        <a:pt x="180" y="245"/>
                      </a:lnTo>
                      <a:lnTo>
                        <a:pt x="175" y="241"/>
                      </a:lnTo>
                      <a:lnTo>
                        <a:pt x="171" y="235"/>
                      </a:lnTo>
                      <a:lnTo>
                        <a:pt x="166" y="221"/>
                      </a:lnTo>
                      <a:lnTo>
                        <a:pt x="159" y="208"/>
                      </a:lnTo>
                      <a:lnTo>
                        <a:pt x="148" y="203"/>
                      </a:lnTo>
                      <a:lnTo>
                        <a:pt x="132" y="197"/>
                      </a:lnTo>
                      <a:lnTo>
                        <a:pt x="127" y="193"/>
                      </a:lnTo>
                      <a:lnTo>
                        <a:pt x="122" y="188"/>
                      </a:lnTo>
                      <a:lnTo>
                        <a:pt x="121" y="185"/>
                      </a:lnTo>
                      <a:lnTo>
                        <a:pt x="120" y="181"/>
                      </a:lnTo>
                      <a:lnTo>
                        <a:pt x="121" y="177"/>
                      </a:lnTo>
                      <a:lnTo>
                        <a:pt x="122" y="172"/>
                      </a:lnTo>
                      <a:lnTo>
                        <a:pt x="116" y="173"/>
                      </a:lnTo>
                      <a:lnTo>
                        <a:pt x="110" y="172"/>
                      </a:lnTo>
                      <a:lnTo>
                        <a:pt x="106" y="171"/>
                      </a:lnTo>
                      <a:lnTo>
                        <a:pt x="103" y="167"/>
                      </a:lnTo>
                      <a:lnTo>
                        <a:pt x="101" y="163"/>
                      </a:lnTo>
                      <a:lnTo>
                        <a:pt x="99" y="158"/>
                      </a:lnTo>
                      <a:lnTo>
                        <a:pt x="99" y="153"/>
                      </a:lnTo>
                      <a:lnTo>
                        <a:pt x="98" y="147"/>
                      </a:lnTo>
                      <a:lnTo>
                        <a:pt x="90" y="150"/>
                      </a:lnTo>
                      <a:lnTo>
                        <a:pt x="82" y="150"/>
                      </a:lnTo>
                      <a:lnTo>
                        <a:pt x="74" y="148"/>
                      </a:lnTo>
                      <a:lnTo>
                        <a:pt x="67" y="147"/>
                      </a:lnTo>
                      <a:lnTo>
                        <a:pt x="52" y="142"/>
                      </a:lnTo>
                      <a:lnTo>
                        <a:pt x="37" y="135"/>
                      </a:lnTo>
                      <a:lnTo>
                        <a:pt x="22" y="133"/>
                      </a:lnTo>
                      <a:lnTo>
                        <a:pt x="9" y="132"/>
                      </a:lnTo>
                      <a:lnTo>
                        <a:pt x="6" y="131"/>
                      </a:lnTo>
                      <a:lnTo>
                        <a:pt x="4" y="131"/>
                      </a:lnTo>
                      <a:lnTo>
                        <a:pt x="2" y="128"/>
                      </a:lnTo>
                      <a:lnTo>
                        <a:pt x="1" y="126"/>
                      </a:lnTo>
                      <a:lnTo>
                        <a:pt x="0" y="124"/>
                      </a:lnTo>
                      <a:lnTo>
                        <a:pt x="0" y="121"/>
                      </a:lnTo>
                      <a:lnTo>
                        <a:pt x="0" y="116"/>
                      </a:lnTo>
                      <a:lnTo>
                        <a:pt x="0" y="111"/>
                      </a:lnTo>
                      <a:lnTo>
                        <a:pt x="10" y="109"/>
                      </a:lnTo>
                      <a:lnTo>
                        <a:pt x="19" y="109"/>
                      </a:lnTo>
                      <a:lnTo>
                        <a:pt x="27" y="109"/>
                      </a:lnTo>
                      <a:lnTo>
                        <a:pt x="34" y="111"/>
                      </a:lnTo>
                      <a:lnTo>
                        <a:pt x="48" y="113"/>
                      </a:lnTo>
                      <a:lnTo>
                        <a:pt x="61" y="117"/>
                      </a:lnTo>
                      <a:lnTo>
                        <a:pt x="74" y="121"/>
                      </a:lnTo>
                      <a:lnTo>
                        <a:pt x="88" y="124"/>
                      </a:lnTo>
                      <a:lnTo>
                        <a:pt x="96" y="124"/>
                      </a:lnTo>
                      <a:lnTo>
                        <a:pt x="103" y="125"/>
                      </a:lnTo>
                      <a:lnTo>
                        <a:pt x="112" y="124"/>
                      </a:lnTo>
                      <a:lnTo>
                        <a:pt x="122" y="123"/>
                      </a:lnTo>
                      <a:lnTo>
                        <a:pt x="126" y="122"/>
                      </a:lnTo>
                      <a:lnTo>
                        <a:pt x="128" y="121"/>
                      </a:lnTo>
                      <a:lnTo>
                        <a:pt x="129" y="118"/>
                      </a:lnTo>
                      <a:lnTo>
                        <a:pt x="131" y="116"/>
                      </a:lnTo>
                      <a:lnTo>
                        <a:pt x="133" y="111"/>
                      </a:lnTo>
                      <a:lnTo>
                        <a:pt x="133" y="104"/>
                      </a:lnTo>
                      <a:lnTo>
                        <a:pt x="134" y="89"/>
                      </a:lnTo>
                      <a:lnTo>
                        <a:pt x="134" y="74"/>
                      </a:lnTo>
                      <a:lnTo>
                        <a:pt x="134" y="68"/>
                      </a:lnTo>
                      <a:lnTo>
                        <a:pt x="132" y="65"/>
                      </a:lnTo>
                      <a:lnTo>
                        <a:pt x="130" y="63"/>
                      </a:lnTo>
                      <a:lnTo>
                        <a:pt x="126" y="62"/>
                      </a:lnTo>
                      <a:lnTo>
                        <a:pt x="116" y="60"/>
                      </a:lnTo>
                      <a:lnTo>
                        <a:pt x="104" y="62"/>
                      </a:lnTo>
                      <a:lnTo>
                        <a:pt x="99" y="62"/>
                      </a:lnTo>
                      <a:lnTo>
                        <a:pt x="93" y="62"/>
                      </a:lnTo>
                      <a:lnTo>
                        <a:pt x="89" y="60"/>
                      </a:lnTo>
                      <a:lnTo>
                        <a:pt x="85" y="59"/>
                      </a:lnTo>
                      <a:lnTo>
                        <a:pt x="83" y="56"/>
                      </a:lnTo>
                      <a:lnTo>
                        <a:pt x="82" y="52"/>
                      </a:lnTo>
                      <a:lnTo>
                        <a:pt x="83" y="45"/>
                      </a:lnTo>
                      <a:lnTo>
                        <a:pt x="85" y="37"/>
                      </a:lnTo>
                      <a:lnTo>
                        <a:pt x="89" y="37"/>
                      </a:lnTo>
                      <a:lnTo>
                        <a:pt x="92" y="37"/>
                      </a:lnTo>
                      <a:lnTo>
                        <a:pt x="93" y="38"/>
                      </a:lnTo>
                      <a:lnTo>
                        <a:pt x="96" y="39"/>
                      </a:lnTo>
                      <a:lnTo>
                        <a:pt x="97" y="44"/>
                      </a:lnTo>
                      <a:lnTo>
                        <a:pt x="98" y="49"/>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1" name="Freeform 30"/>
                <p:cNvSpPr>
                  <a:spLocks/>
                </p:cNvSpPr>
                <p:nvPr/>
              </p:nvSpPr>
              <p:spPr bwMode="auto">
                <a:xfrm>
                  <a:off x="2705101" y="2520955"/>
                  <a:ext cx="73025" cy="34925"/>
                </a:xfrm>
                <a:custGeom>
                  <a:avLst/>
                  <a:gdLst>
                    <a:gd name="T0" fmla="*/ 0 w 183"/>
                    <a:gd name="T1" fmla="*/ 12 h 86"/>
                    <a:gd name="T2" fmla="*/ 2 w 183"/>
                    <a:gd name="T3" fmla="*/ 8 h 86"/>
                    <a:gd name="T4" fmla="*/ 6 w 183"/>
                    <a:gd name="T5" fmla="*/ 4 h 86"/>
                    <a:gd name="T6" fmla="*/ 12 w 183"/>
                    <a:gd name="T7" fmla="*/ 2 h 86"/>
                    <a:gd name="T8" fmla="*/ 19 w 183"/>
                    <a:gd name="T9" fmla="*/ 1 h 86"/>
                    <a:gd name="T10" fmla="*/ 34 w 183"/>
                    <a:gd name="T11" fmla="*/ 0 h 86"/>
                    <a:gd name="T12" fmla="*/ 49 w 183"/>
                    <a:gd name="T13" fmla="*/ 0 h 86"/>
                    <a:gd name="T14" fmla="*/ 65 w 183"/>
                    <a:gd name="T15" fmla="*/ 3 h 86"/>
                    <a:gd name="T16" fmla="*/ 82 w 183"/>
                    <a:gd name="T17" fmla="*/ 7 h 86"/>
                    <a:gd name="T18" fmla="*/ 100 w 183"/>
                    <a:gd name="T19" fmla="*/ 12 h 86"/>
                    <a:gd name="T20" fmla="*/ 118 w 183"/>
                    <a:gd name="T21" fmla="*/ 18 h 86"/>
                    <a:gd name="T22" fmla="*/ 134 w 183"/>
                    <a:gd name="T23" fmla="*/ 24 h 86"/>
                    <a:gd name="T24" fmla="*/ 151 w 183"/>
                    <a:gd name="T25" fmla="*/ 29 h 86"/>
                    <a:gd name="T26" fmla="*/ 168 w 183"/>
                    <a:gd name="T27" fmla="*/ 33 h 86"/>
                    <a:gd name="T28" fmla="*/ 183 w 183"/>
                    <a:gd name="T29" fmla="*/ 37 h 86"/>
                    <a:gd name="T30" fmla="*/ 183 w 183"/>
                    <a:gd name="T31" fmla="*/ 44 h 86"/>
                    <a:gd name="T32" fmla="*/ 181 w 183"/>
                    <a:gd name="T33" fmla="*/ 50 h 86"/>
                    <a:gd name="T34" fmla="*/ 179 w 183"/>
                    <a:gd name="T35" fmla="*/ 56 h 86"/>
                    <a:gd name="T36" fmla="*/ 177 w 183"/>
                    <a:gd name="T37" fmla="*/ 61 h 86"/>
                    <a:gd name="T38" fmla="*/ 174 w 183"/>
                    <a:gd name="T39" fmla="*/ 66 h 86"/>
                    <a:gd name="T40" fmla="*/ 172 w 183"/>
                    <a:gd name="T41" fmla="*/ 71 h 86"/>
                    <a:gd name="T42" fmla="*/ 171 w 183"/>
                    <a:gd name="T43" fmla="*/ 78 h 86"/>
                    <a:gd name="T44" fmla="*/ 171 w 183"/>
                    <a:gd name="T45" fmla="*/ 86 h 86"/>
                    <a:gd name="T46" fmla="*/ 147 w 183"/>
                    <a:gd name="T47" fmla="*/ 84 h 86"/>
                    <a:gd name="T48" fmla="*/ 127 w 183"/>
                    <a:gd name="T49" fmla="*/ 82 h 86"/>
                    <a:gd name="T50" fmla="*/ 109 w 183"/>
                    <a:gd name="T51" fmla="*/ 79 h 86"/>
                    <a:gd name="T52" fmla="*/ 93 w 183"/>
                    <a:gd name="T53" fmla="*/ 73 h 86"/>
                    <a:gd name="T54" fmla="*/ 79 w 183"/>
                    <a:gd name="T55" fmla="*/ 68 h 86"/>
                    <a:gd name="T56" fmla="*/ 64 w 183"/>
                    <a:gd name="T57" fmla="*/ 59 h 86"/>
                    <a:gd name="T58" fmla="*/ 51 w 183"/>
                    <a:gd name="T59" fmla="*/ 49 h 86"/>
                    <a:gd name="T60" fmla="*/ 36 w 183"/>
                    <a:gd name="T61" fmla="*/ 37 h 86"/>
                    <a:gd name="T62" fmla="*/ 30 w 183"/>
                    <a:gd name="T63" fmla="*/ 29 h 86"/>
                    <a:gd name="T64" fmla="*/ 23 w 183"/>
                    <a:gd name="T65" fmla="*/ 19 h 86"/>
                    <a:gd name="T66" fmla="*/ 20 w 183"/>
                    <a:gd name="T67" fmla="*/ 15 h 86"/>
                    <a:gd name="T68" fmla="*/ 14 w 183"/>
                    <a:gd name="T69" fmla="*/ 13 h 86"/>
                    <a:gd name="T70" fmla="*/ 7 w 183"/>
                    <a:gd name="T71" fmla="*/ 12 h 86"/>
                    <a:gd name="T72" fmla="*/ 0 w 183"/>
                    <a:gd name="T73" fmla="*/ 12 h 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3"/>
                    <a:gd name="T112" fmla="*/ 0 h 86"/>
                    <a:gd name="T113" fmla="*/ 183 w 183"/>
                    <a:gd name="T114" fmla="*/ 86 h 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3" h="86">
                      <a:moveTo>
                        <a:pt x="0" y="12"/>
                      </a:moveTo>
                      <a:lnTo>
                        <a:pt x="2" y="8"/>
                      </a:lnTo>
                      <a:lnTo>
                        <a:pt x="6" y="4"/>
                      </a:lnTo>
                      <a:lnTo>
                        <a:pt x="12" y="2"/>
                      </a:lnTo>
                      <a:lnTo>
                        <a:pt x="19" y="1"/>
                      </a:lnTo>
                      <a:lnTo>
                        <a:pt x="34" y="0"/>
                      </a:lnTo>
                      <a:lnTo>
                        <a:pt x="49" y="0"/>
                      </a:lnTo>
                      <a:lnTo>
                        <a:pt x="65" y="3"/>
                      </a:lnTo>
                      <a:lnTo>
                        <a:pt x="82" y="7"/>
                      </a:lnTo>
                      <a:lnTo>
                        <a:pt x="100" y="12"/>
                      </a:lnTo>
                      <a:lnTo>
                        <a:pt x="118" y="18"/>
                      </a:lnTo>
                      <a:lnTo>
                        <a:pt x="134" y="24"/>
                      </a:lnTo>
                      <a:lnTo>
                        <a:pt x="151" y="29"/>
                      </a:lnTo>
                      <a:lnTo>
                        <a:pt x="168" y="33"/>
                      </a:lnTo>
                      <a:lnTo>
                        <a:pt x="183" y="37"/>
                      </a:lnTo>
                      <a:lnTo>
                        <a:pt x="183" y="44"/>
                      </a:lnTo>
                      <a:lnTo>
                        <a:pt x="181" y="50"/>
                      </a:lnTo>
                      <a:lnTo>
                        <a:pt x="179" y="56"/>
                      </a:lnTo>
                      <a:lnTo>
                        <a:pt x="177" y="61"/>
                      </a:lnTo>
                      <a:lnTo>
                        <a:pt x="174" y="66"/>
                      </a:lnTo>
                      <a:lnTo>
                        <a:pt x="172" y="71"/>
                      </a:lnTo>
                      <a:lnTo>
                        <a:pt x="171" y="78"/>
                      </a:lnTo>
                      <a:lnTo>
                        <a:pt x="171" y="86"/>
                      </a:lnTo>
                      <a:lnTo>
                        <a:pt x="147" y="84"/>
                      </a:lnTo>
                      <a:lnTo>
                        <a:pt x="127" y="82"/>
                      </a:lnTo>
                      <a:lnTo>
                        <a:pt x="109" y="79"/>
                      </a:lnTo>
                      <a:lnTo>
                        <a:pt x="93" y="73"/>
                      </a:lnTo>
                      <a:lnTo>
                        <a:pt x="79" y="68"/>
                      </a:lnTo>
                      <a:lnTo>
                        <a:pt x="64" y="59"/>
                      </a:lnTo>
                      <a:lnTo>
                        <a:pt x="51" y="49"/>
                      </a:lnTo>
                      <a:lnTo>
                        <a:pt x="36" y="37"/>
                      </a:lnTo>
                      <a:lnTo>
                        <a:pt x="30" y="29"/>
                      </a:lnTo>
                      <a:lnTo>
                        <a:pt x="23" y="19"/>
                      </a:lnTo>
                      <a:lnTo>
                        <a:pt x="20" y="15"/>
                      </a:lnTo>
                      <a:lnTo>
                        <a:pt x="14" y="13"/>
                      </a:lnTo>
                      <a:lnTo>
                        <a:pt x="7" y="12"/>
                      </a:lnTo>
                      <a:lnTo>
                        <a:pt x="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2" name="Freeform 31"/>
                <p:cNvSpPr>
                  <a:spLocks/>
                </p:cNvSpPr>
                <p:nvPr/>
              </p:nvSpPr>
              <p:spPr bwMode="auto">
                <a:xfrm>
                  <a:off x="7086602" y="2520955"/>
                  <a:ext cx="49213" cy="17463"/>
                </a:xfrm>
                <a:custGeom>
                  <a:avLst/>
                  <a:gdLst>
                    <a:gd name="T0" fmla="*/ 122 w 122"/>
                    <a:gd name="T1" fmla="*/ 37 h 41"/>
                    <a:gd name="T2" fmla="*/ 117 w 122"/>
                    <a:gd name="T3" fmla="*/ 39 h 41"/>
                    <a:gd name="T4" fmla="*/ 113 w 122"/>
                    <a:gd name="T5" fmla="*/ 40 h 41"/>
                    <a:gd name="T6" fmla="*/ 106 w 122"/>
                    <a:gd name="T7" fmla="*/ 41 h 41"/>
                    <a:gd name="T8" fmla="*/ 100 w 122"/>
                    <a:gd name="T9" fmla="*/ 41 h 41"/>
                    <a:gd name="T10" fmla="*/ 83 w 122"/>
                    <a:gd name="T11" fmla="*/ 41 h 41"/>
                    <a:gd name="T12" fmla="*/ 65 w 122"/>
                    <a:gd name="T13" fmla="*/ 40 h 41"/>
                    <a:gd name="T14" fmla="*/ 46 w 122"/>
                    <a:gd name="T15" fmla="*/ 38 h 41"/>
                    <a:gd name="T16" fmla="*/ 28 w 122"/>
                    <a:gd name="T17" fmla="*/ 34 h 41"/>
                    <a:gd name="T18" fmla="*/ 12 w 122"/>
                    <a:gd name="T19" fmla="*/ 30 h 41"/>
                    <a:gd name="T20" fmla="*/ 0 w 122"/>
                    <a:gd name="T21" fmla="*/ 24 h 41"/>
                    <a:gd name="T22" fmla="*/ 0 w 122"/>
                    <a:gd name="T23" fmla="*/ 22 h 41"/>
                    <a:gd name="T24" fmla="*/ 2 w 122"/>
                    <a:gd name="T25" fmla="*/ 19 h 41"/>
                    <a:gd name="T26" fmla="*/ 4 w 122"/>
                    <a:gd name="T27" fmla="*/ 18 h 41"/>
                    <a:gd name="T28" fmla="*/ 6 w 122"/>
                    <a:gd name="T29" fmla="*/ 17 h 41"/>
                    <a:gd name="T30" fmla="*/ 12 w 122"/>
                    <a:gd name="T31" fmla="*/ 14 h 41"/>
                    <a:gd name="T32" fmla="*/ 18 w 122"/>
                    <a:gd name="T33" fmla="*/ 13 h 41"/>
                    <a:gd name="T34" fmla="*/ 25 w 122"/>
                    <a:gd name="T35" fmla="*/ 12 h 41"/>
                    <a:gd name="T36" fmla="*/ 31 w 122"/>
                    <a:gd name="T37" fmla="*/ 10 h 41"/>
                    <a:gd name="T38" fmla="*/ 33 w 122"/>
                    <a:gd name="T39" fmla="*/ 9 h 41"/>
                    <a:gd name="T40" fmla="*/ 34 w 122"/>
                    <a:gd name="T41" fmla="*/ 7 h 41"/>
                    <a:gd name="T42" fmla="*/ 35 w 122"/>
                    <a:gd name="T43" fmla="*/ 3 h 41"/>
                    <a:gd name="T44" fmla="*/ 36 w 122"/>
                    <a:gd name="T45" fmla="*/ 0 h 41"/>
                    <a:gd name="T46" fmla="*/ 62 w 122"/>
                    <a:gd name="T47" fmla="*/ 4 h 41"/>
                    <a:gd name="T48" fmla="*/ 90 w 122"/>
                    <a:gd name="T49" fmla="*/ 8 h 41"/>
                    <a:gd name="T50" fmla="*/ 96 w 122"/>
                    <a:gd name="T51" fmla="*/ 9 h 41"/>
                    <a:gd name="T52" fmla="*/ 102 w 122"/>
                    <a:gd name="T53" fmla="*/ 11 h 41"/>
                    <a:gd name="T54" fmla="*/ 107 w 122"/>
                    <a:gd name="T55" fmla="*/ 13 h 41"/>
                    <a:gd name="T56" fmla="*/ 112 w 122"/>
                    <a:gd name="T57" fmla="*/ 15 h 41"/>
                    <a:gd name="T58" fmla="*/ 116 w 122"/>
                    <a:gd name="T59" fmla="*/ 20 h 41"/>
                    <a:gd name="T60" fmla="*/ 119 w 122"/>
                    <a:gd name="T61" fmla="*/ 24 h 41"/>
                    <a:gd name="T62" fmla="*/ 121 w 122"/>
                    <a:gd name="T63" fmla="*/ 30 h 41"/>
                    <a:gd name="T64" fmla="*/ 122 w 122"/>
                    <a:gd name="T65" fmla="*/ 37 h 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2"/>
                    <a:gd name="T100" fmla="*/ 0 h 41"/>
                    <a:gd name="T101" fmla="*/ 122 w 122"/>
                    <a:gd name="T102" fmla="*/ 41 h 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2" h="41">
                      <a:moveTo>
                        <a:pt x="122" y="37"/>
                      </a:moveTo>
                      <a:lnTo>
                        <a:pt x="117" y="39"/>
                      </a:lnTo>
                      <a:lnTo>
                        <a:pt x="113" y="40"/>
                      </a:lnTo>
                      <a:lnTo>
                        <a:pt x="106" y="41"/>
                      </a:lnTo>
                      <a:lnTo>
                        <a:pt x="100" y="41"/>
                      </a:lnTo>
                      <a:lnTo>
                        <a:pt x="83" y="41"/>
                      </a:lnTo>
                      <a:lnTo>
                        <a:pt x="65" y="40"/>
                      </a:lnTo>
                      <a:lnTo>
                        <a:pt x="46" y="38"/>
                      </a:lnTo>
                      <a:lnTo>
                        <a:pt x="28" y="34"/>
                      </a:lnTo>
                      <a:lnTo>
                        <a:pt x="12" y="30"/>
                      </a:lnTo>
                      <a:lnTo>
                        <a:pt x="0" y="24"/>
                      </a:lnTo>
                      <a:lnTo>
                        <a:pt x="0" y="22"/>
                      </a:lnTo>
                      <a:lnTo>
                        <a:pt x="2" y="19"/>
                      </a:lnTo>
                      <a:lnTo>
                        <a:pt x="4" y="18"/>
                      </a:lnTo>
                      <a:lnTo>
                        <a:pt x="6" y="17"/>
                      </a:lnTo>
                      <a:lnTo>
                        <a:pt x="12" y="14"/>
                      </a:lnTo>
                      <a:lnTo>
                        <a:pt x="18" y="13"/>
                      </a:lnTo>
                      <a:lnTo>
                        <a:pt x="25" y="12"/>
                      </a:lnTo>
                      <a:lnTo>
                        <a:pt x="31" y="10"/>
                      </a:lnTo>
                      <a:lnTo>
                        <a:pt x="33" y="9"/>
                      </a:lnTo>
                      <a:lnTo>
                        <a:pt x="34" y="7"/>
                      </a:lnTo>
                      <a:lnTo>
                        <a:pt x="35" y="3"/>
                      </a:lnTo>
                      <a:lnTo>
                        <a:pt x="36" y="0"/>
                      </a:lnTo>
                      <a:lnTo>
                        <a:pt x="62" y="4"/>
                      </a:lnTo>
                      <a:lnTo>
                        <a:pt x="90" y="8"/>
                      </a:lnTo>
                      <a:lnTo>
                        <a:pt x="96" y="9"/>
                      </a:lnTo>
                      <a:lnTo>
                        <a:pt x="102" y="11"/>
                      </a:lnTo>
                      <a:lnTo>
                        <a:pt x="107" y="13"/>
                      </a:lnTo>
                      <a:lnTo>
                        <a:pt x="112" y="15"/>
                      </a:lnTo>
                      <a:lnTo>
                        <a:pt x="116" y="20"/>
                      </a:lnTo>
                      <a:lnTo>
                        <a:pt x="119" y="24"/>
                      </a:lnTo>
                      <a:lnTo>
                        <a:pt x="121" y="30"/>
                      </a:lnTo>
                      <a:lnTo>
                        <a:pt x="122"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3" name="Freeform 32"/>
                <p:cNvSpPr>
                  <a:spLocks/>
                </p:cNvSpPr>
                <p:nvPr/>
              </p:nvSpPr>
              <p:spPr bwMode="auto">
                <a:xfrm>
                  <a:off x="3240089" y="2633668"/>
                  <a:ext cx="38100" cy="15875"/>
                </a:xfrm>
                <a:custGeom>
                  <a:avLst/>
                  <a:gdLst>
                    <a:gd name="T0" fmla="*/ 98 w 98"/>
                    <a:gd name="T1" fmla="*/ 38 h 41"/>
                    <a:gd name="T2" fmla="*/ 89 w 98"/>
                    <a:gd name="T3" fmla="*/ 40 h 41"/>
                    <a:gd name="T4" fmla="*/ 80 w 98"/>
                    <a:gd name="T5" fmla="*/ 41 h 41"/>
                    <a:gd name="T6" fmla="*/ 73 w 98"/>
                    <a:gd name="T7" fmla="*/ 40 h 41"/>
                    <a:gd name="T8" fmla="*/ 67 w 98"/>
                    <a:gd name="T9" fmla="*/ 39 h 41"/>
                    <a:gd name="T10" fmla="*/ 61 w 98"/>
                    <a:gd name="T11" fmla="*/ 37 h 41"/>
                    <a:gd name="T12" fmla="*/ 56 w 98"/>
                    <a:gd name="T13" fmla="*/ 35 h 41"/>
                    <a:gd name="T14" fmla="*/ 51 w 98"/>
                    <a:gd name="T15" fmla="*/ 31 h 41"/>
                    <a:gd name="T16" fmla="*/ 47 w 98"/>
                    <a:gd name="T17" fmla="*/ 28 h 41"/>
                    <a:gd name="T18" fmla="*/ 39 w 98"/>
                    <a:gd name="T19" fmla="*/ 21 h 41"/>
                    <a:gd name="T20" fmla="*/ 29 w 98"/>
                    <a:gd name="T21" fmla="*/ 16 h 41"/>
                    <a:gd name="T22" fmla="*/ 24 w 98"/>
                    <a:gd name="T23" fmla="*/ 14 h 41"/>
                    <a:gd name="T24" fmla="*/ 17 w 98"/>
                    <a:gd name="T25" fmla="*/ 13 h 41"/>
                    <a:gd name="T26" fmla="*/ 9 w 98"/>
                    <a:gd name="T27" fmla="*/ 13 h 41"/>
                    <a:gd name="T28" fmla="*/ 0 w 98"/>
                    <a:gd name="T29" fmla="*/ 14 h 41"/>
                    <a:gd name="T30" fmla="*/ 5 w 98"/>
                    <a:gd name="T31" fmla="*/ 9 h 41"/>
                    <a:gd name="T32" fmla="*/ 10 w 98"/>
                    <a:gd name="T33" fmla="*/ 6 h 41"/>
                    <a:gd name="T34" fmla="*/ 17 w 98"/>
                    <a:gd name="T35" fmla="*/ 4 h 41"/>
                    <a:gd name="T36" fmla="*/ 25 w 98"/>
                    <a:gd name="T37" fmla="*/ 1 h 41"/>
                    <a:gd name="T38" fmla="*/ 33 w 98"/>
                    <a:gd name="T39" fmla="*/ 0 h 41"/>
                    <a:gd name="T40" fmla="*/ 40 w 98"/>
                    <a:gd name="T41" fmla="*/ 0 h 41"/>
                    <a:gd name="T42" fmla="*/ 49 w 98"/>
                    <a:gd name="T43" fmla="*/ 1 h 41"/>
                    <a:gd name="T44" fmla="*/ 58 w 98"/>
                    <a:gd name="T45" fmla="*/ 3 h 41"/>
                    <a:gd name="T46" fmla="*/ 66 w 98"/>
                    <a:gd name="T47" fmla="*/ 5 h 41"/>
                    <a:gd name="T48" fmla="*/ 74 w 98"/>
                    <a:gd name="T49" fmla="*/ 8 h 41"/>
                    <a:gd name="T50" fmla="*/ 80 w 98"/>
                    <a:gd name="T51" fmla="*/ 11 h 41"/>
                    <a:gd name="T52" fmla="*/ 87 w 98"/>
                    <a:gd name="T53" fmla="*/ 16 h 41"/>
                    <a:gd name="T54" fmla="*/ 93 w 98"/>
                    <a:gd name="T55" fmla="*/ 20 h 41"/>
                    <a:gd name="T56" fmla="*/ 96 w 98"/>
                    <a:gd name="T57" fmla="*/ 26 h 41"/>
                    <a:gd name="T58" fmla="*/ 98 w 98"/>
                    <a:gd name="T59" fmla="*/ 31 h 41"/>
                    <a:gd name="T60" fmla="*/ 98 w 98"/>
                    <a:gd name="T61" fmla="*/ 38 h 4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8"/>
                    <a:gd name="T94" fmla="*/ 0 h 41"/>
                    <a:gd name="T95" fmla="*/ 98 w 98"/>
                    <a:gd name="T96" fmla="*/ 41 h 4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8" h="41">
                      <a:moveTo>
                        <a:pt x="98" y="38"/>
                      </a:moveTo>
                      <a:lnTo>
                        <a:pt x="89" y="40"/>
                      </a:lnTo>
                      <a:lnTo>
                        <a:pt x="80" y="41"/>
                      </a:lnTo>
                      <a:lnTo>
                        <a:pt x="73" y="40"/>
                      </a:lnTo>
                      <a:lnTo>
                        <a:pt x="67" y="39"/>
                      </a:lnTo>
                      <a:lnTo>
                        <a:pt x="61" y="37"/>
                      </a:lnTo>
                      <a:lnTo>
                        <a:pt x="56" y="35"/>
                      </a:lnTo>
                      <a:lnTo>
                        <a:pt x="51" y="31"/>
                      </a:lnTo>
                      <a:lnTo>
                        <a:pt x="47" y="28"/>
                      </a:lnTo>
                      <a:lnTo>
                        <a:pt x="39" y="21"/>
                      </a:lnTo>
                      <a:lnTo>
                        <a:pt x="29" y="16"/>
                      </a:lnTo>
                      <a:lnTo>
                        <a:pt x="24" y="14"/>
                      </a:lnTo>
                      <a:lnTo>
                        <a:pt x="17" y="13"/>
                      </a:lnTo>
                      <a:lnTo>
                        <a:pt x="9" y="13"/>
                      </a:lnTo>
                      <a:lnTo>
                        <a:pt x="0" y="14"/>
                      </a:lnTo>
                      <a:lnTo>
                        <a:pt x="5" y="9"/>
                      </a:lnTo>
                      <a:lnTo>
                        <a:pt x="10" y="6"/>
                      </a:lnTo>
                      <a:lnTo>
                        <a:pt x="17" y="4"/>
                      </a:lnTo>
                      <a:lnTo>
                        <a:pt x="25" y="1"/>
                      </a:lnTo>
                      <a:lnTo>
                        <a:pt x="33" y="0"/>
                      </a:lnTo>
                      <a:lnTo>
                        <a:pt x="40" y="0"/>
                      </a:lnTo>
                      <a:lnTo>
                        <a:pt x="49" y="1"/>
                      </a:lnTo>
                      <a:lnTo>
                        <a:pt x="58" y="3"/>
                      </a:lnTo>
                      <a:lnTo>
                        <a:pt x="66" y="5"/>
                      </a:lnTo>
                      <a:lnTo>
                        <a:pt x="74" y="8"/>
                      </a:lnTo>
                      <a:lnTo>
                        <a:pt x="80" y="11"/>
                      </a:lnTo>
                      <a:lnTo>
                        <a:pt x="87" y="16"/>
                      </a:lnTo>
                      <a:lnTo>
                        <a:pt x="93" y="20"/>
                      </a:lnTo>
                      <a:lnTo>
                        <a:pt x="96" y="26"/>
                      </a:lnTo>
                      <a:lnTo>
                        <a:pt x="98" y="31"/>
                      </a:lnTo>
                      <a:lnTo>
                        <a:pt x="98" y="3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4" name="Freeform 33"/>
                <p:cNvSpPr>
                  <a:spLocks/>
                </p:cNvSpPr>
                <p:nvPr/>
              </p:nvSpPr>
              <p:spPr bwMode="auto">
                <a:xfrm>
                  <a:off x="3217864" y="2657480"/>
                  <a:ext cx="50800" cy="25400"/>
                </a:xfrm>
                <a:custGeom>
                  <a:avLst/>
                  <a:gdLst>
                    <a:gd name="T0" fmla="*/ 126 w 126"/>
                    <a:gd name="T1" fmla="*/ 36 h 62"/>
                    <a:gd name="T2" fmla="*/ 122 w 126"/>
                    <a:gd name="T3" fmla="*/ 43 h 62"/>
                    <a:gd name="T4" fmla="*/ 117 w 126"/>
                    <a:gd name="T5" fmla="*/ 47 h 62"/>
                    <a:gd name="T6" fmla="*/ 111 w 126"/>
                    <a:gd name="T7" fmla="*/ 52 h 62"/>
                    <a:gd name="T8" fmla="*/ 103 w 126"/>
                    <a:gd name="T9" fmla="*/ 55 h 62"/>
                    <a:gd name="T10" fmla="*/ 95 w 126"/>
                    <a:gd name="T11" fmla="*/ 59 h 62"/>
                    <a:gd name="T12" fmla="*/ 85 w 126"/>
                    <a:gd name="T13" fmla="*/ 61 h 62"/>
                    <a:gd name="T14" fmla="*/ 75 w 126"/>
                    <a:gd name="T15" fmla="*/ 62 h 62"/>
                    <a:gd name="T16" fmla="*/ 65 w 126"/>
                    <a:gd name="T17" fmla="*/ 62 h 62"/>
                    <a:gd name="T18" fmla="*/ 55 w 126"/>
                    <a:gd name="T19" fmla="*/ 62 h 62"/>
                    <a:gd name="T20" fmla="*/ 46 w 126"/>
                    <a:gd name="T21" fmla="*/ 61 h 62"/>
                    <a:gd name="T22" fmla="*/ 36 w 126"/>
                    <a:gd name="T23" fmla="*/ 59 h 62"/>
                    <a:gd name="T24" fmla="*/ 27 w 126"/>
                    <a:gd name="T25" fmla="*/ 55 h 62"/>
                    <a:gd name="T26" fmla="*/ 19 w 126"/>
                    <a:gd name="T27" fmla="*/ 52 h 62"/>
                    <a:gd name="T28" fmla="*/ 12 w 126"/>
                    <a:gd name="T29" fmla="*/ 47 h 62"/>
                    <a:gd name="T30" fmla="*/ 8 w 126"/>
                    <a:gd name="T31" fmla="*/ 43 h 62"/>
                    <a:gd name="T32" fmla="*/ 3 w 126"/>
                    <a:gd name="T33" fmla="*/ 36 h 62"/>
                    <a:gd name="T34" fmla="*/ 1 w 126"/>
                    <a:gd name="T35" fmla="*/ 30 h 62"/>
                    <a:gd name="T36" fmla="*/ 0 w 126"/>
                    <a:gd name="T37" fmla="*/ 24 h 62"/>
                    <a:gd name="T38" fmla="*/ 0 w 126"/>
                    <a:gd name="T39" fmla="*/ 20 h 62"/>
                    <a:gd name="T40" fmla="*/ 2 w 126"/>
                    <a:gd name="T41" fmla="*/ 16 h 62"/>
                    <a:gd name="T42" fmla="*/ 4 w 126"/>
                    <a:gd name="T43" fmla="*/ 14 h 62"/>
                    <a:gd name="T44" fmla="*/ 8 w 126"/>
                    <a:gd name="T45" fmla="*/ 13 h 62"/>
                    <a:gd name="T46" fmla="*/ 12 w 126"/>
                    <a:gd name="T47" fmla="*/ 13 h 62"/>
                    <a:gd name="T48" fmla="*/ 17 w 126"/>
                    <a:gd name="T49" fmla="*/ 13 h 62"/>
                    <a:gd name="T50" fmla="*/ 26 w 126"/>
                    <a:gd name="T51" fmla="*/ 13 h 62"/>
                    <a:gd name="T52" fmla="*/ 34 w 126"/>
                    <a:gd name="T53" fmla="*/ 12 h 62"/>
                    <a:gd name="T54" fmla="*/ 38 w 126"/>
                    <a:gd name="T55" fmla="*/ 11 h 62"/>
                    <a:gd name="T56" fmla="*/ 40 w 126"/>
                    <a:gd name="T57" fmla="*/ 7 h 62"/>
                    <a:gd name="T58" fmla="*/ 41 w 126"/>
                    <a:gd name="T59" fmla="*/ 4 h 62"/>
                    <a:gd name="T60" fmla="*/ 40 w 126"/>
                    <a:gd name="T61" fmla="*/ 0 h 62"/>
                    <a:gd name="T62" fmla="*/ 59 w 126"/>
                    <a:gd name="T63" fmla="*/ 12 h 62"/>
                    <a:gd name="T64" fmla="*/ 79 w 126"/>
                    <a:gd name="T65" fmla="*/ 23 h 62"/>
                    <a:gd name="T66" fmla="*/ 89 w 126"/>
                    <a:gd name="T67" fmla="*/ 27 h 62"/>
                    <a:gd name="T68" fmla="*/ 101 w 126"/>
                    <a:gd name="T69" fmla="*/ 31 h 62"/>
                    <a:gd name="T70" fmla="*/ 113 w 126"/>
                    <a:gd name="T71" fmla="*/ 34 h 62"/>
                    <a:gd name="T72" fmla="*/ 126 w 126"/>
                    <a:gd name="T73" fmla="*/ 36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6"/>
                    <a:gd name="T112" fmla="*/ 0 h 62"/>
                    <a:gd name="T113" fmla="*/ 126 w 126"/>
                    <a:gd name="T114" fmla="*/ 62 h 6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6" h="62">
                      <a:moveTo>
                        <a:pt x="126" y="36"/>
                      </a:moveTo>
                      <a:lnTo>
                        <a:pt x="122" y="43"/>
                      </a:lnTo>
                      <a:lnTo>
                        <a:pt x="117" y="47"/>
                      </a:lnTo>
                      <a:lnTo>
                        <a:pt x="111" y="52"/>
                      </a:lnTo>
                      <a:lnTo>
                        <a:pt x="103" y="55"/>
                      </a:lnTo>
                      <a:lnTo>
                        <a:pt x="95" y="59"/>
                      </a:lnTo>
                      <a:lnTo>
                        <a:pt x="85" y="61"/>
                      </a:lnTo>
                      <a:lnTo>
                        <a:pt x="75" y="62"/>
                      </a:lnTo>
                      <a:lnTo>
                        <a:pt x="65" y="62"/>
                      </a:lnTo>
                      <a:lnTo>
                        <a:pt x="55" y="62"/>
                      </a:lnTo>
                      <a:lnTo>
                        <a:pt x="46" y="61"/>
                      </a:lnTo>
                      <a:lnTo>
                        <a:pt x="36" y="59"/>
                      </a:lnTo>
                      <a:lnTo>
                        <a:pt x="27" y="55"/>
                      </a:lnTo>
                      <a:lnTo>
                        <a:pt x="19" y="52"/>
                      </a:lnTo>
                      <a:lnTo>
                        <a:pt x="12" y="47"/>
                      </a:lnTo>
                      <a:lnTo>
                        <a:pt x="8" y="43"/>
                      </a:lnTo>
                      <a:lnTo>
                        <a:pt x="3" y="36"/>
                      </a:lnTo>
                      <a:lnTo>
                        <a:pt x="1" y="30"/>
                      </a:lnTo>
                      <a:lnTo>
                        <a:pt x="0" y="24"/>
                      </a:lnTo>
                      <a:lnTo>
                        <a:pt x="0" y="20"/>
                      </a:lnTo>
                      <a:lnTo>
                        <a:pt x="2" y="16"/>
                      </a:lnTo>
                      <a:lnTo>
                        <a:pt x="4" y="14"/>
                      </a:lnTo>
                      <a:lnTo>
                        <a:pt x="8" y="13"/>
                      </a:lnTo>
                      <a:lnTo>
                        <a:pt x="12" y="13"/>
                      </a:lnTo>
                      <a:lnTo>
                        <a:pt x="17" y="13"/>
                      </a:lnTo>
                      <a:lnTo>
                        <a:pt x="26" y="13"/>
                      </a:lnTo>
                      <a:lnTo>
                        <a:pt x="34" y="12"/>
                      </a:lnTo>
                      <a:lnTo>
                        <a:pt x="38" y="11"/>
                      </a:lnTo>
                      <a:lnTo>
                        <a:pt x="40" y="7"/>
                      </a:lnTo>
                      <a:lnTo>
                        <a:pt x="41" y="4"/>
                      </a:lnTo>
                      <a:lnTo>
                        <a:pt x="40" y="0"/>
                      </a:lnTo>
                      <a:lnTo>
                        <a:pt x="59" y="12"/>
                      </a:lnTo>
                      <a:lnTo>
                        <a:pt x="79" y="23"/>
                      </a:lnTo>
                      <a:lnTo>
                        <a:pt x="89" y="27"/>
                      </a:lnTo>
                      <a:lnTo>
                        <a:pt x="101" y="31"/>
                      </a:lnTo>
                      <a:lnTo>
                        <a:pt x="113" y="34"/>
                      </a:lnTo>
                      <a:lnTo>
                        <a:pt x="126" y="36"/>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5" name="Freeform 34"/>
                <p:cNvSpPr>
                  <a:spLocks/>
                </p:cNvSpPr>
                <p:nvPr/>
              </p:nvSpPr>
              <p:spPr bwMode="auto">
                <a:xfrm>
                  <a:off x="5259389" y="2676529"/>
                  <a:ext cx="30163" cy="30163"/>
                </a:xfrm>
                <a:custGeom>
                  <a:avLst/>
                  <a:gdLst>
                    <a:gd name="T0" fmla="*/ 26 w 75"/>
                    <a:gd name="T1" fmla="*/ 0 h 73"/>
                    <a:gd name="T2" fmla="*/ 37 w 75"/>
                    <a:gd name="T3" fmla="*/ 1 h 73"/>
                    <a:gd name="T4" fmla="*/ 46 w 75"/>
                    <a:gd name="T5" fmla="*/ 4 h 73"/>
                    <a:gd name="T6" fmla="*/ 55 w 75"/>
                    <a:gd name="T7" fmla="*/ 7 h 73"/>
                    <a:gd name="T8" fmla="*/ 61 w 75"/>
                    <a:gd name="T9" fmla="*/ 13 h 73"/>
                    <a:gd name="T10" fmla="*/ 67 w 75"/>
                    <a:gd name="T11" fmla="*/ 20 h 73"/>
                    <a:gd name="T12" fmla="*/ 70 w 75"/>
                    <a:gd name="T13" fmla="*/ 28 h 73"/>
                    <a:gd name="T14" fmla="*/ 74 w 75"/>
                    <a:gd name="T15" fmla="*/ 37 h 73"/>
                    <a:gd name="T16" fmla="*/ 75 w 75"/>
                    <a:gd name="T17" fmla="*/ 49 h 73"/>
                    <a:gd name="T18" fmla="*/ 64 w 75"/>
                    <a:gd name="T19" fmla="*/ 49 h 73"/>
                    <a:gd name="T20" fmla="*/ 52 w 75"/>
                    <a:gd name="T21" fmla="*/ 47 h 73"/>
                    <a:gd name="T22" fmla="*/ 42 w 75"/>
                    <a:gd name="T23" fmla="*/ 49 h 73"/>
                    <a:gd name="T24" fmla="*/ 34 w 75"/>
                    <a:gd name="T25" fmla="*/ 50 h 73"/>
                    <a:gd name="T26" fmla="*/ 26 w 75"/>
                    <a:gd name="T27" fmla="*/ 53 h 73"/>
                    <a:gd name="T28" fmla="*/ 19 w 75"/>
                    <a:gd name="T29" fmla="*/ 57 h 73"/>
                    <a:gd name="T30" fmla="*/ 17 w 75"/>
                    <a:gd name="T31" fmla="*/ 61 h 73"/>
                    <a:gd name="T32" fmla="*/ 16 w 75"/>
                    <a:gd name="T33" fmla="*/ 64 h 73"/>
                    <a:gd name="T34" fmla="*/ 15 w 75"/>
                    <a:gd name="T35" fmla="*/ 69 h 73"/>
                    <a:gd name="T36" fmla="*/ 14 w 75"/>
                    <a:gd name="T37" fmla="*/ 73 h 73"/>
                    <a:gd name="T38" fmla="*/ 9 w 75"/>
                    <a:gd name="T39" fmla="*/ 73 h 73"/>
                    <a:gd name="T40" fmla="*/ 6 w 75"/>
                    <a:gd name="T41" fmla="*/ 72 h 73"/>
                    <a:gd name="T42" fmla="*/ 3 w 75"/>
                    <a:gd name="T43" fmla="*/ 70 h 73"/>
                    <a:gd name="T44" fmla="*/ 1 w 75"/>
                    <a:gd name="T45" fmla="*/ 67 h 73"/>
                    <a:gd name="T46" fmla="*/ 0 w 75"/>
                    <a:gd name="T47" fmla="*/ 60 h 73"/>
                    <a:gd name="T48" fmla="*/ 0 w 75"/>
                    <a:gd name="T49" fmla="*/ 50 h 73"/>
                    <a:gd name="T50" fmla="*/ 1 w 75"/>
                    <a:gd name="T51" fmla="*/ 40 h 73"/>
                    <a:gd name="T52" fmla="*/ 2 w 75"/>
                    <a:gd name="T53" fmla="*/ 30 h 73"/>
                    <a:gd name="T54" fmla="*/ 2 w 75"/>
                    <a:gd name="T55" fmla="*/ 20 h 73"/>
                    <a:gd name="T56" fmla="*/ 1 w 75"/>
                    <a:gd name="T57" fmla="*/ 12 h 73"/>
                    <a:gd name="T58" fmla="*/ 7 w 75"/>
                    <a:gd name="T59" fmla="*/ 12 h 73"/>
                    <a:gd name="T60" fmla="*/ 10 w 75"/>
                    <a:gd name="T61" fmla="*/ 12 h 73"/>
                    <a:gd name="T62" fmla="*/ 15 w 75"/>
                    <a:gd name="T63" fmla="*/ 12 h 73"/>
                    <a:gd name="T64" fmla="*/ 18 w 75"/>
                    <a:gd name="T65" fmla="*/ 10 h 73"/>
                    <a:gd name="T66" fmla="*/ 20 w 75"/>
                    <a:gd name="T67" fmla="*/ 8 h 73"/>
                    <a:gd name="T68" fmla="*/ 22 w 75"/>
                    <a:gd name="T69" fmla="*/ 6 h 73"/>
                    <a:gd name="T70" fmla="*/ 25 w 75"/>
                    <a:gd name="T71" fmla="*/ 3 h 73"/>
                    <a:gd name="T72" fmla="*/ 26 w 75"/>
                    <a:gd name="T73" fmla="*/ 0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
                    <a:gd name="T112" fmla="*/ 0 h 73"/>
                    <a:gd name="T113" fmla="*/ 75 w 75"/>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 h="73">
                      <a:moveTo>
                        <a:pt x="26" y="0"/>
                      </a:moveTo>
                      <a:lnTo>
                        <a:pt x="37" y="1"/>
                      </a:lnTo>
                      <a:lnTo>
                        <a:pt x="46" y="4"/>
                      </a:lnTo>
                      <a:lnTo>
                        <a:pt x="55" y="7"/>
                      </a:lnTo>
                      <a:lnTo>
                        <a:pt x="61" y="13"/>
                      </a:lnTo>
                      <a:lnTo>
                        <a:pt x="67" y="20"/>
                      </a:lnTo>
                      <a:lnTo>
                        <a:pt x="70" y="28"/>
                      </a:lnTo>
                      <a:lnTo>
                        <a:pt x="74" y="37"/>
                      </a:lnTo>
                      <a:lnTo>
                        <a:pt x="75" y="49"/>
                      </a:lnTo>
                      <a:lnTo>
                        <a:pt x="64" y="49"/>
                      </a:lnTo>
                      <a:lnTo>
                        <a:pt x="52" y="47"/>
                      </a:lnTo>
                      <a:lnTo>
                        <a:pt x="42" y="49"/>
                      </a:lnTo>
                      <a:lnTo>
                        <a:pt x="34" y="50"/>
                      </a:lnTo>
                      <a:lnTo>
                        <a:pt x="26" y="53"/>
                      </a:lnTo>
                      <a:lnTo>
                        <a:pt x="19" y="57"/>
                      </a:lnTo>
                      <a:lnTo>
                        <a:pt x="17" y="61"/>
                      </a:lnTo>
                      <a:lnTo>
                        <a:pt x="16" y="64"/>
                      </a:lnTo>
                      <a:lnTo>
                        <a:pt x="15" y="69"/>
                      </a:lnTo>
                      <a:lnTo>
                        <a:pt x="14" y="73"/>
                      </a:lnTo>
                      <a:lnTo>
                        <a:pt x="9" y="73"/>
                      </a:lnTo>
                      <a:lnTo>
                        <a:pt x="6" y="72"/>
                      </a:lnTo>
                      <a:lnTo>
                        <a:pt x="3" y="70"/>
                      </a:lnTo>
                      <a:lnTo>
                        <a:pt x="1" y="67"/>
                      </a:lnTo>
                      <a:lnTo>
                        <a:pt x="0" y="60"/>
                      </a:lnTo>
                      <a:lnTo>
                        <a:pt x="0" y="50"/>
                      </a:lnTo>
                      <a:lnTo>
                        <a:pt x="1" y="40"/>
                      </a:lnTo>
                      <a:lnTo>
                        <a:pt x="2" y="30"/>
                      </a:lnTo>
                      <a:lnTo>
                        <a:pt x="2" y="20"/>
                      </a:lnTo>
                      <a:lnTo>
                        <a:pt x="1" y="12"/>
                      </a:lnTo>
                      <a:lnTo>
                        <a:pt x="7" y="12"/>
                      </a:lnTo>
                      <a:lnTo>
                        <a:pt x="10" y="12"/>
                      </a:lnTo>
                      <a:lnTo>
                        <a:pt x="15" y="12"/>
                      </a:lnTo>
                      <a:lnTo>
                        <a:pt x="18" y="10"/>
                      </a:lnTo>
                      <a:lnTo>
                        <a:pt x="20" y="8"/>
                      </a:lnTo>
                      <a:lnTo>
                        <a:pt x="22" y="6"/>
                      </a:lnTo>
                      <a:lnTo>
                        <a:pt x="25" y="3"/>
                      </a:lnTo>
                      <a:lnTo>
                        <a:pt x="2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6" name="Freeform 35"/>
                <p:cNvSpPr>
                  <a:spLocks/>
                </p:cNvSpPr>
                <p:nvPr/>
              </p:nvSpPr>
              <p:spPr bwMode="auto">
                <a:xfrm>
                  <a:off x="2155825" y="2706693"/>
                  <a:ext cx="34925" cy="14288"/>
                </a:xfrm>
                <a:custGeom>
                  <a:avLst/>
                  <a:gdLst>
                    <a:gd name="T0" fmla="*/ 86 w 86"/>
                    <a:gd name="T1" fmla="*/ 24 h 37"/>
                    <a:gd name="T2" fmla="*/ 73 w 86"/>
                    <a:gd name="T3" fmla="*/ 23 h 37"/>
                    <a:gd name="T4" fmla="*/ 60 w 86"/>
                    <a:gd name="T5" fmla="*/ 23 h 37"/>
                    <a:gd name="T6" fmla="*/ 49 w 86"/>
                    <a:gd name="T7" fmla="*/ 24 h 37"/>
                    <a:gd name="T8" fmla="*/ 39 w 86"/>
                    <a:gd name="T9" fmla="*/ 27 h 37"/>
                    <a:gd name="T10" fmla="*/ 20 w 86"/>
                    <a:gd name="T11" fmla="*/ 32 h 37"/>
                    <a:gd name="T12" fmla="*/ 0 w 86"/>
                    <a:gd name="T13" fmla="*/ 37 h 37"/>
                    <a:gd name="T14" fmla="*/ 2 w 86"/>
                    <a:gd name="T15" fmla="*/ 32 h 37"/>
                    <a:gd name="T16" fmla="*/ 6 w 86"/>
                    <a:gd name="T17" fmla="*/ 28 h 37"/>
                    <a:gd name="T18" fmla="*/ 10 w 86"/>
                    <a:gd name="T19" fmla="*/ 23 h 37"/>
                    <a:gd name="T20" fmla="*/ 16 w 86"/>
                    <a:gd name="T21" fmla="*/ 19 h 37"/>
                    <a:gd name="T22" fmla="*/ 22 w 86"/>
                    <a:gd name="T23" fmla="*/ 14 h 37"/>
                    <a:gd name="T24" fmla="*/ 29 w 86"/>
                    <a:gd name="T25" fmla="*/ 10 h 37"/>
                    <a:gd name="T26" fmla="*/ 37 w 86"/>
                    <a:gd name="T27" fmla="*/ 7 h 37"/>
                    <a:gd name="T28" fmla="*/ 45 w 86"/>
                    <a:gd name="T29" fmla="*/ 3 h 37"/>
                    <a:gd name="T30" fmla="*/ 54 w 86"/>
                    <a:gd name="T31" fmla="*/ 1 h 37"/>
                    <a:gd name="T32" fmla="*/ 60 w 86"/>
                    <a:gd name="T33" fmla="*/ 0 h 37"/>
                    <a:gd name="T34" fmla="*/ 68 w 86"/>
                    <a:gd name="T35" fmla="*/ 0 h 37"/>
                    <a:gd name="T36" fmla="*/ 74 w 86"/>
                    <a:gd name="T37" fmla="*/ 2 h 37"/>
                    <a:gd name="T38" fmla="*/ 79 w 86"/>
                    <a:gd name="T39" fmla="*/ 4 h 37"/>
                    <a:gd name="T40" fmla="*/ 83 w 86"/>
                    <a:gd name="T41" fmla="*/ 10 h 37"/>
                    <a:gd name="T42" fmla="*/ 86 w 86"/>
                    <a:gd name="T43" fmla="*/ 16 h 37"/>
                    <a:gd name="T44" fmla="*/ 86 w 86"/>
                    <a:gd name="T45" fmla="*/ 24 h 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
                    <a:gd name="T70" fmla="*/ 0 h 37"/>
                    <a:gd name="T71" fmla="*/ 86 w 86"/>
                    <a:gd name="T72" fmla="*/ 37 h 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 h="37">
                      <a:moveTo>
                        <a:pt x="86" y="24"/>
                      </a:moveTo>
                      <a:lnTo>
                        <a:pt x="73" y="23"/>
                      </a:lnTo>
                      <a:lnTo>
                        <a:pt x="60" y="23"/>
                      </a:lnTo>
                      <a:lnTo>
                        <a:pt x="49" y="24"/>
                      </a:lnTo>
                      <a:lnTo>
                        <a:pt x="39" y="27"/>
                      </a:lnTo>
                      <a:lnTo>
                        <a:pt x="20" y="32"/>
                      </a:lnTo>
                      <a:lnTo>
                        <a:pt x="0" y="37"/>
                      </a:lnTo>
                      <a:lnTo>
                        <a:pt x="2" y="32"/>
                      </a:lnTo>
                      <a:lnTo>
                        <a:pt x="6" y="28"/>
                      </a:lnTo>
                      <a:lnTo>
                        <a:pt x="10" y="23"/>
                      </a:lnTo>
                      <a:lnTo>
                        <a:pt x="16" y="19"/>
                      </a:lnTo>
                      <a:lnTo>
                        <a:pt x="22" y="14"/>
                      </a:lnTo>
                      <a:lnTo>
                        <a:pt x="29" y="10"/>
                      </a:lnTo>
                      <a:lnTo>
                        <a:pt x="37" y="7"/>
                      </a:lnTo>
                      <a:lnTo>
                        <a:pt x="45" y="3"/>
                      </a:lnTo>
                      <a:lnTo>
                        <a:pt x="54" y="1"/>
                      </a:lnTo>
                      <a:lnTo>
                        <a:pt x="60" y="0"/>
                      </a:lnTo>
                      <a:lnTo>
                        <a:pt x="68" y="0"/>
                      </a:lnTo>
                      <a:lnTo>
                        <a:pt x="74" y="2"/>
                      </a:lnTo>
                      <a:lnTo>
                        <a:pt x="79" y="4"/>
                      </a:lnTo>
                      <a:lnTo>
                        <a:pt x="83" y="10"/>
                      </a:lnTo>
                      <a:lnTo>
                        <a:pt x="86" y="16"/>
                      </a:lnTo>
                      <a:lnTo>
                        <a:pt x="86" y="2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7" name="Freeform 36"/>
                <p:cNvSpPr>
                  <a:spLocks/>
                </p:cNvSpPr>
                <p:nvPr/>
              </p:nvSpPr>
              <p:spPr bwMode="auto">
                <a:xfrm>
                  <a:off x="2771775" y="2719393"/>
                  <a:ext cx="52388" cy="30163"/>
                </a:xfrm>
                <a:custGeom>
                  <a:avLst/>
                  <a:gdLst>
                    <a:gd name="T0" fmla="*/ 113 w 132"/>
                    <a:gd name="T1" fmla="*/ 4 h 77"/>
                    <a:gd name="T2" fmla="*/ 119 w 132"/>
                    <a:gd name="T3" fmla="*/ 12 h 77"/>
                    <a:gd name="T4" fmla="*/ 124 w 132"/>
                    <a:gd name="T5" fmla="*/ 20 h 77"/>
                    <a:gd name="T6" fmla="*/ 128 w 132"/>
                    <a:gd name="T7" fmla="*/ 32 h 77"/>
                    <a:gd name="T8" fmla="*/ 131 w 132"/>
                    <a:gd name="T9" fmla="*/ 42 h 77"/>
                    <a:gd name="T10" fmla="*/ 132 w 132"/>
                    <a:gd name="T11" fmla="*/ 53 h 77"/>
                    <a:gd name="T12" fmla="*/ 131 w 132"/>
                    <a:gd name="T13" fmla="*/ 63 h 77"/>
                    <a:gd name="T14" fmla="*/ 131 w 132"/>
                    <a:gd name="T15" fmla="*/ 67 h 77"/>
                    <a:gd name="T16" fmla="*/ 129 w 132"/>
                    <a:gd name="T17" fmla="*/ 70 h 77"/>
                    <a:gd name="T18" fmla="*/ 128 w 132"/>
                    <a:gd name="T19" fmla="*/ 75 h 77"/>
                    <a:gd name="T20" fmla="*/ 125 w 132"/>
                    <a:gd name="T21" fmla="*/ 77 h 77"/>
                    <a:gd name="T22" fmla="*/ 88 w 132"/>
                    <a:gd name="T23" fmla="*/ 77 h 77"/>
                    <a:gd name="T24" fmla="*/ 52 w 132"/>
                    <a:gd name="T25" fmla="*/ 77 h 77"/>
                    <a:gd name="T26" fmla="*/ 43 w 132"/>
                    <a:gd name="T27" fmla="*/ 76 h 77"/>
                    <a:gd name="T28" fmla="*/ 35 w 132"/>
                    <a:gd name="T29" fmla="*/ 75 h 77"/>
                    <a:gd name="T30" fmla="*/ 29 w 132"/>
                    <a:gd name="T31" fmla="*/ 73 h 77"/>
                    <a:gd name="T32" fmla="*/ 22 w 132"/>
                    <a:gd name="T33" fmla="*/ 70 h 77"/>
                    <a:gd name="T34" fmla="*/ 15 w 132"/>
                    <a:gd name="T35" fmla="*/ 67 h 77"/>
                    <a:gd name="T36" fmla="*/ 11 w 132"/>
                    <a:gd name="T37" fmla="*/ 64 h 77"/>
                    <a:gd name="T38" fmla="*/ 6 w 132"/>
                    <a:gd name="T39" fmla="*/ 58 h 77"/>
                    <a:gd name="T40" fmla="*/ 3 w 132"/>
                    <a:gd name="T41" fmla="*/ 53 h 77"/>
                    <a:gd name="T42" fmla="*/ 1 w 132"/>
                    <a:gd name="T43" fmla="*/ 46 h 77"/>
                    <a:gd name="T44" fmla="*/ 0 w 132"/>
                    <a:gd name="T45" fmla="*/ 40 h 77"/>
                    <a:gd name="T46" fmla="*/ 1 w 132"/>
                    <a:gd name="T47" fmla="*/ 37 h 77"/>
                    <a:gd name="T48" fmla="*/ 2 w 132"/>
                    <a:gd name="T49" fmla="*/ 34 h 77"/>
                    <a:gd name="T50" fmla="*/ 8 w 132"/>
                    <a:gd name="T51" fmla="*/ 30 h 77"/>
                    <a:gd name="T52" fmla="*/ 15 w 132"/>
                    <a:gd name="T53" fmla="*/ 28 h 77"/>
                    <a:gd name="T54" fmla="*/ 22 w 132"/>
                    <a:gd name="T55" fmla="*/ 26 h 77"/>
                    <a:gd name="T56" fmla="*/ 28 w 132"/>
                    <a:gd name="T57" fmla="*/ 23 h 77"/>
                    <a:gd name="T58" fmla="*/ 30 w 132"/>
                    <a:gd name="T59" fmla="*/ 19 h 77"/>
                    <a:gd name="T60" fmla="*/ 30 w 132"/>
                    <a:gd name="T61" fmla="*/ 16 h 77"/>
                    <a:gd name="T62" fmla="*/ 30 w 132"/>
                    <a:gd name="T63" fmla="*/ 10 h 77"/>
                    <a:gd name="T64" fmla="*/ 28 w 132"/>
                    <a:gd name="T65" fmla="*/ 4 h 77"/>
                    <a:gd name="T66" fmla="*/ 34 w 132"/>
                    <a:gd name="T67" fmla="*/ 1 h 77"/>
                    <a:gd name="T68" fmla="*/ 41 w 132"/>
                    <a:gd name="T69" fmla="*/ 1 h 77"/>
                    <a:gd name="T70" fmla="*/ 48 w 132"/>
                    <a:gd name="T71" fmla="*/ 0 h 77"/>
                    <a:gd name="T72" fmla="*/ 55 w 132"/>
                    <a:gd name="T73" fmla="*/ 1 h 77"/>
                    <a:gd name="T74" fmla="*/ 69 w 132"/>
                    <a:gd name="T75" fmla="*/ 4 h 77"/>
                    <a:gd name="T76" fmla="*/ 82 w 132"/>
                    <a:gd name="T77" fmla="*/ 7 h 77"/>
                    <a:gd name="T78" fmla="*/ 94 w 132"/>
                    <a:gd name="T79" fmla="*/ 9 h 77"/>
                    <a:gd name="T80" fmla="*/ 103 w 132"/>
                    <a:gd name="T81" fmla="*/ 10 h 77"/>
                    <a:gd name="T82" fmla="*/ 108 w 132"/>
                    <a:gd name="T83" fmla="*/ 10 h 77"/>
                    <a:gd name="T84" fmla="*/ 110 w 132"/>
                    <a:gd name="T85" fmla="*/ 9 h 77"/>
                    <a:gd name="T86" fmla="*/ 112 w 132"/>
                    <a:gd name="T87" fmla="*/ 7 h 77"/>
                    <a:gd name="T88" fmla="*/ 113 w 132"/>
                    <a:gd name="T89" fmla="*/ 4 h 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77"/>
                    <a:gd name="T137" fmla="*/ 132 w 132"/>
                    <a:gd name="T138" fmla="*/ 77 h 7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77">
                      <a:moveTo>
                        <a:pt x="113" y="4"/>
                      </a:moveTo>
                      <a:lnTo>
                        <a:pt x="119" y="12"/>
                      </a:lnTo>
                      <a:lnTo>
                        <a:pt x="124" y="20"/>
                      </a:lnTo>
                      <a:lnTo>
                        <a:pt x="128" y="32"/>
                      </a:lnTo>
                      <a:lnTo>
                        <a:pt x="131" y="42"/>
                      </a:lnTo>
                      <a:lnTo>
                        <a:pt x="132" y="53"/>
                      </a:lnTo>
                      <a:lnTo>
                        <a:pt x="131" y="63"/>
                      </a:lnTo>
                      <a:lnTo>
                        <a:pt x="131" y="67"/>
                      </a:lnTo>
                      <a:lnTo>
                        <a:pt x="129" y="70"/>
                      </a:lnTo>
                      <a:lnTo>
                        <a:pt x="128" y="75"/>
                      </a:lnTo>
                      <a:lnTo>
                        <a:pt x="125" y="77"/>
                      </a:lnTo>
                      <a:lnTo>
                        <a:pt x="88" y="77"/>
                      </a:lnTo>
                      <a:lnTo>
                        <a:pt x="52" y="77"/>
                      </a:lnTo>
                      <a:lnTo>
                        <a:pt x="43" y="76"/>
                      </a:lnTo>
                      <a:lnTo>
                        <a:pt x="35" y="75"/>
                      </a:lnTo>
                      <a:lnTo>
                        <a:pt x="29" y="73"/>
                      </a:lnTo>
                      <a:lnTo>
                        <a:pt x="22" y="70"/>
                      </a:lnTo>
                      <a:lnTo>
                        <a:pt x="15" y="67"/>
                      </a:lnTo>
                      <a:lnTo>
                        <a:pt x="11" y="64"/>
                      </a:lnTo>
                      <a:lnTo>
                        <a:pt x="6" y="58"/>
                      </a:lnTo>
                      <a:lnTo>
                        <a:pt x="3" y="53"/>
                      </a:lnTo>
                      <a:lnTo>
                        <a:pt x="1" y="46"/>
                      </a:lnTo>
                      <a:lnTo>
                        <a:pt x="0" y="40"/>
                      </a:lnTo>
                      <a:lnTo>
                        <a:pt x="1" y="37"/>
                      </a:lnTo>
                      <a:lnTo>
                        <a:pt x="2" y="34"/>
                      </a:lnTo>
                      <a:lnTo>
                        <a:pt x="8" y="30"/>
                      </a:lnTo>
                      <a:lnTo>
                        <a:pt x="15" y="28"/>
                      </a:lnTo>
                      <a:lnTo>
                        <a:pt x="22" y="26"/>
                      </a:lnTo>
                      <a:lnTo>
                        <a:pt x="28" y="23"/>
                      </a:lnTo>
                      <a:lnTo>
                        <a:pt x="30" y="19"/>
                      </a:lnTo>
                      <a:lnTo>
                        <a:pt x="30" y="16"/>
                      </a:lnTo>
                      <a:lnTo>
                        <a:pt x="30" y="10"/>
                      </a:lnTo>
                      <a:lnTo>
                        <a:pt x="28" y="4"/>
                      </a:lnTo>
                      <a:lnTo>
                        <a:pt x="34" y="1"/>
                      </a:lnTo>
                      <a:lnTo>
                        <a:pt x="41" y="1"/>
                      </a:lnTo>
                      <a:lnTo>
                        <a:pt x="48" y="0"/>
                      </a:lnTo>
                      <a:lnTo>
                        <a:pt x="55" y="1"/>
                      </a:lnTo>
                      <a:lnTo>
                        <a:pt x="69" y="4"/>
                      </a:lnTo>
                      <a:lnTo>
                        <a:pt x="82" y="7"/>
                      </a:lnTo>
                      <a:lnTo>
                        <a:pt x="94" y="9"/>
                      </a:lnTo>
                      <a:lnTo>
                        <a:pt x="103" y="10"/>
                      </a:lnTo>
                      <a:lnTo>
                        <a:pt x="108" y="10"/>
                      </a:lnTo>
                      <a:lnTo>
                        <a:pt x="110" y="9"/>
                      </a:lnTo>
                      <a:lnTo>
                        <a:pt x="112" y="7"/>
                      </a:lnTo>
                      <a:lnTo>
                        <a:pt x="113" y="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8" name="Freeform 37"/>
                <p:cNvSpPr>
                  <a:spLocks/>
                </p:cNvSpPr>
                <p:nvPr/>
              </p:nvSpPr>
              <p:spPr bwMode="auto">
                <a:xfrm>
                  <a:off x="2752725" y="2817818"/>
                  <a:ext cx="60325" cy="30163"/>
                </a:xfrm>
                <a:custGeom>
                  <a:avLst/>
                  <a:gdLst>
                    <a:gd name="T0" fmla="*/ 151 w 153"/>
                    <a:gd name="T1" fmla="*/ 36 h 76"/>
                    <a:gd name="T2" fmla="*/ 152 w 153"/>
                    <a:gd name="T3" fmla="*/ 43 h 76"/>
                    <a:gd name="T4" fmla="*/ 153 w 153"/>
                    <a:gd name="T5" fmla="*/ 47 h 76"/>
                    <a:gd name="T6" fmla="*/ 152 w 153"/>
                    <a:gd name="T7" fmla="*/ 52 h 76"/>
                    <a:gd name="T8" fmla="*/ 151 w 153"/>
                    <a:gd name="T9" fmla="*/ 55 h 76"/>
                    <a:gd name="T10" fmla="*/ 149 w 153"/>
                    <a:gd name="T11" fmla="*/ 57 h 76"/>
                    <a:gd name="T12" fmla="*/ 145 w 153"/>
                    <a:gd name="T13" fmla="*/ 58 h 76"/>
                    <a:gd name="T14" fmla="*/ 142 w 153"/>
                    <a:gd name="T15" fmla="*/ 60 h 76"/>
                    <a:gd name="T16" fmla="*/ 138 w 153"/>
                    <a:gd name="T17" fmla="*/ 61 h 76"/>
                    <a:gd name="T18" fmla="*/ 119 w 153"/>
                    <a:gd name="T19" fmla="*/ 61 h 76"/>
                    <a:gd name="T20" fmla="*/ 102 w 153"/>
                    <a:gd name="T21" fmla="*/ 61 h 76"/>
                    <a:gd name="T22" fmla="*/ 94 w 153"/>
                    <a:gd name="T23" fmla="*/ 64 h 76"/>
                    <a:gd name="T24" fmla="*/ 80 w 153"/>
                    <a:gd name="T25" fmla="*/ 72 h 76"/>
                    <a:gd name="T26" fmla="*/ 72 w 153"/>
                    <a:gd name="T27" fmla="*/ 74 h 76"/>
                    <a:gd name="T28" fmla="*/ 64 w 153"/>
                    <a:gd name="T29" fmla="*/ 76 h 76"/>
                    <a:gd name="T30" fmla="*/ 61 w 153"/>
                    <a:gd name="T31" fmla="*/ 76 h 76"/>
                    <a:gd name="T32" fmla="*/ 58 w 153"/>
                    <a:gd name="T33" fmla="*/ 76 h 76"/>
                    <a:gd name="T34" fmla="*/ 55 w 153"/>
                    <a:gd name="T35" fmla="*/ 75 h 76"/>
                    <a:gd name="T36" fmla="*/ 53 w 153"/>
                    <a:gd name="T37" fmla="*/ 73 h 76"/>
                    <a:gd name="T38" fmla="*/ 49 w 153"/>
                    <a:gd name="T39" fmla="*/ 70 h 76"/>
                    <a:gd name="T40" fmla="*/ 43 w 153"/>
                    <a:gd name="T41" fmla="*/ 67 h 76"/>
                    <a:gd name="T42" fmla="*/ 37 w 153"/>
                    <a:gd name="T43" fmla="*/ 66 h 76"/>
                    <a:gd name="T44" fmla="*/ 31 w 153"/>
                    <a:gd name="T45" fmla="*/ 66 h 76"/>
                    <a:gd name="T46" fmla="*/ 24 w 153"/>
                    <a:gd name="T47" fmla="*/ 65 h 76"/>
                    <a:gd name="T48" fmla="*/ 16 w 153"/>
                    <a:gd name="T49" fmla="*/ 65 h 76"/>
                    <a:gd name="T50" fmla="*/ 10 w 153"/>
                    <a:gd name="T51" fmla="*/ 63 h 76"/>
                    <a:gd name="T52" fmla="*/ 4 w 153"/>
                    <a:gd name="T53" fmla="*/ 61 h 76"/>
                    <a:gd name="T54" fmla="*/ 1 w 153"/>
                    <a:gd name="T55" fmla="*/ 55 h 76"/>
                    <a:gd name="T56" fmla="*/ 0 w 153"/>
                    <a:gd name="T57" fmla="*/ 51 h 76"/>
                    <a:gd name="T58" fmla="*/ 1 w 153"/>
                    <a:gd name="T59" fmla="*/ 46 h 76"/>
                    <a:gd name="T60" fmla="*/ 2 w 153"/>
                    <a:gd name="T61" fmla="*/ 43 h 76"/>
                    <a:gd name="T62" fmla="*/ 9 w 153"/>
                    <a:gd name="T63" fmla="*/ 38 h 76"/>
                    <a:gd name="T64" fmla="*/ 17 w 153"/>
                    <a:gd name="T65" fmla="*/ 35 h 76"/>
                    <a:gd name="T66" fmla="*/ 25 w 153"/>
                    <a:gd name="T67" fmla="*/ 33 h 76"/>
                    <a:gd name="T68" fmla="*/ 29 w 153"/>
                    <a:gd name="T69" fmla="*/ 31 h 76"/>
                    <a:gd name="T70" fmla="*/ 29 w 153"/>
                    <a:gd name="T71" fmla="*/ 30 h 76"/>
                    <a:gd name="T72" fmla="*/ 26 w 153"/>
                    <a:gd name="T73" fmla="*/ 28 h 76"/>
                    <a:gd name="T74" fmla="*/ 23 w 153"/>
                    <a:gd name="T75" fmla="*/ 26 h 76"/>
                    <a:gd name="T76" fmla="*/ 16 w 153"/>
                    <a:gd name="T77" fmla="*/ 24 h 76"/>
                    <a:gd name="T78" fmla="*/ 17 w 153"/>
                    <a:gd name="T79" fmla="*/ 21 h 76"/>
                    <a:gd name="T80" fmla="*/ 19 w 153"/>
                    <a:gd name="T81" fmla="*/ 18 h 76"/>
                    <a:gd name="T82" fmla="*/ 21 w 153"/>
                    <a:gd name="T83" fmla="*/ 17 h 76"/>
                    <a:gd name="T84" fmla="*/ 23 w 153"/>
                    <a:gd name="T85" fmla="*/ 15 h 76"/>
                    <a:gd name="T86" fmla="*/ 29 w 153"/>
                    <a:gd name="T87" fmla="*/ 14 h 76"/>
                    <a:gd name="T88" fmla="*/ 35 w 153"/>
                    <a:gd name="T89" fmla="*/ 13 h 76"/>
                    <a:gd name="T90" fmla="*/ 42 w 153"/>
                    <a:gd name="T91" fmla="*/ 12 h 76"/>
                    <a:gd name="T92" fmla="*/ 48 w 153"/>
                    <a:gd name="T93" fmla="*/ 10 h 76"/>
                    <a:gd name="T94" fmla="*/ 50 w 153"/>
                    <a:gd name="T95" fmla="*/ 7 h 76"/>
                    <a:gd name="T96" fmla="*/ 51 w 153"/>
                    <a:gd name="T97" fmla="*/ 5 h 76"/>
                    <a:gd name="T98" fmla="*/ 52 w 153"/>
                    <a:gd name="T99" fmla="*/ 3 h 76"/>
                    <a:gd name="T100" fmla="*/ 53 w 153"/>
                    <a:gd name="T101" fmla="*/ 0 h 76"/>
                    <a:gd name="T102" fmla="*/ 79 w 153"/>
                    <a:gd name="T103" fmla="*/ 7 h 76"/>
                    <a:gd name="T104" fmla="*/ 105 w 153"/>
                    <a:gd name="T105" fmla="*/ 14 h 76"/>
                    <a:gd name="T106" fmla="*/ 119 w 153"/>
                    <a:gd name="T107" fmla="*/ 18 h 76"/>
                    <a:gd name="T108" fmla="*/ 130 w 153"/>
                    <a:gd name="T109" fmla="*/ 23 h 76"/>
                    <a:gd name="T110" fmla="*/ 141 w 153"/>
                    <a:gd name="T111" fmla="*/ 28 h 76"/>
                    <a:gd name="T112" fmla="*/ 151 w 153"/>
                    <a:gd name="T113" fmla="*/ 36 h 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3"/>
                    <a:gd name="T172" fmla="*/ 0 h 76"/>
                    <a:gd name="T173" fmla="*/ 153 w 153"/>
                    <a:gd name="T174" fmla="*/ 76 h 7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3" h="76">
                      <a:moveTo>
                        <a:pt x="151" y="36"/>
                      </a:moveTo>
                      <a:lnTo>
                        <a:pt x="152" y="43"/>
                      </a:lnTo>
                      <a:lnTo>
                        <a:pt x="153" y="47"/>
                      </a:lnTo>
                      <a:lnTo>
                        <a:pt x="152" y="52"/>
                      </a:lnTo>
                      <a:lnTo>
                        <a:pt x="151" y="55"/>
                      </a:lnTo>
                      <a:lnTo>
                        <a:pt x="149" y="57"/>
                      </a:lnTo>
                      <a:lnTo>
                        <a:pt x="145" y="58"/>
                      </a:lnTo>
                      <a:lnTo>
                        <a:pt x="142" y="60"/>
                      </a:lnTo>
                      <a:lnTo>
                        <a:pt x="138" y="61"/>
                      </a:lnTo>
                      <a:lnTo>
                        <a:pt x="119" y="61"/>
                      </a:lnTo>
                      <a:lnTo>
                        <a:pt x="102" y="61"/>
                      </a:lnTo>
                      <a:lnTo>
                        <a:pt x="94" y="64"/>
                      </a:lnTo>
                      <a:lnTo>
                        <a:pt x="80" y="72"/>
                      </a:lnTo>
                      <a:lnTo>
                        <a:pt x="72" y="74"/>
                      </a:lnTo>
                      <a:lnTo>
                        <a:pt x="64" y="76"/>
                      </a:lnTo>
                      <a:lnTo>
                        <a:pt x="61" y="76"/>
                      </a:lnTo>
                      <a:lnTo>
                        <a:pt x="58" y="76"/>
                      </a:lnTo>
                      <a:lnTo>
                        <a:pt x="55" y="75"/>
                      </a:lnTo>
                      <a:lnTo>
                        <a:pt x="53" y="73"/>
                      </a:lnTo>
                      <a:lnTo>
                        <a:pt x="49" y="70"/>
                      </a:lnTo>
                      <a:lnTo>
                        <a:pt x="43" y="67"/>
                      </a:lnTo>
                      <a:lnTo>
                        <a:pt x="37" y="66"/>
                      </a:lnTo>
                      <a:lnTo>
                        <a:pt x="31" y="66"/>
                      </a:lnTo>
                      <a:lnTo>
                        <a:pt x="24" y="65"/>
                      </a:lnTo>
                      <a:lnTo>
                        <a:pt x="16" y="65"/>
                      </a:lnTo>
                      <a:lnTo>
                        <a:pt x="10" y="63"/>
                      </a:lnTo>
                      <a:lnTo>
                        <a:pt x="4" y="61"/>
                      </a:lnTo>
                      <a:lnTo>
                        <a:pt x="1" y="55"/>
                      </a:lnTo>
                      <a:lnTo>
                        <a:pt x="0" y="51"/>
                      </a:lnTo>
                      <a:lnTo>
                        <a:pt x="1" y="46"/>
                      </a:lnTo>
                      <a:lnTo>
                        <a:pt x="2" y="43"/>
                      </a:lnTo>
                      <a:lnTo>
                        <a:pt x="9" y="38"/>
                      </a:lnTo>
                      <a:lnTo>
                        <a:pt x="17" y="35"/>
                      </a:lnTo>
                      <a:lnTo>
                        <a:pt x="25" y="33"/>
                      </a:lnTo>
                      <a:lnTo>
                        <a:pt x="29" y="31"/>
                      </a:lnTo>
                      <a:lnTo>
                        <a:pt x="29" y="30"/>
                      </a:lnTo>
                      <a:lnTo>
                        <a:pt x="26" y="28"/>
                      </a:lnTo>
                      <a:lnTo>
                        <a:pt x="23" y="26"/>
                      </a:lnTo>
                      <a:lnTo>
                        <a:pt x="16" y="24"/>
                      </a:lnTo>
                      <a:lnTo>
                        <a:pt x="17" y="21"/>
                      </a:lnTo>
                      <a:lnTo>
                        <a:pt x="19" y="18"/>
                      </a:lnTo>
                      <a:lnTo>
                        <a:pt x="21" y="17"/>
                      </a:lnTo>
                      <a:lnTo>
                        <a:pt x="23" y="15"/>
                      </a:lnTo>
                      <a:lnTo>
                        <a:pt x="29" y="14"/>
                      </a:lnTo>
                      <a:lnTo>
                        <a:pt x="35" y="13"/>
                      </a:lnTo>
                      <a:lnTo>
                        <a:pt x="42" y="12"/>
                      </a:lnTo>
                      <a:lnTo>
                        <a:pt x="48" y="10"/>
                      </a:lnTo>
                      <a:lnTo>
                        <a:pt x="50" y="7"/>
                      </a:lnTo>
                      <a:lnTo>
                        <a:pt x="51" y="5"/>
                      </a:lnTo>
                      <a:lnTo>
                        <a:pt x="52" y="3"/>
                      </a:lnTo>
                      <a:lnTo>
                        <a:pt x="53" y="0"/>
                      </a:lnTo>
                      <a:lnTo>
                        <a:pt x="79" y="7"/>
                      </a:lnTo>
                      <a:lnTo>
                        <a:pt x="105" y="14"/>
                      </a:lnTo>
                      <a:lnTo>
                        <a:pt x="119" y="18"/>
                      </a:lnTo>
                      <a:lnTo>
                        <a:pt x="130" y="23"/>
                      </a:lnTo>
                      <a:lnTo>
                        <a:pt x="141" y="28"/>
                      </a:lnTo>
                      <a:lnTo>
                        <a:pt x="151" y="36"/>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9" name="Freeform 38"/>
                <p:cNvSpPr>
                  <a:spLocks/>
                </p:cNvSpPr>
                <p:nvPr/>
              </p:nvSpPr>
              <p:spPr bwMode="auto">
                <a:xfrm>
                  <a:off x="2752725" y="2874968"/>
                  <a:ext cx="22225" cy="11113"/>
                </a:xfrm>
                <a:custGeom>
                  <a:avLst/>
                  <a:gdLst>
                    <a:gd name="T0" fmla="*/ 52 w 54"/>
                    <a:gd name="T1" fmla="*/ 28 h 28"/>
                    <a:gd name="T2" fmla="*/ 44 w 54"/>
                    <a:gd name="T3" fmla="*/ 22 h 28"/>
                    <a:gd name="T4" fmla="*/ 39 w 54"/>
                    <a:gd name="T5" fmla="*/ 19 h 28"/>
                    <a:gd name="T6" fmla="*/ 34 w 54"/>
                    <a:gd name="T7" fmla="*/ 19 h 28"/>
                    <a:gd name="T8" fmla="*/ 31 w 54"/>
                    <a:gd name="T9" fmla="*/ 20 h 28"/>
                    <a:gd name="T10" fmla="*/ 26 w 54"/>
                    <a:gd name="T11" fmla="*/ 23 h 28"/>
                    <a:gd name="T12" fmla="*/ 21 w 54"/>
                    <a:gd name="T13" fmla="*/ 26 h 28"/>
                    <a:gd name="T14" fmla="*/ 13 w 54"/>
                    <a:gd name="T15" fmla="*/ 27 h 28"/>
                    <a:gd name="T16" fmla="*/ 3 w 54"/>
                    <a:gd name="T17" fmla="*/ 28 h 28"/>
                    <a:gd name="T18" fmla="*/ 1 w 54"/>
                    <a:gd name="T19" fmla="*/ 21 h 28"/>
                    <a:gd name="T20" fmla="*/ 0 w 54"/>
                    <a:gd name="T21" fmla="*/ 16 h 28"/>
                    <a:gd name="T22" fmla="*/ 2 w 54"/>
                    <a:gd name="T23" fmla="*/ 11 h 28"/>
                    <a:gd name="T24" fmla="*/ 5 w 54"/>
                    <a:gd name="T25" fmla="*/ 7 h 28"/>
                    <a:gd name="T26" fmla="*/ 10 w 54"/>
                    <a:gd name="T27" fmla="*/ 4 h 28"/>
                    <a:gd name="T28" fmla="*/ 15 w 54"/>
                    <a:gd name="T29" fmla="*/ 2 h 28"/>
                    <a:gd name="T30" fmla="*/ 21 w 54"/>
                    <a:gd name="T31" fmla="*/ 0 h 28"/>
                    <a:gd name="T32" fmla="*/ 28 w 54"/>
                    <a:gd name="T33" fmla="*/ 0 h 28"/>
                    <a:gd name="T34" fmla="*/ 33 w 54"/>
                    <a:gd name="T35" fmla="*/ 0 h 28"/>
                    <a:gd name="T36" fmla="*/ 40 w 54"/>
                    <a:gd name="T37" fmla="*/ 2 h 28"/>
                    <a:gd name="T38" fmla="*/ 45 w 54"/>
                    <a:gd name="T39" fmla="*/ 4 h 28"/>
                    <a:gd name="T40" fmla="*/ 50 w 54"/>
                    <a:gd name="T41" fmla="*/ 7 h 28"/>
                    <a:gd name="T42" fmla="*/ 53 w 54"/>
                    <a:gd name="T43" fmla="*/ 11 h 28"/>
                    <a:gd name="T44" fmla="*/ 54 w 54"/>
                    <a:gd name="T45" fmla="*/ 16 h 28"/>
                    <a:gd name="T46" fmla="*/ 54 w 54"/>
                    <a:gd name="T47" fmla="*/ 21 h 28"/>
                    <a:gd name="T48" fmla="*/ 52 w 54"/>
                    <a:gd name="T49" fmla="*/ 28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
                    <a:gd name="T76" fmla="*/ 0 h 28"/>
                    <a:gd name="T77" fmla="*/ 54 w 54"/>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 h="28">
                      <a:moveTo>
                        <a:pt x="52" y="28"/>
                      </a:moveTo>
                      <a:lnTo>
                        <a:pt x="44" y="22"/>
                      </a:lnTo>
                      <a:lnTo>
                        <a:pt x="39" y="19"/>
                      </a:lnTo>
                      <a:lnTo>
                        <a:pt x="34" y="19"/>
                      </a:lnTo>
                      <a:lnTo>
                        <a:pt x="31" y="20"/>
                      </a:lnTo>
                      <a:lnTo>
                        <a:pt x="26" y="23"/>
                      </a:lnTo>
                      <a:lnTo>
                        <a:pt x="21" y="26"/>
                      </a:lnTo>
                      <a:lnTo>
                        <a:pt x="13" y="27"/>
                      </a:lnTo>
                      <a:lnTo>
                        <a:pt x="3" y="28"/>
                      </a:lnTo>
                      <a:lnTo>
                        <a:pt x="1" y="21"/>
                      </a:lnTo>
                      <a:lnTo>
                        <a:pt x="0" y="16"/>
                      </a:lnTo>
                      <a:lnTo>
                        <a:pt x="2" y="11"/>
                      </a:lnTo>
                      <a:lnTo>
                        <a:pt x="5" y="7"/>
                      </a:lnTo>
                      <a:lnTo>
                        <a:pt x="10" y="4"/>
                      </a:lnTo>
                      <a:lnTo>
                        <a:pt x="15" y="2"/>
                      </a:lnTo>
                      <a:lnTo>
                        <a:pt x="21" y="0"/>
                      </a:lnTo>
                      <a:lnTo>
                        <a:pt x="28" y="0"/>
                      </a:lnTo>
                      <a:lnTo>
                        <a:pt x="33" y="0"/>
                      </a:lnTo>
                      <a:lnTo>
                        <a:pt x="40" y="2"/>
                      </a:lnTo>
                      <a:lnTo>
                        <a:pt x="45" y="4"/>
                      </a:lnTo>
                      <a:lnTo>
                        <a:pt x="50" y="7"/>
                      </a:lnTo>
                      <a:lnTo>
                        <a:pt x="53" y="11"/>
                      </a:lnTo>
                      <a:lnTo>
                        <a:pt x="54" y="16"/>
                      </a:lnTo>
                      <a:lnTo>
                        <a:pt x="54" y="21"/>
                      </a:lnTo>
                      <a:lnTo>
                        <a:pt x="52" y="2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0" name="Freeform 39"/>
                <p:cNvSpPr>
                  <a:spLocks/>
                </p:cNvSpPr>
                <p:nvPr/>
              </p:nvSpPr>
              <p:spPr bwMode="auto">
                <a:xfrm>
                  <a:off x="2636839" y="2895605"/>
                  <a:ext cx="39688" cy="17463"/>
                </a:xfrm>
                <a:custGeom>
                  <a:avLst/>
                  <a:gdLst>
                    <a:gd name="T0" fmla="*/ 86 w 98"/>
                    <a:gd name="T1" fmla="*/ 1 h 45"/>
                    <a:gd name="T2" fmla="*/ 85 w 98"/>
                    <a:gd name="T3" fmla="*/ 6 h 45"/>
                    <a:gd name="T4" fmla="*/ 86 w 98"/>
                    <a:gd name="T5" fmla="*/ 10 h 45"/>
                    <a:gd name="T6" fmla="*/ 86 w 98"/>
                    <a:gd name="T7" fmla="*/ 15 h 45"/>
                    <a:gd name="T8" fmla="*/ 87 w 98"/>
                    <a:gd name="T9" fmla="*/ 18 h 45"/>
                    <a:gd name="T10" fmla="*/ 89 w 98"/>
                    <a:gd name="T11" fmla="*/ 20 h 45"/>
                    <a:gd name="T12" fmla="*/ 92 w 98"/>
                    <a:gd name="T13" fmla="*/ 22 h 45"/>
                    <a:gd name="T14" fmla="*/ 95 w 98"/>
                    <a:gd name="T15" fmla="*/ 25 h 45"/>
                    <a:gd name="T16" fmla="*/ 98 w 98"/>
                    <a:gd name="T17" fmla="*/ 26 h 45"/>
                    <a:gd name="T18" fmla="*/ 98 w 98"/>
                    <a:gd name="T19" fmla="*/ 29 h 45"/>
                    <a:gd name="T20" fmla="*/ 97 w 98"/>
                    <a:gd name="T21" fmla="*/ 33 h 45"/>
                    <a:gd name="T22" fmla="*/ 96 w 98"/>
                    <a:gd name="T23" fmla="*/ 35 h 45"/>
                    <a:gd name="T24" fmla="*/ 93 w 98"/>
                    <a:gd name="T25" fmla="*/ 36 h 45"/>
                    <a:gd name="T26" fmla="*/ 86 w 98"/>
                    <a:gd name="T27" fmla="*/ 37 h 45"/>
                    <a:gd name="T28" fmla="*/ 78 w 98"/>
                    <a:gd name="T29" fmla="*/ 37 h 45"/>
                    <a:gd name="T30" fmla="*/ 69 w 98"/>
                    <a:gd name="T31" fmla="*/ 36 h 45"/>
                    <a:gd name="T32" fmla="*/ 60 w 98"/>
                    <a:gd name="T33" fmla="*/ 35 h 45"/>
                    <a:gd name="T34" fmla="*/ 57 w 98"/>
                    <a:gd name="T35" fmla="*/ 35 h 45"/>
                    <a:gd name="T36" fmla="*/ 54 w 98"/>
                    <a:gd name="T37" fmla="*/ 36 h 45"/>
                    <a:gd name="T38" fmla="*/ 51 w 98"/>
                    <a:gd name="T39" fmla="*/ 37 h 45"/>
                    <a:gd name="T40" fmla="*/ 49 w 98"/>
                    <a:gd name="T41" fmla="*/ 38 h 45"/>
                    <a:gd name="T42" fmla="*/ 45 w 98"/>
                    <a:gd name="T43" fmla="*/ 43 h 45"/>
                    <a:gd name="T44" fmla="*/ 43 w 98"/>
                    <a:gd name="T45" fmla="*/ 45 h 45"/>
                    <a:gd name="T46" fmla="*/ 40 w 98"/>
                    <a:gd name="T47" fmla="*/ 45 h 45"/>
                    <a:gd name="T48" fmla="*/ 37 w 98"/>
                    <a:gd name="T49" fmla="*/ 44 h 45"/>
                    <a:gd name="T50" fmla="*/ 33 w 98"/>
                    <a:gd name="T51" fmla="*/ 43 h 45"/>
                    <a:gd name="T52" fmla="*/ 25 w 98"/>
                    <a:gd name="T53" fmla="*/ 40 h 45"/>
                    <a:gd name="T54" fmla="*/ 15 w 98"/>
                    <a:gd name="T55" fmla="*/ 38 h 45"/>
                    <a:gd name="T56" fmla="*/ 0 w 98"/>
                    <a:gd name="T57" fmla="*/ 38 h 45"/>
                    <a:gd name="T58" fmla="*/ 16 w 98"/>
                    <a:gd name="T59" fmla="*/ 24 h 45"/>
                    <a:gd name="T60" fmla="*/ 34 w 98"/>
                    <a:gd name="T61" fmla="*/ 10 h 45"/>
                    <a:gd name="T62" fmla="*/ 44 w 98"/>
                    <a:gd name="T63" fmla="*/ 5 h 45"/>
                    <a:gd name="T64" fmla="*/ 55 w 98"/>
                    <a:gd name="T65" fmla="*/ 1 h 45"/>
                    <a:gd name="T66" fmla="*/ 61 w 98"/>
                    <a:gd name="T67" fmla="*/ 0 h 45"/>
                    <a:gd name="T68" fmla="*/ 69 w 98"/>
                    <a:gd name="T69" fmla="*/ 0 h 45"/>
                    <a:gd name="T70" fmla="*/ 77 w 98"/>
                    <a:gd name="T71" fmla="*/ 0 h 45"/>
                    <a:gd name="T72" fmla="*/ 86 w 98"/>
                    <a:gd name="T73" fmla="*/ 1 h 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8"/>
                    <a:gd name="T112" fmla="*/ 0 h 45"/>
                    <a:gd name="T113" fmla="*/ 98 w 98"/>
                    <a:gd name="T114" fmla="*/ 45 h 4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8" h="45">
                      <a:moveTo>
                        <a:pt x="86" y="1"/>
                      </a:moveTo>
                      <a:lnTo>
                        <a:pt x="85" y="6"/>
                      </a:lnTo>
                      <a:lnTo>
                        <a:pt x="86" y="10"/>
                      </a:lnTo>
                      <a:lnTo>
                        <a:pt x="86" y="15"/>
                      </a:lnTo>
                      <a:lnTo>
                        <a:pt x="87" y="18"/>
                      </a:lnTo>
                      <a:lnTo>
                        <a:pt x="89" y="20"/>
                      </a:lnTo>
                      <a:lnTo>
                        <a:pt x="92" y="22"/>
                      </a:lnTo>
                      <a:lnTo>
                        <a:pt x="95" y="25"/>
                      </a:lnTo>
                      <a:lnTo>
                        <a:pt x="98" y="26"/>
                      </a:lnTo>
                      <a:lnTo>
                        <a:pt x="98" y="29"/>
                      </a:lnTo>
                      <a:lnTo>
                        <a:pt x="97" y="33"/>
                      </a:lnTo>
                      <a:lnTo>
                        <a:pt x="96" y="35"/>
                      </a:lnTo>
                      <a:lnTo>
                        <a:pt x="93" y="36"/>
                      </a:lnTo>
                      <a:lnTo>
                        <a:pt x="86" y="37"/>
                      </a:lnTo>
                      <a:lnTo>
                        <a:pt x="78" y="37"/>
                      </a:lnTo>
                      <a:lnTo>
                        <a:pt x="69" y="36"/>
                      </a:lnTo>
                      <a:lnTo>
                        <a:pt x="60" y="35"/>
                      </a:lnTo>
                      <a:lnTo>
                        <a:pt x="57" y="35"/>
                      </a:lnTo>
                      <a:lnTo>
                        <a:pt x="54" y="36"/>
                      </a:lnTo>
                      <a:lnTo>
                        <a:pt x="51" y="37"/>
                      </a:lnTo>
                      <a:lnTo>
                        <a:pt x="49" y="38"/>
                      </a:lnTo>
                      <a:lnTo>
                        <a:pt x="45" y="43"/>
                      </a:lnTo>
                      <a:lnTo>
                        <a:pt x="43" y="45"/>
                      </a:lnTo>
                      <a:lnTo>
                        <a:pt x="40" y="45"/>
                      </a:lnTo>
                      <a:lnTo>
                        <a:pt x="37" y="44"/>
                      </a:lnTo>
                      <a:lnTo>
                        <a:pt x="33" y="43"/>
                      </a:lnTo>
                      <a:lnTo>
                        <a:pt x="25" y="40"/>
                      </a:lnTo>
                      <a:lnTo>
                        <a:pt x="15" y="38"/>
                      </a:lnTo>
                      <a:lnTo>
                        <a:pt x="0" y="38"/>
                      </a:lnTo>
                      <a:lnTo>
                        <a:pt x="16" y="24"/>
                      </a:lnTo>
                      <a:lnTo>
                        <a:pt x="34" y="10"/>
                      </a:lnTo>
                      <a:lnTo>
                        <a:pt x="44" y="5"/>
                      </a:lnTo>
                      <a:lnTo>
                        <a:pt x="55" y="1"/>
                      </a:lnTo>
                      <a:lnTo>
                        <a:pt x="61" y="0"/>
                      </a:lnTo>
                      <a:lnTo>
                        <a:pt x="69" y="0"/>
                      </a:lnTo>
                      <a:lnTo>
                        <a:pt x="77" y="0"/>
                      </a:lnTo>
                      <a:lnTo>
                        <a:pt x="86"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1" name="Freeform 40"/>
                <p:cNvSpPr>
                  <a:spLocks/>
                </p:cNvSpPr>
                <p:nvPr/>
              </p:nvSpPr>
              <p:spPr bwMode="auto">
                <a:xfrm>
                  <a:off x="2714626" y="2914655"/>
                  <a:ext cx="9525" cy="20638"/>
                </a:xfrm>
                <a:custGeom>
                  <a:avLst/>
                  <a:gdLst>
                    <a:gd name="T0" fmla="*/ 1 w 26"/>
                    <a:gd name="T1" fmla="*/ 0 h 51"/>
                    <a:gd name="T2" fmla="*/ 8 w 26"/>
                    <a:gd name="T3" fmla="*/ 3 h 51"/>
                    <a:gd name="T4" fmla="*/ 15 w 26"/>
                    <a:gd name="T5" fmla="*/ 5 h 51"/>
                    <a:gd name="T6" fmla="*/ 19 w 26"/>
                    <a:gd name="T7" fmla="*/ 9 h 51"/>
                    <a:gd name="T8" fmla="*/ 22 w 26"/>
                    <a:gd name="T9" fmla="*/ 15 h 51"/>
                    <a:gd name="T10" fmla="*/ 25 w 26"/>
                    <a:gd name="T11" fmla="*/ 23 h 51"/>
                    <a:gd name="T12" fmla="*/ 26 w 26"/>
                    <a:gd name="T13" fmla="*/ 30 h 51"/>
                    <a:gd name="T14" fmla="*/ 26 w 26"/>
                    <a:gd name="T15" fmla="*/ 39 h 51"/>
                    <a:gd name="T16" fmla="*/ 26 w 26"/>
                    <a:gd name="T17" fmla="*/ 49 h 51"/>
                    <a:gd name="T18" fmla="*/ 19 w 26"/>
                    <a:gd name="T19" fmla="*/ 50 h 51"/>
                    <a:gd name="T20" fmla="*/ 13 w 26"/>
                    <a:gd name="T21" fmla="*/ 51 h 51"/>
                    <a:gd name="T22" fmla="*/ 10 w 26"/>
                    <a:gd name="T23" fmla="*/ 51 h 51"/>
                    <a:gd name="T24" fmla="*/ 7 w 26"/>
                    <a:gd name="T25" fmla="*/ 49 h 51"/>
                    <a:gd name="T26" fmla="*/ 4 w 26"/>
                    <a:gd name="T27" fmla="*/ 48 h 51"/>
                    <a:gd name="T28" fmla="*/ 2 w 26"/>
                    <a:gd name="T29" fmla="*/ 45 h 51"/>
                    <a:gd name="T30" fmla="*/ 1 w 26"/>
                    <a:gd name="T31" fmla="*/ 41 h 51"/>
                    <a:gd name="T32" fmla="*/ 0 w 26"/>
                    <a:gd name="T33" fmla="*/ 37 h 51"/>
                    <a:gd name="T34" fmla="*/ 1 w 26"/>
                    <a:gd name="T35" fmla="*/ 19 h 51"/>
                    <a:gd name="T36" fmla="*/ 1 w 26"/>
                    <a:gd name="T37" fmla="*/ 0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
                    <a:gd name="T58" fmla="*/ 0 h 51"/>
                    <a:gd name="T59" fmla="*/ 26 w 26"/>
                    <a:gd name="T60" fmla="*/ 51 h 5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 h="51">
                      <a:moveTo>
                        <a:pt x="1" y="0"/>
                      </a:moveTo>
                      <a:lnTo>
                        <a:pt x="8" y="3"/>
                      </a:lnTo>
                      <a:lnTo>
                        <a:pt x="15" y="5"/>
                      </a:lnTo>
                      <a:lnTo>
                        <a:pt x="19" y="9"/>
                      </a:lnTo>
                      <a:lnTo>
                        <a:pt x="22" y="15"/>
                      </a:lnTo>
                      <a:lnTo>
                        <a:pt x="25" y="23"/>
                      </a:lnTo>
                      <a:lnTo>
                        <a:pt x="26" y="30"/>
                      </a:lnTo>
                      <a:lnTo>
                        <a:pt x="26" y="39"/>
                      </a:lnTo>
                      <a:lnTo>
                        <a:pt x="26" y="49"/>
                      </a:lnTo>
                      <a:lnTo>
                        <a:pt x="19" y="50"/>
                      </a:lnTo>
                      <a:lnTo>
                        <a:pt x="13" y="51"/>
                      </a:lnTo>
                      <a:lnTo>
                        <a:pt x="10" y="51"/>
                      </a:lnTo>
                      <a:lnTo>
                        <a:pt x="7" y="49"/>
                      </a:lnTo>
                      <a:lnTo>
                        <a:pt x="4" y="48"/>
                      </a:lnTo>
                      <a:lnTo>
                        <a:pt x="2" y="45"/>
                      </a:lnTo>
                      <a:lnTo>
                        <a:pt x="1" y="41"/>
                      </a:lnTo>
                      <a:lnTo>
                        <a:pt x="0" y="37"/>
                      </a:lnTo>
                      <a:lnTo>
                        <a:pt x="1" y="19"/>
                      </a:lnTo>
                      <a:lnTo>
                        <a:pt x="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2" name="Freeform 41"/>
                <p:cNvSpPr>
                  <a:spLocks/>
                </p:cNvSpPr>
                <p:nvPr/>
              </p:nvSpPr>
              <p:spPr bwMode="auto">
                <a:xfrm>
                  <a:off x="4108451" y="3119443"/>
                  <a:ext cx="77788" cy="101600"/>
                </a:xfrm>
                <a:custGeom>
                  <a:avLst/>
                  <a:gdLst>
                    <a:gd name="T0" fmla="*/ 69 w 198"/>
                    <a:gd name="T1" fmla="*/ 1 h 258"/>
                    <a:gd name="T2" fmla="*/ 74 w 198"/>
                    <a:gd name="T3" fmla="*/ 8 h 258"/>
                    <a:gd name="T4" fmla="*/ 77 w 198"/>
                    <a:gd name="T5" fmla="*/ 18 h 258"/>
                    <a:gd name="T6" fmla="*/ 94 w 198"/>
                    <a:gd name="T7" fmla="*/ 19 h 258"/>
                    <a:gd name="T8" fmla="*/ 133 w 198"/>
                    <a:gd name="T9" fmla="*/ 10 h 258"/>
                    <a:gd name="T10" fmla="*/ 154 w 198"/>
                    <a:gd name="T11" fmla="*/ 11 h 258"/>
                    <a:gd name="T12" fmla="*/ 165 w 198"/>
                    <a:gd name="T13" fmla="*/ 24 h 258"/>
                    <a:gd name="T14" fmla="*/ 178 w 198"/>
                    <a:gd name="T15" fmla="*/ 35 h 258"/>
                    <a:gd name="T16" fmla="*/ 198 w 198"/>
                    <a:gd name="T17" fmla="*/ 38 h 258"/>
                    <a:gd name="T18" fmla="*/ 197 w 198"/>
                    <a:gd name="T19" fmla="*/ 51 h 258"/>
                    <a:gd name="T20" fmla="*/ 191 w 198"/>
                    <a:gd name="T21" fmla="*/ 59 h 258"/>
                    <a:gd name="T22" fmla="*/ 184 w 198"/>
                    <a:gd name="T23" fmla="*/ 66 h 258"/>
                    <a:gd name="T24" fmla="*/ 177 w 198"/>
                    <a:gd name="T25" fmla="*/ 71 h 258"/>
                    <a:gd name="T26" fmla="*/ 162 w 198"/>
                    <a:gd name="T27" fmla="*/ 85 h 258"/>
                    <a:gd name="T28" fmla="*/ 172 w 198"/>
                    <a:gd name="T29" fmla="*/ 106 h 258"/>
                    <a:gd name="T30" fmla="*/ 183 w 198"/>
                    <a:gd name="T31" fmla="*/ 126 h 258"/>
                    <a:gd name="T32" fmla="*/ 183 w 198"/>
                    <a:gd name="T33" fmla="*/ 149 h 258"/>
                    <a:gd name="T34" fmla="*/ 174 w 198"/>
                    <a:gd name="T35" fmla="*/ 171 h 258"/>
                    <a:gd name="T36" fmla="*/ 173 w 198"/>
                    <a:gd name="T37" fmla="*/ 197 h 258"/>
                    <a:gd name="T38" fmla="*/ 128 w 198"/>
                    <a:gd name="T39" fmla="*/ 197 h 258"/>
                    <a:gd name="T40" fmla="*/ 106 w 198"/>
                    <a:gd name="T41" fmla="*/ 198 h 258"/>
                    <a:gd name="T42" fmla="*/ 102 w 198"/>
                    <a:gd name="T43" fmla="*/ 205 h 258"/>
                    <a:gd name="T44" fmla="*/ 102 w 198"/>
                    <a:gd name="T45" fmla="*/ 223 h 258"/>
                    <a:gd name="T46" fmla="*/ 92 w 198"/>
                    <a:gd name="T47" fmla="*/ 237 h 258"/>
                    <a:gd name="T48" fmla="*/ 73 w 198"/>
                    <a:gd name="T49" fmla="*/ 245 h 258"/>
                    <a:gd name="T50" fmla="*/ 73 w 198"/>
                    <a:gd name="T51" fmla="*/ 254 h 258"/>
                    <a:gd name="T52" fmla="*/ 39 w 198"/>
                    <a:gd name="T53" fmla="*/ 258 h 258"/>
                    <a:gd name="T54" fmla="*/ 3 w 198"/>
                    <a:gd name="T55" fmla="*/ 247 h 258"/>
                    <a:gd name="T56" fmla="*/ 0 w 198"/>
                    <a:gd name="T57" fmla="*/ 207 h 258"/>
                    <a:gd name="T58" fmla="*/ 2 w 198"/>
                    <a:gd name="T59" fmla="*/ 192 h 258"/>
                    <a:gd name="T60" fmla="*/ 13 w 198"/>
                    <a:gd name="T61" fmla="*/ 184 h 258"/>
                    <a:gd name="T62" fmla="*/ 25 w 198"/>
                    <a:gd name="T63" fmla="*/ 174 h 258"/>
                    <a:gd name="T64" fmla="*/ 18 w 198"/>
                    <a:gd name="T65" fmla="*/ 157 h 258"/>
                    <a:gd name="T66" fmla="*/ 21 w 198"/>
                    <a:gd name="T67" fmla="*/ 144 h 258"/>
                    <a:gd name="T68" fmla="*/ 27 w 198"/>
                    <a:gd name="T69" fmla="*/ 124 h 258"/>
                    <a:gd name="T70" fmla="*/ 20 w 198"/>
                    <a:gd name="T71" fmla="*/ 109 h 258"/>
                    <a:gd name="T72" fmla="*/ 3 w 198"/>
                    <a:gd name="T73" fmla="*/ 95 h 258"/>
                    <a:gd name="T74" fmla="*/ 1 w 198"/>
                    <a:gd name="T75" fmla="*/ 81 h 258"/>
                    <a:gd name="T76" fmla="*/ 17 w 198"/>
                    <a:gd name="T77" fmla="*/ 74 h 258"/>
                    <a:gd name="T78" fmla="*/ 40 w 198"/>
                    <a:gd name="T79" fmla="*/ 83 h 258"/>
                    <a:gd name="T80" fmla="*/ 59 w 198"/>
                    <a:gd name="T81" fmla="*/ 83 h 258"/>
                    <a:gd name="T82" fmla="*/ 64 w 198"/>
                    <a:gd name="T83" fmla="*/ 64 h 258"/>
                    <a:gd name="T84" fmla="*/ 62 w 198"/>
                    <a:gd name="T85" fmla="*/ 25 h 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8"/>
                    <a:gd name="T130" fmla="*/ 0 h 258"/>
                    <a:gd name="T131" fmla="*/ 198 w 198"/>
                    <a:gd name="T132" fmla="*/ 258 h 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8" h="258">
                      <a:moveTo>
                        <a:pt x="63" y="1"/>
                      </a:moveTo>
                      <a:lnTo>
                        <a:pt x="66" y="0"/>
                      </a:lnTo>
                      <a:lnTo>
                        <a:pt x="69" y="1"/>
                      </a:lnTo>
                      <a:lnTo>
                        <a:pt x="71" y="2"/>
                      </a:lnTo>
                      <a:lnTo>
                        <a:pt x="73" y="4"/>
                      </a:lnTo>
                      <a:lnTo>
                        <a:pt x="74" y="8"/>
                      </a:lnTo>
                      <a:lnTo>
                        <a:pt x="75" y="14"/>
                      </a:lnTo>
                      <a:lnTo>
                        <a:pt x="76" y="17"/>
                      </a:lnTo>
                      <a:lnTo>
                        <a:pt x="77" y="18"/>
                      </a:lnTo>
                      <a:lnTo>
                        <a:pt x="81" y="20"/>
                      </a:lnTo>
                      <a:lnTo>
                        <a:pt x="84" y="20"/>
                      </a:lnTo>
                      <a:lnTo>
                        <a:pt x="94" y="19"/>
                      </a:lnTo>
                      <a:lnTo>
                        <a:pt x="105" y="16"/>
                      </a:lnTo>
                      <a:lnTo>
                        <a:pt x="119" y="13"/>
                      </a:lnTo>
                      <a:lnTo>
                        <a:pt x="133" y="10"/>
                      </a:lnTo>
                      <a:lnTo>
                        <a:pt x="140" y="10"/>
                      </a:lnTo>
                      <a:lnTo>
                        <a:pt x="148" y="10"/>
                      </a:lnTo>
                      <a:lnTo>
                        <a:pt x="154" y="11"/>
                      </a:lnTo>
                      <a:lnTo>
                        <a:pt x="161" y="14"/>
                      </a:lnTo>
                      <a:lnTo>
                        <a:pt x="163" y="19"/>
                      </a:lnTo>
                      <a:lnTo>
                        <a:pt x="165" y="24"/>
                      </a:lnTo>
                      <a:lnTo>
                        <a:pt x="169" y="28"/>
                      </a:lnTo>
                      <a:lnTo>
                        <a:pt x="173" y="31"/>
                      </a:lnTo>
                      <a:lnTo>
                        <a:pt x="178" y="35"/>
                      </a:lnTo>
                      <a:lnTo>
                        <a:pt x="183" y="36"/>
                      </a:lnTo>
                      <a:lnTo>
                        <a:pt x="190" y="38"/>
                      </a:lnTo>
                      <a:lnTo>
                        <a:pt x="198" y="38"/>
                      </a:lnTo>
                      <a:lnTo>
                        <a:pt x="198" y="43"/>
                      </a:lnTo>
                      <a:lnTo>
                        <a:pt x="198" y="47"/>
                      </a:lnTo>
                      <a:lnTo>
                        <a:pt x="197" y="51"/>
                      </a:lnTo>
                      <a:lnTo>
                        <a:pt x="195" y="55"/>
                      </a:lnTo>
                      <a:lnTo>
                        <a:pt x="193" y="57"/>
                      </a:lnTo>
                      <a:lnTo>
                        <a:pt x="191" y="59"/>
                      </a:lnTo>
                      <a:lnTo>
                        <a:pt x="189" y="61"/>
                      </a:lnTo>
                      <a:lnTo>
                        <a:pt x="185" y="63"/>
                      </a:lnTo>
                      <a:lnTo>
                        <a:pt x="184" y="66"/>
                      </a:lnTo>
                      <a:lnTo>
                        <a:pt x="182" y="69"/>
                      </a:lnTo>
                      <a:lnTo>
                        <a:pt x="180" y="70"/>
                      </a:lnTo>
                      <a:lnTo>
                        <a:pt x="177" y="71"/>
                      </a:lnTo>
                      <a:lnTo>
                        <a:pt x="169" y="73"/>
                      </a:lnTo>
                      <a:lnTo>
                        <a:pt x="161" y="75"/>
                      </a:lnTo>
                      <a:lnTo>
                        <a:pt x="162" y="85"/>
                      </a:lnTo>
                      <a:lnTo>
                        <a:pt x="164" y="94"/>
                      </a:lnTo>
                      <a:lnTo>
                        <a:pt x="169" y="100"/>
                      </a:lnTo>
                      <a:lnTo>
                        <a:pt x="172" y="106"/>
                      </a:lnTo>
                      <a:lnTo>
                        <a:pt x="177" y="113"/>
                      </a:lnTo>
                      <a:lnTo>
                        <a:pt x="181" y="118"/>
                      </a:lnTo>
                      <a:lnTo>
                        <a:pt x="183" y="126"/>
                      </a:lnTo>
                      <a:lnTo>
                        <a:pt x="185" y="136"/>
                      </a:lnTo>
                      <a:lnTo>
                        <a:pt x="184" y="143"/>
                      </a:lnTo>
                      <a:lnTo>
                        <a:pt x="183" y="149"/>
                      </a:lnTo>
                      <a:lnTo>
                        <a:pt x="180" y="156"/>
                      </a:lnTo>
                      <a:lnTo>
                        <a:pt x="178" y="163"/>
                      </a:lnTo>
                      <a:lnTo>
                        <a:pt x="174" y="171"/>
                      </a:lnTo>
                      <a:lnTo>
                        <a:pt x="173" y="178"/>
                      </a:lnTo>
                      <a:lnTo>
                        <a:pt x="172" y="187"/>
                      </a:lnTo>
                      <a:lnTo>
                        <a:pt x="173" y="197"/>
                      </a:lnTo>
                      <a:lnTo>
                        <a:pt x="158" y="197"/>
                      </a:lnTo>
                      <a:lnTo>
                        <a:pt x="142" y="197"/>
                      </a:lnTo>
                      <a:lnTo>
                        <a:pt x="128" y="197"/>
                      </a:lnTo>
                      <a:lnTo>
                        <a:pt x="112" y="197"/>
                      </a:lnTo>
                      <a:lnTo>
                        <a:pt x="109" y="197"/>
                      </a:lnTo>
                      <a:lnTo>
                        <a:pt x="106" y="198"/>
                      </a:lnTo>
                      <a:lnTo>
                        <a:pt x="104" y="199"/>
                      </a:lnTo>
                      <a:lnTo>
                        <a:pt x="103" y="201"/>
                      </a:lnTo>
                      <a:lnTo>
                        <a:pt x="102" y="205"/>
                      </a:lnTo>
                      <a:lnTo>
                        <a:pt x="101" y="211"/>
                      </a:lnTo>
                      <a:lnTo>
                        <a:pt x="102" y="217"/>
                      </a:lnTo>
                      <a:lnTo>
                        <a:pt x="102" y="223"/>
                      </a:lnTo>
                      <a:lnTo>
                        <a:pt x="101" y="228"/>
                      </a:lnTo>
                      <a:lnTo>
                        <a:pt x="100" y="234"/>
                      </a:lnTo>
                      <a:lnTo>
                        <a:pt x="92" y="237"/>
                      </a:lnTo>
                      <a:lnTo>
                        <a:pt x="82" y="239"/>
                      </a:lnTo>
                      <a:lnTo>
                        <a:pt x="76" y="242"/>
                      </a:lnTo>
                      <a:lnTo>
                        <a:pt x="73" y="245"/>
                      </a:lnTo>
                      <a:lnTo>
                        <a:pt x="73" y="247"/>
                      </a:lnTo>
                      <a:lnTo>
                        <a:pt x="73" y="251"/>
                      </a:lnTo>
                      <a:lnTo>
                        <a:pt x="73" y="254"/>
                      </a:lnTo>
                      <a:lnTo>
                        <a:pt x="75" y="258"/>
                      </a:lnTo>
                      <a:lnTo>
                        <a:pt x="56" y="258"/>
                      </a:lnTo>
                      <a:lnTo>
                        <a:pt x="39" y="258"/>
                      </a:lnTo>
                      <a:lnTo>
                        <a:pt x="20" y="258"/>
                      </a:lnTo>
                      <a:lnTo>
                        <a:pt x="2" y="258"/>
                      </a:lnTo>
                      <a:lnTo>
                        <a:pt x="3" y="247"/>
                      </a:lnTo>
                      <a:lnTo>
                        <a:pt x="2" y="234"/>
                      </a:lnTo>
                      <a:lnTo>
                        <a:pt x="1" y="221"/>
                      </a:lnTo>
                      <a:lnTo>
                        <a:pt x="0" y="207"/>
                      </a:lnTo>
                      <a:lnTo>
                        <a:pt x="0" y="202"/>
                      </a:lnTo>
                      <a:lnTo>
                        <a:pt x="1" y="196"/>
                      </a:lnTo>
                      <a:lnTo>
                        <a:pt x="2" y="192"/>
                      </a:lnTo>
                      <a:lnTo>
                        <a:pt x="5" y="187"/>
                      </a:lnTo>
                      <a:lnTo>
                        <a:pt x="8" y="185"/>
                      </a:lnTo>
                      <a:lnTo>
                        <a:pt x="13" y="184"/>
                      </a:lnTo>
                      <a:lnTo>
                        <a:pt x="18" y="183"/>
                      </a:lnTo>
                      <a:lnTo>
                        <a:pt x="26" y="185"/>
                      </a:lnTo>
                      <a:lnTo>
                        <a:pt x="25" y="174"/>
                      </a:lnTo>
                      <a:lnTo>
                        <a:pt x="24" y="166"/>
                      </a:lnTo>
                      <a:lnTo>
                        <a:pt x="21" y="160"/>
                      </a:lnTo>
                      <a:lnTo>
                        <a:pt x="18" y="157"/>
                      </a:lnTo>
                      <a:lnTo>
                        <a:pt x="17" y="153"/>
                      </a:lnTo>
                      <a:lnTo>
                        <a:pt x="17" y="149"/>
                      </a:lnTo>
                      <a:lnTo>
                        <a:pt x="21" y="144"/>
                      </a:lnTo>
                      <a:lnTo>
                        <a:pt x="26" y="136"/>
                      </a:lnTo>
                      <a:lnTo>
                        <a:pt x="27" y="129"/>
                      </a:lnTo>
                      <a:lnTo>
                        <a:pt x="27" y="124"/>
                      </a:lnTo>
                      <a:lnTo>
                        <a:pt x="26" y="119"/>
                      </a:lnTo>
                      <a:lnTo>
                        <a:pt x="25" y="116"/>
                      </a:lnTo>
                      <a:lnTo>
                        <a:pt x="20" y="109"/>
                      </a:lnTo>
                      <a:lnTo>
                        <a:pt x="14" y="105"/>
                      </a:lnTo>
                      <a:lnTo>
                        <a:pt x="7" y="100"/>
                      </a:lnTo>
                      <a:lnTo>
                        <a:pt x="3" y="95"/>
                      </a:lnTo>
                      <a:lnTo>
                        <a:pt x="1" y="90"/>
                      </a:lnTo>
                      <a:lnTo>
                        <a:pt x="1" y="86"/>
                      </a:lnTo>
                      <a:lnTo>
                        <a:pt x="1" y="81"/>
                      </a:lnTo>
                      <a:lnTo>
                        <a:pt x="2" y="75"/>
                      </a:lnTo>
                      <a:lnTo>
                        <a:pt x="11" y="74"/>
                      </a:lnTo>
                      <a:lnTo>
                        <a:pt x="17" y="74"/>
                      </a:lnTo>
                      <a:lnTo>
                        <a:pt x="24" y="75"/>
                      </a:lnTo>
                      <a:lnTo>
                        <a:pt x="30" y="77"/>
                      </a:lnTo>
                      <a:lnTo>
                        <a:pt x="40" y="83"/>
                      </a:lnTo>
                      <a:lnTo>
                        <a:pt x="51" y="87"/>
                      </a:lnTo>
                      <a:lnTo>
                        <a:pt x="55" y="85"/>
                      </a:lnTo>
                      <a:lnTo>
                        <a:pt x="59" y="83"/>
                      </a:lnTo>
                      <a:lnTo>
                        <a:pt x="61" y="79"/>
                      </a:lnTo>
                      <a:lnTo>
                        <a:pt x="63" y="75"/>
                      </a:lnTo>
                      <a:lnTo>
                        <a:pt x="64" y="64"/>
                      </a:lnTo>
                      <a:lnTo>
                        <a:pt x="64" y="51"/>
                      </a:lnTo>
                      <a:lnTo>
                        <a:pt x="63" y="38"/>
                      </a:lnTo>
                      <a:lnTo>
                        <a:pt x="62" y="25"/>
                      </a:lnTo>
                      <a:lnTo>
                        <a:pt x="61" y="11"/>
                      </a:lnTo>
                      <a:lnTo>
                        <a:pt x="63"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3" name="Freeform 42"/>
                <p:cNvSpPr>
                  <a:spLocks/>
                </p:cNvSpPr>
                <p:nvPr/>
              </p:nvSpPr>
              <p:spPr bwMode="auto">
                <a:xfrm>
                  <a:off x="1039814" y="3124205"/>
                  <a:ext cx="23813" cy="19050"/>
                </a:xfrm>
                <a:custGeom>
                  <a:avLst/>
                  <a:gdLst>
                    <a:gd name="T0" fmla="*/ 62 w 63"/>
                    <a:gd name="T1" fmla="*/ 0 h 47"/>
                    <a:gd name="T2" fmla="*/ 63 w 63"/>
                    <a:gd name="T3" fmla="*/ 5 h 47"/>
                    <a:gd name="T4" fmla="*/ 63 w 63"/>
                    <a:gd name="T5" fmla="*/ 10 h 47"/>
                    <a:gd name="T6" fmla="*/ 62 w 63"/>
                    <a:gd name="T7" fmla="*/ 13 h 47"/>
                    <a:gd name="T8" fmla="*/ 59 w 63"/>
                    <a:gd name="T9" fmla="*/ 15 h 47"/>
                    <a:gd name="T10" fmla="*/ 54 w 63"/>
                    <a:gd name="T11" fmla="*/ 20 h 47"/>
                    <a:gd name="T12" fmla="*/ 49 w 63"/>
                    <a:gd name="T13" fmla="*/ 24 h 47"/>
                    <a:gd name="T14" fmla="*/ 44 w 63"/>
                    <a:gd name="T15" fmla="*/ 31 h 47"/>
                    <a:gd name="T16" fmla="*/ 38 w 63"/>
                    <a:gd name="T17" fmla="*/ 37 h 47"/>
                    <a:gd name="T18" fmla="*/ 34 w 63"/>
                    <a:gd name="T19" fmla="*/ 43 h 47"/>
                    <a:gd name="T20" fmla="*/ 28 w 63"/>
                    <a:gd name="T21" fmla="*/ 46 h 47"/>
                    <a:gd name="T22" fmla="*/ 26 w 63"/>
                    <a:gd name="T23" fmla="*/ 46 h 47"/>
                    <a:gd name="T24" fmla="*/ 23 w 63"/>
                    <a:gd name="T25" fmla="*/ 47 h 47"/>
                    <a:gd name="T26" fmla="*/ 19 w 63"/>
                    <a:gd name="T27" fmla="*/ 47 h 47"/>
                    <a:gd name="T28" fmla="*/ 16 w 63"/>
                    <a:gd name="T29" fmla="*/ 46 h 47"/>
                    <a:gd name="T30" fmla="*/ 9 w 63"/>
                    <a:gd name="T31" fmla="*/ 43 h 47"/>
                    <a:gd name="T32" fmla="*/ 0 w 63"/>
                    <a:gd name="T33" fmla="*/ 36 h 47"/>
                    <a:gd name="T34" fmla="*/ 4 w 63"/>
                    <a:gd name="T35" fmla="*/ 27 h 47"/>
                    <a:gd name="T36" fmla="*/ 9 w 63"/>
                    <a:gd name="T37" fmla="*/ 21 h 47"/>
                    <a:gd name="T38" fmla="*/ 16 w 63"/>
                    <a:gd name="T39" fmla="*/ 15 h 47"/>
                    <a:gd name="T40" fmla="*/ 24 w 63"/>
                    <a:gd name="T41" fmla="*/ 10 h 47"/>
                    <a:gd name="T42" fmla="*/ 32 w 63"/>
                    <a:gd name="T43" fmla="*/ 6 h 47"/>
                    <a:gd name="T44" fmla="*/ 42 w 63"/>
                    <a:gd name="T45" fmla="*/ 3 h 47"/>
                    <a:gd name="T46" fmla="*/ 52 w 63"/>
                    <a:gd name="T47" fmla="*/ 1 h 47"/>
                    <a:gd name="T48" fmla="*/ 62 w 63"/>
                    <a:gd name="T49" fmla="*/ 0 h 4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47"/>
                    <a:gd name="T77" fmla="*/ 63 w 63"/>
                    <a:gd name="T78" fmla="*/ 47 h 4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47">
                      <a:moveTo>
                        <a:pt x="62" y="0"/>
                      </a:moveTo>
                      <a:lnTo>
                        <a:pt x="63" y="5"/>
                      </a:lnTo>
                      <a:lnTo>
                        <a:pt x="63" y="10"/>
                      </a:lnTo>
                      <a:lnTo>
                        <a:pt x="62" y="13"/>
                      </a:lnTo>
                      <a:lnTo>
                        <a:pt x="59" y="15"/>
                      </a:lnTo>
                      <a:lnTo>
                        <a:pt x="54" y="20"/>
                      </a:lnTo>
                      <a:lnTo>
                        <a:pt x="49" y="24"/>
                      </a:lnTo>
                      <a:lnTo>
                        <a:pt x="44" y="31"/>
                      </a:lnTo>
                      <a:lnTo>
                        <a:pt x="38" y="37"/>
                      </a:lnTo>
                      <a:lnTo>
                        <a:pt x="34" y="43"/>
                      </a:lnTo>
                      <a:lnTo>
                        <a:pt x="28" y="46"/>
                      </a:lnTo>
                      <a:lnTo>
                        <a:pt x="26" y="46"/>
                      </a:lnTo>
                      <a:lnTo>
                        <a:pt x="23" y="47"/>
                      </a:lnTo>
                      <a:lnTo>
                        <a:pt x="19" y="47"/>
                      </a:lnTo>
                      <a:lnTo>
                        <a:pt x="16" y="46"/>
                      </a:lnTo>
                      <a:lnTo>
                        <a:pt x="9" y="43"/>
                      </a:lnTo>
                      <a:lnTo>
                        <a:pt x="0" y="36"/>
                      </a:lnTo>
                      <a:lnTo>
                        <a:pt x="4" y="27"/>
                      </a:lnTo>
                      <a:lnTo>
                        <a:pt x="9" y="21"/>
                      </a:lnTo>
                      <a:lnTo>
                        <a:pt x="16" y="15"/>
                      </a:lnTo>
                      <a:lnTo>
                        <a:pt x="24" y="10"/>
                      </a:lnTo>
                      <a:lnTo>
                        <a:pt x="32" y="6"/>
                      </a:lnTo>
                      <a:lnTo>
                        <a:pt x="42" y="3"/>
                      </a:lnTo>
                      <a:lnTo>
                        <a:pt x="52" y="1"/>
                      </a:lnTo>
                      <a:lnTo>
                        <a:pt x="6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4" name="Freeform 43"/>
                <p:cNvSpPr>
                  <a:spLocks/>
                </p:cNvSpPr>
                <p:nvPr/>
              </p:nvSpPr>
              <p:spPr bwMode="auto">
                <a:xfrm>
                  <a:off x="1676400" y="3143255"/>
                  <a:ext cx="28575" cy="39688"/>
                </a:xfrm>
                <a:custGeom>
                  <a:avLst/>
                  <a:gdLst>
                    <a:gd name="T0" fmla="*/ 13 w 73"/>
                    <a:gd name="T1" fmla="*/ 0 h 100"/>
                    <a:gd name="T2" fmla="*/ 20 w 73"/>
                    <a:gd name="T3" fmla="*/ 10 h 100"/>
                    <a:gd name="T4" fmla="*/ 27 w 73"/>
                    <a:gd name="T5" fmla="*/ 22 h 100"/>
                    <a:gd name="T6" fmla="*/ 33 w 73"/>
                    <a:gd name="T7" fmla="*/ 34 h 100"/>
                    <a:gd name="T8" fmla="*/ 38 w 73"/>
                    <a:gd name="T9" fmla="*/ 46 h 100"/>
                    <a:gd name="T10" fmla="*/ 45 w 73"/>
                    <a:gd name="T11" fmla="*/ 59 h 100"/>
                    <a:gd name="T12" fmla="*/ 53 w 73"/>
                    <a:gd name="T13" fmla="*/ 69 h 100"/>
                    <a:gd name="T14" fmla="*/ 57 w 73"/>
                    <a:gd name="T15" fmla="*/ 74 h 100"/>
                    <a:gd name="T16" fmla="*/ 61 w 73"/>
                    <a:gd name="T17" fmla="*/ 79 h 100"/>
                    <a:gd name="T18" fmla="*/ 67 w 73"/>
                    <a:gd name="T19" fmla="*/ 82 h 100"/>
                    <a:gd name="T20" fmla="*/ 73 w 73"/>
                    <a:gd name="T21" fmla="*/ 85 h 100"/>
                    <a:gd name="T22" fmla="*/ 70 w 73"/>
                    <a:gd name="T23" fmla="*/ 91 h 100"/>
                    <a:gd name="T24" fmla="*/ 67 w 73"/>
                    <a:gd name="T25" fmla="*/ 95 h 100"/>
                    <a:gd name="T26" fmla="*/ 63 w 73"/>
                    <a:gd name="T27" fmla="*/ 97 h 100"/>
                    <a:gd name="T28" fmla="*/ 59 w 73"/>
                    <a:gd name="T29" fmla="*/ 100 h 100"/>
                    <a:gd name="T30" fmla="*/ 55 w 73"/>
                    <a:gd name="T31" fmla="*/ 100 h 100"/>
                    <a:gd name="T32" fmla="*/ 51 w 73"/>
                    <a:gd name="T33" fmla="*/ 99 h 100"/>
                    <a:gd name="T34" fmla="*/ 47 w 73"/>
                    <a:gd name="T35" fmla="*/ 96 h 100"/>
                    <a:gd name="T36" fmla="*/ 44 w 73"/>
                    <a:gd name="T37" fmla="*/ 93 h 100"/>
                    <a:gd name="T38" fmla="*/ 36 w 73"/>
                    <a:gd name="T39" fmla="*/ 86 h 100"/>
                    <a:gd name="T40" fmla="*/ 29 w 73"/>
                    <a:gd name="T41" fmla="*/ 77 h 100"/>
                    <a:gd name="T42" fmla="*/ 26 w 73"/>
                    <a:gd name="T43" fmla="*/ 69 h 100"/>
                    <a:gd name="T44" fmla="*/ 24 w 73"/>
                    <a:gd name="T45" fmla="*/ 61 h 100"/>
                    <a:gd name="T46" fmla="*/ 19 w 73"/>
                    <a:gd name="T47" fmla="*/ 60 h 100"/>
                    <a:gd name="T48" fmla="*/ 14 w 73"/>
                    <a:gd name="T49" fmla="*/ 59 h 100"/>
                    <a:gd name="T50" fmla="*/ 10 w 73"/>
                    <a:gd name="T51" fmla="*/ 55 h 100"/>
                    <a:gd name="T52" fmla="*/ 7 w 73"/>
                    <a:gd name="T53" fmla="*/ 53 h 100"/>
                    <a:gd name="T54" fmla="*/ 5 w 73"/>
                    <a:gd name="T55" fmla="*/ 49 h 100"/>
                    <a:gd name="T56" fmla="*/ 2 w 73"/>
                    <a:gd name="T57" fmla="*/ 45 h 100"/>
                    <a:gd name="T58" fmla="*/ 1 w 73"/>
                    <a:gd name="T59" fmla="*/ 40 h 100"/>
                    <a:gd name="T60" fmla="*/ 0 w 73"/>
                    <a:gd name="T61" fmla="*/ 35 h 100"/>
                    <a:gd name="T62" fmla="*/ 0 w 73"/>
                    <a:gd name="T63" fmla="*/ 25 h 100"/>
                    <a:gd name="T64" fmla="*/ 2 w 73"/>
                    <a:gd name="T65" fmla="*/ 15 h 100"/>
                    <a:gd name="T66" fmla="*/ 5 w 73"/>
                    <a:gd name="T67" fmla="*/ 11 h 100"/>
                    <a:gd name="T68" fmla="*/ 7 w 73"/>
                    <a:gd name="T69" fmla="*/ 6 h 100"/>
                    <a:gd name="T70" fmla="*/ 9 w 73"/>
                    <a:gd name="T71" fmla="*/ 3 h 100"/>
                    <a:gd name="T72" fmla="*/ 13 w 73"/>
                    <a:gd name="T73" fmla="*/ 0 h 1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3"/>
                    <a:gd name="T112" fmla="*/ 0 h 100"/>
                    <a:gd name="T113" fmla="*/ 73 w 73"/>
                    <a:gd name="T114" fmla="*/ 100 h 1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3" h="100">
                      <a:moveTo>
                        <a:pt x="13" y="0"/>
                      </a:moveTo>
                      <a:lnTo>
                        <a:pt x="20" y="10"/>
                      </a:lnTo>
                      <a:lnTo>
                        <a:pt x="27" y="22"/>
                      </a:lnTo>
                      <a:lnTo>
                        <a:pt x="33" y="34"/>
                      </a:lnTo>
                      <a:lnTo>
                        <a:pt x="38" y="46"/>
                      </a:lnTo>
                      <a:lnTo>
                        <a:pt x="45" y="59"/>
                      </a:lnTo>
                      <a:lnTo>
                        <a:pt x="53" y="69"/>
                      </a:lnTo>
                      <a:lnTo>
                        <a:pt x="57" y="74"/>
                      </a:lnTo>
                      <a:lnTo>
                        <a:pt x="61" y="79"/>
                      </a:lnTo>
                      <a:lnTo>
                        <a:pt x="67" y="82"/>
                      </a:lnTo>
                      <a:lnTo>
                        <a:pt x="73" y="85"/>
                      </a:lnTo>
                      <a:lnTo>
                        <a:pt x="70" y="91"/>
                      </a:lnTo>
                      <a:lnTo>
                        <a:pt x="67" y="95"/>
                      </a:lnTo>
                      <a:lnTo>
                        <a:pt x="63" y="97"/>
                      </a:lnTo>
                      <a:lnTo>
                        <a:pt x="59" y="100"/>
                      </a:lnTo>
                      <a:lnTo>
                        <a:pt x="55" y="100"/>
                      </a:lnTo>
                      <a:lnTo>
                        <a:pt x="51" y="99"/>
                      </a:lnTo>
                      <a:lnTo>
                        <a:pt x="47" y="96"/>
                      </a:lnTo>
                      <a:lnTo>
                        <a:pt x="44" y="93"/>
                      </a:lnTo>
                      <a:lnTo>
                        <a:pt x="36" y="86"/>
                      </a:lnTo>
                      <a:lnTo>
                        <a:pt x="29" y="77"/>
                      </a:lnTo>
                      <a:lnTo>
                        <a:pt x="26" y="69"/>
                      </a:lnTo>
                      <a:lnTo>
                        <a:pt x="24" y="61"/>
                      </a:lnTo>
                      <a:lnTo>
                        <a:pt x="19" y="60"/>
                      </a:lnTo>
                      <a:lnTo>
                        <a:pt x="14" y="59"/>
                      </a:lnTo>
                      <a:lnTo>
                        <a:pt x="10" y="55"/>
                      </a:lnTo>
                      <a:lnTo>
                        <a:pt x="7" y="53"/>
                      </a:lnTo>
                      <a:lnTo>
                        <a:pt x="5" y="49"/>
                      </a:lnTo>
                      <a:lnTo>
                        <a:pt x="2" y="45"/>
                      </a:lnTo>
                      <a:lnTo>
                        <a:pt x="1" y="40"/>
                      </a:lnTo>
                      <a:lnTo>
                        <a:pt x="0" y="35"/>
                      </a:lnTo>
                      <a:lnTo>
                        <a:pt x="0" y="25"/>
                      </a:lnTo>
                      <a:lnTo>
                        <a:pt x="2" y="15"/>
                      </a:lnTo>
                      <a:lnTo>
                        <a:pt x="5" y="11"/>
                      </a:lnTo>
                      <a:lnTo>
                        <a:pt x="7" y="6"/>
                      </a:lnTo>
                      <a:lnTo>
                        <a:pt x="9" y="3"/>
                      </a:lnTo>
                      <a:lnTo>
                        <a:pt x="13"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5" name="Freeform 44"/>
                <p:cNvSpPr>
                  <a:spLocks/>
                </p:cNvSpPr>
                <p:nvPr/>
              </p:nvSpPr>
              <p:spPr bwMode="auto">
                <a:xfrm>
                  <a:off x="7110415" y="3141669"/>
                  <a:ext cx="49213" cy="206376"/>
                </a:xfrm>
                <a:custGeom>
                  <a:avLst/>
                  <a:gdLst>
                    <a:gd name="T0" fmla="*/ 52 w 122"/>
                    <a:gd name="T1" fmla="*/ 2 h 520"/>
                    <a:gd name="T2" fmla="*/ 58 w 122"/>
                    <a:gd name="T3" fmla="*/ 1 h 520"/>
                    <a:gd name="T4" fmla="*/ 62 w 122"/>
                    <a:gd name="T5" fmla="*/ 12 h 520"/>
                    <a:gd name="T6" fmla="*/ 59 w 122"/>
                    <a:gd name="T7" fmla="*/ 52 h 520"/>
                    <a:gd name="T8" fmla="*/ 56 w 122"/>
                    <a:gd name="T9" fmla="*/ 92 h 520"/>
                    <a:gd name="T10" fmla="*/ 63 w 122"/>
                    <a:gd name="T11" fmla="*/ 106 h 520"/>
                    <a:gd name="T12" fmla="*/ 67 w 122"/>
                    <a:gd name="T13" fmla="*/ 114 h 520"/>
                    <a:gd name="T14" fmla="*/ 62 w 122"/>
                    <a:gd name="T15" fmla="*/ 128 h 520"/>
                    <a:gd name="T16" fmla="*/ 65 w 122"/>
                    <a:gd name="T17" fmla="*/ 142 h 520"/>
                    <a:gd name="T18" fmla="*/ 78 w 122"/>
                    <a:gd name="T19" fmla="*/ 158 h 520"/>
                    <a:gd name="T20" fmla="*/ 80 w 122"/>
                    <a:gd name="T21" fmla="*/ 170 h 520"/>
                    <a:gd name="T22" fmla="*/ 73 w 122"/>
                    <a:gd name="T23" fmla="*/ 182 h 520"/>
                    <a:gd name="T24" fmla="*/ 83 w 122"/>
                    <a:gd name="T25" fmla="*/ 225 h 520"/>
                    <a:gd name="T26" fmla="*/ 89 w 122"/>
                    <a:gd name="T27" fmla="*/ 261 h 520"/>
                    <a:gd name="T28" fmla="*/ 85 w 122"/>
                    <a:gd name="T29" fmla="*/ 287 h 520"/>
                    <a:gd name="T30" fmla="*/ 91 w 122"/>
                    <a:gd name="T31" fmla="*/ 313 h 520"/>
                    <a:gd name="T32" fmla="*/ 122 w 122"/>
                    <a:gd name="T33" fmla="*/ 336 h 520"/>
                    <a:gd name="T34" fmla="*/ 118 w 122"/>
                    <a:gd name="T35" fmla="*/ 348 h 520"/>
                    <a:gd name="T36" fmla="*/ 109 w 122"/>
                    <a:gd name="T37" fmla="*/ 356 h 520"/>
                    <a:gd name="T38" fmla="*/ 94 w 122"/>
                    <a:gd name="T39" fmla="*/ 358 h 520"/>
                    <a:gd name="T40" fmla="*/ 73 w 122"/>
                    <a:gd name="T41" fmla="*/ 348 h 520"/>
                    <a:gd name="T42" fmla="*/ 69 w 122"/>
                    <a:gd name="T43" fmla="*/ 391 h 520"/>
                    <a:gd name="T44" fmla="*/ 73 w 122"/>
                    <a:gd name="T45" fmla="*/ 434 h 520"/>
                    <a:gd name="T46" fmla="*/ 49 w 122"/>
                    <a:gd name="T47" fmla="*/ 438 h 520"/>
                    <a:gd name="T48" fmla="*/ 54 w 122"/>
                    <a:gd name="T49" fmla="*/ 451 h 520"/>
                    <a:gd name="T50" fmla="*/ 70 w 122"/>
                    <a:gd name="T51" fmla="*/ 476 h 520"/>
                    <a:gd name="T52" fmla="*/ 75 w 122"/>
                    <a:gd name="T53" fmla="*/ 502 h 520"/>
                    <a:gd name="T54" fmla="*/ 60 w 122"/>
                    <a:gd name="T55" fmla="*/ 515 h 520"/>
                    <a:gd name="T56" fmla="*/ 39 w 122"/>
                    <a:gd name="T57" fmla="*/ 514 h 520"/>
                    <a:gd name="T58" fmla="*/ 21 w 122"/>
                    <a:gd name="T59" fmla="*/ 512 h 520"/>
                    <a:gd name="T60" fmla="*/ 18 w 122"/>
                    <a:gd name="T61" fmla="*/ 496 h 520"/>
                    <a:gd name="T62" fmla="*/ 21 w 122"/>
                    <a:gd name="T63" fmla="*/ 480 h 520"/>
                    <a:gd name="T64" fmla="*/ 18 w 122"/>
                    <a:gd name="T65" fmla="*/ 456 h 520"/>
                    <a:gd name="T66" fmla="*/ 21 w 122"/>
                    <a:gd name="T67" fmla="*/ 440 h 520"/>
                    <a:gd name="T68" fmla="*/ 22 w 122"/>
                    <a:gd name="T69" fmla="*/ 420 h 520"/>
                    <a:gd name="T70" fmla="*/ 14 w 122"/>
                    <a:gd name="T71" fmla="*/ 405 h 520"/>
                    <a:gd name="T72" fmla="*/ 0 w 122"/>
                    <a:gd name="T73" fmla="*/ 397 h 520"/>
                    <a:gd name="T74" fmla="*/ 23 w 122"/>
                    <a:gd name="T75" fmla="*/ 316 h 520"/>
                    <a:gd name="T76" fmla="*/ 26 w 122"/>
                    <a:gd name="T77" fmla="*/ 274 h 520"/>
                    <a:gd name="T78" fmla="*/ 22 w 122"/>
                    <a:gd name="T79" fmla="*/ 241 h 520"/>
                    <a:gd name="T80" fmla="*/ 11 w 122"/>
                    <a:gd name="T81" fmla="*/ 218 h 520"/>
                    <a:gd name="T82" fmla="*/ 1 w 122"/>
                    <a:gd name="T83" fmla="*/ 197 h 520"/>
                    <a:gd name="T84" fmla="*/ 0 w 122"/>
                    <a:gd name="T85" fmla="*/ 177 h 520"/>
                    <a:gd name="T86" fmla="*/ 6 w 122"/>
                    <a:gd name="T87" fmla="*/ 154 h 520"/>
                    <a:gd name="T88" fmla="*/ 12 w 122"/>
                    <a:gd name="T89" fmla="*/ 131 h 520"/>
                    <a:gd name="T90" fmla="*/ 11 w 122"/>
                    <a:gd name="T91" fmla="*/ 117 h 520"/>
                    <a:gd name="T92" fmla="*/ 0 w 122"/>
                    <a:gd name="T93" fmla="*/ 103 h 520"/>
                    <a:gd name="T94" fmla="*/ 10 w 122"/>
                    <a:gd name="T95" fmla="*/ 86 h 520"/>
                    <a:gd name="T96" fmla="*/ 24 w 122"/>
                    <a:gd name="T97" fmla="*/ 72 h 520"/>
                    <a:gd name="T98" fmla="*/ 35 w 122"/>
                    <a:gd name="T99" fmla="*/ 53 h 520"/>
                    <a:gd name="T100" fmla="*/ 40 w 122"/>
                    <a:gd name="T101" fmla="*/ 33 h 520"/>
                    <a:gd name="T102" fmla="*/ 49 w 122"/>
                    <a:gd name="T103" fmla="*/ 27 h 520"/>
                    <a:gd name="T104" fmla="*/ 45 w 122"/>
                    <a:gd name="T105" fmla="*/ 20 h 5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2"/>
                    <a:gd name="T160" fmla="*/ 0 h 520"/>
                    <a:gd name="T161" fmla="*/ 122 w 122"/>
                    <a:gd name="T162" fmla="*/ 520 h 5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2" h="520">
                      <a:moveTo>
                        <a:pt x="36" y="18"/>
                      </a:moveTo>
                      <a:lnTo>
                        <a:pt x="45" y="8"/>
                      </a:lnTo>
                      <a:lnTo>
                        <a:pt x="52" y="2"/>
                      </a:lnTo>
                      <a:lnTo>
                        <a:pt x="54" y="1"/>
                      </a:lnTo>
                      <a:lnTo>
                        <a:pt x="56" y="0"/>
                      </a:lnTo>
                      <a:lnTo>
                        <a:pt x="58" y="1"/>
                      </a:lnTo>
                      <a:lnTo>
                        <a:pt x="60" y="2"/>
                      </a:lnTo>
                      <a:lnTo>
                        <a:pt x="61" y="6"/>
                      </a:lnTo>
                      <a:lnTo>
                        <a:pt x="62" y="12"/>
                      </a:lnTo>
                      <a:lnTo>
                        <a:pt x="62" y="21"/>
                      </a:lnTo>
                      <a:lnTo>
                        <a:pt x="61" y="30"/>
                      </a:lnTo>
                      <a:lnTo>
                        <a:pt x="59" y="52"/>
                      </a:lnTo>
                      <a:lnTo>
                        <a:pt x="56" y="75"/>
                      </a:lnTo>
                      <a:lnTo>
                        <a:pt x="55" y="83"/>
                      </a:lnTo>
                      <a:lnTo>
                        <a:pt x="56" y="92"/>
                      </a:lnTo>
                      <a:lnTo>
                        <a:pt x="58" y="99"/>
                      </a:lnTo>
                      <a:lnTo>
                        <a:pt x="61" y="103"/>
                      </a:lnTo>
                      <a:lnTo>
                        <a:pt x="63" y="106"/>
                      </a:lnTo>
                      <a:lnTo>
                        <a:pt x="65" y="108"/>
                      </a:lnTo>
                      <a:lnTo>
                        <a:pt x="67" y="111"/>
                      </a:lnTo>
                      <a:lnTo>
                        <a:pt x="67" y="114"/>
                      </a:lnTo>
                      <a:lnTo>
                        <a:pt x="65" y="118"/>
                      </a:lnTo>
                      <a:lnTo>
                        <a:pt x="63" y="122"/>
                      </a:lnTo>
                      <a:lnTo>
                        <a:pt x="62" y="128"/>
                      </a:lnTo>
                      <a:lnTo>
                        <a:pt x="62" y="135"/>
                      </a:lnTo>
                      <a:lnTo>
                        <a:pt x="63" y="138"/>
                      </a:lnTo>
                      <a:lnTo>
                        <a:pt x="65" y="142"/>
                      </a:lnTo>
                      <a:lnTo>
                        <a:pt x="69" y="147"/>
                      </a:lnTo>
                      <a:lnTo>
                        <a:pt x="73" y="152"/>
                      </a:lnTo>
                      <a:lnTo>
                        <a:pt x="78" y="158"/>
                      </a:lnTo>
                      <a:lnTo>
                        <a:pt x="80" y="162"/>
                      </a:lnTo>
                      <a:lnTo>
                        <a:pt x="81" y="167"/>
                      </a:lnTo>
                      <a:lnTo>
                        <a:pt x="80" y="170"/>
                      </a:lnTo>
                      <a:lnTo>
                        <a:pt x="78" y="174"/>
                      </a:lnTo>
                      <a:lnTo>
                        <a:pt x="75" y="178"/>
                      </a:lnTo>
                      <a:lnTo>
                        <a:pt x="73" y="182"/>
                      </a:lnTo>
                      <a:lnTo>
                        <a:pt x="73" y="189"/>
                      </a:lnTo>
                      <a:lnTo>
                        <a:pt x="77" y="203"/>
                      </a:lnTo>
                      <a:lnTo>
                        <a:pt x="83" y="225"/>
                      </a:lnTo>
                      <a:lnTo>
                        <a:pt x="87" y="238"/>
                      </a:lnTo>
                      <a:lnTo>
                        <a:pt x="88" y="254"/>
                      </a:lnTo>
                      <a:lnTo>
                        <a:pt x="89" y="261"/>
                      </a:lnTo>
                      <a:lnTo>
                        <a:pt x="88" y="269"/>
                      </a:lnTo>
                      <a:lnTo>
                        <a:pt x="87" y="278"/>
                      </a:lnTo>
                      <a:lnTo>
                        <a:pt x="85" y="287"/>
                      </a:lnTo>
                      <a:lnTo>
                        <a:pt x="85" y="297"/>
                      </a:lnTo>
                      <a:lnTo>
                        <a:pt x="88" y="306"/>
                      </a:lnTo>
                      <a:lnTo>
                        <a:pt x="91" y="313"/>
                      </a:lnTo>
                      <a:lnTo>
                        <a:pt x="95" y="318"/>
                      </a:lnTo>
                      <a:lnTo>
                        <a:pt x="108" y="328"/>
                      </a:lnTo>
                      <a:lnTo>
                        <a:pt x="122" y="336"/>
                      </a:lnTo>
                      <a:lnTo>
                        <a:pt x="121" y="341"/>
                      </a:lnTo>
                      <a:lnTo>
                        <a:pt x="119" y="345"/>
                      </a:lnTo>
                      <a:lnTo>
                        <a:pt x="118" y="348"/>
                      </a:lnTo>
                      <a:lnTo>
                        <a:pt x="115" y="352"/>
                      </a:lnTo>
                      <a:lnTo>
                        <a:pt x="112" y="354"/>
                      </a:lnTo>
                      <a:lnTo>
                        <a:pt x="109" y="356"/>
                      </a:lnTo>
                      <a:lnTo>
                        <a:pt x="105" y="357"/>
                      </a:lnTo>
                      <a:lnTo>
                        <a:pt x="102" y="358"/>
                      </a:lnTo>
                      <a:lnTo>
                        <a:pt x="94" y="358"/>
                      </a:lnTo>
                      <a:lnTo>
                        <a:pt x="87" y="357"/>
                      </a:lnTo>
                      <a:lnTo>
                        <a:pt x="80" y="353"/>
                      </a:lnTo>
                      <a:lnTo>
                        <a:pt x="73" y="348"/>
                      </a:lnTo>
                      <a:lnTo>
                        <a:pt x="71" y="362"/>
                      </a:lnTo>
                      <a:lnTo>
                        <a:pt x="70" y="376"/>
                      </a:lnTo>
                      <a:lnTo>
                        <a:pt x="69" y="391"/>
                      </a:lnTo>
                      <a:lnTo>
                        <a:pt x="70" y="405"/>
                      </a:lnTo>
                      <a:lnTo>
                        <a:pt x="71" y="426"/>
                      </a:lnTo>
                      <a:lnTo>
                        <a:pt x="73" y="434"/>
                      </a:lnTo>
                      <a:lnTo>
                        <a:pt x="60" y="434"/>
                      </a:lnTo>
                      <a:lnTo>
                        <a:pt x="49" y="434"/>
                      </a:lnTo>
                      <a:lnTo>
                        <a:pt x="49" y="438"/>
                      </a:lnTo>
                      <a:lnTo>
                        <a:pt x="50" y="443"/>
                      </a:lnTo>
                      <a:lnTo>
                        <a:pt x="52" y="446"/>
                      </a:lnTo>
                      <a:lnTo>
                        <a:pt x="54" y="451"/>
                      </a:lnTo>
                      <a:lnTo>
                        <a:pt x="60" y="458"/>
                      </a:lnTo>
                      <a:lnTo>
                        <a:pt x="65" y="467"/>
                      </a:lnTo>
                      <a:lnTo>
                        <a:pt x="70" y="476"/>
                      </a:lnTo>
                      <a:lnTo>
                        <a:pt x="74" y="488"/>
                      </a:lnTo>
                      <a:lnTo>
                        <a:pt x="74" y="495"/>
                      </a:lnTo>
                      <a:lnTo>
                        <a:pt x="75" y="502"/>
                      </a:lnTo>
                      <a:lnTo>
                        <a:pt x="74" y="511"/>
                      </a:lnTo>
                      <a:lnTo>
                        <a:pt x="73" y="520"/>
                      </a:lnTo>
                      <a:lnTo>
                        <a:pt x="60" y="515"/>
                      </a:lnTo>
                      <a:lnTo>
                        <a:pt x="51" y="514"/>
                      </a:lnTo>
                      <a:lnTo>
                        <a:pt x="44" y="513"/>
                      </a:lnTo>
                      <a:lnTo>
                        <a:pt x="39" y="514"/>
                      </a:lnTo>
                      <a:lnTo>
                        <a:pt x="33" y="514"/>
                      </a:lnTo>
                      <a:lnTo>
                        <a:pt x="28" y="514"/>
                      </a:lnTo>
                      <a:lnTo>
                        <a:pt x="21" y="512"/>
                      </a:lnTo>
                      <a:lnTo>
                        <a:pt x="12" y="507"/>
                      </a:lnTo>
                      <a:lnTo>
                        <a:pt x="15" y="501"/>
                      </a:lnTo>
                      <a:lnTo>
                        <a:pt x="18" y="496"/>
                      </a:lnTo>
                      <a:lnTo>
                        <a:pt x="20" y="492"/>
                      </a:lnTo>
                      <a:lnTo>
                        <a:pt x="21" y="487"/>
                      </a:lnTo>
                      <a:lnTo>
                        <a:pt x="21" y="480"/>
                      </a:lnTo>
                      <a:lnTo>
                        <a:pt x="20" y="472"/>
                      </a:lnTo>
                      <a:lnTo>
                        <a:pt x="19" y="464"/>
                      </a:lnTo>
                      <a:lnTo>
                        <a:pt x="18" y="456"/>
                      </a:lnTo>
                      <a:lnTo>
                        <a:pt x="19" y="451"/>
                      </a:lnTo>
                      <a:lnTo>
                        <a:pt x="19" y="446"/>
                      </a:lnTo>
                      <a:lnTo>
                        <a:pt x="21" y="440"/>
                      </a:lnTo>
                      <a:lnTo>
                        <a:pt x="24" y="434"/>
                      </a:lnTo>
                      <a:lnTo>
                        <a:pt x="23" y="426"/>
                      </a:lnTo>
                      <a:lnTo>
                        <a:pt x="22" y="420"/>
                      </a:lnTo>
                      <a:lnTo>
                        <a:pt x="21" y="414"/>
                      </a:lnTo>
                      <a:lnTo>
                        <a:pt x="18" y="409"/>
                      </a:lnTo>
                      <a:lnTo>
                        <a:pt x="14" y="405"/>
                      </a:lnTo>
                      <a:lnTo>
                        <a:pt x="10" y="402"/>
                      </a:lnTo>
                      <a:lnTo>
                        <a:pt x="5" y="399"/>
                      </a:lnTo>
                      <a:lnTo>
                        <a:pt x="0" y="397"/>
                      </a:lnTo>
                      <a:lnTo>
                        <a:pt x="9" y="371"/>
                      </a:lnTo>
                      <a:lnTo>
                        <a:pt x="19" y="336"/>
                      </a:lnTo>
                      <a:lnTo>
                        <a:pt x="23" y="316"/>
                      </a:lnTo>
                      <a:lnTo>
                        <a:pt x="25" y="296"/>
                      </a:lnTo>
                      <a:lnTo>
                        <a:pt x="26" y="285"/>
                      </a:lnTo>
                      <a:lnTo>
                        <a:pt x="26" y="274"/>
                      </a:lnTo>
                      <a:lnTo>
                        <a:pt x="25" y="261"/>
                      </a:lnTo>
                      <a:lnTo>
                        <a:pt x="24" y="250"/>
                      </a:lnTo>
                      <a:lnTo>
                        <a:pt x="22" y="241"/>
                      </a:lnTo>
                      <a:lnTo>
                        <a:pt x="19" y="234"/>
                      </a:lnTo>
                      <a:lnTo>
                        <a:pt x="15" y="226"/>
                      </a:lnTo>
                      <a:lnTo>
                        <a:pt x="11" y="218"/>
                      </a:lnTo>
                      <a:lnTo>
                        <a:pt x="6" y="211"/>
                      </a:lnTo>
                      <a:lnTo>
                        <a:pt x="3" y="204"/>
                      </a:lnTo>
                      <a:lnTo>
                        <a:pt x="1" y="197"/>
                      </a:lnTo>
                      <a:lnTo>
                        <a:pt x="0" y="189"/>
                      </a:lnTo>
                      <a:lnTo>
                        <a:pt x="0" y="182"/>
                      </a:lnTo>
                      <a:lnTo>
                        <a:pt x="0" y="177"/>
                      </a:lnTo>
                      <a:lnTo>
                        <a:pt x="1" y="170"/>
                      </a:lnTo>
                      <a:lnTo>
                        <a:pt x="3" y="165"/>
                      </a:lnTo>
                      <a:lnTo>
                        <a:pt x="6" y="154"/>
                      </a:lnTo>
                      <a:lnTo>
                        <a:pt x="10" y="142"/>
                      </a:lnTo>
                      <a:lnTo>
                        <a:pt x="11" y="137"/>
                      </a:lnTo>
                      <a:lnTo>
                        <a:pt x="12" y="131"/>
                      </a:lnTo>
                      <a:lnTo>
                        <a:pt x="12" y="127"/>
                      </a:lnTo>
                      <a:lnTo>
                        <a:pt x="12" y="121"/>
                      </a:lnTo>
                      <a:lnTo>
                        <a:pt x="11" y="117"/>
                      </a:lnTo>
                      <a:lnTo>
                        <a:pt x="8" y="112"/>
                      </a:lnTo>
                      <a:lnTo>
                        <a:pt x="4" y="108"/>
                      </a:lnTo>
                      <a:lnTo>
                        <a:pt x="0" y="103"/>
                      </a:lnTo>
                      <a:lnTo>
                        <a:pt x="2" y="97"/>
                      </a:lnTo>
                      <a:lnTo>
                        <a:pt x="5" y="91"/>
                      </a:lnTo>
                      <a:lnTo>
                        <a:pt x="10" y="86"/>
                      </a:lnTo>
                      <a:lnTo>
                        <a:pt x="14" y="81"/>
                      </a:lnTo>
                      <a:lnTo>
                        <a:pt x="19" y="77"/>
                      </a:lnTo>
                      <a:lnTo>
                        <a:pt x="24" y="72"/>
                      </a:lnTo>
                      <a:lnTo>
                        <a:pt x="30" y="69"/>
                      </a:lnTo>
                      <a:lnTo>
                        <a:pt x="36" y="67"/>
                      </a:lnTo>
                      <a:lnTo>
                        <a:pt x="35" y="53"/>
                      </a:lnTo>
                      <a:lnTo>
                        <a:pt x="36" y="42"/>
                      </a:lnTo>
                      <a:lnTo>
                        <a:pt x="38" y="38"/>
                      </a:lnTo>
                      <a:lnTo>
                        <a:pt x="40" y="33"/>
                      </a:lnTo>
                      <a:lnTo>
                        <a:pt x="44" y="31"/>
                      </a:lnTo>
                      <a:lnTo>
                        <a:pt x="49" y="30"/>
                      </a:lnTo>
                      <a:lnTo>
                        <a:pt x="49" y="27"/>
                      </a:lnTo>
                      <a:lnTo>
                        <a:pt x="49" y="23"/>
                      </a:lnTo>
                      <a:lnTo>
                        <a:pt x="48" y="21"/>
                      </a:lnTo>
                      <a:lnTo>
                        <a:pt x="45" y="20"/>
                      </a:lnTo>
                      <a:lnTo>
                        <a:pt x="42" y="18"/>
                      </a:lnTo>
                      <a:lnTo>
                        <a:pt x="36" y="1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6" name="Freeform 45"/>
                <p:cNvSpPr>
                  <a:spLocks/>
                </p:cNvSpPr>
                <p:nvPr/>
              </p:nvSpPr>
              <p:spPr bwMode="auto">
                <a:xfrm>
                  <a:off x="1000125" y="3148018"/>
                  <a:ext cx="11113" cy="15875"/>
                </a:xfrm>
                <a:custGeom>
                  <a:avLst/>
                  <a:gdLst>
                    <a:gd name="T0" fmla="*/ 13 w 27"/>
                    <a:gd name="T1" fmla="*/ 0 h 40"/>
                    <a:gd name="T2" fmla="*/ 17 w 27"/>
                    <a:gd name="T3" fmla="*/ 0 h 40"/>
                    <a:gd name="T4" fmla="*/ 21 w 27"/>
                    <a:gd name="T5" fmla="*/ 1 h 40"/>
                    <a:gd name="T6" fmla="*/ 23 w 27"/>
                    <a:gd name="T7" fmla="*/ 3 h 40"/>
                    <a:gd name="T8" fmla="*/ 25 w 27"/>
                    <a:gd name="T9" fmla="*/ 5 h 40"/>
                    <a:gd name="T10" fmla="*/ 26 w 27"/>
                    <a:gd name="T11" fmla="*/ 10 h 40"/>
                    <a:gd name="T12" fmla="*/ 27 w 27"/>
                    <a:gd name="T13" fmla="*/ 14 h 40"/>
                    <a:gd name="T14" fmla="*/ 27 w 27"/>
                    <a:gd name="T15" fmla="*/ 19 h 40"/>
                    <a:gd name="T16" fmla="*/ 27 w 27"/>
                    <a:gd name="T17" fmla="*/ 23 h 40"/>
                    <a:gd name="T18" fmla="*/ 26 w 27"/>
                    <a:gd name="T19" fmla="*/ 28 h 40"/>
                    <a:gd name="T20" fmla="*/ 24 w 27"/>
                    <a:gd name="T21" fmla="*/ 32 h 40"/>
                    <a:gd name="T22" fmla="*/ 22 w 27"/>
                    <a:gd name="T23" fmla="*/ 35 h 40"/>
                    <a:gd name="T24" fmla="*/ 18 w 27"/>
                    <a:gd name="T25" fmla="*/ 38 h 40"/>
                    <a:gd name="T26" fmla="*/ 15 w 27"/>
                    <a:gd name="T27" fmla="*/ 40 h 40"/>
                    <a:gd name="T28" fmla="*/ 11 w 27"/>
                    <a:gd name="T29" fmla="*/ 40 h 40"/>
                    <a:gd name="T30" fmla="*/ 6 w 27"/>
                    <a:gd name="T31" fmla="*/ 39 h 40"/>
                    <a:gd name="T32" fmla="*/ 0 w 27"/>
                    <a:gd name="T33" fmla="*/ 37 h 40"/>
                    <a:gd name="T34" fmla="*/ 0 w 27"/>
                    <a:gd name="T35" fmla="*/ 24 h 40"/>
                    <a:gd name="T36" fmla="*/ 0 w 27"/>
                    <a:gd name="T37" fmla="*/ 12 h 40"/>
                    <a:gd name="T38" fmla="*/ 4 w 27"/>
                    <a:gd name="T39" fmla="*/ 12 h 40"/>
                    <a:gd name="T40" fmla="*/ 7 w 27"/>
                    <a:gd name="T41" fmla="*/ 12 h 40"/>
                    <a:gd name="T42" fmla="*/ 8 w 27"/>
                    <a:gd name="T43" fmla="*/ 11 h 40"/>
                    <a:gd name="T44" fmla="*/ 11 w 27"/>
                    <a:gd name="T45" fmla="*/ 10 h 40"/>
                    <a:gd name="T46" fmla="*/ 12 w 27"/>
                    <a:gd name="T47" fmla="*/ 5 h 40"/>
                    <a:gd name="T48" fmla="*/ 13 w 27"/>
                    <a:gd name="T49" fmla="*/ 0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
                    <a:gd name="T76" fmla="*/ 0 h 40"/>
                    <a:gd name="T77" fmla="*/ 27 w 27"/>
                    <a:gd name="T78" fmla="*/ 40 h 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 h="40">
                      <a:moveTo>
                        <a:pt x="13" y="0"/>
                      </a:moveTo>
                      <a:lnTo>
                        <a:pt x="17" y="0"/>
                      </a:lnTo>
                      <a:lnTo>
                        <a:pt x="21" y="1"/>
                      </a:lnTo>
                      <a:lnTo>
                        <a:pt x="23" y="3"/>
                      </a:lnTo>
                      <a:lnTo>
                        <a:pt x="25" y="5"/>
                      </a:lnTo>
                      <a:lnTo>
                        <a:pt x="26" y="10"/>
                      </a:lnTo>
                      <a:lnTo>
                        <a:pt x="27" y="14"/>
                      </a:lnTo>
                      <a:lnTo>
                        <a:pt x="27" y="19"/>
                      </a:lnTo>
                      <a:lnTo>
                        <a:pt x="27" y="23"/>
                      </a:lnTo>
                      <a:lnTo>
                        <a:pt x="26" y="28"/>
                      </a:lnTo>
                      <a:lnTo>
                        <a:pt x="24" y="32"/>
                      </a:lnTo>
                      <a:lnTo>
                        <a:pt x="22" y="35"/>
                      </a:lnTo>
                      <a:lnTo>
                        <a:pt x="18" y="38"/>
                      </a:lnTo>
                      <a:lnTo>
                        <a:pt x="15" y="40"/>
                      </a:lnTo>
                      <a:lnTo>
                        <a:pt x="11" y="40"/>
                      </a:lnTo>
                      <a:lnTo>
                        <a:pt x="6" y="39"/>
                      </a:lnTo>
                      <a:lnTo>
                        <a:pt x="0" y="37"/>
                      </a:lnTo>
                      <a:lnTo>
                        <a:pt x="0" y="24"/>
                      </a:lnTo>
                      <a:lnTo>
                        <a:pt x="0" y="12"/>
                      </a:lnTo>
                      <a:lnTo>
                        <a:pt x="4" y="12"/>
                      </a:lnTo>
                      <a:lnTo>
                        <a:pt x="7" y="12"/>
                      </a:lnTo>
                      <a:lnTo>
                        <a:pt x="8" y="11"/>
                      </a:lnTo>
                      <a:lnTo>
                        <a:pt x="11" y="10"/>
                      </a:lnTo>
                      <a:lnTo>
                        <a:pt x="12" y="5"/>
                      </a:lnTo>
                      <a:lnTo>
                        <a:pt x="13"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7" name="Freeform 46"/>
                <p:cNvSpPr>
                  <a:spLocks/>
                </p:cNvSpPr>
                <p:nvPr/>
              </p:nvSpPr>
              <p:spPr bwMode="auto">
                <a:xfrm>
                  <a:off x="3122614" y="3225805"/>
                  <a:ext cx="141288" cy="122238"/>
                </a:xfrm>
                <a:custGeom>
                  <a:avLst/>
                  <a:gdLst>
                    <a:gd name="T0" fmla="*/ 172 w 355"/>
                    <a:gd name="T1" fmla="*/ 9 h 306"/>
                    <a:gd name="T2" fmla="*/ 189 w 355"/>
                    <a:gd name="T3" fmla="*/ 22 h 306"/>
                    <a:gd name="T4" fmla="*/ 181 w 355"/>
                    <a:gd name="T5" fmla="*/ 44 h 306"/>
                    <a:gd name="T6" fmla="*/ 173 w 355"/>
                    <a:gd name="T7" fmla="*/ 55 h 306"/>
                    <a:gd name="T8" fmla="*/ 179 w 355"/>
                    <a:gd name="T9" fmla="*/ 69 h 306"/>
                    <a:gd name="T10" fmla="*/ 182 w 355"/>
                    <a:gd name="T11" fmla="*/ 85 h 306"/>
                    <a:gd name="T12" fmla="*/ 193 w 355"/>
                    <a:gd name="T13" fmla="*/ 92 h 306"/>
                    <a:gd name="T14" fmla="*/ 224 w 355"/>
                    <a:gd name="T15" fmla="*/ 94 h 306"/>
                    <a:gd name="T16" fmla="*/ 258 w 355"/>
                    <a:gd name="T17" fmla="*/ 120 h 306"/>
                    <a:gd name="T18" fmla="*/ 281 w 355"/>
                    <a:gd name="T19" fmla="*/ 127 h 306"/>
                    <a:gd name="T20" fmla="*/ 309 w 355"/>
                    <a:gd name="T21" fmla="*/ 141 h 306"/>
                    <a:gd name="T22" fmla="*/ 311 w 355"/>
                    <a:gd name="T23" fmla="*/ 161 h 306"/>
                    <a:gd name="T24" fmla="*/ 292 w 355"/>
                    <a:gd name="T25" fmla="*/ 173 h 306"/>
                    <a:gd name="T26" fmla="*/ 301 w 355"/>
                    <a:gd name="T27" fmla="*/ 181 h 306"/>
                    <a:gd name="T28" fmla="*/ 325 w 355"/>
                    <a:gd name="T29" fmla="*/ 181 h 306"/>
                    <a:gd name="T30" fmla="*/ 332 w 355"/>
                    <a:gd name="T31" fmla="*/ 202 h 306"/>
                    <a:gd name="T32" fmla="*/ 336 w 355"/>
                    <a:gd name="T33" fmla="*/ 219 h 306"/>
                    <a:gd name="T34" fmla="*/ 348 w 355"/>
                    <a:gd name="T35" fmla="*/ 221 h 306"/>
                    <a:gd name="T36" fmla="*/ 355 w 355"/>
                    <a:gd name="T37" fmla="*/ 236 h 306"/>
                    <a:gd name="T38" fmla="*/ 336 w 355"/>
                    <a:gd name="T39" fmla="*/ 254 h 306"/>
                    <a:gd name="T40" fmla="*/ 328 w 355"/>
                    <a:gd name="T41" fmla="*/ 274 h 306"/>
                    <a:gd name="T42" fmla="*/ 321 w 355"/>
                    <a:gd name="T43" fmla="*/ 276 h 306"/>
                    <a:gd name="T44" fmla="*/ 302 w 355"/>
                    <a:gd name="T45" fmla="*/ 257 h 306"/>
                    <a:gd name="T46" fmla="*/ 272 w 355"/>
                    <a:gd name="T47" fmla="*/ 262 h 306"/>
                    <a:gd name="T48" fmla="*/ 238 w 355"/>
                    <a:gd name="T49" fmla="*/ 262 h 306"/>
                    <a:gd name="T50" fmla="*/ 205 w 355"/>
                    <a:gd name="T51" fmla="*/ 279 h 306"/>
                    <a:gd name="T52" fmla="*/ 194 w 355"/>
                    <a:gd name="T53" fmla="*/ 299 h 306"/>
                    <a:gd name="T54" fmla="*/ 184 w 355"/>
                    <a:gd name="T55" fmla="*/ 303 h 306"/>
                    <a:gd name="T56" fmla="*/ 177 w 355"/>
                    <a:gd name="T57" fmla="*/ 286 h 306"/>
                    <a:gd name="T58" fmla="*/ 167 w 355"/>
                    <a:gd name="T59" fmla="*/ 266 h 306"/>
                    <a:gd name="T60" fmla="*/ 146 w 355"/>
                    <a:gd name="T61" fmla="*/ 261 h 306"/>
                    <a:gd name="T62" fmla="*/ 125 w 355"/>
                    <a:gd name="T63" fmla="*/ 247 h 306"/>
                    <a:gd name="T64" fmla="*/ 94 w 355"/>
                    <a:gd name="T65" fmla="*/ 222 h 306"/>
                    <a:gd name="T66" fmla="*/ 66 w 355"/>
                    <a:gd name="T67" fmla="*/ 219 h 306"/>
                    <a:gd name="T68" fmla="*/ 34 w 355"/>
                    <a:gd name="T69" fmla="*/ 231 h 306"/>
                    <a:gd name="T70" fmla="*/ 6 w 355"/>
                    <a:gd name="T71" fmla="*/ 233 h 306"/>
                    <a:gd name="T72" fmla="*/ 7 w 355"/>
                    <a:gd name="T73" fmla="*/ 217 h 306"/>
                    <a:gd name="T74" fmla="*/ 17 w 355"/>
                    <a:gd name="T75" fmla="*/ 184 h 306"/>
                    <a:gd name="T76" fmla="*/ 34 w 355"/>
                    <a:gd name="T77" fmla="*/ 178 h 306"/>
                    <a:gd name="T78" fmla="*/ 44 w 355"/>
                    <a:gd name="T79" fmla="*/ 157 h 306"/>
                    <a:gd name="T80" fmla="*/ 57 w 355"/>
                    <a:gd name="T81" fmla="*/ 153 h 306"/>
                    <a:gd name="T82" fmla="*/ 56 w 355"/>
                    <a:gd name="T83" fmla="*/ 137 h 306"/>
                    <a:gd name="T84" fmla="*/ 70 w 355"/>
                    <a:gd name="T85" fmla="*/ 123 h 306"/>
                    <a:gd name="T86" fmla="*/ 86 w 355"/>
                    <a:gd name="T87" fmla="*/ 103 h 306"/>
                    <a:gd name="T88" fmla="*/ 89 w 355"/>
                    <a:gd name="T89" fmla="*/ 72 h 306"/>
                    <a:gd name="T90" fmla="*/ 109 w 355"/>
                    <a:gd name="T91" fmla="*/ 49 h 306"/>
                    <a:gd name="T92" fmla="*/ 126 w 355"/>
                    <a:gd name="T93" fmla="*/ 21 h 306"/>
                    <a:gd name="T94" fmla="*/ 151 w 355"/>
                    <a:gd name="T95" fmla="*/ 15 h 306"/>
                    <a:gd name="T96" fmla="*/ 158 w 355"/>
                    <a:gd name="T97" fmla="*/ 3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306"/>
                    <a:gd name="T149" fmla="*/ 355 w 355"/>
                    <a:gd name="T150" fmla="*/ 306 h 3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306">
                      <a:moveTo>
                        <a:pt x="158" y="0"/>
                      </a:moveTo>
                      <a:lnTo>
                        <a:pt x="163" y="2"/>
                      </a:lnTo>
                      <a:lnTo>
                        <a:pt x="168" y="4"/>
                      </a:lnTo>
                      <a:lnTo>
                        <a:pt x="172" y="9"/>
                      </a:lnTo>
                      <a:lnTo>
                        <a:pt x="175" y="12"/>
                      </a:lnTo>
                      <a:lnTo>
                        <a:pt x="180" y="16"/>
                      </a:lnTo>
                      <a:lnTo>
                        <a:pt x="184" y="20"/>
                      </a:lnTo>
                      <a:lnTo>
                        <a:pt x="189" y="22"/>
                      </a:lnTo>
                      <a:lnTo>
                        <a:pt x="194" y="24"/>
                      </a:lnTo>
                      <a:lnTo>
                        <a:pt x="191" y="32"/>
                      </a:lnTo>
                      <a:lnTo>
                        <a:pt x="187" y="39"/>
                      </a:lnTo>
                      <a:lnTo>
                        <a:pt x="181" y="44"/>
                      </a:lnTo>
                      <a:lnTo>
                        <a:pt x="177" y="49"/>
                      </a:lnTo>
                      <a:lnTo>
                        <a:pt x="175" y="51"/>
                      </a:lnTo>
                      <a:lnTo>
                        <a:pt x="174" y="53"/>
                      </a:lnTo>
                      <a:lnTo>
                        <a:pt x="173" y="55"/>
                      </a:lnTo>
                      <a:lnTo>
                        <a:pt x="173" y="58"/>
                      </a:lnTo>
                      <a:lnTo>
                        <a:pt x="174" y="61"/>
                      </a:lnTo>
                      <a:lnTo>
                        <a:pt x="175" y="64"/>
                      </a:lnTo>
                      <a:lnTo>
                        <a:pt x="179" y="69"/>
                      </a:lnTo>
                      <a:lnTo>
                        <a:pt x="182" y="73"/>
                      </a:lnTo>
                      <a:lnTo>
                        <a:pt x="182" y="78"/>
                      </a:lnTo>
                      <a:lnTo>
                        <a:pt x="182" y="82"/>
                      </a:lnTo>
                      <a:lnTo>
                        <a:pt x="182" y="85"/>
                      </a:lnTo>
                      <a:lnTo>
                        <a:pt x="184" y="88"/>
                      </a:lnTo>
                      <a:lnTo>
                        <a:pt x="187" y="90"/>
                      </a:lnTo>
                      <a:lnTo>
                        <a:pt x="190" y="91"/>
                      </a:lnTo>
                      <a:lnTo>
                        <a:pt x="193" y="92"/>
                      </a:lnTo>
                      <a:lnTo>
                        <a:pt x="198" y="92"/>
                      </a:lnTo>
                      <a:lnTo>
                        <a:pt x="207" y="93"/>
                      </a:lnTo>
                      <a:lnTo>
                        <a:pt x="215" y="93"/>
                      </a:lnTo>
                      <a:lnTo>
                        <a:pt x="224" y="94"/>
                      </a:lnTo>
                      <a:lnTo>
                        <a:pt x="231" y="98"/>
                      </a:lnTo>
                      <a:lnTo>
                        <a:pt x="240" y="105"/>
                      </a:lnTo>
                      <a:lnTo>
                        <a:pt x="253" y="118"/>
                      </a:lnTo>
                      <a:lnTo>
                        <a:pt x="258" y="120"/>
                      </a:lnTo>
                      <a:lnTo>
                        <a:pt x="263" y="122"/>
                      </a:lnTo>
                      <a:lnTo>
                        <a:pt x="269" y="124"/>
                      </a:lnTo>
                      <a:lnTo>
                        <a:pt x="274" y="125"/>
                      </a:lnTo>
                      <a:lnTo>
                        <a:pt x="281" y="127"/>
                      </a:lnTo>
                      <a:lnTo>
                        <a:pt x="288" y="125"/>
                      </a:lnTo>
                      <a:lnTo>
                        <a:pt x="297" y="124"/>
                      </a:lnTo>
                      <a:lnTo>
                        <a:pt x="305" y="122"/>
                      </a:lnTo>
                      <a:lnTo>
                        <a:pt x="309" y="141"/>
                      </a:lnTo>
                      <a:lnTo>
                        <a:pt x="312" y="153"/>
                      </a:lnTo>
                      <a:lnTo>
                        <a:pt x="313" y="157"/>
                      </a:lnTo>
                      <a:lnTo>
                        <a:pt x="312" y="159"/>
                      </a:lnTo>
                      <a:lnTo>
                        <a:pt x="311" y="161"/>
                      </a:lnTo>
                      <a:lnTo>
                        <a:pt x="310" y="163"/>
                      </a:lnTo>
                      <a:lnTo>
                        <a:pt x="303" y="167"/>
                      </a:lnTo>
                      <a:lnTo>
                        <a:pt x="292" y="171"/>
                      </a:lnTo>
                      <a:lnTo>
                        <a:pt x="292" y="173"/>
                      </a:lnTo>
                      <a:lnTo>
                        <a:pt x="293" y="177"/>
                      </a:lnTo>
                      <a:lnTo>
                        <a:pt x="295" y="178"/>
                      </a:lnTo>
                      <a:lnTo>
                        <a:pt x="297" y="180"/>
                      </a:lnTo>
                      <a:lnTo>
                        <a:pt x="301" y="181"/>
                      </a:lnTo>
                      <a:lnTo>
                        <a:pt x="307" y="181"/>
                      </a:lnTo>
                      <a:lnTo>
                        <a:pt x="313" y="181"/>
                      </a:lnTo>
                      <a:lnTo>
                        <a:pt x="319" y="180"/>
                      </a:lnTo>
                      <a:lnTo>
                        <a:pt x="325" y="181"/>
                      </a:lnTo>
                      <a:lnTo>
                        <a:pt x="329" y="183"/>
                      </a:lnTo>
                      <a:lnTo>
                        <a:pt x="332" y="188"/>
                      </a:lnTo>
                      <a:lnTo>
                        <a:pt x="332" y="194"/>
                      </a:lnTo>
                      <a:lnTo>
                        <a:pt x="332" y="202"/>
                      </a:lnTo>
                      <a:lnTo>
                        <a:pt x="333" y="210"/>
                      </a:lnTo>
                      <a:lnTo>
                        <a:pt x="333" y="213"/>
                      </a:lnTo>
                      <a:lnTo>
                        <a:pt x="335" y="217"/>
                      </a:lnTo>
                      <a:lnTo>
                        <a:pt x="336" y="219"/>
                      </a:lnTo>
                      <a:lnTo>
                        <a:pt x="338" y="221"/>
                      </a:lnTo>
                      <a:lnTo>
                        <a:pt x="340" y="222"/>
                      </a:lnTo>
                      <a:lnTo>
                        <a:pt x="343" y="222"/>
                      </a:lnTo>
                      <a:lnTo>
                        <a:pt x="348" y="221"/>
                      </a:lnTo>
                      <a:lnTo>
                        <a:pt x="353" y="220"/>
                      </a:lnTo>
                      <a:lnTo>
                        <a:pt x="355" y="226"/>
                      </a:lnTo>
                      <a:lnTo>
                        <a:pt x="355" y="231"/>
                      </a:lnTo>
                      <a:lnTo>
                        <a:pt x="355" y="236"/>
                      </a:lnTo>
                      <a:lnTo>
                        <a:pt x="352" y="240"/>
                      </a:lnTo>
                      <a:lnTo>
                        <a:pt x="348" y="246"/>
                      </a:lnTo>
                      <a:lnTo>
                        <a:pt x="341" y="250"/>
                      </a:lnTo>
                      <a:lnTo>
                        <a:pt x="336" y="254"/>
                      </a:lnTo>
                      <a:lnTo>
                        <a:pt x="331" y="260"/>
                      </a:lnTo>
                      <a:lnTo>
                        <a:pt x="329" y="264"/>
                      </a:lnTo>
                      <a:lnTo>
                        <a:pt x="328" y="269"/>
                      </a:lnTo>
                      <a:lnTo>
                        <a:pt x="328" y="274"/>
                      </a:lnTo>
                      <a:lnTo>
                        <a:pt x="329" y="281"/>
                      </a:lnTo>
                      <a:lnTo>
                        <a:pt x="326" y="280"/>
                      </a:lnTo>
                      <a:lnTo>
                        <a:pt x="323" y="278"/>
                      </a:lnTo>
                      <a:lnTo>
                        <a:pt x="321" y="276"/>
                      </a:lnTo>
                      <a:lnTo>
                        <a:pt x="320" y="272"/>
                      </a:lnTo>
                      <a:lnTo>
                        <a:pt x="319" y="264"/>
                      </a:lnTo>
                      <a:lnTo>
                        <a:pt x="317" y="257"/>
                      </a:lnTo>
                      <a:lnTo>
                        <a:pt x="302" y="257"/>
                      </a:lnTo>
                      <a:lnTo>
                        <a:pt x="292" y="259"/>
                      </a:lnTo>
                      <a:lnTo>
                        <a:pt x="284" y="260"/>
                      </a:lnTo>
                      <a:lnTo>
                        <a:pt x="278" y="262"/>
                      </a:lnTo>
                      <a:lnTo>
                        <a:pt x="272" y="262"/>
                      </a:lnTo>
                      <a:lnTo>
                        <a:pt x="266" y="262"/>
                      </a:lnTo>
                      <a:lnTo>
                        <a:pt x="257" y="260"/>
                      </a:lnTo>
                      <a:lnTo>
                        <a:pt x="243" y="257"/>
                      </a:lnTo>
                      <a:lnTo>
                        <a:pt x="238" y="262"/>
                      </a:lnTo>
                      <a:lnTo>
                        <a:pt x="230" y="267"/>
                      </a:lnTo>
                      <a:lnTo>
                        <a:pt x="221" y="271"/>
                      </a:lnTo>
                      <a:lnTo>
                        <a:pt x="213" y="274"/>
                      </a:lnTo>
                      <a:lnTo>
                        <a:pt x="205" y="279"/>
                      </a:lnTo>
                      <a:lnTo>
                        <a:pt x="200" y="286"/>
                      </a:lnTo>
                      <a:lnTo>
                        <a:pt x="198" y="289"/>
                      </a:lnTo>
                      <a:lnTo>
                        <a:pt x="195" y="293"/>
                      </a:lnTo>
                      <a:lnTo>
                        <a:pt x="194" y="299"/>
                      </a:lnTo>
                      <a:lnTo>
                        <a:pt x="194" y="306"/>
                      </a:lnTo>
                      <a:lnTo>
                        <a:pt x="191" y="306"/>
                      </a:lnTo>
                      <a:lnTo>
                        <a:pt x="188" y="305"/>
                      </a:lnTo>
                      <a:lnTo>
                        <a:pt x="184" y="303"/>
                      </a:lnTo>
                      <a:lnTo>
                        <a:pt x="182" y="302"/>
                      </a:lnTo>
                      <a:lnTo>
                        <a:pt x="180" y="298"/>
                      </a:lnTo>
                      <a:lnTo>
                        <a:pt x="178" y="291"/>
                      </a:lnTo>
                      <a:lnTo>
                        <a:pt x="177" y="286"/>
                      </a:lnTo>
                      <a:lnTo>
                        <a:pt x="175" y="279"/>
                      </a:lnTo>
                      <a:lnTo>
                        <a:pt x="173" y="273"/>
                      </a:lnTo>
                      <a:lnTo>
                        <a:pt x="170" y="269"/>
                      </a:lnTo>
                      <a:lnTo>
                        <a:pt x="167" y="266"/>
                      </a:lnTo>
                      <a:lnTo>
                        <a:pt x="162" y="264"/>
                      </a:lnTo>
                      <a:lnTo>
                        <a:pt x="158" y="263"/>
                      </a:lnTo>
                      <a:lnTo>
                        <a:pt x="152" y="262"/>
                      </a:lnTo>
                      <a:lnTo>
                        <a:pt x="146" y="261"/>
                      </a:lnTo>
                      <a:lnTo>
                        <a:pt x="142" y="260"/>
                      </a:lnTo>
                      <a:lnTo>
                        <a:pt x="138" y="259"/>
                      </a:lnTo>
                      <a:lnTo>
                        <a:pt x="133" y="257"/>
                      </a:lnTo>
                      <a:lnTo>
                        <a:pt x="125" y="247"/>
                      </a:lnTo>
                      <a:lnTo>
                        <a:pt x="115" y="237"/>
                      </a:lnTo>
                      <a:lnTo>
                        <a:pt x="110" y="231"/>
                      </a:lnTo>
                      <a:lnTo>
                        <a:pt x="103" y="227"/>
                      </a:lnTo>
                      <a:lnTo>
                        <a:pt x="94" y="222"/>
                      </a:lnTo>
                      <a:lnTo>
                        <a:pt x="84" y="220"/>
                      </a:lnTo>
                      <a:lnTo>
                        <a:pt x="77" y="219"/>
                      </a:lnTo>
                      <a:lnTo>
                        <a:pt x="72" y="219"/>
                      </a:lnTo>
                      <a:lnTo>
                        <a:pt x="66" y="219"/>
                      </a:lnTo>
                      <a:lnTo>
                        <a:pt x="61" y="220"/>
                      </a:lnTo>
                      <a:lnTo>
                        <a:pt x="52" y="223"/>
                      </a:lnTo>
                      <a:lnTo>
                        <a:pt x="43" y="227"/>
                      </a:lnTo>
                      <a:lnTo>
                        <a:pt x="34" y="231"/>
                      </a:lnTo>
                      <a:lnTo>
                        <a:pt x="25" y="233"/>
                      </a:lnTo>
                      <a:lnTo>
                        <a:pt x="20" y="233"/>
                      </a:lnTo>
                      <a:lnTo>
                        <a:pt x="13" y="233"/>
                      </a:lnTo>
                      <a:lnTo>
                        <a:pt x="6" y="233"/>
                      </a:lnTo>
                      <a:lnTo>
                        <a:pt x="0" y="232"/>
                      </a:lnTo>
                      <a:lnTo>
                        <a:pt x="2" y="228"/>
                      </a:lnTo>
                      <a:lnTo>
                        <a:pt x="5" y="222"/>
                      </a:lnTo>
                      <a:lnTo>
                        <a:pt x="7" y="217"/>
                      </a:lnTo>
                      <a:lnTo>
                        <a:pt x="10" y="211"/>
                      </a:lnTo>
                      <a:lnTo>
                        <a:pt x="11" y="198"/>
                      </a:lnTo>
                      <a:lnTo>
                        <a:pt x="11" y="183"/>
                      </a:lnTo>
                      <a:lnTo>
                        <a:pt x="17" y="184"/>
                      </a:lnTo>
                      <a:lnTo>
                        <a:pt x="23" y="185"/>
                      </a:lnTo>
                      <a:lnTo>
                        <a:pt x="27" y="184"/>
                      </a:lnTo>
                      <a:lnTo>
                        <a:pt x="30" y="183"/>
                      </a:lnTo>
                      <a:lnTo>
                        <a:pt x="34" y="178"/>
                      </a:lnTo>
                      <a:lnTo>
                        <a:pt x="35" y="171"/>
                      </a:lnTo>
                      <a:lnTo>
                        <a:pt x="37" y="163"/>
                      </a:lnTo>
                      <a:lnTo>
                        <a:pt x="42" y="158"/>
                      </a:lnTo>
                      <a:lnTo>
                        <a:pt x="44" y="157"/>
                      </a:lnTo>
                      <a:lnTo>
                        <a:pt x="49" y="155"/>
                      </a:lnTo>
                      <a:lnTo>
                        <a:pt x="53" y="157"/>
                      </a:lnTo>
                      <a:lnTo>
                        <a:pt x="60" y="159"/>
                      </a:lnTo>
                      <a:lnTo>
                        <a:pt x="57" y="153"/>
                      </a:lnTo>
                      <a:lnTo>
                        <a:pt x="55" y="149"/>
                      </a:lnTo>
                      <a:lnTo>
                        <a:pt x="55" y="144"/>
                      </a:lnTo>
                      <a:lnTo>
                        <a:pt x="55" y="140"/>
                      </a:lnTo>
                      <a:lnTo>
                        <a:pt x="56" y="137"/>
                      </a:lnTo>
                      <a:lnTo>
                        <a:pt x="59" y="133"/>
                      </a:lnTo>
                      <a:lnTo>
                        <a:pt x="61" y="131"/>
                      </a:lnTo>
                      <a:lnTo>
                        <a:pt x="63" y="128"/>
                      </a:lnTo>
                      <a:lnTo>
                        <a:pt x="70" y="123"/>
                      </a:lnTo>
                      <a:lnTo>
                        <a:pt x="75" y="119"/>
                      </a:lnTo>
                      <a:lnTo>
                        <a:pt x="81" y="114"/>
                      </a:lnTo>
                      <a:lnTo>
                        <a:pt x="84" y="110"/>
                      </a:lnTo>
                      <a:lnTo>
                        <a:pt x="86" y="103"/>
                      </a:lnTo>
                      <a:lnTo>
                        <a:pt x="87" y="95"/>
                      </a:lnTo>
                      <a:lnTo>
                        <a:pt x="87" y="88"/>
                      </a:lnTo>
                      <a:lnTo>
                        <a:pt x="87" y="80"/>
                      </a:lnTo>
                      <a:lnTo>
                        <a:pt x="89" y="72"/>
                      </a:lnTo>
                      <a:lnTo>
                        <a:pt x="90" y="64"/>
                      </a:lnTo>
                      <a:lnTo>
                        <a:pt x="92" y="56"/>
                      </a:lnTo>
                      <a:lnTo>
                        <a:pt x="96" y="49"/>
                      </a:lnTo>
                      <a:lnTo>
                        <a:pt x="109" y="49"/>
                      </a:lnTo>
                      <a:lnTo>
                        <a:pt x="121" y="49"/>
                      </a:lnTo>
                      <a:lnTo>
                        <a:pt x="121" y="36"/>
                      </a:lnTo>
                      <a:lnTo>
                        <a:pt x="121" y="24"/>
                      </a:lnTo>
                      <a:lnTo>
                        <a:pt x="126" y="21"/>
                      </a:lnTo>
                      <a:lnTo>
                        <a:pt x="132" y="19"/>
                      </a:lnTo>
                      <a:lnTo>
                        <a:pt x="139" y="17"/>
                      </a:lnTo>
                      <a:lnTo>
                        <a:pt x="145" y="16"/>
                      </a:lnTo>
                      <a:lnTo>
                        <a:pt x="151" y="15"/>
                      </a:lnTo>
                      <a:lnTo>
                        <a:pt x="154" y="12"/>
                      </a:lnTo>
                      <a:lnTo>
                        <a:pt x="156" y="10"/>
                      </a:lnTo>
                      <a:lnTo>
                        <a:pt x="158" y="6"/>
                      </a:lnTo>
                      <a:lnTo>
                        <a:pt x="158" y="3"/>
                      </a:lnTo>
                      <a:lnTo>
                        <a:pt x="15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8" name="Freeform 47"/>
                <p:cNvSpPr>
                  <a:spLocks/>
                </p:cNvSpPr>
                <p:nvPr/>
              </p:nvSpPr>
              <p:spPr bwMode="auto">
                <a:xfrm>
                  <a:off x="3044826" y="3265493"/>
                  <a:ext cx="34925" cy="20638"/>
                </a:xfrm>
                <a:custGeom>
                  <a:avLst/>
                  <a:gdLst>
                    <a:gd name="T0" fmla="*/ 0 w 85"/>
                    <a:gd name="T1" fmla="*/ 0 h 54"/>
                    <a:gd name="T2" fmla="*/ 7 w 85"/>
                    <a:gd name="T3" fmla="*/ 0 h 54"/>
                    <a:gd name="T4" fmla="*/ 14 w 85"/>
                    <a:gd name="T5" fmla="*/ 0 h 54"/>
                    <a:gd name="T6" fmla="*/ 20 w 85"/>
                    <a:gd name="T7" fmla="*/ 2 h 54"/>
                    <a:gd name="T8" fmla="*/ 25 w 85"/>
                    <a:gd name="T9" fmla="*/ 4 h 54"/>
                    <a:gd name="T10" fmla="*/ 35 w 85"/>
                    <a:gd name="T11" fmla="*/ 10 h 54"/>
                    <a:gd name="T12" fmla="*/ 43 w 85"/>
                    <a:gd name="T13" fmla="*/ 16 h 54"/>
                    <a:gd name="T14" fmla="*/ 51 w 85"/>
                    <a:gd name="T15" fmla="*/ 23 h 54"/>
                    <a:gd name="T16" fmla="*/ 61 w 85"/>
                    <a:gd name="T17" fmla="*/ 30 h 54"/>
                    <a:gd name="T18" fmla="*/ 65 w 85"/>
                    <a:gd name="T19" fmla="*/ 32 h 54"/>
                    <a:gd name="T20" fmla="*/ 71 w 85"/>
                    <a:gd name="T21" fmla="*/ 34 h 54"/>
                    <a:gd name="T22" fmla="*/ 78 w 85"/>
                    <a:gd name="T23" fmla="*/ 35 h 54"/>
                    <a:gd name="T24" fmla="*/ 85 w 85"/>
                    <a:gd name="T25" fmla="*/ 36 h 54"/>
                    <a:gd name="T26" fmla="*/ 82 w 85"/>
                    <a:gd name="T27" fmla="*/ 43 h 54"/>
                    <a:gd name="T28" fmla="*/ 79 w 85"/>
                    <a:gd name="T29" fmla="*/ 49 h 54"/>
                    <a:gd name="T30" fmla="*/ 74 w 85"/>
                    <a:gd name="T31" fmla="*/ 52 h 54"/>
                    <a:gd name="T32" fmla="*/ 68 w 85"/>
                    <a:gd name="T33" fmla="*/ 54 h 54"/>
                    <a:gd name="T34" fmla="*/ 61 w 85"/>
                    <a:gd name="T35" fmla="*/ 54 h 54"/>
                    <a:gd name="T36" fmla="*/ 54 w 85"/>
                    <a:gd name="T37" fmla="*/ 54 h 54"/>
                    <a:gd name="T38" fmla="*/ 46 w 85"/>
                    <a:gd name="T39" fmla="*/ 52 h 54"/>
                    <a:gd name="T40" fmla="*/ 39 w 85"/>
                    <a:gd name="T41" fmla="*/ 49 h 54"/>
                    <a:gd name="T42" fmla="*/ 32 w 85"/>
                    <a:gd name="T43" fmla="*/ 44 h 54"/>
                    <a:gd name="T44" fmla="*/ 24 w 85"/>
                    <a:gd name="T45" fmla="*/ 40 h 54"/>
                    <a:gd name="T46" fmla="*/ 17 w 85"/>
                    <a:gd name="T47" fmla="*/ 34 h 54"/>
                    <a:gd name="T48" fmla="*/ 12 w 85"/>
                    <a:gd name="T49" fmla="*/ 27 h 54"/>
                    <a:gd name="T50" fmla="*/ 6 w 85"/>
                    <a:gd name="T51" fmla="*/ 21 h 54"/>
                    <a:gd name="T52" fmla="*/ 3 w 85"/>
                    <a:gd name="T53" fmla="*/ 14 h 54"/>
                    <a:gd name="T54" fmla="*/ 0 w 85"/>
                    <a:gd name="T55" fmla="*/ 6 h 54"/>
                    <a:gd name="T56" fmla="*/ 0 w 85"/>
                    <a:gd name="T57" fmla="*/ 0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
                    <a:gd name="T88" fmla="*/ 0 h 54"/>
                    <a:gd name="T89" fmla="*/ 85 w 85"/>
                    <a:gd name="T90" fmla="*/ 54 h 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 h="54">
                      <a:moveTo>
                        <a:pt x="0" y="0"/>
                      </a:moveTo>
                      <a:lnTo>
                        <a:pt x="7" y="0"/>
                      </a:lnTo>
                      <a:lnTo>
                        <a:pt x="14" y="0"/>
                      </a:lnTo>
                      <a:lnTo>
                        <a:pt x="20" y="2"/>
                      </a:lnTo>
                      <a:lnTo>
                        <a:pt x="25" y="4"/>
                      </a:lnTo>
                      <a:lnTo>
                        <a:pt x="35" y="10"/>
                      </a:lnTo>
                      <a:lnTo>
                        <a:pt x="43" y="16"/>
                      </a:lnTo>
                      <a:lnTo>
                        <a:pt x="51" y="23"/>
                      </a:lnTo>
                      <a:lnTo>
                        <a:pt x="61" y="30"/>
                      </a:lnTo>
                      <a:lnTo>
                        <a:pt x="65" y="32"/>
                      </a:lnTo>
                      <a:lnTo>
                        <a:pt x="71" y="34"/>
                      </a:lnTo>
                      <a:lnTo>
                        <a:pt x="78" y="35"/>
                      </a:lnTo>
                      <a:lnTo>
                        <a:pt x="85" y="36"/>
                      </a:lnTo>
                      <a:lnTo>
                        <a:pt x="82" y="43"/>
                      </a:lnTo>
                      <a:lnTo>
                        <a:pt x="79" y="49"/>
                      </a:lnTo>
                      <a:lnTo>
                        <a:pt x="74" y="52"/>
                      </a:lnTo>
                      <a:lnTo>
                        <a:pt x="68" y="54"/>
                      </a:lnTo>
                      <a:lnTo>
                        <a:pt x="61" y="54"/>
                      </a:lnTo>
                      <a:lnTo>
                        <a:pt x="54" y="54"/>
                      </a:lnTo>
                      <a:lnTo>
                        <a:pt x="46" y="52"/>
                      </a:lnTo>
                      <a:lnTo>
                        <a:pt x="39" y="49"/>
                      </a:lnTo>
                      <a:lnTo>
                        <a:pt x="32" y="44"/>
                      </a:lnTo>
                      <a:lnTo>
                        <a:pt x="24" y="40"/>
                      </a:lnTo>
                      <a:lnTo>
                        <a:pt x="17" y="34"/>
                      </a:lnTo>
                      <a:lnTo>
                        <a:pt x="12" y="27"/>
                      </a:lnTo>
                      <a:lnTo>
                        <a:pt x="6" y="21"/>
                      </a:lnTo>
                      <a:lnTo>
                        <a:pt x="3" y="14"/>
                      </a:lnTo>
                      <a:lnTo>
                        <a:pt x="0" y="6"/>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9" name="Freeform 48"/>
                <p:cNvSpPr>
                  <a:spLocks/>
                </p:cNvSpPr>
                <p:nvPr/>
              </p:nvSpPr>
              <p:spPr bwMode="auto">
                <a:xfrm>
                  <a:off x="7102477" y="3386143"/>
                  <a:ext cx="90488" cy="68263"/>
                </a:xfrm>
                <a:custGeom>
                  <a:avLst/>
                  <a:gdLst>
                    <a:gd name="T0" fmla="*/ 52 w 232"/>
                    <a:gd name="T1" fmla="*/ 0 h 174"/>
                    <a:gd name="T2" fmla="*/ 56 w 232"/>
                    <a:gd name="T3" fmla="*/ 2 h 174"/>
                    <a:gd name="T4" fmla="*/ 59 w 232"/>
                    <a:gd name="T5" fmla="*/ 8 h 174"/>
                    <a:gd name="T6" fmla="*/ 60 w 232"/>
                    <a:gd name="T7" fmla="*/ 18 h 174"/>
                    <a:gd name="T8" fmla="*/ 65 w 232"/>
                    <a:gd name="T9" fmla="*/ 27 h 174"/>
                    <a:gd name="T10" fmla="*/ 76 w 232"/>
                    <a:gd name="T11" fmla="*/ 34 h 174"/>
                    <a:gd name="T12" fmla="*/ 94 w 232"/>
                    <a:gd name="T13" fmla="*/ 42 h 174"/>
                    <a:gd name="T14" fmla="*/ 104 w 232"/>
                    <a:gd name="T15" fmla="*/ 48 h 174"/>
                    <a:gd name="T16" fmla="*/ 108 w 232"/>
                    <a:gd name="T17" fmla="*/ 57 h 174"/>
                    <a:gd name="T18" fmla="*/ 116 w 232"/>
                    <a:gd name="T19" fmla="*/ 59 h 174"/>
                    <a:gd name="T20" fmla="*/ 132 w 232"/>
                    <a:gd name="T21" fmla="*/ 57 h 174"/>
                    <a:gd name="T22" fmla="*/ 153 w 232"/>
                    <a:gd name="T23" fmla="*/ 57 h 174"/>
                    <a:gd name="T24" fmla="*/ 182 w 232"/>
                    <a:gd name="T25" fmla="*/ 58 h 174"/>
                    <a:gd name="T26" fmla="*/ 205 w 232"/>
                    <a:gd name="T27" fmla="*/ 57 h 174"/>
                    <a:gd name="T28" fmla="*/ 223 w 232"/>
                    <a:gd name="T29" fmla="*/ 53 h 174"/>
                    <a:gd name="T30" fmla="*/ 231 w 232"/>
                    <a:gd name="T31" fmla="*/ 57 h 174"/>
                    <a:gd name="T32" fmla="*/ 226 w 232"/>
                    <a:gd name="T33" fmla="*/ 68 h 174"/>
                    <a:gd name="T34" fmla="*/ 216 w 232"/>
                    <a:gd name="T35" fmla="*/ 81 h 174"/>
                    <a:gd name="T36" fmla="*/ 200 w 232"/>
                    <a:gd name="T37" fmla="*/ 94 h 174"/>
                    <a:gd name="T38" fmla="*/ 188 w 232"/>
                    <a:gd name="T39" fmla="*/ 106 h 174"/>
                    <a:gd name="T40" fmla="*/ 184 w 232"/>
                    <a:gd name="T41" fmla="*/ 117 h 174"/>
                    <a:gd name="T42" fmla="*/ 176 w 232"/>
                    <a:gd name="T43" fmla="*/ 124 h 174"/>
                    <a:gd name="T44" fmla="*/ 166 w 232"/>
                    <a:gd name="T45" fmla="*/ 122 h 174"/>
                    <a:gd name="T46" fmla="*/ 160 w 232"/>
                    <a:gd name="T47" fmla="*/ 116 h 174"/>
                    <a:gd name="T48" fmla="*/ 151 w 232"/>
                    <a:gd name="T49" fmla="*/ 112 h 174"/>
                    <a:gd name="T50" fmla="*/ 141 w 232"/>
                    <a:gd name="T51" fmla="*/ 111 h 174"/>
                    <a:gd name="T52" fmla="*/ 133 w 232"/>
                    <a:gd name="T53" fmla="*/ 113 h 174"/>
                    <a:gd name="T54" fmla="*/ 121 w 232"/>
                    <a:gd name="T55" fmla="*/ 124 h 174"/>
                    <a:gd name="T56" fmla="*/ 108 w 232"/>
                    <a:gd name="T57" fmla="*/ 138 h 174"/>
                    <a:gd name="T58" fmla="*/ 102 w 232"/>
                    <a:gd name="T59" fmla="*/ 144 h 174"/>
                    <a:gd name="T60" fmla="*/ 98 w 232"/>
                    <a:gd name="T61" fmla="*/ 141 h 174"/>
                    <a:gd name="T62" fmla="*/ 93 w 232"/>
                    <a:gd name="T63" fmla="*/ 137 h 174"/>
                    <a:gd name="T64" fmla="*/ 87 w 232"/>
                    <a:gd name="T65" fmla="*/ 144 h 174"/>
                    <a:gd name="T66" fmla="*/ 85 w 232"/>
                    <a:gd name="T67" fmla="*/ 161 h 174"/>
                    <a:gd name="T68" fmla="*/ 78 w 232"/>
                    <a:gd name="T69" fmla="*/ 174 h 174"/>
                    <a:gd name="T70" fmla="*/ 68 w 232"/>
                    <a:gd name="T71" fmla="*/ 171 h 174"/>
                    <a:gd name="T72" fmla="*/ 57 w 232"/>
                    <a:gd name="T73" fmla="*/ 158 h 174"/>
                    <a:gd name="T74" fmla="*/ 48 w 232"/>
                    <a:gd name="T75" fmla="*/ 143 h 174"/>
                    <a:gd name="T76" fmla="*/ 43 w 232"/>
                    <a:gd name="T77" fmla="*/ 136 h 174"/>
                    <a:gd name="T78" fmla="*/ 36 w 232"/>
                    <a:gd name="T79" fmla="*/ 134 h 174"/>
                    <a:gd name="T80" fmla="*/ 28 w 232"/>
                    <a:gd name="T81" fmla="*/ 141 h 174"/>
                    <a:gd name="T82" fmla="*/ 15 w 232"/>
                    <a:gd name="T83" fmla="*/ 141 h 174"/>
                    <a:gd name="T84" fmla="*/ 5 w 232"/>
                    <a:gd name="T85" fmla="*/ 124 h 174"/>
                    <a:gd name="T86" fmla="*/ 0 w 232"/>
                    <a:gd name="T87" fmla="*/ 104 h 174"/>
                    <a:gd name="T88" fmla="*/ 1 w 232"/>
                    <a:gd name="T89" fmla="*/ 82 h 174"/>
                    <a:gd name="T90" fmla="*/ 7 w 232"/>
                    <a:gd name="T91" fmla="*/ 59 h 174"/>
                    <a:gd name="T92" fmla="*/ 17 w 232"/>
                    <a:gd name="T93" fmla="*/ 38 h 174"/>
                    <a:gd name="T94" fmla="*/ 28 w 232"/>
                    <a:gd name="T95" fmla="*/ 20 h 174"/>
                    <a:gd name="T96" fmla="*/ 42 w 232"/>
                    <a:gd name="T97" fmla="*/ 6 h 1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2"/>
                    <a:gd name="T148" fmla="*/ 0 h 174"/>
                    <a:gd name="T149" fmla="*/ 232 w 232"/>
                    <a:gd name="T150" fmla="*/ 174 h 1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2" h="174">
                      <a:moveTo>
                        <a:pt x="48" y="2"/>
                      </a:moveTo>
                      <a:lnTo>
                        <a:pt x="52" y="0"/>
                      </a:lnTo>
                      <a:lnTo>
                        <a:pt x="54" y="0"/>
                      </a:lnTo>
                      <a:lnTo>
                        <a:pt x="56" y="2"/>
                      </a:lnTo>
                      <a:lnTo>
                        <a:pt x="57" y="4"/>
                      </a:lnTo>
                      <a:lnTo>
                        <a:pt x="59" y="8"/>
                      </a:lnTo>
                      <a:lnTo>
                        <a:pt x="60" y="14"/>
                      </a:lnTo>
                      <a:lnTo>
                        <a:pt x="60" y="18"/>
                      </a:lnTo>
                      <a:lnTo>
                        <a:pt x="63" y="23"/>
                      </a:lnTo>
                      <a:lnTo>
                        <a:pt x="65" y="27"/>
                      </a:lnTo>
                      <a:lnTo>
                        <a:pt x="68" y="29"/>
                      </a:lnTo>
                      <a:lnTo>
                        <a:pt x="76" y="34"/>
                      </a:lnTo>
                      <a:lnTo>
                        <a:pt x="85" y="38"/>
                      </a:lnTo>
                      <a:lnTo>
                        <a:pt x="94" y="42"/>
                      </a:lnTo>
                      <a:lnTo>
                        <a:pt x="101" y="46"/>
                      </a:lnTo>
                      <a:lnTo>
                        <a:pt x="104" y="48"/>
                      </a:lnTo>
                      <a:lnTo>
                        <a:pt x="107" y="53"/>
                      </a:lnTo>
                      <a:lnTo>
                        <a:pt x="108" y="57"/>
                      </a:lnTo>
                      <a:lnTo>
                        <a:pt x="109" y="63"/>
                      </a:lnTo>
                      <a:lnTo>
                        <a:pt x="116" y="59"/>
                      </a:lnTo>
                      <a:lnTo>
                        <a:pt x="124" y="58"/>
                      </a:lnTo>
                      <a:lnTo>
                        <a:pt x="132" y="57"/>
                      </a:lnTo>
                      <a:lnTo>
                        <a:pt x="138" y="57"/>
                      </a:lnTo>
                      <a:lnTo>
                        <a:pt x="153" y="57"/>
                      </a:lnTo>
                      <a:lnTo>
                        <a:pt x="167" y="58"/>
                      </a:lnTo>
                      <a:lnTo>
                        <a:pt x="182" y="58"/>
                      </a:lnTo>
                      <a:lnTo>
                        <a:pt x="197" y="58"/>
                      </a:lnTo>
                      <a:lnTo>
                        <a:pt x="205" y="57"/>
                      </a:lnTo>
                      <a:lnTo>
                        <a:pt x="214" y="55"/>
                      </a:lnTo>
                      <a:lnTo>
                        <a:pt x="223" y="53"/>
                      </a:lnTo>
                      <a:lnTo>
                        <a:pt x="232" y="51"/>
                      </a:lnTo>
                      <a:lnTo>
                        <a:pt x="231" y="57"/>
                      </a:lnTo>
                      <a:lnTo>
                        <a:pt x="229" y="63"/>
                      </a:lnTo>
                      <a:lnTo>
                        <a:pt x="226" y="68"/>
                      </a:lnTo>
                      <a:lnTo>
                        <a:pt x="224" y="73"/>
                      </a:lnTo>
                      <a:lnTo>
                        <a:pt x="216" y="81"/>
                      </a:lnTo>
                      <a:lnTo>
                        <a:pt x="207" y="87"/>
                      </a:lnTo>
                      <a:lnTo>
                        <a:pt x="200" y="94"/>
                      </a:lnTo>
                      <a:lnTo>
                        <a:pt x="192" y="102"/>
                      </a:lnTo>
                      <a:lnTo>
                        <a:pt x="188" y="106"/>
                      </a:lnTo>
                      <a:lnTo>
                        <a:pt x="185" y="112"/>
                      </a:lnTo>
                      <a:lnTo>
                        <a:pt x="184" y="117"/>
                      </a:lnTo>
                      <a:lnTo>
                        <a:pt x="183" y="124"/>
                      </a:lnTo>
                      <a:lnTo>
                        <a:pt x="176" y="124"/>
                      </a:lnTo>
                      <a:lnTo>
                        <a:pt x="171" y="123"/>
                      </a:lnTo>
                      <a:lnTo>
                        <a:pt x="166" y="122"/>
                      </a:lnTo>
                      <a:lnTo>
                        <a:pt x="163" y="118"/>
                      </a:lnTo>
                      <a:lnTo>
                        <a:pt x="160" y="116"/>
                      </a:lnTo>
                      <a:lnTo>
                        <a:pt x="155" y="114"/>
                      </a:lnTo>
                      <a:lnTo>
                        <a:pt x="151" y="112"/>
                      </a:lnTo>
                      <a:lnTo>
                        <a:pt x="146" y="112"/>
                      </a:lnTo>
                      <a:lnTo>
                        <a:pt x="141" y="111"/>
                      </a:lnTo>
                      <a:lnTo>
                        <a:pt x="136" y="112"/>
                      </a:lnTo>
                      <a:lnTo>
                        <a:pt x="133" y="113"/>
                      </a:lnTo>
                      <a:lnTo>
                        <a:pt x="128" y="116"/>
                      </a:lnTo>
                      <a:lnTo>
                        <a:pt x="121" y="124"/>
                      </a:lnTo>
                      <a:lnTo>
                        <a:pt x="115" y="132"/>
                      </a:lnTo>
                      <a:lnTo>
                        <a:pt x="108" y="138"/>
                      </a:lnTo>
                      <a:lnTo>
                        <a:pt x="104" y="143"/>
                      </a:lnTo>
                      <a:lnTo>
                        <a:pt x="102" y="144"/>
                      </a:lnTo>
                      <a:lnTo>
                        <a:pt x="99" y="143"/>
                      </a:lnTo>
                      <a:lnTo>
                        <a:pt x="98" y="141"/>
                      </a:lnTo>
                      <a:lnTo>
                        <a:pt x="97" y="135"/>
                      </a:lnTo>
                      <a:lnTo>
                        <a:pt x="93" y="137"/>
                      </a:lnTo>
                      <a:lnTo>
                        <a:pt x="89" y="141"/>
                      </a:lnTo>
                      <a:lnTo>
                        <a:pt x="87" y="144"/>
                      </a:lnTo>
                      <a:lnTo>
                        <a:pt x="86" y="150"/>
                      </a:lnTo>
                      <a:lnTo>
                        <a:pt x="85" y="161"/>
                      </a:lnTo>
                      <a:lnTo>
                        <a:pt x="85" y="173"/>
                      </a:lnTo>
                      <a:lnTo>
                        <a:pt x="78" y="174"/>
                      </a:lnTo>
                      <a:lnTo>
                        <a:pt x="74" y="173"/>
                      </a:lnTo>
                      <a:lnTo>
                        <a:pt x="68" y="171"/>
                      </a:lnTo>
                      <a:lnTo>
                        <a:pt x="65" y="167"/>
                      </a:lnTo>
                      <a:lnTo>
                        <a:pt x="57" y="158"/>
                      </a:lnTo>
                      <a:lnTo>
                        <a:pt x="52" y="147"/>
                      </a:lnTo>
                      <a:lnTo>
                        <a:pt x="48" y="143"/>
                      </a:lnTo>
                      <a:lnTo>
                        <a:pt x="46" y="140"/>
                      </a:lnTo>
                      <a:lnTo>
                        <a:pt x="43" y="136"/>
                      </a:lnTo>
                      <a:lnTo>
                        <a:pt x="39" y="134"/>
                      </a:lnTo>
                      <a:lnTo>
                        <a:pt x="36" y="134"/>
                      </a:lnTo>
                      <a:lnTo>
                        <a:pt x="33" y="136"/>
                      </a:lnTo>
                      <a:lnTo>
                        <a:pt x="28" y="141"/>
                      </a:lnTo>
                      <a:lnTo>
                        <a:pt x="24" y="147"/>
                      </a:lnTo>
                      <a:lnTo>
                        <a:pt x="15" y="141"/>
                      </a:lnTo>
                      <a:lnTo>
                        <a:pt x="9" y="133"/>
                      </a:lnTo>
                      <a:lnTo>
                        <a:pt x="5" y="124"/>
                      </a:lnTo>
                      <a:lnTo>
                        <a:pt x="1" y="114"/>
                      </a:lnTo>
                      <a:lnTo>
                        <a:pt x="0" y="104"/>
                      </a:lnTo>
                      <a:lnTo>
                        <a:pt x="0" y="93"/>
                      </a:lnTo>
                      <a:lnTo>
                        <a:pt x="1" y="82"/>
                      </a:lnTo>
                      <a:lnTo>
                        <a:pt x="4" y="71"/>
                      </a:lnTo>
                      <a:lnTo>
                        <a:pt x="7" y="59"/>
                      </a:lnTo>
                      <a:lnTo>
                        <a:pt x="11" y="48"/>
                      </a:lnTo>
                      <a:lnTo>
                        <a:pt x="17" y="38"/>
                      </a:lnTo>
                      <a:lnTo>
                        <a:pt x="23" y="29"/>
                      </a:lnTo>
                      <a:lnTo>
                        <a:pt x="28" y="20"/>
                      </a:lnTo>
                      <a:lnTo>
                        <a:pt x="35" y="13"/>
                      </a:lnTo>
                      <a:lnTo>
                        <a:pt x="42" y="6"/>
                      </a:lnTo>
                      <a:lnTo>
                        <a:pt x="48"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0" name="Freeform 49"/>
                <p:cNvSpPr>
                  <a:spLocks/>
                </p:cNvSpPr>
                <p:nvPr/>
              </p:nvSpPr>
              <p:spPr bwMode="auto">
                <a:xfrm>
                  <a:off x="6911977" y="3473456"/>
                  <a:ext cx="193675" cy="169863"/>
                </a:xfrm>
                <a:custGeom>
                  <a:avLst/>
                  <a:gdLst>
                    <a:gd name="T0" fmla="*/ 456 w 486"/>
                    <a:gd name="T1" fmla="*/ 2 h 428"/>
                    <a:gd name="T2" fmla="*/ 472 w 486"/>
                    <a:gd name="T3" fmla="*/ 12 h 428"/>
                    <a:gd name="T4" fmla="*/ 482 w 486"/>
                    <a:gd name="T5" fmla="*/ 95 h 428"/>
                    <a:gd name="T6" fmla="*/ 485 w 486"/>
                    <a:gd name="T7" fmla="*/ 168 h 428"/>
                    <a:gd name="T8" fmla="*/ 473 w 486"/>
                    <a:gd name="T9" fmla="*/ 196 h 428"/>
                    <a:gd name="T10" fmla="*/ 466 w 486"/>
                    <a:gd name="T11" fmla="*/ 179 h 428"/>
                    <a:gd name="T12" fmla="*/ 452 w 486"/>
                    <a:gd name="T13" fmla="*/ 181 h 428"/>
                    <a:gd name="T14" fmla="*/ 452 w 486"/>
                    <a:gd name="T15" fmla="*/ 200 h 428"/>
                    <a:gd name="T16" fmla="*/ 463 w 486"/>
                    <a:gd name="T17" fmla="*/ 231 h 428"/>
                    <a:gd name="T18" fmla="*/ 458 w 486"/>
                    <a:gd name="T19" fmla="*/ 242 h 428"/>
                    <a:gd name="T20" fmla="*/ 444 w 486"/>
                    <a:gd name="T21" fmla="*/ 233 h 428"/>
                    <a:gd name="T22" fmla="*/ 441 w 486"/>
                    <a:gd name="T23" fmla="*/ 325 h 428"/>
                    <a:gd name="T24" fmla="*/ 426 w 486"/>
                    <a:gd name="T25" fmla="*/ 346 h 428"/>
                    <a:gd name="T26" fmla="*/ 412 w 486"/>
                    <a:gd name="T27" fmla="*/ 341 h 428"/>
                    <a:gd name="T28" fmla="*/ 396 w 486"/>
                    <a:gd name="T29" fmla="*/ 346 h 428"/>
                    <a:gd name="T30" fmla="*/ 368 w 486"/>
                    <a:gd name="T31" fmla="*/ 363 h 428"/>
                    <a:gd name="T32" fmla="*/ 318 w 486"/>
                    <a:gd name="T33" fmla="*/ 364 h 428"/>
                    <a:gd name="T34" fmla="*/ 277 w 486"/>
                    <a:gd name="T35" fmla="*/ 379 h 428"/>
                    <a:gd name="T36" fmla="*/ 240 w 486"/>
                    <a:gd name="T37" fmla="*/ 380 h 428"/>
                    <a:gd name="T38" fmla="*/ 231 w 486"/>
                    <a:gd name="T39" fmla="*/ 394 h 428"/>
                    <a:gd name="T40" fmla="*/ 227 w 486"/>
                    <a:gd name="T41" fmla="*/ 421 h 428"/>
                    <a:gd name="T42" fmla="*/ 210 w 486"/>
                    <a:gd name="T43" fmla="*/ 425 h 428"/>
                    <a:gd name="T44" fmla="*/ 179 w 486"/>
                    <a:gd name="T45" fmla="*/ 400 h 428"/>
                    <a:gd name="T46" fmla="*/ 167 w 486"/>
                    <a:gd name="T47" fmla="*/ 366 h 428"/>
                    <a:gd name="T48" fmla="*/ 154 w 486"/>
                    <a:gd name="T49" fmla="*/ 368 h 428"/>
                    <a:gd name="T50" fmla="*/ 141 w 486"/>
                    <a:gd name="T51" fmla="*/ 393 h 428"/>
                    <a:gd name="T52" fmla="*/ 124 w 486"/>
                    <a:gd name="T53" fmla="*/ 383 h 428"/>
                    <a:gd name="T54" fmla="*/ 74 w 486"/>
                    <a:gd name="T55" fmla="*/ 396 h 428"/>
                    <a:gd name="T56" fmla="*/ 20 w 486"/>
                    <a:gd name="T57" fmla="*/ 410 h 428"/>
                    <a:gd name="T58" fmla="*/ 3 w 486"/>
                    <a:gd name="T59" fmla="*/ 399 h 428"/>
                    <a:gd name="T60" fmla="*/ 12 w 486"/>
                    <a:gd name="T61" fmla="*/ 370 h 428"/>
                    <a:gd name="T62" fmla="*/ 25 w 486"/>
                    <a:gd name="T63" fmla="*/ 355 h 428"/>
                    <a:gd name="T64" fmla="*/ 40 w 486"/>
                    <a:gd name="T65" fmla="*/ 366 h 428"/>
                    <a:gd name="T66" fmla="*/ 47 w 486"/>
                    <a:gd name="T67" fmla="*/ 347 h 428"/>
                    <a:gd name="T68" fmla="*/ 109 w 486"/>
                    <a:gd name="T69" fmla="*/ 341 h 428"/>
                    <a:gd name="T70" fmla="*/ 189 w 486"/>
                    <a:gd name="T71" fmla="*/ 338 h 428"/>
                    <a:gd name="T72" fmla="*/ 217 w 486"/>
                    <a:gd name="T73" fmla="*/ 321 h 428"/>
                    <a:gd name="T74" fmla="*/ 220 w 486"/>
                    <a:gd name="T75" fmla="*/ 296 h 428"/>
                    <a:gd name="T76" fmla="*/ 237 w 486"/>
                    <a:gd name="T77" fmla="*/ 279 h 428"/>
                    <a:gd name="T78" fmla="*/ 246 w 486"/>
                    <a:gd name="T79" fmla="*/ 253 h 428"/>
                    <a:gd name="T80" fmla="*/ 260 w 486"/>
                    <a:gd name="T81" fmla="*/ 255 h 428"/>
                    <a:gd name="T82" fmla="*/ 268 w 486"/>
                    <a:gd name="T83" fmla="*/ 249 h 428"/>
                    <a:gd name="T84" fmla="*/ 274 w 486"/>
                    <a:gd name="T85" fmla="*/ 226 h 428"/>
                    <a:gd name="T86" fmla="*/ 297 w 486"/>
                    <a:gd name="T87" fmla="*/ 230 h 428"/>
                    <a:gd name="T88" fmla="*/ 328 w 486"/>
                    <a:gd name="T89" fmla="*/ 223 h 428"/>
                    <a:gd name="T90" fmla="*/ 344 w 486"/>
                    <a:gd name="T91" fmla="*/ 229 h 428"/>
                    <a:gd name="T92" fmla="*/ 340 w 486"/>
                    <a:gd name="T93" fmla="*/ 200 h 428"/>
                    <a:gd name="T94" fmla="*/ 344 w 486"/>
                    <a:gd name="T95" fmla="*/ 182 h 428"/>
                    <a:gd name="T96" fmla="*/ 350 w 486"/>
                    <a:gd name="T97" fmla="*/ 188 h 428"/>
                    <a:gd name="T98" fmla="*/ 358 w 486"/>
                    <a:gd name="T99" fmla="*/ 209 h 428"/>
                    <a:gd name="T100" fmla="*/ 376 w 486"/>
                    <a:gd name="T101" fmla="*/ 196 h 428"/>
                    <a:gd name="T102" fmla="*/ 376 w 486"/>
                    <a:gd name="T103" fmla="*/ 173 h 428"/>
                    <a:gd name="T104" fmla="*/ 374 w 486"/>
                    <a:gd name="T105" fmla="*/ 144 h 428"/>
                    <a:gd name="T106" fmla="*/ 392 w 486"/>
                    <a:gd name="T107" fmla="*/ 126 h 428"/>
                    <a:gd name="T108" fmla="*/ 397 w 486"/>
                    <a:gd name="T109" fmla="*/ 91 h 428"/>
                    <a:gd name="T110" fmla="*/ 402 w 486"/>
                    <a:gd name="T111" fmla="*/ 55 h 428"/>
                    <a:gd name="T112" fmla="*/ 423 w 486"/>
                    <a:gd name="T113" fmla="*/ 33 h 428"/>
                    <a:gd name="T114" fmla="*/ 443 w 486"/>
                    <a:gd name="T115" fmla="*/ 13 h 4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86"/>
                    <a:gd name="T175" fmla="*/ 0 h 428"/>
                    <a:gd name="T176" fmla="*/ 486 w 486"/>
                    <a:gd name="T177" fmla="*/ 428 h 4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86" h="428">
                      <a:moveTo>
                        <a:pt x="441" y="0"/>
                      </a:moveTo>
                      <a:lnTo>
                        <a:pt x="447" y="0"/>
                      </a:lnTo>
                      <a:lnTo>
                        <a:pt x="452" y="1"/>
                      </a:lnTo>
                      <a:lnTo>
                        <a:pt x="456" y="2"/>
                      </a:lnTo>
                      <a:lnTo>
                        <a:pt x="461" y="5"/>
                      </a:lnTo>
                      <a:lnTo>
                        <a:pt x="464" y="8"/>
                      </a:lnTo>
                      <a:lnTo>
                        <a:pt x="467" y="10"/>
                      </a:lnTo>
                      <a:lnTo>
                        <a:pt x="472" y="12"/>
                      </a:lnTo>
                      <a:lnTo>
                        <a:pt x="477" y="12"/>
                      </a:lnTo>
                      <a:lnTo>
                        <a:pt x="477" y="43"/>
                      </a:lnTo>
                      <a:lnTo>
                        <a:pt x="479" y="71"/>
                      </a:lnTo>
                      <a:lnTo>
                        <a:pt x="482" y="95"/>
                      </a:lnTo>
                      <a:lnTo>
                        <a:pt x="484" y="118"/>
                      </a:lnTo>
                      <a:lnTo>
                        <a:pt x="486" y="139"/>
                      </a:lnTo>
                      <a:lnTo>
                        <a:pt x="485" y="158"/>
                      </a:lnTo>
                      <a:lnTo>
                        <a:pt x="485" y="168"/>
                      </a:lnTo>
                      <a:lnTo>
                        <a:pt x="483" y="177"/>
                      </a:lnTo>
                      <a:lnTo>
                        <a:pt x="481" y="187"/>
                      </a:lnTo>
                      <a:lnTo>
                        <a:pt x="477" y="196"/>
                      </a:lnTo>
                      <a:lnTo>
                        <a:pt x="473" y="196"/>
                      </a:lnTo>
                      <a:lnTo>
                        <a:pt x="471" y="193"/>
                      </a:lnTo>
                      <a:lnTo>
                        <a:pt x="468" y="191"/>
                      </a:lnTo>
                      <a:lnTo>
                        <a:pt x="467" y="188"/>
                      </a:lnTo>
                      <a:lnTo>
                        <a:pt x="466" y="179"/>
                      </a:lnTo>
                      <a:lnTo>
                        <a:pt x="465" y="171"/>
                      </a:lnTo>
                      <a:lnTo>
                        <a:pt x="459" y="174"/>
                      </a:lnTo>
                      <a:lnTo>
                        <a:pt x="455" y="178"/>
                      </a:lnTo>
                      <a:lnTo>
                        <a:pt x="452" y="181"/>
                      </a:lnTo>
                      <a:lnTo>
                        <a:pt x="451" y="186"/>
                      </a:lnTo>
                      <a:lnTo>
                        <a:pt x="451" y="190"/>
                      </a:lnTo>
                      <a:lnTo>
                        <a:pt x="451" y="194"/>
                      </a:lnTo>
                      <a:lnTo>
                        <a:pt x="452" y="200"/>
                      </a:lnTo>
                      <a:lnTo>
                        <a:pt x="453" y="205"/>
                      </a:lnTo>
                      <a:lnTo>
                        <a:pt x="457" y="216"/>
                      </a:lnTo>
                      <a:lnTo>
                        <a:pt x="462" y="227"/>
                      </a:lnTo>
                      <a:lnTo>
                        <a:pt x="463" y="231"/>
                      </a:lnTo>
                      <a:lnTo>
                        <a:pt x="464" y="236"/>
                      </a:lnTo>
                      <a:lnTo>
                        <a:pt x="465" y="241"/>
                      </a:lnTo>
                      <a:lnTo>
                        <a:pt x="465" y="245"/>
                      </a:lnTo>
                      <a:lnTo>
                        <a:pt x="458" y="242"/>
                      </a:lnTo>
                      <a:lnTo>
                        <a:pt x="453" y="238"/>
                      </a:lnTo>
                      <a:lnTo>
                        <a:pt x="451" y="236"/>
                      </a:lnTo>
                      <a:lnTo>
                        <a:pt x="447" y="235"/>
                      </a:lnTo>
                      <a:lnTo>
                        <a:pt x="444" y="233"/>
                      </a:lnTo>
                      <a:lnTo>
                        <a:pt x="441" y="232"/>
                      </a:lnTo>
                      <a:lnTo>
                        <a:pt x="441" y="263"/>
                      </a:lnTo>
                      <a:lnTo>
                        <a:pt x="441" y="294"/>
                      </a:lnTo>
                      <a:lnTo>
                        <a:pt x="441" y="325"/>
                      </a:lnTo>
                      <a:lnTo>
                        <a:pt x="441" y="355"/>
                      </a:lnTo>
                      <a:lnTo>
                        <a:pt x="434" y="352"/>
                      </a:lnTo>
                      <a:lnTo>
                        <a:pt x="429" y="348"/>
                      </a:lnTo>
                      <a:lnTo>
                        <a:pt x="426" y="346"/>
                      </a:lnTo>
                      <a:lnTo>
                        <a:pt x="424" y="345"/>
                      </a:lnTo>
                      <a:lnTo>
                        <a:pt x="419" y="344"/>
                      </a:lnTo>
                      <a:lnTo>
                        <a:pt x="416" y="342"/>
                      </a:lnTo>
                      <a:lnTo>
                        <a:pt x="412" y="341"/>
                      </a:lnTo>
                      <a:lnTo>
                        <a:pt x="407" y="341"/>
                      </a:lnTo>
                      <a:lnTo>
                        <a:pt x="404" y="341"/>
                      </a:lnTo>
                      <a:lnTo>
                        <a:pt x="402" y="342"/>
                      </a:lnTo>
                      <a:lnTo>
                        <a:pt x="396" y="346"/>
                      </a:lnTo>
                      <a:lnTo>
                        <a:pt x="392" y="350"/>
                      </a:lnTo>
                      <a:lnTo>
                        <a:pt x="385" y="361"/>
                      </a:lnTo>
                      <a:lnTo>
                        <a:pt x="379" y="367"/>
                      </a:lnTo>
                      <a:lnTo>
                        <a:pt x="368" y="363"/>
                      </a:lnTo>
                      <a:lnTo>
                        <a:pt x="355" y="355"/>
                      </a:lnTo>
                      <a:lnTo>
                        <a:pt x="347" y="357"/>
                      </a:lnTo>
                      <a:lnTo>
                        <a:pt x="334" y="360"/>
                      </a:lnTo>
                      <a:lnTo>
                        <a:pt x="318" y="364"/>
                      </a:lnTo>
                      <a:lnTo>
                        <a:pt x="306" y="367"/>
                      </a:lnTo>
                      <a:lnTo>
                        <a:pt x="298" y="371"/>
                      </a:lnTo>
                      <a:lnTo>
                        <a:pt x="285" y="377"/>
                      </a:lnTo>
                      <a:lnTo>
                        <a:pt x="277" y="379"/>
                      </a:lnTo>
                      <a:lnTo>
                        <a:pt x="267" y="381"/>
                      </a:lnTo>
                      <a:lnTo>
                        <a:pt x="256" y="381"/>
                      </a:lnTo>
                      <a:lnTo>
                        <a:pt x="245" y="379"/>
                      </a:lnTo>
                      <a:lnTo>
                        <a:pt x="240" y="380"/>
                      </a:lnTo>
                      <a:lnTo>
                        <a:pt x="238" y="381"/>
                      </a:lnTo>
                      <a:lnTo>
                        <a:pt x="235" y="384"/>
                      </a:lnTo>
                      <a:lnTo>
                        <a:pt x="233" y="387"/>
                      </a:lnTo>
                      <a:lnTo>
                        <a:pt x="231" y="394"/>
                      </a:lnTo>
                      <a:lnTo>
                        <a:pt x="230" y="401"/>
                      </a:lnTo>
                      <a:lnTo>
                        <a:pt x="229" y="410"/>
                      </a:lnTo>
                      <a:lnTo>
                        <a:pt x="228" y="418"/>
                      </a:lnTo>
                      <a:lnTo>
                        <a:pt x="227" y="421"/>
                      </a:lnTo>
                      <a:lnTo>
                        <a:pt x="225" y="425"/>
                      </a:lnTo>
                      <a:lnTo>
                        <a:pt x="222" y="427"/>
                      </a:lnTo>
                      <a:lnTo>
                        <a:pt x="220" y="428"/>
                      </a:lnTo>
                      <a:lnTo>
                        <a:pt x="210" y="425"/>
                      </a:lnTo>
                      <a:lnTo>
                        <a:pt x="201" y="420"/>
                      </a:lnTo>
                      <a:lnTo>
                        <a:pt x="192" y="415"/>
                      </a:lnTo>
                      <a:lnTo>
                        <a:pt x="186" y="408"/>
                      </a:lnTo>
                      <a:lnTo>
                        <a:pt x="179" y="400"/>
                      </a:lnTo>
                      <a:lnTo>
                        <a:pt x="175" y="391"/>
                      </a:lnTo>
                      <a:lnTo>
                        <a:pt x="172" y="380"/>
                      </a:lnTo>
                      <a:lnTo>
                        <a:pt x="171" y="367"/>
                      </a:lnTo>
                      <a:lnTo>
                        <a:pt x="167" y="366"/>
                      </a:lnTo>
                      <a:lnTo>
                        <a:pt x="163" y="365"/>
                      </a:lnTo>
                      <a:lnTo>
                        <a:pt x="160" y="364"/>
                      </a:lnTo>
                      <a:lnTo>
                        <a:pt x="158" y="365"/>
                      </a:lnTo>
                      <a:lnTo>
                        <a:pt x="154" y="368"/>
                      </a:lnTo>
                      <a:lnTo>
                        <a:pt x="152" y="374"/>
                      </a:lnTo>
                      <a:lnTo>
                        <a:pt x="149" y="385"/>
                      </a:lnTo>
                      <a:lnTo>
                        <a:pt x="147" y="391"/>
                      </a:lnTo>
                      <a:lnTo>
                        <a:pt x="141" y="393"/>
                      </a:lnTo>
                      <a:lnTo>
                        <a:pt x="137" y="393"/>
                      </a:lnTo>
                      <a:lnTo>
                        <a:pt x="132" y="390"/>
                      </a:lnTo>
                      <a:lnTo>
                        <a:pt x="129" y="388"/>
                      </a:lnTo>
                      <a:lnTo>
                        <a:pt x="124" y="383"/>
                      </a:lnTo>
                      <a:lnTo>
                        <a:pt x="122" y="379"/>
                      </a:lnTo>
                      <a:lnTo>
                        <a:pt x="107" y="384"/>
                      </a:lnTo>
                      <a:lnTo>
                        <a:pt x="90" y="389"/>
                      </a:lnTo>
                      <a:lnTo>
                        <a:pt x="74" y="396"/>
                      </a:lnTo>
                      <a:lnTo>
                        <a:pt x="58" y="403"/>
                      </a:lnTo>
                      <a:lnTo>
                        <a:pt x="42" y="408"/>
                      </a:lnTo>
                      <a:lnTo>
                        <a:pt x="28" y="410"/>
                      </a:lnTo>
                      <a:lnTo>
                        <a:pt x="20" y="410"/>
                      </a:lnTo>
                      <a:lnTo>
                        <a:pt x="13" y="409"/>
                      </a:lnTo>
                      <a:lnTo>
                        <a:pt x="6" y="407"/>
                      </a:lnTo>
                      <a:lnTo>
                        <a:pt x="0" y="404"/>
                      </a:lnTo>
                      <a:lnTo>
                        <a:pt x="3" y="399"/>
                      </a:lnTo>
                      <a:lnTo>
                        <a:pt x="5" y="395"/>
                      </a:lnTo>
                      <a:lnTo>
                        <a:pt x="8" y="389"/>
                      </a:lnTo>
                      <a:lnTo>
                        <a:pt x="10" y="384"/>
                      </a:lnTo>
                      <a:lnTo>
                        <a:pt x="12" y="370"/>
                      </a:lnTo>
                      <a:lnTo>
                        <a:pt x="12" y="355"/>
                      </a:lnTo>
                      <a:lnTo>
                        <a:pt x="16" y="352"/>
                      </a:lnTo>
                      <a:lnTo>
                        <a:pt x="21" y="352"/>
                      </a:lnTo>
                      <a:lnTo>
                        <a:pt x="25" y="355"/>
                      </a:lnTo>
                      <a:lnTo>
                        <a:pt x="29" y="358"/>
                      </a:lnTo>
                      <a:lnTo>
                        <a:pt x="34" y="364"/>
                      </a:lnTo>
                      <a:lnTo>
                        <a:pt x="36" y="367"/>
                      </a:lnTo>
                      <a:lnTo>
                        <a:pt x="40" y="366"/>
                      </a:lnTo>
                      <a:lnTo>
                        <a:pt x="43" y="363"/>
                      </a:lnTo>
                      <a:lnTo>
                        <a:pt x="44" y="359"/>
                      </a:lnTo>
                      <a:lnTo>
                        <a:pt x="45" y="355"/>
                      </a:lnTo>
                      <a:lnTo>
                        <a:pt x="47" y="347"/>
                      </a:lnTo>
                      <a:lnTo>
                        <a:pt x="49" y="342"/>
                      </a:lnTo>
                      <a:lnTo>
                        <a:pt x="67" y="341"/>
                      </a:lnTo>
                      <a:lnTo>
                        <a:pt x="87" y="341"/>
                      </a:lnTo>
                      <a:lnTo>
                        <a:pt x="109" y="341"/>
                      </a:lnTo>
                      <a:lnTo>
                        <a:pt x="132" y="341"/>
                      </a:lnTo>
                      <a:lnTo>
                        <a:pt x="156" y="341"/>
                      </a:lnTo>
                      <a:lnTo>
                        <a:pt x="178" y="340"/>
                      </a:lnTo>
                      <a:lnTo>
                        <a:pt x="189" y="338"/>
                      </a:lnTo>
                      <a:lnTo>
                        <a:pt x="200" y="337"/>
                      </a:lnTo>
                      <a:lnTo>
                        <a:pt x="210" y="334"/>
                      </a:lnTo>
                      <a:lnTo>
                        <a:pt x="220" y="330"/>
                      </a:lnTo>
                      <a:lnTo>
                        <a:pt x="217" y="321"/>
                      </a:lnTo>
                      <a:lnTo>
                        <a:pt x="216" y="314"/>
                      </a:lnTo>
                      <a:lnTo>
                        <a:pt x="217" y="307"/>
                      </a:lnTo>
                      <a:lnTo>
                        <a:pt x="218" y="301"/>
                      </a:lnTo>
                      <a:lnTo>
                        <a:pt x="220" y="296"/>
                      </a:lnTo>
                      <a:lnTo>
                        <a:pt x="222" y="292"/>
                      </a:lnTo>
                      <a:lnTo>
                        <a:pt x="226" y="289"/>
                      </a:lnTo>
                      <a:lnTo>
                        <a:pt x="229" y="286"/>
                      </a:lnTo>
                      <a:lnTo>
                        <a:pt x="237" y="279"/>
                      </a:lnTo>
                      <a:lnTo>
                        <a:pt x="242" y="271"/>
                      </a:lnTo>
                      <a:lnTo>
                        <a:pt x="245" y="266"/>
                      </a:lnTo>
                      <a:lnTo>
                        <a:pt x="246" y="260"/>
                      </a:lnTo>
                      <a:lnTo>
                        <a:pt x="246" y="253"/>
                      </a:lnTo>
                      <a:lnTo>
                        <a:pt x="245" y="245"/>
                      </a:lnTo>
                      <a:lnTo>
                        <a:pt x="251" y="250"/>
                      </a:lnTo>
                      <a:lnTo>
                        <a:pt x="258" y="253"/>
                      </a:lnTo>
                      <a:lnTo>
                        <a:pt x="260" y="255"/>
                      </a:lnTo>
                      <a:lnTo>
                        <a:pt x="262" y="255"/>
                      </a:lnTo>
                      <a:lnTo>
                        <a:pt x="265" y="253"/>
                      </a:lnTo>
                      <a:lnTo>
                        <a:pt x="266" y="252"/>
                      </a:lnTo>
                      <a:lnTo>
                        <a:pt x="268" y="249"/>
                      </a:lnTo>
                      <a:lnTo>
                        <a:pt x="269" y="242"/>
                      </a:lnTo>
                      <a:lnTo>
                        <a:pt x="270" y="232"/>
                      </a:lnTo>
                      <a:lnTo>
                        <a:pt x="269" y="220"/>
                      </a:lnTo>
                      <a:lnTo>
                        <a:pt x="274" y="226"/>
                      </a:lnTo>
                      <a:lnTo>
                        <a:pt x="278" y="228"/>
                      </a:lnTo>
                      <a:lnTo>
                        <a:pt x="282" y="230"/>
                      </a:lnTo>
                      <a:lnTo>
                        <a:pt x="287" y="230"/>
                      </a:lnTo>
                      <a:lnTo>
                        <a:pt x="297" y="230"/>
                      </a:lnTo>
                      <a:lnTo>
                        <a:pt x="306" y="227"/>
                      </a:lnTo>
                      <a:lnTo>
                        <a:pt x="315" y="223"/>
                      </a:lnTo>
                      <a:lnTo>
                        <a:pt x="324" y="222"/>
                      </a:lnTo>
                      <a:lnTo>
                        <a:pt x="328" y="223"/>
                      </a:lnTo>
                      <a:lnTo>
                        <a:pt x="333" y="226"/>
                      </a:lnTo>
                      <a:lnTo>
                        <a:pt x="338" y="228"/>
                      </a:lnTo>
                      <a:lnTo>
                        <a:pt x="343" y="232"/>
                      </a:lnTo>
                      <a:lnTo>
                        <a:pt x="344" y="229"/>
                      </a:lnTo>
                      <a:lnTo>
                        <a:pt x="344" y="222"/>
                      </a:lnTo>
                      <a:lnTo>
                        <a:pt x="343" y="216"/>
                      </a:lnTo>
                      <a:lnTo>
                        <a:pt x="341" y="208"/>
                      </a:lnTo>
                      <a:lnTo>
                        <a:pt x="340" y="200"/>
                      </a:lnTo>
                      <a:lnTo>
                        <a:pt x="340" y="192"/>
                      </a:lnTo>
                      <a:lnTo>
                        <a:pt x="340" y="188"/>
                      </a:lnTo>
                      <a:lnTo>
                        <a:pt x="343" y="183"/>
                      </a:lnTo>
                      <a:lnTo>
                        <a:pt x="344" y="182"/>
                      </a:lnTo>
                      <a:lnTo>
                        <a:pt x="346" y="182"/>
                      </a:lnTo>
                      <a:lnTo>
                        <a:pt x="347" y="183"/>
                      </a:lnTo>
                      <a:lnTo>
                        <a:pt x="348" y="184"/>
                      </a:lnTo>
                      <a:lnTo>
                        <a:pt x="350" y="188"/>
                      </a:lnTo>
                      <a:lnTo>
                        <a:pt x="351" y="192"/>
                      </a:lnTo>
                      <a:lnTo>
                        <a:pt x="353" y="203"/>
                      </a:lnTo>
                      <a:lnTo>
                        <a:pt x="355" y="208"/>
                      </a:lnTo>
                      <a:lnTo>
                        <a:pt x="358" y="209"/>
                      </a:lnTo>
                      <a:lnTo>
                        <a:pt x="364" y="208"/>
                      </a:lnTo>
                      <a:lnTo>
                        <a:pt x="369" y="205"/>
                      </a:lnTo>
                      <a:lnTo>
                        <a:pt x="374" y="199"/>
                      </a:lnTo>
                      <a:lnTo>
                        <a:pt x="376" y="196"/>
                      </a:lnTo>
                      <a:lnTo>
                        <a:pt x="377" y="191"/>
                      </a:lnTo>
                      <a:lnTo>
                        <a:pt x="377" y="186"/>
                      </a:lnTo>
                      <a:lnTo>
                        <a:pt x="377" y="180"/>
                      </a:lnTo>
                      <a:lnTo>
                        <a:pt x="376" y="173"/>
                      </a:lnTo>
                      <a:lnTo>
                        <a:pt x="374" y="166"/>
                      </a:lnTo>
                      <a:lnTo>
                        <a:pt x="372" y="157"/>
                      </a:lnTo>
                      <a:lnTo>
                        <a:pt x="367" y="147"/>
                      </a:lnTo>
                      <a:lnTo>
                        <a:pt x="374" y="144"/>
                      </a:lnTo>
                      <a:lnTo>
                        <a:pt x="380" y="141"/>
                      </a:lnTo>
                      <a:lnTo>
                        <a:pt x="385" y="137"/>
                      </a:lnTo>
                      <a:lnTo>
                        <a:pt x="389" y="131"/>
                      </a:lnTo>
                      <a:lnTo>
                        <a:pt x="392" y="126"/>
                      </a:lnTo>
                      <a:lnTo>
                        <a:pt x="394" y="120"/>
                      </a:lnTo>
                      <a:lnTo>
                        <a:pt x="395" y="113"/>
                      </a:lnTo>
                      <a:lnTo>
                        <a:pt x="396" y="105"/>
                      </a:lnTo>
                      <a:lnTo>
                        <a:pt x="397" y="91"/>
                      </a:lnTo>
                      <a:lnTo>
                        <a:pt x="397" y="77"/>
                      </a:lnTo>
                      <a:lnTo>
                        <a:pt x="398" y="69"/>
                      </a:lnTo>
                      <a:lnTo>
                        <a:pt x="399" y="62"/>
                      </a:lnTo>
                      <a:lnTo>
                        <a:pt x="402" y="55"/>
                      </a:lnTo>
                      <a:lnTo>
                        <a:pt x="404" y="49"/>
                      </a:lnTo>
                      <a:lnTo>
                        <a:pt x="408" y="43"/>
                      </a:lnTo>
                      <a:lnTo>
                        <a:pt x="415" y="38"/>
                      </a:lnTo>
                      <a:lnTo>
                        <a:pt x="423" y="33"/>
                      </a:lnTo>
                      <a:lnTo>
                        <a:pt x="430" y="29"/>
                      </a:lnTo>
                      <a:lnTo>
                        <a:pt x="437" y="23"/>
                      </a:lnTo>
                      <a:lnTo>
                        <a:pt x="442" y="18"/>
                      </a:lnTo>
                      <a:lnTo>
                        <a:pt x="443" y="13"/>
                      </a:lnTo>
                      <a:lnTo>
                        <a:pt x="443" y="10"/>
                      </a:lnTo>
                      <a:lnTo>
                        <a:pt x="443" y="5"/>
                      </a:lnTo>
                      <a:lnTo>
                        <a:pt x="44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1" name="Freeform 50"/>
                <p:cNvSpPr>
                  <a:spLocks/>
                </p:cNvSpPr>
                <p:nvPr/>
              </p:nvSpPr>
              <p:spPr bwMode="auto">
                <a:xfrm>
                  <a:off x="4473576" y="3482981"/>
                  <a:ext cx="22225" cy="34925"/>
                </a:xfrm>
                <a:custGeom>
                  <a:avLst/>
                  <a:gdLst>
                    <a:gd name="T0" fmla="*/ 24 w 57"/>
                    <a:gd name="T1" fmla="*/ 0 h 88"/>
                    <a:gd name="T2" fmla="*/ 29 w 57"/>
                    <a:gd name="T3" fmla="*/ 1 h 88"/>
                    <a:gd name="T4" fmla="*/ 33 w 57"/>
                    <a:gd name="T5" fmla="*/ 2 h 88"/>
                    <a:gd name="T6" fmla="*/ 38 w 57"/>
                    <a:gd name="T7" fmla="*/ 4 h 88"/>
                    <a:gd name="T8" fmla="*/ 41 w 57"/>
                    <a:gd name="T9" fmla="*/ 5 h 88"/>
                    <a:gd name="T10" fmla="*/ 48 w 57"/>
                    <a:gd name="T11" fmla="*/ 10 h 88"/>
                    <a:gd name="T12" fmla="*/ 52 w 57"/>
                    <a:gd name="T13" fmla="*/ 16 h 88"/>
                    <a:gd name="T14" fmla="*/ 55 w 57"/>
                    <a:gd name="T15" fmla="*/ 24 h 88"/>
                    <a:gd name="T16" fmla="*/ 57 w 57"/>
                    <a:gd name="T17" fmla="*/ 31 h 88"/>
                    <a:gd name="T18" fmla="*/ 57 w 57"/>
                    <a:gd name="T19" fmla="*/ 40 h 88"/>
                    <a:gd name="T20" fmla="*/ 56 w 57"/>
                    <a:gd name="T21" fmla="*/ 48 h 88"/>
                    <a:gd name="T22" fmla="*/ 52 w 57"/>
                    <a:gd name="T23" fmla="*/ 57 h 88"/>
                    <a:gd name="T24" fmla="*/ 48 w 57"/>
                    <a:gd name="T25" fmla="*/ 65 h 88"/>
                    <a:gd name="T26" fmla="*/ 43 w 57"/>
                    <a:gd name="T27" fmla="*/ 73 h 88"/>
                    <a:gd name="T28" fmla="*/ 37 w 57"/>
                    <a:gd name="T29" fmla="*/ 78 h 88"/>
                    <a:gd name="T30" fmla="*/ 29 w 57"/>
                    <a:gd name="T31" fmla="*/ 84 h 88"/>
                    <a:gd name="T32" fmla="*/ 20 w 57"/>
                    <a:gd name="T33" fmla="*/ 86 h 88"/>
                    <a:gd name="T34" fmla="*/ 16 w 57"/>
                    <a:gd name="T35" fmla="*/ 87 h 88"/>
                    <a:gd name="T36" fmla="*/ 10 w 57"/>
                    <a:gd name="T37" fmla="*/ 88 h 88"/>
                    <a:gd name="T38" fmla="*/ 6 w 57"/>
                    <a:gd name="T39" fmla="*/ 87 h 88"/>
                    <a:gd name="T40" fmla="*/ 0 w 57"/>
                    <a:gd name="T41" fmla="*/ 86 h 88"/>
                    <a:gd name="T42" fmla="*/ 3 w 57"/>
                    <a:gd name="T43" fmla="*/ 84 h 88"/>
                    <a:gd name="T44" fmla="*/ 7 w 57"/>
                    <a:gd name="T45" fmla="*/ 80 h 88"/>
                    <a:gd name="T46" fmla="*/ 9 w 57"/>
                    <a:gd name="T47" fmla="*/ 75 h 88"/>
                    <a:gd name="T48" fmla="*/ 10 w 57"/>
                    <a:gd name="T49" fmla="*/ 69 h 88"/>
                    <a:gd name="T50" fmla="*/ 11 w 57"/>
                    <a:gd name="T51" fmla="*/ 57 h 88"/>
                    <a:gd name="T52" fmla="*/ 11 w 57"/>
                    <a:gd name="T53" fmla="*/ 43 h 88"/>
                    <a:gd name="T54" fmla="*/ 10 w 57"/>
                    <a:gd name="T55" fmla="*/ 28 h 88"/>
                    <a:gd name="T56" fmla="*/ 11 w 57"/>
                    <a:gd name="T57" fmla="*/ 16 h 88"/>
                    <a:gd name="T58" fmla="*/ 13 w 57"/>
                    <a:gd name="T59" fmla="*/ 10 h 88"/>
                    <a:gd name="T60" fmla="*/ 16 w 57"/>
                    <a:gd name="T61" fmla="*/ 6 h 88"/>
                    <a:gd name="T62" fmla="*/ 19 w 57"/>
                    <a:gd name="T63" fmla="*/ 2 h 88"/>
                    <a:gd name="T64" fmla="*/ 24 w 57"/>
                    <a:gd name="T65" fmla="*/ 0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7"/>
                    <a:gd name="T100" fmla="*/ 0 h 88"/>
                    <a:gd name="T101" fmla="*/ 57 w 57"/>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7" h="88">
                      <a:moveTo>
                        <a:pt x="24" y="0"/>
                      </a:moveTo>
                      <a:lnTo>
                        <a:pt x="29" y="1"/>
                      </a:lnTo>
                      <a:lnTo>
                        <a:pt x="33" y="2"/>
                      </a:lnTo>
                      <a:lnTo>
                        <a:pt x="38" y="4"/>
                      </a:lnTo>
                      <a:lnTo>
                        <a:pt x="41" y="5"/>
                      </a:lnTo>
                      <a:lnTo>
                        <a:pt x="48" y="10"/>
                      </a:lnTo>
                      <a:lnTo>
                        <a:pt x="52" y="16"/>
                      </a:lnTo>
                      <a:lnTo>
                        <a:pt x="55" y="24"/>
                      </a:lnTo>
                      <a:lnTo>
                        <a:pt x="57" y="31"/>
                      </a:lnTo>
                      <a:lnTo>
                        <a:pt x="57" y="40"/>
                      </a:lnTo>
                      <a:lnTo>
                        <a:pt x="56" y="48"/>
                      </a:lnTo>
                      <a:lnTo>
                        <a:pt x="52" y="57"/>
                      </a:lnTo>
                      <a:lnTo>
                        <a:pt x="48" y="65"/>
                      </a:lnTo>
                      <a:lnTo>
                        <a:pt x="43" y="73"/>
                      </a:lnTo>
                      <a:lnTo>
                        <a:pt x="37" y="78"/>
                      </a:lnTo>
                      <a:lnTo>
                        <a:pt x="29" y="84"/>
                      </a:lnTo>
                      <a:lnTo>
                        <a:pt x="20" y="86"/>
                      </a:lnTo>
                      <a:lnTo>
                        <a:pt x="16" y="87"/>
                      </a:lnTo>
                      <a:lnTo>
                        <a:pt x="10" y="88"/>
                      </a:lnTo>
                      <a:lnTo>
                        <a:pt x="6" y="87"/>
                      </a:lnTo>
                      <a:lnTo>
                        <a:pt x="0" y="86"/>
                      </a:lnTo>
                      <a:lnTo>
                        <a:pt x="3" y="84"/>
                      </a:lnTo>
                      <a:lnTo>
                        <a:pt x="7" y="80"/>
                      </a:lnTo>
                      <a:lnTo>
                        <a:pt x="9" y="75"/>
                      </a:lnTo>
                      <a:lnTo>
                        <a:pt x="10" y="69"/>
                      </a:lnTo>
                      <a:lnTo>
                        <a:pt x="11" y="57"/>
                      </a:lnTo>
                      <a:lnTo>
                        <a:pt x="11" y="43"/>
                      </a:lnTo>
                      <a:lnTo>
                        <a:pt x="10" y="28"/>
                      </a:lnTo>
                      <a:lnTo>
                        <a:pt x="11" y="16"/>
                      </a:lnTo>
                      <a:lnTo>
                        <a:pt x="13" y="10"/>
                      </a:lnTo>
                      <a:lnTo>
                        <a:pt x="16" y="6"/>
                      </a:lnTo>
                      <a:lnTo>
                        <a:pt x="19" y="2"/>
                      </a:lnTo>
                      <a:lnTo>
                        <a:pt x="2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2" name="Freeform 51"/>
                <p:cNvSpPr>
                  <a:spLocks/>
                </p:cNvSpPr>
                <p:nvPr/>
              </p:nvSpPr>
              <p:spPr bwMode="auto">
                <a:xfrm>
                  <a:off x="4560889" y="3546481"/>
                  <a:ext cx="44450" cy="25400"/>
                </a:xfrm>
                <a:custGeom>
                  <a:avLst/>
                  <a:gdLst>
                    <a:gd name="T0" fmla="*/ 88 w 113"/>
                    <a:gd name="T1" fmla="*/ 0 h 65"/>
                    <a:gd name="T2" fmla="*/ 94 w 113"/>
                    <a:gd name="T3" fmla="*/ 5 h 65"/>
                    <a:gd name="T4" fmla="*/ 99 w 113"/>
                    <a:gd name="T5" fmla="*/ 10 h 65"/>
                    <a:gd name="T6" fmla="*/ 104 w 113"/>
                    <a:gd name="T7" fmla="*/ 17 h 65"/>
                    <a:gd name="T8" fmla="*/ 107 w 113"/>
                    <a:gd name="T9" fmla="*/ 24 h 65"/>
                    <a:gd name="T10" fmla="*/ 110 w 113"/>
                    <a:gd name="T11" fmla="*/ 32 h 65"/>
                    <a:gd name="T12" fmla="*/ 111 w 113"/>
                    <a:gd name="T13" fmla="*/ 42 h 65"/>
                    <a:gd name="T14" fmla="*/ 113 w 113"/>
                    <a:gd name="T15" fmla="*/ 52 h 65"/>
                    <a:gd name="T16" fmla="*/ 111 w 113"/>
                    <a:gd name="T17" fmla="*/ 62 h 65"/>
                    <a:gd name="T18" fmla="*/ 107 w 113"/>
                    <a:gd name="T19" fmla="*/ 60 h 65"/>
                    <a:gd name="T20" fmla="*/ 99 w 113"/>
                    <a:gd name="T21" fmla="*/ 60 h 65"/>
                    <a:gd name="T22" fmla="*/ 90 w 113"/>
                    <a:gd name="T23" fmla="*/ 62 h 65"/>
                    <a:gd name="T24" fmla="*/ 80 w 113"/>
                    <a:gd name="T25" fmla="*/ 63 h 65"/>
                    <a:gd name="T26" fmla="*/ 70 w 113"/>
                    <a:gd name="T27" fmla="*/ 65 h 65"/>
                    <a:gd name="T28" fmla="*/ 62 w 113"/>
                    <a:gd name="T29" fmla="*/ 65 h 65"/>
                    <a:gd name="T30" fmla="*/ 58 w 113"/>
                    <a:gd name="T31" fmla="*/ 65 h 65"/>
                    <a:gd name="T32" fmla="*/ 56 w 113"/>
                    <a:gd name="T33" fmla="*/ 65 h 65"/>
                    <a:gd name="T34" fmla="*/ 52 w 113"/>
                    <a:gd name="T35" fmla="*/ 64 h 65"/>
                    <a:gd name="T36" fmla="*/ 50 w 113"/>
                    <a:gd name="T37" fmla="*/ 62 h 65"/>
                    <a:gd name="T38" fmla="*/ 51 w 113"/>
                    <a:gd name="T39" fmla="*/ 56 h 65"/>
                    <a:gd name="T40" fmla="*/ 50 w 113"/>
                    <a:gd name="T41" fmla="*/ 49 h 65"/>
                    <a:gd name="T42" fmla="*/ 36 w 113"/>
                    <a:gd name="T43" fmla="*/ 49 h 65"/>
                    <a:gd name="T44" fmla="*/ 20 w 113"/>
                    <a:gd name="T45" fmla="*/ 49 h 65"/>
                    <a:gd name="T46" fmla="*/ 14 w 113"/>
                    <a:gd name="T47" fmla="*/ 49 h 65"/>
                    <a:gd name="T48" fmla="*/ 8 w 113"/>
                    <a:gd name="T49" fmla="*/ 47 h 65"/>
                    <a:gd name="T50" fmla="*/ 6 w 113"/>
                    <a:gd name="T51" fmla="*/ 46 h 65"/>
                    <a:gd name="T52" fmla="*/ 3 w 113"/>
                    <a:gd name="T53" fmla="*/ 44 h 65"/>
                    <a:gd name="T54" fmla="*/ 2 w 113"/>
                    <a:gd name="T55" fmla="*/ 42 h 65"/>
                    <a:gd name="T56" fmla="*/ 1 w 113"/>
                    <a:gd name="T57" fmla="*/ 37 h 65"/>
                    <a:gd name="T58" fmla="*/ 0 w 113"/>
                    <a:gd name="T59" fmla="*/ 28 h 65"/>
                    <a:gd name="T60" fmla="*/ 1 w 113"/>
                    <a:gd name="T61" fmla="*/ 22 h 65"/>
                    <a:gd name="T62" fmla="*/ 2 w 113"/>
                    <a:gd name="T63" fmla="*/ 19 h 65"/>
                    <a:gd name="T64" fmla="*/ 3 w 113"/>
                    <a:gd name="T65" fmla="*/ 17 h 65"/>
                    <a:gd name="T66" fmla="*/ 6 w 113"/>
                    <a:gd name="T67" fmla="*/ 15 h 65"/>
                    <a:gd name="T68" fmla="*/ 8 w 113"/>
                    <a:gd name="T69" fmla="*/ 14 h 65"/>
                    <a:gd name="T70" fmla="*/ 15 w 113"/>
                    <a:gd name="T71" fmla="*/ 11 h 65"/>
                    <a:gd name="T72" fmla="*/ 21 w 113"/>
                    <a:gd name="T73" fmla="*/ 11 h 65"/>
                    <a:gd name="T74" fmla="*/ 29 w 113"/>
                    <a:gd name="T75" fmla="*/ 11 h 65"/>
                    <a:gd name="T76" fmla="*/ 38 w 113"/>
                    <a:gd name="T77" fmla="*/ 13 h 65"/>
                    <a:gd name="T78" fmla="*/ 55 w 113"/>
                    <a:gd name="T79" fmla="*/ 15 h 65"/>
                    <a:gd name="T80" fmla="*/ 70 w 113"/>
                    <a:gd name="T81" fmla="*/ 15 h 65"/>
                    <a:gd name="T82" fmla="*/ 77 w 113"/>
                    <a:gd name="T83" fmla="*/ 14 h 65"/>
                    <a:gd name="T84" fmla="*/ 83 w 113"/>
                    <a:gd name="T85" fmla="*/ 11 h 65"/>
                    <a:gd name="T86" fmla="*/ 85 w 113"/>
                    <a:gd name="T87" fmla="*/ 9 h 65"/>
                    <a:gd name="T88" fmla="*/ 86 w 113"/>
                    <a:gd name="T89" fmla="*/ 7 h 65"/>
                    <a:gd name="T90" fmla="*/ 87 w 113"/>
                    <a:gd name="T91" fmla="*/ 4 h 65"/>
                    <a:gd name="T92" fmla="*/ 88 w 113"/>
                    <a:gd name="T93" fmla="*/ 0 h 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65"/>
                    <a:gd name="T143" fmla="*/ 113 w 113"/>
                    <a:gd name="T144" fmla="*/ 65 h 6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65">
                      <a:moveTo>
                        <a:pt x="88" y="0"/>
                      </a:moveTo>
                      <a:lnTo>
                        <a:pt x="94" y="5"/>
                      </a:lnTo>
                      <a:lnTo>
                        <a:pt x="99" y="10"/>
                      </a:lnTo>
                      <a:lnTo>
                        <a:pt x="104" y="17"/>
                      </a:lnTo>
                      <a:lnTo>
                        <a:pt x="107" y="24"/>
                      </a:lnTo>
                      <a:lnTo>
                        <a:pt x="110" y="32"/>
                      </a:lnTo>
                      <a:lnTo>
                        <a:pt x="111" y="42"/>
                      </a:lnTo>
                      <a:lnTo>
                        <a:pt x="113" y="52"/>
                      </a:lnTo>
                      <a:lnTo>
                        <a:pt x="111" y="62"/>
                      </a:lnTo>
                      <a:lnTo>
                        <a:pt x="107" y="60"/>
                      </a:lnTo>
                      <a:lnTo>
                        <a:pt x="99" y="60"/>
                      </a:lnTo>
                      <a:lnTo>
                        <a:pt x="90" y="62"/>
                      </a:lnTo>
                      <a:lnTo>
                        <a:pt x="80" y="63"/>
                      </a:lnTo>
                      <a:lnTo>
                        <a:pt x="70" y="65"/>
                      </a:lnTo>
                      <a:lnTo>
                        <a:pt x="62" y="65"/>
                      </a:lnTo>
                      <a:lnTo>
                        <a:pt x="58" y="65"/>
                      </a:lnTo>
                      <a:lnTo>
                        <a:pt x="56" y="65"/>
                      </a:lnTo>
                      <a:lnTo>
                        <a:pt x="52" y="64"/>
                      </a:lnTo>
                      <a:lnTo>
                        <a:pt x="50" y="62"/>
                      </a:lnTo>
                      <a:lnTo>
                        <a:pt x="51" y="56"/>
                      </a:lnTo>
                      <a:lnTo>
                        <a:pt x="50" y="49"/>
                      </a:lnTo>
                      <a:lnTo>
                        <a:pt x="36" y="49"/>
                      </a:lnTo>
                      <a:lnTo>
                        <a:pt x="20" y="49"/>
                      </a:lnTo>
                      <a:lnTo>
                        <a:pt x="14" y="49"/>
                      </a:lnTo>
                      <a:lnTo>
                        <a:pt x="8" y="47"/>
                      </a:lnTo>
                      <a:lnTo>
                        <a:pt x="6" y="46"/>
                      </a:lnTo>
                      <a:lnTo>
                        <a:pt x="3" y="44"/>
                      </a:lnTo>
                      <a:lnTo>
                        <a:pt x="2" y="42"/>
                      </a:lnTo>
                      <a:lnTo>
                        <a:pt x="1" y="37"/>
                      </a:lnTo>
                      <a:lnTo>
                        <a:pt x="0" y="28"/>
                      </a:lnTo>
                      <a:lnTo>
                        <a:pt x="1" y="22"/>
                      </a:lnTo>
                      <a:lnTo>
                        <a:pt x="2" y="19"/>
                      </a:lnTo>
                      <a:lnTo>
                        <a:pt x="3" y="17"/>
                      </a:lnTo>
                      <a:lnTo>
                        <a:pt x="6" y="15"/>
                      </a:lnTo>
                      <a:lnTo>
                        <a:pt x="8" y="14"/>
                      </a:lnTo>
                      <a:lnTo>
                        <a:pt x="15" y="11"/>
                      </a:lnTo>
                      <a:lnTo>
                        <a:pt x="21" y="11"/>
                      </a:lnTo>
                      <a:lnTo>
                        <a:pt x="29" y="11"/>
                      </a:lnTo>
                      <a:lnTo>
                        <a:pt x="38" y="13"/>
                      </a:lnTo>
                      <a:lnTo>
                        <a:pt x="55" y="15"/>
                      </a:lnTo>
                      <a:lnTo>
                        <a:pt x="70" y="15"/>
                      </a:lnTo>
                      <a:lnTo>
                        <a:pt x="77" y="14"/>
                      </a:lnTo>
                      <a:lnTo>
                        <a:pt x="83" y="11"/>
                      </a:lnTo>
                      <a:lnTo>
                        <a:pt x="85" y="9"/>
                      </a:lnTo>
                      <a:lnTo>
                        <a:pt x="86" y="7"/>
                      </a:lnTo>
                      <a:lnTo>
                        <a:pt x="87" y="4"/>
                      </a:lnTo>
                      <a:lnTo>
                        <a:pt x="8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3" name="Freeform 52"/>
                <p:cNvSpPr>
                  <a:spLocks/>
                </p:cNvSpPr>
                <p:nvPr/>
              </p:nvSpPr>
              <p:spPr bwMode="auto">
                <a:xfrm>
                  <a:off x="4949826" y="3609981"/>
                  <a:ext cx="28575" cy="14288"/>
                </a:xfrm>
                <a:custGeom>
                  <a:avLst/>
                  <a:gdLst>
                    <a:gd name="T0" fmla="*/ 0 w 72"/>
                    <a:gd name="T1" fmla="*/ 37 h 38"/>
                    <a:gd name="T2" fmla="*/ 0 w 72"/>
                    <a:gd name="T3" fmla="*/ 32 h 38"/>
                    <a:gd name="T4" fmla="*/ 0 w 72"/>
                    <a:gd name="T5" fmla="*/ 26 h 38"/>
                    <a:gd name="T6" fmla="*/ 1 w 72"/>
                    <a:gd name="T7" fmla="*/ 22 h 38"/>
                    <a:gd name="T8" fmla="*/ 2 w 72"/>
                    <a:gd name="T9" fmla="*/ 18 h 38"/>
                    <a:gd name="T10" fmla="*/ 3 w 72"/>
                    <a:gd name="T11" fmla="*/ 14 h 38"/>
                    <a:gd name="T12" fmla="*/ 5 w 72"/>
                    <a:gd name="T13" fmla="*/ 10 h 38"/>
                    <a:gd name="T14" fmla="*/ 7 w 72"/>
                    <a:gd name="T15" fmla="*/ 8 h 38"/>
                    <a:gd name="T16" fmla="*/ 11 w 72"/>
                    <a:gd name="T17" fmla="*/ 6 h 38"/>
                    <a:gd name="T18" fmla="*/ 19 w 72"/>
                    <a:gd name="T19" fmla="*/ 3 h 38"/>
                    <a:gd name="T20" fmla="*/ 28 w 72"/>
                    <a:gd name="T21" fmla="*/ 0 h 38"/>
                    <a:gd name="T22" fmla="*/ 38 w 72"/>
                    <a:gd name="T23" fmla="*/ 0 h 38"/>
                    <a:gd name="T24" fmla="*/ 49 w 72"/>
                    <a:gd name="T25" fmla="*/ 0 h 38"/>
                    <a:gd name="T26" fmla="*/ 56 w 72"/>
                    <a:gd name="T27" fmla="*/ 0 h 38"/>
                    <a:gd name="T28" fmla="*/ 62 w 72"/>
                    <a:gd name="T29" fmla="*/ 0 h 38"/>
                    <a:gd name="T30" fmla="*/ 66 w 72"/>
                    <a:gd name="T31" fmla="*/ 2 h 38"/>
                    <a:gd name="T32" fmla="*/ 70 w 72"/>
                    <a:gd name="T33" fmla="*/ 2 h 38"/>
                    <a:gd name="T34" fmla="*/ 71 w 72"/>
                    <a:gd name="T35" fmla="*/ 4 h 38"/>
                    <a:gd name="T36" fmla="*/ 72 w 72"/>
                    <a:gd name="T37" fmla="*/ 5 h 38"/>
                    <a:gd name="T38" fmla="*/ 72 w 72"/>
                    <a:gd name="T39" fmla="*/ 7 h 38"/>
                    <a:gd name="T40" fmla="*/ 70 w 72"/>
                    <a:gd name="T41" fmla="*/ 9 h 38"/>
                    <a:gd name="T42" fmla="*/ 65 w 72"/>
                    <a:gd name="T43" fmla="*/ 13 h 38"/>
                    <a:gd name="T44" fmla="*/ 56 w 72"/>
                    <a:gd name="T45" fmla="*/ 15 h 38"/>
                    <a:gd name="T46" fmla="*/ 52 w 72"/>
                    <a:gd name="T47" fmla="*/ 15 h 38"/>
                    <a:gd name="T48" fmla="*/ 48 w 72"/>
                    <a:gd name="T49" fmla="*/ 15 h 38"/>
                    <a:gd name="T50" fmla="*/ 42 w 72"/>
                    <a:gd name="T51" fmla="*/ 15 h 38"/>
                    <a:gd name="T52" fmla="*/ 36 w 72"/>
                    <a:gd name="T53" fmla="*/ 13 h 38"/>
                    <a:gd name="T54" fmla="*/ 29 w 72"/>
                    <a:gd name="T55" fmla="*/ 21 h 38"/>
                    <a:gd name="T56" fmla="*/ 23 w 72"/>
                    <a:gd name="T57" fmla="*/ 29 h 38"/>
                    <a:gd name="T58" fmla="*/ 19 w 72"/>
                    <a:gd name="T59" fmla="*/ 34 h 38"/>
                    <a:gd name="T60" fmla="*/ 14 w 72"/>
                    <a:gd name="T61" fmla="*/ 36 h 38"/>
                    <a:gd name="T62" fmla="*/ 7 w 72"/>
                    <a:gd name="T63" fmla="*/ 38 h 38"/>
                    <a:gd name="T64" fmla="*/ 0 w 72"/>
                    <a:gd name="T65" fmla="*/ 3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2"/>
                    <a:gd name="T100" fmla="*/ 0 h 38"/>
                    <a:gd name="T101" fmla="*/ 72 w 72"/>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2" h="38">
                      <a:moveTo>
                        <a:pt x="0" y="37"/>
                      </a:moveTo>
                      <a:lnTo>
                        <a:pt x="0" y="32"/>
                      </a:lnTo>
                      <a:lnTo>
                        <a:pt x="0" y="26"/>
                      </a:lnTo>
                      <a:lnTo>
                        <a:pt x="1" y="22"/>
                      </a:lnTo>
                      <a:lnTo>
                        <a:pt x="2" y="18"/>
                      </a:lnTo>
                      <a:lnTo>
                        <a:pt x="3" y="14"/>
                      </a:lnTo>
                      <a:lnTo>
                        <a:pt x="5" y="10"/>
                      </a:lnTo>
                      <a:lnTo>
                        <a:pt x="7" y="8"/>
                      </a:lnTo>
                      <a:lnTo>
                        <a:pt x="11" y="6"/>
                      </a:lnTo>
                      <a:lnTo>
                        <a:pt x="19" y="3"/>
                      </a:lnTo>
                      <a:lnTo>
                        <a:pt x="28" y="0"/>
                      </a:lnTo>
                      <a:lnTo>
                        <a:pt x="38" y="0"/>
                      </a:lnTo>
                      <a:lnTo>
                        <a:pt x="49" y="0"/>
                      </a:lnTo>
                      <a:lnTo>
                        <a:pt x="56" y="0"/>
                      </a:lnTo>
                      <a:lnTo>
                        <a:pt x="62" y="0"/>
                      </a:lnTo>
                      <a:lnTo>
                        <a:pt x="66" y="2"/>
                      </a:lnTo>
                      <a:lnTo>
                        <a:pt x="70" y="2"/>
                      </a:lnTo>
                      <a:lnTo>
                        <a:pt x="71" y="4"/>
                      </a:lnTo>
                      <a:lnTo>
                        <a:pt x="72" y="5"/>
                      </a:lnTo>
                      <a:lnTo>
                        <a:pt x="72" y="7"/>
                      </a:lnTo>
                      <a:lnTo>
                        <a:pt x="70" y="9"/>
                      </a:lnTo>
                      <a:lnTo>
                        <a:pt x="65" y="13"/>
                      </a:lnTo>
                      <a:lnTo>
                        <a:pt x="56" y="15"/>
                      </a:lnTo>
                      <a:lnTo>
                        <a:pt x="52" y="15"/>
                      </a:lnTo>
                      <a:lnTo>
                        <a:pt x="48" y="15"/>
                      </a:lnTo>
                      <a:lnTo>
                        <a:pt x="42" y="15"/>
                      </a:lnTo>
                      <a:lnTo>
                        <a:pt x="36" y="13"/>
                      </a:lnTo>
                      <a:lnTo>
                        <a:pt x="29" y="21"/>
                      </a:lnTo>
                      <a:lnTo>
                        <a:pt x="23" y="29"/>
                      </a:lnTo>
                      <a:lnTo>
                        <a:pt x="19" y="34"/>
                      </a:lnTo>
                      <a:lnTo>
                        <a:pt x="14" y="36"/>
                      </a:lnTo>
                      <a:lnTo>
                        <a:pt x="7" y="38"/>
                      </a:lnTo>
                      <a:lnTo>
                        <a:pt x="0"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4" name="Freeform 53"/>
                <p:cNvSpPr>
                  <a:spLocks/>
                </p:cNvSpPr>
                <p:nvPr/>
              </p:nvSpPr>
              <p:spPr bwMode="auto">
                <a:xfrm>
                  <a:off x="6931027" y="3638556"/>
                  <a:ext cx="30163" cy="19050"/>
                </a:xfrm>
                <a:custGeom>
                  <a:avLst/>
                  <a:gdLst>
                    <a:gd name="T0" fmla="*/ 74 w 76"/>
                    <a:gd name="T1" fmla="*/ 0 h 50"/>
                    <a:gd name="T2" fmla="*/ 76 w 76"/>
                    <a:gd name="T3" fmla="*/ 7 h 50"/>
                    <a:gd name="T4" fmla="*/ 76 w 76"/>
                    <a:gd name="T5" fmla="*/ 12 h 50"/>
                    <a:gd name="T6" fmla="*/ 76 w 76"/>
                    <a:gd name="T7" fmla="*/ 17 h 50"/>
                    <a:gd name="T8" fmla="*/ 74 w 76"/>
                    <a:gd name="T9" fmla="*/ 19 h 50"/>
                    <a:gd name="T10" fmla="*/ 69 w 76"/>
                    <a:gd name="T11" fmla="*/ 23 h 50"/>
                    <a:gd name="T12" fmla="*/ 62 w 76"/>
                    <a:gd name="T13" fmla="*/ 24 h 50"/>
                    <a:gd name="T14" fmla="*/ 54 w 76"/>
                    <a:gd name="T15" fmla="*/ 27 h 50"/>
                    <a:gd name="T16" fmla="*/ 49 w 76"/>
                    <a:gd name="T17" fmla="*/ 30 h 50"/>
                    <a:gd name="T18" fmla="*/ 47 w 76"/>
                    <a:gd name="T19" fmla="*/ 33 h 50"/>
                    <a:gd name="T20" fmla="*/ 46 w 76"/>
                    <a:gd name="T21" fmla="*/ 38 h 50"/>
                    <a:gd name="T22" fmla="*/ 47 w 76"/>
                    <a:gd name="T23" fmla="*/ 42 h 50"/>
                    <a:gd name="T24" fmla="*/ 50 w 76"/>
                    <a:gd name="T25" fmla="*/ 49 h 50"/>
                    <a:gd name="T26" fmla="*/ 37 w 76"/>
                    <a:gd name="T27" fmla="*/ 50 h 50"/>
                    <a:gd name="T28" fmla="*/ 27 w 76"/>
                    <a:gd name="T29" fmla="*/ 50 h 50"/>
                    <a:gd name="T30" fmla="*/ 19 w 76"/>
                    <a:gd name="T31" fmla="*/ 48 h 50"/>
                    <a:gd name="T32" fmla="*/ 12 w 76"/>
                    <a:gd name="T33" fmla="*/ 44 h 50"/>
                    <a:gd name="T34" fmla="*/ 9 w 76"/>
                    <a:gd name="T35" fmla="*/ 42 h 50"/>
                    <a:gd name="T36" fmla="*/ 6 w 76"/>
                    <a:gd name="T37" fmla="*/ 39 h 50"/>
                    <a:gd name="T38" fmla="*/ 4 w 76"/>
                    <a:gd name="T39" fmla="*/ 36 h 50"/>
                    <a:gd name="T40" fmla="*/ 2 w 76"/>
                    <a:gd name="T41" fmla="*/ 32 h 50"/>
                    <a:gd name="T42" fmla="*/ 1 w 76"/>
                    <a:gd name="T43" fmla="*/ 28 h 50"/>
                    <a:gd name="T44" fmla="*/ 1 w 76"/>
                    <a:gd name="T45" fmla="*/ 23 h 50"/>
                    <a:gd name="T46" fmla="*/ 0 w 76"/>
                    <a:gd name="T47" fmla="*/ 19 h 50"/>
                    <a:gd name="T48" fmla="*/ 1 w 76"/>
                    <a:gd name="T49" fmla="*/ 12 h 50"/>
                    <a:gd name="T50" fmla="*/ 6 w 76"/>
                    <a:gd name="T51" fmla="*/ 18 h 50"/>
                    <a:gd name="T52" fmla="*/ 12 w 76"/>
                    <a:gd name="T53" fmla="*/ 21 h 50"/>
                    <a:gd name="T54" fmla="*/ 16 w 76"/>
                    <a:gd name="T55" fmla="*/ 23 h 50"/>
                    <a:gd name="T56" fmla="*/ 21 w 76"/>
                    <a:gd name="T57" fmla="*/ 24 h 50"/>
                    <a:gd name="T58" fmla="*/ 24 w 76"/>
                    <a:gd name="T59" fmla="*/ 23 h 50"/>
                    <a:gd name="T60" fmla="*/ 29 w 76"/>
                    <a:gd name="T61" fmla="*/ 22 h 50"/>
                    <a:gd name="T62" fmla="*/ 32 w 76"/>
                    <a:gd name="T63" fmla="*/ 20 h 50"/>
                    <a:gd name="T64" fmla="*/ 35 w 76"/>
                    <a:gd name="T65" fmla="*/ 18 h 50"/>
                    <a:gd name="T66" fmla="*/ 43 w 76"/>
                    <a:gd name="T67" fmla="*/ 12 h 50"/>
                    <a:gd name="T68" fmla="*/ 52 w 76"/>
                    <a:gd name="T69" fmla="*/ 5 h 50"/>
                    <a:gd name="T70" fmla="*/ 56 w 76"/>
                    <a:gd name="T71" fmla="*/ 3 h 50"/>
                    <a:gd name="T72" fmla="*/ 62 w 76"/>
                    <a:gd name="T73" fmla="*/ 1 h 50"/>
                    <a:gd name="T74" fmla="*/ 68 w 76"/>
                    <a:gd name="T75" fmla="*/ 0 h 50"/>
                    <a:gd name="T76" fmla="*/ 74 w 76"/>
                    <a:gd name="T77" fmla="*/ 0 h 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
                    <a:gd name="T118" fmla="*/ 0 h 50"/>
                    <a:gd name="T119" fmla="*/ 76 w 76"/>
                    <a:gd name="T120" fmla="*/ 50 h 5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 h="50">
                      <a:moveTo>
                        <a:pt x="74" y="0"/>
                      </a:moveTo>
                      <a:lnTo>
                        <a:pt x="76" y="7"/>
                      </a:lnTo>
                      <a:lnTo>
                        <a:pt x="76" y="12"/>
                      </a:lnTo>
                      <a:lnTo>
                        <a:pt x="76" y="17"/>
                      </a:lnTo>
                      <a:lnTo>
                        <a:pt x="74" y="19"/>
                      </a:lnTo>
                      <a:lnTo>
                        <a:pt x="69" y="23"/>
                      </a:lnTo>
                      <a:lnTo>
                        <a:pt x="62" y="24"/>
                      </a:lnTo>
                      <a:lnTo>
                        <a:pt x="54" y="27"/>
                      </a:lnTo>
                      <a:lnTo>
                        <a:pt x="49" y="30"/>
                      </a:lnTo>
                      <a:lnTo>
                        <a:pt x="47" y="33"/>
                      </a:lnTo>
                      <a:lnTo>
                        <a:pt x="46" y="38"/>
                      </a:lnTo>
                      <a:lnTo>
                        <a:pt x="47" y="42"/>
                      </a:lnTo>
                      <a:lnTo>
                        <a:pt x="50" y="49"/>
                      </a:lnTo>
                      <a:lnTo>
                        <a:pt x="37" y="50"/>
                      </a:lnTo>
                      <a:lnTo>
                        <a:pt x="27" y="50"/>
                      </a:lnTo>
                      <a:lnTo>
                        <a:pt x="19" y="48"/>
                      </a:lnTo>
                      <a:lnTo>
                        <a:pt x="12" y="44"/>
                      </a:lnTo>
                      <a:lnTo>
                        <a:pt x="9" y="42"/>
                      </a:lnTo>
                      <a:lnTo>
                        <a:pt x="6" y="39"/>
                      </a:lnTo>
                      <a:lnTo>
                        <a:pt x="4" y="36"/>
                      </a:lnTo>
                      <a:lnTo>
                        <a:pt x="2" y="32"/>
                      </a:lnTo>
                      <a:lnTo>
                        <a:pt x="1" y="28"/>
                      </a:lnTo>
                      <a:lnTo>
                        <a:pt x="1" y="23"/>
                      </a:lnTo>
                      <a:lnTo>
                        <a:pt x="0" y="19"/>
                      </a:lnTo>
                      <a:lnTo>
                        <a:pt x="1" y="12"/>
                      </a:lnTo>
                      <a:lnTo>
                        <a:pt x="6" y="18"/>
                      </a:lnTo>
                      <a:lnTo>
                        <a:pt x="12" y="21"/>
                      </a:lnTo>
                      <a:lnTo>
                        <a:pt x="16" y="23"/>
                      </a:lnTo>
                      <a:lnTo>
                        <a:pt x="21" y="24"/>
                      </a:lnTo>
                      <a:lnTo>
                        <a:pt x="24" y="23"/>
                      </a:lnTo>
                      <a:lnTo>
                        <a:pt x="29" y="22"/>
                      </a:lnTo>
                      <a:lnTo>
                        <a:pt x="32" y="20"/>
                      </a:lnTo>
                      <a:lnTo>
                        <a:pt x="35" y="18"/>
                      </a:lnTo>
                      <a:lnTo>
                        <a:pt x="43" y="12"/>
                      </a:lnTo>
                      <a:lnTo>
                        <a:pt x="52" y="5"/>
                      </a:lnTo>
                      <a:lnTo>
                        <a:pt x="56" y="3"/>
                      </a:lnTo>
                      <a:lnTo>
                        <a:pt x="62" y="1"/>
                      </a:lnTo>
                      <a:lnTo>
                        <a:pt x="68" y="0"/>
                      </a:lnTo>
                      <a:lnTo>
                        <a:pt x="7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5" name="Freeform 54"/>
                <p:cNvSpPr>
                  <a:spLocks/>
                </p:cNvSpPr>
                <p:nvPr/>
              </p:nvSpPr>
              <p:spPr bwMode="auto">
                <a:xfrm>
                  <a:off x="6867527" y="3643319"/>
                  <a:ext cx="46038" cy="44450"/>
                </a:xfrm>
                <a:custGeom>
                  <a:avLst/>
                  <a:gdLst>
                    <a:gd name="T0" fmla="*/ 110 w 113"/>
                    <a:gd name="T1" fmla="*/ 11 h 112"/>
                    <a:gd name="T2" fmla="*/ 112 w 113"/>
                    <a:gd name="T3" fmla="*/ 19 h 112"/>
                    <a:gd name="T4" fmla="*/ 113 w 113"/>
                    <a:gd name="T5" fmla="*/ 26 h 112"/>
                    <a:gd name="T6" fmla="*/ 112 w 113"/>
                    <a:gd name="T7" fmla="*/ 33 h 112"/>
                    <a:gd name="T8" fmla="*/ 111 w 113"/>
                    <a:gd name="T9" fmla="*/ 39 h 112"/>
                    <a:gd name="T10" fmla="*/ 108 w 113"/>
                    <a:gd name="T11" fmla="*/ 50 h 112"/>
                    <a:gd name="T12" fmla="*/ 102 w 113"/>
                    <a:gd name="T13" fmla="*/ 63 h 112"/>
                    <a:gd name="T14" fmla="*/ 100 w 113"/>
                    <a:gd name="T15" fmla="*/ 67 h 112"/>
                    <a:gd name="T16" fmla="*/ 98 w 113"/>
                    <a:gd name="T17" fmla="*/ 73 h 112"/>
                    <a:gd name="T18" fmla="*/ 96 w 113"/>
                    <a:gd name="T19" fmla="*/ 77 h 112"/>
                    <a:gd name="T20" fmla="*/ 96 w 113"/>
                    <a:gd name="T21" fmla="*/ 82 h 112"/>
                    <a:gd name="T22" fmla="*/ 98 w 113"/>
                    <a:gd name="T23" fmla="*/ 86 h 112"/>
                    <a:gd name="T24" fmla="*/ 100 w 113"/>
                    <a:gd name="T25" fmla="*/ 90 h 112"/>
                    <a:gd name="T26" fmla="*/ 104 w 113"/>
                    <a:gd name="T27" fmla="*/ 94 h 112"/>
                    <a:gd name="T28" fmla="*/ 110 w 113"/>
                    <a:gd name="T29" fmla="*/ 97 h 112"/>
                    <a:gd name="T30" fmla="*/ 109 w 113"/>
                    <a:gd name="T31" fmla="*/ 102 h 112"/>
                    <a:gd name="T32" fmla="*/ 106 w 113"/>
                    <a:gd name="T33" fmla="*/ 106 h 112"/>
                    <a:gd name="T34" fmla="*/ 104 w 113"/>
                    <a:gd name="T35" fmla="*/ 108 h 112"/>
                    <a:gd name="T36" fmla="*/ 101 w 113"/>
                    <a:gd name="T37" fmla="*/ 109 h 112"/>
                    <a:gd name="T38" fmla="*/ 91 w 113"/>
                    <a:gd name="T39" fmla="*/ 112 h 112"/>
                    <a:gd name="T40" fmla="*/ 81 w 113"/>
                    <a:gd name="T41" fmla="*/ 112 h 112"/>
                    <a:gd name="T42" fmla="*/ 69 w 113"/>
                    <a:gd name="T43" fmla="*/ 109 h 112"/>
                    <a:gd name="T44" fmla="*/ 56 w 113"/>
                    <a:gd name="T45" fmla="*/ 108 h 112"/>
                    <a:gd name="T46" fmla="*/ 45 w 113"/>
                    <a:gd name="T47" fmla="*/ 108 h 112"/>
                    <a:gd name="T48" fmla="*/ 36 w 113"/>
                    <a:gd name="T49" fmla="*/ 109 h 112"/>
                    <a:gd name="T50" fmla="*/ 36 w 113"/>
                    <a:gd name="T51" fmla="*/ 93 h 112"/>
                    <a:gd name="T52" fmla="*/ 36 w 113"/>
                    <a:gd name="T53" fmla="*/ 79 h 112"/>
                    <a:gd name="T54" fmla="*/ 36 w 113"/>
                    <a:gd name="T55" fmla="*/ 67 h 112"/>
                    <a:gd name="T56" fmla="*/ 34 w 113"/>
                    <a:gd name="T57" fmla="*/ 59 h 112"/>
                    <a:gd name="T58" fmla="*/ 33 w 113"/>
                    <a:gd name="T59" fmla="*/ 56 h 112"/>
                    <a:gd name="T60" fmla="*/ 31 w 113"/>
                    <a:gd name="T61" fmla="*/ 54 h 112"/>
                    <a:gd name="T62" fmla="*/ 27 w 113"/>
                    <a:gd name="T63" fmla="*/ 53 h 112"/>
                    <a:gd name="T64" fmla="*/ 24 w 113"/>
                    <a:gd name="T65" fmla="*/ 53 h 112"/>
                    <a:gd name="T66" fmla="*/ 20 w 113"/>
                    <a:gd name="T67" fmla="*/ 53 h 112"/>
                    <a:gd name="T68" fmla="*/ 14 w 113"/>
                    <a:gd name="T69" fmla="*/ 55 h 112"/>
                    <a:gd name="T70" fmla="*/ 7 w 113"/>
                    <a:gd name="T71" fmla="*/ 57 h 112"/>
                    <a:gd name="T72" fmla="*/ 0 w 113"/>
                    <a:gd name="T73" fmla="*/ 60 h 112"/>
                    <a:gd name="T74" fmla="*/ 0 w 113"/>
                    <a:gd name="T75" fmla="*/ 50 h 112"/>
                    <a:gd name="T76" fmla="*/ 2 w 113"/>
                    <a:gd name="T77" fmla="*/ 40 h 112"/>
                    <a:gd name="T78" fmla="*/ 5 w 113"/>
                    <a:gd name="T79" fmla="*/ 31 h 112"/>
                    <a:gd name="T80" fmla="*/ 10 w 113"/>
                    <a:gd name="T81" fmla="*/ 25 h 112"/>
                    <a:gd name="T82" fmla="*/ 15 w 113"/>
                    <a:gd name="T83" fmla="*/ 18 h 112"/>
                    <a:gd name="T84" fmla="*/ 21 w 113"/>
                    <a:gd name="T85" fmla="*/ 13 h 112"/>
                    <a:gd name="T86" fmla="*/ 29 w 113"/>
                    <a:gd name="T87" fmla="*/ 8 h 112"/>
                    <a:gd name="T88" fmla="*/ 36 w 113"/>
                    <a:gd name="T89" fmla="*/ 5 h 112"/>
                    <a:gd name="T90" fmla="*/ 45 w 113"/>
                    <a:gd name="T91" fmla="*/ 3 h 112"/>
                    <a:gd name="T92" fmla="*/ 54 w 113"/>
                    <a:gd name="T93" fmla="*/ 1 h 112"/>
                    <a:gd name="T94" fmla="*/ 63 w 113"/>
                    <a:gd name="T95" fmla="*/ 0 h 112"/>
                    <a:gd name="T96" fmla="*/ 72 w 113"/>
                    <a:gd name="T97" fmla="*/ 1 h 112"/>
                    <a:gd name="T98" fmla="*/ 82 w 113"/>
                    <a:gd name="T99" fmla="*/ 3 h 112"/>
                    <a:gd name="T100" fmla="*/ 91 w 113"/>
                    <a:gd name="T101" fmla="*/ 5 h 112"/>
                    <a:gd name="T102" fmla="*/ 101 w 113"/>
                    <a:gd name="T103" fmla="*/ 8 h 112"/>
                    <a:gd name="T104" fmla="*/ 110 w 113"/>
                    <a:gd name="T105" fmla="*/ 11 h 1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3"/>
                    <a:gd name="T160" fmla="*/ 0 h 112"/>
                    <a:gd name="T161" fmla="*/ 113 w 113"/>
                    <a:gd name="T162" fmla="*/ 112 h 1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3" h="112">
                      <a:moveTo>
                        <a:pt x="110" y="11"/>
                      </a:moveTo>
                      <a:lnTo>
                        <a:pt x="112" y="19"/>
                      </a:lnTo>
                      <a:lnTo>
                        <a:pt x="113" y="26"/>
                      </a:lnTo>
                      <a:lnTo>
                        <a:pt x="112" y="33"/>
                      </a:lnTo>
                      <a:lnTo>
                        <a:pt x="111" y="39"/>
                      </a:lnTo>
                      <a:lnTo>
                        <a:pt x="108" y="50"/>
                      </a:lnTo>
                      <a:lnTo>
                        <a:pt x="102" y="63"/>
                      </a:lnTo>
                      <a:lnTo>
                        <a:pt x="100" y="67"/>
                      </a:lnTo>
                      <a:lnTo>
                        <a:pt x="98" y="73"/>
                      </a:lnTo>
                      <a:lnTo>
                        <a:pt x="96" y="77"/>
                      </a:lnTo>
                      <a:lnTo>
                        <a:pt x="96" y="82"/>
                      </a:lnTo>
                      <a:lnTo>
                        <a:pt x="98" y="86"/>
                      </a:lnTo>
                      <a:lnTo>
                        <a:pt x="100" y="90"/>
                      </a:lnTo>
                      <a:lnTo>
                        <a:pt x="104" y="94"/>
                      </a:lnTo>
                      <a:lnTo>
                        <a:pt x="110" y="97"/>
                      </a:lnTo>
                      <a:lnTo>
                        <a:pt x="109" y="102"/>
                      </a:lnTo>
                      <a:lnTo>
                        <a:pt x="106" y="106"/>
                      </a:lnTo>
                      <a:lnTo>
                        <a:pt x="104" y="108"/>
                      </a:lnTo>
                      <a:lnTo>
                        <a:pt x="101" y="109"/>
                      </a:lnTo>
                      <a:lnTo>
                        <a:pt x="91" y="112"/>
                      </a:lnTo>
                      <a:lnTo>
                        <a:pt x="81" y="112"/>
                      </a:lnTo>
                      <a:lnTo>
                        <a:pt x="69" y="109"/>
                      </a:lnTo>
                      <a:lnTo>
                        <a:pt x="56" y="108"/>
                      </a:lnTo>
                      <a:lnTo>
                        <a:pt x="45" y="108"/>
                      </a:lnTo>
                      <a:lnTo>
                        <a:pt x="36" y="109"/>
                      </a:lnTo>
                      <a:lnTo>
                        <a:pt x="36" y="93"/>
                      </a:lnTo>
                      <a:lnTo>
                        <a:pt x="36" y="79"/>
                      </a:lnTo>
                      <a:lnTo>
                        <a:pt x="36" y="67"/>
                      </a:lnTo>
                      <a:lnTo>
                        <a:pt x="34" y="59"/>
                      </a:lnTo>
                      <a:lnTo>
                        <a:pt x="33" y="56"/>
                      </a:lnTo>
                      <a:lnTo>
                        <a:pt x="31" y="54"/>
                      </a:lnTo>
                      <a:lnTo>
                        <a:pt x="27" y="53"/>
                      </a:lnTo>
                      <a:lnTo>
                        <a:pt x="24" y="53"/>
                      </a:lnTo>
                      <a:lnTo>
                        <a:pt x="20" y="53"/>
                      </a:lnTo>
                      <a:lnTo>
                        <a:pt x="14" y="55"/>
                      </a:lnTo>
                      <a:lnTo>
                        <a:pt x="7" y="57"/>
                      </a:lnTo>
                      <a:lnTo>
                        <a:pt x="0" y="60"/>
                      </a:lnTo>
                      <a:lnTo>
                        <a:pt x="0" y="50"/>
                      </a:lnTo>
                      <a:lnTo>
                        <a:pt x="2" y="40"/>
                      </a:lnTo>
                      <a:lnTo>
                        <a:pt x="5" y="31"/>
                      </a:lnTo>
                      <a:lnTo>
                        <a:pt x="10" y="25"/>
                      </a:lnTo>
                      <a:lnTo>
                        <a:pt x="15" y="18"/>
                      </a:lnTo>
                      <a:lnTo>
                        <a:pt x="21" y="13"/>
                      </a:lnTo>
                      <a:lnTo>
                        <a:pt x="29" y="8"/>
                      </a:lnTo>
                      <a:lnTo>
                        <a:pt x="36" y="5"/>
                      </a:lnTo>
                      <a:lnTo>
                        <a:pt x="45" y="3"/>
                      </a:lnTo>
                      <a:lnTo>
                        <a:pt x="54" y="1"/>
                      </a:lnTo>
                      <a:lnTo>
                        <a:pt x="63" y="0"/>
                      </a:lnTo>
                      <a:lnTo>
                        <a:pt x="72" y="1"/>
                      </a:lnTo>
                      <a:lnTo>
                        <a:pt x="82" y="3"/>
                      </a:lnTo>
                      <a:lnTo>
                        <a:pt x="91" y="5"/>
                      </a:lnTo>
                      <a:lnTo>
                        <a:pt x="101" y="8"/>
                      </a:lnTo>
                      <a:lnTo>
                        <a:pt x="110" y="1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6" name="Freeform 55"/>
                <p:cNvSpPr>
                  <a:spLocks/>
                </p:cNvSpPr>
                <p:nvPr/>
              </p:nvSpPr>
              <p:spPr bwMode="auto">
                <a:xfrm>
                  <a:off x="6683377" y="3838581"/>
                  <a:ext cx="30163" cy="42863"/>
                </a:xfrm>
                <a:custGeom>
                  <a:avLst/>
                  <a:gdLst>
                    <a:gd name="T0" fmla="*/ 74 w 75"/>
                    <a:gd name="T1" fmla="*/ 34 h 108"/>
                    <a:gd name="T2" fmla="*/ 74 w 75"/>
                    <a:gd name="T3" fmla="*/ 41 h 108"/>
                    <a:gd name="T4" fmla="*/ 73 w 75"/>
                    <a:gd name="T5" fmla="*/ 46 h 108"/>
                    <a:gd name="T6" fmla="*/ 70 w 75"/>
                    <a:gd name="T7" fmla="*/ 50 h 108"/>
                    <a:gd name="T8" fmla="*/ 68 w 75"/>
                    <a:gd name="T9" fmla="*/ 53 h 108"/>
                    <a:gd name="T10" fmla="*/ 63 w 75"/>
                    <a:gd name="T11" fmla="*/ 60 h 108"/>
                    <a:gd name="T12" fmla="*/ 56 w 75"/>
                    <a:gd name="T13" fmla="*/ 66 h 108"/>
                    <a:gd name="T14" fmla="*/ 53 w 75"/>
                    <a:gd name="T15" fmla="*/ 69 h 108"/>
                    <a:gd name="T16" fmla="*/ 50 w 75"/>
                    <a:gd name="T17" fmla="*/ 72 h 108"/>
                    <a:gd name="T18" fmla="*/ 48 w 75"/>
                    <a:gd name="T19" fmla="*/ 76 h 108"/>
                    <a:gd name="T20" fmla="*/ 46 w 75"/>
                    <a:gd name="T21" fmla="*/ 81 h 108"/>
                    <a:gd name="T22" fmla="*/ 46 w 75"/>
                    <a:gd name="T23" fmla="*/ 86 h 108"/>
                    <a:gd name="T24" fmla="*/ 46 w 75"/>
                    <a:gd name="T25" fmla="*/ 92 h 108"/>
                    <a:gd name="T26" fmla="*/ 47 w 75"/>
                    <a:gd name="T27" fmla="*/ 99 h 108"/>
                    <a:gd name="T28" fmla="*/ 49 w 75"/>
                    <a:gd name="T29" fmla="*/ 108 h 108"/>
                    <a:gd name="T30" fmla="*/ 37 w 75"/>
                    <a:gd name="T31" fmla="*/ 108 h 108"/>
                    <a:gd name="T32" fmla="*/ 25 w 75"/>
                    <a:gd name="T33" fmla="*/ 108 h 108"/>
                    <a:gd name="T34" fmla="*/ 13 w 75"/>
                    <a:gd name="T35" fmla="*/ 108 h 108"/>
                    <a:gd name="T36" fmla="*/ 0 w 75"/>
                    <a:gd name="T37" fmla="*/ 108 h 108"/>
                    <a:gd name="T38" fmla="*/ 8 w 75"/>
                    <a:gd name="T39" fmla="*/ 88 h 108"/>
                    <a:gd name="T40" fmla="*/ 19 w 75"/>
                    <a:gd name="T41" fmla="*/ 63 h 108"/>
                    <a:gd name="T42" fmla="*/ 21 w 75"/>
                    <a:gd name="T43" fmla="*/ 57 h 108"/>
                    <a:gd name="T44" fmla="*/ 24 w 75"/>
                    <a:gd name="T45" fmla="*/ 51 h 108"/>
                    <a:gd name="T46" fmla="*/ 25 w 75"/>
                    <a:gd name="T47" fmla="*/ 46 h 108"/>
                    <a:gd name="T48" fmla="*/ 25 w 75"/>
                    <a:gd name="T49" fmla="*/ 40 h 108"/>
                    <a:gd name="T50" fmla="*/ 24 w 75"/>
                    <a:gd name="T51" fmla="*/ 34 h 108"/>
                    <a:gd name="T52" fmla="*/ 21 w 75"/>
                    <a:gd name="T53" fmla="*/ 30 h 108"/>
                    <a:gd name="T54" fmla="*/ 18 w 75"/>
                    <a:gd name="T55" fmla="*/ 26 h 108"/>
                    <a:gd name="T56" fmla="*/ 13 w 75"/>
                    <a:gd name="T57" fmla="*/ 22 h 108"/>
                    <a:gd name="T58" fmla="*/ 15 w 75"/>
                    <a:gd name="T59" fmla="*/ 18 h 108"/>
                    <a:gd name="T60" fmla="*/ 18 w 75"/>
                    <a:gd name="T61" fmla="*/ 13 h 108"/>
                    <a:gd name="T62" fmla="*/ 23 w 75"/>
                    <a:gd name="T63" fmla="*/ 10 h 108"/>
                    <a:gd name="T64" fmla="*/ 28 w 75"/>
                    <a:gd name="T65" fmla="*/ 7 h 108"/>
                    <a:gd name="T66" fmla="*/ 33 w 75"/>
                    <a:gd name="T67" fmla="*/ 3 h 108"/>
                    <a:gd name="T68" fmla="*/ 38 w 75"/>
                    <a:gd name="T69" fmla="*/ 1 h 108"/>
                    <a:gd name="T70" fmla="*/ 44 w 75"/>
                    <a:gd name="T71" fmla="*/ 0 h 108"/>
                    <a:gd name="T72" fmla="*/ 50 w 75"/>
                    <a:gd name="T73" fmla="*/ 0 h 108"/>
                    <a:gd name="T74" fmla="*/ 55 w 75"/>
                    <a:gd name="T75" fmla="*/ 1 h 108"/>
                    <a:gd name="T76" fmla="*/ 60 w 75"/>
                    <a:gd name="T77" fmla="*/ 2 h 108"/>
                    <a:gd name="T78" fmla="*/ 65 w 75"/>
                    <a:gd name="T79" fmla="*/ 4 h 108"/>
                    <a:gd name="T80" fmla="*/ 68 w 75"/>
                    <a:gd name="T81" fmla="*/ 8 h 108"/>
                    <a:gd name="T82" fmla="*/ 72 w 75"/>
                    <a:gd name="T83" fmla="*/ 13 h 108"/>
                    <a:gd name="T84" fmla="*/ 74 w 75"/>
                    <a:gd name="T85" fmla="*/ 19 h 108"/>
                    <a:gd name="T86" fmla="*/ 75 w 75"/>
                    <a:gd name="T87" fmla="*/ 26 h 108"/>
                    <a:gd name="T88" fmla="*/ 74 w 75"/>
                    <a:gd name="T89" fmla="*/ 34 h 10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5"/>
                    <a:gd name="T136" fmla="*/ 0 h 108"/>
                    <a:gd name="T137" fmla="*/ 75 w 75"/>
                    <a:gd name="T138" fmla="*/ 108 h 10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5" h="108">
                      <a:moveTo>
                        <a:pt x="74" y="34"/>
                      </a:moveTo>
                      <a:lnTo>
                        <a:pt x="74" y="41"/>
                      </a:lnTo>
                      <a:lnTo>
                        <a:pt x="73" y="46"/>
                      </a:lnTo>
                      <a:lnTo>
                        <a:pt x="70" y="50"/>
                      </a:lnTo>
                      <a:lnTo>
                        <a:pt x="68" y="53"/>
                      </a:lnTo>
                      <a:lnTo>
                        <a:pt x="63" y="60"/>
                      </a:lnTo>
                      <a:lnTo>
                        <a:pt x="56" y="66"/>
                      </a:lnTo>
                      <a:lnTo>
                        <a:pt x="53" y="69"/>
                      </a:lnTo>
                      <a:lnTo>
                        <a:pt x="50" y="72"/>
                      </a:lnTo>
                      <a:lnTo>
                        <a:pt x="48" y="76"/>
                      </a:lnTo>
                      <a:lnTo>
                        <a:pt x="46" y="81"/>
                      </a:lnTo>
                      <a:lnTo>
                        <a:pt x="46" y="86"/>
                      </a:lnTo>
                      <a:lnTo>
                        <a:pt x="46" y="92"/>
                      </a:lnTo>
                      <a:lnTo>
                        <a:pt x="47" y="99"/>
                      </a:lnTo>
                      <a:lnTo>
                        <a:pt x="49" y="108"/>
                      </a:lnTo>
                      <a:lnTo>
                        <a:pt x="37" y="108"/>
                      </a:lnTo>
                      <a:lnTo>
                        <a:pt x="25" y="108"/>
                      </a:lnTo>
                      <a:lnTo>
                        <a:pt x="13" y="108"/>
                      </a:lnTo>
                      <a:lnTo>
                        <a:pt x="0" y="108"/>
                      </a:lnTo>
                      <a:lnTo>
                        <a:pt x="8" y="88"/>
                      </a:lnTo>
                      <a:lnTo>
                        <a:pt x="19" y="63"/>
                      </a:lnTo>
                      <a:lnTo>
                        <a:pt x="21" y="57"/>
                      </a:lnTo>
                      <a:lnTo>
                        <a:pt x="24" y="51"/>
                      </a:lnTo>
                      <a:lnTo>
                        <a:pt x="25" y="46"/>
                      </a:lnTo>
                      <a:lnTo>
                        <a:pt x="25" y="40"/>
                      </a:lnTo>
                      <a:lnTo>
                        <a:pt x="24" y="34"/>
                      </a:lnTo>
                      <a:lnTo>
                        <a:pt x="21" y="30"/>
                      </a:lnTo>
                      <a:lnTo>
                        <a:pt x="18" y="26"/>
                      </a:lnTo>
                      <a:lnTo>
                        <a:pt x="13" y="22"/>
                      </a:lnTo>
                      <a:lnTo>
                        <a:pt x="15" y="18"/>
                      </a:lnTo>
                      <a:lnTo>
                        <a:pt x="18" y="13"/>
                      </a:lnTo>
                      <a:lnTo>
                        <a:pt x="23" y="10"/>
                      </a:lnTo>
                      <a:lnTo>
                        <a:pt x="28" y="7"/>
                      </a:lnTo>
                      <a:lnTo>
                        <a:pt x="33" y="3"/>
                      </a:lnTo>
                      <a:lnTo>
                        <a:pt x="38" y="1"/>
                      </a:lnTo>
                      <a:lnTo>
                        <a:pt x="44" y="0"/>
                      </a:lnTo>
                      <a:lnTo>
                        <a:pt x="50" y="0"/>
                      </a:lnTo>
                      <a:lnTo>
                        <a:pt x="55" y="1"/>
                      </a:lnTo>
                      <a:lnTo>
                        <a:pt x="60" y="2"/>
                      </a:lnTo>
                      <a:lnTo>
                        <a:pt x="65" y="4"/>
                      </a:lnTo>
                      <a:lnTo>
                        <a:pt x="68" y="8"/>
                      </a:lnTo>
                      <a:lnTo>
                        <a:pt x="72" y="13"/>
                      </a:lnTo>
                      <a:lnTo>
                        <a:pt x="74" y="19"/>
                      </a:lnTo>
                      <a:lnTo>
                        <a:pt x="75" y="26"/>
                      </a:lnTo>
                      <a:lnTo>
                        <a:pt x="74" y="3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7" name="Freeform 56"/>
                <p:cNvSpPr>
                  <a:spLocks/>
                </p:cNvSpPr>
                <p:nvPr/>
              </p:nvSpPr>
              <p:spPr bwMode="auto">
                <a:xfrm>
                  <a:off x="2112964" y="3857630"/>
                  <a:ext cx="19050" cy="14288"/>
                </a:xfrm>
                <a:custGeom>
                  <a:avLst/>
                  <a:gdLst>
                    <a:gd name="T0" fmla="*/ 0 w 50"/>
                    <a:gd name="T1" fmla="*/ 12 h 36"/>
                    <a:gd name="T2" fmla="*/ 1 w 50"/>
                    <a:gd name="T3" fmla="*/ 10 h 36"/>
                    <a:gd name="T4" fmla="*/ 2 w 50"/>
                    <a:gd name="T5" fmla="*/ 8 h 36"/>
                    <a:gd name="T6" fmla="*/ 4 w 50"/>
                    <a:gd name="T7" fmla="*/ 5 h 36"/>
                    <a:gd name="T8" fmla="*/ 7 w 50"/>
                    <a:gd name="T9" fmla="*/ 3 h 36"/>
                    <a:gd name="T10" fmla="*/ 12 w 50"/>
                    <a:gd name="T11" fmla="*/ 2 h 36"/>
                    <a:gd name="T12" fmla="*/ 19 w 50"/>
                    <a:gd name="T13" fmla="*/ 1 h 36"/>
                    <a:gd name="T14" fmla="*/ 35 w 50"/>
                    <a:gd name="T15" fmla="*/ 1 h 36"/>
                    <a:gd name="T16" fmla="*/ 49 w 50"/>
                    <a:gd name="T17" fmla="*/ 0 h 36"/>
                    <a:gd name="T18" fmla="*/ 50 w 50"/>
                    <a:gd name="T19" fmla="*/ 6 h 36"/>
                    <a:gd name="T20" fmla="*/ 49 w 50"/>
                    <a:gd name="T21" fmla="*/ 12 h 36"/>
                    <a:gd name="T22" fmla="*/ 47 w 50"/>
                    <a:gd name="T23" fmla="*/ 16 h 36"/>
                    <a:gd name="T24" fmla="*/ 45 w 50"/>
                    <a:gd name="T25" fmla="*/ 20 h 36"/>
                    <a:gd name="T26" fmla="*/ 42 w 50"/>
                    <a:gd name="T27" fmla="*/ 23 h 36"/>
                    <a:gd name="T28" fmla="*/ 40 w 50"/>
                    <a:gd name="T29" fmla="*/ 28 h 36"/>
                    <a:gd name="T30" fmla="*/ 38 w 50"/>
                    <a:gd name="T31" fmla="*/ 31 h 36"/>
                    <a:gd name="T32" fmla="*/ 37 w 50"/>
                    <a:gd name="T33" fmla="*/ 36 h 36"/>
                    <a:gd name="T34" fmla="*/ 25 w 50"/>
                    <a:gd name="T35" fmla="*/ 36 h 36"/>
                    <a:gd name="T36" fmla="*/ 12 w 50"/>
                    <a:gd name="T37" fmla="*/ 36 h 36"/>
                    <a:gd name="T38" fmla="*/ 13 w 50"/>
                    <a:gd name="T39" fmla="*/ 32 h 36"/>
                    <a:gd name="T40" fmla="*/ 12 w 50"/>
                    <a:gd name="T41" fmla="*/ 28 h 36"/>
                    <a:gd name="T42" fmla="*/ 12 w 50"/>
                    <a:gd name="T43" fmla="*/ 23 h 36"/>
                    <a:gd name="T44" fmla="*/ 11 w 50"/>
                    <a:gd name="T45" fmla="*/ 20 h 36"/>
                    <a:gd name="T46" fmla="*/ 9 w 50"/>
                    <a:gd name="T47" fmla="*/ 18 h 36"/>
                    <a:gd name="T48" fmla="*/ 7 w 50"/>
                    <a:gd name="T49" fmla="*/ 15 h 36"/>
                    <a:gd name="T50" fmla="*/ 3 w 50"/>
                    <a:gd name="T51" fmla="*/ 13 h 36"/>
                    <a:gd name="T52" fmla="*/ 0 w 50"/>
                    <a:gd name="T53" fmla="*/ 12 h 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0"/>
                    <a:gd name="T82" fmla="*/ 0 h 36"/>
                    <a:gd name="T83" fmla="*/ 50 w 50"/>
                    <a:gd name="T84" fmla="*/ 36 h 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0" h="36">
                      <a:moveTo>
                        <a:pt x="0" y="12"/>
                      </a:moveTo>
                      <a:lnTo>
                        <a:pt x="1" y="10"/>
                      </a:lnTo>
                      <a:lnTo>
                        <a:pt x="2" y="8"/>
                      </a:lnTo>
                      <a:lnTo>
                        <a:pt x="4" y="5"/>
                      </a:lnTo>
                      <a:lnTo>
                        <a:pt x="7" y="3"/>
                      </a:lnTo>
                      <a:lnTo>
                        <a:pt x="12" y="2"/>
                      </a:lnTo>
                      <a:lnTo>
                        <a:pt x="19" y="1"/>
                      </a:lnTo>
                      <a:lnTo>
                        <a:pt x="35" y="1"/>
                      </a:lnTo>
                      <a:lnTo>
                        <a:pt x="49" y="0"/>
                      </a:lnTo>
                      <a:lnTo>
                        <a:pt x="50" y="6"/>
                      </a:lnTo>
                      <a:lnTo>
                        <a:pt x="49" y="12"/>
                      </a:lnTo>
                      <a:lnTo>
                        <a:pt x="47" y="16"/>
                      </a:lnTo>
                      <a:lnTo>
                        <a:pt x="45" y="20"/>
                      </a:lnTo>
                      <a:lnTo>
                        <a:pt x="42" y="23"/>
                      </a:lnTo>
                      <a:lnTo>
                        <a:pt x="40" y="28"/>
                      </a:lnTo>
                      <a:lnTo>
                        <a:pt x="38" y="31"/>
                      </a:lnTo>
                      <a:lnTo>
                        <a:pt x="37" y="36"/>
                      </a:lnTo>
                      <a:lnTo>
                        <a:pt x="25" y="36"/>
                      </a:lnTo>
                      <a:lnTo>
                        <a:pt x="12" y="36"/>
                      </a:lnTo>
                      <a:lnTo>
                        <a:pt x="13" y="32"/>
                      </a:lnTo>
                      <a:lnTo>
                        <a:pt x="12" y="28"/>
                      </a:lnTo>
                      <a:lnTo>
                        <a:pt x="12" y="23"/>
                      </a:lnTo>
                      <a:lnTo>
                        <a:pt x="11" y="20"/>
                      </a:lnTo>
                      <a:lnTo>
                        <a:pt x="9" y="18"/>
                      </a:lnTo>
                      <a:lnTo>
                        <a:pt x="7" y="15"/>
                      </a:lnTo>
                      <a:lnTo>
                        <a:pt x="3" y="13"/>
                      </a:lnTo>
                      <a:lnTo>
                        <a:pt x="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8" name="Freeform 57"/>
                <p:cNvSpPr>
                  <a:spLocks/>
                </p:cNvSpPr>
                <p:nvPr/>
              </p:nvSpPr>
              <p:spPr bwMode="auto">
                <a:xfrm>
                  <a:off x="2627314" y="3871919"/>
                  <a:ext cx="195263" cy="68263"/>
                </a:xfrm>
                <a:custGeom>
                  <a:avLst/>
                  <a:gdLst>
                    <a:gd name="T0" fmla="*/ 489 w 489"/>
                    <a:gd name="T1" fmla="*/ 145 h 172"/>
                    <a:gd name="T2" fmla="*/ 486 w 489"/>
                    <a:gd name="T3" fmla="*/ 155 h 172"/>
                    <a:gd name="T4" fmla="*/ 477 w 489"/>
                    <a:gd name="T5" fmla="*/ 160 h 172"/>
                    <a:gd name="T6" fmla="*/ 452 w 489"/>
                    <a:gd name="T7" fmla="*/ 162 h 172"/>
                    <a:gd name="T8" fmla="*/ 402 w 489"/>
                    <a:gd name="T9" fmla="*/ 157 h 172"/>
                    <a:gd name="T10" fmla="*/ 384 w 489"/>
                    <a:gd name="T11" fmla="*/ 163 h 172"/>
                    <a:gd name="T12" fmla="*/ 379 w 489"/>
                    <a:gd name="T13" fmla="*/ 172 h 172"/>
                    <a:gd name="T14" fmla="*/ 369 w 489"/>
                    <a:gd name="T15" fmla="*/ 166 h 172"/>
                    <a:gd name="T16" fmla="*/ 365 w 489"/>
                    <a:gd name="T17" fmla="*/ 143 h 172"/>
                    <a:gd name="T18" fmla="*/ 363 w 489"/>
                    <a:gd name="T19" fmla="*/ 118 h 172"/>
                    <a:gd name="T20" fmla="*/ 355 w 489"/>
                    <a:gd name="T21" fmla="*/ 111 h 172"/>
                    <a:gd name="T22" fmla="*/ 254 w 489"/>
                    <a:gd name="T23" fmla="*/ 92 h 172"/>
                    <a:gd name="T24" fmla="*/ 211 w 489"/>
                    <a:gd name="T25" fmla="*/ 71 h 172"/>
                    <a:gd name="T26" fmla="*/ 190 w 489"/>
                    <a:gd name="T27" fmla="*/ 51 h 172"/>
                    <a:gd name="T28" fmla="*/ 142 w 489"/>
                    <a:gd name="T29" fmla="*/ 49 h 172"/>
                    <a:gd name="T30" fmla="*/ 99 w 489"/>
                    <a:gd name="T31" fmla="*/ 48 h 172"/>
                    <a:gd name="T32" fmla="*/ 64 w 489"/>
                    <a:gd name="T33" fmla="*/ 57 h 172"/>
                    <a:gd name="T34" fmla="*/ 33 w 489"/>
                    <a:gd name="T35" fmla="*/ 73 h 172"/>
                    <a:gd name="T36" fmla="*/ 12 w 489"/>
                    <a:gd name="T37" fmla="*/ 77 h 172"/>
                    <a:gd name="T38" fmla="*/ 1 w 489"/>
                    <a:gd name="T39" fmla="*/ 68 h 172"/>
                    <a:gd name="T40" fmla="*/ 9 w 489"/>
                    <a:gd name="T41" fmla="*/ 55 h 172"/>
                    <a:gd name="T42" fmla="*/ 35 w 489"/>
                    <a:gd name="T43" fmla="*/ 40 h 172"/>
                    <a:gd name="T44" fmla="*/ 48 w 489"/>
                    <a:gd name="T45" fmla="*/ 26 h 172"/>
                    <a:gd name="T46" fmla="*/ 62 w 489"/>
                    <a:gd name="T47" fmla="*/ 12 h 172"/>
                    <a:gd name="T48" fmla="*/ 111 w 489"/>
                    <a:gd name="T49" fmla="*/ 14 h 172"/>
                    <a:gd name="T50" fmla="*/ 147 w 489"/>
                    <a:gd name="T51" fmla="*/ 12 h 172"/>
                    <a:gd name="T52" fmla="*/ 159 w 489"/>
                    <a:gd name="T53" fmla="*/ 0 h 172"/>
                    <a:gd name="T54" fmla="*/ 180 w 489"/>
                    <a:gd name="T55" fmla="*/ 8 h 172"/>
                    <a:gd name="T56" fmla="*/ 177 w 489"/>
                    <a:gd name="T57" fmla="*/ 12 h 172"/>
                    <a:gd name="T58" fmla="*/ 173 w 489"/>
                    <a:gd name="T59" fmla="*/ 15 h 172"/>
                    <a:gd name="T60" fmla="*/ 180 w 489"/>
                    <a:gd name="T61" fmla="*/ 20 h 172"/>
                    <a:gd name="T62" fmla="*/ 201 w 489"/>
                    <a:gd name="T63" fmla="*/ 27 h 172"/>
                    <a:gd name="T64" fmla="*/ 232 w 489"/>
                    <a:gd name="T65" fmla="*/ 37 h 172"/>
                    <a:gd name="T66" fmla="*/ 255 w 489"/>
                    <a:gd name="T67" fmla="*/ 47 h 172"/>
                    <a:gd name="T68" fmla="*/ 296 w 489"/>
                    <a:gd name="T69" fmla="*/ 51 h 172"/>
                    <a:gd name="T70" fmla="*/ 329 w 489"/>
                    <a:gd name="T71" fmla="*/ 57 h 172"/>
                    <a:gd name="T72" fmla="*/ 334 w 489"/>
                    <a:gd name="T73" fmla="*/ 71 h 172"/>
                    <a:gd name="T74" fmla="*/ 357 w 489"/>
                    <a:gd name="T75" fmla="*/ 77 h 172"/>
                    <a:gd name="T76" fmla="*/ 369 w 489"/>
                    <a:gd name="T77" fmla="*/ 84 h 172"/>
                    <a:gd name="T78" fmla="*/ 370 w 489"/>
                    <a:gd name="T79" fmla="*/ 102 h 172"/>
                    <a:gd name="T80" fmla="*/ 379 w 489"/>
                    <a:gd name="T81" fmla="*/ 103 h 172"/>
                    <a:gd name="T82" fmla="*/ 394 w 489"/>
                    <a:gd name="T83" fmla="*/ 104 h 172"/>
                    <a:gd name="T84" fmla="*/ 404 w 489"/>
                    <a:gd name="T85" fmla="*/ 123 h 172"/>
                    <a:gd name="T86" fmla="*/ 441 w 489"/>
                    <a:gd name="T87" fmla="*/ 123 h 172"/>
                    <a:gd name="T88" fmla="*/ 477 w 489"/>
                    <a:gd name="T89" fmla="*/ 123 h 172"/>
                    <a:gd name="T90" fmla="*/ 487 w 489"/>
                    <a:gd name="T91" fmla="*/ 131 h 17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89"/>
                    <a:gd name="T139" fmla="*/ 0 h 172"/>
                    <a:gd name="T140" fmla="*/ 489 w 489"/>
                    <a:gd name="T141" fmla="*/ 172 h 17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89" h="172">
                      <a:moveTo>
                        <a:pt x="489" y="135"/>
                      </a:moveTo>
                      <a:lnTo>
                        <a:pt x="489" y="141"/>
                      </a:lnTo>
                      <a:lnTo>
                        <a:pt x="489" y="145"/>
                      </a:lnTo>
                      <a:lnTo>
                        <a:pt x="488" y="148"/>
                      </a:lnTo>
                      <a:lnTo>
                        <a:pt x="487" y="152"/>
                      </a:lnTo>
                      <a:lnTo>
                        <a:pt x="486" y="155"/>
                      </a:lnTo>
                      <a:lnTo>
                        <a:pt x="483" y="157"/>
                      </a:lnTo>
                      <a:lnTo>
                        <a:pt x="481" y="158"/>
                      </a:lnTo>
                      <a:lnTo>
                        <a:pt x="477" y="160"/>
                      </a:lnTo>
                      <a:lnTo>
                        <a:pt x="469" y="162"/>
                      </a:lnTo>
                      <a:lnTo>
                        <a:pt x="461" y="162"/>
                      </a:lnTo>
                      <a:lnTo>
                        <a:pt x="452" y="162"/>
                      </a:lnTo>
                      <a:lnTo>
                        <a:pt x="442" y="161"/>
                      </a:lnTo>
                      <a:lnTo>
                        <a:pt x="420" y="158"/>
                      </a:lnTo>
                      <a:lnTo>
                        <a:pt x="402" y="157"/>
                      </a:lnTo>
                      <a:lnTo>
                        <a:pt x="394" y="158"/>
                      </a:lnTo>
                      <a:lnTo>
                        <a:pt x="387" y="162"/>
                      </a:lnTo>
                      <a:lnTo>
                        <a:pt x="384" y="163"/>
                      </a:lnTo>
                      <a:lnTo>
                        <a:pt x="382" y="165"/>
                      </a:lnTo>
                      <a:lnTo>
                        <a:pt x="380" y="168"/>
                      </a:lnTo>
                      <a:lnTo>
                        <a:pt x="379" y="172"/>
                      </a:lnTo>
                      <a:lnTo>
                        <a:pt x="375" y="171"/>
                      </a:lnTo>
                      <a:lnTo>
                        <a:pt x="372" y="168"/>
                      </a:lnTo>
                      <a:lnTo>
                        <a:pt x="369" y="166"/>
                      </a:lnTo>
                      <a:lnTo>
                        <a:pt x="367" y="162"/>
                      </a:lnTo>
                      <a:lnTo>
                        <a:pt x="366" y="153"/>
                      </a:lnTo>
                      <a:lnTo>
                        <a:pt x="365" y="143"/>
                      </a:lnTo>
                      <a:lnTo>
                        <a:pt x="365" y="133"/>
                      </a:lnTo>
                      <a:lnTo>
                        <a:pt x="364" y="123"/>
                      </a:lnTo>
                      <a:lnTo>
                        <a:pt x="363" y="118"/>
                      </a:lnTo>
                      <a:lnTo>
                        <a:pt x="360" y="115"/>
                      </a:lnTo>
                      <a:lnTo>
                        <a:pt x="358" y="113"/>
                      </a:lnTo>
                      <a:lnTo>
                        <a:pt x="355" y="111"/>
                      </a:lnTo>
                      <a:lnTo>
                        <a:pt x="323" y="103"/>
                      </a:lnTo>
                      <a:lnTo>
                        <a:pt x="288" y="97"/>
                      </a:lnTo>
                      <a:lnTo>
                        <a:pt x="254" y="92"/>
                      </a:lnTo>
                      <a:lnTo>
                        <a:pt x="220" y="86"/>
                      </a:lnTo>
                      <a:lnTo>
                        <a:pt x="216" y="78"/>
                      </a:lnTo>
                      <a:lnTo>
                        <a:pt x="211" y="71"/>
                      </a:lnTo>
                      <a:lnTo>
                        <a:pt x="208" y="61"/>
                      </a:lnTo>
                      <a:lnTo>
                        <a:pt x="208" y="49"/>
                      </a:lnTo>
                      <a:lnTo>
                        <a:pt x="190" y="51"/>
                      </a:lnTo>
                      <a:lnTo>
                        <a:pt x="173" y="51"/>
                      </a:lnTo>
                      <a:lnTo>
                        <a:pt x="158" y="49"/>
                      </a:lnTo>
                      <a:lnTo>
                        <a:pt x="142" y="49"/>
                      </a:lnTo>
                      <a:lnTo>
                        <a:pt x="128" y="48"/>
                      </a:lnTo>
                      <a:lnTo>
                        <a:pt x="113" y="47"/>
                      </a:lnTo>
                      <a:lnTo>
                        <a:pt x="99" y="48"/>
                      </a:lnTo>
                      <a:lnTo>
                        <a:pt x="85" y="49"/>
                      </a:lnTo>
                      <a:lnTo>
                        <a:pt x="74" y="53"/>
                      </a:lnTo>
                      <a:lnTo>
                        <a:pt x="64" y="57"/>
                      </a:lnTo>
                      <a:lnTo>
                        <a:pt x="54" y="63"/>
                      </a:lnTo>
                      <a:lnTo>
                        <a:pt x="44" y="68"/>
                      </a:lnTo>
                      <a:lnTo>
                        <a:pt x="33" y="73"/>
                      </a:lnTo>
                      <a:lnTo>
                        <a:pt x="23" y="76"/>
                      </a:lnTo>
                      <a:lnTo>
                        <a:pt x="18" y="77"/>
                      </a:lnTo>
                      <a:lnTo>
                        <a:pt x="12" y="77"/>
                      </a:lnTo>
                      <a:lnTo>
                        <a:pt x="5" y="76"/>
                      </a:lnTo>
                      <a:lnTo>
                        <a:pt x="0" y="74"/>
                      </a:lnTo>
                      <a:lnTo>
                        <a:pt x="1" y="68"/>
                      </a:lnTo>
                      <a:lnTo>
                        <a:pt x="2" y="63"/>
                      </a:lnTo>
                      <a:lnTo>
                        <a:pt x="5" y="58"/>
                      </a:lnTo>
                      <a:lnTo>
                        <a:pt x="9" y="55"/>
                      </a:lnTo>
                      <a:lnTo>
                        <a:pt x="16" y="49"/>
                      </a:lnTo>
                      <a:lnTo>
                        <a:pt x="25" y="45"/>
                      </a:lnTo>
                      <a:lnTo>
                        <a:pt x="35" y="40"/>
                      </a:lnTo>
                      <a:lnTo>
                        <a:pt x="42" y="34"/>
                      </a:lnTo>
                      <a:lnTo>
                        <a:pt x="45" y="30"/>
                      </a:lnTo>
                      <a:lnTo>
                        <a:pt x="48" y="26"/>
                      </a:lnTo>
                      <a:lnTo>
                        <a:pt x="49" y="19"/>
                      </a:lnTo>
                      <a:lnTo>
                        <a:pt x="49" y="13"/>
                      </a:lnTo>
                      <a:lnTo>
                        <a:pt x="62" y="12"/>
                      </a:lnTo>
                      <a:lnTo>
                        <a:pt x="78" y="12"/>
                      </a:lnTo>
                      <a:lnTo>
                        <a:pt x="94" y="13"/>
                      </a:lnTo>
                      <a:lnTo>
                        <a:pt x="111" y="14"/>
                      </a:lnTo>
                      <a:lnTo>
                        <a:pt x="127" y="15"/>
                      </a:lnTo>
                      <a:lnTo>
                        <a:pt x="141" y="13"/>
                      </a:lnTo>
                      <a:lnTo>
                        <a:pt x="147" y="12"/>
                      </a:lnTo>
                      <a:lnTo>
                        <a:pt x="151" y="9"/>
                      </a:lnTo>
                      <a:lnTo>
                        <a:pt x="156" y="5"/>
                      </a:lnTo>
                      <a:lnTo>
                        <a:pt x="159" y="0"/>
                      </a:lnTo>
                      <a:lnTo>
                        <a:pt x="173" y="4"/>
                      </a:lnTo>
                      <a:lnTo>
                        <a:pt x="180" y="7"/>
                      </a:lnTo>
                      <a:lnTo>
                        <a:pt x="180" y="8"/>
                      </a:lnTo>
                      <a:lnTo>
                        <a:pt x="180" y="9"/>
                      </a:lnTo>
                      <a:lnTo>
                        <a:pt x="179" y="10"/>
                      </a:lnTo>
                      <a:lnTo>
                        <a:pt x="177" y="12"/>
                      </a:lnTo>
                      <a:lnTo>
                        <a:pt x="176" y="13"/>
                      </a:lnTo>
                      <a:lnTo>
                        <a:pt x="175" y="14"/>
                      </a:lnTo>
                      <a:lnTo>
                        <a:pt x="173" y="15"/>
                      </a:lnTo>
                      <a:lnTo>
                        <a:pt x="175" y="17"/>
                      </a:lnTo>
                      <a:lnTo>
                        <a:pt x="177" y="18"/>
                      </a:lnTo>
                      <a:lnTo>
                        <a:pt x="180" y="20"/>
                      </a:lnTo>
                      <a:lnTo>
                        <a:pt x="187" y="23"/>
                      </a:lnTo>
                      <a:lnTo>
                        <a:pt x="196" y="25"/>
                      </a:lnTo>
                      <a:lnTo>
                        <a:pt x="201" y="27"/>
                      </a:lnTo>
                      <a:lnTo>
                        <a:pt x="213" y="30"/>
                      </a:lnTo>
                      <a:lnTo>
                        <a:pt x="226" y="35"/>
                      </a:lnTo>
                      <a:lnTo>
                        <a:pt x="232" y="37"/>
                      </a:lnTo>
                      <a:lnTo>
                        <a:pt x="237" y="42"/>
                      </a:lnTo>
                      <a:lnTo>
                        <a:pt x="245" y="45"/>
                      </a:lnTo>
                      <a:lnTo>
                        <a:pt x="255" y="47"/>
                      </a:lnTo>
                      <a:lnTo>
                        <a:pt x="267" y="49"/>
                      </a:lnTo>
                      <a:lnTo>
                        <a:pt x="280" y="51"/>
                      </a:lnTo>
                      <a:lnTo>
                        <a:pt x="296" y="51"/>
                      </a:lnTo>
                      <a:lnTo>
                        <a:pt x="313" y="51"/>
                      </a:lnTo>
                      <a:lnTo>
                        <a:pt x="330" y="49"/>
                      </a:lnTo>
                      <a:lnTo>
                        <a:pt x="329" y="57"/>
                      </a:lnTo>
                      <a:lnTo>
                        <a:pt x="329" y="63"/>
                      </a:lnTo>
                      <a:lnTo>
                        <a:pt x="331" y="67"/>
                      </a:lnTo>
                      <a:lnTo>
                        <a:pt x="334" y="71"/>
                      </a:lnTo>
                      <a:lnTo>
                        <a:pt x="343" y="74"/>
                      </a:lnTo>
                      <a:lnTo>
                        <a:pt x="353" y="76"/>
                      </a:lnTo>
                      <a:lnTo>
                        <a:pt x="357" y="77"/>
                      </a:lnTo>
                      <a:lnTo>
                        <a:pt x="363" y="78"/>
                      </a:lnTo>
                      <a:lnTo>
                        <a:pt x="366" y="81"/>
                      </a:lnTo>
                      <a:lnTo>
                        <a:pt x="369" y="84"/>
                      </a:lnTo>
                      <a:lnTo>
                        <a:pt x="370" y="88"/>
                      </a:lnTo>
                      <a:lnTo>
                        <a:pt x="372" y="94"/>
                      </a:lnTo>
                      <a:lnTo>
                        <a:pt x="370" y="102"/>
                      </a:lnTo>
                      <a:lnTo>
                        <a:pt x="367" y="111"/>
                      </a:lnTo>
                      <a:lnTo>
                        <a:pt x="373" y="106"/>
                      </a:lnTo>
                      <a:lnTo>
                        <a:pt x="379" y="103"/>
                      </a:lnTo>
                      <a:lnTo>
                        <a:pt x="385" y="102"/>
                      </a:lnTo>
                      <a:lnTo>
                        <a:pt x="389" y="102"/>
                      </a:lnTo>
                      <a:lnTo>
                        <a:pt x="394" y="104"/>
                      </a:lnTo>
                      <a:lnTo>
                        <a:pt x="397" y="108"/>
                      </a:lnTo>
                      <a:lnTo>
                        <a:pt x="400" y="115"/>
                      </a:lnTo>
                      <a:lnTo>
                        <a:pt x="404" y="123"/>
                      </a:lnTo>
                      <a:lnTo>
                        <a:pt x="414" y="125"/>
                      </a:lnTo>
                      <a:lnTo>
                        <a:pt x="427" y="124"/>
                      </a:lnTo>
                      <a:lnTo>
                        <a:pt x="441" y="123"/>
                      </a:lnTo>
                      <a:lnTo>
                        <a:pt x="454" y="122"/>
                      </a:lnTo>
                      <a:lnTo>
                        <a:pt x="466" y="122"/>
                      </a:lnTo>
                      <a:lnTo>
                        <a:pt x="477" y="123"/>
                      </a:lnTo>
                      <a:lnTo>
                        <a:pt x="482" y="125"/>
                      </a:lnTo>
                      <a:lnTo>
                        <a:pt x="485" y="127"/>
                      </a:lnTo>
                      <a:lnTo>
                        <a:pt x="487" y="131"/>
                      </a:lnTo>
                      <a:lnTo>
                        <a:pt x="489" y="13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9" name="Freeform 58"/>
                <p:cNvSpPr>
                  <a:spLocks/>
                </p:cNvSpPr>
                <p:nvPr/>
              </p:nvSpPr>
              <p:spPr bwMode="auto">
                <a:xfrm>
                  <a:off x="2865438" y="3940181"/>
                  <a:ext cx="77788" cy="34925"/>
                </a:xfrm>
                <a:custGeom>
                  <a:avLst/>
                  <a:gdLst>
                    <a:gd name="T0" fmla="*/ 5 w 197"/>
                    <a:gd name="T1" fmla="*/ 3 h 89"/>
                    <a:gd name="T2" fmla="*/ 15 w 197"/>
                    <a:gd name="T3" fmla="*/ 6 h 89"/>
                    <a:gd name="T4" fmla="*/ 33 w 197"/>
                    <a:gd name="T5" fmla="*/ 9 h 89"/>
                    <a:gd name="T6" fmla="*/ 60 w 197"/>
                    <a:gd name="T7" fmla="*/ 9 h 89"/>
                    <a:gd name="T8" fmla="*/ 86 w 197"/>
                    <a:gd name="T9" fmla="*/ 10 h 89"/>
                    <a:gd name="T10" fmla="*/ 106 w 197"/>
                    <a:gd name="T11" fmla="*/ 20 h 89"/>
                    <a:gd name="T12" fmla="*/ 124 w 197"/>
                    <a:gd name="T13" fmla="*/ 34 h 89"/>
                    <a:gd name="T14" fmla="*/ 132 w 197"/>
                    <a:gd name="T15" fmla="*/ 37 h 89"/>
                    <a:gd name="T16" fmla="*/ 140 w 197"/>
                    <a:gd name="T17" fmla="*/ 37 h 89"/>
                    <a:gd name="T18" fmla="*/ 145 w 197"/>
                    <a:gd name="T19" fmla="*/ 30 h 89"/>
                    <a:gd name="T20" fmla="*/ 151 w 197"/>
                    <a:gd name="T21" fmla="*/ 25 h 89"/>
                    <a:gd name="T22" fmla="*/ 155 w 197"/>
                    <a:gd name="T23" fmla="*/ 30 h 89"/>
                    <a:gd name="T24" fmla="*/ 161 w 197"/>
                    <a:gd name="T25" fmla="*/ 39 h 89"/>
                    <a:gd name="T26" fmla="*/ 167 w 197"/>
                    <a:gd name="T27" fmla="*/ 47 h 89"/>
                    <a:gd name="T28" fmla="*/ 172 w 197"/>
                    <a:gd name="T29" fmla="*/ 51 h 89"/>
                    <a:gd name="T30" fmla="*/ 179 w 197"/>
                    <a:gd name="T31" fmla="*/ 52 h 89"/>
                    <a:gd name="T32" fmla="*/ 190 w 197"/>
                    <a:gd name="T33" fmla="*/ 51 h 89"/>
                    <a:gd name="T34" fmla="*/ 195 w 197"/>
                    <a:gd name="T35" fmla="*/ 54 h 89"/>
                    <a:gd name="T36" fmla="*/ 192 w 197"/>
                    <a:gd name="T37" fmla="*/ 64 h 89"/>
                    <a:gd name="T38" fmla="*/ 185 w 197"/>
                    <a:gd name="T39" fmla="*/ 72 h 89"/>
                    <a:gd name="T40" fmla="*/ 178 w 197"/>
                    <a:gd name="T41" fmla="*/ 78 h 89"/>
                    <a:gd name="T42" fmla="*/ 163 w 197"/>
                    <a:gd name="T43" fmla="*/ 84 h 89"/>
                    <a:gd name="T44" fmla="*/ 138 w 197"/>
                    <a:gd name="T45" fmla="*/ 89 h 89"/>
                    <a:gd name="T46" fmla="*/ 110 w 197"/>
                    <a:gd name="T47" fmla="*/ 88 h 89"/>
                    <a:gd name="T48" fmla="*/ 82 w 197"/>
                    <a:gd name="T49" fmla="*/ 85 h 89"/>
                    <a:gd name="T50" fmla="*/ 44 w 197"/>
                    <a:gd name="T51" fmla="*/ 78 h 89"/>
                    <a:gd name="T52" fmla="*/ 24 w 197"/>
                    <a:gd name="T53" fmla="*/ 71 h 89"/>
                    <a:gd name="T54" fmla="*/ 24 w 197"/>
                    <a:gd name="T55" fmla="*/ 68 h 89"/>
                    <a:gd name="T56" fmla="*/ 30 w 197"/>
                    <a:gd name="T57" fmla="*/ 65 h 89"/>
                    <a:gd name="T58" fmla="*/ 44 w 197"/>
                    <a:gd name="T59" fmla="*/ 62 h 89"/>
                    <a:gd name="T60" fmla="*/ 49 w 197"/>
                    <a:gd name="T61" fmla="*/ 58 h 89"/>
                    <a:gd name="T62" fmla="*/ 44 w 197"/>
                    <a:gd name="T63" fmla="*/ 51 h 89"/>
                    <a:gd name="T64" fmla="*/ 32 w 197"/>
                    <a:gd name="T65" fmla="*/ 44 h 89"/>
                    <a:gd name="T66" fmla="*/ 16 w 197"/>
                    <a:gd name="T67" fmla="*/ 35 h 89"/>
                    <a:gd name="T68" fmla="*/ 7 w 197"/>
                    <a:gd name="T69" fmla="*/ 29 h 89"/>
                    <a:gd name="T70" fmla="*/ 1 w 197"/>
                    <a:gd name="T71" fmla="*/ 20 h 89"/>
                    <a:gd name="T72" fmla="*/ 0 w 197"/>
                    <a:gd name="T73" fmla="*/ 8 h 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7"/>
                    <a:gd name="T112" fmla="*/ 0 h 89"/>
                    <a:gd name="T113" fmla="*/ 197 w 197"/>
                    <a:gd name="T114" fmla="*/ 89 h 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7" h="89">
                      <a:moveTo>
                        <a:pt x="1" y="0"/>
                      </a:moveTo>
                      <a:lnTo>
                        <a:pt x="5" y="3"/>
                      </a:lnTo>
                      <a:lnTo>
                        <a:pt x="10" y="5"/>
                      </a:lnTo>
                      <a:lnTo>
                        <a:pt x="15" y="6"/>
                      </a:lnTo>
                      <a:lnTo>
                        <a:pt x="21" y="8"/>
                      </a:lnTo>
                      <a:lnTo>
                        <a:pt x="33" y="9"/>
                      </a:lnTo>
                      <a:lnTo>
                        <a:pt x="46" y="9"/>
                      </a:lnTo>
                      <a:lnTo>
                        <a:pt x="60" y="9"/>
                      </a:lnTo>
                      <a:lnTo>
                        <a:pt x="73" y="9"/>
                      </a:lnTo>
                      <a:lnTo>
                        <a:pt x="86" y="10"/>
                      </a:lnTo>
                      <a:lnTo>
                        <a:pt x="99" y="12"/>
                      </a:lnTo>
                      <a:lnTo>
                        <a:pt x="106" y="20"/>
                      </a:lnTo>
                      <a:lnTo>
                        <a:pt x="121" y="32"/>
                      </a:lnTo>
                      <a:lnTo>
                        <a:pt x="124" y="34"/>
                      </a:lnTo>
                      <a:lnTo>
                        <a:pt x="129" y="35"/>
                      </a:lnTo>
                      <a:lnTo>
                        <a:pt x="132" y="37"/>
                      </a:lnTo>
                      <a:lnTo>
                        <a:pt x="135" y="37"/>
                      </a:lnTo>
                      <a:lnTo>
                        <a:pt x="140" y="37"/>
                      </a:lnTo>
                      <a:lnTo>
                        <a:pt x="142" y="34"/>
                      </a:lnTo>
                      <a:lnTo>
                        <a:pt x="145" y="30"/>
                      </a:lnTo>
                      <a:lnTo>
                        <a:pt x="148" y="24"/>
                      </a:lnTo>
                      <a:lnTo>
                        <a:pt x="151" y="25"/>
                      </a:lnTo>
                      <a:lnTo>
                        <a:pt x="153" y="28"/>
                      </a:lnTo>
                      <a:lnTo>
                        <a:pt x="155" y="30"/>
                      </a:lnTo>
                      <a:lnTo>
                        <a:pt x="158" y="32"/>
                      </a:lnTo>
                      <a:lnTo>
                        <a:pt x="161" y="39"/>
                      </a:lnTo>
                      <a:lnTo>
                        <a:pt x="164" y="44"/>
                      </a:lnTo>
                      <a:lnTo>
                        <a:pt x="167" y="47"/>
                      </a:lnTo>
                      <a:lnTo>
                        <a:pt x="169" y="49"/>
                      </a:lnTo>
                      <a:lnTo>
                        <a:pt x="172" y="51"/>
                      </a:lnTo>
                      <a:lnTo>
                        <a:pt x="175" y="52"/>
                      </a:lnTo>
                      <a:lnTo>
                        <a:pt x="179" y="52"/>
                      </a:lnTo>
                      <a:lnTo>
                        <a:pt x="184" y="52"/>
                      </a:lnTo>
                      <a:lnTo>
                        <a:pt x="190" y="51"/>
                      </a:lnTo>
                      <a:lnTo>
                        <a:pt x="197" y="49"/>
                      </a:lnTo>
                      <a:lnTo>
                        <a:pt x="195" y="54"/>
                      </a:lnTo>
                      <a:lnTo>
                        <a:pt x="194" y="60"/>
                      </a:lnTo>
                      <a:lnTo>
                        <a:pt x="192" y="64"/>
                      </a:lnTo>
                      <a:lnTo>
                        <a:pt x="189" y="69"/>
                      </a:lnTo>
                      <a:lnTo>
                        <a:pt x="185" y="72"/>
                      </a:lnTo>
                      <a:lnTo>
                        <a:pt x="182" y="75"/>
                      </a:lnTo>
                      <a:lnTo>
                        <a:pt x="178" y="78"/>
                      </a:lnTo>
                      <a:lnTo>
                        <a:pt x="173" y="81"/>
                      </a:lnTo>
                      <a:lnTo>
                        <a:pt x="163" y="84"/>
                      </a:lnTo>
                      <a:lnTo>
                        <a:pt x="151" y="87"/>
                      </a:lnTo>
                      <a:lnTo>
                        <a:pt x="138" y="89"/>
                      </a:lnTo>
                      <a:lnTo>
                        <a:pt x="124" y="89"/>
                      </a:lnTo>
                      <a:lnTo>
                        <a:pt x="110" y="88"/>
                      </a:lnTo>
                      <a:lnTo>
                        <a:pt x="96" y="87"/>
                      </a:lnTo>
                      <a:lnTo>
                        <a:pt x="82" y="85"/>
                      </a:lnTo>
                      <a:lnTo>
                        <a:pt x="69" y="83"/>
                      </a:lnTo>
                      <a:lnTo>
                        <a:pt x="44" y="78"/>
                      </a:lnTo>
                      <a:lnTo>
                        <a:pt x="25" y="73"/>
                      </a:lnTo>
                      <a:lnTo>
                        <a:pt x="24" y="71"/>
                      </a:lnTo>
                      <a:lnTo>
                        <a:pt x="24" y="70"/>
                      </a:lnTo>
                      <a:lnTo>
                        <a:pt x="24" y="68"/>
                      </a:lnTo>
                      <a:lnTo>
                        <a:pt x="25" y="67"/>
                      </a:lnTo>
                      <a:lnTo>
                        <a:pt x="30" y="65"/>
                      </a:lnTo>
                      <a:lnTo>
                        <a:pt x="34" y="64"/>
                      </a:lnTo>
                      <a:lnTo>
                        <a:pt x="44" y="62"/>
                      </a:lnTo>
                      <a:lnTo>
                        <a:pt x="50" y="61"/>
                      </a:lnTo>
                      <a:lnTo>
                        <a:pt x="49" y="58"/>
                      </a:lnTo>
                      <a:lnTo>
                        <a:pt x="47" y="54"/>
                      </a:lnTo>
                      <a:lnTo>
                        <a:pt x="44" y="51"/>
                      </a:lnTo>
                      <a:lnTo>
                        <a:pt x="41" y="49"/>
                      </a:lnTo>
                      <a:lnTo>
                        <a:pt x="32" y="44"/>
                      </a:lnTo>
                      <a:lnTo>
                        <a:pt x="21" y="39"/>
                      </a:lnTo>
                      <a:lnTo>
                        <a:pt x="16" y="35"/>
                      </a:lnTo>
                      <a:lnTo>
                        <a:pt x="12" y="32"/>
                      </a:lnTo>
                      <a:lnTo>
                        <a:pt x="7" y="29"/>
                      </a:lnTo>
                      <a:lnTo>
                        <a:pt x="4" y="24"/>
                      </a:lnTo>
                      <a:lnTo>
                        <a:pt x="1" y="20"/>
                      </a:lnTo>
                      <a:lnTo>
                        <a:pt x="0" y="14"/>
                      </a:lnTo>
                      <a:lnTo>
                        <a:pt x="0" y="8"/>
                      </a:lnTo>
                      <a:lnTo>
                        <a:pt x="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0" name="Freeform 59"/>
                <p:cNvSpPr>
                  <a:spLocks/>
                </p:cNvSpPr>
                <p:nvPr/>
              </p:nvSpPr>
              <p:spPr bwMode="auto">
                <a:xfrm>
                  <a:off x="6454776" y="3944944"/>
                  <a:ext cx="34925" cy="28575"/>
                </a:xfrm>
                <a:custGeom>
                  <a:avLst/>
                  <a:gdLst>
                    <a:gd name="T0" fmla="*/ 86 w 88"/>
                    <a:gd name="T1" fmla="*/ 0 h 73"/>
                    <a:gd name="T2" fmla="*/ 88 w 88"/>
                    <a:gd name="T3" fmla="*/ 8 h 73"/>
                    <a:gd name="T4" fmla="*/ 88 w 88"/>
                    <a:gd name="T5" fmla="*/ 14 h 73"/>
                    <a:gd name="T6" fmla="*/ 88 w 88"/>
                    <a:gd name="T7" fmla="*/ 20 h 73"/>
                    <a:gd name="T8" fmla="*/ 87 w 88"/>
                    <a:gd name="T9" fmla="*/ 26 h 73"/>
                    <a:gd name="T10" fmla="*/ 82 w 88"/>
                    <a:gd name="T11" fmla="*/ 33 h 73"/>
                    <a:gd name="T12" fmla="*/ 77 w 88"/>
                    <a:gd name="T13" fmla="*/ 40 h 73"/>
                    <a:gd name="T14" fmla="*/ 70 w 88"/>
                    <a:gd name="T15" fmla="*/ 46 h 73"/>
                    <a:gd name="T16" fmla="*/ 64 w 88"/>
                    <a:gd name="T17" fmla="*/ 52 h 73"/>
                    <a:gd name="T18" fmla="*/ 62 w 88"/>
                    <a:gd name="T19" fmla="*/ 57 h 73"/>
                    <a:gd name="T20" fmla="*/ 61 w 88"/>
                    <a:gd name="T21" fmla="*/ 61 h 73"/>
                    <a:gd name="T22" fmla="*/ 61 w 88"/>
                    <a:gd name="T23" fmla="*/ 67 h 73"/>
                    <a:gd name="T24" fmla="*/ 61 w 88"/>
                    <a:gd name="T25" fmla="*/ 73 h 73"/>
                    <a:gd name="T26" fmla="*/ 50 w 88"/>
                    <a:gd name="T27" fmla="*/ 71 h 73"/>
                    <a:gd name="T28" fmla="*/ 39 w 88"/>
                    <a:gd name="T29" fmla="*/ 69 h 73"/>
                    <a:gd name="T30" fmla="*/ 29 w 88"/>
                    <a:gd name="T31" fmla="*/ 66 h 73"/>
                    <a:gd name="T32" fmla="*/ 19 w 88"/>
                    <a:gd name="T33" fmla="*/ 61 h 73"/>
                    <a:gd name="T34" fmla="*/ 14 w 88"/>
                    <a:gd name="T35" fmla="*/ 58 h 73"/>
                    <a:gd name="T36" fmla="*/ 11 w 88"/>
                    <a:gd name="T37" fmla="*/ 56 h 73"/>
                    <a:gd name="T38" fmla="*/ 8 w 88"/>
                    <a:gd name="T39" fmla="*/ 51 h 73"/>
                    <a:gd name="T40" fmla="*/ 4 w 88"/>
                    <a:gd name="T41" fmla="*/ 48 h 73"/>
                    <a:gd name="T42" fmla="*/ 2 w 88"/>
                    <a:gd name="T43" fmla="*/ 43 h 73"/>
                    <a:gd name="T44" fmla="*/ 1 w 88"/>
                    <a:gd name="T45" fmla="*/ 38 h 73"/>
                    <a:gd name="T46" fmla="*/ 0 w 88"/>
                    <a:gd name="T47" fmla="*/ 31 h 73"/>
                    <a:gd name="T48" fmla="*/ 0 w 88"/>
                    <a:gd name="T49" fmla="*/ 25 h 73"/>
                    <a:gd name="T50" fmla="*/ 7 w 88"/>
                    <a:gd name="T51" fmla="*/ 26 h 73"/>
                    <a:gd name="T52" fmla="*/ 12 w 88"/>
                    <a:gd name="T53" fmla="*/ 25 h 73"/>
                    <a:gd name="T54" fmla="*/ 17 w 88"/>
                    <a:gd name="T55" fmla="*/ 22 h 73"/>
                    <a:gd name="T56" fmla="*/ 20 w 88"/>
                    <a:gd name="T57" fmla="*/ 20 h 73"/>
                    <a:gd name="T58" fmla="*/ 22 w 88"/>
                    <a:gd name="T59" fmla="*/ 16 h 73"/>
                    <a:gd name="T60" fmla="*/ 23 w 88"/>
                    <a:gd name="T61" fmla="*/ 11 h 73"/>
                    <a:gd name="T62" fmla="*/ 24 w 88"/>
                    <a:gd name="T63" fmla="*/ 6 h 73"/>
                    <a:gd name="T64" fmla="*/ 24 w 88"/>
                    <a:gd name="T65" fmla="*/ 0 h 73"/>
                    <a:gd name="T66" fmla="*/ 40 w 88"/>
                    <a:gd name="T67" fmla="*/ 0 h 73"/>
                    <a:gd name="T68" fmla="*/ 56 w 88"/>
                    <a:gd name="T69" fmla="*/ 0 h 73"/>
                    <a:gd name="T70" fmla="*/ 70 w 88"/>
                    <a:gd name="T71" fmla="*/ 0 h 73"/>
                    <a:gd name="T72" fmla="*/ 86 w 88"/>
                    <a:gd name="T73" fmla="*/ 0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
                    <a:gd name="T112" fmla="*/ 0 h 73"/>
                    <a:gd name="T113" fmla="*/ 88 w 88"/>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 h="73">
                      <a:moveTo>
                        <a:pt x="86" y="0"/>
                      </a:moveTo>
                      <a:lnTo>
                        <a:pt x="88" y="8"/>
                      </a:lnTo>
                      <a:lnTo>
                        <a:pt x="88" y="14"/>
                      </a:lnTo>
                      <a:lnTo>
                        <a:pt x="88" y="20"/>
                      </a:lnTo>
                      <a:lnTo>
                        <a:pt x="87" y="26"/>
                      </a:lnTo>
                      <a:lnTo>
                        <a:pt x="82" y="33"/>
                      </a:lnTo>
                      <a:lnTo>
                        <a:pt x="77" y="40"/>
                      </a:lnTo>
                      <a:lnTo>
                        <a:pt x="70" y="46"/>
                      </a:lnTo>
                      <a:lnTo>
                        <a:pt x="64" y="52"/>
                      </a:lnTo>
                      <a:lnTo>
                        <a:pt x="62" y="57"/>
                      </a:lnTo>
                      <a:lnTo>
                        <a:pt x="61" y="61"/>
                      </a:lnTo>
                      <a:lnTo>
                        <a:pt x="61" y="67"/>
                      </a:lnTo>
                      <a:lnTo>
                        <a:pt x="61" y="73"/>
                      </a:lnTo>
                      <a:lnTo>
                        <a:pt x="50" y="71"/>
                      </a:lnTo>
                      <a:lnTo>
                        <a:pt x="39" y="69"/>
                      </a:lnTo>
                      <a:lnTo>
                        <a:pt x="29" y="66"/>
                      </a:lnTo>
                      <a:lnTo>
                        <a:pt x="19" y="61"/>
                      </a:lnTo>
                      <a:lnTo>
                        <a:pt x="14" y="58"/>
                      </a:lnTo>
                      <a:lnTo>
                        <a:pt x="11" y="56"/>
                      </a:lnTo>
                      <a:lnTo>
                        <a:pt x="8" y="51"/>
                      </a:lnTo>
                      <a:lnTo>
                        <a:pt x="4" y="48"/>
                      </a:lnTo>
                      <a:lnTo>
                        <a:pt x="2" y="43"/>
                      </a:lnTo>
                      <a:lnTo>
                        <a:pt x="1" y="38"/>
                      </a:lnTo>
                      <a:lnTo>
                        <a:pt x="0" y="31"/>
                      </a:lnTo>
                      <a:lnTo>
                        <a:pt x="0" y="25"/>
                      </a:lnTo>
                      <a:lnTo>
                        <a:pt x="7" y="26"/>
                      </a:lnTo>
                      <a:lnTo>
                        <a:pt x="12" y="25"/>
                      </a:lnTo>
                      <a:lnTo>
                        <a:pt x="17" y="22"/>
                      </a:lnTo>
                      <a:lnTo>
                        <a:pt x="20" y="20"/>
                      </a:lnTo>
                      <a:lnTo>
                        <a:pt x="22" y="16"/>
                      </a:lnTo>
                      <a:lnTo>
                        <a:pt x="23" y="11"/>
                      </a:lnTo>
                      <a:lnTo>
                        <a:pt x="24" y="6"/>
                      </a:lnTo>
                      <a:lnTo>
                        <a:pt x="24" y="0"/>
                      </a:lnTo>
                      <a:lnTo>
                        <a:pt x="40" y="0"/>
                      </a:lnTo>
                      <a:lnTo>
                        <a:pt x="56" y="0"/>
                      </a:lnTo>
                      <a:lnTo>
                        <a:pt x="70" y="0"/>
                      </a:lnTo>
                      <a:lnTo>
                        <a:pt x="8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1" name="Freeform 60"/>
                <p:cNvSpPr>
                  <a:spLocks/>
                </p:cNvSpPr>
                <p:nvPr/>
              </p:nvSpPr>
              <p:spPr bwMode="auto">
                <a:xfrm>
                  <a:off x="2832101" y="3963994"/>
                  <a:ext cx="25400" cy="14288"/>
                </a:xfrm>
                <a:custGeom>
                  <a:avLst/>
                  <a:gdLst>
                    <a:gd name="T0" fmla="*/ 61 w 63"/>
                    <a:gd name="T1" fmla="*/ 37 h 37"/>
                    <a:gd name="T2" fmla="*/ 56 w 63"/>
                    <a:gd name="T3" fmla="*/ 33 h 37"/>
                    <a:gd name="T4" fmla="*/ 49 w 63"/>
                    <a:gd name="T5" fmla="*/ 30 h 37"/>
                    <a:gd name="T6" fmla="*/ 42 w 63"/>
                    <a:gd name="T7" fmla="*/ 28 h 37"/>
                    <a:gd name="T8" fmla="*/ 36 w 63"/>
                    <a:gd name="T9" fmla="*/ 26 h 37"/>
                    <a:gd name="T10" fmla="*/ 28 w 63"/>
                    <a:gd name="T11" fmla="*/ 24 h 37"/>
                    <a:gd name="T12" fmla="*/ 19 w 63"/>
                    <a:gd name="T13" fmla="*/ 23 h 37"/>
                    <a:gd name="T14" fmla="*/ 10 w 63"/>
                    <a:gd name="T15" fmla="*/ 23 h 37"/>
                    <a:gd name="T16" fmla="*/ 0 w 63"/>
                    <a:gd name="T17" fmla="*/ 24 h 37"/>
                    <a:gd name="T18" fmla="*/ 1 w 63"/>
                    <a:gd name="T19" fmla="*/ 20 h 37"/>
                    <a:gd name="T20" fmla="*/ 4 w 63"/>
                    <a:gd name="T21" fmla="*/ 17 h 37"/>
                    <a:gd name="T22" fmla="*/ 9 w 63"/>
                    <a:gd name="T23" fmla="*/ 12 h 37"/>
                    <a:gd name="T24" fmla="*/ 14 w 63"/>
                    <a:gd name="T25" fmla="*/ 9 h 37"/>
                    <a:gd name="T26" fmla="*/ 20 w 63"/>
                    <a:gd name="T27" fmla="*/ 6 h 37"/>
                    <a:gd name="T28" fmla="*/ 27 w 63"/>
                    <a:gd name="T29" fmla="*/ 3 h 37"/>
                    <a:gd name="T30" fmla="*/ 32 w 63"/>
                    <a:gd name="T31" fmla="*/ 1 h 37"/>
                    <a:gd name="T32" fmla="*/ 39 w 63"/>
                    <a:gd name="T33" fmla="*/ 0 h 37"/>
                    <a:gd name="T34" fmla="*/ 45 w 63"/>
                    <a:gd name="T35" fmla="*/ 0 h 37"/>
                    <a:gd name="T36" fmla="*/ 50 w 63"/>
                    <a:gd name="T37" fmla="*/ 1 h 37"/>
                    <a:gd name="T38" fmla="*/ 56 w 63"/>
                    <a:gd name="T39" fmla="*/ 3 h 37"/>
                    <a:gd name="T40" fmla="*/ 59 w 63"/>
                    <a:gd name="T41" fmla="*/ 7 h 37"/>
                    <a:gd name="T42" fmla="*/ 62 w 63"/>
                    <a:gd name="T43" fmla="*/ 12 h 37"/>
                    <a:gd name="T44" fmla="*/ 63 w 63"/>
                    <a:gd name="T45" fmla="*/ 19 h 37"/>
                    <a:gd name="T46" fmla="*/ 63 w 63"/>
                    <a:gd name="T47" fmla="*/ 27 h 37"/>
                    <a:gd name="T48" fmla="*/ 61 w 63"/>
                    <a:gd name="T49" fmla="*/ 37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37"/>
                    <a:gd name="T77" fmla="*/ 63 w 63"/>
                    <a:gd name="T78" fmla="*/ 37 h 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37">
                      <a:moveTo>
                        <a:pt x="61" y="37"/>
                      </a:moveTo>
                      <a:lnTo>
                        <a:pt x="56" y="33"/>
                      </a:lnTo>
                      <a:lnTo>
                        <a:pt x="49" y="30"/>
                      </a:lnTo>
                      <a:lnTo>
                        <a:pt x="42" y="28"/>
                      </a:lnTo>
                      <a:lnTo>
                        <a:pt x="36" y="26"/>
                      </a:lnTo>
                      <a:lnTo>
                        <a:pt x="28" y="24"/>
                      </a:lnTo>
                      <a:lnTo>
                        <a:pt x="19" y="23"/>
                      </a:lnTo>
                      <a:lnTo>
                        <a:pt x="10" y="23"/>
                      </a:lnTo>
                      <a:lnTo>
                        <a:pt x="0" y="24"/>
                      </a:lnTo>
                      <a:lnTo>
                        <a:pt x="1" y="20"/>
                      </a:lnTo>
                      <a:lnTo>
                        <a:pt x="4" y="17"/>
                      </a:lnTo>
                      <a:lnTo>
                        <a:pt x="9" y="12"/>
                      </a:lnTo>
                      <a:lnTo>
                        <a:pt x="14" y="9"/>
                      </a:lnTo>
                      <a:lnTo>
                        <a:pt x="20" y="6"/>
                      </a:lnTo>
                      <a:lnTo>
                        <a:pt x="27" y="3"/>
                      </a:lnTo>
                      <a:lnTo>
                        <a:pt x="32" y="1"/>
                      </a:lnTo>
                      <a:lnTo>
                        <a:pt x="39" y="0"/>
                      </a:lnTo>
                      <a:lnTo>
                        <a:pt x="45" y="0"/>
                      </a:lnTo>
                      <a:lnTo>
                        <a:pt x="50" y="1"/>
                      </a:lnTo>
                      <a:lnTo>
                        <a:pt x="56" y="3"/>
                      </a:lnTo>
                      <a:lnTo>
                        <a:pt x="59" y="7"/>
                      </a:lnTo>
                      <a:lnTo>
                        <a:pt x="62" y="12"/>
                      </a:lnTo>
                      <a:lnTo>
                        <a:pt x="63" y="19"/>
                      </a:lnTo>
                      <a:lnTo>
                        <a:pt x="63" y="27"/>
                      </a:lnTo>
                      <a:lnTo>
                        <a:pt x="61"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2" name="Freeform 61"/>
                <p:cNvSpPr>
                  <a:spLocks/>
                </p:cNvSpPr>
                <p:nvPr/>
              </p:nvSpPr>
              <p:spPr bwMode="auto">
                <a:xfrm>
                  <a:off x="2752725" y="3968756"/>
                  <a:ext cx="30163" cy="11113"/>
                </a:xfrm>
                <a:custGeom>
                  <a:avLst/>
                  <a:gdLst>
                    <a:gd name="T0" fmla="*/ 1 w 76"/>
                    <a:gd name="T1" fmla="*/ 1 h 28"/>
                    <a:gd name="T2" fmla="*/ 12 w 76"/>
                    <a:gd name="T3" fmla="*/ 2 h 28"/>
                    <a:gd name="T4" fmla="*/ 24 w 76"/>
                    <a:gd name="T5" fmla="*/ 2 h 28"/>
                    <a:gd name="T6" fmla="*/ 38 w 76"/>
                    <a:gd name="T7" fmla="*/ 1 h 28"/>
                    <a:gd name="T8" fmla="*/ 51 w 76"/>
                    <a:gd name="T9" fmla="*/ 0 h 28"/>
                    <a:gd name="T10" fmla="*/ 58 w 76"/>
                    <a:gd name="T11" fmla="*/ 0 h 28"/>
                    <a:gd name="T12" fmla="*/ 62 w 76"/>
                    <a:gd name="T13" fmla="*/ 0 h 28"/>
                    <a:gd name="T14" fmla="*/ 68 w 76"/>
                    <a:gd name="T15" fmla="*/ 2 h 28"/>
                    <a:gd name="T16" fmla="*/ 71 w 76"/>
                    <a:gd name="T17" fmla="*/ 5 h 28"/>
                    <a:gd name="T18" fmla="*/ 73 w 76"/>
                    <a:gd name="T19" fmla="*/ 8 h 28"/>
                    <a:gd name="T20" fmla="*/ 76 w 76"/>
                    <a:gd name="T21" fmla="*/ 12 h 28"/>
                    <a:gd name="T22" fmla="*/ 76 w 76"/>
                    <a:gd name="T23" fmla="*/ 18 h 28"/>
                    <a:gd name="T24" fmla="*/ 75 w 76"/>
                    <a:gd name="T25" fmla="*/ 26 h 28"/>
                    <a:gd name="T26" fmla="*/ 63 w 76"/>
                    <a:gd name="T27" fmla="*/ 25 h 28"/>
                    <a:gd name="T28" fmla="*/ 50 w 76"/>
                    <a:gd name="T29" fmla="*/ 25 h 28"/>
                    <a:gd name="T30" fmla="*/ 37 w 76"/>
                    <a:gd name="T31" fmla="*/ 27 h 28"/>
                    <a:gd name="T32" fmla="*/ 23 w 76"/>
                    <a:gd name="T33" fmla="*/ 28 h 28"/>
                    <a:gd name="T34" fmla="*/ 18 w 76"/>
                    <a:gd name="T35" fmla="*/ 27 h 28"/>
                    <a:gd name="T36" fmla="*/ 12 w 76"/>
                    <a:gd name="T37" fmla="*/ 27 h 28"/>
                    <a:gd name="T38" fmla="*/ 8 w 76"/>
                    <a:gd name="T39" fmla="*/ 25 h 28"/>
                    <a:gd name="T40" fmla="*/ 3 w 76"/>
                    <a:gd name="T41" fmla="*/ 22 h 28"/>
                    <a:gd name="T42" fmla="*/ 1 w 76"/>
                    <a:gd name="T43" fmla="*/ 19 h 28"/>
                    <a:gd name="T44" fmla="*/ 0 w 76"/>
                    <a:gd name="T45" fmla="*/ 15 h 28"/>
                    <a:gd name="T46" fmla="*/ 0 w 76"/>
                    <a:gd name="T47" fmla="*/ 9 h 28"/>
                    <a:gd name="T48" fmla="*/ 1 w 76"/>
                    <a:gd name="T49" fmla="*/ 1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28"/>
                    <a:gd name="T77" fmla="*/ 76 w 76"/>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28">
                      <a:moveTo>
                        <a:pt x="1" y="1"/>
                      </a:moveTo>
                      <a:lnTo>
                        <a:pt x="12" y="2"/>
                      </a:lnTo>
                      <a:lnTo>
                        <a:pt x="24" y="2"/>
                      </a:lnTo>
                      <a:lnTo>
                        <a:pt x="38" y="1"/>
                      </a:lnTo>
                      <a:lnTo>
                        <a:pt x="51" y="0"/>
                      </a:lnTo>
                      <a:lnTo>
                        <a:pt x="58" y="0"/>
                      </a:lnTo>
                      <a:lnTo>
                        <a:pt x="62" y="0"/>
                      </a:lnTo>
                      <a:lnTo>
                        <a:pt x="68" y="2"/>
                      </a:lnTo>
                      <a:lnTo>
                        <a:pt x="71" y="5"/>
                      </a:lnTo>
                      <a:lnTo>
                        <a:pt x="73" y="8"/>
                      </a:lnTo>
                      <a:lnTo>
                        <a:pt x="76" y="12"/>
                      </a:lnTo>
                      <a:lnTo>
                        <a:pt x="76" y="18"/>
                      </a:lnTo>
                      <a:lnTo>
                        <a:pt x="75" y="26"/>
                      </a:lnTo>
                      <a:lnTo>
                        <a:pt x="63" y="25"/>
                      </a:lnTo>
                      <a:lnTo>
                        <a:pt x="50" y="25"/>
                      </a:lnTo>
                      <a:lnTo>
                        <a:pt x="37" y="27"/>
                      </a:lnTo>
                      <a:lnTo>
                        <a:pt x="23" y="28"/>
                      </a:lnTo>
                      <a:lnTo>
                        <a:pt x="18" y="27"/>
                      </a:lnTo>
                      <a:lnTo>
                        <a:pt x="12" y="27"/>
                      </a:lnTo>
                      <a:lnTo>
                        <a:pt x="8" y="25"/>
                      </a:lnTo>
                      <a:lnTo>
                        <a:pt x="3" y="22"/>
                      </a:lnTo>
                      <a:lnTo>
                        <a:pt x="1" y="19"/>
                      </a:lnTo>
                      <a:lnTo>
                        <a:pt x="0" y="15"/>
                      </a:lnTo>
                      <a:lnTo>
                        <a:pt x="0" y="9"/>
                      </a:lnTo>
                      <a:lnTo>
                        <a:pt x="1"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3" name="Freeform 62"/>
                <p:cNvSpPr>
                  <a:spLocks/>
                </p:cNvSpPr>
                <p:nvPr/>
              </p:nvSpPr>
              <p:spPr bwMode="auto">
                <a:xfrm>
                  <a:off x="6673852" y="3973519"/>
                  <a:ext cx="53975" cy="88900"/>
                </a:xfrm>
                <a:custGeom>
                  <a:avLst/>
                  <a:gdLst>
                    <a:gd name="T0" fmla="*/ 73 w 135"/>
                    <a:gd name="T1" fmla="*/ 0 h 224"/>
                    <a:gd name="T2" fmla="*/ 98 w 135"/>
                    <a:gd name="T3" fmla="*/ 0 h 224"/>
                    <a:gd name="T4" fmla="*/ 114 w 135"/>
                    <a:gd name="T5" fmla="*/ 9 h 224"/>
                    <a:gd name="T6" fmla="*/ 121 w 135"/>
                    <a:gd name="T7" fmla="*/ 31 h 224"/>
                    <a:gd name="T8" fmla="*/ 129 w 135"/>
                    <a:gd name="T9" fmla="*/ 64 h 224"/>
                    <a:gd name="T10" fmla="*/ 130 w 135"/>
                    <a:gd name="T11" fmla="*/ 87 h 224"/>
                    <a:gd name="T12" fmla="*/ 125 w 135"/>
                    <a:gd name="T13" fmla="*/ 91 h 224"/>
                    <a:gd name="T14" fmla="*/ 120 w 135"/>
                    <a:gd name="T15" fmla="*/ 100 h 224"/>
                    <a:gd name="T16" fmla="*/ 116 w 135"/>
                    <a:gd name="T17" fmla="*/ 113 h 224"/>
                    <a:gd name="T18" fmla="*/ 110 w 135"/>
                    <a:gd name="T19" fmla="*/ 121 h 224"/>
                    <a:gd name="T20" fmla="*/ 102 w 135"/>
                    <a:gd name="T21" fmla="*/ 123 h 224"/>
                    <a:gd name="T22" fmla="*/ 98 w 135"/>
                    <a:gd name="T23" fmla="*/ 136 h 224"/>
                    <a:gd name="T24" fmla="*/ 96 w 135"/>
                    <a:gd name="T25" fmla="*/ 152 h 224"/>
                    <a:gd name="T26" fmla="*/ 90 w 135"/>
                    <a:gd name="T27" fmla="*/ 158 h 224"/>
                    <a:gd name="T28" fmla="*/ 84 w 135"/>
                    <a:gd name="T29" fmla="*/ 167 h 224"/>
                    <a:gd name="T30" fmla="*/ 86 w 135"/>
                    <a:gd name="T31" fmla="*/ 187 h 224"/>
                    <a:gd name="T32" fmla="*/ 87 w 135"/>
                    <a:gd name="T33" fmla="*/ 207 h 224"/>
                    <a:gd name="T34" fmla="*/ 83 w 135"/>
                    <a:gd name="T35" fmla="*/ 217 h 224"/>
                    <a:gd name="T36" fmla="*/ 78 w 135"/>
                    <a:gd name="T37" fmla="*/ 221 h 224"/>
                    <a:gd name="T38" fmla="*/ 67 w 135"/>
                    <a:gd name="T39" fmla="*/ 223 h 224"/>
                    <a:gd name="T40" fmla="*/ 57 w 135"/>
                    <a:gd name="T41" fmla="*/ 224 h 224"/>
                    <a:gd name="T42" fmla="*/ 52 w 135"/>
                    <a:gd name="T43" fmla="*/ 221 h 224"/>
                    <a:gd name="T44" fmla="*/ 50 w 135"/>
                    <a:gd name="T45" fmla="*/ 214 h 224"/>
                    <a:gd name="T46" fmla="*/ 50 w 135"/>
                    <a:gd name="T47" fmla="*/ 201 h 224"/>
                    <a:gd name="T48" fmla="*/ 48 w 135"/>
                    <a:gd name="T49" fmla="*/ 190 h 224"/>
                    <a:gd name="T50" fmla="*/ 41 w 135"/>
                    <a:gd name="T51" fmla="*/ 185 h 224"/>
                    <a:gd name="T52" fmla="*/ 33 w 135"/>
                    <a:gd name="T53" fmla="*/ 184 h 224"/>
                    <a:gd name="T54" fmla="*/ 29 w 135"/>
                    <a:gd name="T55" fmla="*/ 181 h 224"/>
                    <a:gd name="T56" fmla="*/ 22 w 135"/>
                    <a:gd name="T57" fmla="*/ 172 h 224"/>
                    <a:gd name="T58" fmla="*/ 14 w 135"/>
                    <a:gd name="T59" fmla="*/ 157 h 224"/>
                    <a:gd name="T60" fmla="*/ 5 w 135"/>
                    <a:gd name="T61" fmla="*/ 142 h 224"/>
                    <a:gd name="T62" fmla="*/ 0 w 135"/>
                    <a:gd name="T63" fmla="*/ 130 h 224"/>
                    <a:gd name="T64" fmla="*/ 3 w 135"/>
                    <a:gd name="T65" fmla="*/ 120 h 224"/>
                    <a:gd name="T66" fmla="*/ 11 w 135"/>
                    <a:gd name="T67" fmla="*/ 110 h 224"/>
                    <a:gd name="T68" fmla="*/ 21 w 135"/>
                    <a:gd name="T69" fmla="*/ 101 h 224"/>
                    <a:gd name="T70" fmla="*/ 25 w 135"/>
                    <a:gd name="T71" fmla="*/ 94 h 224"/>
                    <a:gd name="T72" fmla="*/ 28 w 135"/>
                    <a:gd name="T73" fmla="*/ 84 h 224"/>
                    <a:gd name="T74" fmla="*/ 27 w 135"/>
                    <a:gd name="T75" fmla="*/ 71 h 224"/>
                    <a:gd name="T76" fmla="*/ 30 w 135"/>
                    <a:gd name="T77" fmla="*/ 66 h 224"/>
                    <a:gd name="T78" fmla="*/ 39 w 135"/>
                    <a:gd name="T79" fmla="*/ 69 h 224"/>
                    <a:gd name="T80" fmla="*/ 45 w 135"/>
                    <a:gd name="T81" fmla="*/ 67 h 224"/>
                    <a:gd name="T82" fmla="*/ 50 w 135"/>
                    <a:gd name="T83" fmla="*/ 59 h 224"/>
                    <a:gd name="T84" fmla="*/ 58 w 135"/>
                    <a:gd name="T85" fmla="*/ 27 h 22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5"/>
                    <a:gd name="T130" fmla="*/ 0 h 224"/>
                    <a:gd name="T131" fmla="*/ 135 w 135"/>
                    <a:gd name="T132" fmla="*/ 224 h 22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5" h="224">
                      <a:moveTo>
                        <a:pt x="61" y="0"/>
                      </a:moveTo>
                      <a:lnTo>
                        <a:pt x="73" y="0"/>
                      </a:lnTo>
                      <a:lnTo>
                        <a:pt x="86" y="0"/>
                      </a:lnTo>
                      <a:lnTo>
                        <a:pt x="98" y="0"/>
                      </a:lnTo>
                      <a:lnTo>
                        <a:pt x="110" y="0"/>
                      </a:lnTo>
                      <a:lnTo>
                        <a:pt x="114" y="9"/>
                      </a:lnTo>
                      <a:lnTo>
                        <a:pt x="118" y="19"/>
                      </a:lnTo>
                      <a:lnTo>
                        <a:pt x="121" y="31"/>
                      </a:lnTo>
                      <a:lnTo>
                        <a:pt x="125" y="42"/>
                      </a:lnTo>
                      <a:lnTo>
                        <a:pt x="129" y="64"/>
                      </a:lnTo>
                      <a:lnTo>
                        <a:pt x="135" y="86"/>
                      </a:lnTo>
                      <a:lnTo>
                        <a:pt x="130" y="87"/>
                      </a:lnTo>
                      <a:lnTo>
                        <a:pt x="128" y="88"/>
                      </a:lnTo>
                      <a:lnTo>
                        <a:pt x="125" y="91"/>
                      </a:lnTo>
                      <a:lnTo>
                        <a:pt x="123" y="93"/>
                      </a:lnTo>
                      <a:lnTo>
                        <a:pt x="120" y="100"/>
                      </a:lnTo>
                      <a:lnTo>
                        <a:pt x="118" y="106"/>
                      </a:lnTo>
                      <a:lnTo>
                        <a:pt x="116" y="113"/>
                      </a:lnTo>
                      <a:lnTo>
                        <a:pt x="112" y="120"/>
                      </a:lnTo>
                      <a:lnTo>
                        <a:pt x="110" y="121"/>
                      </a:lnTo>
                      <a:lnTo>
                        <a:pt x="107" y="123"/>
                      </a:lnTo>
                      <a:lnTo>
                        <a:pt x="102" y="123"/>
                      </a:lnTo>
                      <a:lnTo>
                        <a:pt x="98" y="123"/>
                      </a:lnTo>
                      <a:lnTo>
                        <a:pt x="98" y="136"/>
                      </a:lnTo>
                      <a:lnTo>
                        <a:pt x="98" y="147"/>
                      </a:lnTo>
                      <a:lnTo>
                        <a:pt x="96" y="152"/>
                      </a:lnTo>
                      <a:lnTo>
                        <a:pt x="93" y="155"/>
                      </a:lnTo>
                      <a:lnTo>
                        <a:pt x="90" y="158"/>
                      </a:lnTo>
                      <a:lnTo>
                        <a:pt x="86" y="160"/>
                      </a:lnTo>
                      <a:lnTo>
                        <a:pt x="84" y="167"/>
                      </a:lnTo>
                      <a:lnTo>
                        <a:pt x="84" y="177"/>
                      </a:lnTo>
                      <a:lnTo>
                        <a:pt x="86" y="187"/>
                      </a:lnTo>
                      <a:lnTo>
                        <a:pt x="87" y="197"/>
                      </a:lnTo>
                      <a:lnTo>
                        <a:pt x="87" y="207"/>
                      </a:lnTo>
                      <a:lnTo>
                        <a:pt x="86" y="215"/>
                      </a:lnTo>
                      <a:lnTo>
                        <a:pt x="83" y="217"/>
                      </a:lnTo>
                      <a:lnTo>
                        <a:pt x="81" y="220"/>
                      </a:lnTo>
                      <a:lnTo>
                        <a:pt x="78" y="221"/>
                      </a:lnTo>
                      <a:lnTo>
                        <a:pt x="73" y="221"/>
                      </a:lnTo>
                      <a:lnTo>
                        <a:pt x="67" y="223"/>
                      </a:lnTo>
                      <a:lnTo>
                        <a:pt x="61" y="224"/>
                      </a:lnTo>
                      <a:lnTo>
                        <a:pt x="57" y="224"/>
                      </a:lnTo>
                      <a:lnTo>
                        <a:pt x="54" y="223"/>
                      </a:lnTo>
                      <a:lnTo>
                        <a:pt x="52" y="221"/>
                      </a:lnTo>
                      <a:lnTo>
                        <a:pt x="51" y="217"/>
                      </a:lnTo>
                      <a:lnTo>
                        <a:pt x="50" y="214"/>
                      </a:lnTo>
                      <a:lnTo>
                        <a:pt x="50" y="210"/>
                      </a:lnTo>
                      <a:lnTo>
                        <a:pt x="50" y="201"/>
                      </a:lnTo>
                      <a:lnTo>
                        <a:pt x="49" y="193"/>
                      </a:lnTo>
                      <a:lnTo>
                        <a:pt x="48" y="190"/>
                      </a:lnTo>
                      <a:lnTo>
                        <a:pt x="44" y="187"/>
                      </a:lnTo>
                      <a:lnTo>
                        <a:pt x="41" y="185"/>
                      </a:lnTo>
                      <a:lnTo>
                        <a:pt x="37" y="184"/>
                      </a:lnTo>
                      <a:lnTo>
                        <a:pt x="33" y="184"/>
                      </a:lnTo>
                      <a:lnTo>
                        <a:pt x="31" y="183"/>
                      </a:lnTo>
                      <a:lnTo>
                        <a:pt x="29" y="181"/>
                      </a:lnTo>
                      <a:lnTo>
                        <a:pt x="27" y="179"/>
                      </a:lnTo>
                      <a:lnTo>
                        <a:pt x="22" y="172"/>
                      </a:lnTo>
                      <a:lnTo>
                        <a:pt x="19" y="165"/>
                      </a:lnTo>
                      <a:lnTo>
                        <a:pt x="14" y="157"/>
                      </a:lnTo>
                      <a:lnTo>
                        <a:pt x="10" y="148"/>
                      </a:lnTo>
                      <a:lnTo>
                        <a:pt x="5" y="142"/>
                      </a:lnTo>
                      <a:lnTo>
                        <a:pt x="0" y="135"/>
                      </a:lnTo>
                      <a:lnTo>
                        <a:pt x="0" y="130"/>
                      </a:lnTo>
                      <a:lnTo>
                        <a:pt x="1" y="124"/>
                      </a:lnTo>
                      <a:lnTo>
                        <a:pt x="3" y="120"/>
                      </a:lnTo>
                      <a:lnTo>
                        <a:pt x="5" y="116"/>
                      </a:lnTo>
                      <a:lnTo>
                        <a:pt x="11" y="110"/>
                      </a:lnTo>
                      <a:lnTo>
                        <a:pt x="18" y="104"/>
                      </a:lnTo>
                      <a:lnTo>
                        <a:pt x="21" y="101"/>
                      </a:lnTo>
                      <a:lnTo>
                        <a:pt x="23" y="97"/>
                      </a:lnTo>
                      <a:lnTo>
                        <a:pt x="25" y="94"/>
                      </a:lnTo>
                      <a:lnTo>
                        <a:pt x="28" y="89"/>
                      </a:lnTo>
                      <a:lnTo>
                        <a:pt x="28" y="84"/>
                      </a:lnTo>
                      <a:lnTo>
                        <a:pt x="28" y="77"/>
                      </a:lnTo>
                      <a:lnTo>
                        <a:pt x="27" y="71"/>
                      </a:lnTo>
                      <a:lnTo>
                        <a:pt x="24" y="62"/>
                      </a:lnTo>
                      <a:lnTo>
                        <a:pt x="30" y="66"/>
                      </a:lnTo>
                      <a:lnTo>
                        <a:pt x="34" y="69"/>
                      </a:lnTo>
                      <a:lnTo>
                        <a:pt x="39" y="69"/>
                      </a:lnTo>
                      <a:lnTo>
                        <a:pt x="42" y="69"/>
                      </a:lnTo>
                      <a:lnTo>
                        <a:pt x="45" y="67"/>
                      </a:lnTo>
                      <a:lnTo>
                        <a:pt x="48" y="64"/>
                      </a:lnTo>
                      <a:lnTo>
                        <a:pt x="50" y="59"/>
                      </a:lnTo>
                      <a:lnTo>
                        <a:pt x="52" y="54"/>
                      </a:lnTo>
                      <a:lnTo>
                        <a:pt x="58" y="27"/>
                      </a:lnTo>
                      <a:lnTo>
                        <a:pt x="6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4" name="Freeform 63"/>
                <p:cNvSpPr>
                  <a:spLocks/>
                </p:cNvSpPr>
                <p:nvPr/>
              </p:nvSpPr>
              <p:spPr bwMode="auto">
                <a:xfrm>
                  <a:off x="6727827" y="4057656"/>
                  <a:ext cx="73025" cy="71438"/>
                </a:xfrm>
                <a:custGeom>
                  <a:avLst/>
                  <a:gdLst>
                    <a:gd name="T0" fmla="*/ 93 w 183"/>
                    <a:gd name="T1" fmla="*/ 14 h 179"/>
                    <a:gd name="T2" fmla="*/ 89 w 183"/>
                    <a:gd name="T3" fmla="*/ 24 h 179"/>
                    <a:gd name="T4" fmla="*/ 90 w 183"/>
                    <a:gd name="T5" fmla="*/ 31 h 179"/>
                    <a:gd name="T6" fmla="*/ 96 w 183"/>
                    <a:gd name="T7" fmla="*/ 36 h 179"/>
                    <a:gd name="T8" fmla="*/ 111 w 183"/>
                    <a:gd name="T9" fmla="*/ 38 h 179"/>
                    <a:gd name="T10" fmla="*/ 125 w 183"/>
                    <a:gd name="T11" fmla="*/ 40 h 179"/>
                    <a:gd name="T12" fmla="*/ 132 w 183"/>
                    <a:gd name="T13" fmla="*/ 42 h 179"/>
                    <a:gd name="T14" fmla="*/ 135 w 183"/>
                    <a:gd name="T15" fmla="*/ 48 h 179"/>
                    <a:gd name="T16" fmla="*/ 134 w 183"/>
                    <a:gd name="T17" fmla="*/ 53 h 179"/>
                    <a:gd name="T18" fmla="*/ 125 w 183"/>
                    <a:gd name="T19" fmla="*/ 56 h 179"/>
                    <a:gd name="T20" fmla="*/ 128 w 183"/>
                    <a:gd name="T21" fmla="*/ 68 h 179"/>
                    <a:gd name="T22" fmla="*/ 136 w 183"/>
                    <a:gd name="T23" fmla="*/ 86 h 179"/>
                    <a:gd name="T24" fmla="*/ 143 w 183"/>
                    <a:gd name="T25" fmla="*/ 92 h 179"/>
                    <a:gd name="T26" fmla="*/ 155 w 183"/>
                    <a:gd name="T27" fmla="*/ 101 h 179"/>
                    <a:gd name="T28" fmla="*/ 171 w 183"/>
                    <a:gd name="T29" fmla="*/ 112 h 179"/>
                    <a:gd name="T30" fmla="*/ 180 w 183"/>
                    <a:gd name="T31" fmla="*/ 125 h 179"/>
                    <a:gd name="T32" fmla="*/ 183 w 183"/>
                    <a:gd name="T33" fmla="*/ 136 h 179"/>
                    <a:gd name="T34" fmla="*/ 179 w 183"/>
                    <a:gd name="T35" fmla="*/ 141 h 179"/>
                    <a:gd name="T36" fmla="*/ 171 w 183"/>
                    <a:gd name="T37" fmla="*/ 142 h 179"/>
                    <a:gd name="T38" fmla="*/ 164 w 183"/>
                    <a:gd name="T39" fmla="*/ 147 h 179"/>
                    <a:gd name="T40" fmla="*/ 160 w 183"/>
                    <a:gd name="T41" fmla="*/ 165 h 179"/>
                    <a:gd name="T42" fmla="*/ 154 w 183"/>
                    <a:gd name="T43" fmla="*/ 176 h 179"/>
                    <a:gd name="T44" fmla="*/ 143 w 183"/>
                    <a:gd name="T45" fmla="*/ 170 h 179"/>
                    <a:gd name="T46" fmla="*/ 132 w 183"/>
                    <a:gd name="T47" fmla="*/ 168 h 179"/>
                    <a:gd name="T48" fmla="*/ 125 w 183"/>
                    <a:gd name="T49" fmla="*/ 171 h 179"/>
                    <a:gd name="T50" fmla="*/ 123 w 183"/>
                    <a:gd name="T51" fmla="*/ 176 h 179"/>
                    <a:gd name="T52" fmla="*/ 116 w 183"/>
                    <a:gd name="T53" fmla="*/ 177 h 179"/>
                    <a:gd name="T54" fmla="*/ 107 w 183"/>
                    <a:gd name="T55" fmla="*/ 170 h 179"/>
                    <a:gd name="T56" fmla="*/ 97 w 183"/>
                    <a:gd name="T57" fmla="*/ 158 h 179"/>
                    <a:gd name="T58" fmla="*/ 87 w 183"/>
                    <a:gd name="T59" fmla="*/ 138 h 179"/>
                    <a:gd name="T60" fmla="*/ 76 w 183"/>
                    <a:gd name="T61" fmla="*/ 125 h 179"/>
                    <a:gd name="T62" fmla="*/ 66 w 183"/>
                    <a:gd name="T63" fmla="*/ 119 h 179"/>
                    <a:gd name="T64" fmla="*/ 63 w 183"/>
                    <a:gd name="T65" fmla="*/ 113 h 179"/>
                    <a:gd name="T66" fmla="*/ 70 w 183"/>
                    <a:gd name="T67" fmla="*/ 109 h 179"/>
                    <a:gd name="T68" fmla="*/ 79 w 183"/>
                    <a:gd name="T69" fmla="*/ 105 h 179"/>
                    <a:gd name="T70" fmla="*/ 84 w 183"/>
                    <a:gd name="T71" fmla="*/ 99 h 179"/>
                    <a:gd name="T72" fmla="*/ 74 w 183"/>
                    <a:gd name="T73" fmla="*/ 85 h 179"/>
                    <a:gd name="T74" fmla="*/ 54 w 183"/>
                    <a:gd name="T75" fmla="*/ 65 h 179"/>
                    <a:gd name="T76" fmla="*/ 35 w 183"/>
                    <a:gd name="T77" fmla="*/ 45 h 179"/>
                    <a:gd name="T78" fmla="*/ 13 w 183"/>
                    <a:gd name="T79" fmla="*/ 27 h 179"/>
                    <a:gd name="T80" fmla="*/ 5 w 183"/>
                    <a:gd name="T81" fmla="*/ 14 h 179"/>
                    <a:gd name="T82" fmla="*/ 15 w 183"/>
                    <a:gd name="T83" fmla="*/ 7 h 179"/>
                    <a:gd name="T84" fmla="*/ 26 w 183"/>
                    <a:gd name="T85" fmla="*/ 2 h 179"/>
                    <a:gd name="T86" fmla="*/ 37 w 183"/>
                    <a:gd name="T87" fmla="*/ 0 h 179"/>
                    <a:gd name="T88" fmla="*/ 67 w 183"/>
                    <a:gd name="T89" fmla="*/ 3 h 1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3"/>
                    <a:gd name="T136" fmla="*/ 0 h 179"/>
                    <a:gd name="T137" fmla="*/ 183 w 183"/>
                    <a:gd name="T138" fmla="*/ 179 h 1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3" h="179">
                      <a:moveTo>
                        <a:pt x="97" y="8"/>
                      </a:moveTo>
                      <a:lnTo>
                        <a:pt x="93" y="14"/>
                      </a:lnTo>
                      <a:lnTo>
                        <a:pt x="90" y="20"/>
                      </a:lnTo>
                      <a:lnTo>
                        <a:pt x="89" y="24"/>
                      </a:lnTo>
                      <a:lnTo>
                        <a:pt x="89" y="29"/>
                      </a:lnTo>
                      <a:lnTo>
                        <a:pt x="90" y="31"/>
                      </a:lnTo>
                      <a:lnTo>
                        <a:pt x="93" y="33"/>
                      </a:lnTo>
                      <a:lnTo>
                        <a:pt x="96" y="36"/>
                      </a:lnTo>
                      <a:lnTo>
                        <a:pt x="101" y="37"/>
                      </a:lnTo>
                      <a:lnTo>
                        <a:pt x="111" y="38"/>
                      </a:lnTo>
                      <a:lnTo>
                        <a:pt x="121" y="39"/>
                      </a:lnTo>
                      <a:lnTo>
                        <a:pt x="125" y="40"/>
                      </a:lnTo>
                      <a:lnTo>
                        <a:pt x="129" y="41"/>
                      </a:lnTo>
                      <a:lnTo>
                        <a:pt x="132" y="42"/>
                      </a:lnTo>
                      <a:lnTo>
                        <a:pt x="134" y="45"/>
                      </a:lnTo>
                      <a:lnTo>
                        <a:pt x="135" y="48"/>
                      </a:lnTo>
                      <a:lnTo>
                        <a:pt x="135" y="51"/>
                      </a:lnTo>
                      <a:lnTo>
                        <a:pt x="134" y="53"/>
                      </a:lnTo>
                      <a:lnTo>
                        <a:pt x="131" y="55"/>
                      </a:lnTo>
                      <a:lnTo>
                        <a:pt x="125" y="56"/>
                      </a:lnTo>
                      <a:lnTo>
                        <a:pt x="122" y="57"/>
                      </a:lnTo>
                      <a:lnTo>
                        <a:pt x="128" y="68"/>
                      </a:lnTo>
                      <a:lnTo>
                        <a:pt x="134" y="81"/>
                      </a:lnTo>
                      <a:lnTo>
                        <a:pt x="136" y="86"/>
                      </a:lnTo>
                      <a:lnTo>
                        <a:pt x="140" y="89"/>
                      </a:lnTo>
                      <a:lnTo>
                        <a:pt x="143" y="92"/>
                      </a:lnTo>
                      <a:lnTo>
                        <a:pt x="148" y="96"/>
                      </a:lnTo>
                      <a:lnTo>
                        <a:pt x="155" y="101"/>
                      </a:lnTo>
                      <a:lnTo>
                        <a:pt x="163" y="107"/>
                      </a:lnTo>
                      <a:lnTo>
                        <a:pt x="171" y="112"/>
                      </a:lnTo>
                      <a:lnTo>
                        <a:pt x="178" y="120"/>
                      </a:lnTo>
                      <a:lnTo>
                        <a:pt x="180" y="125"/>
                      </a:lnTo>
                      <a:lnTo>
                        <a:pt x="182" y="130"/>
                      </a:lnTo>
                      <a:lnTo>
                        <a:pt x="183" y="136"/>
                      </a:lnTo>
                      <a:lnTo>
                        <a:pt x="183" y="142"/>
                      </a:lnTo>
                      <a:lnTo>
                        <a:pt x="179" y="141"/>
                      </a:lnTo>
                      <a:lnTo>
                        <a:pt x="174" y="141"/>
                      </a:lnTo>
                      <a:lnTo>
                        <a:pt x="171" y="142"/>
                      </a:lnTo>
                      <a:lnTo>
                        <a:pt x="169" y="144"/>
                      </a:lnTo>
                      <a:lnTo>
                        <a:pt x="164" y="147"/>
                      </a:lnTo>
                      <a:lnTo>
                        <a:pt x="162" y="151"/>
                      </a:lnTo>
                      <a:lnTo>
                        <a:pt x="160" y="165"/>
                      </a:lnTo>
                      <a:lnTo>
                        <a:pt x="159" y="179"/>
                      </a:lnTo>
                      <a:lnTo>
                        <a:pt x="154" y="176"/>
                      </a:lnTo>
                      <a:lnTo>
                        <a:pt x="149" y="172"/>
                      </a:lnTo>
                      <a:lnTo>
                        <a:pt x="143" y="170"/>
                      </a:lnTo>
                      <a:lnTo>
                        <a:pt x="138" y="169"/>
                      </a:lnTo>
                      <a:lnTo>
                        <a:pt x="132" y="168"/>
                      </a:lnTo>
                      <a:lnTo>
                        <a:pt x="128" y="170"/>
                      </a:lnTo>
                      <a:lnTo>
                        <a:pt x="125" y="171"/>
                      </a:lnTo>
                      <a:lnTo>
                        <a:pt x="124" y="174"/>
                      </a:lnTo>
                      <a:lnTo>
                        <a:pt x="123" y="176"/>
                      </a:lnTo>
                      <a:lnTo>
                        <a:pt x="122" y="179"/>
                      </a:lnTo>
                      <a:lnTo>
                        <a:pt x="116" y="177"/>
                      </a:lnTo>
                      <a:lnTo>
                        <a:pt x="112" y="175"/>
                      </a:lnTo>
                      <a:lnTo>
                        <a:pt x="107" y="170"/>
                      </a:lnTo>
                      <a:lnTo>
                        <a:pt x="104" y="167"/>
                      </a:lnTo>
                      <a:lnTo>
                        <a:pt x="97" y="158"/>
                      </a:lnTo>
                      <a:lnTo>
                        <a:pt x="92" y="147"/>
                      </a:lnTo>
                      <a:lnTo>
                        <a:pt x="87" y="138"/>
                      </a:lnTo>
                      <a:lnTo>
                        <a:pt x="81" y="129"/>
                      </a:lnTo>
                      <a:lnTo>
                        <a:pt x="76" y="125"/>
                      </a:lnTo>
                      <a:lnTo>
                        <a:pt x="72" y="121"/>
                      </a:lnTo>
                      <a:lnTo>
                        <a:pt x="66" y="119"/>
                      </a:lnTo>
                      <a:lnTo>
                        <a:pt x="61" y="118"/>
                      </a:lnTo>
                      <a:lnTo>
                        <a:pt x="63" y="113"/>
                      </a:lnTo>
                      <a:lnTo>
                        <a:pt x="66" y="111"/>
                      </a:lnTo>
                      <a:lnTo>
                        <a:pt x="70" y="109"/>
                      </a:lnTo>
                      <a:lnTo>
                        <a:pt x="74" y="107"/>
                      </a:lnTo>
                      <a:lnTo>
                        <a:pt x="79" y="105"/>
                      </a:lnTo>
                      <a:lnTo>
                        <a:pt x="82" y="102"/>
                      </a:lnTo>
                      <a:lnTo>
                        <a:pt x="84" y="99"/>
                      </a:lnTo>
                      <a:lnTo>
                        <a:pt x="85" y="93"/>
                      </a:lnTo>
                      <a:lnTo>
                        <a:pt x="74" y="85"/>
                      </a:lnTo>
                      <a:lnTo>
                        <a:pt x="64" y="75"/>
                      </a:lnTo>
                      <a:lnTo>
                        <a:pt x="54" y="65"/>
                      </a:lnTo>
                      <a:lnTo>
                        <a:pt x="44" y="55"/>
                      </a:lnTo>
                      <a:lnTo>
                        <a:pt x="35" y="45"/>
                      </a:lnTo>
                      <a:lnTo>
                        <a:pt x="24" y="36"/>
                      </a:lnTo>
                      <a:lnTo>
                        <a:pt x="13" y="27"/>
                      </a:lnTo>
                      <a:lnTo>
                        <a:pt x="0" y="20"/>
                      </a:lnTo>
                      <a:lnTo>
                        <a:pt x="5" y="14"/>
                      </a:lnTo>
                      <a:lnTo>
                        <a:pt x="10" y="10"/>
                      </a:lnTo>
                      <a:lnTo>
                        <a:pt x="15" y="7"/>
                      </a:lnTo>
                      <a:lnTo>
                        <a:pt x="21" y="4"/>
                      </a:lnTo>
                      <a:lnTo>
                        <a:pt x="26" y="2"/>
                      </a:lnTo>
                      <a:lnTo>
                        <a:pt x="32" y="1"/>
                      </a:lnTo>
                      <a:lnTo>
                        <a:pt x="37" y="0"/>
                      </a:lnTo>
                      <a:lnTo>
                        <a:pt x="43" y="0"/>
                      </a:lnTo>
                      <a:lnTo>
                        <a:pt x="67" y="3"/>
                      </a:lnTo>
                      <a:lnTo>
                        <a:pt x="97" y="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5" name="Freeform 64"/>
                <p:cNvSpPr>
                  <a:spLocks/>
                </p:cNvSpPr>
                <p:nvPr/>
              </p:nvSpPr>
              <p:spPr bwMode="auto">
                <a:xfrm>
                  <a:off x="6697665" y="4084644"/>
                  <a:ext cx="14288" cy="11113"/>
                </a:xfrm>
                <a:custGeom>
                  <a:avLst/>
                  <a:gdLst>
                    <a:gd name="T0" fmla="*/ 0 w 37"/>
                    <a:gd name="T1" fmla="*/ 0 h 24"/>
                    <a:gd name="T2" fmla="*/ 9 w 37"/>
                    <a:gd name="T3" fmla="*/ 0 h 24"/>
                    <a:gd name="T4" fmla="*/ 18 w 37"/>
                    <a:gd name="T5" fmla="*/ 0 h 24"/>
                    <a:gd name="T6" fmla="*/ 28 w 37"/>
                    <a:gd name="T7" fmla="*/ 0 h 24"/>
                    <a:gd name="T8" fmla="*/ 37 w 37"/>
                    <a:gd name="T9" fmla="*/ 0 h 24"/>
                    <a:gd name="T10" fmla="*/ 37 w 37"/>
                    <a:gd name="T11" fmla="*/ 12 h 24"/>
                    <a:gd name="T12" fmla="*/ 37 w 37"/>
                    <a:gd name="T13" fmla="*/ 24 h 24"/>
                    <a:gd name="T14" fmla="*/ 28 w 37"/>
                    <a:gd name="T15" fmla="*/ 24 h 24"/>
                    <a:gd name="T16" fmla="*/ 18 w 37"/>
                    <a:gd name="T17" fmla="*/ 24 h 24"/>
                    <a:gd name="T18" fmla="*/ 9 w 37"/>
                    <a:gd name="T19" fmla="*/ 24 h 24"/>
                    <a:gd name="T20" fmla="*/ 0 w 37"/>
                    <a:gd name="T21" fmla="*/ 24 h 24"/>
                    <a:gd name="T22" fmla="*/ 0 w 37"/>
                    <a:gd name="T23" fmla="*/ 12 h 24"/>
                    <a:gd name="T24" fmla="*/ 0 w 37"/>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4"/>
                    <a:gd name="T41" fmla="*/ 37 w 37"/>
                    <a:gd name="T42" fmla="*/ 24 h 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4">
                      <a:moveTo>
                        <a:pt x="0" y="0"/>
                      </a:moveTo>
                      <a:lnTo>
                        <a:pt x="9" y="0"/>
                      </a:lnTo>
                      <a:lnTo>
                        <a:pt x="18" y="0"/>
                      </a:lnTo>
                      <a:lnTo>
                        <a:pt x="28" y="0"/>
                      </a:lnTo>
                      <a:lnTo>
                        <a:pt x="37" y="0"/>
                      </a:lnTo>
                      <a:lnTo>
                        <a:pt x="37" y="12"/>
                      </a:lnTo>
                      <a:lnTo>
                        <a:pt x="37" y="24"/>
                      </a:lnTo>
                      <a:lnTo>
                        <a:pt x="28" y="24"/>
                      </a:lnTo>
                      <a:lnTo>
                        <a:pt x="18" y="24"/>
                      </a:lnTo>
                      <a:lnTo>
                        <a:pt x="9" y="24"/>
                      </a:lnTo>
                      <a:lnTo>
                        <a:pt x="0" y="24"/>
                      </a:lnTo>
                      <a:lnTo>
                        <a:pt x="0" y="12"/>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6" name="Freeform 65"/>
                <p:cNvSpPr>
                  <a:spLocks/>
                </p:cNvSpPr>
                <p:nvPr/>
              </p:nvSpPr>
              <p:spPr bwMode="auto">
                <a:xfrm>
                  <a:off x="6723065" y="4119569"/>
                  <a:ext cx="38100" cy="34925"/>
                </a:xfrm>
                <a:custGeom>
                  <a:avLst/>
                  <a:gdLst>
                    <a:gd name="T0" fmla="*/ 98 w 98"/>
                    <a:gd name="T1" fmla="*/ 72 h 85"/>
                    <a:gd name="T2" fmla="*/ 98 w 98"/>
                    <a:gd name="T3" fmla="*/ 77 h 85"/>
                    <a:gd name="T4" fmla="*/ 97 w 98"/>
                    <a:gd name="T5" fmla="*/ 80 h 85"/>
                    <a:gd name="T6" fmla="*/ 95 w 98"/>
                    <a:gd name="T7" fmla="*/ 82 h 85"/>
                    <a:gd name="T8" fmla="*/ 92 w 98"/>
                    <a:gd name="T9" fmla="*/ 84 h 85"/>
                    <a:gd name="T10" fmla="*/ 85 w 98"/>
                    <a:gd name="T11" fmla="*/ 85 h 85"/>
                    <a:gd name="T12" fmla="*/ 75 w 98"/>
                    <a:gd name="T13" fmla="*/ 85 h 85"/>
                    <a:gd name="T14" fmla="*/ 65 w 98"/>
                    <a:gd name="T15" fmla="*/ 84 h 85"/>
                    <a:gd name="T16" fmla="*/ 55 w 98"/>
                    <a:gd name="T17" fmla="*/ 83 h 85"/>
                    <a:gd name="T18" fmla="*/ 45 w 98"/>
                    <a:gd name="T19" fmla="*/ 83 h 85"/>
                    <a:gd name="T20" fmla="*/ 37 w 98"/>
                    <a:gd name="T21" fmla="*/ 84 h 85"/>
                    <a:gd name="T22" fmla="*/ 37 w 98"/>
                    <a:gd name="T23" fmla="*/ 72 h 85"/>
                    <a:gd name="T24" fmla="*/ 38 w 98"/>
                    <a:gd name="T25" fmla="*/ 59 h 85"/>
                    <a:gd name="T26" fmla="*/ 38 w 98"/>
                    <a:gd name="T27" fmla="*/ 47 h 85"/>
                    <a:gd name="T28" fmla="*/ 37 w 98"/>
                    <a:gd name="T29" fmla="*/ 35 h 85"/>
                    <a:gd name="T30" fmla="*/ 35 w 98"/>
                    <a:gd name="T31" fmla="*/ 31 h 85"/>
                    <a:gd name="T32" fmla="*/ 33 w 98"/>
                    <a:gd name="T33" fmla="*/ 28 h 85"/>
                    <a:gd name="T34" fmla="*/ 30 w 98"/>
                    <a:gd name="T35" fmla="*/ 24 h 85"/>
                    <a:gd name="T36" fmla="*/ 26 w 98"/>
                    <a:gd name="T37" fmla="*/ 22 h 85"/>
                    <a:gd name="T38" fmla="*/ 21 w 98"/>
                    <a:gd name="T39" fmla="*/ 20 h 85"/>
                    <a:gd name="T40" fmla="*/ 16 w 98"/>
                    <a:gd name="T41" fmla="*/ 20 h 85"/>
                    <a:gd name="T42" fmla="*/ 8 w 98"/>
                    <a:gd name="T43" fmla="*/ 21 h 85"/>
                    <a:gd name="T44" fmla="*/ 0 w 98"/>
                    <a:gd name="T45" fmla="*/ 23 h 85"/>
                    <a:gd name="T46" fmla="*/ 8 w 98"/>
                    <a:gd name="T47" fmla="*/ 11 h 85"/>
                    <a:gd name="T48" fmla="*/ 15 w 98"/>
                    <a:gd name="T49" fmla="*/ 4 h 85"/>
                    <a:gd name="T50" fmla="*/ 18 w 98"/>
                    <a:gd name="T51" fmla="*/ 2 h 85"/>
                    <a:gd name="T52" fmla="*/ 21 w 98"/>
                    <a:gd name="T53" fmla="*/ 0 h 85"/>
                    <a:gd name="T54" fmla="*/ 24 w 98"/>
                    <a:gd name="T55" fmla="*/ 0 h 85"/>
                    <a:gd name="T56" fmla="*/ 27 w 98"/>
                    <a:gd name="T57" fmla="*/ 0 h 85"/>
                    <a:gd name="T58" fmla="*/ 31 w 98"/>
                    <a:gd name="T59" fmla="*/ 3 h 85"/>
                    <a:gd name="T60" fmla="*/ 36 w 98"/>
                    <a:gd name="T61" fmla="*/ 9 h 85"/>
                    <a:gd name="T62" fmla="*/ 40 w 98"/>
                    <a:gd name="T63" fmla="*/ 15 h 85"/>
                    <a:gd name="T64" fmla="*/ 45 w 98"/>
                    <a:gd name="T65" fmla="*/ 23 h 85"/>
                    <a:gd name="T66" fmla="*/ 54 w 98"/>
                    <a:gd name="T67" fmla="*/ 42 h 85"/>
                    <a:gd name="T68" fmla="*/ 65 w 98"/>
                    <a:gd name="T69" fmla="*/ 59 h 85"/>
                    <a:gd name="T70" fmla="*/ 72 w 98"/>
                    <a:gd name="T71" fmla="*/ 65 h 85"/>
                    <a:gd name="T72" fmla="*/ 79 w 98"/>
                    <a:gd name="T73" fmla="*/ 70 h 85"/>
                    <a:gd name="T74" fmla="*/ 84 w 98"/>
                    <a:gd name="T75" fmla="*/ 72 h 85"/>
                    <a:gd name="T76" fmla="*/ 88 w 98"/>
                    <a:gd name="T77" fmla="*/ 72 h 85"/>
                    <a:gd name="T78" fmla="*/ 93 w 98"/>
                    <a:gd name="T79" fmla="*/ 73 h 85"/>
                    <a:gd name="T80" fmla="*/ 98 w 98"/>
                    <a:gd name="T81" fmla="*/ 72 h 8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
                    <a:gd name="T124" fmla="*/ 0 h 85"/>
                    <a:gd name="T125" fmla="*/ 98 w 98"/>
                    <a:gd name="T126" fmla="*/ 85 h 8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 h="85">
                      <a:moveTo>
                        <a:pt x="98" y="72"/>
                      </a:moveTo>
                      <a:lnTo>
                        <a:pt x="98" y="77"/>
                      </a:lnTo>
                      <a:lnTo>
                        <a:pt x="97" y="80"/>
                      </a:lnTo>
                      <a:lnTo>
                        <a:pt x="95" y="82"/>
                      </a:lnTo>
                      <a:lnTo>
                        <a:pt x="92" y="84"/>
                      </a:lnTo>
                      <a:lnTo>
                        <a:pt x="85" y="85"/>
                      </a:lnTo>
                      <a:lnTo>
                        <a:pt x="75" y="85"/>
                      </a:lnTo>
                      <a:lnTo>
                        <a:pt x="65" y="84"/>
                      </a:lnTo>
                      <a:lnTo>
                        <a:pt x="55" y="83"/>
                      </a:lnTo>
                      <a:lnTo>
                        <a:pt x="45" y="83"/>
                      </a:lnTo>
                      <a:lnTo>
                        <a:pt x="37" y="84"/>
                      </a:lnTo>
                      <a:lnTo>
                        <a:pt x="37" y="72"/>
                      </a:lnTo>
                      <a:lnTo>
                        <a:pt x="38" y="59"/>
                      </a:lnTo>
                      <a:lnTo>
                        <a:pt x="38" y="47"/>
                      </a:lnTo>
                      <a:lnTo>
                        <a:pt x="37" y="35"/>
                      </a:lnTo>
                      <a:lnTo>
                        <a:pt x="35" y="31"/>
                      </a:lnTo>
                      <a:lnTo>
                        <a:pt x="33" y="28"/>
                      </a:lnTo>
                      <a:lnTo>
                        <a:pt x="30" y="24"/>
                      </a:lnTo>
                      <a:lnTo>
                        <a:pt x="26" y="22"/>
                      </a:lnTo>
                      <a:lnTo>
                        <a:pt x="21" y="20"/>
                      </a:lnTo>
                      <a:lnTo>
                        <a:pt x="16" y="20"/>
                      </a:lnTo>
                      <a:lnTo>
                        <a:pt x="8" y="21"/>
                      </a:lnTo>
                      <a:lnTo>
                        <a:pt x="0" y="23"/>
                      </a:lnTo>
                      <a:lnTo>
                        <a:pt x="8" y="11"/>
                      </a:lnTo>
                      <a:lnTo>
                        <a:pt x="15" y="4"/>
                      </a:lnTo>
                      <a:lnTo>
                        <a:pt x="18" y="2"/>
                      </a:lnTo>
                      <a:lnTo>
                        <a:pt x="21" y="0"/>
                      </a:lnTo>
                      <a:lnTo>
                        <a:pt x="24" y="0"/>
                      </a:lnTo>
                      <a:lnTo>
                        <a:pt x="27" y="0"/>
                      </a:lnTo>
                      <a:lnTo>
                        <a:pt x="31" y="3"/>
                      </a:lnTo>
                      <a:lnTo>
                        <a:pt x="36" y="9"/>
                      </a:lnTo>
                      <a:lnTo>
                        <a:pt x="40" y="15"/>
                      </a:lnTo>
                      <a:lnTo>
                        <a:pt x="45" y="23"/>
                      </a:lnTo>
                      <a:lnTo>
                        <a:pt x="54" y="42"/>
                      </a:lnTo>
                      <a:lnTo>
                        <a:pt x="65" y="59"/>
                      </a:lnTo>
                      <a:lnTo>
                        <a:pt x="72" y="65"/>
                      </a:lnTo>
                      <a:lnTo>
                        <a:pt x="79" y="70"/>
                      </a:lnTo>
                      <a:lnTo>
                        <a:pt x="84" y="72"/>
                      </a:lnTo>
                      <a:lnTo>
                        <a:pt x="88" y="72"/>
                      </a:lnTo>
                      <a:lnTo>
                        <a:pt x="93" y="73"/>
                      </a:lnTo>
                      <a:lnTo>
                        <a:pt x="98" y="7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7" name="Freeform 66"/>
                <p:cNvSpPr>
                  <a:spLocks/>
                </p:cNvSpPr>
                <p:nvPr/>
              </p:nvSpPr>
              <p:spPr bwMode="auto">
                <a:xfrm>
                  <a:off x="5888040" y="4152907"/>
                  <a:ext cx="33338" cy="68263"/>
                </a:xfrm>
                <a:custGeom>
                  <a:avLst/>
                  <a:gdLst>
                    <a:gd name="T0" fmla="*/ 9 w 85"/>
                    <a:gd name="T1" fmla="*/ 2 h 174"/>
                    <a:gd name="T2" fmla="*/ 12 w 85"/>
                    <a:gd name="T3" fmla="*/ 0 h 174"/>
                    <a:gd name="T4" fmla="*/ 17 w 85"/>
                    <a:gd name="T5" fmla="*/ 0 h 174"/>
                    <a:gd name="T6" fmla="*/ 20 w 85"/>
                    <a:gd name="T7" fmla="*/ 0 h 174"/>
                    <a:gd name="T8" fmla="*/ 23 w 85"/>
                    <a:gd name="T9" fmla="*/ 1 h 174"/>
                    <a:gd name="T10" fmla="*/ 29 w 85"/>
                    <a:gd name="T11" fmla="*/ 6 h 174"/>
                    <a:gd name="T12" fmla="*/ 33 w 85"/>
                    <a:gd name="T13" fmla="*/ 12 h 174"/>
                    <a:gd name="T14" fmla="*/ 40 w 85"/>
                    <a:gd name="T15" fmla="*/ 27 h 174"/>
                    <a:gd name="T16" fmla="*/ 46 w 85"/>
                    <a:gd name="T17" fmla="*/ 39 h 174"/>
                    <a:gd name="T18" fmla="*/ 49 w 85"/>
                    <a:gd name="T19" fmla="*/ 42 h 174"/>
                    <a:gd name="T20" fmla="*/ 53 w 85"/>
                    <a:gd name="T21" fmla="*/ 42 h 174"/>
                    <a:gd name="T22" fmla="*/ 54 w 85"/>
                    <a:gd name="T23" fmla="*/ 42 h 174"/>
                    <a:gd name="T24" fmla="*/ 56 w 85"/>
                    <a:gd name="T25" fmla="*/ 45 h 174"/>
                    <a:gd name="T26" fmla="*/ 57 w 85"/>
                    <a:gd name="T27" fmla="*/ 47 h 174"/>
                    <a:gd name="T28" fmla="*/ 58 w 85"/>
                    <a:gd name="T29" fmla="*/ 51 h 174"/>
                    <a:gd name="T30" fmla="*/ 59 w 85"/>
                    <a:gd name="T31" fmla="*/ 57 h 174"/>
                    <a:gd name="T32" fmla="*/ 61 w 85"/>
                    <a:gd name="T33" fmla="*/ 60 h 174"/>
                    <a:gd name="T34" fmla="*/ 64 w 85"/>
                    <a:gd name="T35" fmla="*/ 64 h 174"/>
                    <a:gd name="T36" fmla="*/ 69 w 85"/>
                    <a:gd name="T37" fmla="*/ 66 h 174"/>
                    <a:gd name="T38" fmla="*/ 73 w 85"/>
                    <a:gd name="T39" fmla="*/ 68 h 174"/>
                    <a:gd name="T40" fmla="*/ 77 w 85"/>
                    <a:gd name="T41" fmla="*/ 70 h 174"/>
                    <a:gd name="T42" fmla="*/ 80 w 85"/>
                    <a:gd name="T43" fmla="*/ 72 h 174"/>
                    <a:gd name="T44" fmla="*/ 82 w 85"/>
                    <a:gd name="T45" fmla="*/ 76 h 174"/>
                    <a:gd name="T46" fmla="*/ 82 w 85"/>
                    <a:gd name="T47" fmla="*/ 80 h 174"/>
                    <a:gd name="T48" fmla="*/ 82 w 85"/>
                    <a:gd name="T49" fmla="*/ 82 h 174"/>
                    <a:gd name="T50" fmla="*/ 80 w 85"/>
                    <a:gd name="T51" fmla="*/ 85 h 174"/>
                    <a:gd name="T52" fmla="*/ 78 w 85"/>
                    <a:gd name="T53" fmla="*/ 86 h 174"/>
                    <a:gd name="T54" fmla="*/ 72 w 85"/>
                    <a:gd name="T55" fmla="*/ 86 h 174"/>
                    <a:gd name="T56" fmla="*/ 70 w 85"/>
                    <a:gd name="T57" fmla="*/ 88 h 174"/>
                    <a:gd name="T58" fmla="*/ 70 w 85"/>
                    <a:gd name="T59" fmla="*/ 91 h 174"/>
                    <a:gd name="T60" fmla="*/ 72 w 85"/>
                    <a:gd name="T61" fmla="*/ 97 h 174"/>
                    <a:gd name="T62" fmla="*/ 76 w 85"/>
                    <a:gd name="T63" fmla="*/ 102 h 174"/>
                    <a:gd name="T64" fmla="*/ 79 w 85"/>
                    <a:gd name="T65" fmla="*/ 109 h 174"/>
                    <a:gd name="T66" fmla="*/ 82 w 85"/>
                    <a:gd name="T67" fmla="*/ 117 h 174"/>
                    <a:gd name="T68" fmla="*/ 85 w 85"/>
                    <a:gd name="T69" fmla="*/ 126 h 174"/>
                    <a:gd name="T70" fmla="*/ 85 w 85"/>
                    <a:gd name="T71" fmla="*/ 131 h 174"/>
                    <a:gd name="T72" fmla="*/ 85 w 85"/>
                    <a:gd name="T73" fmla="*/ 137 h 174"/>
                    <a:gd name="T74" fmla="*/ 83 w 85"/>
                    <a:gd name="T75" fmla="*/ 143 h 174"/>
                    <a:gd name="T76" fmla="*/ 82 w 85"/>
                    <a:gd name="T77" fmla="*/ 149 h 174"/>
                    <a:gd name="T78" fmla="*/ 75 w 85"/>
                    <a:gd name="T79" fmla="*/ 148 h 174"/>
                    <a:gd name="T80" fmla="*/ 69 w 85"/>
                    <a:gd name="T81" fmla="*/ 149 h 174"/>
                    <a:gd name="T82" fmla="*/ 66 w 85"/>
                    <a:gd name="T83" fmla="*/ 151 h 174"/>
                    <a:gd name="T84" fmla="*/ 62 w 85"/>
                    <a:gd name="T85" fmla="*/ 154 h 174"/>
                    <a:gd name="T86" fmla="*/ 60 w 85"/>
                    <a:gd name="T87" fmla="*/ 158 h 174"/>
                    <a:gd name="T88" fmla="*/ 59 w 85"/>
                    <a:gd name="T89" fmla="*/ 163 h 174"/>
                    <a:gd name="T90" fmla="*/ 58 w 85"/>
                    <a:gd name="T91" fmla="*/ 168 h 174"/>
                    <a:gd name="T92" fmla="*/ 58 w 85"/>
                    <a:gd name="T93" fmla="*/ 174 h 174"/>
                    <a:gd name="T94" fmla="*/ 46 w 85"/>
                    <a:gd name="T95" fmla="*/ 169 h 174"/>
                    <a:gd name="T96" fmla="*/ 34 w 85"/>
                    <a:gd name="T97" fmla="*/ 163 h 174"/>
                    <a:gd name="T98" fmla="*/ 26 w 85"/>
                    <a:gd name="T99" fmla="*/ 156 h 174"/>
                    <a:gd name="T100" fmla="*/ 19 w 85"/>
                    <a:gd name="T101" fmla="*/ 148 h 174"/>
                    <a:gd name="T102" fmla="*/ 13 w 85"/>
                    <a:gd name="T103" fmla="*/ 139 h 174"/>
                    <a:gd name="T104" fmla="*/ 8 w 85"/>
                    <a:gd name="T105" fmla="*/ 130 h 174"/>
                    <a:gd name="T106" fmla="*/ 4 w 85"/>
                    <a:gd name="T107" fmla="*/ 120 h 174"/>
                    <a:gd name="T108" fmla="*/ 2 w 85"/>
                    <a:gd name="T109" fmla="*/ 109 h 174"/>
                    <a:gd name="T110" fmla="*/ 1 w 85"/>
                    <a:gd name="T111" fmla="*/ 97 h 174"/>
                    <a:gd name="T112" fmla="*/ 0 w 85"/>
                    <a:gd name="T113" fmla="*/ 85 h 174"/>
                    <a:gd name="T114" fmla="*/ 0 w 85"/>
                    <a:gd name="T115" fmla="*/ 72 h 174"/>
                    <a:gd name="T116" fmla="*/ 1 w 85"/>
                    <a:gd name="T117" fmla="*/ 59 h 174"/>
                    <a:gd name="T118" fmla="*/ 4 w 85"/>
                    <a:gd name="T119" fmla="*/ 31 h 174"/>
                    <a:gd name="T120" fmla="*/ 9 w 85"/>
                    <a:gd name="T121" fmla="*/ 2 h 1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5"/>
                    <a:gd name="T184" fmla="*/ 0 h 174"/>
                    <a:gd name="T185" fmla="*/ 85 w 85"/>
                    <a:gd name="T186" fmla="*/ 174 h 17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5" h="174">
                      <a:moveTo>
                        <a:pt x="9" y="2"/>
                      </a:moveTo>
                      <a:lnTo>
                        <a:pt x="12" y="0"/>
                      </a:lnTo>
                      <a:lnTo>
                        <a:pt x="17" y="0"/>
                      </a:lnTo>
                      <a:lnTo>
                        <a:pt x="20" y="0"/>
                      </a:lnTo>
                      <a:lnTo>
                        <a:pt x="23" y="1"/>
                      </a:lnTo>
                      <a:lnTo>
                        <a:pt x="29" y="6"/>
                      </a:lnTo>
                      <a:lnTo>
                        <a:pt x="33" y="12"/>
                      </a:lnTo>
                      <a:lnTo>
                        <a:pt x="40" y="27"/>
                      </a:lnTo>
                      <a:lnTo>
                        <a:pt x="46" y="39"/>
                      </a:lnTo>
                      <a:lnTo>
                        <a:pt x="49" y="42"/>
                      </a:lnTo>
                      <a:lnTo>
                        <a:pt x="53" y="42"/>
                      </a:lnTo>
                      <a:lnTo>
                        <a:pt x="54" y="42"/>
                      </a:lnTo>
                      <a:lnTo>
                        <a:pt x="56" y="45"/>
                      </a:lnTo>
                      <a:lnTo>
                        <a:pt x="57" y="47"/>
                      </a:lnTo>
                      <a:lnTo>
                        <a:pt x="58" y="51"/>
                      </a:lnTo>
                      <a:lnTo>
                        <a:pt x="59" y="57"/>
                      </a:lnTo>
                      <a:lnTo>
                        <a:pt x="61" y="60"/>
                      </a:lnTo>
                      <a:lnTo>
                        <a:pt x="64" y="64"/>
                      </a:lnTo>
                      <a:lnTo>
                        <a:pt x="69" y="66"/>
                      </a:lnTo>
                      <a:lnTo>
                        <a:pt x="73" y="68"/>
                      </a:lnTo>
                      <a:lnTo>
                        <a:pt x="77" y="70"/>
                      </a:lnTo>
                      <a:lnTo>
                        <a:pt x="80" y="72"/>
                      </a:lnTo>
                      <a:lnTo>
                        <a:pt x="82" y="76"/>
                      </a:lnTo>
                      <a:lnTo>
                        <a:pt x="82" y="80"/>
                      </a:lnTo>
                      <a:lnTo>
                        <a:pt x="82" y="82"/>
                      </a:lnTo>
                      <a:lnTo>
                        <a:pt x="80" y="85"/>
                      </a:lnTo>
                      <a:lnTo>
                        <a:pt x="78" y="86"/>
                      </a:lnTo>
                      <a:lnTo>
                        <a:pt x="72" y="86"/>
                      </a:lnTo>
                      <a:lnTo>
                        <a:pt x="70" y="88"/>
                      </a:lnTo>
                      <a:lnTo>
                        <a:pt x="70" y="91"/>
                      </a:lnTo>
                      <a:lnTo>
                        <a:pt x="72" y="97"/>
                      </a:lnTo>
                      <a:lnTo>
                        <a:pt x="76" y="102"/>
                      </a:lnTo>
                      <a:lnTo>
                        <a:pt x="79" y="109"/>
                      </a:lnTo>
                      <a:lnTo>
                        <a:pt x="82" y="117"/>
                      </a:lnTo>
                      <a:lnTo>
                        <a:pt x="85" y="126"/>
                      </a:lnTo>
                      <a:lnTo>
                        <a:pt x="85" y="131"/>
                      </a:lnTo>
                      <a:lnTo>
                        <a:pt x="85" y="137"/>
                      </a:lnTo>
                      <a:lnTo>
                        <a:pt x="83" y="143"/>
                      </a:lnTo>
                      <a:lnTo>
                        <a:pt x="82" y="149"/>
                      </a:lnTo>
                      <a:lnTo>
                        <a:pt x="75" y="148"/>
                      </a:lnTo>
                      <a:lnTo>
                        <a:pt x="69" y="149"/>
                      </a:lnTo>
                      <a:lnTo>
                        <a:pt x="66" y="151"/>
                      </a:lnTo>
                      <a:lnTo>
                        <a:pt x="62" y="154"/>
                      </a:lnTo>
                      <a:lnTo>
                        <a:pt x="60" y="158"/>
                      </a:lnTo>
                      <a:lnTo>
                        <a:pt x="59" y="163"/>
                      </a:lnTo>
                      <a:lnTo>
                        <a:pt x="58" y="168"/>
                      </a:lnTo>
                      <a:lnTo>
                        <a:pt x="58" y="174"/>
                      </a:lnTo>
                      <a:lnTo>
                        <a:pt x="46" y="169"/>
                      </a:lnTo>
                      <a:lnTo>
                        <a:pt x="34" y="163"/>
                      </a:lnTo>
                      <a:lnTo>
                        <a:pt x="26" y="156"/>
                      </a:lnTo>
                      <a:lnTo>
                        <a:pt x="19" y="148"/>
                      </a:lnTo>
                      <a:lnTo>
                        <a:pt x="13" y="139"/>
                      </a:lnTo>
                      <a:lnTo>
                        <a:pt x="8" y="130"/>
                      </a:lnTo>
                      <a:lnTo>
                        <a:pt x="4" y="120"/>
                      </a:lnTo>
                      <a:lnTo>
                        <a:pt x="2" y="109"/>
                      </a:lnTo>
                      <a:lnTo>
                        <a:pt x="1" y="97"/>
                      </a:lnTo>
                      <a:lnTo>
                        <a:pt x="0" y="85"/>
                      </a:lnTo>
                      <a:lnTo>
                        <a:pt x="0" y="72"/>
                      </a:lnTo>
                      <a:lnTo>
                        <a:pt x="1" y="59"/>
                      </a:lnTo>
                      <a:lnTo>
                        <a:pt x="4" y="31"/>
                      </a:lnTo>
                      <a:lnTo>
                        <a:pt x="9"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8" name="Freeform 67"/>
                <p:cNvSpPr>
                  <a:spLocks/>
                </p:cNvSpPr>
                <p:nvPr/>
              </p:nvSpPr>
              <p:spPr bwMode="auto">
                <a:xfrm>
                  <a:off x="6765927" y="4152907"/>
                  <a:ext cx="44450" cy="77788"/>
                </a:xfrm>
                <a:custGeom>
                  <a:avLst/>
                  <a:gdLst>
                    <a:gd name="T0" fmla="*/ 87 w 112"/>
                    <a:gd name="T1" fmla="*/ 17 h 197"/>
                    <a:gd name="T2" fmla="*/ 87 w 112"/>
                    <a:gd name="T3" fmla="*/ 47 h 197"/>
                    <a:gd name="T4" fmla="*/ 92 w 112"/>
                    <a:gd name="T5" fmla="*/ 74 h 197"/>
                    <a:gd name="T6" fmla="*/ 98 w 112"/>
                    <a:gd name="T7" fmla="*/ 89 h 197"/>
                    <a:gd name="T8" fmla="*/ 106 w 112"/>
                    <a:gd name="T9" fmla="*/ 97 h 197"/>
                    <a:gd name="T10" fmla="*/ 111 w 112"/>
                    <a:gd name="T11" fmla="*/ 104 h 197"/>
                    <a:gd name="T12" fmla="*/ 103 w 112"/>
                    <a:gd name="T13" fmla="*/ 109 h 197"/>
                    <a:gd name="T14" fmla="*/ 86 w 112"/>
                    <a:gd name="T15" fmla="*/ 110 h 197"/>
                    <a:gd name="T16" fmla="*/ 78 w 112"/>
                    <a:gd name="T17" fmla="*/ 115 h 197"/>
                    <a:gd name="T18" fmla="*/ 82 w 112"/>
                    <a:gd name="T19" fmla="*/ 123 h 197"/>
                    <a:gd name="T20" fmla="*/ 82 w 112"/>
                    <a:gd name="T21" fmla="*/ 136 h 197"/>
                    <a:gd name="T22" fmla="*/ 76 w 112"/>
                    <a:gd name="T23" fmla="*/ 156 h 197"/>
                    <a:gd name="T24" fmla="*/ 73 w 112"/>
                    <a:gd name="T25" fmla="*/ 174 h 197"/>
                    <a:gd name="T26" fmla="*/ 73 w 112"/>
                    <a:gd name="T27" fmla="*/ 189 h 197"/>
                    <a:gd name="T28" fmla="*/ 68 w 112"/>
                    <a:gd name="T29" fmla="*/ 197 h 197"/>
                    <a:gd name="T30" fmla="*/ 59 w 112"/>
                    <a:gd name="T31" fmla="*/ 195 h 197"/>
                    <a:gd name="T32" fmla="*/ 49 w 112"/>
                    <a:gd name="T33" fmla="*/ 186 h 197"/>
                    <a:gd name="T34" fmla="*/ 38 w 112"/>
                    <a:gd name="T35" fmla="*/ 173 h 197"/>
                    <a:gd name="T36" fmla="*/ 28 w 112"/>
                    <a:gd name="T37" fmla="*/ 164 h 197"/>
                    <a:gd name="T38" fmla="*/ 19 w 112"/>
                    <a:gd name="T39" fmla="*/ 160 h 197"/>
                    <a:gd name="T40" fmla="*/ 13 w 112"/>
                    <a:gd name="T41" fmla="*/ 152 h 197"/>
                    <a:gd name="T42" fmla="*/ 14 w 112"/>
                    <a:gd name="T43" fmla="*/ 138 h 197"/>
                    <a:gd name="T44" fmla="*/ 19 w 112"/>
                    <a:gd name="T45" fmla="*/ 127 h 197"/>
                    <a:gd name="T46" fmla="*/ 25 w 112"/>
                    <a:gd name="T47" fmla="*/ 117 h 197"/>
                    <a:gd name="T48" fmla="*/ 25 w 112"/>
                    <a:gd name="T49" fmla="*/ 107 h 197"/>
                    <a:gd name="T50" fmla="*/ 20 w 112"/>
                    <a:gd name="T51" fmla="*/ 99 h 197"/>
                    <a:gd name="T52" fmla="*/ 17 w 112"/>
                    <a:gd name="T53" fmla="*/ 93 h 197"/>
                    <a:gd name="T54" fmla="*/ 19 w 112"/>
                    <a:gd name="T55" fmla="*/ 88 h 197"/>
                    <a:gd name="T56" fmla="*/ 25 w 112"/>
                    <a:gd name="T57" fmla="*/ 83 h 197"/>
                    <a:gd name="T58" fmla="*/ 20 w 112"/>
                    <a:gd name="T59" fmla="*/ 79 h 197"/>
                    <a:gd name="T60" fmla="*/ 17 w 112"/>
                    <a:gd name="T61" fmla="*/ 80 h 197"/>
                    <a:gd name="T62" fmla="*/ 14 w 112"/>
                    <a:gd name="T63" fmla="*/ 85 h 197"/>
                    <a:gd name="T64" fmla="*/ 8 w 112"/>
                    <a:gd name="T65" fmla="*/ 86 h 197"/>
                    <a:gd name="T66" fmla="*/ 3 w 112"/>
                    <a:gd name="T67" fmla="*/ 80 h 197"/>
                    <a:gd name="T68" fmla="*/ 0 w 112"/>
                    <a:gd name="T69" fmla="*/ 74 h 197"/>
                    <a:gd name="T70" fmla="*/ 3 w 112"/>
                    <a:gd name="T71" fmla="*/ 67 h 197"/>
                    <a:gd name="T72" fmla="*/ 8 w 112"/>
                    <a:gd name="T73" fmla="*/ 59 h 197"/>
                    <a:gd name="T74" fmla="*/ 15 w 112"/>
                    <a:gd name="T75" fmla="*/ 53 h 197"/>
                    <a:gd name="T76" fmla="*/ 24 w 112"/>
                    <a:gd name="T77" fmla="*/ 49 h 197"/>
                    <a:gd name="T78" fmla="*/ 34 w 112"/>
                    <a:gd name="T79" fmla="*/ 49 h 197"/>
                    <a:gd name="T80" fmla="*/ 39 w 112"/>
                    <a:gd name="T81" fmla="*/ 44 h 197"/>
                    <a:gd name="T82" fmla="*/ 44 w 112"/>
                    <a:gd name="T83" fmla="*/ 32 h 197"/>
                    <a:gd name="T84" fmla="*/ 55 w 112"/>
                    <a:gd name="T85" fmla="*/ 20 h 197"/>
                    <a:gd name="T86" fmla="*/ 67 w 112"/>
                    <a:gd name="T87" fmla="*/ 9 h 197"/>
                    <a:gd name="T88" fmla="*/ 75 w 112"/>
                    <a:gd name="T89" fmla="*/ 2 h 197"/>
                    <a:gd name="T90" fmla="*/ 83 w 112"/>
                    <a:gd name="T91" fmla="*/ 0 h 1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2"/>
                    <a:gd name="T139" fmla="*/ 0 h 197"/>
                    <a:gd name="T140" fmla="*/ 112 w 112"/>
                    <a:gd name="T141" fmla="*/ 197 h 1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2" h="197">
                      <a:moveTo>
                        <a:pt x="87" y="1"/>
                      </a:moveTo>
                      <a:lnTo>
                        <a:pt x="87" y="17"/>
                      </a:lnTo>
                      <a:lnTo>
                        <a:pt x="86" y="32"/>
                      </a:lnTo>
                      <a:lnTo>
                        <a:pt x="87" y="47"/>
                      </a:lnTo>
                      <a:lnTo>
                        <a:pt x="88" y="61"/>
                      </a:lnTo>
                      <a:lnTo>
                        <a:pt x="92" y="74"/>
                      </a:lnTo>
                      <a:lnTo>
                        <a:pt x="96" y="85"/>
                      </a:lnTo>
                      <a:lnTo>
                        <a:pt x="98" y="89"/>
                      </a:lnTo>
                      <a:lnTo>
                        <a:pt x="103" y="93"/>
                      </a:lnTo>
                      <a:lnTo>
                        <a:pt x="106" y="97"/>
                      </a:lnTo>
                      <a:lnTo>
                        <a:pt x="112" y="99"/>
                      </a:lnTo>
                      <a:lnTo>
                        <a:pt x="111" y="104"/>
                      </a:lnTo>
                      <a:lnTo>
                        <a:pt x="107" y="107"/>
                      </a:lnTo>
                      <a:lnTo>
                        <a:pt x="103" y="109"/>
                      </a:lnTo>
                      <a:lnTo>
                        <a:pt x="98" y="110"/>
                      </a:lnTo>
                      <a:lnTo>
                        <a:pt x="86" y="110"/>
                      </a:lnTo>
                      <a:lnTo>
                        <a:pt x="75" y="112"/>
                      </a:lnTo>
                      <a:lnTo>
                        <a:pt x="78" y="115"/>
                      </a:lnTo>
                      <a:lnTo>
                        <a:pt x="80" y="119"/>
                      </a:lnTo>
                      <a:lnTo>
                        <a:pt x="82" y="123"/>
                      </a:lnTo>
                      <a:lnTo>
                        <a:pt x="83" y="127"/>
                      </a:lnTo>
                      <a:lnTo>
                        <a:pt x="82" y="136"/>
                      </a:lnTo>
                      <a:lnTo>
                        <a:pt x="78" y="145"/>
                      </a:lnTo>
                      <a:lnTo>
                        <a:pt x="76" y="156"/>
                      </a:lnTo>
                      <a:lnTo>
                        <a:pt x="73" y="168"/>
                      </a:lnTo>
                      <a:lnTo>
                        <a:pt x="73" y="174"/>
                      </a:lnTo>
                      <a:lnTo>
                        <a:pt x="73" y="182"/>
                      </a:lnTo>
                      <a:lnTo>
                        <a:pt x="73" y="189"/>
                      </a:lnTo>
                      <a:lnTo>
                        <a:pt x="75" y="197"/>
                      </a:lnTo>
                      <a:lnTo>
                        <a:pt x="68" y="197"/>
                      </a:lnTo>
                      <a:lnTo>
                        <a:pt x="64" y="196"/>
                      </a:lnTo>
                      <a:lnTo>
                        <a:pt x="59" y="195"/>
                      </a:lnTo>
                      <a:lnTo>
                        <a:pt x="55" y="192"/>
                      </a:lnTo>
                      <a:lnTo>
                        <a:pt x="49" y="186"/>
                      </a:lnTo>
                      <a:lnTo>
                        <a:pt x="44" y="179"/>
                      </a:lnTo>
                      <a:lnTo>
                        <a:pt x="38" y="173"/>
                      </a:lnTo>
                      <a:lnTo>
                        <a:pt x="33" y="166"/>
                      </a:lnTo>
                      <a:lnTo>
                        <a:pt x="28" y="164"/>
                      </a:lnTo>
                      <a:lnTo>
                        <a:pt x="24" y="162"/>
                      </a:lnTo>
                      <a:lnTo>
                        <a:pt x="19" y="160"/>
                      </a:lnTo>
                      <a:lnTo>
                        <a:pt x="14" y="160"/>
                      </a:lnTo>
                      <a:lnTo>
                        <a:pt x="13" y="152"/>
                      </a:lnTo>
                      <a:lnTo>
                        <a:pt x="13" y="144"/>
                      </a:lnTo>
                      <a:lnTo>
                        <a:pt x="14" y="138"/>
                      </a:lnTo>
                      <a:lnTo>
                        <a:pt x="17" y="133"/>
                      </a:lnTo>
                      <a:lnTo>
                        <a:pt x="19" y="127"/>
                      </a:lnTo>
                      <a:lnTo>
                        <a:pt x="23" y="123"/>
                      </a:lnTo>
                      <a:lnTo>
                        <a:pt x="25" y="117"/>
                      </a:lnTo>
                      <a:lnTo>
                        <a:pt x="26" y="112"/>
                      </a:lnTo>
                      <a:lnTo>
                        <a:pt x="25" y="107"/>
                      </a:lnTo>
                      <a:lnTo>
                        <a:pt x="24" y="104"/>
                      </a:lnTo>
                      <a:lnTo>
                        <a:pt x="20" y="99"/>
                      </a:lnTo>
                      <a:lnTo>
                        <a:pt x="18" y="96"/>
                      </a:lnTo>
                      <a:lnTo>
                        <a:pt x="17" y="93"/>
                      </a:lnTo>
                      <a:lnTo>
                        <a:pt x="17" y="90"/>
                      </a:lnTo>
                      <a:lnTo>
                        <a:pt x="19" y="88"/>
                      </a:lnTo>
                      <a:lnTo>
                        <a:pt x="26" y="87"/>
                      </a:lnTo>
                      <a:lnTo>
                        <a:pt x="25" y="83"/>
                      </a:lnTo>
                      <a:lnTo>
                        <a:pt x="23" y="80"/>
                      </a:lnTo>
                      <a:lnTo>
                        <a:pt x="20" y="79"/>
                      </a:lnTo>
                      <a:lnTo>
                        <a:pt x="19" y="79"/>
                      </a:lnTo>
                      <a:lnTo>
                        <a:pt x="17" y="80"/>
                      </a:lnTo>
                      <a:lnTo>
                        <a:pt x="15" y="83"/>
                      </a:lnTo>
                      <a:lnTo>
                        <a:pt x="14" y="85"/>
                      </a:lnTo>
                      <a:lnTo>
                        <a:pt x="14" y="87"/>
                      </a:lnTo>
                      <a:lnTo>
                        <a:pt x="8" y="86"/>
                      </a:lnTo>
                      <a:lnTo>
                        <a:pt x="5" y="84"/>
                      </a:lnTo>
                      <a:lnTo>
                        <a:pt x="3" y="80"/>
                      </a:lnTo>
                      <a:lnTo>
                        <a:pt x="1" y="78"/>
                      </a:lnTo>
                      <a:lnTo>
                        <a:pt x="0" y="74"/>
                      </a:lnTo>
                      <a:lnTo>
                        <a:pt x="1" y="70"/>
                      </a:lnTo>
                      <a:lnTo>
                        <a:pt x="3" y="67"/>
                      </a:lnTo>
                      <a:lnTo>
                        <a:pt x="5" y="63"/>
                      </a:lnTo>
                      <a:lnTo>
                        <a:pt x="8" y="59"/>
                      </a:lnTo>
                      <a:lnTo>
                        <a:pt x="11" y="56"/>
                      </a:lnTo>
                      <a:lnTo>
                        <a:pt x="15" y="53"/>
                      </a:lnTo>
                      <a:lnTo>
                        <a:pt x="19" y="50"/>
                      </a:lnTo>
                      <a:lnTo>
                        <a:pt x="24" y="49"/>
                      </a:lnTo>
                      <a:lnTo>
                        <a:pt x="28" y="48"/>
                      </a:lnTo>
                      <a:lnTo>
                        <a:pt x="34" y="49"/>
                      </a:lnTo>
                      <a:lnTo>
                        <a:pt x="38" y="50"/>
                      </a:lnTo>
                      <a:lnTo>
                        <a:pt x="39" y="44"/>
                      </a:lnTo>
                      <a:lnTo>
                        <a:pt x="40" y="38"/>
                      </a:lnTo>
                      <a:lnTo>
                        <a:pt x="44" y="32"/>
                      </a:lnTo>
                      <a:lnTo>
                        <a:pt x="47" y="28"/>
                      </a:lnTo>
                      <a:lnTo>
                        <a:pt x="55" y="20"/>
                      </a:lnTo>
                      <a:lnTo>
                        <a:pt x="63" y="14"/>
                      </a:lnTo>
                      <a:lnTo>
                        <a:pt x="67" y="9"/>
                      </a:lnTo>
                      <a:lnTo>
                        <a:pt x="72" y="5"/>
                      </a:lnTo>
                      <a:lnTo>
                        <a:pt x="75" y="2"/>
                      </a:lnTo>
                      <a:lnTo>
                        <a:pt x="78" y="1"/>
                      </a:lnTo>
                      <a:lnTo>
                        <a:pt x="83" y="0"/>
                      </a:lnTo>
                      <a:lnTo>
                        <a:pt x="87"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9" name="Freeform 68"/>
                <p:cNvSpPr>
                  <a:spLocks/>
                </p:cNvSpPr>
                <p:nvPr/>
              </p:nvSpPr>
              <p:spPr bwMode="auto">
                <a:xfrm>
                  <a:off x="6721477" y="4168781"/>
                  <a:ext cx="34925" cy="33338"/>
                </a:xfrm>
                <a:custGeom>
                  <a:avLst/>
                  <a:gdLst>
                    <a:gd name="T0" fmla="*/ 50 w 87"/>
                    <a:gd name="T1" fmla="*/ 0 h 86"/>
                    <a:gd name="T2" fmla="*/ 59 w 87"/>
                    <a:gd name="T3" fmla="*/ 0 h 86"/>
                    <a:gd name="T4" fmla="*/ 68 w 87"/>
                    <a:gd name="T5" fmla="*/ 1 h 86"/>
                    <a:gd name="T6" fmla="*/ 74 w 87"/>
                    <a:gd name="T7" fmla="*/ 3 h 86"/>
                    <a:gd name="T8" fmla="*/ 79 w 87"/>
                    <a:gd name="T9" fmla="*/ 8 h 86"/>
                    <a:gd name="T10" fmla="*/ 84 w 87"/>
                    <a:gd name="T11" fmla="*/ 12 h 86"/>
                    <a:gd name="T12" fmla="*/ 86 w 87"/>
                    <a:gd name="T13" fmla="*/ 19 h 86"/>
                    <a:gd name="T14" fmla="*/ 87 w 87"/>
                    <a:gd name="T15" fmla="*/ 28 h 86"/>
                    <a:gd name="T16" fmla="*/ 87 w 87"/>
                    <a:gd name="T17" fmla="*/ 37 h 86"/>
                    <a:gd name="T18" fmla="*/ 79 w 87"/>
                    <a:gd name="T19" fmla="*/ 37 h 86"/>
                    <a:gd name="T20" fmla="*/ 74 w 87"/>
                    <a:gd name="T21" fmla="*/ 37 h 86"/>
                    <a:gd name="T22" fmla="*/ 70 w 87"/>
                    <a:gd name="T23" fmla="*/ 39 h 86"/>
                    <a:gd name="T24" fmla="*/ 68 w 87"/>
                    <a:gd name="T25" fmla="*/ 41 h 86"/>
                    <a:gd name="T26" fmla="*/ 67 w 87"/>
                    <a:gd name="T27" fmla="*/ 43 h 86"/>
                    <a:gd name="T28" fmla="*/ 68 w 87"/>
                    <a:gd name="T29" fmla="*/ 47 h 86"/>
                    <a:gd name="T30" fmla="*/ 70 w 87"/>
                    <a:gd name="T31" fmla="*/ 48 h 86"/>
                    <a:gd name="T32" fmla="*/ 75 w 87"/>
                    <a:gd name="T33" fmla="*/ 49 h 86"/>
                    <a:gd name="T34" fmla="*/ 69 w 87"/>
                    <a:gd name="T35" fmla="*/ 53 h 86"/>
                    <a:gd name="T36" fmla="*/ 63 w 87"/>
                    <a:gd name="T37" fmla="*/ 58 h 86"/>
                    <a:gd name="T38" fmla="*/ 55 w 87"/>
                    <a:gd name="T39" fmla="*/ 63 h 86"/>
                    <a:gd name="T40" fmla="*/ 45 w 87"/>
                    <a:gd name="T41" fmla="*/ 68 h 86"/>
                    <a:gd name="T42" fmla="*/ 24 w 87"/>
                    <a:gd name="T43" fmla="*/ 78 h 86"/>
                    <a:gd name="T44" fmla="*/ 1 w 87"/>
                    <a:gd name="T45" fmla="*/ 86 h 86"/>
                    <a:gd name="T46" fmla="*/ 0 w 87"/>
                    <a:gd name="T47" fmla="*/ 77 h 86"/>
                    <a:gd name="T48" fmla="*/ 1 w 87"/>
                    <a:gd name="T49" fmla="*/ 69 h 86"/>
                    <a:gd name="T50" fmla="*/ 4 w 87"/>
                    <a:gd name="T51" fmla="*/ 62 h 86"/>
                    <a:gd name="T52" fmla="*/ 6 w 87"/>
                    <a:gd name="T53" fmla="*/ 57 h 86"/>
                    <a:gd name="T54" fmla="*/ 9 w 87"/>
                    <a:gd name="T55" fmla="*/ 52 h 86"/>
                    <a:gd name="T56" fmla="*/ 14 w 87"/>
                    <a:gd name="T57" fmla="*/ 48 h 86"/>
                    <a:gd name="T58" fmla="*/ 19 w 87"/>
                    <a:gd name="T59" fmla="*/ 45 h 86"/>
                    <a:gd name="T60" fmla="*/ 24 w 87"/>
                    <a:gd name="T61" fmla="*/ 41 h 86"/>
                    <a:gd name="T62" fmla="*/ 34 w 87"/>
                    <a:gd name="T63" fmla="*/ 33 h 86"/>
                    <a:gd name="T64" fmla="*/ 42 w 87"/>
                    <a:gd name="T65" fmla="*/ 26 h 86"/>
                    <a:gd name="T66" fmla="*/ 46 w 87"/>
                    <a:gd name="T67" fmla="*/ 21 h 86"/>
                    <a:gd name="T68" fmla="*/ 48 w 87"/>
                    <a:gd name="T69" fmla="*/ 16 h 86"/>
                    <a:gd name="T70" fmla="*/ 50 w 87"/>
                    <a:gd name="T71" fmla="*/ 8 h 86"/>
                    <a:gd name="T72" fmla="*/ 50 w 87"/>
                    <a:gd name="T73" fmla="*/ 0 h 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7"/>
                    <a:gd name="T112" fmla="*/ 0 h 86"/>
                    <a:gd name="T113" fmla="*/ 87 w 87"/>
                    <a:gd name="T114" fmla="*/ 86 h 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7" h="86">
                      <a:moveTo>
                        <a:pt x="50" y="0"/>
                      </a:moveTo>
                      <a:lnTo>
                        <a:pt x="59" y="0"/>
                      </a:lnTo>
                      <a:lnTo>
                        <a:pt x="68" y="1"/>
                      </a:lnTo>
                      <a:lnTo>
                        <a:pt x="74" y="3"/>
                      </a:lnTo>
                      <a:lnTo>
                        <a:pt x="79" y="8"/>
                      </a:lnTo>
                      <a:lnTo>
                        <a:pt x="84" y="12"/>
                      </a:lnTo>
                      <a:lnTo>
                        <a:pt x="86" y="19"/>
                      </a:lnTo>
                      <a:lnTo>
                        <a:pt x="87" y="28"/>
                      </a:lnTo>
                      <a:lnTo>
                        <a:pt x="87" y="37"/>
                      </a:lnTo>
                      <a:lnTo>
                        <a:pt x="79" y="37"/>
                      </a:lnTo>
                      <a:lnTo>
                        <a:pt x="74" y="37"/>
                      </a:lnTo>
                      <a:lnTo>
                        <a:pt x="70" y="39"/>
                      </a:lnTo>
                      <a:lnTo>
                        <a:pt x="68" y="41"/>
                      </a:lnTo>
                      <a:lnTo>
                        <a:pt x="67" y="43"/>
                      </a:lnTo>
                      <a:lnTo>
                        <a:pt x="68" y="47"/>
                      </a:lnTo>
                      <a:lnTo>
                        <a:pt x="70" y="48"/>
                      </a:lnTo>
                      <a:lnTo>
                        <a:pt x="75" y="49"/>
                      </a:lnTo>
                      <a:lnTo>
                        <a:pt x="69" y="53"/>
                      </a:lnTo>
                      <a:lnTo>
                        <a:pt x="63" y="58"/>
                      </a:lnTo>
                      <a:lnTo>
                        <a:pt x="55" y="63"/>
                      </a:lnTo>
                      <a:lnTo>
                        <a:pt x="45" y="68"/>
                      </a:lnTo>
                      <a:lnTo>
                        <a:pt x="24" y="78"/>
                      </a:lnTo>
                      <a:lnTo>
                        <a:pt x="1" y="86"/>
                      </a:lnTo>
                      <a:lnTo>
                        <a:pt x="0" y="77"/>
                      </a:lnTo>
                      <a:lnTo>
                        <a:pt x="1" y="69"/>
                      </a:lnTo>
                      <a:lnTo>
                        <a:pt x="4" y="62"/>
                      </a:lnTo>
                      <a:lnTo>
                        <a:pt x="6" y="57"/>
                      </a:lnTo>
                      <a:lnTo>
                        <a:pt x="9" y="52"/>
                      </a:lnTo>
                      <a:lnTo>
                        <a:pt x="14" y="48"/>
                      </a:lnTo>
                      <a:lnTo>
                        <a:pt x="19" y="45"/>
                      </a:lnTo>
                      <a:lnTo>
                        <a:pt x="24" y="41"/>
                      </a:lnTo>
                      <a:lnTo>
                        <a:pt x="34" y="33"/>
                      </a:lnTo>
                      <a:lnTo>
                        <a:pt x="42" y="26"/>
                      </a:lnTo>
                      <a:lnTo>
                        <a:pt x="46" y="21"/>
                      </a:lnTo>
                      <a:lnTo>
                        <a:pt x="48" y="16"/>
                      </a:lnTo>
                      <a:lnTo>
                        <a:pt x="50" y="8"/>
                      </a:lnTo>
                      <a:lnTo>
                        <a:pt x="5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0" name="Freeform 69"/>
                <p:cNvSpPr>
                  <a:spLocks/>
                </p:cNvSpPr>
                <p:nvPr/>
              </p:nvSpPr>
              <p:spPr bwMode="auto">
                <a:xfrm>
                  <a:off x="6829427" y="4294194"/>
                  <a:ext cx="23813" cy="44450"/>
                </a:xfrm>
                <a:custGeom>
                  <a:avLst/>
                  <a:gdLst>
                    <a:gd name="T0" fmla="*/ 12 w 61"/>
                    <a:gd name="T1" fmla="*/ 0 h 112"/>
                    <a:gd name="T2" fmla="*/ 17 w 61"/>
                    <a:gd name="T3" fmla="*/ 0 h 112"/>
                    <a:gd name="T4" fmla="*/ 22 w 61"/>
                    <a:gd name="T5" fmla="*/ 1 h 112"/>
                    <a:gd name="T6" fmla="*/ 25 w 61"/>
                    <a:gd name="T7" fmla="*/ 4 h 112"/>
                    <a:gd name="T8" fmla="*/ 27 w 61"/>
                    <a:gd name="T9" fmla="*/ 6 h 112"/>
                    <a:gd name="T10" fmla="*/ 31 w 61"/>
                    <a:gd name="T11" fmla="*/ 13 h 112"/>
                    <a:gd name="T12" fmla="*/ 33 w 61"/>
                    <a:gd name="T13" fmla="*/ 21 h 112"/>
                    <a:gd name="T14" fmla="*/ 35 w 61"/>
                    <a:gd name="T15" fmla="*/ 25 h 112"/>
                    <a:gd name="T16" fmla="*/ 36 w 61"/>
                    <a:gd name="T17" fmla="*/ 29 h 112"/>
                    <a:gd name="T18" fmla="*/ 39 w 61"/>
                    <a:gd name="T19" fmla="*/ 33 h 112"/>
                    <a:gd name="T20" fmla="*/ 41 w 61"/>
                    <a:gd name="T21" fmla="*/ 35 h 112"/>
                    <a:gd name="T22" fmla="*/ 44 w 61"/>
                    <a:gd name="T23" fmla="*/ 37 h 112"/>
                    <a:gd name="T24" fmla="*/ 49 w 61"/>
                    <a:gd name="T25" fmla="*/ 38 h 112"/>
                    <a:gd name="T26" fmla="*/ 54 w 61"/>
                    <a:gd name="T27" fmla="*/ 38 h 112"/>
                    <a:gd name="T28" fmla="*/ 61 w 61"/>
                    <a:gd name="T29" fmla="*/ 37 h 112"/>
                    <a:gd name="T30" fmla="*/ 54 w 61"/>
                    <a:gd name="T31" fmla="*/ 64 h 112"/>
                    <a:gd name="T32" fmla="*/ 46 w 61"/>
                    <a:gd name="T33" fmla="*/ 90 h 112"/>
                    <a:gd name="T34" fmla="*/ 44 w 61"/>
                    <a:gd name="T35" fmla="*/ 96 h 112"/>
                    <a:gd name="T36" fmla="*/ 41 w 61"/>
                    <a:gd name="T37" fmla="*/ 100 h 112"/>
                    <a:gd name="T38" fmla="*/ 36 w 61"/>
                    <a:gd name="T39" fmla="*/ 105 h 112"/>
                    <a:gd name="T40" fmla="*/ 31 w 61"/>
                    <a:gd name="T41" fmla="*/ 108 h 112"/>
                    <a:gd name="T42" fmla="*/ 25 w 61"/>
                    <a:gd name="T43" fmla="*/ 110 h 112"/>
                    <a:gd name="T44" fmla="*/ 17 w 61"/>
                    <a:gd name="T45" fmla="*/ 112 h 112"/>
                    <a:gd name="T46" fmla="*/ 10 w 61"/>
                    <a:gd name="T47" fmla="*/ 112 h 112"/>
                    <a:gd name="T48" fmla="*/ 0 w 61"/>
                    <a:gd name="T49" fmla="*/ 110 h 112"/>
                    <a:gd name="T50" fmla="*/ 1 w 61"/>
                    <a:gd name="T51" fmla="*/ 106 h 112"/>
                    <a:gd name="T52" fmla="*/ 2 w 61"/>
                    <a:gd name="T53" fmla="*/ 104 h 112"/>
                    <a:gd name="T54" fmla="*/ 5 w 61"/>
                    <a:gd name="T55" fmla="*/ 102 h 112"/>
                    <a:gd name="T56" fmla="*/ 9 w 61"/>
                    <a:gd name="T57" fmla="*/ 100 h 112"/>
                    <a:gd name="T58" fmla="*/ 16 w 61"/>
                    <a:gd name="T59" fmla="*/ 99 h 112"/>
                    <a:gd name="T60" fmla="*/ 24 w 61"/>
                    <a:gd name="T61" fmla="*/ 98 h 112"/>
                    <a:gd name="T62" fmla="*/ 13 w 61"/>
                    <a:gd name="T63" fmla="*/ 72 h 112"/>
                    <a:gd name="T64" fmla="*/ 9 w 61"/>
                    <a:gd name="T65" fmla="*/ 55 h 112"/>
                    <a:gd name="T66" fmla="*/ 7 w 61"/>
                    <a:gd name="T67" fmla="*/ 46 h 112"/>
                    <a:gd name="T68" fmla="*/ 7 w 61"/>
                    <a:gd name="T69" fmla="*/ 35 h 112"/>
                    <a:gd name="T70" fmla="*/ 10 w 61"/>
                    <a:gd name="T71" fmla="*/ 20 h 112"/>
                    <a:gd name="T72" fmla="*/ 12 w 61"/>
                    <a:gd name="T73" fmla="*/ 0 h 1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112"/>
                    <a:gd name="T113" fmla="*/ 61 w 61"/>
                    <a:gd name="T114" fmla="*/ 112 h 11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112">
                      <a:moveTo>
                        <a:pt x="12" y="0"/>
                      </a:moveTo>
                      <a:lnTo>
                        <a:pt x="17" y="0"/>
                      </a:lnTo>
                      <a:lnTo>
                        <a:pt x="22" y="1"/>
                      </a:lnTo>
                      <a:lnTo>
                        <a:pt x="25" y="4"/>
                      </a:lnTo>
                      <a:lnTo>
                        <a:pt x="27" y="6"/>
                      </a:lnTo>
                      <a:lnTo>
                        <a:pt x="31" y="13"/>
                      </a:lnTo>
                      <a:lnTo>
                        <a:pt x="33" y="21"/>
                      </a:lnTo>
                      <a:lnTo>
                        <a:pt x="35" y="25"/>
                      </a:lnTo>
                      <a:lnTo>
                        <a:pt x="36" y="29"/>
                      </a:lnTo>
                      <a:lnTo>
                        <a:pt x="39" y="33"/>
                      </a:lnTo>
                      <a:lnTo>
                        <a:pt x="41" y="35"/>
                      </a:lnTo>
                      <a:lnTo>
                        <a:pt x="44" y="37"/>
                      </a:lnTo>
                      <a:lnTo>
                        <a:pt x="49" y="38"/>
                      </a:lnTo>
                      <a:lnTo>
                        <a:pt x="54" y="38"/>
                      </a:lnTo>
                      <a:lnTo>
                        <a:pt x="61" y="37"/>
                      </a:lnTo>
                      <a:lnTo>
                        <a:pt x="54" y="64"/>
                      </a:lnTo>
                      <a:lnTo>
                        <a:pt x="46" y="90"/>
                      </a:lnTo>
                      <a:lnTo>
                        <a:pt x="44" y="96"/>
                      </a:lnTo>
                      <a:lnTo>
                        <a:pt x="41" y="100"/>
                      </a:lnTo>
                      <a:lnTo>
                        <a:pt x="36" y="105"/>
                      </a:lnTo>
                      <a:lnTo>
                        <a:pt x="31" y="108"/>
                      </a:lnTo>
                      <a:lnTo>
                        <a:pt x="25" y="110"/>
                      </a:lnTo>
                      <a:lnTo>
                        <a:pt x="17" y="112"/>
                      </a:lnTo>
                      <a:lnTo>
                        <a:pt x="10" y="112"/>
                      </a:lnTo>
                      <a:lnTo>
                        <a:pt x="0" y="110"/>
                      </a:lnTo>
                      <a:lnTo>
                        <a:pt x="1" y="106"/>
                      </a:lnTo>
                      <a:lnTo>
                        <a:pt x="2" y="104"/>
                      </a:lnTo>
                      <a:lnTo>
                        <a:pt x="5" y="102"/>
                      </a:lnTo>
                      <a:lnTo>
                        <a:pt x="9" y="100"/>
                      </a:lnTo>
                      <a:lnTo>
                        <a:pt x="16" y="99"/>
                      </a:lnTo>
                      <a:lnTo>
                        <a:pt x="24" y="98"/>
                      </a:lnTo>
                      <a:lnTo>
                        <a:pt x="13" y="72"/>
                      </a:lnTo>
                      <a:lnTo>
                        <a:pt x="9" y="55"/>
                      </a:lnTo>
                      <a:lnTo>
                        <a:pt x="7" y="46"/>
                      </a:lnTo>
                      <a:lnTo>
                        <a:pt x="7" y="35"/>
                      </a:lnTo>
                      <a:lnTo>
                        <a:pt x="10" y="20"/>
                      </a:lnTo>
                      <a:lnTo>
                        <a:pt x="1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1" name="Freeform 70"/>
                <p:cNvSpPr>
                  <a:spLocks/>
                </p:cNvSpPr>
                <p:nvPr/>
              </p:nvSpPr>
              <p:spPr bwMode="auto">
                <a:xfrm>
                  <a:off x="6678615" y="4313244"/>
                  <a:ext cx="96838" cy="25400"/>
                </a:xfrm>
                <a:custGeom>
                  <a:avLst/>
                  <a:gdLst>
                    <a:gd name="T0" fmla="*/ 245 w 245"/>
                    <a:gd name="T1" fmla="*/ 12 h 61"/>
                    <a:gd name="T2" fmla="*/ 245 w 245"/>
                    <a:gd name="T3" fmla="*/ 18 h 61"/>
                    <a:gd name="T4" fmla="*/ 244 w 245"/>
                    <a:gd name="T5" fmla="*/ 24 h 61"/>
                    <a:gd name="T6" fmla="*/ 242 w 245"/>
                    <a:gd name="T7" fmla="*/ 28 h 61"/>
                    <a:gd name="T8" fmla="*/ 239 w 245"/>
                    <a:gd name="T9" fmla="*/ 33 h 61"/>
                    <a:gd name="T10" fmla="*/ 236 w 245"/>
                    <a:gd name="T11" fmla="*/ 36 h 61"/>
                    <a:gd name="T12" fmla="*/ 232 w 245"/>
                    <a:gd name="T13" fmla="*/ 38 h 61"/>
                    <a:gd name="T14" fmla="*/ 226 w 245"/>
                    <a:gd name="T15" fmla="*/ 40 h 61"/>
                    <a:gd name="T16" fmla="*/ 220 w 245"/>
                    <a:gd name="T17" fmla="*/ 43 h 61"/>
                    <a:gd name="T18" fmla="*/ 196 w 245"/>
                    <a:gd name="T19" fmla="*/ 47 h 61"/>
                    <a:gd name="T20" fmla="*/ 172 w 245"/>
                    <a:gd name="T21" fmla="*/ 49 h 61"/>
                    <a:gd name="T22" fmla="*/ 150 w 245"/>
                    <a:gd name="T23" fmla="*/ 50 h 61"/>
                    <a:gd name="T24" fmla="*/ 129 w 245"/>
                    <a:gd name="T25" fmla="*/ 51 h 61"/>
                    <a:gd name="T26" fmla="*/ 106 w 245"/>
                    <a:gd name="T27" fmla="*/ 51 h 61"/>
                    <a:gd name="T28" fmla="*/ 84 w 245"/>
                    <a:gd name="T29" fmla="*/ 50 h 61"/>
                    <a:gd name="T30" fmla="*/ 61 w 245"/>
                    <a:gd name="T31" fmla="*/ 51 h 61"/>
                    <a:gd name="T32" fmla="*/ 39 w 245"/>
                    <a:gd name="T33" fmla="*/ 53 h 61"/>
                    <a:gd name="T34" fmla="*/ 29 w 245"/>
                    <a:gd name="T35" fmla="*/ 54 h 61"/>
                    <a:gd name="T36" fmla="*/ 19 w 245"/>
                    <a:gd name="T37" fmla="*/ 56 h 61"/>
                    <a:gd name="T38" fmla="*/ 9 w 245"/>
                    <a:gd name="T39" fmla="*/ 58 h 61"/>
                    <a:gd name="T40" fmla="*/ 0 w 245"/>
                    <a:gd name="T41" fmla="*/ 61 h 61"/>
                    <a:gd name="T42" fmla="*/ 1 w 245"/>
                    <a:gd name="T43" fmla="*/ 55 h 61"/>
                    <a:gd name="T44" fmla="*/ 3 w 245"/>
                    <a:gd name="T45" fmla="*/ 48 h 61"/>
                    <a:gd name="T46" fmla="*/ 7 w 245"/>
                    <a:gd name="T47" fmla="*/ 43 h 61"/>
                    <a:gd name="T48" fmla="*/ 11 w 245"/>
                    <a:gd name="T49" fmla="*/ 38 h 61"/>
                    <a:gd name="T50" fmla="*/ 16 w 245"/>
                    <a:gd name="T51" fmla="*/ 35 h 61"/>
                    <a:gd name="T52" fmla="*/ 20 w 245"/>
                    <a:gd name="T53" fmla="*/ 31 h 61"/>
                    <a:gd name="T54" fmla="*/ 27 w 245"/>
                    <a:gd name="T55" fmla="*/ 29 h 61"/>
                    <a:gd name="T56" fmla="*/ 32 w 245"/>
                    <a:gd name="T57" fmla="*/ 27 h 61"/>
                    <a:gd name="T58" fmla="*/ 47 w 245"/>
                    <a:gd name="T59" fmla="*/ 24 h 61"/>
                    <a:gd name="T60" fmla="*/ 62 w 245"/>
                    <a:gd name="T61" fmla="*/ 24 h 61"/>
                    <a:gd name="T62" fmla="*/ 80 w 245"/>
                    <a:gd name="T63" fmla="*/ 24 h 61"/>
                    <a:gd name="T64" fmla="*/ 97 w 245"/>
                    <a:gd name="T65" fmla="*/ 24 h 61"/>
                    <a:gd name="T66" fmla="*/ 115 w 245"/>
                    <a:gd name="T67" fmla="*/ 25 h 61"/>
                    <a:gd name="T68" fmla="*/ 133 w 245"/>
                    <a:gd name="T69" fmla="*/ 26 h 61"/>
                    <a:gd name="T70" fmla="*/ 149 w 245"/>
                    <a:gd name="T71" fmla="*/ 26 h 61"/>
                    <a:gd name="T72" fmla="*/ 165 w 245"/>
                    <a:gd name="T73" fmla="*/ 25 h 61"/>
                    <a:gd name="T74" fmla="*/ 173 w 245"/>
                    <a:gd name="T75" fmla="*/ 24 h 61"/>
                    <a:gd name="T76" fmla="*/ 179 w 245"/>
                    <a:gd name="T77" fmla="*/ 21 h 61"/>
                    <a:gd name="T78" fmla="*/ 186 w 245"/>
                    <a:gd name="T79" fmla="*/ 20 h 61"/>
                    <a:gd name="T80" fmla="*/ 192 w 245"/>
                    <a:gd name="T81" fmla="*/ 17 h 61"/>
                    <a:gd name="T82" fmla="*/ 197 w 245"/>
                    <a:gd name="T83" fmla="*/ 14 h 61"/>
                    <a:gd name="T84" fmla="*/ 202 w 245"/>
                    <a:gd name="T85" fmla="*/ 10 h 61"/>
                    <a:gd name="T86" fmla="*/ 205 w 245"/>
                    <a:gd name="T87" fmla="*/ 6 h 61"/>
                    <a:gd name="T88" fmla="*/ 208 w 245"/>
                    <a:gd name="T89" fmla="*/ 0 h 61"/>
                    <a:gd name="T90" fmla="*/ 216 w 245"/>
                    <a:gd name="T91" fmla="*/ 5 h 61"/>
                    <a:gd name="T92" fmla="*/ 224 w 245"/>
                    <a:gd name="T93" fmla="*/ 9 h 61"/>
                    <a:gd name="T94" fmla="*/ 228 w 245"/>
                    <a:gd name="T95" fmla="*/ 10 h 61"/>
                    <a:gd name="T96" fmla="*/ 234 w 245"/>
                    <a:gd name="T97" fmla="*/ 11 h 61"/>
                    <a:gd name="T98" fmla="*/ 238 w 245"/>
                    <a:gd name="T99" fmla="*/ 12 h 61"/>
                    <a:gd name="T100" fmla="*/ 245 w 245"/>
                    <a:gd name="T101" fmla="*/ 12 h 6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5"/>
                    <a:gd name="T154" fmla="*/ 0 h 61"/>
                    <a:gd name="T155" fmla="*/ 245 w 245"/>
                    <a:gd name="T156" fmla="*/ 61 h 6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5" h="61">
                      <a:moveTo>
                        <a:pt x="245" y="12"/>
                      </a:moveTo>
                      <a:lnTo>
                        <a:pt x="245" y="18"/>
                      </a:lnTo>
                      <a:lnTo>
                        <a:pt x="244" y="24"/>
                      </a:lnTo>
                      <a:lnTo>
                        <a:pt x="242" y="28"/>
                      </a:lnTo>
                      <a:lnTo>
                        <a:pt x="239" y="33"/>
                      </a:lnTo>
                      <a:lnTo>
                        <a:pt x="236" y="36"/>
                      </a:lnTo>
                      <a:lnTo>
                        <a:pt x="232" y="38"/>
                      </a:lnTo>
                      <a:lnTo>
                        <a:pt x="226" y="40"/>
                      </a:lnTo>
                      <a:lnTo>
                        <a:pt x="220" y="43"/>
                      </a:lnTo>
                      <a:lnTo>
                        <a:pt x="196" y="47"/>
                      </a:lnTo>
                      <a:lnTo>
                        <a:pt x="172" y="49"/>
                      </a:lnTo>
                      <a:lnTo>
                        <a:pt x="150" y="50"/>
                      </a:lnTo>
                      <a:lnTo>
                        <a:pt x="129" y="51"/>
                      </a:lnTo>
                      <a:lnTo>
                        <a:pt x="106" y="51"/>
                      </a:lnTo>
                      <a:lnTo>
                        <a:pt x="84" y="50"/>
                      </a:lnTo>
                      <a:lnTo>
                        <a:pt x="61" y="51"/>
                      </a:lnTo>
                      <a:lnTo>
                        <a:pt x="39" y="53"/>
                      </a:lnTo>
                      <a:lnTo>
                        <a:pt x="29" y="54"/>
                      </a:lnTo>
                      <a:lnTo>
                        <a:pt x="19" y="56"/>
                      </a:lnTo>
                      <a:lnTo>
                        <a:pt x="9" y="58"/>
                      </a:lnTo>
                      <a:lnTo>
                        <a:pt x="0" y="61"/>
                      </a:lnTo>
                      <a:lnTo>
                        <a:pt x="1" y="55"/>
                      </a:lnTo>
                      <a:lnTo>
                        <a:pt x="3" y="48"/>
                      </a:lnTo>
                      <a:lnTo>
                        <a:pt x="7" y="43"/>
                      </a:lnTo>
                      <a:lnTo>
                        <a:pt x="11" y="38"/>
                      </a:lnTo>
                      <a:lnTo>
                        <a:pt x="16" y="35"/>
                      </a:lnTo>
                      <a:lnTo>
                        <a:pt x="20" y="31"/>
                      </a:lnTo>
                      <a:lnTo>
                        <a:pt x="27" y="29"/>
                      </a:lnTo>
                      <a:lnTo>
                        <a:pt x="32" y="27"/>
                      </a:lnTo>
                      <a:lnTo>
                        <a:pt x="47" y="24"/>
                      </a:lnTo>
                      <a:lnTo>
                        <a:pt x="62" y="24"/>
                      </a:lnTo>
                      <a:lnTo>
                        <a:pt x="80" y="24"/>
                      </a:lnTo>
                      <a:lnTo>
                        <a:pt x="97" y="24"/>
                      </a:lnTo>
                      <a:lnTo>
                        <a:pt x="115" y="25"/>
                      </a:lnTo>
                      <a:lnTo>
                        <a:pt x="133" y="26"/>
                      </a:lnTo>
                      <a:lnTo>
                        <a:pt x="149" y="26"/>
                      </a:lnTo>
                      <a:lnTo>
                        <a:pt x="165" y="25"/>
                      </a:lnTo>
                      <a:lnTo>
                        <a:pt x="173" y="24"/>
                      </a:lnTo>
                      <a:lnTo>
                        <a:pt x="179" y="21"/>
                      </a:lnTo>
                      <a:lnTo>
                        <a:pt x="186" y="20"/>
                      </a:lnTo>
                      <a:lnTo>
                        <a:pt x="192" y="17"/>
                      </a:lnTo>
                      <a:lnTo>
                        <a:pt x="197" y="14"/>
                      </a:lnTo>
                      <a:lnTo>
                        <a:pt x="202" y="10"/>
                      </a:lnTo>
                      <a:lnTo>
                        <a:pt x="205" y="6"/>
                      </a:lnTo>
                      <a:lnTo>
                        <a:pt x="208" y="0"/>
                      </a:lnTo>
                      <a:lnTo>
                        <a:pt x="216" y="5"/>
                      </a:lnTo>
                      <a:lnTo>
                        <a:pt x="224" y="9"/>
                      </a:lnTo>
                      <a:lnTo>
                        <a:pt x="228" y="10"/>
                      </a:lnTo>
                      <a:lnTo>
                        <a:pt x="234" y="11"/>
                      </a:lnTo>
                      <a:lnTo>
                        <a:pt x="238" y="12"/>
                      </a:lnTo>
                      <a:lnTo>
                        <a:pt x="245"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2" name="Freeform 71"/>
                <p:cNvSpPr>
                  <a:spLocks/>
                </p:cNvSpPr>
                <p:nvPr/>
              </p:nvSpPr>
              <p:spPr bwMode="auto">
                <a:xfrm>
                  <a:off x="6892927" y="4346581"/>
                  <a:ext cx="61913" cy="34925"/>
                </a:xfrm>
                <a:custGeom>
                  <a:avLst/>
                  <a:gdLst>
                    <a:gd name="T0" fmla="*/ 151 w 159"/>
                    <a:gd name="T1" fmla="*/ 68 h 89"/>
                    <a:gd name="T2" fmla="*/ 140 w 159"/>
                    <a:gd name="T3" fmla="*/ 75 h 89"/>
                    <a:gd name="T4" fmla="*/ 136 w 159"/>
                    <a:gd name="T5" fmla="*/ 83 h 89"/>
                    <a:gd name="T6" fmla="*/ 130 w 159"/>
                    <a:gd name="T7" fmla="*/ 84 h 89"/>
                    <a:gd name="T8" fmla="*/ 121 w 159"/>
                    <a:gd name="T9" fmla="*/ 81 h 89"/>
                    <a:gd name="T10" fmla="*/ 107 w 159"/>
                    <a:gd name="T11" fmla="*/ 82 h 89"/>
                    <a:gd name="T12" fmla="*/ 89 w 159"/>
                    <a:gd name="T13" fmla="*/ 87 h 89"/>
                    <a:gd name="T14" fmla="*/ 74 w 159"/>
                    <a:gd name="T15" fmla="*/ 89 h 89"/>
                    <a:gd name="T16" fmla="*/ 65 w 159"/>
                    <a:gd name="T17" fmla="*/ 89 h 89"/>
                    <a:gd name="T18" fmla="*/ 59 w 159"/>
                    <a:gd name="T19" fmla="*/ 85 h 89"/>
                    <a:gd name="T20" fmla="*/ 57 w 159"/>
                    <a:gd name="T21" fmla="*/ 79 h 89"/>
                    <a:gd name="T22" fmla="*/ 52 w 159"/>
                    <a:gd name="T23" fmla="*/ 75 h 89"/>
                    <a:gd name="T24" fmla="*/ 43 w 159"/>
                    <a:gd name="T25" fmla="*/ 73 h 89"/>
                    <a:gd name="T26" fmla="*/ 33 w 159"/>
                    <a:gd name="T27" fmla="*/ 65 h 89"/>
                    <a:gd name="T28" fmla="*/ 21 w 159"/>
                    <a:gd name="T29" fmla="*/ 53 h 89"/>
                    <a:gd name="T30" fmla="*/ 8 w 159"/>
                    <a:gd name="T31" fmla="*/ 42 h 89"/>
                    <a:gd name="T32" fmla="*/ 1 w 159"/>
                    <a:gd name="T33" fmla="*/ 35 h 89"/>
                    <a:gd name="T34" fmla="*/ 5 w 159"/>
                    <a:gd name="T35" fmla="*/ 31 h 89"/>
                    <a:gd name="T36" fmla="*/ 16 w 159"/>
                    <a:gd name="T37" fmla="*/ 26 h 89"/>
                    <a:gd name="T38" fmla="*/ 34 w 159"/>
                    <a:gd name="T39" fmla="*/ 22 h 89"/>
                    <a:gd name="T40" fmla="*/ 53 w 159"/>
                    <a:gd name="T41" fmla="*/ 18 h 89"/>
                    <a:gd name="T42" fmla="*/ 67 w 159"/>
                    <a:gd name="T43" fmla="*/ 11 h 89"/>
                    <a:gd name="T44" fmla="*/ 83 w 159"/>
                    <a:gd name="T45" fmla="*/ 2 h 89"/>
                    <a:gd name="T46" fmla="*/ 92 w 159"/>
                    <a:gd name="T47" fmla="*/ 0 h 89"/>
                    <a:gd name="T48" fmla="*/ 97 w 159"/>
                    <a:gd name="T49" fmla="*/ 1 h 89"/>
                    <a:gd name="T50" fmla="*/ 98 w 159"/>
                    <a:gd name="T51" fmla="*/ 9 h 89"/>
                    <a:gd name="T52" fmla="*/ 103 w 159"/>
                    <a:gd name="T53" fmla="*/ 12 h 89"/>
                    <a:gd name="T54" fmla="*/ 110 w 159"/>
                    <a:gd name="T55" fmla="*/ 6 h 89"/>
                    <a:gd name="T56" fmla="*/ 111 w 159"/>
                    <a:gd name="T57" fmla="*/ 3 h 89"/>
                    <a:gd name="T58" fmla="*/ 119 w 159"/>
                    <a:gd name="T59" fmla="*/ 5 h 89"/>
                    <a:gd name="T60" fmla="*/ 136 w 159"/>
                    <a:gd name="T61" fmla="*/ 16 h 89"/>
                    <a:gd name="T62" fmla="*/ 148 w 159"/>
                    <a:gd name="T63" fmla="*/ 32 h 89"/>
                    <a:gd name="T64" fmla="*/ 157 w 159"/>
                    <a:gd name="T65" fmla="*/ 52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9"/>
                    <a:gd name="T100" fmla="*/ 0 h 89"/>
                    <a:gd name="T101" fmla="*/ 159 w 15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9" h="89">
                      <a:moveTo>
                        <a:pt x="159" y="63"/>
                      </a:moveTo>
                      <a:lnTo>
                        <a:pt x="151" y="68"/>
                      </a:lnTo>
                      <a:lnTo>
                        <a:pt x="143" y="72"/>
                      </a:lnTo>
                      <a:lnTo>
                        <a:pt x="140" y="75"/>
                      </a:lnTo>
                      <a:lnTo>
                        <a:pt x="138" y="79"/>
                      </a:lnTo>
                      <a:lnTo>
                        <a:pt x="136" y="83"/>
                      </a:lnTo>
                      <a:lnTo>
                        <a:pt x="134" y="88"/>
                      </a:lnTo>
                      <a:lnTo>
                        <a:pt x="130" y="84"/>
                      </a:lnTo>
                      <a:lnTo>
                        <a:pt x="126" y="82"/>
                      </a:lnTo>
                      <a:lnTo>
                        <a:pt x="121" y="81"/>
                      </a:lnTo>
                      <a:lnTo>
                        <a:pt x="116" y="81"/>
                      </a:lnTo>
                      <a:lnTo>
                        <a:pt x="107" y="82"/>
                      </a:lnTo>
                      <a:lnTo>
                        <a:pt x="98" y="83"/>
                      </a:lnTo>
                      <a:lnTo>
                        <a:pt x="89" y="87"/>
                      </a:lnTo>
                      <a:lnTo>
                        <a:pt x="80" y="89"/>
                      </a:lnTo>
                      <a:lnTo>
                        <a:pt x="74" y="89"/>
                      </a:lnTo>
                      <a:lnTo>
                        <a:pt x="70" y="89"/>
                      </a:lnTo>
                      <a:lnTo>
                        <a:pt x="65" y="89"/>
                      </a:lnTo>
                      <a:lnTo>
                        <a:pt x="61" y="88"/>
                      </a:lnTo>
                      <a:lnTo>
                        <a:pt x="59" y="85"/>
                      </a:lnTo>
                      <a:lnTo>
                        <a:pt x="58" y="81"/>
                      </a:lnTo>
                      <a:lnTo>
                        <a:pt x="57" y="79"/>
                      </a:lnTo>
                      <a:lnTo>
                        <a:pt x="55" y="78"/>
                      </a:lnTo>
                      <a:lnTo>
                        <a:pt x="52" y="75"/>
                      </a:lnTo>
                      <a:lnTo>
                        <a:pt x="49" y="75"/>
                      </a:lnTo>
                      <a:lnTo>
                        <a:pt x="43" y="73"/>
                      </a:lnTo>
                      <a:lnTo>
                        <a:pt x="39" y="70"/>
                      </a:lnTo>
                      <a:lnTo>
                        <a:pt x="33" y="65"/>
                      </a:lnTo>
                      <a:lnTo>
                        <a:pt x="28" y="60"/>
                      </a:lnTo>
                      <a:lnTo>
                        <a:pt x="21" y="53"/>
                      </a:lnTo>
                      <a:lnTo>
                        <a:pt x="14" y="48"/>
                      </a:lnTo>
                      <a:lnTo>
                        <a:pt x="8" y="42"/>
                      </a:lnTo>
                      <a:lnTo>
                        <a:pt x="0" y="39"/>
                      </a:lnTo>
                      <a:lnTo>
                        <a:pt x="1" y="35"/>
                      </a:lnTo>
                      <a:lnTo>
                        <a:pt x="3" y="33"/>
                      </a:lnTo>
                      <a:lnTo>
                        <a:pt x="5" y="31"/>
                      </a:lnTo>
                      <a:lnTo>
                        <a:pt x="9" y="29"/>
                      </a:lnTo>
                      <a:lnTo>
                        <a:pt x="16" y="26"/>
                      </a:lnTo>
                      <a:lnTo>
                        <a:pt x="25" y="24"/>
                      </a:lnTo>
                      <a:lnTo>
                        <a:pt x="34" y="22"/>
                      </a:lnTo>
                      <a:lnTo>
                        <a:pt x="44" y="21"/>
                      </a:lnTo>
                      <a:lnTo>
                        <a:pt x="53" y="18"/>
                      </a:lnTo>
                      <a:lnTo>
                        <a:pt x="61" y="14"/>
                      </a:lnTo>
                      <a:lnTo>
                        <a:pt x="67" y="11"/>
                      </a:lnTo>
                      <a:lnTo>
                        <a:pt x="78" y="4"/>
                      </a:lnTo>
                      <a:lnTo>
                        <a:pt x="83" y="2"/>
                      </a:lnTo>
                      <a:lnTo>
                        <a:pt x="89" y="0"/>
                      </a:lnTo>
                      <a:lnTo>
                        <a:pt x="92" y="0"/>
                      </a:lnTo>
                      <a:lnTo>
                        <a:pt x="94" y="0"/>
                      </a:lnTo>
                      <a:lnTo>
                        <a:pt x="97" y="1"/>
                      </a:lnTo>
                      <a:lnTo>
                        <a:pt x="98" y="2"/>
                      </a:lnTo>
                      <a:lnTo>
                        <a:pt x="98" y="9"/>
                      </a:lnTo>
                      <a:lnTo>
                        <a:pt x="98" y="14"/>
                      </a:lnTo>
                      <a:lnTo>
                        <a:pt x="103" y="12"/>
                      </a:lnTo>
                      <a:lnTo>
                        <a:pt x="108" y="9"/>
                      </a:lnTo>
                      <a:lnTo>
                        <a:pt x="110" y="6"/>
                      </a:lnTo>
                      <a:lnTo>
                        <a:pt x="111" y="4"/>
                      </a:lnTo>
                      <a:lnTo>
                        <a:pt x="111" y="3"/>
                      </a:lnTo>
                      <a:lnTo>
                        <a:pt x="110" y="2"/>
                      </a:lnTo>
                      <a:lnTo>
                        <a:pt x="119" y="5"/>
                      </a:lnTo>
                      <a:lnTo>
                        <a:pt x="128" y="11"/>
                      </a:lnTo>
                      <a:lnTo>
                        <a:pt x="136" y="16"/>
                      </a:lnTo>
                      <a:lnTo>
                        <a:pt x="142" y="24"/>
                      </a:lnTo>
                      <a:lnTo>
                        <a:pt x="148" y="32"/>
                      </a:lnTo>
                      <a:lnTo>
                        <a:pt x="153" y="42"/>
                      </a:lnTo>
                      <a:lnTo>
                        <a:pt x="157" y="52"/>
                      </a:lnTo>
                      <a:lnTo>
                        <a:pt x="159" y="6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3" name="Freeform 72"/>
                <p:cNvSpPr>
                  <a:spLocks/>
                </p:cNvSpPr>
                <p:nvPr/>
              </p:nvSpPr>
              <p:spPr bwMode="auto">
                <a:xfrm>
                  <a:off x="6926264" y="4370394"/>
                  <a:ext cx="355600" cy="177800"/>
                </a:xfrm>
                <a:custGeom>
                  <a:avLst/>
                  <a:gdLst>
                    <a:gd name="T0" fmla="*/ 277 w 894"/>
                    <a:gd name="T1" fmla="*/ 213 h 446"/>
                    <a:gd name="T2" fmla="*/ 251 w 894"/>
                    <a:gd name="T3" fmla="*/ 198 h 446"/>
                    <a:gd name="T4" fmla="*/ 201 w 894"/>
                    <a:gd name="T5" fmla="*/ 148 h 446"/>
                    <a:gd name="T6" fmla="*/ 105 w 894"/>
                    <a:gd name="T7" fmla="*/ 127 h 446"/>
                    <a:gd name="T8" fmla="*/ 58 w 894"/>
                    <a:gd name="T9" fmla="*/ 119 h 446"/>
                    <a:gd name="T10" fmla="*/ 13 w 894"/>
                    <a:gd name="T11" fmla="*/ 98 h 446"/>
                    <a:gd name="T12" fmla="*/ 4 w 894"/>
                    <a:gd name="T13" fmla="*/ 64 h 446"/>
                    <a:gd name="T14" fmla="*/ 12 w 894"/>
                    <a:gd name="T15" fmla="*/ 54 h 446"/>
                    <a:gd name="T16" fmla="*/ 43 w 894"/>
                    <a:gd name="T17" fmla="*/ 63 h 446"/>
                    <a:gd name="T18" fmla="*/ 70 w 894"/>
                    <a:gd name="T19" fmla="*/ 52 h 446"/>
                    <a:gd name="T20" fmla="*/ 112 w 894"/>
                    <a:gd name="T21" fmla="*/ 70 h 446"/>
                    <a:gd name="T22" fmla="*/ 149 w 894"/>
                    <a:gd name="T23" fmla="*/ 79 h 446"/>
                    <a:gd name="T24" fmla="*/ 179 w 894"/>
                    <a:gd name="T25" fmla="*/ 44 h 446"/>
                    <a:gd name="T26" fmla="*/ 246 w 894"/>
                    <a:gd name="T27" fmla="*/ 21 h 446"/>
                    <a:gd name="T28" fmla="*/ 287 w 894"/>
                    <a:gd name="T29" fmla="*/ 1 h 446"/>
                    <a:gd name="T30" fmla="*/ 302 w 894"/>
                    <a:gd name="T31" fmla="*/ 14 h 446"/>
                    <a:gd name="T32" fmla="*/ 324 w 894"/>
                    <a:gd name="T33" fmla="*/ 32 h 446"/>
                    <a:gd name="T34" fmla="*/ 387 w 894"/>
                    <a:gd name="T35" fmla="*/ 39 h 446"/>
                    <a:gd name="T36" fmla="*/ 409 w 894"/>
                    <a:gd name="T37" fmla="*/ 67 h 446"/>
                    <a:gd name="T38" fmla="*/ 433 w 894"/>
                    <a:gd name="T39" fmla="*/ 53 h 446"/>
                    <a:gd name="T40" fmla="*/ 450 w 894"/>
                    <a:gd name="T41" fmla="*/ 74 h 446"/>
                    <a:gd name="T42" fmla="*/ 491 w 894"/>
                    <a:gd name="T43" fmla="*/ 75 h 446"/>
                    <a:gd name="T44" fmla="*/ 530 w 894"/>
                    <a:gd name="T45" fmla="*/ 98 h 446"/>
                    <a:gd name="T46" fmla="*/ 556 w 894"/>
                    <a:gd name="T47" fmla="*/ 103 h 446"/>
                    <a:gd name="T48" fmla="*/ 567 w 894"/>
                    <a:gd name="T49" fmla="*/ 127 h 446"/>
                    <a:gd name="T50" fmla="*/ 583 w 894"/>
                    <a:gd name="T51" fmla="*/ 134 h 446"/>
                    <a:gd name="T52" fmla="*/ 597 w 894"/>
                    <a:gd name="T53" fmla="*/ 134 h 446"/>
                    <a:gd name="T54" fmla="*/ 618 w 894"/>
                    <a:gd name="T55" fmla="*/ 179 h 446"/>
                    <a:gd name="T56" fmla="*/ 714 w 894"/>
                    <a:gd name="T57" fmla="*/ 226 h 446"/>
                    <a:gd name="T58" fmla="*/ 757 w 894"/>
                    <a:gd name="T59" fmla="*/ 251 h 446"/>
                    <a:gd name="T60" fmla="*/ 750 w 894"/>
                    <a:gd name="T61" fmla="*/ 277 h 446"/>
                    <a:gd name="T62" fmla="*/ 780 w 894"/>
                    <a:gd name="T63" fmla="*/ 294 h 446"/>
                    <a:gd name="T64" fmla="*/ 820 w 894"/>
                    <a:gd name="T65" fmla="*/ 355 h 446"/>
                    <a:gd name="T66" fmla="*/ 878 w 894"/>
                    <a:gd name="T67" fmla="*/ 425 h 446"/>
                    <a:gd name="T68" fmla="*/ 879 w 894"/>
                    <a:gd name="T69" fmla="*/ 444 h 446"/>
                    <a:gd name="T70" fmla="*/ 824 w 894"/>
                    <a:gd name="T71" fmla="*/ 437 h 446"/>
                    <a:gd name="T72" fmla="*/ 766 w 894"/>
                    <a:gd name="T73" fmla="*/ 410 h 446"/>
                    <a:gd name="T74" fmla="*/ 705 w 894"/>
                    <a:gd name="T75" fmla="*/ 355 h 446"/>
                    <a:gd name="T76" fmla="*/ 693 w 894"/>
                    <a:gd name="T77" fmla="*/ 339 h 446"/>
                    <a:gd name="T78" fmla="*/ 626 w 894"/>
                    <a:gd name="T79" fmla="*/ 306 h 446"/>
                    <a:gd name="T80" fmla="*/ 569 w 894"/>
                    <a:gd name="T81" fmla="*/ 300 h 446"/>
                    <a:gd name="T82" fmla="*/ 525 w 894"/>
                    <a:gd name="T83" fmla="*/ 377 h 446"/>
                    <a:gd name="T84" fmla="*/ 494 w 894"/>
                    <a:gd name="T85" fmla="*/ 394 h 446"/>
                    <a:gd name="T86" fmla="*/ 438 w 894"/>
                    <a:gd name="T87" fmla="*/ 380 h 446"/>
                    <a:gd name="T88" fmla="*/ 433 w 894"/>
                    <a:gd name="T89" fmla="*/ 364 h 446"/>
                    <a:gd name="T90" fmla="*/ 408 w 894"/>
                    <a:gd name="T91" fmla="*/ 359 h 446"/>
                    <a:gd name="T92" fmla="*/ 391 w 894"/>
                    <a:gd name="T93" fmla="*/ 335 h 446"/>
                    <a:gd name="T94" fmla="*/ 354 w 894"/>
                    <a:gd name="T95" fmla="*/ 317 h 446"/>
                    <a:gd name="T96" fmla="*/ 313 w 894"/>
                    <a:gd name="T97" fmla="*/ 322 h 446"/>
                    <a:gd name="T98" fmla="*/ 305 w 894"/>
                    <a:gd name="T99" fmla="*/ 350 h 446"/>
                    <a:gd name="T100" fmla="*/ 278 w 894"/>
                    <a:gd name="T101" fmla="*/ 332 h 446"/>
                    <a:gd name="T102" fmla="*/ 295 w 894"/>
                    <a:gd name="T103" fmla="*/ 306 h 446"/>
                    <a:gd name="T104" fmla="*/ 332 w 894"/>
                    <a:gd name="T105" fmla="*/ 259 h 446"/>
                    <a:gd name="T106" fmla="*/ 322 w 894"/>
                    <a:gd name="T107" fmla="*/ 252 h 446"/>
                    <a:gd name="T108" fmla="*/ 309 w 894"/>
                    <a:gd name="T109" fmla="*/ 261 h 446"/>
                    <a:gd name="T110" fmla="*/ 299 w 894"/>
                    <a:gd name="T111" fmla="*/ 216 h 4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4"/>
                    <a:gd name="T169" fmla="*/ 0 h 446"/>
                    <a:gd name="T170" fmla="*/ 894 w 894"/>
                    <a:gd name="T171" fmla="*/ 446 h 4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4" h="446">
                      <a:moveTo>
                        <a:pt x="294" y="223"/>
                      </a:moveTo>
                      <a:lnTo>
                        <a:pt x="290" y="222"/>
                      </a:lnTo>
                      <a:lnTo>
                        <a:pt x="287" y="221"/>
                      </a:lnTo>
                      <a:lnTo>
                        <a:pt x="283" y="220"/>
                      </a:lnTo>
                      <a:lnTo>
                        <a:pt x="281" y="218"/>
                      </a:lnTo>
                      <a:lnTo>
                        <a:pt x="277" y="213"/>
                      </a:lnTo>
                      <a:lnTo>
                        <a:pt x="273" y="208"/>
                      </a:lnTo>
                      <a:lnTo>
                        <a:pt x="269" y="202"/>
                      </a:lnTo>
                      <a:lnTo>
                        <a:pt x="263" y="199"/>
                      </a:lnTo>
                      <a:lnTo>
                        <a:pt x="260" y="198"/>
                      </a:lnTo>
                      <a:lnTo>
                        <a:pt x="255" y="197"/>
                      </a:lnTo>
                      <a:lnTo>
                        <a:pt x="251" y="198"/>
                      </a:lnTo>
                      <a:lnTo>
                        <a:pt x="245" y="199"/>
                      </a:lnTo>
                      <a:lnTo>
                        <a:pt x="240" y="186"/>
                      </a:lnTo>
                      <a:lnTo>
                        <a:pt x="233" y="174"/>
                      </a:lnTo>
                      <a:lnTo>
                        <a:pt x="226" y="162"/>
                      </a:lnTo>
                      <a:lnTo>
                        <a:pt x="221" y="150"/>
                      </a:lnTo>
                      <a:lnTo>
                        <a:pt x="201" y="148"/>
                      </a:lnTo>
                      <a:lnTo>
                        <a:pt x="182" y="146"/>
                      </a:lnTo>
                      <a:lnTo>
                        <a:pt x="163" y="143"/>
                      </a:lnTo>
                      <a:lnTo>
                        <a:pt x="145" y="140"/>
                      </a:lnTo>
                      <a:lnTo>
                        <a:pt x="127" y="136"/>
                      </a:lnTo>
                      <a:lnTo>
                        <a:pt x="112" y="130"/>
                      </a:lnTo>
                      <a:lnTo>
                        <a:pt x="105" y="127"/>
                      </a:lnTo>
                      <a:lnTo>
                        <a:pt x="98" y="122"/>
                      </a:lnTo>
                      <a:lnTo>
                        <a:pt x="92" y="118"/>
                      </a:lnTo>
                      <a:lnTo>
                        <a:pt x="86" y="113"/>
                      </a:lnTo>
                      <a:lnTo>
                        <a:pt x="74" y="117"/>
                      </a:lnTo>
                      <a:lnTo>
                        <a:pt x="65" y="119"/>
                      </a:lnTo>
                      <a:lnTo>
                        <a:pt x="58" y="119"/>
                      </a:lnTo>
                      <a:lnTo>
                        <a:pt x="52" y="119"/>
                      </a:lnTo>
                      <a:lnTo>
                        <a:pt x="46" y="117"/>
                      </a:lnTo>
                      <a:lnTo>
                        <a:pt x="38" y="116"/>
                      </a:lnTo>
                      <a:lnTo>
                        <a:pt x="27" y="114"/>
                      </a:lnTo>
                      <a:lnTo>
                        <a:pt x="13" y="113"/>
                      </a:lnTo>
                      <a:lnTo>
                        <a:pt x="13" y="98"/>
                      </a:lnTo>
                      <a:lnTo>
                        <a:pt x="13" y="82"/>
                      </a:lnTo>
                      <a:lnTo>
                        <a:pt x="12" y="75"/>
                      </a:lnTo>
                      <a:lnTo>
                        <a:pt x="9" y="70"/>
                      </a:lnTo>
                      <a:lnTo>
                        <a:pt x="8" y="68"/>
                      </a:lnTo>
                      <a:lnTo>
                        <a:pt x="6" y="67"/>
                      </a:lnTo>
                      <a:lnTo>
                        <a:pt x="4" y="64"/>
                      </a:lnTo>
                      <a:lnTo>
                        <a:pt x="0" y="64"/>
                      </a:lnTo>
                      <a:lnTo>
                        <a:pt x="2" y="60"/>
                      </a:lnTo>
                      <a:lnTo>
                        <a:pt x="4" y="58"/>
                      </a:lnTo>
                      <a:lnTo>
                        <a:pt x="6" y="55"/>
                      </a:lnTo>
                      <a:lnTo>
                        <a:pt x="8" y="54"/>
                      </a:lnTo>
                      <a:lnTo>
                        <a:pt x="12" y="54"/>
                      </a:lnTo>
                      <a:lnTo>
                        <a:pt x="16" y="55"/>
                      </a:lnTo>
                      <a:lnTo>
                        <a:pt x="22" y="58"/>
                      </a:lnTo>
                      <a:lnTo>
                        <a:pt x="26" y="61"/>
                      </a:lnTo>
                      <a:lnTo>
                        <a:pt x="32" y="63"/>
                      </a:lnTo>
                      <a:lnTo>
                        <a:pt x="37" y="64"/>
                      </a:lnTo>
                      <a:lnTo>
                        <a:pt x="43" y="63"/>
                      </a:lnTo>
                      <a:lnTo>
                        <a:pt x="48" y="62"/>
                      </a:lnTo>
                      <a:lnTo>
                        <a:pt x="53" y="60"/>
                      </a:lnTo>
                      <a:lnTo>
                        <a:pt x="57" y="57"/>
                      </a:lnTo>
                      <a:lnTo>
                        <a:pt x="61" y="54"/>
                      </a:lnTo>
                      <a:lnTo>
                        <a:pt x="65" y="53"/>
                      </a:lnTo>
                      <a:lnTo>
                        <a:pt x="70" y="52"/>
                      </a:lnTo>
                      <a:lnTo>
                        <a:pt x="74" y="52"/>
                      </a:lnTo>
                      <a:lnTo>
                        <a:pt x="83" y="54"/>
                      </a:lnTo>
                      <a:lnTo>
                        <a:pt x="91" y="58"/>
                      </a:lnTo>
                      <a:lnTo>
                        <a:pt x="97" y="61"/>
                      </a:lnTo>
                      <a:lnTo>
                        <a:pt x="105" y="65"/>
                      </a:lnTo>
                      <a:lnTo>
                        <a:pt x="112" y="70"/>
                      </a:lnTo>
                      <a:lnTo>
                        <a:pt x="118" y="73"/>
                      </a:lnTo>
                      <a:lnTo>
                        <a:pt x="126" y="75"/>
                      </a:lnTo>
                      <a:lnTo>
                        <a:pt x="135" y="77"/>
                      </a:lnTo>
                      <a:lnTo>
                        <a:pt x="140" y="78"/>
                      </a:lnTo>
                      <a:lnTo>
                        <a:pt x="144" y="79"/>
                      </a:lnTo>
                      <a:lnTo>
                        <a:pt x="149" y="79"/>
                      </a:lnTo>
                      <a:lnTo>
                        <a:pt x="152" y="78"/>
                      </a:lnTo>
                      <a:lnTo>
                        <a:pt x="159" y="73"/>
                      </a:lnTo>
                      <a:lnTo>
                        <a:pt x="164" y="67"/>
                      </a:lnTo>
                      <a:lnTo>
                        <a:pt x="169" y="59"/>
                      </a:lnTo>
                      <a:lnTo>
                        <a:pt x="174" y="51"/>
                      </a:lnTo>
                      <a:lnTo>
                        <a:pt x="179" y="44"/>
                      </a:lnTo>
                      <a:lnTo>
                        <a:pt x="184" y="40"/>
                      </a:lnTo>
                      <a:lnTo>
                        <a:pt x="195" y="34"/>
                      </a:lnTo>
                      <a:lnTo>
                        <a:pt x="208" y="30"/>
                      </a:lnTo>
                      <a:lnTo>
                        <a:pt x="221" y="27"/>
                      </a:lnTo>
                      <a:lnTo>
                        <a:pt x="234" y="24"/>
                      </a:lnTo>
                      <a:lnTo>
                        <a:pt x="246" y="21"/>
                      </a:lnTo>
                      <a:lnTo>
                        <a:pt x="260" y="16"/>
                      </a:lnTo>
                      <a:lnTo>
                        <a:pt x="265" y="14"/>
                      </a:lnTo>
                      <a:lnTo>
                        <a:pt x="271" y="11"/>
                      </a:lnTo>
                      <a:lnTo>
                        <a:pt x="277" y="8"/>
                      </a:lnTo>
                      <a:lnTo>
                        <a:pt x="282" y="3"/>
                      </a:lnTo>
                      <a:lnTo>
                        <a:pt x="287" y="1"/>
                      </a:lnTo>
                      <a:lnTo>
                        <a:pt x="290" y="0"/>
                      </a:lnTo>
                      <a:lnTo>
                        <a:pt x="293" y="0"/>
                      </a:lnTo>
                      <a:lnTo>
                        <a:pt x="295" y="1"/>
                      </a:lnTo>
                      <a:lnTo>
                        <a:pt x="299" y="4"/>
                      </a:lnTo>
                      <a:lnTo>
                        <a:pt x="301" y="9"/>
                      </a:lnTo>
                      <a:lnTo>
                        <a:pt x="302" y="14"/>
                      </a:lnTo>
                      <a:lnTo>
                        <a:pt x="303" y="20"/>
                      </a:lnTo>
                      <a:lnTo>
                        <a:pt x="304" y="24"/>
                      </a:lnTo>
                      <a:lnTo>
                        <a:pt x="307" y="28"/>
                      </a:lnTo>
                      <a:lnTo>
                        <a:pt x="311" y="30"/>
                      </a:lnTo>
                      <a:lnTo>
                        <a:pt x="317" y="31"/>
                      </a:lnTo>
                      <a:lnTo>
                        <a:pt x="324" y="32"/>
                      </a:lnTo>
                      <a:lnTo>
                        <a:pt x="331" y="33"/>
                      </a:lnTo>
                      <a:lnTo>
                        <a:pt x="348" y="33"/>
                      </a:lnTo>
                      <a:lnTo>
                        <a:pt x="364" y="34"/>
                      </a:lnTo>
                      <a:lnTo>
                        <a:pt x="372" y="35"/>
                      </a:lnTo>
                      <a:lnTo>
                        <a:pt x="380" y="37"/>
                      </a:lnTo>
                      <a:lnTo>
                        <a:pt x="387" y="39"/>
                      </a:lnTo>
                      <a:lnTo>
                        <a:pt x="392" y="42"/>
                      </a:lnTo>
                      <a:lnTo>
                        <a:pt x="398" y="45"/>
                      </a:lnTo>
                      <a:lnTo>
                        <a:pt x="401" y="51"/>
                      </a:lnTo>
                      <a:lnTo>
                        <a:pt x="403" y="57"/>
                      </a:lnTo>
                      <a:lnTo>
                        <a:pt x="405" y="64"/>
                      </a:lnTo>
                      <a:lnTo>
                        <a:pt x="409" y="67"/>
                      </a:lnTo>
                      <a:lnTo>
                        <a:pt x="413" y="67"/>
                      </a:lnTo>
                      <a:lnTo>
                        <a:pt x="418" y="64"/>
                      </a:lnTo>
                      <a:lnTo>
                        <a:pt x="421" y="62"/>
                      </a:lnTo>
                      <a:lnTo>
                        <a:pt x="426" y="55"/>
                      </a:lnTo>
                      <a:lnTo>
                        <a:pt x="429" y="52"/>
                      </a:lnTo>
                      <a:lnTo>
                        <a:pt x="433" y="53"/>
                      </a:lnTo>
                      <a:lnTo>
                        <a:pt x="438" y="57"/>
                      </a:lnTo>
                      <a:lnTo>
                        <a:pt x="441" y="60"/>
                      </a:lnTo>
                      <a:lnTo>
                        <a:pt x="443" y="63"/>
                      </a:lnTo>
                      <a:lnTo>
                        <a:pt x="446" y="68"/>
                      </a:lnTo>
                      <a:lnTo>
                        <a:pt x="448" y="71"/>
                      </a:lnTo>
                      <a:lnTo>
                        <a:pt x="450" y="74"/>
                      </a:lnTo>
                      <a:lnTo>
                        <a:pt x="453" y="77"/>
                      </a:lnTo>
                      <a:lnTo>
                        <a:pt x="460" y="78"/>
                      </a:lnTo>
                      <a:lnTo>
                        <a:pt x="468" y="79"/>
                      </a:lnTo>
                      <a:lnTo>
                        <a:pt x="476" y="78"/>
                      </a:lnTo>
                      <a:lnTo>
                        <a:pt x="484" y="77"/>
                      </a:lnTo>
                      <a:lnTo>
                        <a:pt x="491" y="75"/>
                      </a:lnTo>
                      <a:lnTo>
                        <a:pt x="500" y="74"/>
                      </a:lnTo>
                      <a:lnTo>
                        <a:pt x="507" y="74"/>
                      </a:lnTo>
                      <a:lnTo>
                        <a:pt x="515" y="77"/>
                      </a:lnTo>
                      <a:lnTo>
                        <a:pt x="520" y="83"/>
                      </a:lnTo>
                      <a:lnTo>
                        <a:pt x="527" y="94"/>
                      </a:lnTo>
                      <a:lnTo>
                        <a:pt x="530" y="98"/>
                      </a:lnTo>
                      <a:lnTo>
                        <a:pt x="533" y="100"/>
                      </a:lnTo>
                      <a:lnTo>
                        <a:pt x="536" y="102"/>
                      </a:lnTo>
                      <a:lnTo>
                        <a:pt x="540" y="103"/>
                      </a:lnTo>
                      <a:lnTo>
                        <a:pt x="545" y="104"/>
                      </a:lnTo>
                      <a:lnTo>
                        <a:pt x="550" y="103"/>
                      </a:lnTo>
                      <a:lnTo>
                        <a:pt x="556" y="103"/>
                      </a:lnTo>
                      <a:lnTo>
                        <a:pt x="564" y="101"/>
                      </a:lnTo>
                      <a:lnTo>
                        <a:pt x="568" y="107"/>
                      </a:lnTo>
                      <a:lnTo>
                        <a:pt x="570" y="111"/>
                      </a:lnTo>
                      <a:lnTo>
                        <a:pt x="571" y="114"/>
                      </a:lnTo>
                      <a:lnTo>
                        <a:pt x="570" y="119"/>
                      </a:lnTo>
                      <a:lnTo>
                        <a:pt x="567" y="127"/>
                      </a:lnTo>
                      <a:lnTo>
                        <a:pt x="564" y="138"/>
                      </a:lnTo>
                      <a:lnTo>
                        <a:pt x="568" y="138"/>
                      </a:lnTo>
                      <a:lnTo>
                        <a:pt x="573" y="138"/>
                      </a:lnTo>
                      <a:lnTo>
                        <a:pt x="577" y="137"/>
                      </a:lnTo>
                      <a:lnTo>
                        <a:pt x="580" y="136"/>
                      </a:lnTo>
                      <a:lnTo>
                        <a:pt x="583" y="134"/>
                      </a:lnTo>
                      <a:lnTo>
                        <a:pt x="585" y="131"/>
                      </a:lnTo>
                      <a:lnTo>
                        <a:pt x="587" y="129"/>
                      </a:lnTo>
                      <a:lnTo>
                        <a:pt x="588" y="126"/>
                      </a:lnTo>
                      <a:lnTo>
                        <a:pt x="593" y="127"/>
                      </a:lnTo>
                      <a:lnTo>
                        <a:pt x="596" y="130"/>
                      </a:lnTo>
                      <a:lnTo>
                        <a:pt x="597" y="134"/>
                      </a:lnTo>
                      <a:lnTo>
                        <a:pt x="598" y="139"/>
                      </a:lnTo>
                      <a:lnTo>
                        <a:pt x="599" y="150"/>
                      </a:lnTo>
                      <a:lnTo>
                        <a:pt x="600" y="162"/>
                      </a:lnTo>
                      <a:lnTo>
                        <a:pt x="605" y="169"/>
                      </a:lnTo>
                      <a:lnTo>
                        <a:pt x="610" y="174"/>
                      </a:lnTo>
                      <a:lnTo>
                        <a:pt x="618" y="179"/>
                      </a:lnTo>
                      <a:lnTo>
                        <a:pt x="626" y="182"/>
                      </a:lnTo>
                      <a:lnTo>
                        <a:pt x="644" y="190"/>
                      </a:lnTo>
                      <a:lnTo>
                        <a:pt x="662" y="199"/>
                      </a:lnTo>
                      <a:lnTo>
                        <a:pt x="677" y="208"/>
                      </a:lnTo>
                      <a:lnTo>
                        <a:pt x="701" y="220"/>
                      </a:lnTo>
                      <a:lnTo>
                        <a:pt x="714" y="226"/>
                      </a:lnTo>
                      <a:lnTo>
                        <a:pt x="730" y="231"/>
                      </a:lnTo>
                      <a:lnTo>
                        <a:pt x="744" y="235"/>
                      </a:lnTo>
                      <a:lnTo>
                        <a:pt x="760" y="236"/>
                      </a:lnTo>
                      <a:lnTo>
                        <a:pt x="760" y="242"/>
                      </a:lnTo>
                      <a:lnTo>
                        <a:pt x="758" y="247"/>
                      </a:lnTo>
                      <a:lnTo>
                        <a:pt x="757" y="251"/>
                      </a:lnTo>
                      <a:lnTo>
                        <a:pt x="755" y="256"/>
                      </a:lnTo>
                      <a:lnTo>
                        <a:pt x="752" y="259"/>
                      </a:lnTo>
                      <a:lnTo>
                        <a:pt x="750" y="262"/>
                      </a:lnTo>
                      <a:lnTo>
                        <a:pt x="747" y="267"/>
                      </a:lnTo>
                      <a:lnTo>
                        <a:pt x="747" y="272"/>
                      </a:lnTo>
                      <a:lnTo>
                        <a:pt x="750" y="277"/>
                      </a:lnTo>
                      <a:lnTo>
                        <a:pt x="754" y="280"/>
                      </a:lnTo>
                      <a:lnTo>
                        <a:pt x="758" y="284"/>
                      </a:lnTo>
                      <a:lnTo>
                        <a:pt x="764" y="286"/>
                      </a:lnTo>
                      <a:lnTo>
                        <a:pt x="770" y="288"/>
                      </a:lnTo>
                      <a:lnTo>
                        <a:pt x="774" y="290"/>
                      </a:lnTo>
                      <a:lnTo>
                        <a:pt x="780" y="294"/>
                      </a:lnTo>
                      <a:lnTo>
                        <a:pt x="784" y="297"/>
                      </a:lnTo>
                      <a:lnTo>
                        <a:pt x="783" y="309"/>
                      </a:lnTo>
                      <a:lnTo>
                        <a:pt x="784" y="321"/>
                      </a:lnTo>
                      <a:lnTo>
                        <a:pt x="795" y="330"/>
                      </a:lnTo>
                      <a:lnTo>
                        <a:pt x="806" y="341"/>
                      </a:lnTo>
                      <a:lnTo>
                        <a:pt x="820" y="355"/>
                      </a:lnTo>
                      <a:lnTo>
                        <a:pt x="833" y="370"/>
                      </a:lnTo>
                      <a:lnTo>
                        <a:pt x="845" y="388"/>
                      </a:lnTo>
                      <a:lnTo>
                        <a:pt x="858" y="407"/>
                      </a:lnTo>
                      <a:lnTo>
                        <a:pt x="865" y="415"/>
                      </a:lnTo>
                      <a:lnTo>
                        <a:pt x="873" y="423"/>
                      </a:lnTo>
                      <a:lnTo>
                        <a:pt x="878" y="425"/>
                      </a:lnTo>
                      <a:lnTo>
                        <a:pt x="883" y="428"/>
                      </a:lnTo>
                      <a:lnTo>
                        <a:pt x="888" y="429"/>
                      </a:lnTo>
                      <a:lnTo>
                        <a:pt x="894" y="432"/>
                      </a:lnTo>
                      <a:lnTo>
                        <a:pt x="890" y="436"/>
                      </a:lnTo>
                      <a:lnTo>
                        <a:pt x="884" y="440"/>
                      </a:lnTo>
                      <a:lnTo>
                        <a:pt x="879" y="444"/>
                      </a:lnTo>
                      <a:lnTo>
                        <a:pt x="873" y="445"/>
                      </a:lnTo>
                      <a:lnTo>
                        <a:pt x="866" y="446"/>
                      </a:lnTo>
                      <a:lnTo>
                        <a:pt x="861" y="446"/>
                      </a:lnTo>
                      <a:lnTo>
                        <a:pt x="854" y="446"/>
                      </a:lnTo>
                      <a:lnTo>
                        <a:pt x="847" y="445"/>
                      </a:lnTo>
                      <a:lnTo>
                        <a:pt x="824" y="437"/>
                      </a:lnTo>
                      <a:lnTo>
                        <a:pt x="809" y="432"/>
                      </a:lnTo>
                      <a:lnTo>
                        <a:pt x="800" y="429"/>
                      </a:lnTo>
                      <a:lnTo>
                        <a:pt x="792" y="426"/>
                      </a:lnTo>
                      <a:lnTo>
                        <a:pt x="784" y="422"/>
                      </a:lnTo>
                      <a:lnTo>
                        <a:pt x="775" y="416"/>
                      </a:lnTo>
                      <a:lnTo>
                        <a:pt x="766" y="410"/>
                      </a:lnTo>
                      <a:lnTo>
                        <a:pt x="757" y="403"/>
                      </a:lnTo>
                      <a:lnTo>
                        <a:pt x="746" y="394"/>
                      </a:lnTo>
                      <a:lnTo>
                        <a:pt x="735" y="383"/>
                      </a:lnTo>
                      <a:lnTo>
                        <a:pt x="723" y="370"/>
                      </a:lnTo>
                      <a:lnTo>
                        <a:pt x="711" y="358"/>
                      </a:lnTo>
                      <a:lnTo>
                        <a:pt x="705" y="355"/>
                      </a:lnTo>
                      <a:lnTo>
                        <a:pt x="702" y="355"/>
                      </a:lnTo>
                      <a:lnTo>
                        <a:pt x="701" y="354"/>
                      </a:lnTo>
                      <a:lnTo>
                        <a:pt x="699" y="353"/>
                      </a:lnTo>
                      <a:lnTo>
                        <a:pt x="698" y="350"/>
                      </a:lnTo>
                      <a:lnTo>
                        <a:pt x="698" y="346"/>
                      </a:lnTo>
                      <a:lnTo>
                        <a:pt x="693" y="339"/>
                      </a:lnTo>
                      <a:lnTo>
                        <a:pt x="681" y="327"/>
                      </a:lnTo>
                      <a:lnTo>
                        <a:pt x="668" y="315"/>
                      </a:lnTo>
                      <a:lnTo>
                        <a:pt x="662" y="309"/>
                      </a:lnTo>
                      <a:lnTo>
                        <a:pt x="649" y="306"/>
                      </a:lnTo>
                      <a:lnTo>
                        <a:pt x="638" y="305"/>
                      </a:lnTo>
                      <a:lnTo>
                        <a:pt x="626" y="306"/>
                      </a:lnTo>
                      <a:lnTo>
                        <a:pt x="614" y="306"/>
                      </a:lnTo>
                      <a:lnTo>
                        <a:pt x="600" y="307"/>
                      </a:lnTo>
                      <a:lnTo>
                        <a:pt x="588" y="306"/>
                      </a:lnTo>
                      <a:lnTo>
                        <a:pt x="581" y="305"/>
                      </a:lnTo>
                      <a:lnTo>
                        <a:pt x="576" y="302"/>
                      </a:lnTo>
                      <a:lnTo>
                        <a:pt x="569" y="300"/>
                      </a:lnTo>
                      <a:lnTo>
                        <a:pt x="564" y="297"/>
                      </a:lnTo>
                      <a:lnTo>
                        <a:pt x="554" y="307"/>
                      </a:lnTo>
                      <a:lnTo>
                        <a:pt x="547" y="319"/>
                      </a:lnTo>
                      <a:lnTo>
                        <a:pt x="540" y="332"/>
                      </a:lnTo>
                      <a:lnTo>
                        <a:pt x="535" y="347"/>
                      </a:lnTo>
                      <a:lnTo>
                        <a:pt x="525" y="377"/>
                      </a:lnTo>
                      <a:lnTo>
                        <a:pt x="515" y="407"/>
                      </a:lnTo>
                      <a:lnTo>
                        <a:pt x="512" y="404"/>
                      </a:lnTo>
                      <a:lnTo>
                        <a:pt x="510" y="400"/>
                      </a:lnTo>
                      <a:lnTo>
                        <a:pt x="507" y="398"/>
                      </a:lnTo>
                      <a:lnTo>
                        <a:pt x="502" y="397"/>
                      </a:lnTo>
                      <a:lnTo>
                        <a:pt x="494" y="394"/>
                      </a:lnTo>
                      <a:lnTo>
                        <a:pt x="482" y="393"/>
                      </a:lnTo>
                      <a:lnTo>
                        <a:pt x="471" y="391"/>
                      </a:lnTo>
                      <a:lnTo>
                        <a:pt x="460" y="389"/>
                      </a:lnTo>
                      <a:lnTo>
                        <a:pt x="450" y="387"/>
                      </a:lnTo>
                      <a:lnTo>
                        <a:pt x="441" y="383"/>
                      </a:lnTo>
                      <a:lnTo>
                        <a:pt x="438" y="380"/>
                      </a:lnTo>
                      <a:lnTo>
                        <a:pt x="437" y="378"/>
                      </a:lnTo>
                      <a:lnTo>
                        <a:pt x="436" y="376"/>
                      </a:lnTo>
                      <a:lnTo>
                        <a:pt x="435" y="373"/>
                      </a:lnTo>
                      <a:lnTo>
                        <a:pt x="435" y="368"/>
                      </a:lnTo>
                      <a:lnTo>
                        <a:pt x="433" y="365"/>
                      </a:lnTo>
                      <a:lnTo>
                        <a:pt x="433" y="364"/>
                      </a:lnTo>
                      <a:lnTo>
                        <a:pt x="431" y="363"/>
                      </a:lnTo>
                      <a:lnTo>
                        <a:pt x="430" y="361"/>
                      </a:lnTo>
                      <a:lnTo>
                        <a:pt x="427" y="363"/>
                      </a:lnTo>
                      <a:lnTo>
                        <a:pt x="418" y="365"/>
                      </a:lnTo>
                      <a:lnTo>
                        <a:pt x="405" y="370"/>
                      </a:lnTo>
                      <a:lnTo>
                        <a:pt x="408" y="359"/>
                      </a:lnTo>
                      <a:lnTo>
                        <a:pt x="409" y="351"/>
                      </a:lnTo>
                      <a:lnTo>
                        <a:pt x="408" y="346"/>
                      </a:lnTo>
                      <a:lnTo>
                        <a:pt x="406" y="341"/>
                      </a:lnTo>
                      <a:lnTo>
                        <a:pt x="401" y="338"/>
                      </a:lnTo>
                      <a:lnTo>
                        <a:pt x="397" y="336"/>
                      </a:lnTo>
                      <a:lnTo>
                        <a:pt x="391" y="335"/>
                      </a:lnTo>
                      <a:lnTo>
                        <a:pt x="384" y="335"/>
                      </a:lnTo>
                      <a:lnTo>
                        <a:pt x="372" y="334"/>
                      </a:lnTo>
                      <a:lnTo>
                        <a:pt x="361" y="330"/>
                      </a:lnTo>
                      <a:lnTo>
                        <a:pt x="357" y="328"/>
                      </a:lnTo>
                      <a:lnTo>
                        <a:pt x="354" y="324"/>
                      </a:lnTo>
                      <a:lnTo>
                        <a:pt x="354" y="317"/>
                      </a:lnTo>
                      <a:lnTo>
                        <a:pt x="356" y="309"/>
                      </a:lnTo>
                      <a:lnTo>
                        <a:pt x="344" y="310"/>
                      </a:lnTo>
                      <a:lnTo>
                        <a:pt x="334" y="312"/>
                      </a:lnTo>
                      <a:lnTo>
                        <a:pt x="325" y="316"/>
                      </a:lnTo>
                      <a:lnTo>
                        <a:pt x="317" y="319"/>
                      </a:lnTo>
                      <a:lnTo>
                        <a:pt x="313" y="322"/>
                      </a:lnTo>
                      <a:lnTo>
                        <a:pt x="311" y="326"/>
                      </a:lnTo>
                      <a:lnTo>
                        <a:pt x="309" y="329"/>
                      </a:lnTo>
                      <a:lnTo>
                        <a:pt x="307" y="334"/>
                      </a:lnTo>
                      <a:lnTo>
                        <a:pt x="305" y="338"/>
                      </a:lnTo>
                      <a:lnTo>
                        <a:pt x="305" y="344"/>
                      </a:lnTo>
                      <a:lnTo>
                        <a:pt x="305" y="350"/>
                      </a:lnTo>
                      <a:lnTo>
                        <a:pt x="307" y="358"/>
                      </a:lnTo>
                      <a:lnTo>
                        <a:pt x="299" y="350"/>
                      </a:lnTo>
                      <a:lnTo>
                        <a:pt x="292" y="341"/>
                      </a:lnTo>
                      <a:lnTo>
                        <a:pt x="289" y="337"/>
                      </a:lnTo>
                      <a:lnTo>
                        <a:pt x="283" y="335"/>
                      </a:lnTo>
                      <a:lnTo>
                        <a:pt x="278" y="332"/>
                      </a:lnTo>
                      <a:lnTo>
                        <a:pt x="270" y="334"/>
                      </a:lnTo>
                      <a:lnTo>
                        <a:pt x="272" y="327"/>
                      </a:lnTo>
                      <a:lnTo>
                        <a:pt x="275" y="321"/>
                      </a:lnTo>
                      <a:lnTo>
                        <a:pt x="279" y="317"/>
                      </a:lnTo>
                      <a:lnTo>
                        <a:pt x="284" y="312"/>
                      </a:lnTo>
                      <a:lnTo>
                        <a:pt x="295" y="306"/>
                      </a:lnTo>
                      <a:lnTo>
                        <a:pt x="307" y="297"/>
                      </a:lnTo>
                      <a:lnTo>
                        <a:pt x="318" y="287"/>
                      </a:lnTo>
                      <a:lnTo>
                        <a:pt x="327" y="279"/>
                      </a:lnTo>
                      <a:lnTo>
                        <a:pt x="330" y="275"/>
                      </a:lnTo>
                      <a:lnTo>
                        <a:pt x="332" y="268"/>
                      </a:lnTo>
                      <a:lnTo>
                        <a:pt x="332" y="259"/>
                      </a:lnTo>
                      <a:lnTo>
                        <a:pt x="331" y="248"/>
                      </a:lnTo>
                      <a:lnTo>
                        <a:pt x="329" y="247"/>
                      </a:lnTo>
                      <a:lnTo>
                        <a:pt x="328" y="247"/>
                      </a:lnTo>
                      <a:lnTo>
                        <a:pt x="327" y="247"/>
                      </a:lnTo>
                      <a:lnTo>
                        <a:pt x="324" y="249"/>
                      </a:lnTo>
                      <a:lnTo>
                        <a:pt x="322" y="252"/>
                      </a:lnTo>
                      <a:lnTo>
                        <a:pt x="321" y="257"/>
                      </a:lnTo>
                      <a:lnTo>
                        <a:pt x="319" y="267"/>
                      </a:lnTo>
                      <a:lnTo>
                        <a:pt x="319" y="272"/>
                      </a:lnTo>
                      <a:lnTo>
                        <a:pt x="314" y="270"/>
                      </a:lnTo>
                      <a:lnTo>
                        <a:pt x="311" y="266"/>
                      </a:lnTo>
                      <a:lnTo>
                        <a:pt x="309" y="261"/>
                      </a:lnTo>
                      <a:lnTo>
                        <a:pt x="307" y="257"/>
                      </a:lnTo>
                      <a:lnTo>
                        <a:pt x="303" y="245"/>
                      </a:lnTo>
                      <a:lnTo>
                        <a:pt x="302" y="233"/>
                      </a:lnTo>
                      <a:lnTo>
                        <a:pt x="301" y="223"/>
                      </a:lnTo>
                      <a:lnTo>
                        <a:pt x="300" y="217"/>
                      </a:lnTo>
                      <a:lnTo>
                        <a:pt x="299" y="216"/>
                      </a:lnTo>
                      <a:lnTo>
                        <a:pt x="298" y="217"/>
                      </a:lnTo>
                      <a:lnTo>
                        <a:pt x="297" y="219"/>
                      </a:lnTo>
                      <a:lnTo>
                        <a:pt x="294" y="22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4" name="Freeform 73"/>
                <p:cNvSpPr>
                  <a:spLocks/>
                </p:cNvSpPr>
                <p:nvPr/>
              </p:nvSpPr>
              <p:spPr bwMode="auto">
                <a:xfrm>
                  <a:off x="6843714" y="4395795"/>
                  <a:ext cx="34925" cy="15875"/>
                </a:xfrm>
                <a:custGeom>
                  <a:avLst/>
                  <a:gdLst>
                    <a:gd name="T0" fmla="*/ 86 w 86"/>
                    <a:gd name="T1" fmla="*/ 14 h 40"/>
                    <a:gd name="T2" fmla="*/ 86 w 86"/>
                    <a:gd name="T3" fmla="*/ 22 h 40"/>
                    <a:gd name="T4" fmla="*/ 84 w 86"/>
                    <a:gd name="T5" fmla="*/ 29 h 40"/>
                    <a:gd name="T6" fmla="*/ 82 w 86"/>
                    <a:gd name="T7" fmla="*/ 34 h 40"/>
                    <a:gd name="T8" fmla="*/ 77 w 86"/>
                    <a:gd name="T9" fmla="*/ 37 h 40"/>
                    <a:gd name="T10" fmla="*/ 72 w 86"/>
                    <a:gd name="T11" fmla="*/ 39 h 40"/>
                    <a:gd name="T12" fmla="*/ 66 w 86"/>
                    <a:gd name="T13" fmla="*/ 40 h 40"/>
                    <a:gd name="T14" fmla="*/ 59 w 86"/>
                    <a:gd name="T15" fmla="*/ 40 h 40"/>
                    <a:gd name="T16" fmla="*/ 53 w 86"/>
                    <a:gd name="T17" fmla="*/ 39 h 40"/>
                    <a:gd name="T18" fmla="*/ 23 w 86"/>
                    <a:gd name="T19" fmla="*/ 31 h 40"/>
                    <a:gd name="T20" fmla="*/ 0 w 86"/>
                    <a:gd name="T21" fmla="*/ 26 h 40"/>
                    <a:gd name="T22" fmla="*/ 7 w 86"/>
                    <a:gd name="T23" fmla="*/ 20 h 40"/>
                    <a:gd name="T24" fmla="*/ 17 w 86"/>
                    <a:gd name="T25" fmla="*/ 14 h 40"/>
                    <a:gd name="T26" fmla="*/ 28 w 86"/>
                    <a:gd name="T27" fmla="*/ 8 h 40"/>
                    <a:gd name="T28" fmla="*/ 42 w 86"/>
                    <a:gd name="T29" fmla="*/ 4 h 40"/>
                    <a:gd name="T30" fmla="*/ 48 w 86"/>
                    <a:gd name="T31" fmla="*/ 1 h 40"/>
                    <a:gd name="T32" fmla="*/ 55 w 86"/>
                    <a:gd name="T33" fmla="*/ 0 h 40"/>
                    <a:gd name="T34" fmla="*/ 62 w 86"/>
                    <a:gd name="T35" fmla="*/ 0 h 40"/>
                    <a:gd name="T36" fmla="*/ 68 w 86"/>
                    <a:gd name="T37" fmla="*/ 0 h 40"/>
                    <a:gd name="T38" fmla="*/ 74 w 86"/>
                    <a:gd name="T39" fmla="*/ 2 h 40"/>
                    <a:gd name="T40" fmla="*/ 78 w 86"/>
                    <a:gd name="T41" fmla="*/ 5 h 40"/>
                    <a:gd name="T42" fmla="*/ 83 w 86"/>
                    <a:gd name="T43" fmla="*/ 8 h 40"/>
                    <a:gd name="T44" fmla="*/ 86 w 86"/>
                    <a:gd name="T45" fmla="*/ 14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
                    <a:gd name="T70" fmla="*/ 0 h 40"/>
                    <a:gd name="T71" fmla="*/ 86 w 86"/>
                    <a:gd name="T72" fmla="*/ 40 h 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 h="40">
                      <a:moveTo>
                        <a:pt x="86" y="14"/>
                      </a:moveTo>
                      <a:lnTo>
                        <a:pt x="86" y="22"/>
                      </a:lnTo>
                      <a:lnTo>
                        <a:pt x="84" y="29"/>
                      </a:lnTo>
                      <a:lnTo>
                        <a:pt x="82" y="34"/>
                      </a:lnTo>
                      <a:lnTo>
                        <a:pt x="77" y="37"/>
                      </a:lnTo>
                      <a:lnTo>
                        <a:pt x="72" y="39"/>
                      </a:lnTo>
                      <a:lnTo>
                        <a:pt x="66" y="40"/>
                      </a:lnTo>
                      <a:lnTo>
                        <a:pt x="59" y="40"/>
                      </a:lnTo>
                      <a:lnTo>
                        <a:pt x="53" y="39"/>
                      </a:lnTo>
                      <a:lnTo>
                        <a:pt x="23" y="31"/>
                      </a:lnTo>
                      <a:lnTo>
                        <a:pt x="0" y="26"/>
                      </a:lnTo>
                      <a:lnTo>
                        <a:pt x="7" y="20"/>
                      </a:lnTo>
                      <a:lnTo>
                        <a:pt x="17" y="14"/>
                      </a:lnTo>
                      <a:lnTo>
                        <a:pt x="28" y="8"/>
                      </a:lnTo>
                      <a:lnTo>
                        <a:pt x="42" y="4"/>
                      </a:lnTo>
                      <a:lnTo>
                        <a:pt x="48" y="1"/>
                      </a:lnTo>
                      <a:lnTo>
                        <a:pt x="55" y="0"/>
                      </a:lnTo>
                      <a:lnTo>
                        <a:pt x="62" y="0"/>
                      </a:lnTo>
                      <a:lnTo>
                        <a:pt x="68" y="0"/>
                      </a:lnTo>
                      <a:lnTo>
                        <a:pt x="74" y="2"/>
                      </a:lnTo>
                      <a:lnTo>
                        <a:pt x="78" y="5"/>
                      </a:lnTo>
                      <a:lnTo>
                        <a:pt x="83" y="8"/>
                      </a:lnTo>
                      <a:lnTo>
                        <a:pt x="86" y="1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5" name="Freeform 74"/>
                <p:cNvSpPr>
                  <a:spLocks/>
                </p:cNvSpPr>
                <p:nvPr/>
              </p:nvSpPr>
              <p:spPr bwMode="auto">
                <a:xfrm>
                  <a:off x="6800852" y="4400556"/>
                  <a:ext cx="15875" cy="11113"/>
                </a:xfrm>
                <a:custGeom>
                  <a:avLst/>
                  <a:gdLst>
                    <a:gd name="T0" fmla="*/ 0 w 40"/>
                    <a:gd name="T1" fmla="*/ 15 h 27"/>
                    <a:gd name="T2" fmla="*/ 0 w 40"/>
                    <a:gd name="T3" fmla="*/ 10 h 27"/>
                    <a:gd name="T4" fmla="*/ 1 w 40"/>
                    <a:gd name="T5" fmla="*/ 7 h 27"/>
                    <a:gd name="T6" fmla="*/ 4 w 40"/>
                    <a:gd name="T7" fmla="*/ 5 h 27"/>
                    <a:gd name="T8" fmla="*/ 7 w 40"/>
                    <a:gd name="T9" fmla="*/ 3 h 27"/>
                    <a:gd name="T10" fmla="*/ 10 w 40"/>
                    <a:gd name="T11" fmla="*/ 0 h 27"/>
                    <a:gd name="T12" fmla="*/ 15 w 40"/>
                    <a:gd name="T13" fmla="*/ 0 h 27"/>
                    <a:gd name="T14" fmla="*/ 19 w 40"/>
                    <a:gd name="T15" fmla="*/ 0 h 27"/>
                    <a:gd name="T16" fmla="*/ 24 w 40"/>
                    <a:gd name="T17" fmla="*/ 0 h 27"/>
                    <a:gd name="T18" fmla="*/ 28 w 40"/>
                    <a:gd name="T19" fmla="*/ 1 h 27"/>
                    <a:gd name="T20" fmla="*/ 32 w 40"/>
                    <a:gd name="T21" fmla="*/ 4 h 27"/>
                    <a:gd name="T22" fmla="*/ 36 w 40"/>
                    <a:gd name="T23" fmla="*/ 6 h 27"/>
                    <a:gd name="T24" fmla="*/ 38 w 40"/>
                    <a:gd name="T25" fmla="*/ 9 h 27"/>
                    <a:gd name="T26" fmla="*/ 40 w 40"/>
                    <a:gd name="T27" fmla="*/ 13 h 27"/>
                    <a:gd name="T28" fmla="*/ 40 w 40"/>
                    <a:gd name="T29" fmla="*/ 17 h 27"/>
                    <a:gd name="T30" fmla="*/ 39 w 40"/>
                    <a:gd name="T31" fmla="*/ 21 h 27"/>
                    <a:gd name="T32" fmla="*/ 37 w 40"/>
                    <a:gd name="T33" fmla="*/ 27 h 27"/>
                    <a:gd name="T34" fmla="*/ 25 w 40"/>
                    <a:gd name="T35" fmla="*/ 27 h 27"/>
                    <a:gd name="T36" fmla="*/ 12 w 40"/>
                    <a:gd name="T37" fmla="*/ 27 h 27"/>
                    <a:gd name="T38" fmla="*/ 12 w 40"/>
                    <a:gd name="T39" fmla="*/ 24 h 27"/>
                    <a:gd name="T40" fmla="*/ 12 w 40"/>
                    <a:gd name="T41" fmla="*/ 20 h 27"/>
                    <a:gd name="T42" fmla="*/ 11 w 40"/>
                    <a:gd name="T43" fmla="*/ 18 h 27"/>
                    <a:gd name="T44" fmla="*/ 10 w 40"/>
                    <a:gd name="T45" fmla="*/ 17 h 27"/>
                    <a:gd name="T46" fmla="*/ 6 w 40"/>
                    <a:gd name="T47" fmla="*/ 15 h 27"/>
                    <a:gd name="T48" fmla="*/ 0 w 40"/>
                    <a:gd name="T49" fmla="*/ 15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
                    <a:gd name="T76" fmla="*/ 0 h 27"/>
                    <a:gd name="T77" fmla="*/ 40 w 40"/>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0" h="27">
                      <a:moveTo>
                        <a:pt x="0" y="15"/>
                      </a:moveTo>
                      <a:lnTo>
                        <a:pt x="0" y="10"/>
                      </a:lnTo>
                      <a:lnTo>
                        <a:pt x="1" y="7"/>
                      </a:lnTo>
                      <a:lnTo>
                        <a:pt x="4" y="5"/>
                      </a:lnTo>
                      <a:lnTo>
                        <a:pt x="7" y="3"/>
                      </a:lnTo>
                      <a:lnTo>
                        <a:pt x="10" y="0"/>
                      </a:lnTo>
                      <a:lnTo>
                        <a:pt x="15" y="0"/>
                      </a:lnTo>
                      <a:lnTo>
                        <a:pt x="19" y="0"/>
                      </a:lnTo>
                      <a:lnTo>
                        <a:pt x="24" y="0"/>
                      </a:lnTo>
                      <a:lnTo>
                        <a:pt x="28" y="1"/>
                      </a:lnTo>
                      <a:lnTo>
                        <a:pt x="32" y="4"/>
                      </a:lnTo>
                      <a:lnTo>
                        <a:pt x="36" y="6"/>
                      </a:lnTo>
                      <a:lnTo>
                        <a:pt x="38" y="9"/>
                      </a:lnTo>
                      <a:lnTo>
                        <a:pt x="40" y="13"/>
                      </a:lnTo>
                      <a:lnTo>
                        <a:pt x="40" y="17"/>
                      </a:lnTo>
                      <a:lnTo>
                        <a:pt x="39" y="21"/>
                      </a:lnTo>
                      <a:lnTo>
                        <a:pt x="37" y="27"/>
                      </a:lnTo>
                      <a:lnTo>
                        <a:pt x="25" y="27"/>
                      </a:lnTo>
                      <a:lnTo>
                        <a:pt x="12" y="27"/>
                      </a:lnTo>
                      <a:lnTo>
                        <a:pt x="12" y="24"/>
                      </a:lnTo>
                      <a:lnTo>
                        <a:pt x="12" y="20"/>
                      </a:lnTo>
                      <a:lnTo>
                        <a:pt x="11" y="18"/>
                      </a:lnTo>
                      <a:lnTo>
                        <a:pt x="10" y="17"/>
                      </a:lnTo>
                      <a:lnTo>
                        <a:pt x="6" y="15"/>
                      </a:lnTo>
                      <a:lnTo>
                        <a:pt x="0" y="1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6" name="Freeform 75"/>
                <p:cNvSpPr>
                  <a:spLocks/>
                </p:cNvSpPr>
                <p:nvPr/>
              </p:nvSpPr>
              <p:spPr bwMode="auto">
                <a:xfrm>
                  <a:off x="7256465" y="4425956"/>
                  <a:ext cx="63500" cy="39688"/>
                </a:xfrm>
                <a:custGeom>
                  <a:avLst/>
                  <a:gdLst>
                    <a:gd name="T0" fmla="*/ 133 w 162"/>
                    <a:gd name="T1" fmla="*/ 0 h 100"/>
                    <a:gd name="T2" fmla="*/ 151 w 162"/>
                    <a:gd name="T3" fmla="*/ 0 h 100"/>
                    <a:gd name="T4" fmla="*/ 160 w 162"/>
                    <a:gd name="T5" fmla="*/ 9 h 100"/>
                    <a:gd name="T6" fmla="*/ 161 w 162"/>
                    <a:gd name="T7" fmla="*/ 23 h 100"/>
                    <a:gd name="T8" fmla="*/ 161 w 162"/>
                    <a:gd name="T9" fmla="*/ 32 h 100"/>
                    <a:gd name="T10" fmla="*/ 159 w 162"/>
                    <a:gd name="T11" fmla="*/ 40 h 100"/>
                    <a:gd name="T12" fmla="*/ 151 w 162"/>
                    <a:gd name="T13" fmla="*/ 43 h 100"/>
                    <a:gd name="T14" fmla="*/ 140 w 162"/>
                    <a:gd name="T15" fmla="*/ 45 h 100"/>
                    <a:gd name="T16" fmla="*/ 136 w 162"/>
                    <a:gd name="T17" fmla="*/ 52 h 100"/>
                    <a:gd name="T18" fmla="*/ 140 w 162"/>
                    <a:gd name="T19" fmla="*/ 61 h 100"/>
                    <a:gd name="T20" fmla="*/ 143 w 162"/>
                    <a:gd name="T21" fmla="*/ 71 h 100"/>
                    <a:gd name="T22" fmla="*/ 142 w 162"/>
                    <a:gd name="T23" fmla="*/ 78 h 100"/>
                    <a:gd name="T24" fmla="*/ 139 w 162"/>
                    <a:gd name="T25" fmla="*/ 83 h 100"/>
                    <a:gd name="T26" fmla="*/ 131 w 162"/>
                    <a:gd name="T27" fmla="*/ 81 h 100"/>
                    <a:gd name="T28" fmla="*/ 121 w 162"/>
                    <a:gd name="T29" fmla="*/ 77 h 100"/>
                    <a:gd name="T30" fmla="*/ 116 w 162"/>
                    <a:gd name="T31" fmla="*/ 80 h 100"/>
                    <a:gd name="T32" fmla="*/ 112 w 162"/>
                    <a:gd name="T33" fmla="*/ 90 h 100"/>
                    <a:gd name="T34" fmla="*/ 104 w 162"/>
                    <a:gd name="T35" fmla="*/ 95 h 100"/>
                    <a:gd name="T36" fmla="*/ 85 w 162"/>
                    <a:gd name="T37" fmla="*/ 95 h 100"/>
                    <a:gd name="T38" fmla="*/ 55 w 162"/>
                    <a:gd name="T39" fmla="*/ 99 h 100"/>
                    <a:gd name="T40" fmla="*/ 28 w 162"/>
                    <a:gd name="T41" fmla="*/ 100 h 100"/>
                    <a:gd name="T42" fmla="*/ 12 w 162"/>
                    <a:gd name="T43" fmla="*/ 97 h 100"/>
                    <a:gd name="T44" fmla="*/ 4 w 162"/>
                    <a:gd name="T45" fmla="*/ 90 h 100"/>
                    <a:gd name="T46" fmla="*/ 1 w 162"/>
                    <a:gd name="T47" fmla="*/ 84 h 100"/>
                    <a:gd name="T48" fmla="*/ 0 w 162"/>
                    <a:gd name="T49" fmla="*/ 72 h 100"/>
                    <a:gd name="T50" fmla="*/ 13 w 162"/>
                    <a:gd name="T51" fmla="*/ 64 h 100"/>
                    <a:gd name="T52" fmla="*/ 35 w 162"/>
                    <a:gd name="T53" fmla="*/ 69 h 100"/>
                    <a:gd name="T54" fmla="*/ 54 w 162"/>
                    <a:gd name="T55" fmla="*/ 68 h 100"/>
                    <a:gd name="T56" fmla="*/ 72 w 162"/>
                    <a:gd name="T57" fmla="*/ 63 h 100"/>
                    <a:gd name="T58" fmla="*/ 87 w 162"/>
                    <a:gd name="T59" fmla="*/ 54 h 100"/>
                    <a:gd name="T60" fmla="*/ 100 w 162"/>
                    <a:gd name="T61" fmla="*/ 42 h 100"/>
                    <a:gd name="T62" fmla="*/ 111 w 162"/>
                    <a:gd name="T63" fmla="*/ 26 h 100"/>
                    <a:gd name="T64" fmla="*/ 120 w 162"/>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2"/>
                    <a:gd name="T100" fmla="*/ 0 h 100"/>
                    <a:gd name="T101" fmla="*/ 162 w 162"/>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2" h="100">
                      <a:moveTo>
                        <a:pt x="124" y="0"/>
                      </a:moveTo>
                      <a:lnTo>
                        <a:pt x="133" y="0"/>
                      </a:lnTo>
                      <a:lnTo>
                        <a:pt x="142" y="0"/>
                      </a:lnTo>
                      <a:lnTo>
                        <a:pt x="151" y="0"/>
                      </a:lnTo>
                      <a:lnTo>
                        <a:pt x="161" y="0"/>
                      </a:lnTo>
                      <a:lnTo>
                        <a:pt x="160" y="9"/>
                      </a:lnTo>
                      <a:lnTo>
                        <a:pt x="161" y="18"/>
                      </a:lnTo>
                      <a:lnTo>
                        <a:pt x="161" y="23"/>
                      </a:lnTo>
                      <a:lnTo>
                        <a:pt x="162" y="28"/>
                      </a:lnTo>
                      <a:lnTo>
                        <a:pt x="161" y="32"/>
                      </a:lnTo>
                      <a:lnTo>
                        <a:pt x="161" y="36"/>
                      </a:lnTo>
                      <a:lnTo>
                        <a:pt x="159" y="40"/>
                      </a:lnTo>
                      <a:lnTo>
                        <a:pt x="156" y="42"/>
                      </a:lnTo>
                      <a:lnTo>
                        <a:pt x="151" y="43"/>
                      </a:lnTo>
                      <a:lnTo>
                        <a:pt x="148" y="44"/>
                      </a:lnTo>
                      <a:lnTo>
                        <a:pt x="140" y="45"/>
                      </a:lnTo>
                      <a:lnTo>
                        <a:pt x="137" y="49"/>
                      </a:lnTo>
                      <a:lnTo>
                        <a:pt x="136" y="52"/>
                      </a:lnTo>
                      <a:lnTo>
                        <a:pt x="138" y="57"/>
                      </a:lnTo>
                      <a:lnTo>
                        <a:pt x="140" y="61"/>
                      </a:lnTo>
                      <a:lnTo>
                        <a:pt x="142" y="65"/>
                      </a:lnTo>
                      <a:lnTo>
                        <a:pt x="143" y="71"/>
                      </a:lnTo>
                      <a:lnTo>
                        <a:pt x="143" y="75"/>
                      </a:lnTo>
                      <a:lnTo>
                        <a:pt x="142" y="78"/>
                      </a:lnTo>
                      <a:lnTo>
                        <a:pt x="141" y="80"/>
                      </a:lnTo>
                      <a:lnTo>
                        <a:pt x="139" y="83"/>
                      </a:lnTo>
                      <a:lnTo>
                        <a:pt x="137" y="85"/>
                      </a:lnTo>
                      <a:lnTo>
                        <a:pt x="131" y="81"/>
                      </a:lnTo>
                      <a:lnTo>
                        <a:pt x="126" y="78"/>
                      </a:lnTo>
                      <a:lnTo>
                        <a:pt x="121" y="77"/>
                      </a:lnTo>
                      <a:lnTo>
                        <a:pt x="118" y="78"/>
                      </a:lnTo>
                      <a:lnTo>
                        <a:pt x="116" y="80"/>
                      </a:lnTo>
                      <a:lnTo>
                        <a:pt x="113" y="84"/>
                      </a:lnTo>
                      <a:lnTo>
                        <a:pt x="112" y="90"/>
                      </a:lnTo>
                      <a:lnTo>
                        <a:pt x="112" y="98"/>
                      </a:lnTo>
                      <a:lnTo>
                        <a:pt x="104" y="95"/>
                      </a:lnTo>
                      <a:lnTo>
                        <a:pt x="96" y="95"/>
                      </a:lnTo>
                      <a:lnTo>
                        <a:pt x="85" y="95"/>
                      </a:lnTo>
                      <a:lnTo>
                        <a:pt x="75" y="97"/>
                      </a:lnTo>
                      <a:lnTo>
                        <a:pt x="55" y="99"/>
                      </a:lnTo>
                      <a:lnTo>
                        <a:pt x="37" y="100"/>
                      </a:lnTo>
                      <a:lnTo>
                        <a:pt x="28" y="100"/>
                      </a:lnTo>
                      <a:lnTo>
                        <a:pt x="19" y="99"/>
                      </a:lnTo>
                      <a:lnTo>
                        <a:pt x="12" y="97"/>
                      </a:lnTo>
                      <a:lnTo>
                        <a:pt x="6" y="92"/>
                      </a:lnTo>
                      <a:lnTo>
                        <a:pt x="4" y="90"/>
                      </a:lnTo>
                      <a:lnTo>
                        <a:pt x="2" y="88"/>
                      </a:lnTo>
                      <a:lnTo>
                        <a:pt x="1" y="84"/>
                      </a:lnTo>
                      <a:lnTo>
                        <a:pt x="0" y="81"/>
                      </a:lnTo>
                      <a:lnTo>
                        <a:pt x="0" y="72"/>
                      </a:lnTo>
                      <a:lnTo>
                        <a:pt x="2" y="61"/>
                      </a:lnTo>
                      <a:lnTo>
                        <a:pt x="13" y="64"/>
                      </a:lnTo>
                      <a:lnTo>
                        <a:pt x="24" y="68"/>
                      </a:lnTo>
                      <a:lnTo>
                        <a:pt x="35" y="69"/>
                      </a:lnTo>
                      <a:lnTo>
                        <a:pt x="45" y="69"/>
                      </a:lnTo>
                      <a:lnTo>
                        <a:pt x="54" y="68"/>
                      </a:lnTo>
                      <a:lnTo>
                        <a:pt x="63" y="65"/>
                      </a:lnTo>
                      <a:lnTo>
                        <a:pt x="72" y="63"/>
                      </a:lnTo>
                      <a:lnTo>
                        <a:pt x="80" y="59"/>
                      </a:lnTo>
                      <a:lnTo>
                        <a:pt x="87" y="54"/>
                      </a:lnTo>
                      <a:lnTo>
                        <a:pt x="94" y="49"/>
                      </a:lnTo>
                      <a:lnTo>
                        <a:pt x="100" y="42"/>
                      </a:lnTo>
                      <a:lnTo>
                        <a:pt x="106" y="34"/>
                      </a:lnTo>
                      <a:lnTo>
                        <a:pt x="111" y="26"/>
                      </a:lnTo>
                      <a:lnTo>
                        <a:pt x="116" y="19"/>
                      </a:lnTo>
                      <a:lnTo>
                        <a:pt x="120" y="9"/>
                      </a:lnTo>
                      <a:lnTo>
                        <a:pt x="12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7" name="Freeform 76"/>
                <p:cNvSpPr>
                  <a:spLocks/>
                </p:cNvSpPr>
                <p:nvPr/>
              </p:nvSpPr>
              <p:spPr bwMode="auto">
                <a:xfrm>
                  <a:off x="6619877" y="4503745"/>
                  <a:ext cx="39688" cy="14288"/>
                </a:xfrm>
                <a:custGeom>
                  <a:avLst/>
                  <a:gdLst>
                    <a:gd name="T0" fmla="*/ 98 w 98"/>
                    <a:gd name="T1" fmla="*/ 0 h 37"/>
                    <a:gd name="T2" fmla="*/ 90 w 98"/>
                    <a:gd name="T3" fmla="*/ 7 h 37"/>
                    <a:gd name="T4" fmla="*/ 81 w 98"/>
                    <a:gd name="T5" fmla="*/ 16 h 37"/>
                    <a:gd name="T6" fmla="*/ 71 w 98"/>
                    <a:gd name="T7" fmla="*/ 23 h 37"/>
                    <a:gd name="T8" fmla="*/ 60 w 98"/>
                    <a:gd name="T9" fmla="*/ 30 h 37"/>
                    <a:gd name="T10" fmla="*/ 49 w 98"/>
                    <a:gd name="T11" fmla="*/ 34 h 37"/>
                    <a:gd name="T12" fmla="*/ 35 w 98"/>
                    <a:gd name="T13" fmla="*/ 37 h 37"/>
                    <a:gd name="T14" fmla="*/ 27 w 98"/>
                    <a:gd name="T15" fmla="*/ 37 h 37"/>
                    <a:gd name="T16" fmla="*/ 19 w 98"/>
                    <a:gd name="T17" fmla="*/ 37 h 37"/>
                    <a:gd name="T18" fmla="*/ 10 w 98"/>
                    <a:gd name="T19" fmla="*/ 37 h 37"/>
                    <a:gd name="T20" fmla="*/ 0 w 98"/>
                    <a:gd name="T21" fmla="*/ 36 h 37"/>
                    <a:gd name="T22" fmla="*/ 1 w 98"/>
                    <a:gd name="T23" fmla="*/ 29 h 37"/>
                    <a:gd name="T24" fmla="*/ 4 w 98"/>
                    <a:gd name="T25" fmla="*/ 23 h 37"/>
                    <a:gd name="T26" fmla="*/ 7 w 98"/>
                    <a:gd name="T27" fmla="*/ 17 h 37"/>
                    <a:gd name="T28" fmla="*/ 11 w 98"/>
                    <a:gd name="T29" fmla="*/ 13 h 37"/>
                    <a:gd name="T30" fmla="*/ 16 w 98"/>
                    <a:gd name="T31" fmla="*/ 10 h 37"/>
                    <a:gd name="T32" fmla="*/ 21 w 98"/>
                    <a:gd name="T33" fmla="*/ 7 h 37"/>
                    <a:gd name="T34" fmla="*/ 28 w 98"/>
                    <a:gd name="T35" fmla="*/ 5 h 37"/>
                    <a:gd name="T36" fmla="*/ 35 w 98"/>
                    <a:gd name="T37" fmla="*/ 3 h 37"/>
                    <a:gd name="T38" fmla="*/ 66 w 98"/>
                    <a:gd name="T39" fmla="*/ 1 h 37"/>
                    <a:gd name="T40" fmla="*/ 98 w 98"/>
                    <a:gd name="T41" fmla="*/ 0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8"/>
                    <a:gd name="T64" fmla="*/ 0 h 37"/>
                    <a:gd name="T65" fmla="*/ 98 w 98"/>
                    <a:gd name="T66" fmla="*/ 37 h 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8" h="37">
                      <a:moveTo>
                        <a:pt x="98" y="0"/>
                      </a:moveTo>
                      <a:lnTo>
                        <a:pt x="90" y="7"/>
                      </a:lnTo>
                      <a:lnTo>
                        <a:pt x="81" y="16"/>
                      </a:lnTo>
                      <a:lnTo>
                        <a:pt x="71" y="23"/>
                      </a:lnTo>
                      <a:lnTo>
                        <a:pt x="60" y="30"/>
                      </a:lnTo>
                      <a:lnTo>
                        <a:pt x="49" y="34"/>
                      </a:lnTo>
                      <a:lnTo>
                        <a:pt x="35" y="37"/>
                      </a:lnTo>
                      <a:lnTo>
                        <a:pt x="27" y="37"/>
                      </a:lnTo>
                      <a:lnTo>
                        <a:pt x="19" y="37"/>
                      </a:lnTo>
                      <a:lnTo>
                        <a:pt x="10" y="37"/>
                      </a:lnTo>
                      <a:lnTo>
                        <a:pt x="0" y="36"/>
                      </a:lnTo>
                      <a:lnTo>
                        <a:pt x="1" y="29"/>
                      </a:lnTo>
                      <a:lnTo>
                        <a:pt x="4" y="23"/>
                      </a:lnTo>
                      <a:lnTo>
                        <a:pt x="7" y="17"/>
                      </a:lnTo>
                      <a:lnTo>
                        <a:pt x="11" y="13"/>
                      </a:lnTo>
                      <a:lnTo>
                        <a:pt x="16" y="10"/>
                      </a:lnTo>
                      <a:lnTo>
                        <a:pt x="21" y="7"/>
                      </a:lnTo>
                      <a:lnTo>
                        <a:pt x="28" y="5"/>
                      </a:lnTo>
                      <a:lnTo>
                        <a:pt x="35" y="3"/>
                      </a:lnTo>
                      <a:lnTo>
                        <a:pt x="66" y="1"/>
                      </a:lnTo>
                      <a:lnTo>
                        <a:pt x="9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8" name="Freeform 77"/>
                <p:cNvSpPr>
                  <a:spLocks/>
                </p:cNvSpPr>
                <p:nvPr/>
              </p:nvSpPr>
              <p:spPr bwMode="auto">
                <a:xfrm>
                  <a:off x="6678615" y="4502157"/>
                  <a:ext cx="39688" cy="11113"/>
                </a:xfrm>
                <a:custGeom>
                  <a:avLst/>
                  <a:gdLst>
                    <a:gd name="T0" fmla="*/ 98 w 98"/>
                    <a:gd name="T1" fmla="*/ 2 h 26"/>
                    <a:gd name="T2" fmla="*/ 96 w 98"/>
                    <a:gd name="T3" fmla="*/ 6 h 26"/>
                    <a:gd name="T4" fmla="*/ 91 w 98"/>
                    <a:gd name="T5" fmla="*/ 11 h 26"/>
                    <a:gd name="T6" fmla="*/ 88 w 98"/>
                    <a:gd name="T7" fmla="*/ 14 h 26"/>
                    <a:gd name="T8" fmla="*/ 84 w 98"/>
                    <a:gd name="T9" fmla="*/ 17 h 26"/>
                    <a:gd name="T10" fmla="*/ 72 w 98"/>
                    <a:gd name="T11" fmla="*/ 22 h 26"/>
                    <a:gd name="T12" fmla="*/ 60 w 98"/>
                    <a:gd name="T13" fmla="*/ 25 h 26"/>
                    <a:gd name="T14" fmla="*/ 46 w 98"/>
                    <a:gd name="T15" fmla="*/ 26 h 26"/>
                    <a:gd name="T16" fmla="*/ 31 w 98"/>
                    <a:gd name="T17" fmla="*/ 26 h 26"/>
                    <a:gd name="T18" fmla="*/ 16 w 98"/>
                    <a:gd name="T19" fmla="*/ 26 h 26"/>
                    <a:gd name="T20" fmla="*/ 0 w 98"/>
                    <a:gd name="T21" fmla="*/ 26 h 26"/>
                    <a:gd name="T22" fmla="*/ 2 w 98"/>
                    <a:gd name="T23" fmla="*/ 21 h 26"/>
                    <a:gd name="T24" fmla="*/ 7 w 98"/>
                    <a:gd name="T25" fmla="*/ 16 h 26"/>
                    <a:gd name="T26" fmla="*/ 10 w 98"/>
                    <a:gd name="T27" fmla="*/ 13 h 26"/>
                    <a:gd name="T28" fmla="*/ 15 w 98"/>
                    <a:gd name="T29" fmla="*/ 9 h 26"/>
                    <a:gd name="T30" fmla="*/ 26 w 98"/>
                    <a:gd name="T31" fmla="*/ 5 h 26"/>
                    <a:gd name="T32" fmla="*/ 38 w 98"/>
                    <a:gd name="T33" fmla="*/ 3 h 26"/>
                    <a:gd name="T34" fmla="*/ 52 w 98"/>
                    <a:gd name="T35" fmla="*/ 2 h 26"/>
                    <a:gd name="T36" fmla="*/ 67 w 98"/>
                    <a:gd name="T37" fmla="*/ 0 h 26"/>
                    <a:gd name="T38" fmla="*/ 82 w 98"/>
                    <a:gd name="T39" fmla="*/ 0 h 26"/>
                    <a:gd name="T40" fmla="*/ 98 w 98"/>
                    <a:gd name="T41" fmla="*/ 2 h 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8"/>
                    <a:gd name="T64" fmla="*/ 0 h 26"/>
                    <a:gd name="T65" fmla="*/ 98 w 98"/>
                    <a:gd name="T66" fmla="*/ 26 h 2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8" h="26">
                      <a:moveTo>
                        <a:pt x="98" y="2"/>
                      </a:moveTo>
                      <a:lnTo>
                        <a:pt x="96" y="6"/>
                      </a:lnTo>
                      <a:lnTo>
                        <a:pt x="91" y="11"/>
                      </a:lnTo>
                      <a:lnTo>
                        <a:pt x="88" y="14"/>
                      </a:lnTo>
                      <a:lnTo>
                        <a:pt x="84" y="17"/>
                      </a:lnTo>
                      <a:lnTo>
                        <a:pt x="72" y="22"/>
                      </a:lnTo>
                      <a:lnTo>
                        <a:pt x="60" y="25"/>
                      </a:lnTo>
                      <a:lnTo>
                        <a:pt x="46" y="26"/>
                      </a:lnTo>
                      <a:lnTo>
                        <a:pt x="31" y="26"/>
                      </a:lnTo>
                      <a:lnTo>
                        <a:pt x="16" y="26"/>
                      </a:lnTo>
                      <a:lnTo>
                        <a:pt x="0" y="26"/>
                      </a:lnTo>
                      <a:lnTo>
                        <a:pt x="2" y="21"/>
                      </a:lnTo>
                      <a:lnTo>
                        <a:pt x="7" y="16"/>
                      </a:lnTo>
                      <a:lnTo>
                        <a:pt x="10" y="13"/>
                      </a:lnTo>
                      <a:lnTo>
                        <a:pt x="15" y="9"/>
                      </a:lnTo>
                      <a:lnTo>
                        <a:pt x="26" y="5"/>
                      </a:lnTo>
                      <a:lnTo>
                        <a:pt x="38" y="3"/>
                      </a:lnTo>
                      <a:lnTo>
                        <a:pt x="52" y="2"/>
                      </a:lnTo>
                      <a:lnTo>
                        <a:pt x="67" y="0"/>
                      </a:lnTo>
                      <a:lnTo>
                        <a:pt x="82" y="0"/>
                      </a:lnTo>
                      <a:lnTo>
                        <a:pt x="98"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9" name="Freeform 78"/>
                <p:cNvSpPr>
                  <a:spLocks/>
                </p:cNvSpPr>
                <p:nvPr/>
              </p:nvSpPr>
              <p:spPr bwMode="auto">
                <a:xfrm>
                  <a:off x="6754814" y="4502157"/>
                  <a:ext cx="60325" cy="39688"/>
                </a:xfrm>
                <a:custGeom>
                  <a:avLst/>
                  <a:gdLst>
                    <a:gd name="T0" fmla="*/ 149 w 150"/>
                    <a:gd name="T1" fmla="*/ 2 h 100"/>
                    <a:gd name="T2" fmla="*/ 150 w 150"/>
                    <a:gd name="T3" fmla="*/ 11 h 100"/>
                    <a:gd name="T4" fmla="*/ 150 w 150"/>
                    <a:gd name="T5" fmla="*/ 18 h 100"/>
                    <a:gd name="T6" fmla="*/ 150 w 150"/>
                    <a:gd name="T7" fmla="*/ 25 h 100"/>
                    <a:gd name="T8" fmla="*/ 148 w 150"/>
                    <a:gd name="T9" fmla="*/ 32 h 100"/>
                    <a:gd name="T10" fmla="*/ 146 w 150"/>
                    <a:gd name="T11" fmla="*/ 37 h 100"/>
                    <a:gd name="T12" fmla="*/ 143 w 150"/>
                    <a:gd name="T13" fmla="*/ 42 h 100"/>
                    <a:gd name="T14" fmla="*/ 140 w 150"/>
                    <a:gd name="T15" fmla="*/ 46 h 100"/>
                    <a:gd name="T16" fmla="*/ 137 w 150"/>
                    <a:gd name="T17" fmla="*/ 51 h 100"/>
                    <a:gd name="T18" fmla="*/ 124 w 150"/>
                    <a:gd name="T19" fmla="*/ 51 h 100"/>
                    <a:gd name="T20" fmla="*/ 112 w 150"/>
                    <a:gd name="T21" fmla="*/ 51 h 100"/>
                    <a:gd name="T22" fmla="*/ 105 w 150"/>
                    <a:gd name="T23" fmla="*/ 58 h 100"/>
                    <a:gd name="T24" fmla="*/ 97 w 150"/>
                    <a:gd name="T25" fmla="*/ 67 h 100"/>
                    <a:gd name="T26" fmla="*/ 85 w 150"/>
                    <a:gd name="T27" fmla="*/ 76 h 100"/>
                    <a:gd name="T28" fmla="*/ 72 w 150"/>
                    <a:gd name="T29" fmla="*/ 84 h 100"/>
                    <a:gd name="T30" fmla="*/ 65 w 150"/>
                    <a:gd name="T31" fmla="*/ 88 h 100"/>
                    <a:gd name="T32" fmla="*/ 58 w 150"/>
                    <a:gd name="T33" fmla="*/ 92 h 100"/>
                    <a:gd name="T34" fmla="*/ 50 w 150"/>
                    <a:gd name="T35" fmla="*/ 94 h 100"/>
                    <a:gd name="T36" fmla="*/ 41 w 150"/>
                    <a:gd name="T37" fmla="*/ 96 h 100"/>
                    <a:gd name="T38" fmla="*/ 32 w 150"/>
                    <a:gd name="T39" fmla="*/ 98 h 100"/>
                    <a:gd name="T40" fmla="*/ 23 w 150"/>
                    <a:gd name="T41" fmla="*/ 100 h 100"/>
                    <a:gd name="T42" fmla="*/ 12 w 150"/>
                    <a:gd name="T43" fmla="*/ 100 h 100"/>
                    <a:gd name="T44" fmla="*/ 2 w 150"/>
                    <a:gd name="T45" fmla="*/ 100 h 100"/>
                    <a:gd name="T46" fmla="*/ 1 w 150"/>
                    <a:gd name="T47" fmla="*/ 94 h 100"/>
                    <a:gd name="T48" fmla="*/ 0 w 150"/>
                    <a:gd name="T49" fmla="*/ 91 h 100"/>
                    <a:gd name="T50" fmla="*/ 1 w 150"/>
                    <a:gd name="T51" fmla="*/ 86 h 100"/>
                    <a:gd name="T52" fmla="*/ 2 w 150"/>
                    <a:gd name="T53" fmla="*/ 84 h 100"/>
                    <a:gd name="T54" fmla="*/ 6 w 150"/>
                    <a:gd name="T55" fmla="*/ 78 h 100"/>
                    <a:gd name="T56" fmla="*/ 12 w 150"/>
                    <a:gd name="T57" fmla="*/ 74 h 100"/>
                    <a:gd name="T58" fmla="*/ 26 w 150"/>
                    <a:gd name="T59" fmla="*/ 68 h 100"/>
                    <a:gd name="T60" fmla="*/ 39 w 150"/>
                    <a:gd name="T61" fmla="*/ 63 h 100"/>
                    <a:gd name="T62" fmla="*/ 51 w 150"/>
                    <a:gd name="T63" fmla="*/ 51 h 100"/>
                    <a:gd name="T64" fmla="*/ 63 w 150"/>
                    <a:gd name="T65" fmla="*/ 38 h 100"/>
                    <a:gd name="T66" fmla="*/ 70 w 150"/>
                    <a:gd name="T67" fmla="*/ 33 h 100"/>
                    <a:gd name="T68" fmla="*/ 79 w 150"/>
                    <a:gd name="T69" fmla="*/ 28 h 100"/>
                    <a:gd name="T70" fmla="*/ 82 w 150"/>
                    <a:gd name="T71" fmla="*/ 26 h 100"/>
                    <a:gd name="T72" fmla="*/ 84 w 150"/>
                    <a:gd name="T73" fmla="*/ 23 h 100"/>
                    <a:gd name="T74" fmla="*/ 87 w 150"/>
                    <a:gd name="T75" fmla="*/ 18 h 100"/>
                    <a:gd name="T76" fmla="*/ 88 w 150"/>
                    <a:gd name="T77" fmla="*/ 14 h 100"/>
                    <a:gd name="T78" fmla="*/ 93 w 150"/>
                    <a:gd name="T79" fmla="*/ 15 h 100"/>
                    <a:gd name="T80" fmla="*/ 99 w 150"/>
                    <a:gd name="T81" fmla="*/ 16 h 100"/>
                    <a:gd name="T82" fmla="*/ 103 w 150"/>
                    <a:gd name="T83" fmla="*/ 16 h 100"/>
                    <a:gd name="T84" fmla="*/ 108 w 150"/>
                    <a:gd name="T85" fmla="*/ 15 h 100"/>
                    <a:gd name="T86" fmla="*/ 114 w 150"/>
                    <a:gd name="T87" fmla="*/ 13 h 100"/>
                    <a:gd name="T88" fmla="*/ 120 w 150"/>
                    <a:gd name="T89" fmla="*/ 9 h 100"/>
                    <a:gd name="T90" fmla="*/ 126 w 150"/>
                    <a:gd name="T91" fmla="*/ 6 h 100"/>
                    <a:gd name="T92" fmla="*/ 131 w 150"/>
                    <a:gd name="T93" fmla="*/ 3 h 100"/>
                    <a:gd name="T94" fmla="*/ 136 w 150"/>
                    <a:gd name="T95" fmla="*/ 2 h 100"/>
                    <a:gd name="T96" fmla="*/ 139 w 150"/>
                    <a:gd name="T97" fmla="*/ 0 h 100"/>
                    <a:gd name="T98" fmla="*/ 143 w 150"/>
                    <a:gd name="T99" fmla="*/ 0 h 100"/>
                    <a:gd name="T100" fmla="*/ 149 w 150"/>
                    <a:gd name="T101" fmla="*/ 2 h 1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0"/>
                    <a:gd name="T154" fmla="*/ 0 h 100"/>
                    <a:gd name="T155" fmla="*/ 150 w 150"/>
                    <a:gd name="T156" fmla="*/ 100 h 1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0" h="100">
                      <a:moveTo>
                        <a:pt x="149" y="2"/>
                      </a:moveTo>
                      <a:lnTo>
                        <a:pt x="150" y="11"/>
                      </a:lnTo>
                      <a:lnTo>
                        <a:pt x="150" y="18"/>
                      </a:lnTo>
                      <a:lnTo>
                        <a:pt x="150" y="25"/>
                      </a:lnTo>
                      <a:lnTo>
                        <a:pt x="148" y="32"/>
                      </a:lnTo>
                      <a:lnTo>
                        <a:pt x="146" y="37"/>
                      </a:lnTo>
                      <a:lnTo>
                        <a:pt x="143" y="42"/>
                      </a:lnTo>
                      <a:lnTo>
                        <a:pt x="140" y="46"/>
                      </a:lnTo>
                      <a:lnTo>
                        <a:pt x="137" y="51"/>
                      </a:lnTo>
                      <a:lnTo>
                        <a:pt x="124" y="51"/>
                      </a:lnTo>
                      <a:lnTo>
                        <a:pt x="112" y="51"/>
                      </a:lnTo>
                      <a:lnTo>
                        <a:pt x="105" y="58"/>
                      </a:lnTo>
                      <a:lnTo>
                        <a:pt x="97" y="67"/>
                      </a:lnTo>
                      <a:lnTo>
                        <a:pt x="85" y="76"/>
                      </a:lnTo>
                      <a:lnTo>
                        <a:pt x="72" y="84"/>
                      </a:lnTo>
                      <a:lnTo>
                        <a:pt x="65" y="88"/>
                      </a:lnTo>
                      <a:lnTo>
                        <a:pt x="58" y="92"/>
                      </a:lnTo>
                      <a:lnTo>
                        <a:pt x="50" y="94"/>
                      </a:lnTo>
                      <a:lnTo>
                        <a:pt x="41" y="96"/>
                      </a:lnTo>
                      <a:lnTo>
                        <a:pt x="32" y="98"/>
                      </a:lnTo>
                      <a:lnTo>
                        <a:pt x="23" y="100"/>
                      </a:lnTo>
                      <a:lnTo>
                        <a:pt x="12" y="100"/>
                      </a:lnTo>
                      <a:lnTo>
                        <a:pt x="2" y="100"/>
                      </a:lnTo>
                      <a:lnTo>
                        <a:pt x="1" y="94"/>
                      </a:lnTo>
                      <a:lnTo>
                        <a:pt x="0" y="91"/>
                      </a:lnTo>
                      <a:lnTo>
                        <a:pt x="1" y="86"/>
                      </a:lnTo>
                      <a:lnTo>
                        <a:pt x="2" y="84"/>
                      </a:lnTo>
                      <a:lnTo>
                        <a:pt x="6" y="78"/>
                      </a:lnTo>
                      <a:lnTo>
                        <a:pt x="12" y="74"/>
                      </a:lnTo>
                      <a:lnTo>
                        <a:pt x="26" y="68"/>
                      </a:lnTo>
                      <a:lnTo>
                        <a:pt x="39" y="63"/>
                      </a:lnTo>
                      <a:lnTo>
                        <a:pt x="51" y="51"/>
                      </a:lnTo>
                      <a:lnTo>
                        <a:pt x="63" y="38"/>
                      </a:lnTo>
                      <a:lnTo>
                        <a:pt x="70" y="33"/>
                      </a:lnTo>
                      <a:lnTo>
                        <a:pt x="79" y="28"/>
                      </a:lnTo>
                      <a:lnTo>
                        <a:pt x="82" y="26"/>
                      </a:lnTo>
                      <a:lnTo>
                        <a:pt x="84" y="23"/>
                      </a:lnTo>
                      <a:lnTo>
                        <a:pt x="87" y="18"/>
                      </a:lnTo>
                      <a:lnTo>
                        <a:pt x="88" y="14"/>
                      </a:lnTo>
                      <a:lnTo>
                        <a:pt x="93" y="15"/>
                      </a:lnTo>
                      <a:lnTo>
                        <a:pt x="99" y="16"/>
                      </a:lnTo>
                      <a:lnTo>
                        <a:pt x="103" y="16"/>
                      </a:lnTo>
                      <a:lnTo>
                        <a:pt x="108" y="15"/>
                      </a:lnTo>
                      <a:lnTo>
                        <a:pt x="114" y="13"/>
                      </a:lnTo>
                      <a:lnTo>
                        <a:pt x="120" y="9"/>
                      </a:lnTo>
                      <a:lnTo>
                        <a:pt x="126" y="6"/>
                      </a:lnTo>
                      <a:lnTo>
                        <a:pt x="131" y="3"/>
                      </a:lnTo>
                      <a:lnTo>
                        <a:pt x="136" y="2"/>
                      </a:lnTo>
                      <a:lnTo>
                        <a:pt x="139" y="0"/>
                      </a:lnTo>
                      <a:lnTo>
                        <a:pt x="143" y="0"/>
                      </a:lnTo>
                      <a:lnTo>
                        <a:pt x="149"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0" name="Freeform 79"/>
                <p:cNvSpPr>
                  <a:spLocks/>
                </p:cNvSpPr>
                <p:nvPr/>
              </p:nvSpPr>
              <p:spPr bwMode="auto">
                <a:xfrm>
                  <a:off x="7737477" y="5056196"/>
                  <a:ext cx="30163" cy="49213"/>
                </a:xfrm>
                <a:custGeom>
                  <a:avLst/>
                  <a:gdLst>
                    <a:gd name="T0" fmla="*/ 12 w 77"/>
                    <a:gd name="T1" fmla="*/ 0 h 122"/>
                    <a:gd name="T2" fmla="*/ 17 w 77"/>
                    <a:gd name="T3" fmla="*/ 1 h 122"/>
                    <a:gd name="T4" fmla="*/ 19 w 77"/>
                    <a:gd name="T5" fmla="*/ 3 h 122"/>
                    <a:gd name="T6" fmla="*/ 21 w 77"/>
                    <a:gd name="T7" fmla="*/ 5 h 122"/>
                    <a:gd name="T8" fmla="*/ 22 w 77"/>
                    <a:gd name="T9" fmla="*/ 9 h 122"/>
                    <a:gd name="T10" fmla="*/ 23 w 77"/>
                    <a:gd name="T11" fmla="*/ 17 h 122"/>
                    <a:gd name="T12" fmla="*/ 24 w 77"/>
                    <a:gd name="T13" fmla="*/ 24 h 122"/>
                    <a:gd name="T14" fmla="*/ 23 w 77"/>
                    <a:gd name="T15" fmla="*/ 28 h 122"/>
                    <a:gd name="T16" fmla="*/ 23 w 77"/>
                    <a:gd name="T17" fmla="*/ 30 h 122"/>
                    <a:gd name="T18" fmla="*/ 24 w 77"/>
                    <a:gd name="T19" fmla="*/ 32 h 122"/>
                    <a:gd name="T20" fmla="*/ 28 w 77"/>
                    <a:gd name="T21" fmla="*/ 34 h 122"/>
                    <a:gd name="T22" fmla="*/ 36 w 77"/>
                    <a:gd name="T23" fmla="*/ 38 h 122"/>
                    <a:gd name="T24" fmla="*/ 46 w 77"/>
                    <a:gd name="T25" fmla="*/ 42 h 122"/>
                    <a:gd name="T26" fmla="*/ 54 w 77"/>
                    <a:gd name="T27" fmla="*/ 45 h 122"/>
                    <a:gd name="T28" fmla="*/ 61 w 77"/>
                    <a:gd name="T29" fmla="*/ 50 h 122"/>
                    <a:gd name="T30" fmla="*/ 63 w 77"/>
                    <a:gd name="T31" fmla="*/ 52 h 122"/>
                    <a:gd name="T32" fmla="*/ 65 w 77"/>
                    <a:gd name="T33" fmla="*/ 55 h 122"/>
                    <a:gd name="T34" fmla="*/ 63 w 77"/>
                    <a:gd name="T35" fmla="*/ 58 h 122"/>
                    <a:gd name="T36" fmla="*/ 61 w 77"/>
                    <a:gd name="T37" fmla="*/ 61 h 122"/>
                    <a:gd name="T38" fmla="*/ 58 w 77"/>
                    <a:gd name="T39" fmla="*/ 64 h 122"/>
                    <a:gd name="T40" fmla="*/ 57 w 77"/>
                    <a:gd name="T41" fmla="*/ 68 h 122"/>
                    <a:gd name="T42" fmla="*/ 56 w 77"/>
                    <a:gd name="T43" fmla="*/ 70 h 122"/>
                    <a:gd name="T44" fmla="*/ 57 w 77"/>
                    <a:gd name="T45" fmla="*/ 71 h 122"/>
                    <a:gd name="T46" fmla="*/ 60 w 77"/>
                    <a:gd name="T47" fmla="*/ 74 h 122"/>
                    <a:gd name="T48" fmla="*/ 66 w 77"/>
                    <a:gd name="T49" fmla="*/ 78 h 122"/>
                    <a:gd name="T50" fmla="*/ 68 w 77"/>
                    <a:gd name="T51" fmla="*/ 80 h 122"/>
                    <a:gd name="T52" fmla="*/ 70 w 77"/>
                    <a:gd name="T53" fmla="*/ 83 h 122"/>
                    <a:gd name="T54" fmla="*/ 73 w 77"/>
                    <a:gd name="T55" fmla="*/ 87 h 122"/>
                    <a:gd name="T56" fmla="*/ 75 w 77"/>
                    <a:gd name="T57" fmla="*/ 91 h 122"/>
                    <a:gd name="T58" fmla="*/ 76 w 77"/>
                    <a:gd name="T59" fmla="*/ 97 h 122"/>
                    <a:gd name="T60" fmla="*/ 77 w 77"/>
                    <a:gd name="T61" fmla="*/ 104 h 122"/>
                    <a:gd name="T62" fmla="*/ 76 w 77"/>
                    <a:gd name="T63" fmla="*/ 112 h 122"/>
                    <a:gd name="T64" fmla="*/ 73 w 77"/>
                    <a:gd name="T65" fmla="*/ 122 h 122"/>
                    <a:gd name="T66" fmla="*/ 67 w 77"/>
                    <a:gd name="T67" fmla="*/ 122 h 122"/>
                    <a:gd name="T68" fmla="*/ 60 w 77"/>
                    <a:gd name="T69" fmla="*/ 121 h 122"/>
                    <a:gd name="T70" fmla="*/ 54 w 77"/>
                    <a:gd name="T71" fmla="*/ 118 h 122"/>
                    <a:gd name="T72" fmla="*/ 49 w 77"/>
                    <a:gd name="T73" fmla="*/ 116 h 122"/>
                    <a:gd name="T74" fmla="*/ 46 w 77"/>
                    <a:gd name="T75" fmla="*/ 114 h 122"/>
                    <a:gd name="T76" fmla="*/ 42 w 77"/>
                    <a:gd name="T77" fmla="*/ 114 h 122"/>
                    <a:gd name="T78" fmla="*/ 39 w 77"/>
                    <a:gd name="T79" fmla="*/ 117 h 122"/>
                    <a:gd name="T80" fmla="*/ 37 w 77"/>
                    <a:gd name="T81" fmla="*/ 122 h 122"/>
                    <a:gd name="T82" fmla="*/ 31 w 77"/>
                    <a:gd name="T83" fmla="*/ 116 h 122"/>
                    <a:gd name="T84" fmla="*/ 27 w 77"/>
                    <a:gd name="T85" fmla="*/ 106 h 122"/>
                    <a:gd name="T86" fmla="*/ 22 w 77"/>
                    <a:gd name="T87" fmla="*/ 93 h 122"/>
                    <a:gd name="T88" fmla="*/ 18 w 77"/>
                    <a:gd name="T89" fmla="*/ 79 h 122"/>
                    <a:gd name="T90" fmla="*/ 9 w 77"/>
                    <a:gd name="T91" fmla="*/ 50 h 122"/>
                    <a:gd name="T92" fmla="*/ 0 w 77"/>
                    <a:gd name="T93" fmla="*/ 24 h 122"/>
                    <a:gd name="T94" fmla="*/ 4 w 77"/>
                    <a:gd name="T95" fmla="*/ 24 h 122"/>
                    <a:gd name="T96" fmla="*/ 7 w 77"/>
                    <a:gd name="T97" fmla="*/ 22 h 122"/>
                    <a:gd name="T98" fmla="*/ 9 w 77"/>
                    <a:gd name="T99" fmla="*/ 19 h 122"/>
                    <a:gd name="T100" fmla="*/ 10 w 77"/>
                    <a:gd name="T101" fmla="*/ 15 h 122"/>
                    <a:gd name="T102" fmla="*/ 11 w 77"/>
                    <a:gd name="T103" fmla="*/ 8 h 122"/>
                    <a:gd name="T104" fmla="*/ 12 w 77"/>
                    <a:gd name="T105" fmla="*/ 0 h 1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7"/>
                    <a:gd name="T160" fmla="*/ 0 h 122"/>
                    <a:gd name="T161" fmla="*/ 77 w 77"/>
                    <a:gd name="T162" fmla="*/ 122 h 1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7" h="122">
                      <a:moveTo>
                        <a:pt x="12" y="0"/>
                      </a:moveTo>
                      <a:lnTo>
                        <a:pt x="17" y="1"/>
                      </a:lnTo>
                      <a:lnTo>
                        <a:pt x="19" y="3"/>
                      </a:lnTo>
                      <a:lnTo>
                        <a:pt x="21" y="5"/>
                      </a:lnTo>
                      <a:lnTo>
                        <a:pt x="22" y="9"/>
                      </a:lnTo>
                      <a:lnTo>
                        <a:pt x="23" y="17"/>
                      </a:lnTo>
                      <a:lnTo>
                        <a:pt x="24" y="24"/>
                      </a:lnTo>
                      <a:lnTo>
                        <a:pt x="23" y="28"/>
                      </a:lnTo>
                      <a:lnTo>
                        <a:pt x="23" y="30"/>
                      </a:lnTo>
                      <a:lnTo>
                        <a:pt x="24" y="32"/>
                      </a:lnTo>
                      <a:lnTo>
                        <a:pt x="28" y="34"/>
                      </a:lnTo>
                      <a:lnTo>
                        <a:pt x="36" y="38"/>
                      </a:lnTo>
                      <a:lnTo>
                        <a:pt x="46" y="42"/>
                      </a:lnTo>
                      <a:lnTo>
                        <a:pt x="54" y="45"/>
                      </a:lnTo>
                      <a:lnTo>
                        <a:pt x="61" y="50"/>
                      </a:lnTo>
                      <a:lnTo>
                        <a:pt x="63" y="52"/>
                      </a:lnTo>
                      <a:lnTo>
                        <a:pt x="65" y="55"/>
                      </a:lnTo>
                      <a:lnTo>
                        <a:pt x="63" y="58"/>
                      </a:lnTo>
                      <a:lnTo>
                        <a:pt x="61" y="61"/>
                      </a:lnTo>
                      <a:lnTo>
                        <a:pt x="58" y="64"/>
                      </a:lnTo>
                      <a:lnTo>
                        <a:pt x="57" y="68"/>
                      </a:lnTo>
                      <a:lnTo>
                        <a:pt x="56" y="70"/>
                      </a:lnTo>
                      <a:lnTo>
                        <a:pt x="57" y="71"/>
                      </a:lnTo>
                      <a:lnTo>
                        <a:pt x="60" y="74"/>
                      </a:lnTo>
                      <a:lnTo>
                        <a:pt x="66" y="78"/>
                      </a:lnTo>
                      <a:lnTo>
                        <a:pt x="68" y="80"/>
                      </a:lnTo>
                      <a:lnTo>
                        <a:pt x="70" y="83"/>
                      </a:lnTo>
                      <a:lnTo>
                        <a:pt x="73" y="87"/>
                      </a:lnTo>
                      <a:lnTo>
                        <a:pt x="75" y="91"/>
                      </a:lnTo>
                      <a:lnTo>
                        <a:pt x="76" y="97"/>
                      </a:lnTo>
                      <a:lnTo>
                        <a:pt x="77" y="104"/>
                      </a:lnTo>
                      <a:lnTo>
                        <a:pt x="76" y="112"/>
                      </a:lnTo>
                      <a:lnTo>
                        <a:pt x="73" y="122"/>
                      </a:lnTo>
                      <a:lnTo>
                        <a:pt x="67" y="122"/>
                      </a:lnTo>
                      <a:lnTo>
                        <a:pt x="60" y="121"/>
                      </a:lnTo>
                      <a:lnTo>
                        <a:pt x="54" y="118"/>
                      </a:lnTo>
                      <a:lnTo>
                        <a:pt x="49" y="116"/>
                      </a:lnTo>
                      <a:lnTo>
                        <a:pt x="46" y="114"/>
                      </a:lnTo>
                      <a:lnTo>
                        <a:pt x="42" y="114"/>
                      </a:lnTo>
                      <a:lnTo>
                        <a:pt x="39" y="117"/>
                      </a:lnTo>
                      <a:lnTo>
                        <a:pt x="37" y="122"/>
                      </a:lnTo>
                      <a:lnTo>
                        <a:pt x="31" y="116"/>
                      </a:lnTo>
                      <a:lnTo>
                        <a:pt x="27" y="106"/>
                      </a:lnTo>
                      <a:lnTo>
                        <a:pt x="22" y="93"/>
                      </a:lnTo>
                      <a:lnTo>
                        <a:pt x="18" y="79"/>
                      </a:lnTo>
                      <a:lnTo>
                        <a:pt x="9" y="50"/>
                      </a:lnTo>
                      <a:lnTo>
                        <a:pt x="0" y="24"/>
                      </a:lnTo>
                      <a:lnTo>
                        <a:pt x="4" y="24"/>
                      </a:lnTo>
                      <a:lnTo>
                        <a:pt x="7" y="22"/>
                      </a:lnTo>
                      <a:lnTo>
                        <a:pt x="9" y="19"/>
                      </a:lnTo>
                      <a:lnTo>
                        <a:pt x="10" y="15"/>
                      </a:lnTo>
                      <a:lnTo>
                        <a:pt x="11" y="8"/>
                      </a:lnTo>
                      <a:lnTo>
                        <a:pt x="1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1" name="Freeform 80"/>
                <p:cNvSpPr>
                  <a:spLocks/>
                </p:cNvSpPr>
                <p:nvPr/>
              </p:nvSpPr>
              <p:spPr bwMode="auto">
                <a:xfrm>
                  <a:off x="7747002" y="5100645"/>
                  <a:ext cx="77788" cy="103188"/>
                </a:xfrm>
                <a:custGeom>
                  <a:avLst/>
                  <a:gdLst>
                    <a:gd name="T0" fmla="*/ 65 w 196"/>
                    <a:gd name="T1" fmla="*/ 0 h 259"/>
                    <a:gd name="T2" fmla="*/ 71 w 196"/>
                    <a:gd name="T3" fmla="*/ 1 h 259"/>
                    <a:gd name="T4" fmla="*/ 74 w 196"/>
                    <a:gd name="T5" fmla="*/ 7 h 259"/>
                    <a:gd name="T6" fmla="*/ 74 w 196"/>
                    <a:gd name="T7" fmla="*/ 17 h 259"/>
                    <a:gd name="T8" fmla="*/ 76 w 196"/>
                    <a:gd name="T9" fmla="*/ 21 h 259"/>
                    <a:gd name="T10" fmla="*/ 83 w 196"/>
                    <a:gd name="T11" fmla="*/ 23 h 259"/>
                    <a:gd name="T12" fmla="*/ 93 w 196"/>
                    <a:gd name="T13" fmla="*/ 20 h 259"/>
                    <a:gd name="T14" fmla="*/ 100 w 196"/>
                    <a:gd name="T15" fmla="*/ 14 h 259"/>
                    <a:gd name="T16" fmla="*/ 105 w 196"/>
                    <a:gd name="T17" fmla="*/ 17 h 259"/>
                    <a:gd name="T18" fmla="*/ 115 w 196"/>
                    <a:gd name="T19" fmla="*/ 27 h 259"/>
                    <a:gd name="T20" fmla="*/ 127 w 196"/>
                    <a:gd name="T21" fmla="*/ 41 h 259"/>
                    <a:gd name="T22" fmla="*/ 138 w 196"/>
                    <a:gd name="T23" fmla="*/ 56 h 259"/>
                    <a:gd name="T24" fmla="*/ 150 w 196"/>
                    <a:gd name="T25" fmla="*/ 62 h 259"/>
                    <a:gd name="T26" fmla="*/ 164 w 196"/>
                    <a:gd name="T27" fmla="*/ 65 h 259"/>
                    <a:gd name="T28" fmla="*/ 184 w 196"/>
                    <a:gd name="T29" fmla="*/ 63 h 259"/>
                    <a:gd name="T30" fmla="*/ 196 w 196"/>
                    <a:gd name="T31" fmla="*/ 77 h 259"/>
                    <a:gd name="T32" fmla="*/ 196 w 196"/>
                    <a:gd name="T33" fmla="*/ 108 h 259"/>
                    <a:gd name="T34" fmla="*/ 187 w 196"/>
                    <a:gd name="T35" fmla="*/ 122 h 259"/>
                    <a:gd name="T36" fmla="*/ 169 w 196"/>
                    <a:gd name="T37" fmla="*/ 122 h 259"/>
                    <a:gd name="T38" fmla="*/ 161 w 196"/>
                    <a:gd name="T39" fmla="*/ 128 h 259"/>
                    <a:gd name="T40" fmla="*/ 160 w 196"/>
                    <a:gd name="T41" fmla="*/ 136 h 259"/>
                    <a:gd name="T42" fmla="*/ 156 w 196"/>
                    <a:gd name="T43" fmla="*/ 142 h 259"/>
                    <a:gd name="T44" fmla="*/ 151 w 196"/>
                    <a:gd name="T45" fmla="*/ 146 h 259"/>
                    <a:gd name="T46" fmla="*/ 152 w 196"/>
                    <a:gd name="T47" fmla="*/ 152 h 259"/>
                    <a:gd name="T48" fmla="*/ 156 w 196"/>
                    <a:gd name="T49" fmla="*/ 162 h 259"/>
                    <a:gd name="T50" fmla="*/ 156 w 196"/>
                    <a:gd name="T51" fmla="*/ 170 h 259"/>
                    <a:gd name="T52" fmla="*/ 154 w 196"/>
                    <a:gd name="T53" fmla="*/ 178 h 259"/>
                    <a:gd name="T54" fmla="*/ 146 w 196"/>
                    <a:gd name="T55" fmla="*/ 190 h 259"/>
                    <a:gd name="T56" fmla="*/ 140 w 196"/>
                    <a:gd name="T57" fmla="*/ 204 h 259"/>
                    <a:gd name="T58" fmla="*/ 136 w 196"/>
                    <a:gd name="T59" fmla="*/ 215 h 259"/>
                    <a:gd name="T60" fmla="*/ 134 w 196"/>
                    <a:gd name="T61" fmla="*/ 225 h 259"/>
                    <a:gd name="T62" fmla="*/ 124 w 196"/>
                    <a:gd name="T63" fmla="*/ 231 h 259"/>
                    <a:gd name="T64" fmla="*/ 115 w 196"/>
                    <a:gd name="T65" fmla="*/ 238 h 259"/>
                    <a:gd name="T66" fmla="*/ 114 w 196"/>
                    <a:gd name="T67" fmla="*/ 241 h 259"/>
                    <a:gd name="T68" fmla="*/ 118 w 196"/>
                    <a:gd name="T69" fmla="*/ 244 h 259"/>
                    <a:gd name="T70" fmla="*/ 123 w 196"/>
                    <a:gd name="T71" fmla="*/ 249 h 259"/>
                    <a:gd name="T72" fmla="*/ 120 w 196"/>
                    <a:gd name="T73" fmla="*/ 256 h 259"/>
                    <a:gd name="T74" fmla="*/ 110 w 196"/>
                    <a:gd name="T75" fmla="*/ 259 h 259"/>
                    <a:gd name="T76" fmla="*/ 89 w 196"/>
                    <a:gd name="T77" fmla="*/ 257 h 259"/>
                    <a:gd name="T78" fmla="*/ 69 w 196"/>
                    <a:gd name="T79" fmla="*/ 256 h 259"/>
                    <a:gd name="T80" fmla="*/ 63 w 196"/>
                    <a:gd name="T81" fmla="*/ 250 h 259"/>
                    <a:gd name="T82" fmla="*/ 59 w 196"/>
                    <a:gd name="T83" fmla="*/ 241 h 259"/>
                    <a:gd name="T84" fmla="*/ 55 w 196"/>
                    <a:gd name="T85" fmla="*/ 234 h 259"/>
                    <a:gd name="T86" fmla="*/ 51 w 196"/>
                    <a:gd name="T87" fmla="*/ 226 h 259"/>
                    <a:gd name="T88" fmla="*/ 48 w 196"/>
                    <a:gd name="T89" fmla="*/ 214 h 259"/>
                    <a:gd name="T90" fmla="*/ 52 w 196"/>
                    <a:gd name="T91" fmla="*/ 204 h 259"/>
                    <a:gd name="T92" fmla="*/ 58 w 196"/>
                    <a:gd name="T93" fmla="*/ 199 h 259"/>
                    <a:gd name="T94" fmla="*/ 68 w 196"/>
                    <a:gd name="T95" fmla="*/ 197 h 259"/>
                    <a:gd name="T96" fmla="*/ 61 w 196"/>
                    <a:gd name="T97" fmla="*/ 182 h 259"/>
                    <a:gd name="T98" fmla="*/ 44 w 196"/>
                    <a:gd name="T99" fmla="*/ 165 h 259"/>
                    <a:gd name="T100" fmla="*/ 35 w 196"/>
                    <a:gd name="T101" fmla="*/ 160 h 259"/>
                    <a:gd name="T102" fmla="*/ 24 w 196"/>
                    <a:gd name="T103" fmla="*/ 157 h 259"/>
                    <a:gd name="T104" fmla="*/ 9 w 196"/>
                    <a:gd name="T105" fmla="*/ 158 h 259"/>
                    <a:gd name="T106" fmla="*/ 0 w 196"/>
                    <a:gd name="T107" fmla="*/ 154 h 259"/>
                    <a:gd name="T108" fmla="*/ 4 w 196"/>
                    <a:gd name="T109" fmla="*/ 144 h 259"/>
                    <a:gd name="T110" fmla="*/ 12 w 196"/>
                    <a:gd name="T111" fmla="*/ 134 h 259"/>
                    <a:gd name="T112" fmla="*/ 27 w 196"/>
                    <a:gd name="T113" fmla="*/ 125 h 259"/>
                    <a:gd name="T114" fmla="*/ 44 w 196"/>
                    <a:gd name="T115" fmla="*/ 117 h 259"/>
                    <a:gd name="T116" fmla="*/ 53 w 196"/>
                    <a:gd name="T117" fmla="*/ 75 h 259"/>
                    <a:gd name="T118" fmla="*/ 54 w 196"/>
                    <a:gd name="T119" fmla="*/ 41 h 259"/>
                    <a:gd name="T120" fmla="*/ 58 w 196"/>
                    <a:gd name="T121" fmla="*/ 17 h 2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6"/>
                    <a:gd name="T184" fmla="*/ 0 h 259"/>
                    <a:gd name="T185" fmla="*/ 196 w 196"/>
                    <a:gd name="T186" fmla="*/ 259 h 2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6" h="259">
                      <a:moveTo>
                        <a:pt x="62" y="0"/>
                      </a:moveTo>
                      <a:lnTo>
                        <a:pt x="65" y="0"/>
                      </a:lnTo>
                      <a:lnTo>
                        <a:pt x="68" y="0"/>
                      </a:lnTo>
                      <a:lnTo>
                        <a:pt x="71" y="1"/>
                      </a:lnTo>
                      <a:lnTo>
                        <a:pt x="72" y="3"/>
                      </a:lnTo>
                      <a:lnTo>
                        <a:pt x="74" y="7"/>
                      </a:lnTo>
                      <a:lnTo>
                        <a:pt x="74" y="12"/>
                      </a:lnTo>
                      <a:lnTo>
                        <a:pt x="74" y="17"/>
                      </a:lnTo>
                      <a:lnTo>
                        <a:pt x="75" y="19"/>
                      </a:lnTo>
                      <a:lnTo>
                        <a:pt x="76" y="21"/>
                      </a:lnTo>
                      <a:lnTo>
                        <a:pt x="78" y="22"/>
                      </a:lnTo>
                      <a:lnTo>
                        <a:pt x="83" y="23"/>
                      </a:lnTo>
                      <a:lnTo>
                        <a:pt x="88" y="22"/>
                      </a:lnTo>
                      <a:lnTo>
                        <a:pt x="93" y="20"/>
                      </a:lnTo>
                      <a:lnTo>
                        <a:pt x="97" y="17"/>
                      </a:lnTo>
                      <a:lnTo>
                        <a:pt x="100" y="14"/>
                      </a:lnTo>
                      <a:lnTo>
                        <a:pt x="98" y="12"/>
                      </a:lnTo>
                      <a:lnTo>
                        <a:pt x="105" y="17"/>
                      </a:lnTo>
                      <a:lnTo>
                        <a:pt x="111" y="21"/>
                      </a:lnTo>
                      <a:lnTo>
                        <a:pt x="115" y="27"/>
                      </a:lnTo>
                      <a:lnTo>
                        <a:pt x="120" y="31"/>
                      </a:lnTo>
                      <a:lnTo>
                        <a:pt x="127" y="41"/>
                      </a:lnTo>
                      <a:lnTo>
                        <a:pt x="134" y="51"/>
                      </a:lnTo>
                      <a:lnTo>
                        <a:pt x="138" y="56"/>
                      </a:lnTo>
                      <a:lnTo>
                        <a:pt x="144" y="59"/>
                      </a:lnTo>
                      <a:lnTo>
                        <a:pt x="150" y="62"/>
                      </a:lnTo>
                      <a:lnTo>
                        <a:pt x="156" y="63"/>
                      </a:lnTo>
                      <a:lnTo>
                        <a:pt x="164" y="65"/>
                      </a:lnTo>
                      <a:lnTo>
                        <a:pt x="173" y="65"/>
                      </a:lnTo>
                      <a:lnTo>
                        <a:pt x="184" y="63"/>
                      </a:lnTo>
                      <a:lnTo>
                        <a:pt x="196" y="61"/>
                      </a:lnTo>
                      <a:lnTo>
                        <a:pt x="196" y="77"/>
                      </a:lnTo>
                      <a:lnTo>
                        <a:pt x="196" y="92"/>
                      </a:lnTo>
                      <a:lnTo>
                        <a:pt x="196" y="108"/>
                      </a:lnTo>
                      <a:lnTo>
                        <a:pt x="196" y="122"/>
                      </a:lnTo>
                      <a:lnTo>
                        <a:pt x="187" y="122"/>
                      </a:lnTo>
                      <a:lnTo>
                        <a:pt x="179" y="122"/>
                      </a:lnTo>
                      <a:lnTo>
                        <a:pt x="169" y="122"/>
                      </a:lnTo>
                      <a:lnTo>
                        <a:pt x="160" y="122"/>
                      </a:lnTo>
                      <a:lnTo>
                        <a:pt x="161" y="128"/>
                      </a:lnTo>
                      <a:lnTo>
                        <a:pt x="160" y="132"/>
                      </a:lnTo>
                      <a:lnTo>
                        <a:pt x="160" y="136"/>
                      </a:lnTo>
                      <a:lnTo>
                        <a:pt x="158" y="139"/>
                      </a:lnTo>
                      <a:lnTo>
                        <a:pt x="156" y="142"/>
                      </a:lnTo>
                      <a:lnTo>
                        <a:pt x="154" y="145"/>
                      </a:lnTo>
                      <a:lnTo>
                        <a:pt x="151" y="146"/>
                      </a:lnTo>
                      <a:lnTo>
                        <a:pt x="147" y="147"/>
                      </a:lnTo>
                      <a:lnTo>
                        <a:pt x="152" y="152"/>
                      </a:lnTo>
                      <a:lnTo>
                        <a:pt x="154" y="157"/>
                      </a:lnTo>
                      <a:lnTo>
                        <a:pt x="156" y="162"/>
                      </a:lnTo>
                      <a:lnTo>
                        <a:pt x="156" y="166"/>
                      </a:lnTo>
                      <a:lnTo>
                        <a:pt x="156" y="170"/>
                      </a:lnTo>
                      <a:lnTo>
                        <a:pt x="155" y="175"/>
                      </a:lnTo>
                      <a:lnTo>
                        <a:pt x="154" y="178"/>
                      </a:lnTo>
                      <a:lnTo>
                        <a:pt x="152" y="182"/>
                      </a:lnTo>
                      <a:lnTo>
                        <a:pt x="146" y="190"/>
                      </a:lnTo>
                      <a:lnTo>
                        <a:pt x="142" y="199"/>
                      </a:lnTo>
                      <a:lnTo>
                        <a:pt x="140" y="204"/>
                      </a:lnTo>
                      <a:lnTo>
                        <a:pt x="137" y="209"/>
                      </a:lnTo>
                      <a:lnTo>
                        <a:pt x="136" y="215"/>
                      </a:lnTo>
                      <a:lnTo>
                        <a:pt x="135" y="220"/>
                      </a:lnTo>
                      <a:lnTo>
                        <a:pt x="134" y="225"/>
                      </a:lnTo>
                      <a:lnTo>
                        <a:pt x="130" y="228"/>
                      </a:lnTo>
                      <a:lnTo>
                        <a:pt x="124" y="231"/>
                      </a:lnTo>
                      <a:lnTo>
                        <a:pt x="120" y="235"/>
                      </a:lnTo>
                      <a:lnTo>
                        <a:pt x="115" y="238"/>
                      </a:lnTo>
                      <a:lnTo>
                        <a:pt x="114" y="240"/>
                      </a:lnTo>
                      <a:lnTo>
                        <a:pt x="114" y="241"/>
                      </a:lnTo>
                      <a:lnTo>
                        <a:pt x="116" y="243"/>
                      </a:lnTo>
                      <a:lnTo>
                        <a:pt x="118" y="244"/>
                      </a:lnTo>
                      <a:lnTo>
                        <a:pt x="123" y="245"/>
                      </a:lnTo>
                      <a:lnTo>
                        <a:pt x="123" y="249"/>
                      </a:lnTo>
                      <a:lnTo>
                        <a:pt x="122" y="253"/>
                      </a:lnTo>
                      <a:lnTo>
                        <a:pt x="120" y="256"/>
                      </a:lnTo>
                      <a:lnTo>
                        <a:pt x="117" y="257"/>
                      </a:lnTo>
                      <a:lnTo>
                        <a:pt x="110" y="259"/>
                      </a:lnTo>
                      <a:lnTo>
                        <a:pt x="100" y="258"/>
                      </a:lnTo>
                      <a:lnTo>
                        <a:pt x="89" y="257"/>
                      </a:lnTo>
                      <a:lnTo>
                        <a:pt x="79" y="256"/>
                      </a:lnTo>
                      <a:lnTo>
                        <a:pt x="69" y="256"/>
                      </a:lnTo>
                      <a:lnTo>
                        <a:pt x="62" y="257"/>
                      </a:lnTo>
                      <a:lnTo>
                        <a:pt x="63" y="250"/>
                      </a:lnTo>
                      <a:lnTo>
                        <a:pt x="62" y="246"/>
                      </a:lnTo>
                      <a:lnTo>
                        <a:pt x="59" y="241"/>
                      </a:lnTo>
                      <a:lnTo>
                        <a:pt x="57" y="237"/>
                      </a:lnTo>
                      <a:lnTo>
                        <a:pt x="55" y="234"/>
                      </a:lnTo>
                      <a:lnTo>
                        <a:pt x="53" y="230"/>
                      </a:lnTo>
                      <a:lnTo>
                        <a:pt x="51" y="226"/>
                      </a:lnTo>
                      <a:lnTo>
                        <a:pt x="49" y="220"/>
                      </a:lnTo>
                      <a:lnTo>
                        <a:pt x="48" y="214"/>
                      </a:lnTo>
                      <a:lnTo>
                        <a:pt x="49" y="208"/>
                      </a:lnTo>
                      <a:lnTo>
                        <a:pt x="52" y="204"/>
                      </a:lnTo>
                      <a:lnTo>
                        <a:pt x="55" y="201"/>
                      </a:lnTo>
                      <a:lnTo>
                        <a:pt x="58" y="199"/>
                      </a:lnTo>
                      <a:lnTo>
                        <a:pt x="64" y="198"/>
                      </a:lnTo>
                      <a:lnTo>
                        <a:pt x="68" y="197"/>
                      </a:lnTo>
                      <a:lnTo>
                        <a:pt x="74" y="196"/>
                      </a:lnTo>
                      <a:lnTo>
                        <a:pt x="61" y="182"/>
                      </a:lnTo>
                      <a:lnTo>
                        <a:pt x="47" y="168"/>
                      </a:lnTo>
                      <a:lnTo>
                        <a:pt x="44" y="165"/>
                      </a:lnTo>
                      <a:lnTo>
                        <a:pt x="39" y="162"/>
                      </a:lnTo>
                      <a:lnTo>
                        <a:pt x="35" y="160"/>
                      </a:lnTo>
                      <a:lnTo>
                        <a:pt x="29" y="158"/>
                      </a:lnTo>
                      <a:lnTo>
                        <a:pt x="24" y="157"/>
                      </a:lnTo>
                      <a:lnTo>
                        <a:pt x="17" y="157"/>
                      </a:lnTo>
                      <a:lnTo>
                        <a:pt x="9" y="158"/>
                      </a:lnTo>
                      <a:lnTo>
                        <a:pt x="0" y="159"/>
                      </a:lnTo>
                      <a:lnTo>
                        <a:pt x="0" y="154"/>
                      </a:lnTo>
                      <a:lnTo>
                        <a:pt x="2" y="148"/>
                      </a:lnTo>
                      <a:lnTo>
                        <a:pt x="4" y="144"/>
                      </a:lnTo>
                      <a:lnTo>
                        <a:pt x="6" y="140"/>
                      </a:lnTo>
                      <a:lnTo>
                        <a:pt x="12" y="134"/>
                      </a:lnTo>
                      <a:lnTo>
                        <a:pt x="19" y="129"/>
                      </a:lnTo>
                      <a:lnTo>
                        <a:pt x="27" y="125"/>
                      </a:lnTo>
                      <a:lnTo>
                        <a:pt x="36" y="121"/>
                      </a:lnTo>
                      <a:lnTo>
                        <a:pt x="44" y="117"/>
                      </a:lnTo>
                      <a:lnTo>
                        <a:pt x="49" y="110"/>
                      </a:lnTo>
                      <a:lnTo>
                        <a:pt x="53" y="75"/>
                      </a:lnTo>
                      <a:lnTo>
                        <a:pt x="54" y="51"/>
                      </a:lnTo>
                      <a:lnTo>
                        <a:pt x="54" y="41"/>
                      </a:lnTo>
                      <a:lnTo>
                        <a:pt x="56" y="30"/>
                      </a:lnTo>
                      <a:lnTo>
                        <a:pt x="58" y="17"/>
                      </a:lnTo>
                      <a:lnTo>
                        <a:pt x="6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2" name="Freeform 81"/>
                <p:cNvSpPr>
                  <a:spLocks/>
                </p:cNvSpPr>
                <p:nvPr/>
              </p:nvSpPr>
              <p:spPr bwMode="auto">
                <a:xfrm>
                  <a:off x="7178677" y="5191132"/>
                  <a:ext cx="65088" cy="69850"/>
                </a:xfrm>
                <a:custGeom>
                  <a:avLst/>
                  <a:gdLst>
                    <a:gd name="T0" fmla="*/ 157 w 162"/>
                    <a:gd name="T1" fmla="*/ 10 h 174"/>
                    <a:gd name="T2" fmla="*/ 158 w 162"/>
                    <a:gd name="T3" fmla="*/ 27 h 174"/>
                    <a:gd name="T4" fmla="*/ 162 w 162"/>
                    <a:gd name="T5" fmla="*/ 46 h 174"/>
                    <a:gd name="T6" fmla="*/ 162 w 162"/>
                    <a:gd name="T7" fmla="*/ 65 h 174"/>
                    <a:gd name="T8" fmla="*/ 156 w 162"/>
                    <a:gd name="T9" fmla="*/ 75 h 174"/>
                    <a:gd name="T10" fmla="*/ 149 w 162"/>
                    <a:gd name="T11" fmla="*/ 64 h 174"/>
                    <a:gd name="T12" fmla="*/ 146 w 162"/>
                    <a:gd name="T13" fmla="*/ 55 h 174"/>
                    <a:gd name="T14" fmla="*/ 145 w 162"/>
                    <a:gd name="T15" fmla="*/ 54 h 174"/>
                    <a:gd name="T16" fmla="*/ 139 w 162"/>
                    <a:gd name="T17" fmla="*/ 57 h 174"/>
                    <a:gd name="T18" fmla="*/ 136 w 162"/>
                    <a:gd name="T19" fmla="*/ 60 h 174"/>
                    <a:gd name="T20" fmla="*/ 134 w 162"/>
                    <a:gd name="T21" fmla="*/ 70 h 174"/>
                    <a:gd name="T22" fmla="*/ 135 w 162"/>
                    <a:gd name="T23" fmla="*/ 87 h 174"/>
                    <a:gd name="T24" fmla="*/ 137 w 162"/>
                    <a:gd name="T25" fmla="*/ 104 h 174"/>
                    <a:gd name="T26" fmla="*/ 136 w 162"/>
                    <a:gd name="T27" fmla="*/ 118 h 174"/>
                    <a:gd name="T28" fmla="*/ 123 w 162"/>
                    <a:gd name="T29" fmla="*/ 125 h 174"/>
                    <a:gd name="T30" fmla="*/ 110 w 162"/>
                    <a:gd name="T31" fmla="*/ 137 h 174"/>
                    <a:gd name="T32" fmla="*/ 105 w 162"/>
                    <a:gd name="T33" fmla="*/ 153 h 174"/>
                    <a:gd name="T34" fmla="*/ 93 w 162"/>
                    <a:gd name="T35" fmla="*/ 156 h 174"/>
                    <a:gd name="T36" fmla="*/ 81 w 162"/>
                    <a:gd name="T37" fmla="*/ 158 h 174"/>
                    <a:gd name="T38" fmla="*/ 75 w 162"/>
                    <a:gd name="T39" fmla="*/ 164 h 174"/>
                    <a:gd name="T40" fmla="*/ 74 w 162"/>
                    <a:gd name="T41" fmla="*/ 171 h 174"/>
                    <a:gd name="T42" fmla="*/ 68 w 162"/>
                    <a:gd name="T43" fmla="*/ 171 h 174"/>
                    <a:gd name="T44" fmla="*/ 61 w 162"/>
                    <a:gd name="T45" fmla="*/ 163 h 174"/>
                    <a:gd name="T46" fmla="*/ 55 w 162"/>
                    <a:gd name="T47" fmla="*/ 147 h 174"/>
                    <a:gd name="T48" fmla="*/ 36 w 162"/>
                    <a:gd name="T49" fmla="*/ 125 h 174"/>
                    <a:gd name="T50" fmla="*/ 21 w 162"/>
                    <a:gd name="T51" fmla="*/ 103 h 174"/>
                    <a:gd name="T52" fmla="*/ 18 w 162"/>
                    <a:gd name="T53" fmla="*/ 83 h 174"/>
                    <a:gd name="T54" fmla="*/ 17 w 162"/>
                    <a:gd name="T55" fmla="*/ 63 h 174"/>
                    <a:gd name="T56" fmla="*/ 11 w 162"/>
                    <a:gd name="T57" fmla="*/ 49 h 174"/>
                    <a:gd name="T58" fmla="*/ 5 w 162"/>
                    <a:gd name="T59" fmla="*/ 43 h 174"/>
                    <a:gd name="T60" fmla="*/ 3 w 162"/>
                    <a:gd name="T61" fmla="*/ 36 h 174"/>
                    <a:gd name="T62" fmla="*/ 11 w 162"/>
                    <a:gd name="T63" fmla="*/ 31 h 174"/>
                    <a:gd name="T64" fmla="*/ 28 w 162"/>
                    <a:gd name="T65" fmla="*/ 26 h 174"/>
                    <a:gd name="T66" fmla="*/ 68 w 162"/>
                    <a:gd name="T67" fmla="*/ 19 h 174"/>
                    <a:gd name="T68" fmla="*/ 113 w 162"/>
                    <a:gd name="T69" fmla="*/ 10 h 174"/>
                    <a:gd name="T70" fmla="*/ 134 w 162"/>
                    <a:gd name="T71" fmla="*/ 1 h 174"/>
                    <a:gd name="T72" fmla="*/ 150 w 162"/>
                    <a:gd name="T73" fmla="*/ 0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74"/>
                    <a:gd name="T113" fmla="*/ 162 w 162"/>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74">
                      <a:moveTo>
                        <a:pt x="159" y="3"/>
                      </a:moveTo>
                      <a:lnTo>
                        <a:pt x="157" y="10"/>
                      </a:lnTo>
                      <a:lnTo>
                        <a:pt x="157" y="19"/>
                      </a:lnTo>
                      <a:lnTo>
                        <a:pt x="158" y="27"/>
                      </a:lnTo>
                      <a:lnTo>
                        <a:pt x="159" y="36"/>
                      </a:lnTo>
                      <a:lnTo>
                        <a:pt x="162" y="46"/>
                      </a:lnTo>
                      <a:lnTo>
                        <a:pt x="162" y="55"/>
                      </a:lnTo>
                      <a:lnTo>
                        <a:pt x="162" y="65"/>
                      </a:lnTo>
                      <a:lnTo>
                        <a:pt x="159" y="76"/>
                      </a:lnTo>
                      <a:lnTo>
                        <a:pt x="156" y="75"/>
                      </a:lnTo>
                      <a:lnTo>
                        <a:pt x="151" y="68"/>
                      </a:lnTo>
                      <a:lnTo>
                        <a:pt x="149" y="64"/>
                      </a:lnTo>
                      <a:lnTo>
                        <a:pt x="147" y="59"/>
                      </a:lnTo>
                      <a:lnTo>
                        <a:pt x="146" y="55"/>
                      </a:lnTo>
                      <a:lnTo>
                        <a:pt x="147" y="52"/>
                      </a:lnTo>
                      <a:lnTo>
                        <a:pt x="145" y="54"/>
                      </a:lnTo>
                      <a:lnTo>
                        <a:pt x="141" y="56"/>
                      </a:lnTo>
                      <a:lnTo>
                        <a:pt x="139" y="57"/>
                      </a:lnTo>
                      <a:lnTo>
                        <a:pt x="137" y="58"/>
                      </a:lnTo>
                      <a:lnTo>
                        <a:pt x="136" y="60"/>
                      </a:lnTo>
                      <a:lnTo>
                        <a:pt x="135" y="64"/>
                      </a:lnTo>
                      <a:lnTo>
                        <a:pt x="134" y="70"/>
                      </a:lnTo>
                      <a:lnTo>
                        <a:pt x="134" y="78"/>
                      </a:lnTo>
                      <a:lnTo>
                        <a:pt x="135" y="87"/>
                      </a:lnTo>
                      <a:lnTo>
                        <a:pt x="136" y="95"/>
                      </a:lnTo>
                      <a:lnTo>
                        <a:pt x="137" y="104"/>
                      </a:lnTo>
                      <a:lnTo>
                        <a:pt x="137" y="112"/>
                      </a:lnTo>
                      <a:lnTo>
                        <a:pt x="136" y="118"/>
                      </a:lnTo>
                      <a:lnTo>
                        <a:pt x="135" y="125"/>
                      </a:lnTo>
                      <a:lnTo>
                        <a:pt x="123" y="125"/>
                      </a:lnTo>
                      <a:lnTo>
                        <a:pt x="110" y="125"/>
                      </a:lnTo>
                      <a:lnTo>
                        <a:pt x="110" y="137"/>
                      </a:lnTo>
                      <a:lnTo>
                        <a:pt x="110" y="149"/>
                      </a:lnTo>
                      <a:lnTo>
                        <a:pt x="105" y="153"/>
                      </a:lnTo>
                      <a:lnTo>
                        <a:pt x="99" y="154"/>
                      </a:lnTo>
                      <a:lnTo>
                        <a:pt x="93" y="156"/>
                      </a:lnTo>
                      <a:lnTo>
                        <a:pt x="86" y="157"/>
                      </a:lnTo>
                      <a:lnTo>
                        <a:pt x="81" y="158"/>
                      </a:lnTo>
                      <a:lnTo>
                        <a:pt x="77" y="162"/>
                      </a:lnTo>
                      <a:lnTo>
                        <a:pt x="75" y="164"/>
                      </a:lnTo>
                      <a:lnTo>
                        <a:pt x="74" y="167"/>
                      </a:lnTo>
                      <a:lnTo>
                        <a:pt x="74" y="171"/>
                      </a:lnTo>
                      <a:lnTo>
                        <a:pt x="74" y="174"/>
                      </a:lnTo>
                      <a:lnTo>
                        <a:pt x="68" y="171"/>
                      </a:lnTo>
                      <a:lnTo>
                        <a:pt x="65" y="167"/>
                      </a:lnTo>
                      <a:lnTo>
                        <a:pt x="61" y="163"/>
                      </a:lnTo>
                      <a:lnTo>
                        <a:pt x="59" y="157"/>
                      </a:lnTo>
                      <a:lnTo>
                        <a:pt x="55" y="147"/>
                      </a:lnTo>
                      <a:lnTo>
                        <a:pt x="49" y="137"/>
                      </a:lnTo>
                      <a:lnTo>
                        <a:pt x="36" y="125"/>
                      </a:lnTo>
                      <a:lnTo>
                        <a:pt x="25" y="113"/>
                      </a:lnTo>
                      <a:lnTo>
                        <a:pt x="21" y="103"/>
                      </a:lnTo>
                      <a:lnTo>
                        <a:pt x="19" y="93"/>
                      </a:lnTo>
                      <a:lnTo>
                        <a:pt x="18" y="83"/>
                      </a:lnTo>
                      <a:lnTo>
                        <a:pt x="18" y="73"/>
                      </a:lnTo>
                      <a:lnTo>
                        <a:pt x="17" y="63"/>
                      </a:lnTo>
                      <a:lnTo>
                        <a:pt x="13" y="54"/>
                      </a:lnTo>
                      <a:lnTo>
                        <a:pt x="11" y="49"/>
                      </a:lnTo>
                      <a:lnTo>
                        <a:pt x="8" y="46"/>
                      </a:lnTo>
                      <a:lnTo>
                        <a:pt x="5" y="43"/>
                      </a:lnTo>
                      <a:lnTo>
                        <a:pt x="0" y="39"/>
                      </a:lnTo>
                      <a:lnTo>
                        <a:pt x="3" y="36"/>
                      </a:lnTo>
                      <a:lnTo>
                        <a:pt x="7" y="34"/>
                      </a:lnTo>
                      <a:lnTo>
                        <a:pt x="11" y="31"/>
                      </a:lnTo>
                      <a:lnTo>
                        <a:pt x="17" y="29"/>
                      </a:lnTo>
                      <a:lnTo>
                        <a:pt x="28" y="26"/>
                      </a:lnTo>
                      <a:lnTo>
                        <a:pt x="40" y="24"/>
                      </a:lnTo>
                      <a:lnTo>
                        <a:pt x="68" y="19"/>
                      </a:lnTo>
                      <a:lnTo>
                        <a:pt x="98" y="15"/>
                      </a:lnTo>
                      <a:lnTo>
                        <a:pt x="113" y="10"/>
                      </a:lnTo>
                      <a:lnTo>
                        <a:pt x="127" y="4"/>
                      </a:lnTo>
                      <a:lnTo>
                        <a:pt x="134" y="1"/>
                      </a:lnTo>
                      <a:lnTo>
                        <a:pt x="141" y="0"/>
                      </a:lnTo>
                      <a:lnTo>
                        <a:pt x="150" y="0"/>
                      </a:lnTo>
                      <a:lnTo>
                        <a:pt x="159" y="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3" name="Freeform 82"/>
                <p:cNvSpPr>
                  <a:spLocks/>
                </p:cNvSpPr>
                <p:nvPr/>
              </p:nvSpPr>
              <p:spPr bwMode="auto">
                <a:xfrm>
                  <a:off x="2865438" y="2089154"/>
                  <a:ext cx="1190625" cy="889001"/>
                </a:xfrm>
                <a:custGeom>
                  <a:avLst/>
                  <a:gdLst>
                    <a:gd name="T0" fmla="*/ 2172 w 2999"/>
                    <a:gd name="T1" fmla="*/ 234 h 2241"/>
                    <a:gd name="T2" fmla="*/ 2272 w 2999"/>
                    <a:gd name="T3" fmla="*/ 263 h 2241"/>
                    <a:gd name="T4" fmla="*/ 2478 w 2999"/>
                    <a:gd name="T5" fmla="*/ 205 h 2241"/>
                    <a:gd name="T6" fmla="*/ 2463 w 2999"/>
                    <a:gd name="T7" fmla="*/ 308 h 2241"/>
                    <a:gd name="T8" fmla="*/ 2583 w 2999"/>
                    <a:gd name="T9" fmla="*/ 257 h 2241"/>
                    <a:gd name="T10" fmla="*/ 2828 w 2999"/>
                    <a:gd name="T11" fmla="*/ 214 h 2241"/>
                    <a:gd name="T12" fmla="*/ 2999 w 2999"/>
                    <a:gd name="T13" fmla="*/ 261 h 2241"/>
                    <a:gd name="T14" fmla="*/ 2798 w 2999"/>
                    <a:gd name="T15" fmla="*/ 378 h 2241"/>
                    <a:gd name="T16" fmla="*/ 2708 w 2999"/>
                    <a:gd name="T17" fmla="*/ 464 h 2241"/>
                    <a:gd name="T18" fmla="*/ 2654 w 2999"/>
                    <a:gd name="T19" fmla="*/ 542 h 2241"/>
                    <a:gd name="T20" fmla="*/ 2577 w 2999"/>
                    <a:gd name="T21" fmla="*/ 640 h 2241"/>
                    <a:gd name="T22" fmla="*/ 2680 w 2999"/>
                    <a:gd name="T23" fmla="*/ 753 h 2241"/>
                    <a:gd name="T24" fmla="*/ 2704 w 2999"/>
                    <a:gd name="T25" fmla="*/ 871 h 2241"/>
                    <a:gd name="T26" fmla="*/ 2669 w 2999"/>
                    <a:gd name="T27" fmla="*/ 967 h 2241"/>
                    <a:gd name="T28" fmla="*/ 2600 w 2999"/>
                    <a:gd name="T29" fmla="*/ 1007 h 2241"/>
                    <a:gd name="T30" fmla="*/ 2508 w 2999"/>
                    <a:gd name="T31" fmla="*/ 1105 h 2241"/>
                    <a:gd name="T32" fmla="*/ 2534 w 2999"/>
                    <a:gd name="T33" fmla="*/ 1191 h 2241"/>
                    <a:gd name="T34" fmla="*/ 2591 w 2999"/>
                    <a:gd name="T35" fmla="*/ 1360 h 2241"/>
                    <a:gd name="T36" fmla="*/ 2446 w 2999"/>
                    <a:gd name="T37" fmla="*/ 1363 h 2241"/>
                    <a:gd name="T38" fmla="*/ 2343 w 2999"/>
                    <a:gd name="T39" fmla="*/ 1369 h 2241"/>
                    <a:gd name="T40" fmla="*/ 2496 w 2999"/>
                    <a:gd name="T41" fmla="*/ 1421 h 2241"/>
                    <a:gd name="T42" fmla="*/ 2195 w 2999"/>
                    <a:gd name="T43" fmla="*/ 1555 h 2241"/>
                    <a:gd name="T44" fmla="*/ 2113 w 2999"/>
                    <a:gd name="T45" fmla="*/ 1607 h 2241"/>
                    <a:gd name="T46" fmla="*/ 1996 w 2999"/>
                    <a:gd name="T47" fmla="*/ 1635 h 2241"/>
                    <a:gd name="T48" fmla="*/ 1925 w 2999"/>
                    <a:gd name="T49" fmla="*/ 1727 h 2241"/>
                    <a:gd name="T50" fmla="*/ 1641 w 2999"/>
                    <a:gd name="T51" fmla="*/ 1843 h 2241"/>
                    <a:gd name="T52" fmla="*/ 1583 w 2999"/>
                    <a:gd name="T53" fmla="*/ 1957 h 2241"/>
                    <a:gd name="T54" fmla="*/ 1510 w 2999"/>
                    <a:gd name="T55" fmla="*/ 2118 h 2241"/>
                    <a:gd name="T56" fmla="*/ 1325 w 2999"/>
                    <a:gd name="T57" fmla="*/ 2207 h 2241"/>
                    <a:gd name="T58" fmla="*/ 1186 w 2999"/>
                    <a:gd name="T59" fmla="*/ 2113 h 2241"/>
                    <a:gd name="T60" fmla="*/ 1088 w 2999"/>
                    <a:gd name="T61" fmla="*/ 1984 h 2241"/>
                    <a:gd name="T62" fmla="*/ 1043 w 2999"/>
                    <a:gd name="T63" fmla="*/ 1918 h 2241"/>
                    <a:gd name="T64" fmla="*/ 996 w 2999"/>
                    <a:gd name="T65" fmla="*/ 1826 h 2241"/>
                    <a:gd name="T66" fmla="*/ 959 w 2999"/>
                    <a:gd name="T67" fmla="*/ 1669 h 2241"/>
                    <a:gd name="T68" fmla="*/ 1066 w 2999"/>
                    <a:gd name="T69" fmla="*/ 1564 h 2241"/>
                    <a:gd name="T70" fmla="*/ 1092 w 2999"/>
                    <a:gd name="T71" fmla="*/ 1469 h 2241"/>
                    <a:gd name="T72" fmla="*/ 1085 w 2999"/>
                    <a:gd name="T73" fmla="*/ 1397 h 2241"/>
                    <a:gd name="T74" fmla="*/ 1001 w 2999"/>
                    <a:gd name="T75" fmla="*/ 1278 h 2241"/>
                    <a:gd name="T76" fmla="*/ 880 w 2999"/>
                    <a:gd name="T77" fmla="*/ 1152 h 2241"/>
                    <a:gd name="T78" fmla="*/ 829 w 2999"/>
                    <a:gd name="T79" fmla="*/ 1072 h 2241"/>
                    <a:gd name="T80" fmla="*/ 745 w 2999"/>
                    <a:gd name="T81" fmla="*/ 920 h 2241"/>
                    <a:gd name="T82" fmla="*/ 399 w 2999"/>
                    <a:gd name="T83" fmla="*/ 849 h 2241"/>
                    <a:gd name="T84" fmla="*/ 206 w 2999"/>
                    <a:gd name="T85" fmla="*/ 857 h 2241"/>
                    <a:gd name="T86" fmla="*/ 226 w 2999"/>
                    <a:gd name="T87" fmla="*/ 786 h 2241"/>
                    <a:gd name="T88" fmla="*/ 245 w 2999"/>
                    <a:gd name="T89" fmla="*/ 716 h 2241"/>
                    <a:gd name="T90" fmla="*/ 80 w 2999"/>
                    <a:gd name="T91" fmla="*/ 677 h 2241"/>
                    <a:gd name="T92" fmla="*/ 273 w 2999"/>
                    <a:gd name="T93" fmla="*/ 545 h 2241"/>
                    <a:gd name="T94" fmla="*/ 384 w 2999"/>
                    <a:gd name="T95" fmla="*/ 441 h 2241"/>
                    <a:gd name="T96" fmla="*/ 267 w 2999"/>
                    <a:gd name="T97" fmla="*/ 410 h 2241"/>
                    <a:gd name="T98" fmla="*/ 386 w 2999"/>
                    <a:gd name="T99" fmla="*/ 345 h 2241"/>
                    <a:gd name="T100" fmla="*/ 546 w 2999"/>
                    <a:gd name="T101" fmla="*/ 305 h 2241"/>
                    <a:gd name="T102" fmla="*/ 691 w 2999"/>
                    <a:gd name="T103" fmla="*/ 206 h 2241"/>
                    <a:gd name="T104" fmla="*/ 1039 w 2999"/>
                    <a:gd name="T105" fmla="*/ 174 h 2241"/>
                    <a:gd name="T106" fmla="*/ 1096 w 2999"/>
                    <a:gd name="T107" fmla="*/ 210 h 2241"/>
                    <a:gd name="T108" fmla="*/ 1156 w 2999"/>
                    <a:gd name="T109" fmla="*/ 124 h 2241"/>
                    <a:gd name="T110" fmla="*/ 1376 w 2999"/>
                    <a:gd name="T111" fmla="*/ 190 h 2241"/>
                    <a:gd name="T112" fmla="*/ 1370 w 2999"/>
                    <a:gd name="T113" fmla="*/ 101 h 2241"/>
                    <a:gd name="T114" fmla="*/ 1514 w 2999"/>
                    <a:gd name="T115" fmla="*/ 65 h 2241"/>
                    <a:gd name="T116" fmla="*/ 1806 w 2999"/>
                    <a:gd name="T117" fmla="*/ 7 h 2241"/>
                    <a:gd name="T118" fmla="*/ 2255 w 2999"/>
                    <a:gd name="T119" fmla="*/ 24 h 2241"/>
                    <a:gd name="T120" fmla="*/ 2393 w 2999"/>
                    <a:gd name="T121" fmla="*/ 89 h 2241"/>
                    <a:gd name="T122" fmla="*/ 2532 w 2999"/>
                    <a:gd name="T123" fmla="*/ 124 h 2241"/>
                    <a:gd name="T124" fmla="*/ 2110 w 2999"/>
                    <a:gd name="T125" fmla="*/ 207 h 22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99"/>
                    <a:gd name="T190" fmla="*/ 0 h 2241"/>
                    <a:gd name="T191" fmla="*/ 2999 w 2999"/>
                    <a:gd name="T192" fmla="*/ 2241 h 22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99" h="2241">
                      <a:moveTo>
                        <a:pt x="2031" y="222"/>
                      </a:moveTo>
                      <a:lnTo>
                        <a:pt x="2033" y="226"/>
                      </a:lnTo>
                      <a:lnTo>
                        <a:pt x="2036" y="230"/>
                      </a:lnTo>
                      <a:lnTo>
                        <a:pt x="2040" y="232"/>
                      </a:lnTo>
                      <a:lnTo>
                        <a:pt x="2044" y="234"/>
                      </a:lnTo>
                      <a:lnTo>
                        <a:pt x="2049" y="235"/>
                      </a:lnTo>
                      <a:lnTo>
                        <a:pt x="2052" y="239"/>
                      </a:lnTo>
                      <a:lnTo>
                        <a:pt x="2054" y="242"/>
                      </a:lnTo>
                      <a:lnTo>
                        <a:pt x="2055" y="246"/>
                      </a:lnTo>
                      <a:lnTo>
                        <a:pt x="2059" y="249"/>
                      </a:lnTo>
                      <a:lnTo>
                        <a:pt x="2062" y="250"/>
                      </a:lnTo>
                      <a:lnTo>
                        <a:pt x="2065" y="250"/>
                      </a:lnTo>
                      <a:lnTo>
                        <a:pt x="2069" y="250"/>
                      </a:lnTo>
                      <a:lnTo>
                        <a:pt x="2074" y="249"/>
                      </a:lnTo>
                      <a:lnTo>
                        <a:pt x="2080" y="245"/>
                      </a:lnTo>
                      <a:lnTo>
                        <a:pt x="2088" y="239"/>
                      </a:lnTo>
                      <a:lnTo>
                        <a:pt x="2092" y="234"/>
                      </a:lnTo>
                      <a:lnTo>
                        <a:pt x="2099" y="235"/>
                      </a:lnTo>
                      <a:lnTo>
                        <a:pt x="2104" y="236"/>
                      </a:lnTo>
                      <a:lnTo>
                        <a:pt x="2109" y="239"/>
                      </a:lnTo>
                      <a:lnTo>
                        <a:pt x="2112" y="241"/>
                      </a:lnTo>
                      <a:lnTo>
                        <a:pt x="2115" y="243"/>
                      </a:lnTo>
                      <a:lnTo>
                        <a:pt x="2120" y="245"/>
                      </a:lnTo>
                      <a:lnTo>
                        <a:pt x="2123" y="246"/>
                      </a:lnTo>
                      <a:lnTo>
                        <a:pt x="2129" y="246"/>
                      </a:lnTo>
                      <a:lnTo>
                        <a:pt x="2140" y="241"/>
                      </a:lnTo>
                      <a:lnTo>
                        <a:pt x="2153" y="234"/>
                      </a:lnTo>
                      <a:lnTo>
                        <a:pt x="2162" y="234"/>
                      </a:lnTo>
                      <a:lnTo>
                        <a:pt x="2172" y="234"/>
                      </a:lnTo>
                      <a:lnTo>
                        <a:pt x="2181" y="235"/>
                      </a:lnTo>
                      <a:lnTo>
                        <a:pt x="2190" y="234"/>
                      </a:lnTo>
                      <a:lnTo>
                        <a:pt x="2227" y="226"/>
                      </a:lnTo>
                      <a:lnTo>
                        <a:pt x="2262" y="219"/>
                      </a:lnTo>
                      <a:lnTo>
                        <a:pt x="2279" y="216"/>
                      </a:lnTo>
                      <a:lnTo>
                        <a:pt x="2296" y="216"/>
                      </a:lnTo>
                      <a:lnTo>
                        <a:pt x="2304" y="216"/>
                      </a:lnTo>
                      <a:lnTo>
                        <a:pt x="2311" y="217"/>
                      </a:lnTo>
                      <a:lnTo>
                        <a:pt x="2318" y="220"/>
                      </a:lnTo>
                      <a:lnTo>
                        <a:pt x="2325" y="222"/>
                      </a:lnTo>
                      <a:lnTo>
                        <a:pt x="2323" y="226"/>
                      </a:lnTo>
                      <a:lnTo>
                        <a:pt x="2319" y="231"/>
                      </a:lnTo>
                      <a:lnTo>
                        <a:pt x="2315" y="233"/>
                      </a:lnTo>
                      <a:lnTo>
                        <a:pt x="2310" y="235"/>
                      </a:lnTo>
                      <a:lnTo>
                        <a:pt x="2299" y="239"/>
                      </a:lnTo>
                      <a:lnTo>
                        <a:pt x="2288" y="241"/>
                      </a:lnTo>
                      <a:lnTo>
                        <a:pt x="2277" y="243"/>
                      </a:lnTo>
                      <a:lnTo>
                        <a:pt x="2266" y="246"/>
                      </a:lnTo>
                      <a:lnTo>
                        <a:pt x="2261" y="249"/>
                      </a:lnTo>
                      <a:lnTo>
                        <a:pt x="2257" y="251"/>
                      </a:lnTo>
                      <a:lnTo>
                        <a:pt x="2254" y="254"/>
                      </a:lnTo>
                      <a:lnTo>
                        <a:pt x="2251" y="259"/>
                      </a:lnTo>
                      <a:lnTo>
                        <a:pt x="2252" y="263"/>
                      </a:lnTo>
                      <a:lnTo>
                        <a:pt x="2254" y="266"/>
                      </a:lnTo>
                      <a:lnTo>
                        <a:pt x="2255" y="269"/>
                      </a:lnTo>
                      <a:lnTo>
                        <a:pt x="2256" y="270"/>
                      </a:lnTo>
                      <a:lnTo>
                        <a:pt x="2260" y="270"/>
                      </a:lnTo>
                      <a:lnTo>
                        <a:pt x="2265" y="269"/>
                      </a:lnTo>
                      <a:lnTo>
                        <a:pt x="2272" y="263"/>
                      </a:lnTo>
                      <a:lnTo>
                        <a:pt x="2276" y="259"/>
                      </a:lnTo>
                      <a:lnTo>
                        <a:pt x="2290" y="262"/>
                      </a:lnTo>
                      <a:lnTo>
                        <a:pt x="2300" y="265"/>
                      </a:lnTo>
                      <a:lnTo>
                        <a:pt x="2307" y="266"/>
                      </a:lnTo>
                      <a:lnTo>
                        <a:pt x="2315" y="266"/>
                      </a:lnTo>
                      <a:lnTo>
                        <a:pt x="2325" y="264"/>
                      </a:lnTo>
                      <a:lnTo>
                        <a:pt x="2337" y="259"/>
                      </a:lnTo>
                      <a:lnTo>
                        <a:pt x="2349" y="254"/>
                      </a:lnTo>
                      <a:lnTo>
                        <a:pt x="2361" y="246"/>
                      </a:lnTo>
                      <a:lnTo>
                        <a:pt x="2371" y="242"/>
                      </a:lnTo>
                      <a:lnTo>
                        <a:pt x="2393" y="234"/>
                      </a:lnTo>
                      <a:lnTo>
                        <a:pt x="2413" y="225"/>
                      </a:lnTo>
                      <a:lnTo>
                        <a:pt x="2423" y="222"/>
                      </a:lnTo>
                      <a:lnTo>
                        <a:pt x="2429" y="231"/>
                      </a:lnTo>
                      <a:lnTo>
                        <a:pt x="2432" y="234"/>
                      </a:lnTo>
                      <a:lnTo>
                        <a:pt x="2432" y="233"/>
                      </a:lnTo>
                      <a:lnTo>
                        <a:pt x="2429" y="229"/>
                      </a:lnTo>
                      <a:lnTo>
                        <a:pt x="2427" y="223"/>
                      </a:lnTo>
                      <a:lnTo>
                        <a:pt x="2426" y="217"/>
                      </a:lnTo>
                      <a:lnTo>
                        <a:pt x="2426" y="214"/>
                      </a:lnTo>
                      <a:lnTo>
                        <a:pt x="2428" y="212"/>
                      </a:lnTo>
                      <a:lnTo>
                        <a:pt x="2430" y="211"/>
                      </a:lnTo>
                      <a:lnTo>
                        <a:pt x="2435" y="210"/>
                      </a:lnTo>
                      <a:lnTo>
                        <a:pt x="2443" y="211"/>
                      </a:lnTo>
                      <a:lnTo>
                        <a:pt x="2454" y="211"/>
                      </a:lnTo>
                      <a:lnTo>
                        <a:pt x="2465" y="212"/>
                      </a:lnTo>
                      <a:lnTo>
                        <a:pt x="2472" y="210"/>
                      </a:lnTo>
                      <a:lnTo>
                        <a:pt x="2474" y="207"/>
                      </a:lnTo>
                      <a:lnTo>
                        <a:pt x="2478" y="205"/>
                      </a:lnTo>
                      <a:lnTo>
                        <a:pt x="2484" y="202"/>
                      </a:lnTo>
                      <a:lnTo>
                        <a:pt x="2491" y="198"/>
                      </a:lnTo>
                      <a:lnTo>
                        <a:pt x="2499" y="196"/>
                      </a:lnTo>
                      <a:lnTo>
                        <a:pt x="2508" y="195"/>
                      </a:lnTo>
                      <a:lnTo>
                        <a:pt x="2521" y="196"/>
                      </a:lnTo>
                      <a:lnTo>
                        <a:pt x="2533" y="197"/>
                      </a:lnTo>
                      <a:lnTo>
                        <a:pt x="2533" y="211"/>
                      </a:lnTo>
                      <a:lnTo>
                        <a:pt x="2533" y="222"/>
                      </a:lnTo>
                      <a:lnTo>
                        <a:pt x="2531" y="226"/>
                      </a:lnTo>
                      <a:lnTo>
                        <a:pt x="2528" y="231"/>
                      </a:lnTo>
                      <a:lnTo>
                        <a:pt x="2525" y="233"/>
                      </a:lnTo>
                      <a:lnTo>
                        <a:pt x="2521" y="234"/>
                      </a:lnTo>
                      <a:lnTo>
                        <a:pt x="2508" y="247"/>
                      </a:lnTo>
                      <a:lnTo>
                        <a:pt x="2496" y="259"/>
                      </a:lnTo>
                      <a:lnTo>
                        <a:pt x="2487" y="272"/>
                      </a:lnTo>
                      <a:lnTo>
                        <a:pt x="2478" y="285"/>
                      </a:lnTo>
                      <a:lnTo>
                        <a:pt x="2473" y="290"/>
                      </a:lnTo>
                      <a:lnTo>
                        <a:pt x="2466" y="294"/>
                      </a:lnTo>
                      <a:lnTo>
                        <a:pt x="2462" y="295"/>
                      </a:lnTo>
                      <a:lnTo>
                        <a:pt x="2457" y="296"/>
                      </a:lnTo>
                      <a:lnTo>
                        <a:pt x="2453" y="296"/>
                      </a:lnTo>
                      <a:lnTo>
                        <a:pt x="2447" y="295"/>
                      </a:lnTo>
                      <a:lnTo>
                        <a:pt x="2448" y="302"/>
                      </a:lnTo>
                      <a:lnTo>
                        <a:pt x="2451" y="305"/>
                      </a:lnTo>
                      <a:lnTo>
                        <a:pt x="2453" y="309"/>
                      </a:lnTo>
                      <a:lnTo>
                        <a:pt x="2455" y="310"/>
                      </a:lnTo>
                      <a:lnTo>
                        <a:pt x="2457" y="310"/>
                      </a:lnTo>
                      <a:lnTo>
                        <a:pt x="2461" y="309"/>
                      </a:lnTo>
                      <a:lnTo>
                        <a:pt x="2463" y="308"/>
                      </a:lnTo>
                      <a:lnTo>
                        <a:pt x="2466" y="305"/>
                      </a:lnTo>
                      <a:lnTo>
                        <a:pt x="2473" y="301"/>
                      </a:lnTo>
                      <a:lnTo>
                        <a:pt x="2479" y="296"/>
                      </a:lnTo>
                      <a:lnTo>
                        <a:pt x="2484" y="294"/>
                      </a:lnTo>
                      <a:lnTo>
                        <a:pt x="2487" y="294"/>
                      </a:lnTo>
                      <a:lnTo>
                        <a:pt x="2492" y="294"/>
                      </a:lnTo>
                      <a:lnTo>
                        <a:pt x="2496" y="295"/>
                      </a:lnTo>
                      <a:lnTo>
                        <a:pt x="2498" y="296"/>
                      </a:lnTo>
                      <a:lnTo>
                        <a:pt x="2501" y="296"/>
                      </a:lnTo>
                      <a:lnTo>
                        <a:pt x="2502" y="295"/>
                      </a:lnTo>
                      <a:lnTo>
                        <a:pt x="2504" y="294"/>
                      </a:lnTo>
                      <a:lnTo>
                        <a:pt x="2505" y="291"/>
                      </a:lnTo>
                      <a:lnTo>
                        <a:pt x="2505" y="286"/>
                      </a:lnTo>
                      <a:lnTo>
                        <a:pt x="2506" y="282"/>
                      </a:lnTo>
                      <a:lnTo>
                        <a:pt x="2506" y="277"/>
                      </a:lnTo>
                      <a:lnTo>
                        <a:pt x="2506" y="274"/>
                      </a:lnTo>
                      <a:lnTo>
                        <a:pt x="2508" y="271"/>
                      </a:lnTo>
                      <a:lnTo>
                        <a:pt x="2515" y="269"/>
                      </a:lnTo>
                      <a:lnTo>
                        <a:pt x="2524" y="267"/>
                      </a:lnTo>
                      <a:lnTo>
                        <a:pt x="2534" y="266"/>
                      </a:lnTo>
                      <a:lnTo>
                        <a:pt x="2544" y="266"/>
                      </a:lnTo>
                      <a:lnTo>
                        <a:pt x="2554" y="264"/>
                      </a:lnTo>
                      <a:lnTo>
                        <a:pt x="2562" y="261"/>
                      </a:lnTo>
                      <a:lnTo>
                        <a:pt x="2565" y="259"/>
                      </a:lnTo>
                      <a:lnTo>
                        <a:pt x="2567" y="255"/>
                      </a:lnTo>
                      <a:lnTo>
                        <a:pt x="2568" y="252"/>
                      </a:lnTo>
                      <a:lnTo>
                        <a:pt x="2570" y="246"/>
                      </a:lnTo>
                      <a:lnTo>
                        <a:pt x="2575" y="253"/>
                      </a:lnTo>
                      <a:lnTo>
                        <a:pt x="2583" y="257"/>
                      </a:lnTo>
                      <a:lnTo>
                        <a:pt x="2591" y="260"/>
                      </a:lnTo>
                      <a:lnTo>
                        <a:pt x="2599" y="261"/>
                      </a:lnTo>
                      <a:lnTo>
                        <a:pt x="2607" y="261"/>
                      </a:lnTo>
                      <a:lnTo>
                        <a:pt x="2616" y="260"/>
                      </a:lnTo>
                      <a:lnTo>
                        <a:pt x="2625" y="257"/>
                      </a:lnTo>
                      <a:lnTo>
                        <a:pt x="2634" y="256"/>
                      </a:lnTo>
                      <a:lnTo>
                        <a:pt x="2653" y="252"/>
                      </a:lnTo>
                      <a:lnTo>
                        <a:pt x="2669" y="250"/>
                      </a:lnTo>
                      <a:lnTo>
                        <a:pt x="2676" y="250"/>
                      </a:lnTo>
                      <a:lnTo>
                        <a:pt x="2682" y="251"/>
                      </a:lnTo>
                      <a:lnTo>
                        <a:pt x="2688" y="254"/>
                      </a:lnTo>
                      <a:lnTo>
                        <a:pt x="2692" y="259"/>
                      </a:lnTo>
                      <a:lnTo>
                        <a:pt x="2701" y="250"/>
                      </a:lnTo>
                      <a:lnTo>
                        <a:pt x="2711" y="241"/>
                      </a:lnTo>
                      <a:lnTo>
                        <a:pt x="2720" y="232"/>
                      </a:lnTo>
                      <a:lnTo>
                        <a:pt x="2729" y="222"/>
                      </a:lnTo>
                      <a:lnTo>
                        <a:pt x="2735" y="224"/>
                      </a:lnTo>
                      <a:lnTo>
                        <a:pt x="2743" y="225"/>
                      </a:lnTo>
                      <a:lnTo>
                        <a:pt x="2749" y="225"/>
                      </a:lnTo>
                      <a:lnTo>
                        <a:pt x="2755" y="225"/>
                      </a:lnTo>
                      <a:lnTo>
                        <a:pt x="2768" y="224"/>
                      </a:lnTo>
                      <a:lnTo>
                        <a:pt x="2779" y="221"/>
                      </a:lnTo>
                      <a:lnTo>
                        <a:pt x="2791" y="217"/>
                      </a:lnTo>
                      <a:lnTo>
                        <a:pt x="2802" y="213"/>
                      </a:lnTo>
                      <a:lnTo>
                        <a:pt x="2814" y="211"/>
                      </a:lnTo>
                      <a:lnTo>
                        <a:pt x="2827" y="210"/>
                      </a:lnTo>
                      <a:lnTo>
                        <a:pt x="2826" y="211"/>
                      </a:lnTo>
                      <a:lnTo>
                        <a:pt x="2826" y="212"/>
                      </a:lnTo>
                      <a:lnTo>
                        <a:pt x="2828" y="214"/>
                      </a:lnTo>
                      <a:lnTo>
                        <a:pt x="2829" y="216"/>
                      </a:lnTo>
                      <a:lnTo>
                        <a:pt x="2834" y="220"/>
                      </a:lnTo>
                      <a:lnTo>
                        <a:pt x="2839" y="222"/>
                      </a:lnTo>
                      <a:lnTo>
                        <a:pt x="2851" y="222"/>
                      </a:lnTo>
                      <a:lnTo>
                        <a:pt x="2871" y="221"/>
                      </a:lnTo>
                      <a:lnTo>
                        <a:pt x="2881" y="220"/>
                      </a:lnTo>
                      <a:lnTo>
                        <a:pt x="2889" y="220"/>
                      </a:lnTo>
                      <a:lnTo>
                        <a:pt x="2896" y="221"/>
                      </a:lnTo>
                      <a:lnTo>
                        <a:pt x="2900" y="222"/>
                      </a:lnTo>
                      <a:lnTo>
                        <a:pt x="2905" y="227"/>
                      </a:lnTo>
                      <a:lnTo>
                        <a:pt x="2907" y="229"/>
                      </a:lnTo>
                      <a:lnTo>
                        <a:pt x="2909" y="229"/>
                      </a:lnTo>
                      <a:lnTo>
                        <a:pt x="2910" y="227"/>
                      </a:lnTo>
                      <a:lnTo>
                        <a:pt x="2912" y="225"/>
                      </a:lnTo>
                      <a:lnTo>
                        <a:pt x="2915" y="223"/>
                      </a:lnTo>
                      <a:lnTo>
                        <a:pt x="2918" y="222"/>
                      </a:lnTo>
                      <a:lnTo>
                        <a:pt x="2925" y="222"/>
                      </a:lnTo>
                      <a:lnTo>
                        <a:pt x="2934" y="225"/>
                      </a:lnTo>
                      <a:lnTo>
                        <a:pt x="2941" y="229"/>
                      </a:lnTo>
                      <a:lnTo>
                        <a:pt x="2950" y="234"/>
                      </a:lnTo>
                      <a:lnTo>
                        <a:pt x="2959" y="239"/>
                      </a:lnTo>
                      <a:lnTo>
                        <a:pt x="2968" y="243"/>
                      </a:lnTo>
                      <a:lnTo>
                        <a:pt x="2978" y="246"/>
                      </a:lnTo>
                      <a:lnTo>
                        <a:pt x="2983" y="247"/>
                      </a:lnTo>
                      <a:lnTo>
                        <a:pt x="2988" y="247"/>
                      </a:lnTo>
                      <a:lnTo>
                        <a:pt x="2993" y="247"/>
                      </a:lnTo>
                      <a:lnTo>
                        <a:pt x="2998" y="246"/>
                      </a:lnTo>
                      <a:lnTo>
                        <a:pt x="2999" y="255"/>
                      </a:lnTo>
                      <a:lnTo>
                        <a:pt x="2999" y="261"/>
                      </a:lnTo>
                      <a:lnTo>
                        <a:pt x="2997" y="264"/>
                      </a:lnTo>
                      <a:lnTo>
                        <a:pt x="2993" y="266"/>
                      </a:lnTo>
                      <a:lnTo>
                        <a:pt x="2983" y="267"/>
                      </a:lnTo>
                      <a:lnTo>
                        <a:pt x="2974" y="271"/>
                      </a:lnTo>
                      <a:lnTo>
                        <a:pt x="2961" y="284"/>
                      </a:lnTo>
                      <a:lnTo>
                        <a:pt x="2949" y="295"/>
                      </a:lnTo>
                      <a:lnTo>
                        <a:pt x="2937" y="301"/>
                      </a:lnTo>
                      <a:lnTo>
                        <a:pt x="2924" y="304"/>
                      </a:lnTo>
                      <a:lnTo>
                        <a:pt x="2910" y="308"/>
                      </a:lnTo>
                      <a:lnTo>
                        <a:pt x="2897" y="311"/>
                      </a:lnTo>
                      <a:lnTo>
                        <a:pt x="2890" y="313"/>
                      </a:lnTo>
                      <a:lnTo>
                        <a:pt x="2885" y="315"/>
                      </a:lnTo>
                      <a:lnTo>
                        <a:pt x="2879" y="319"/>
                      </a:lnTo>
                      <a:lnTo>
                        <a:pt x="2875" y="322"/>
                      </a:lnTo>
                      <a:lnTo>
                        <a:pt x="2870" y="326"/>
                      </a:lnTo>
                      <a:lnTo>
                        <a:pt x="2867" y="332"/>
                      </a:lnTo>
                      <a:lnTo>
                        <a:pt x="2865" y="338"/>
                      </a:lnTo>
                      <a:lnTo>
                        <a:pt x="2863" y="344"/>
                      </a:lnTo>
                      <a:lnTo>
                        <a:pt x="2839" y="344"/>
                      </a:lnTo>
                      <a:lnTo>
                        <a:pt x="2814" y="344"/>
                      </a:lnTo>
                      <a:lnTo>
                        <a:pt x="2803" y="345"/>
                      </a:lnTo>
                      <a:lnTo>
                        <a:pt x="2793" y="348"/>
                      </a:lnTo>
                      <a:lnTo>
                        <a:pt x="2789" y="350"/>
                      </a:lnTo>
                      <a:lnTo>
                        <a:pt x="2784" y="352"/>
                      </a:lnTo>
                      <a:lnTo>
                        <a:pt x="2781" y="354"/>
                      </a:lnTo>
                      <a:lnTo>
                        <a:pt x="2778" y="356"/>
                      </a:lnTo>
                      <a:lnTo>
                        <a:pt x="2790" y="369"/>
                      </a:lnTo>
                      <a:lnTo>
                        <a:pt x="2797" y="377"/>
                      </a:lnTo>
                      <a:lnTo>
                        <a:pt x="2798" y="378"/>
                      </a:lnTo>
                      <a:lnTo>
                        <a:pt x="2797" y="380"/>
                      </a:lnTo>
                      <a:lnTo>
                        <a:pt x="2794" y="380"/>
                      </a:lnTo>
                      <a:lnTo>
                        <a:pt x="2791" y="381"/>
                      </a:lnTo>
                      <a:lnTo>
                        <a:pt x="2781" y="382"/>
                      </a:lnTo>
                      <a:lnTo>
                        <a:pt x="2765" y="381"/>
                      </a:lnTo>
                      <a:lnTo>
                        <a:pt x="2767" y="387"/>
                      </a:lnTo>
                      <a:lnTo>
                        <a:pt x="2770" y="389"/>
                      </a:lnTo>
                      <a:lnTo>
                        <a:pt x="2774" y="391"/>
                      </a:lnTo>
                      <a:lnTo>
                        <a:pt x="2779" y="392"/>
                      </a:lnTo>
                      <a:lnTo>
                        <a:pt x="2791" y="393"/>
                      </a:lnTo>
                      <a:lnTo>
                        <a:pt x="2802" y="393"/>
                      </a:lnTo>
                      <a:lnTo>
                        <a:pt x="2798" y="400"/>
                      </a:lnTo>
                      <a:lnTo>
                        <a:pt x="2793" y="404"/>
                      </a:lnTo>
                      <a:lnTo>
                        <a:pt x="2788" y="409"/>
                      </a:lnTo>
                      <a:lnTo>
                        <a:pt x="2782" y="413"/>
                      </a:lnTo>
                      <a:lnTo>
                        <a:pt x="2769" y="420"/>
                      </a:lnTo>
                      <a:lnTo>
                        <a:pt x="2754" y="425"/>
                      </a:lnTo>
                      <a:lnTo>
                        <a:pt x="2748" y="429"/>
                      </a:lnTo>
                      <a:lnTo>
                        <a:pt x="2742" y="432"/>
                      </a:lnTo>
                      <a:lnTo>
                        <a:pt x="2735" y="437"/>
                      </a:lnTo>
                      <a:lnTo>
                        <a:pt x="2730" y="441"/>
                      </a:lnTo>
                      <a:lnTo>
                        <a:pt x="2725" y="447"/>
                      </a:lnTo>
                      <a:lnTo>
                        <a:pt x="2721" y="452"/>
                      </a:lnTo>
                      <a:lnTo>
                        <a:pt x="2719" y="459"/>
                      </a:lnTo>
                      <a:lnTo>
                        <a:pt x="2717" y="467"/>
                      </a:lnTo>
                      <a:lnTo>
                        <a:pt x="2713" y="467"/>
                      </a:lnTo>
                      <a:lnTo>
                        <a:pt x="2710" y="467"/>
                      </a:lnTo>
                      <a:lnTo>
                        <a:pt x="2709" y="466"/>
                      </a:lnTo>
                      <a:lnTo>
                        <a:pt x="2708" y="464"/>
                      </a:lnTo>
                      <a:lnTo>
                        <a:pt x="2709" y="461"/>
                      </a:lnTo>
                      <a:lnTo>
                        <a:pt x="2711" y="457"/>
                      </a:lnTo>
                      <a:lnTo>
                        <a:pt x="2713" y="452"/>
                      </a:lnTo>
                      <a:lnTo>
                        <a:pt x="2717" y="449"/>
                      </a:lnTo>
                      <a:lnTo>
                        <a:pt x="2718" y="447"/>
                      </a:lnTo>
                      <a:lnTo>
                        <a:pt x="2718" y="444"/>
                      </a:lnTo>
                      <a:lnTo>
                        <a:pt x="2718" y="443"/>
                      </a:lnTo>
                      <a:lnTo>
                        <a:pt x="2717" y="442"/>
                      </a:lnTo>
                      <a:lnTo>
                        <a:pt x="2712" y="442"/>
                      </a:lnTo>
                      <a:lnTo>
                        <a:pt x="2707" y="443"/>
                      </a:lnTo>
                      <a:lnTo>
                        <a:pt x="2700" y="447"/>
                      </a:lnTo>
                      <a:lnTo>
                        <a:pt x="2691" y="451"/>
                      </a:lnTo>
                      <a:lnTo>
                        <a:pt x="2673" y="460"/>
                      </a:lnTo>
                      <a:lnTo>
                        <a:pt x="2655" y="467"/>
                      </a:lnTo>
                      <a:lnTo>
                        <a:pt x="2656" y="471"/>
                      </a:lnTo>
                      <a:lnTo>
                        <a:pt x="2658" y="473"/>
                      </a:lnTo>
                      <a:lnTo>
                        <a:pt x="2661" y="476"/>
                      </a:lnTo>
                      <a:lnTo>
                        <a:pt x="2664" y="477"/>
                      </a:lnTo>
                      <a:lnTo>
                        <a:pt x="2672" y="478"/>
                      </a:lnTo>
                      <a:lnTo>
                        <a:pt x="2680" y="479"/>
                      </a:lnTo>
                      <a:lnTo>
                        <a:pt x="2671" y="488"/>
                      </a:lnTo>
                      <a:lnTo>
                        <a:pt x="2665" y="493"/>
                      </a:lnTo>
                      <a:lnTo>
                        <a:pt x="2662" y="499"/>
                      </a:lnTo>
                      <a:lnTo>
                        <a:pt x="2661" y="503"/>
                      </a:lnTo>
                      <a:lnTo>
                        <a:pt x="2661" y="509"/>
                      </a:lnTo>
                      <a:lnTo>
                        <a:pt x="2660" y="517"/>
                      </a:lnTo>
                      <a:lnTo>
                        <a:pt x="2659" y="527"/>
                      </a:lnTo>
                      <a:lnTo>
                        <a:pt x="2655" y="540"/>
                      </a:lnTo>
                      <a:lnTo>
                        <a:pt x="2654" y="542"/>
                      </a:lnTo>
                      <a:lnTo>
                        <a:pt x="2653" y="545"/>
                      </a:lnTo>
                      <a:lnTo>
                        <a:pt x="2651" y="547"/>
                      </a:lnTo>
                      <a:lnTo>
                        <a:pt x="2648" y="549"/>
                      </a:lnTo>
                      <a:lnTo>
                        <a:pt x="2640" y="551"/>
                      </a:lnTo>
                      <a:lnTo>
                        <a:pt x="2632" y="555"/>
                      </a:lnTo>
                      <a:lnTo>
                        <a:pt x="2623" y="557"/>
                      </a:lnTo>
                      <a:lnTo>
                        <a:pt x="2615" y="559"/>
                      </a:lnTo>
                      <a:lnTo>
                        <a:pt x="2610" y="562"/>
                      </a:lnTo>
                      <a:lnTo>
                        <a:pt x="2606" y="565"/>
                      </a:lnTo>
                      <a:lnTo>
                        <a:pt x="2605" y="568"/>
                      </a:lnTo>
                      <a:lnTo>
                        <a:pt x="2605" y="572"/>
                      </a:lnTo>
                      <a:lnTo>
                        <a:pt x="2606" y="578"/>
                      </a:lnTo>
                      <a:lnTo>
                        <a:pt x="2607" y="583"/>
                      </a:lnTo>
                      <a:lnTo>
                        <a:pt x="2607" y="590"/>
                      </a:lnTo>
                      <a:lnTo>
                        <a:pt x="2609" y="595"/>
                      </a:lnTo>
                      <a:lnTo>
                        <a:pt x="2607" y="599"/>
                      </a:lnTo>
                      <a:lnTo>
                        <a:pt x="2606" y="601"/>
                      </a:lnTo>
                      <a:lnTo>
                        <a:pt x="2602" y="605"/>
                      </a:lnTo>
                      <a:lnTo>
                        <a:pt x="2596" y="607"/>
                      </a:lnTo>
                      <a:lnTo>
                        <a:pt x="2590" y="608"/>
                      </a:lnTo>
                      <a:lnTo>
                        <a:pt x="2583" y="609"/>
                      </a:lnTo>
                      <a:lnTo>
                        <a:pt x="2570" y="611"/>
                      </a:lnTo>
                      <a:lnTo>
                        <a:pt x="2557" y="614"/>
                      </a:lnTo>
                      <a:lnTo>
                        <a:pt x="2560" y="619"/>
                      </a:lnTo>
                      <a:lnTo>
                        <a:pt x="2563" y="624"/>
                      </a:lnTo>
                      <a:lnTo>
                        <a:pt x="2566" y="628"/>
                      </a:lnTo>
                      <a:lnTo>
                        <a:pt x="2570" y="631"/>
                      </a:lnTo>
                      <a:lnTo>
                        <a:pt x="2574" y="636"/>
                      </a:lnTo>
                      <a:lnTo>
                        <a:pt x="2577" y="640"/>
                      </a:lnTo>
                      <a:lnTo>
                        <a:pt x="2580" y="645"/>
                      </a:lnTo>
                      <a:lnTo>
                        <a:pt x="2582" y="650"/>
                      </a:lnTo>
                      <a:lnTo>
                        <a:pt x="2583" y="655"/>
                      </a:lnTo>
                      <a:lnTo>
                        <a:pt x="2585" y="658"/>
                      </a:lnTo>
                      <a:lnTo>
                        <a:pt x="2587" y="661"/>
                      </a:lnTo>
                      <a:lnTo>
                        <a:pt x="2590" y="664"/>
                      </a:lnTo>
                      <a:lnTo>
                        <a:pt x="2596" y="667"/>
                      </a:lnTo>
                      <a:lnTo>
                        <a:pt x="2603" y="668"/>
                      </a:lnTo>
                      <a:lnTo>
                        <a:pt x="2611" y="669"/>
                      </a:lnTo>
                      <a:lnTo>
                        <a:pt x="2617" y="670"/>
                      </a:lnTo>
                      <a:lnTo>
                        <a:pt x="2625" y="673"/>
                      </a:lnTo>
                      <a:lnTo>
                        <a:pt x="2631" y="675"/>
                      </a:lnTo>
                      <a:lnTo>
                        <a:pt x="2631" y="687"/>
                      </a:lnTo>
                      <a:lnTo>
                        <a:pt x="2631" y="699"/>
                      </a:lnTo>
                      <a:lnTo>
                        <a:pt x="2635" y="703"/>
                      </a:lnTo>
                      <a:lnTo>
                        <a:pt x="2640" y="704"/>
                      </a:lnTo>
                      <a:lnTo>
                        <a:pt x="2644" y="705"/>
                      </a:lnTo>
                      <a:lnTo>
                        <a:pt x="2650" y="705"/>
                      </a:lnTo>
                      <a:lnTo>
                        <a:pt x="2655" y="706"/>
                      </a:lnTo>
                      <a:lnTo>
                        <a:pt x="2660" y="707"/>
                      </a:lnTo>
                      <a:lnTo>
                        <a:pt x="2664" y="709"/>
                      </a:lnTo>
                      <a:lnTo>
                        <a:pt x="2668" y="711"/>
                      </a:lnTo>
                      <a:lnTo>
                        <a:pt x="2668" y="719"/>
                      </a:lnTo>
                      <a:lnTo>
                        <a:pt x="2669" y="726"/>
                      </a:lnTo>
                      <a:lnTo>
                        <a:pt x="2671" y="730"/>
                      </a:lnTo>
                      <a:lnTo>
                        <a:pt x="2674" y="736"/>
                      </a:lnTo>
                      <a:lnTo>
                        <a:pt x="2676" y="740"/>
                      </a:lnTo>
                      <a:lnTo>
                        <a:pt x="2679" y="746"/>
                      </a:lnTo>
                      <a:lnTo>
                        <a:pt x="2680" y="753"/>
                      </a:lnTo>
                      <a:lnTo>
                        <a:pt x="2680" y="760"/>
                      </a:lnTo>
                      <a:lnTo>
                        <a:pt x="2665" y="765"/>
                      </a:lnTo>
                      <a:lnTo>
                        <a:pt x="2651" y="767"/>
                      </a:lnTo>
                      <a:lnTo>
                        <a:pt x="2637" y="768"/>
                      </a:lnTo>
                      <a:lnTo>
                        <a:pt x="2622" y="769"/>
                      </a:lnTo>
                      <a:lnTo>
                        <a:pt x="2607" y="770"/>
                      </a:lnTo>
                      <a:lnTo>
                        <a:pt x="2592" y="774"/>
                      </a:lnTo>
                      <a:lnTo>
                        <a:pt x="2575" y="778"/>
                      </a:lnTo>
                      <a:lnTo>
                        <a:pt x="2557" y="785"/>
                      </a:lnTo>
                      <a:lnTo>
                        <a:pt x="2568" y="797"/>
                      </a:lnTo>
                      <a:lnTo>
                        <a:pt x="2580" y="808"/>
                      </a:lnTo>
                      <a:lnTo>
                        <a:pt x="2592" y="819"/>
                      </a:lnTo>
                      <a:lnTo>
                        <a:pt x="2605" y="829"/>
                      </a:lnTo>
                      <a:lnTo>
                        <a:pt x="2613" y="833"/>
                      </a:lnTo>
                      <a:lnTo>
                        <a:pt x="2620" y="837"/>
                      </a:lnTo>
                      <a:lnTo>
                        <a:pt x="2629" y="841"/>
                      </a:lnTo>
                      <a:lnTo>
                        <a:pt x="2637" y="843"/>
                      </a:lnTo>
                      <a:lnTo>
                        <a:pt x="2646" y="845"/>
                      </a:lnTo>
                      <a:lnTo>
                        <a:pt x="2656" y="846"/>
                      </a:lnTo>
                      <a:lnTo>
                        <a:pt x="2668" y="847"/>
                      </a:lnTo>
                      <a:lnTo>
                        <a:pt x="2680" y="846"/>
                      </a:lnTo>
                      <a:lnTo>
                        <a:pt x="2679" y="854"/>
                      </a:lnTo>
                      <a:lnTo>
                        <a:pt x="2680" y="858"/>
                      </a:lnTo>
                      <a:lnTo>
                        <a:pt x="2682" y="863"/>
                      </a:lnTo>
                      <a:lnTo>
                        <a:pt x="2684" y="866"/>
                      </a:lnTo>
                      <a:lnTo>
                        <a:pt x="2689" y="868"/>
                      </a:lnTo>
                      <a:lnTo>
                        <a:pt x="2693" y="869"/>
                      </a:lnTo>
                      <a:lnTo>
                        <a:pt x="2699" y="871"/>
                      </a:lnTo>
                      <a:lnTo>
                        <a:pt x="2704" y="871"/>
                      </a:lnTo>
                      <a:lnTo>
                        <a:pt x="2705" y="876"/>
                      </a:lnTo>
                      <a:lnTo>
                        <a:pt x="2705" y="879"/>
                      </a:lnTo>
                      <a:lnTo>
                        <a:pt x="2704" y="883"/>
                      </a:lnTo>
                      <a:lnTo>
                        <a:pt x="2703" y="885"/>
                      </a:lnTo>
                      <a:lnTo>
                        <a:pt x="2700" y="889"/>
                      </a:lnTo>
                      <a:lnTo>
                        <a:pt x="2695" y="892"/>
                      </a:lnTo>
                      <a:lnTo>
                        <a:pt x="2690" y="895"/>
                      </a:lnTo>
                      <a:lnTo>
                        <a:pt x="2685" y="897"/>
                      </a:lnTo>
                      <a:lnTo>
                        <a:pt x="2683" y="899"/>
                      </a:lnTo>
                      <a:lnTo>
                        <a:pt x="2681" y="902"/>
                      </a:lnTo>
                      <a:lnTo>
                        <a:pt x="2680" y="904"/>
                      </a:lnTo>
                      <a:lnTo>
                        <a:pt x="2680" y="907"/>
                      </a:lnTo>
                      <a:lnTo>
                        <a:pt x="2679" y="913"/>
                      </a:lnTo>
                      <a:lnTo>
                        <a:pt x="2676" y="918"/>
                      </a:lnTo>
                      <a:lnTo>
                        <a:pt x="2672" y="922"/>
                      </a:lnTo>
                      <a:lnTo>
                        <a:pt x="2668" y="926"/>
                      </a:lnTo>
                      <a:lnTo>
                        <a:pt x="2662" y="928"/>
                      </a:lnTo>
                      <a:lnTo>
                        <a:pt x="2656" y="931"/>
                      </a:lnTo>
                      <a:lnTo>
                        <a:pt x="2650" y="932"/>
                      </a:lnTo>
                      <a:lnTo>
                        <a:pt x="2643" y="932"/>
                      </a:lnTo>
                      <a:lnTo>
                        <a:pt x="2642" y="940"/>
                      </a:lnTo>
                      <a:lnTo>
                        <a:pt x="2641" y="946"/>
                      </a:lnTo>
                      <a:lnTo>
                        <a:pt x="2642" y="951"/>
                      </a:lnTo>
                      <a:lnTo>
                        <a:pt x="2644" y="955"/>
                      </a:lnTo>
                      <a:lnTo>
                        <a:pt x="2648" y="958"/>
                      </a:lnTo>
                      <a:lnTo>
                        <a:pt x="2651" y="961"/>
                      </a:lnTo>
                      <a:lnTo>
                        <a:pt x="2655" y="963"/>
                      </a:lnTo>
                      <a:lnTo>
                        <a:pt x="2660" y="964"/>
                      </a:lnTo>
                      <a:lnTo>
                        <a:pt x="2669" y="967"/>
                      </a:lnTo>
                      <a:lnTo>
                        <a:pt x="2676" y="973"/>
                      </a:lnTo>
                      <a:lnTo>
                        <a:pt x="2679" y="976"/>
                      </a:lnTo>
                      <a:lnTo>
                        <a:pt x="2680" y="981"/>
                      </a:lnTo>
                      <a:lnTo>
                        <a:pt x="2681" y="986"/>
                      </a:lnTo>
                      <a:lnTo>
                        <a:pt x="2680" y="993"/>
                      </a:lnTo>
                      <a:lnTo>
                        <a:pt x="2672" y="993"/>
                      </a:lnTo>
                      <a:lnTo>
                        <a:pt x="2666" y="994"/>
                      </a:lnTo>
                      <a:lnTo>
                        <a:pt x="2663" y="995"/>
                      </a:lnTo>
                      <a:lnTo>
                        <a:pt x="2661" y="997"/>
                      </a:lnTo>
                      <a:lnTo>
                        <a:pt x="2660" y="1001"/>
                      </a:lnTo>
                      <a:lnTo>
                        <a:pt x="2661" y="1003"/>
                      </a:lnTo>
                      <a:lnTo>
                        <a:pt x="2663" y="1004"/>
                      </a:lnTo>
                      <a:lnTo>
                        <a:pt x="2668" y="1005"/>
                      </a:lnTo>
                      <a:lnTo>
                        <a:pt x="2665" y="1011"/>
                      </a:lnTo>
                      <a:lnTo>
                        <a:pt x="2663" y="1015"/>
                      </a:lnTo>
                      <a:lnTo>
                        <a:pt x="2660" y="1019"/>
                      </a:lnTo>
                      <a:lnTo>
                        <a:pt x="2656" y="1020"/>
                      </a:lnTo>
                      <a:lnTo>
                        <a:pt x="2653" y="1020"/>
                      </a:lnTo>
                      <a:lnTo>
                        <a:pt x="2650" y="1020"/>
                      </a:lnTo>
                      <a:lnTo>
                        <a:pt x="2645" y="1019"/>
                      </a:lnTo>
                      <a:lnTo>
                        <a:pt x="2641" y="1016"/>
                      </a:lnTo>
                      <a:lnTo>
                        <a:pt x="2632" y="1012"/>
                      </a:lnTo>
                      <a:lnTo>
                        <a:pt x="2623" y="1007"/>
                      </a:lnTo>
                      <a:lnTo>
                        <a:pt x="2620" y="1006"/>
                      </a:lnTo>
                      <a:lnTo>
                        <a:pt x="2615" y="1005"/>
                      </a:lnTo>
                      <a:lnTo>
                        <a:pt x="2611" y="1005"/>
                      </a:lnTo>
                      <a:lnTo>
                        <a:pt x="2606" y="1005"/>
                      </a:lnTo>
                      <a:lnTo>
                        <a:pt x="2602" y="1006"/>
                      </a:lnTo>
                      <a:lnTo>
                        <a:pt x="2600" y="1007"/>
                      </a:lnTo>
                      <a:lnTo>
                        <a:pt x="2596" y="1010"/>
                      </a:lnTo>
                      <a:lnTo>
                        <a:pt x="2595" y="1012"/>
                      </a:lnTo>
                      <a:lnTo>
                        <a:pt x="2592" y="1019"/>
                      </a:lnTo>
                      <a:lnTo>
                        <a:pt x="2590" y="1025"/>
                      </a:lnTo>
                      <a:lnTo>
                        <a:pt x="2587" y="1033"/>
                      </a:lnTo>
                      <a:lnTo>
                        <a:pt x="2584" y="1039"/>
                      </a:lnTo>
                      <a:lnTo>
                        <a:pt x="2582" y="1041"/>
                      </a:lnTo>
                      <a:lnTo>
                        <a:pt x="2579" y="1042"/>
                      </a:lnTo>
                      <a:lnTo>
                        <a:pt x="2574" y="1042"/>
                      </a:lnTo>
                      <a:lnTo>
                        <a:pt x="2570" y="1042"/>
                      </a:lnTo>
                      <a:lnTo>
                        <a:pt x="2570" y="1050"/>
                      </a:lnTo>
                      <a:lnTo>
                        <a:pt x="2571" y="1056"/>
                      </a:lnTo>
                      <a:lnTo>
                        <a:pt x="2573" y="1062"/>
                      </a:lnTo>
                      <a:lnTo>
                        <a:pt x="2576" y="1066"/>
                      </a:lnTo>
                      <a:lnTo>
                        <a:pt x="2580" y="1071"/>
                      </a:lnTo>
                      <a:lnTo>
                        <a:pt x="2584" y="1074"/>
                      </a:lnTo>
                      <a:lnTo>
                        <a:pt x="2589" y="1076"/>
                      </a:lnTo>
                      <a:lnTo>
                        <a:pt x="2594" y="1079"/>
                      </a:lnTo>
                      <a:lnTo>
                        <a:pt x="2593" y="1082"/>
                      </a:lnTo>
                      <a:lnTo>
                        <a:pt x="2592" y="1084"/>
                      </a:lnTo>
                      <a:lnTo>
                        <a:pt x="2590" y="1086"/>
                      </a:lnTo>
                      <a:lnTo>
                        <a:pt x="2587" y="1088"/>
                      </a:lnTo>
                      <a:lnTo>
                        <a:pt x="2582" y="1090"/>
                      </a:lnTo>
                      <a:lnTo>
                        <a:pt x="2575" y="1090"/>
                      </a:lnTo>
                      <a:lnTo>
                        <a:pt x="2560" y="1090"/>
                      </a:lnTo>
                      <a:lnTo>
                        <a:pt x="2545" y="1091"/>
                      </a:lnTo>
                      <a:lnTo>
                        <a:pt x="2533" y="1095"/>
                      </a:lnTo>
                      <a:lnTo>
                        <a:pt x="2520" y="1100"/>
                      </a:lnTo>
                      <a:lnTo>
                        <a:pt x="2508" y="1105"/>
                      </a:lnTo>
                      <a:lnTo>
                        <a:pt x="2496" y="1111"/>
                      </a:lnTo>
                      <a:lnTo>
                        <a:pt x="2484" y="1116"/>
                      </a:lnTo>
                      <a:lnTo>
                        <a:pt x="2472" y="1121"/>
                      </a:lnTo>
                      <a:lnTo>
                        <a:pt x="2459" y="1125"/>
                      </a:lnTo>
                      <a:lnTo>
                        <a:pt x="2447" y="1128"/>
                      </a:lnTo>
                      <a:lnTo>
                        <a:pt x="2447" y="1131"/>
                      </a:lnTo>
                      <a:lnTo>
                        <a:pt x="2448" y="1133"/>
                      </a:lnTo>
                      <a:lnTo>
                        <a:pt x="2449" y="1135"/>
                      </a:lnTo>
                      <a:lnTo>
                        <a:pt x="2452" y="1137"/>
                      </a:lnTo>
                      <a:lnTo>
                        <a:pt x="2456" y="1138"/>
                      </a:lnTo>
                      <a:lnTo>
                        <a:pt x="2462" y="1139"/>
                      </a:lnTo>
                      <a:lnTo>
                        <a:pt x="2467" y="1138"/>
                      </a:lnTo>
                      <a:lnTo>
                        <a:pt x="2473" y="1138"/>
                      </a:lnTo>
                      <a:lnTo>
                        <a:pt x="2479" y="1139"/>
                      </a:lnTo>
                      <a:lnTo>
                        <a:pt x="2484" y="1140"/>
                      </a:lnTo>
                      <a:lnTo>
                        <a:pt x="2488" y="1144"/>
                      </a:lnTo>
                      <a:lnTo>
                        <a:pt x="2493" y="1151"/>
                      </a:lnTo>
                      <a:lnTo>
                        <a:pt x="2497" y="1158"/>
                      </a:lnTo>
                      <a:lnTo>
                        <a:pt x="2502" y="1165"/>
                      </a:lnTo>
                      <a:lnTo>
                        <a:pt x="2507" y="1172"/>
                      </a:lnTo>
                      <a:lnTo>
                        <a:pt x="2515" y="1177"/>
                      </a:lnTo>
                      <a:lnTo>
                        <a:pt x="2518" y="1178"/>
                      </a:lnTo>
                      <a:lnTo>
                        <a:pt x="2523" y="1179"/>
                      </a:lnTo>
                      <a:lnTo>
                        <a:pt x="2527" y="1179"/>
                      </a:lnTo>
                      <a:lnTo>
                        <a:pt x="2533" y="1177"/>
                      </a:lnTo>
                      <a:lnTo>
                        <a:pt x="2534" y="1181"/>
                      </a:lnTo>
                      <a:lnTo>
                        <a:pt x="2535" y="1185"/>
                      </a:lnTo>
                      <a:lnTo>
                        <a:pt x="2534" y="1189"/>
                      </a:lnTo>
                      <a:lnTo>
                        <a:pt x="2534" y="1191"/>
                      </a:lnTo>
                      <a:lnTo>
                        <a:pt x="2531" y="1197"/>
                      </a:lnTo>
                      <a:lnTo>
                        <a:pt x="2525" y="1201"/>
                      </a:lnTo>
                      <a:lnTo>
                        <a:pt x="2515" y="1208"/>
                      </a:lnTo>
                      <a:lnTo>
                        <a:pt x="2508" y="1213"/>
                      </a:lnTo>
                      <a:lnTo>
                        <a:pt x="2507" y="1221"/>
                      </a:lnTo>
                      <a:lnTo>
                        <a:pt x="2507" y="1229"/>
                      </a:lnTo>
                      <a:lnTo>
                        <a:pt x="2510" y="1238"/>
                      </a:lnTo>
                      <a:lnTo>
                        <a:pt x="2511" y="1248"/>
                      </a:lnTo>
                      <a:lnTo>
                        <a:pt x="2511" y="1257"/>
                      </a:lnTo>
                      <a:lnTo>
                        <a:pt x="2508" y="1264"/>
                      </a:lnTo>
                      <a:lnTo>
                        <a:pt x="2507" y="1268"/>
                      </a:lnTo>
                      <a:lnTo>
                        <a:pt x="2504" y="1270"/>
                      </a:lnTo>
                      <a:lnTo>
                        <a:pt x="2501" y="1273"/>
                      </a:lnTo>
                      <a:lnTo>
                        <a:pt x="2496" y="1274"/>
                      </a:lnTo>
                      <a:lnTo>
                        <a:pt x="2501" y="1283"/>
                      </a:lnTo>
                      <a:lnTo>
                        <a:pt x="2505" y="1290"/>
                      </a:lnTo>
                      <a:lnTo>
                        <a:pt x="2512" y="1296"/>
                      </a:lnTo>
                      <a:lnTo>
                        <a:pt x="2520" y="1300"/>
                      </a:lnTo>
                      <a:lnTo>
                        <a:pt x="2536" y="1308"/>
                      </a:lnTo>
                      <a:lnTo>
                        <a:pt x="2554" y="1315"/>
                      </a:lnTo>
                      <a:lnTo>
                        <a:pt x="2563" y="1318"/>
                      </a:lnTo>
                      <a:lnTo>
                        <a:pt x="2572" y="1321"/>
                      </a:lnTo>
                      <a:lnTo>
                        <a:pt x="2580" y="1326"/>
                      </a:lnTo>
                      <a:lnTo>
                        <a:pt x="2587" y="1330"/>
                      </a:lnTo>
                      <a:lnTo>
                        <a:pt x="2594" y="1336"/>
                      </a:lnTo>
                      <a:lnTo>
                        <a:pt x="2600" y="1342"/>
                      </a:lnTo>
                      <a:lnTo>
                        <a:pt x="2603" y="1351"/>
                      </a:lnTo>
                      <a:lnTo>
                        <a:pt x="2606" y="1360"/>
                      </a:lnTo>
                      <a:lnTo>
                        <a:pt x="2591" y="1360"/>
                      </a:lnTo>
                      <a:lnTo>
                        <a:pt x="2575" y="1360"/>
                      </a:lnTo>
                      <a:lnTo>
                        <a:pt x="2568" y="1360"/>
                      </a:lnTo>
                      <a:lnTo>
                        <a:pt x="2563" y="1358"/>
                      </a:lnTo>
                      <a:lnTo>
                        <a:pt x="2561" y="1356"/>
                      </a:lnTo>
                      <a:lnTo>
                        <a:pt x="2560" y="1353"/>
                      </a:lnTo>
                      <a:lnTo>
                        <a:pt x="2558" y="1351"/>
                      </a:lnTo>
                      <a:lnTo>
                        <a:pt x="2557" y="1348"/>
                      </a:lnTo>
                      <a:lnTo>
                        <a:pt x="2553" y="1349"/>
                      </a:lnTo>
                      <a:lnTo>
                        <a:pt x="2551" y="1351"/>
                      </a:lnTo>
                      <a:lnTo>
                        <a:pt x="2550" y="1353"/>
                      </a:lnTo>
                      <a:lnTo>
                        <a:pt x="2550" y="1355"/>
                      </a:lnTo>
                      <a:lnTo>
                        <a:pt x="2551" y="1357"/>
                      </a:lnTo>
                      <a:lnTo>
                        <a:pt x="2553" y="1359"/>
                      </a:lnTo>
                      <a:lnTo>
                        <a:pt x="2555" y="1360"/>
                      </a:lnTo>
                      <a:lnTo>
                        <a:pt x="2557" y="1360"/>
                      </a:lnTo>
                      <a:lnTo>
                        <a:pt x="2545" y="1372"/>
                      </a:lnTo>
                      <a:lnTo>
                        <a:pt x="2534" y="1380"/>
                      </a:lnTo>
                      <a:lnTo>
                        <a:pt x="2528" y="1384"/>
                      </a:lnTo>
                      <a:lnTo>
                        <a:pt x="2523" y="1386"/>
                      </a:lnTo>
                      <a:lnTo>
                        <a:pt x="2517" y="1387"/>
                      </a:lnTo>
                      <a:lnTo>
                        <a:pt x="2512" y="1388"/>
                      </a:lnTo>
                      <a:lnTo>
                        <a:pt x="2498" y="1389"/>
                      </a:lnTo>
                      <a:lnTo>
                        <a:pt x="2484" y="1389"/>
                      </a:lnTo>
                      <a:lnTo>
                        <a:pt x="2467" y="1387"/>
                      </a:lnTo>
                      <a:lnTo>
                        <a:pt x="2447" y="1385"/>
                      </a:lnTo>
                      <a:lnTo>
                        <a:pt x="2449" y="1377"/>
                      </a:lnTo>
                      <a:lnTo>
                        <a:pt x="2451" y="1371"/>
                      </a:lnTo>
                      <a:lnTo>
                        <a:pt x="2449" y="1367"/>
                      </a:lnTo>
                      <a:lnTo>
                        <a:pt x="2446" y="1363"/>
                      </a:lnTo>
                      <a:lnTo>
                        <a:pt x="2443" y="1362"/>
                      </a:lnTo>
                      <a:lnTo>
                        <a:pt x="2438" y="1361"/>
                      </a:lnTo>
                      <a:lnTo>
                        <a:pt x="2434" y="1360"/>
                      </a:lnTo>
                      <a:lnTo>
                        <a:pt x="2429" y="1360"/>
                      </a:lnTo>
                      <a:lnTo>
                        <a:pt x="2424" y="1360"/>
                      </a:lnTo>
                      <a:lnTo>
                        <a:pt x="2419" y="1359"/>
                      </a:lnTo>
                      <a:lnTo>
                        <a:pt x="2415" y="1358"/>
                      </a:lnTo>
                      <a:lnTo>
                        <a:pt x="2412" y="1357"/>
                      </a:lnTo>
                      <a:lnTo>
                        <a:pt x="2408" y="1353"/>
                      </a:lnTo>
                      <a:lnTo>
                        <a:pt x="2407" y="1349"/>
                      </a:lnTo>
                      <a:lnTo>
                        <a:pt x="2408" y="1343"/>
                      </a:lnTo>
                      <a:lnTo>
                        <a:pt x="2410" y="1336"/>
                      </a:lnTo>
                      <a:lnTo>
                        <a:pt x="2404" y="1335"/>
                      </a:lnTo>
                      <a:lnTo>
                        <a:pt x="2398" y="1335"/>
                      </a:lnTo>
                      <a:lnTo>
                        <a:pt x="2393" y="1335"/>
                      </a:lnTo>
                      <a:lnTo>
                        <a:pt x="2388" y="1336"/>
                      </a:lnTo>
                      <a:lnTo>
                        <a:pt x="2380" y="1338"/>
                      </a:lnTo>
                      <a:lnTo>
                        <a:pt x="2374" y="1342"/>
                      </a:lnTo>
                      <a:lnTo>
                        <a:pt x="2367" y="1346"/>
                      </a:lnTo>
                      <a:lnTo>
                        <a:pt x="2359" y="1349"/>
                      </a:lnTo>
                      <a:lnTo>
                        <a:pt x="2355" y="1349"/>
                      </a:lnTo>
                      <a:lnTo>
                        <a:pt x="2349" y="1350"/>
                      </a:lnTo>
                      <a:lnTo>
                        <a:pt x="2344" y="1349"/>
                      </a:lnTo>
                      <a:lnTo>
                        <a:pt x="2337" y="1348"/>
                      </a:lnTo>
                      <a:lnTo>
                        <a:pt x="2341" y="1353"/>
                      </a:lnTo>
                      <a:lnTo>
                        <a:pt x="2344" y="1358"/>
                      </a:lnTo>
                      <a:lnTo>
                        <a:pt x="2345" y="1362"/>
                      </a:lnTo>
                      <a:lnTo>
                        <a:pt x="2345" y="1366"/>
                      </a:lnTo>
                      <a:lnTo>
                        <a:pt x="2343" y="1369"/>
                      </a:lnTo>
                      <a:lnTo>
                        <a:pt x="2338" y="1371"/>
                      </a:lnTo>
                      <a:lnTo>
                        <a:pt x="2333" y="1372"/>
                      </a:lnTo>
                      <a:lnTo>
                        <a:pt x="2325" y="1372"/>
                      </a:lnTo>
                      <a:lnTo>
                        <a:pt x="2326" y="1376"/>
                      </a:lnTo>
                      <a:lnTo>
                        <a:pt x="2328" y="1379"/>
                      </a:lnTo>
                      <a:lnTo>
                        <a:pt x="2331" y="1381"/>
                      </a:lnTo>
                      <a:lnTo>
                        <a:pt x="2335" y="1384"/>
                      </a:lnTo>
                      <a:lnTo>
                        <a:pt x="2345" y="1387"/>
                      </a:lnTo>
                      <a:lnTo>
                        <a:pt x="2354" y="1389"/>
                      </a:lnTo>
                      <a:lnTo>
                        <a:pt x="2357" y="1390"/>
                      </a:lnTo>
                      <a:lnTo>
                        <a:pt x="2359" y="1391"/>
                      </a:lnTo>
                      <a:lnTo>
                        <a:pt x="2360" y="1392"/>
                      </a:lnTo>
                      <a:lnTo>
                        <a:pt x="2354" y="1395"/>
                      </a:lnTo>
                      <a:lnTo>
                        <a:pt x="2337" y="1397"/>
                      </a:lnTo>
                      <a:lnTo>
                        <a:pt x="2339" y="1401"/>
                      </a:lnTo>
                      <a:lnTo>
                        <a:pt x="2341" y="1405"/>
                      </a:lnTo>
                      <a:lnTo>
                        <a:pt x="2345" y="1407"/>
                      </a:lnTo>
                      <a:lnTo>
                        <a:pt x="2348" y="1409"/>
                      </a:lnTo>
                      <a:lnTo>
                        <a:pt x="2356" y="1411"/>
                      </a:lnTo>
                      <a:lnTo>
                        <a:pt x="2364" y="1411"/>
                      </a:lnTo>
                      <a:lnTo>
                        <a:pt x="2382" y="1409"/>
                      </a:lnTo>
                      <a:lnTo>
                        <a:pt x="2398" y="1409"/>
                      </a:lnTo>
                      <a:lnTo>
                        <a:pt x="2420" y="1414"/>
                      </a:lnTo>
                      <a:lnTo>
                        <a:pt x="2445" y="1420"/>
                      </a:lnTo>
                      <a:lnTo>
                        <a:pt x="2457" y="1422"/>
                      </a:lnTo>
                      <a:lnTo>
                        <a:pt x="2471" y="1424"/>
                      </a:lnTo>
                      <a:lnTo>
                        <a:pt x="2483" y="1424"/>
                      </a:lnTo>
                      <a:lnTo>
                        <a:pt x="2496" y="1421"/>
                      </a:lnTo>
                      <a:lnTo>
                        <a:pt x="2487" y="1435"/>
                      </a:lnTo>
                      <a:lnTo>
                        <a:pt x="2477" y="1448"/>
                      </a:lnTo>
                      <a:lnTo>
                        <a:pt x="2466" y="1460"/>
                      </a:lnTo>
                      <a:lnTo>
                        <a:pt x="2456" y="1473"/>
                      </a:lnTo>
                      <a:lnTo>
                        <a:pt x="2434" y="1497"/>
                      </a:lnTo>
                      <a:lnTo>
                        <a:pt x="2410" y="1519"/>
                      </a:lnTo>
                      <a:lnTo>
                        <a:pt x="2400" y="1518"/>
                      </a:lnTo>
                      <a:lnTo>
                        <a:pt x="2390" y="1517"/>
                      </a:lnTo>
                      <a:lnTo>
                        <a:pt x="2380" y="1518"/>
                      </a:lnTo>
                      <a:lnTo>
                        <a:pt x="2371" y="1519"/>
                      </a:lnTo>
                      <a:lnTo>
                        <a:pt x="2354" y="1525"/>
                      </a:lnTo>
                      <a:lnTo>
                        <a:pt x="2337" y="1532"/>
                      </a:lnTo>
                      <a:lnTo>
                        <a:pt x="2324" y="1532"/>
                      </a:lnTo>
                      <a:lnTo>
                        <a:pt x="2312" y="1532"/>
                      </a:lnTo>
                      <a:lnTo>
                        <a:pt x="2309" y="1536"/>
                      </a:lnTo>
                      <a:lnTo>
                        <a:pt x="2306" y="1538"/>
                      </a:lnTo>
                      <a:lnTo>
                        <a:pt x="2305" y="1538"/>
                      </a:lnTo>
                      <a:lnTo>
                        <a:pt x="2302" y="1537"/>
                      </a:lnTo>
                      <a:lnTo>
                        <a:pt x="2301" y="1536"/>
                      </a:lnTo>
                      <a:lnTo>
                        <a:pt x="2298" y="1534"/>
                      </a:lnTo>
                      <a:lnTo>
                        <a:pt x="2294" y="1533"/>
                      </a:lnTo>
                      <a:lnTo>
                        <a:pt x="2288" y="1532"/>
                      </a:lnTo>
                      <a:lnTo>
                        <a:pt x="2276" y="1533"/>
                      </a:lnTo>
                      <a:lnTo>
                        <a:pt x="2264" y="1535"/>
                      </a:lnTo>
                      <a:lnTo>
                        <a:pt x="2250" y="1539"/>
                      </a:lnTo>
                      <a:lnTo>
                        <a:pt x="2238" y="1544"/>
                      </a:lnTo>
                      <a:lnTo>
                        <a:pt x="2225" y="1548"/>
                      </a:lnTo>
                      <a:lnTo>
                        <a:pt x="2210" y="1553"/>
                      </a:lnTo>
                      <a:lnTo>
                        <a:pt x="2195" y="1555"/>
                      </a:lnTo>
                      <a:lnTo>
                        <a:pt x="2178" y="1556"/>
                      </a:lnTo>
                      <a:lnTo>
                        <a:pt x="2172" y="1557"/>
                      </a:lnTo>
                      <a:lnTo>
                        <a:pt x="2170" y="1558"/>
                      </a:lnTo>
                      <a:lnTo>
                        <a:pt x="2170" y="1560"/>
                      </a:lnTo>
                      <a:lnTo>
                        <a:pt x="2170" y="1564"/>
                      </a:lnTo>
                      <a:lnTo>
                        <a:pt x="2172" y="1566"/>
                      </a:lnTo>
                      <a:lnTo>
                        <a:pt x="2174" y="1567"/>
                      </a:lnTo>
                      <a:lnTo>
                        <a:pt x="2177" y="1568"/>
                      </a:lnTo>
                      <a:lnTo>
                        <a:pt x="2178" y="1568"/>
                      </a:lnTo>
                      <a:lnTo>
                        <a:pt x="2172" y="1576"/>
                      </a:lnTo>
                      <a:lnTo>
                        <a:pt x="2168" y="1582"/>
                      </a:lnTo>
                      <a:lnTo>
                        <a:pt x="2162" y="1583"/>
                      </a:lnTo>
                      <a:lnTo>
                        <a:pt x="2156" y="1583"/>
                      </a:lnTo>
                      <a:lnTo>
                        <a:pt x="2149" y="1582"/>
                      </a:lnTo>
                      <a:lnTo>
                        <a:pt x="2140" y="1579"/>
                      </a:lnTo>
                      <a:lnTo>
                        <a:pt x="2130" y="1579"/>
                      </a:lnTo>
                      <a:lnTo>
                        <a:pt x="2117" y="1580"/>
                      </a:lnTo>
                      <a:lnTo>
                        <a:pt x="2118" y="1585"/>
                      </a:lnTo>
                      <a:lnTo>
                        <a:pt x="2119" y="1587"/>
                      </a:lnTo>
                      <a:lnTo>
                        <a:pt x="2122" y="1589"/>
                      </a:lnTo>
                      <a:lnTo>
                        <a:pt x="2126" y="1590"/>
                      </a:lnTo>
                      <a:lnTo>
                        <a:pt x="2133" y="1592"/>
                      </a:lnTo>
                      <a:lnTo>
                        <a:pt x="2141" y="1593"/>
                      </a:lnTo>
                      <a:lnTo>
                        <a:pt x="2140" y="1596"/>
                      </a:lnTo>
                      <a:lnTo>
                        <a:pt x="2138" y="1599"/>
                      </a:lnTo>
                      <a:lnTo>
                        <a:pt x="2133" y="1602"/>
                      </a:lnTo>
                      <a:lnTo>
                        <a:pt x="2128" y="1604"/>
                      </a:lnTo>
                      <a:lnTo>
                        <a:pt x="2121" y="1606"/>
                      </a:lnTo>
                      <a:lnTo>
                        <a:pt x="2113" y="1607"/>
                      </a:lnTo>
                      <a:lnTo>
                        <a:pt x="2105" y="1608"/>
                      </a:lnTo>
                      <a:lnTo>
                        <a:pt x="2098" y="1608"/>
                      </a:lnTo>
                      <a:lnTo>
                        <a:pt x="2090" y="1608"/>
                      </a:lnTo>
                      <a:lnTo>
                        <a:pt x="2083" y="1606"/>
                      </a:lnTo>
                      <a:lnTo>
                        <a:pt x="2077" y="1605"/>
                      </a:lnTo>
                      <a:lnTo>
                        <a:pt x="2072" y="1602"/>
                      </a:lnTo>
                      <a:lnTo>
                        <a:pt x="2068" y="1598"/>
                      </a:lnTo>
                      <a:lnTo>
                        <a:pt x="2065" y="1593"/>
                      </a:lnTo>
                      <a:lnTo>
                        <a:pt x="2065" y="1587"/>
                      </a:lnTo>
                      <a:lnTo>
                        <a:pt x="2068" y="1580"/>
                      </a:lnTo>
                      <a:lnTo>
                        <a:pt x="2063" y="1583"/>
                      </a:lnTo>
                      <a:lnTo>
                        <a:pt x="2058" y="1584"/>
                      </a:lnTo>
                      <a:lnTo>
                        <a:pt x="2050" y="1585"/>
                      </a:lnTo>
                      <a:lnTo>
                        <a:pt x="2042" y="1586"/>
                      </a:lnTo>
                      <a:lnTo>
                        <a:pt x="2034" y="1587"/>
                      </a:lnTo>
                      <a:lnTo>
                        <a:pt x="2028" y="1588"/>
                      </a:lnTo>
                      <a:lnTo>
                        <a:pt x="2022" y="1590"/>
                      </a:lnTo>
                      <a:lnTo>
                        <a:pt x="2019" y="1593"/>
                      </a:lnTo>
                      <a:lnTo>
                        <a:pt x="2018" y="1597"/>
                      </a:lnTo>
                      <a:lnTo>
                        <a:pt x="2018" y="1604"/>
                      </a:lnTo>
                      <a:lnTo>
                        <a:pt x="2018" y="1611"/>
                      </a:lnTo>
                      <a:lnTo>
                        <a:pt x="2020" y="1617"/>
                      </a:lnTo>
                      <a:lnTo>
                        <a:pt x="2021" y="1625"/>
                      </a:lnTo>
                      <a:lnTo>
                        <a:pt x="2021" y="1632"/>
                      </a:lnTo>
                      <a:lnTo>
                        <a:pt x="2021" y="1637"/>
                      </a:lnTo>
                      <a:lnTo>
                        <a:pt x="2019" y="1642"/>
                      </a:lnTo>
                      <a:lnTo>
                        <a:pt x="2014" y="1639"/>
                      </a:lnTo>
                      <a:lnTo>
                        <a:pt x="2002" y="1636"/>
                      </a:lnTo>
                      <a:lnTo>
                        <a:pt x="1996" y="1635"/>
                      </a:lnTo>
                      <a:lnTo>
                        <a:pt x="1990" y="1635"/>
                      </a:lnTo>
                      <a:lnTo>
                        <a:pt x="1988" y="1636"/>
                      </a:lnTo>
                      <a:lnTo>
                        <a:pt x="1985" y="1637"/>
                      </a:lnTo>
                      <a:lnTo>
                        <a:pt x="1983" y="1639"/>
                      </a:lnTo>
                      <a:lnTo>
                        <a:pt x="1982" y="1642"/>
                      </a:lnTo>
                      <a:lnTo>
                        <a:pt x="1982" y="1645"/>
                      </a:lnTo>
                      <a:lnTo>
                        <a:pt x="1984" y="1648"/>
                      </a:lnTo>
                      <a:lnTo>
                        <a:pt x="1986" y="1653"/>
                      </a:lnTo>
                      <a:lnTo>
                        <a:pt x="1990" y="1657"/>
                      </a:lnTo>
                      <a:lnTo>
                        <a:pt x="1993" y="1662"/>
                      </a:lnTo>
                      <a:lnTo>
                        <a:pt x="1995" y="1667"/>
                      </a:lnTo>
                      <a:lnTo>
                        <a:pt x="1995" y="1673"/>
                      </a:lnTo>
                      <a:lnTo>
                        <a:pt x="1994" y="1678"/>
                      </a:lnTo>
                      <a:lnTo>
                        <a:pt x="1989" y="1683"/>
                      </a:lnTo>
                      <a:lnTo>
                        <a:pt x="1984" y="1685"/>
                      </a:lnTo>
                      <a:lnTo>
                        <a:pt x="1980" y="1686"/>
                      </a:lnTo>
                      <a:lnTo>
                        <a:pt x="1976" y="1686"/>
                      </a:lnTo>
                      <a:lnTo>
                        <a:pt x="1969" y="1683"/>
                      </a:lnTo>
                      <a:lnTo>
                        <a:pt x="1957" y="1678"/>
                      </a:lnTo>
                      <a:lnTo>
                        <a:pt x="1957" y="1687"/>
                      </a:lnTo>
                      <a:lnTo>
                        <a:pt x="1957" y="1697"/>
                      </a:lnTo>
                      <a:lnTo>
                        <a:pt x="1957" y="1706"/>
                      </a:lnTo>
                      <a:lnTo>
                        <a:pt x="1957" y="1715"/>
                      </a:lnTo>
                      <a:lnTo>
                        <a:pt x="1945" y="1715"/>
                      </a:lnTo>
                      <a:lnTo>
                        <a:pt x="1933" y="1715"/>
                      </a:lnTo>
                      <a:lnTo>
                        <a:pt x="1929" y="1717"/>
                      </a:lnTo>
                      <a:lnTo>
                        <a:pt x="1926" y="1720"/>
                      </a:lnTo>
                      <a:lnTo>
                        <a:pt x="1925" y="1723"/>
                      </a:lnTo>
                      <a:lnTo>
                        <a:pt x="1925" y="1727"/>
                      </a:lnTo>
                      <a:lnTo>
                        <a:pt x="1925" y="1731"/>
                      </a:lnTo>
                      <a:lnTo>
                        <a:pt x="1924" y="1734"/>
                      </a:lnTo>
                      <a:lnTo>
                        <a:pt x="1923" y="1737"/>
                      </a:lnTo>
                      <a:lnTo>
                        <a:pt x="1921" y="1740"/>
                      </a:lnTo>
                      <a:lnTo>
                        <a:pt x="1903" y="1743"/>
                      </a:lnTo>
                      <a:lnTo>
                        <a:pt x="1881" y="1746"/>
                      </a:lnTo>
                      <a:lnTo>
                        <a:pt x="1875" y="1747"/>
                      </a:lnTo>
                      <a:lnTo>
                        <a:pt x="1871" y="1750"/>
                      </a:lnTo>
                      <a:lnTo>
                        <a:pt x="1866" y="1752"/>
                      </a:lnTo>
                      <a:lnTo>
                        <a:pt x="1863" y="1755"/>
                      </a:lnTo>
                      <a:lnTo>
                        <a:pt x="1861" y="1759"/>
                      </a:lnTo>
                      <a:lnTo>
                        <a:pt x="1860" y="1764"/>
                      </a:lnTo>
                      <a:lnTo>
                        <a:pt x="1858" y="1770"/>
                      </a:lnTo>
                      <a:lnTo>
                        <a:pt x="1860" y="1776"/>
                      </a:lnTo>
                      <a:lnTo>
                        <a:pt x="1841" y="1781"/>
                      </a:lnTo>
                      <a:lnTo>
                        <a:pt x="1822" y="1784"/>
                      </a:lnTo>
                      <a:lnTo>
                        <a:pt x="1801" y="1786"/>
                      </a:lnTo>
                      <a:lnTo>
                        <a:pt x="1779" y="1787"/>
                      </a:lnTo>
                      <a:lnTo>
                        <a:pt x="1758" y="1789"/>
                      </a:lnTo>
                      <a:lnTo>
                        <a:pt x="1735" y="1790"/>
                      </a:lnTo>
                      <a:lnTo>
                        <a:pt x="1711" y="1790"/>
                      </a:lnTo>
                      <a:lnTo>
                        <a:pt x="1688" y="1789"/>
                      </a:lnTo>
                      <a:lnTo>
                        <a:pt x="1679" y="1796"/>
                      </a:lnTo>
                      <a:lnTo>
                        <a:pt x="1671" y="1807"/>
                      </a:lnTo>
                      <a:lnTo>
                        <a:pt x="1663" y="1819"/>
                      </a:lnTo>
                      <a:lnTo>
                        <a:pt x="1655" y="1831"/>
                      </a:lnTo>
                      <a:lnTo>
                        <a:pt x="1650" y="1835"/>
                      </a:lnTo>
                      <a:lnTo>
                        <a:pt x="1646" y="1840"/>
                      </a:lnTo>
                      <a:lnTo>
                        <a:pt x="1641" y="1843"/>
                      </a:lnTo>
                      <a:lnTo>
                        <a:pt x="1637" y="1844"/>
                      </a:lnTo>
                      <a:lnTo>
                        <a:pt x="1632" y="1845"/>
                      </a:lnTo>
                      <a:lnTo>
                        <a:pt x="1627" y="1844"/>
                      </a:lnTo>
                      <a:lnTo>
                        <a:pt x="1621" y="1842"/>
                      </a:lnTo>
                      <a:lnTo>
                        <a:pt x="1615" y="1838"/>
                      </a:lnTo>
                      <a:lnTo>
                        <a:pt x="1619" y="1845"/>
                      </a:lnTo>
                      <a:lnTo>
                        <a:pt x="1624" y="1853"/>
                      </a:lnTo>
                      <a:lnTo>
                        <a:pt x="1626" y="1858"/>
                      </a:lnTo>
                      <a:lnTo>
                        <a:pt x="1628" y="1863"/>
                      </a:lnTo>
                      <a:lnTo>
                        <a:pt x="1628" y="1869"/>
                      </a:lnTo>
                      <a:lnTo>
                        <a:pt x="1627" y="1874"/>
                      </a:lnTo>
                      <a:lnTo>
                        <a:pt x="1615" y="1874"/>
                      </a:lnTo>
                      <a:lnTo>
                        <a:pt x="1602" y="1874"/>
                      </a:lnTo>
                      <a:lnTo>
                        <a:pt x="1608" y="1885"/>
                      </a:lnTo>
                      <a:lnTo>
                        <a:pt x="1615" y="1899"/>
                      </a:lnTo>
                      <a:lnTo>
                        <a:pt x="1614" y="1899"/>
                      </a:lnTo>
                      <a:lnTo>
                        <a:pt x="1609" y="1901"/>
                      </a:lnTo>
                      <a:lnTo>
                        <a:pt x="1607" y="1903"/>
                      </a:lnTo>
                      <a:lnTo>
                        <a:pt x="1605" y="1905"/>
                      </a:lnTo>
                      <a:lnTo>
                        <a:pt x="1604" y="1908"/>
                      </a:lnTo>
                      <a:lnTo>
                        <a:pt x="1602" y="1911"/>
                      </a:lnTo>
                      <a:lnTo>
                        <a:pt x="1601" y="1917"/>
                      </a:lnTo>
                      <a:lnTo>
                        <a:pt x="1597" y="1923"/>
                      </a:lnTo>
                      <a:lnTo>
                        <a:pt x="1592" y="1931"/>
                      </a:lnTo>
                      <a:lnTo>
                        <a:pt x="1587" y="1938"/>
                      </a:lnTo>
                      <a:lnTo>
                        <a:pt x="1583" y="1945"/>
                      </a:lnTo>
                      <a:lnTo>
                        <a:pt x="1582" y="1951"/>
                      </a:lnTo>
                      <a:lnTo>
                        <a:pt x="1582" y="1954"/>
                      </a:lnTo>
                      <a:lnTo>
                        <a:pt x="1583" y="1957"/>
                      </a:lnTo>
                      <a:lnTo>
                        <a:pt x="1587" y="1959"/>
                      </a:lnTo>
                      <a:lnTo>
                        <a:pt x="1590" y="1960"/>
                      </a:lnTo>
                      <a:lnTo>
                        <a:pt x="1590" y="1964"/>
                      </a:lnTo>
                      <a:lnTo>
                        <a:pt x="1588" y="1967"/>
                      </a:lnTo>
                      <a:lnTo>
                        <a:pt x="1586" y="1969"/>
                      </a:lnTo>
                      <a:lnTo>
                        <a:pt x="1581" y="1969"/>
                      </a:lnTo>
                      <a:lnTo>
                        <a:pt x="1572" y="1970"/>
                      </a:lnTo>
                      <a:lnTo>
                        <a:pt x="1566" y="1972"/>
                      </a:lnTo>
                      <a:lnTo>
                        <a:pt x="1552" y="1984"/>
                      </a:lnTo>
                      <a:lnTo>
                        <a:pt x="1541" y="1997"/>
                      </a:lnTo>
                      <a:lnTo>
                        <a:pt x="1542" y="2009"/>
                      </a:lnTo>
                      <a:lnTo>
                        <a:pt x="1541" y="2021"/>
                      </a:lnTo>
                      <a:lnTo>
                        <a:pt x="1537" y="2027"/>
                      </a:lnTo>
                      <a:lnTo>
                        <a:pt x="1533" y="2031"/>
                      </a:lnTo>
                      <a:lnTo>
                        <a:pt x="1532" y="2037"/>
                      </a:lnTo>
                      <a:lnTo>
                        <a:pt x="1532" y="2042"/>
                      </a:lnTo>
                      <a:lnTo>
                        <a:pt x="1533" y="2048"/>
                      </a:lnTo>
                      <a:lnTo>
                        <a:pt x="1533" y="2054"/>
                      </a:lnTo>
                      <a:lnTo>
                        <a:pt x="1532" y="2062"/>
                      </a:lnTo>
                      <a:lnTo>
                        <a:pt x="1529" y="2070"/>
                      </a:lnTo>
                      <a:lnTo>
                        <a:pt x="1517" y="2070"/>
                      </a:lnTo>
                      <a:lnTo>
                        <a:pt x="1504" y="2070"/>
                      </a:lnTo>
                      <a:lnTo>
                        <a:pt x="1510" y="2081"/>
                      </a:lnTo>
                      <a:lnTo>
                        <a:pt x="1517" y="2095"/>
                      </a:lnTo>
                      <a:lnTo>
                        <a:pt x="1518" y="2101"/>
                      </a:lnTo>
                      <a:lnTo>
                        <a:pt x="1517" y="2107"/>
                      </a:lnTo>
                      <a:lnTo>
                        <a:pt x="1514" y="2110"/>
                      </a:lnTo>
                      <a:lnTo>
                        <a:pt x="1512" y="2115"/>
                      </a:lnTo>
                      <a:lnTo>
                        <a:pt x="1510" y="2118"/>
                      </a:lnTo>
                      <a:lnTo>
                        <a:pt x="1508" y="2121"/>
                      </a:lnTo>
                      <a:lnTo>
                        <a:pt x="1506" y="2126"/>
                      </a:lnTo>
                      <a:lnTo>
                        <a:pt x="1504" y="2131"/>
                      </a:lnTo>
                      <a:lnTo>
                        <a:pt x="1506" y="2139"/>
                      </a:lnTo>
                      <a:lnTo>
                        <a:pt x="1510" y="2148"/>
                      </a:lnTo>
                      <a:lnTo>
                        <a:pt x="1512" y="2152"/>
                      </a:lnTo>
                      <a:lnTo>
                        <a:pt x="1514" y="2155"/>
                      </a:lnTo>
                      <a:lnTo>
                        <a:pt x="1516" y="2157"/>
                      </a:lnTo>
                      <a:lnTo>
                        <a:pt x="1517" y="2156"/>
                      </a:lnTo>
                      <a:lnTo>
                        <a:pt x="1511" y="2170"/>
                      </a:lnTo>
                      <a:lnTo>
                        <a:pt x="1504" y="2184"/>
                      </a:lnTo>
                      <a:lnTo>
                        <a:pt x="1497" y="2195"/>
                      </a:lnTo>
                      <a:lnTo>
                        <a:pt x="1488" y="2205"/>
                      </a:lnTo>
                      <a:lnTo>
                        <a:pt x="1479" y="2214"/>
                      </a:lnTo>
                      <a:lnTo>
                        <a:pt x="1469" y="2223"/>
                      </a:lnTo>
                      <a:lnTo>
                        <a:pt x="1457" y="2231"/>
                      </a:lnTo>
                      <a:lnTo>
                        <a:pt x="1443" y="2241"/>
                      </a:lnTo>
                      <a:lnTo>
                        <a:pt x="1429" y="2239"/>
                      </a:lnTo>
                      <a:lnTo>
                        <a:pt x="1417" y="2235"/>
                      </a:lnTo>
                      <a:lnTo>
                        <a:pt x="1405" y="2229"/>
                      </a:lnTo>
                      <a:lnTo>
                        <a:pt x="1394" y="2223"/>
                      </a:lnTo>
                      <a:lnTo>
                        <a:pt x="1375" y="2208"/>
                      </a:lnTo>
                      <a:lnTo>
                        <a:pt x="1358" y="2192"/>
                      </a:lnTo>
                      <a:lnTo>
                        <a:pt x="1354" y="2196"/>
                      </a:lnTo>
                      <a:lnTo>
                        <a:pt x="1351" y="2199"/>
                      </a:lnTo>
                      <a:lnTo>
                        <a:pt x="1346" y="2201"/>
                      </a:lnTo>
                      <a:lnTo>
                        <a:pt x="1343" y="2204"/>
                      </a:lnTo>
                      <a:lnTo>
                        <a:pt x="1334" y="2206"/>
                      </a:lnTo>
                      <a:lnTo>
                        <a:pt x="1325" y="2207"/>
                      </a:lnTo>
                      <a:lnTo>
                        <a:pt x="1317" y="2206"/>
                      </a:lnTo>
                      <a:lnTo>
                        <a:pt x="1309" y="2204"/>
                      </a:lnTo>
                      <a:lnTo>
                        <a:pt x="1301" y="2200"/>
                      </a:lnTo>
                      <a:lnTo>
                        <a:pt x="1292" y="2196"/>
                      </a:lnTo>
                      <a:lnTo>
                        <a:pt x="1279" y="2186"/>
                      </a:lnTo>
                      <a:lnTo>
                        <a:pt x="1267" y="2177"/>
                      </a:lnTo>
                      <a:lnTo>
                        <a:pt x="1261" y="2170"/>
                      </a:lnTo>
                      <a:lnTo>
                        <a:pt x="1260" y="2168"/>
                      </a:lnTo>
                      <a:lnTo>
                        <a:pt x="1258" y="2168"/>
                      </a:lnTo>
                      <a:lnTo>
                        <a:pt x="1257" y="2168"/>
                      </a:lnTo>
                      <a:lnTo>
                        <a:pt x="1255" y="2168"/>
                      </a:lnTo>
                      <a:lnTo>
                        <a:pt x="1254" y="2170"/>
                      </a:lnTo>
                      <a:lnTo>
                        <a:pt x="1252" y="2174"/>
                      </a:lnTo>
                      <a:lnTo>
                        <a:pt x="1250" y="2178"/>
                      </a:lnTo>
                      <a:lnTo>
                        <a:pt x="1247" y="2187"/>
                      </a:lnTo>
                      <a:lnTo>
                        <a:pt x="1247" y="2192"/>
                      </a:lnTo>
                      <a:lnTo>
                        <a:pt x="1243" y="2189"/>
                      </a:lnTo>
                      <a:lnTo>
                        <a:pt x="1240" y="2185"/>
                      </a:lnTo>
                      <a:lnTo>
                        <a:pt x="1236" y="2180"/>
                      </a:lnTo>
                      <a:lnTo>
                        <a:pt x="1234" y="2176"/>
                      </a:lnTo>
                      <a:lnTo>
                        <a:pt x="1230" y="2166"/>
                      </a:lnTo>
                      <a:lnTo>
                        <a:pt x="1223" y="2156"/>
                      </a:lnTo>
                      <a:lnTo>
                        <a:pt x="1212" y="2147"/>
                      </a:lnTo>
                      <a:lnTo>
                        <a:pt x="1198" y="2140"/>
                      </a:lnTo>
                      <a:lnTo>
                        <a:pt x="1193" y="2135"/>
                      </a:lnTo>
                      <a:lnTo>
                        <a:pt x="1188" y="2128"/>
                      </a:lnTo>
                      <a:lnTo>
                        <a:pt x="1187" y="2123"/>
                      </a:lnTo>
                      <a:lnTo>
                        <a:pt x="1186" y="2119"/>
                      </a:lnTo>
                      <a:lnTo>
                        <a:pt x="1186" y="2113"/>
                      </a:lnTo>
                      <a:lnTo>
                        <a:pt x="1186" y="2107"/>
                      </a:lnTo>
                      <a:lnTo>
                        <a:pt x="1182" y="2101"/>
                      </a:lnTo>
                      <a:lnTo>
                        <a:pt x="1176" y="2096"/>
                      </a:lnTo>
                      <a:lnTo>
                        <a:pt x="1171" y="2091"/>
                      </a:lnTo>
                      <a:lnTo>
                        <a:pt x="1164" y="2087"/>
                      </a:lnTo>
                      <a:lnTo>
                        <a:pt x="1151" y="2079"/>
                      </a:lnTo>
                      <a:lnTo>
                        <a:pt x="1137" y="2070"/>
                      </a:lnTo>
                      <a:lnTo>
                        <a:pt x="1138" y="2066"/>
                      </a:lnTo>
                      <a:lnTo>
                        <a:pt x="1141" y="2063"/>
                      </a:lnTo>
                      <a:lnTo>
                        <a:pt x="1143" y="2061"/>
                      </a:lnTo>
                      <a:lnTo>
                        <a:pt x="1146" y="2060"/>
                      </a:lnTo>
                      <a:lnTo>
                        <a:pt x="1154" y="2059"/>
                      </a:lnTo>
                      <a:lnTo>
                        <a:pt x="1162" y="2058"/>
                      </a:lnTo>
                      <a:lnTo>
                        <a:pt x="1161" y="2052"/>
                      </a:lnTo>
                      <a:lnTo>
                        <a:pt x="1159" y="2048"/>
                      </a:lnTo>
                      <a:lnTo>
                        <a:pt x="1157" y="2044"/>
                      </a:lnTo>
                      <a:lnTo>
                        <a:pt x="1155" y="2042"/>
                      </a:lnTo>
                      <a:lnTo>
                        <a:pt x="1149" y="2038"/>
                      </a:lnTo>
                      <a:lnTo>
                        <a:pt x="1143" y="2034"/>
                      </a:lnTo>
                      <a:lnTo>
                        <a:pt x="1135" y="2032"/>
                      </a:lnTo>
                      <a:lnTo>
                        <a:pt x="1127" y="2030"/>
                      </a:lnTo>
                      <a:lnTo>
                        <a:pt x="1119" y="2027"/>
                      </a:lnTo>
                      <a:lnTo>
                        <a:pt x="1113" y="2021"/>
                      </a:lnTo>
                      <a:lnTo>
                        <a:pt x="1107" y="2011"/>
                      </a:lnTo>
                      <a:lnTo>
                        <a:pt x="1104" y="2000"/>
                      </a:lnTo>
                      <a:lnTo>
                        <a:pt x="1102" y="1994"/>
                      </a:lnTo>
                      <a:lnTo>
                        <a:pt x="1098" y="1990"/>
                      </a:lnTo>
                      <a:lnTo>
                        <a:pt x="1094" y="1987"/>
                      </a:lnTo>
                      <a:lnTo>
                        <a:pt x="1088" y="1984"/>
                      </a:lnTo>
                      <a:lnTo>
                        <a:pt x="1083" y="1991"/>
                      </a:lnTo>
                      <a:lnTo>
                        <a:pt x="1079" y="1993"/>
                      </a:lnTo>
                      <a:lnTo>
                        <a:pt x="1078" y="1991"/>
                      </a:lnTo>
                      <a:lnTo>
                        <a:pt x="1079" y="1987"/>
                      </a:lnTo>
                      <a:lnTo>
                        <a:pt x="1083" y="1980"/>
                      </a:lnTo>
                      <a:lnTo>
                        <a:pt x="1085" y="1975"/>
                      </a:lnTo>
                      <a:lnTo>
                        <a:pt x="1087" y="1972"/>
                      </a:lnTo>
                      <a:lnTo>
                        <a:pt x="1088" y="1972"/>
                      </a:lnTo>
                      <a:lnTo>
                        <a:pt x="1087" y="1968"/>
                      </a:lnTo>
                      <a:lnTo>
                        <a:pt x="1084" y="1964"/>
                      </a:lnTo>
                      <a:lnTo>
                        <a:pt x="1080" y="1964"/>
                      </a:lnTo>
                      <a:lnTo>
                        <a:pt x="1077" y="1963"/>
                      </a:lnTo>
                      <a:lnTo>
                        <a:pt x="1074" y="1964"/>
                      </a:lnTo>
                      <a:lnTo>
                        <a:pt x="1070" y="1963"/>
                      </a:lnTo>
                      <a:lnTo>
                        <a:pt x="1067" y="1962"/>
                      </a:lnTo>
                      <a:lnTo>
                        <a:pt x="1064" y="1960"/>
                      </a:lnTo>
                      <a:lnTo>
                        <a:pt x="1061" y="1954"/>
                      </a:lnTo>
                      <a:lnTo>
                        <a:pt x="1061" y="1949"/>
                      </a:lnTo>
                      <a:lnTo>
                        <a:pt x="1061" y="1942"/>
                      </a:lnTo>
                      <a:lnTo>
                        <a:pt x="1063" y="1937"/>
                      </a:lnTo>
                      <a:lnTo>
                        <a:pt x="1063" y="1932"/>
                      </a:lnTo>
                      <a:lnTo>
                        <a:pt x="1061" y="1928"/>
                      </a:lnTo>
                      <a:lnTo>
                        <a:pt x="1060" y="1925"/>
                      </a:lnTo>
                      <a:lnTo>
                        <a:pt x="1058" y="1924"/>
                      </a:lnTo>
                      <a:lnTo>
                        <a:pt x="1056" y="1923"/>
                      </a:lnTo>
                      <a:lnTo>
                        <a:pt x="1051" y="1923"/>
                      </a:lnTo>
                      <a:lnTo>
                        <a:pt x="1048" y="1922"/>
                      </a:lnTo>
                      <a:lnTo>
                        <a:pt x="1045" y="1921"/>
                      </a:lnTo>
                      <a:lnTo>
                        <a:pt x="1043" y="1918"/>
                      </a:lnTo>
                      <a:lnTo>
                        <a:pt x="1041" y="1914"/>
                      </a:lnTo>
                      <a:lnTo>
                        <a:pt x="1039" y="1906"/>
                      </a:lnTo>
                      <a:lnTo>
                        <a:pt x="1038" y="1900"/>
                      </a:lnTo>
                      <a:lnTo>
                        <a:pt x="1037" y="1893"/>
                      </a:lnTo>
                      <a:lnTo>
                        <a:pt x="1036" y="1890"/>
                      </a:lnTo>
                      <a:lnTo>
                        <a:pt x="1035" y="1890"/>
                      </a:lnTo>
                      <a:lnTo>
                        <a:pt x="1033" y="1891"/>
                      </a:lnTo>
                      <a:lnTo>
                        <a:pt x="1030" y="1894"/>
                      </a:lnTo>
                      <a:lnTo>
                        <a:pt x="1027" y="1899"/>
                      </a:lnTo>
                      <a:lnTo>
                        <a:pt x="1020" y="1891"/>
                      </a:lnTo>
                      <a:lnTo>
                        <a:pt x="1014" y="1882"/>
                      </a:lnTo>
                      <a:lnTo>
                        <a:pt x="1009" y="1879"/>
                      </a:lnTo>
                      <a:lnTo>
                        <a:pt x="1005" y="1875"/>
                      </a:lnTo>
                      <a:lnTo>
                        <a:pt x="999" y="1874"/>
                      </a:lnTo>
                      <a:lnTo>
                        <a:pt x="990" y="1874"/>
                      </a:lnTo>
                      <a:lnTo>
                        <a:pt x="992" y="1869"/>
                      </a:lnTo>
                      <a:lnTo>
                        <a:pt x="996" y="1864"/>
                      </a:lnTo>
                      <a:lnTo>
                        <a:pt x="999" y="1860"/>
                      </a:lnTo>
                      <a:lnTo>
                        <a:pt x="1004" y="1856"/>
                      </a:lnTo>
                      <a:lnTo>
                        <a:pt x="1007" y="1853"/>
                      </a:lnTo>
                      <a:lnTo>
                        <a:pt x="1010" y="1849"/>
                      </a:lnTo>
                      <a:lnTo>
                        <a:pt x="1014" y="1843"/>
                      </a:lnTo>
                      <a:lnTo>
                        <a:pt x="1015" y="1838"/>
                      </a:lnTo>
                      <a:lnTo>
                        <a:pt x="1015" y="1834"/>
                      </a:lnTo>
                      <a:lnTo>
                        <a:pt x="1013" y="1832"/>
                      </a:lnTo>
                      <a:lnTo>
                        <a:pt x="1010" y="1831"/>
                      </a:lnTo>
                      <a:lnTo>
                        <a:pt x="1008" y="1829"/>
                      </a:lnTo>
                      <a:lnTo>
                        <a:pt x="1002" y="1826"/>
                      </a:lnTo>
                      <a:lnTo>
                        <a:pt x="996" y="1826"/>
                      </a:lnTo>
                      <a:lnTo>
                        <a:pt x="981" y="1825"/>
                      </a:lnTo>
                      <a:lnTo>
                        <a:pt x="966" y="1825"/>
                      </a:lnTo>
                      <a:lnTo>
                        <a:pt x="964" y="1809"/>
                      </a:lnTo>
                      <a:lnTo>
                        <a:pt x="961" y="1794"/>
                      </a:lnTo>
                      <a:lnTo>
                        <a:pt x="961" y="1781"/>
                      </a:lnTo>
                      <a:lnTo>
                        <a:pt x="961" y="1769"/>
                      </a:lnTo>
                      <a:lnTo>
                        <a:pt x="964" y="1756"/>
                      </a:lnTo>
                      <a:lnTo>
                        <a:pt x="967" y="1744"/>
                      </a:lnTo>
                      <a:lnTo>
                        <a:pt x="972" y="1730"/>
                      </a:lnTo>
                      <a:lnTo>
                        <a:pt x="978" y="1715"/>
                      </a:lnTo>
                      <a:lnTo>
                        <a:pt x="974" y="1712"/>
                      </a:lnTo>
                      <a:lnTo>
                        <a:pt x="971" y="1708"/>
                      </a:lnTo>
                      <a:lnTo>
                        <a:pt x="970" y="1705"/>
                      </a:lnTo>
                      <a:lnTo>
                        <a:pt x="969" y="1702"/>
                      </a:lnTo>
                      <a:lnTo>
                        <a:pt x="971" y="1695"/>
                      </a:lnTo>
                      <a:lnTo>
                        <a:pt x="974" y="1690"/>
                      </a:lnTo>
                      <a:lnTo>
                        <a:pt x="975" y="1686"/>
                      </a:lnTo>
                      <a:lnTo>
                        <a:pt x="976" y="1684"/>
                      </a:lnTo>
                      <a:lnTo>
                        <a:pt x="976" y="1683"/>
                      </a:lnTo>
                      <a:lnTo>
                        <a:pt x="975" y="1681"/>
                      </a:lnTo>
                      <a:lnTo>
                        <a:pt x="971" y="1680"/>
                      </a:lnTo>
                      <a:lnTo>
                        <a:pt x="968" y="1678"/>
                      </a:lnTo>
                      <a:lnTo>
                        <a:pt x="962" y="1678"/>
                      </a:lnTo>
                      <a:lnTo>
                        <a:pt x="954" y="1678"/>
                      </a:lnTo>
                      <a:lnTo>
                        <a:pt x="954" y="1676"/>
                      </a:lnTo>
                      <a:lnTo>
                        <a:pt x="954" y="1674"/>
                      </a:lnTo>
                      <a:lnTo>
                        <a:pt x="955" y="1673"/>
                      </a:lnTo>
                      <a:lnTo>
                        <a:pt x="956" y="1672"/>
                      </a:lnTo>
                      <a:lnTo>
                        <a:pt x="959" y="1669"/>
                      </a:lnTo>
                      <a:lnTo>
                        <a:pt x="964" y="1669"/>
                      </a:lnTo>
                      <a:lnTo>
                        <a:pt x="968" y="1669"/>
                      </a:lnTo>
                      <a:lnTo>
                        <a:pt x="972" y="1668"/>
                      </a:lnTo>
                      <a:lnTo>
                        <a:pt x="976" y="1668"/>
                      </a:lnTo>
                      <a:lnTo>
                        <a:pt x="978" y="1666"/>
                      </a:lnTo>
                      <a:lnTo>
                        <a:pt x="978" y="1653"/>
                      </a:lnTo>
                      <a:lnTo>
                        <a:pt x="978" y="1642"/>
                      </a:lnTo>
                      <a:lnTo>
                        <a:pt x="989" y="1648"/>
                      </a:lnTo>
                      <a:lnTo>
                        <a:pt x="1002" y="1654"/>
                      </a:lnTo>
                      <a:lnTo>
                        <a:pt x="1002" y="1636"/>
                      </a:lnTo>
                      <a:lnTo>
                        <a:pt x="1002" y="1617"/>
                      </a:lnTo>
                      <a:lnTo>
                        <a:pt x="1002" y="1599"/>
                      </a:lnTo>
                      <a:lnTo>
                        <a:pt x="1002" y="1580"/>
                      </a:lnTo>
                      <a:lnTo>
                        <a:pt x="1010" y="1580"/>
                      </a:lnTo>
                      <a:lnTo>
                        <a:pt x="1017" y="1579"/>
                      </a:lnTo>
                      <a:lnTo>
                        <a:pt x="1023" y="1577"/>
                      </a:lnTo>
                      <a:lnTo>
                        <a:pt x="1027" y="1574"/>
                      </a:lnTo>
                      <a:lnTo>
                        <a:pt x="1031" y="1570"/>
                      </a:lnTo>
                      <a:lnTo>
                        <a:pt x="1035" y="1566"/>
                      </a:lnTo>
                      <a:lnTo>
                        <a:pt x="1037" y="1562"/>
                      </a:lnTo>
                      <a:lnTo>
                        <a:pt x="1039" y="1556"/>
                      </a:lnTo>
                      <a:lnTo>
                        <a:pt x="1044" y="1557"/>
                      </a:lnTo>
                      <a:lnTo>
                        <a:pt x="1046" y="1558"/>
                      </a:lnTo>
                      <a:lnTo>
                        <a:pt x="1048" y="1562"/>
                      </a:lnTo>
                      <a:lnTo>
                        <a:pt x="1049" y="1565"/>
                      </a:lnTo>
                      <a:lnTo>
                        <a:pt x="1050" y="1573"/>
                      </a:lnTo>
                      <a:lnTo>
                        <a:pt x="1051" y="1580"/>
                      </a:lnTo>
                      <a:lnTo>
                        <a:pt x="1059" y="1573"/>
                      </a:lnTo>
                      <a:lnTo>
                        <a:pt x="1066" y="1564"/>
                      </a:lnTo>
                      <a:lnTo>
                        <a:pt x="1069" y="1560"/>
                      </a:lnTo>
                      <a:lnTo>
                        <a:pt x="1075" y="1557"/>
                      </a:lnTo>
                      <a:lnTo>
                        <a:pt x="1080" y="1556"/>
                      </a:lnTo>
                      <a:lnTo>
                        <a:pt x="1088" y="1556"/>
                      </a:lnTo>
                      <a:lnTo>
                        <a:pt x="1090" y="1552"/>
                      </a:lnTo>
                      <a:lnTo>
                        <a:pt x="1090" y="1547"/>
                      </a:lnTo>
                      <a:lnTo>
                        <a:pt x="1089" y="1543"/>
                      </a:lnTo>
                      <a:lnTo>
                        <a:pt x="1086" y="1539"/>
                      </a:lnTo>
                      <a:lnTo>
                        <a:pt x="1079" y="1535"/>
                      </a:lnTo>
                      <a:lnTo>
                        <a:pt x="1076" y="1532"/>
                      </a:lnTo>
                      <a:lnTo>
                        <a:pt x="1077" y="1529"/>
                      </a:lnTo>
                      <a:lnTo>
                        <a:pt x="1078" y="1527"/>
                      </a:lnTo>
                      <a:lnTo>
                        <a:pt x="1080" y="1525"/>
                      </a:lnTo>
                      <a:lnTo>
                        <a:pt x="1083" y="1524"/>
                      </a:lnTo>
                      <a:lnTo>
                        <a:pt x="1088" y="1520"/>
                      </a:lnTo>
                      <a:lnTo>
                        <a:pt x="1095" y="1517"/>
                      </a:lnTo>
                      <a:lnTo>
                        <a:pt x="1102" y="1515"/>
                      </a:lnTo>
                      <a:lnTo>
                        <a:pt x="1107" y="1513"/>
                      </a:lnTo>
                      <a:lnTo>
                        <a:pt x="1112" y="1510"/>
                      </a:lnTo>
                      <a:lnTo>
                        <a:pt x="1113" y="1507"/>
                      </a:lnTo>
                      <a:lnTo>
                        <a:pt x="1113" y="1504"/>
                      </a:lnTo>
                      <a:lnTo>
                        <a:pt x="1113" y="1500"/>
                      </a:lnTo>
                      <a:lnTo>
                        <a:pt x="1110" y="1497"/>
                      </a:lnTo>
                      <a:lnTo>
                        <a:pt x="1108" y="1494"/>
                      </a:lnTo>
                      <a:lnTo>
                        <a:pt x="1104" y="1487"/>
                      </a:lnTo>
                      <a:lnTo>
                        <a:pt x="1097" y="1480"/>
                      </a:lnTo>
                      <a:lnTo>
                        <a:pt x="1095" y="1477"/>
                      </a:lnTo>
                      <a:lnTo>
                        <a:pt x="1093" y="1474"/>
                      </a:lnTo>
                      <a:lnTo>
                        <a:pt x="1092" y="1469"/>
                      </a:lnTo>
                      <a:lnTo>
                        <a:pt x="1092" y="1466"/>
                      </a:lnTo>
                      <a:lnTo>
                        <a:pt x="1092" y="1461"/>
                      </a:lnTo>
                      <a:lnTo>
                        <a:pt x="1094" y="1457"/>
                      </a:lnTo>
                      <a:lnTo>
                        <a:pt x="1096" y="1451"/>
                      </a:lnTo>
                      <a:lnTo>
                        <a:pt x="1100" y="1446"/>
                      </a:lnTo>
                      <a:lnTo>
                        <a:pt x="1092" y="1450"/>
                      </a:lnTo>
                      <a:lnTo>
                        <a:pt x="1086" y="1454"/>
                      </a:lnTo>
                      <a:lnTo>
                        <a:pt x="1082" y="1455"/>
                      </a:lnTo>
                      <a:lnTo>
                        <a:pt x="1080" y="1455"/>
                      </a:lnTo>
                      <a:lnTo>
                        <a:pt x="1079" y="1451"/>
                      </a:lnTo>
                      <a:lnTo>
                        <a:pt x="1082" y="1445"/>
                      </a:lnTo>
                      <a:lnTo>
                        <a:pt x="1082" y="1441"/>
                      </a:lnTo>
                      <a:lnTo>
                        <a:pt x="1082" y="1438"/>
                      </a:lnTo>
                      <a:lnTo>
                        <a:pt x="1080" y="1435"/>
                      </a:lnTo>
                      <a:lnTo>
                        <a:pt x="1077" y="1432"/>
                      </a:lnTo>
                      <a:lnTo>
                        <a:pt x="1072" y="1431"/>
                      </a:lnTo>
                      <a:lnTo>
                        <a:pt x="1064" y="1430"/>
                      </a:lnTo>
                      <a:lnTo>
                        <a:pt x="1054" y="1431"/>
                      </a:lnTo>
                      <a:lnTo>
                        <a:pt x="1039" y="1434"/>
                      </a:lnTo>
                      <a:lnTo>
                        <a:pt x="1039" y="1426"/>
                      </a:lnTo>
                      <a:lnTo>
                        <a:pt x="1039" y="1419"/>
                      </a:lnTo>
                      <a:lnTo>
                        <a:pt x="1040" y="1414"/>
                      </a:lnTo>
                      <a:lnTo>
                        <a:pt x="1043" y="1409"/>
                      </a:lnTo>
                      <a:lnTo>
                        <a:pt x="1046" y="1406"/>
                      </a:lnTo>
                      <a:lnTo>
                        <a:pt x="1050" y="1402"/>
                      </a:lnTo>
                      <a:lnTo>
                        <a:pt x="1055" y="1400"/>
                      </a:lnTo>
                      <a:lnTo>
                        <a:pt x="1059" y="1399"/>
                      </a:lnTo>
                      <a:lnTo>
                        <a:pt x="1072" y="1397"/>
                      </a:lnTo>
                      <a:lnTo>
                        <a:pt x="1085" y="1397"/>
                      </a:lnTo>
                      <a:lnTo>
                        <a:pt x="1099" y="1397"/>
                      </a:lnTo>
                      <a:lnTo>
                        <a:pt x="1113" y="1397"/>
                      </a:lnTo>
                      <a:lnTo>
                        <a:pt x="1112" y="1392"/>
                      </a:lnTo>
                      <a:lnTo>
                        <a:pt x="1108" y="1390"/>
                      </a:lnTo>
                      <a:lnTo>
                        <a:pt x="1104" y="1388"/>
                      </a:lnTo>
                      <a:lnTo>
                        <a:pt x="1099" y="1386"/>
                      </a:lnTo>
                      <a:lnTo>
                        <a:pt x="1096" y="1384"/>
                      </a:lnTo>
                      <a:lnTo>
                        <a:pt x="1093" y="1381"/>
                      </a:lnTo>
                      <a:lnTo>
                        <a:pt x="1089" y="1378"/>
                      </a:lnTo>
                      <a:lnTo>
                        <a:pt x="1088" y="1372"/>
                      </a:lnTo>
                      <a:lnTo>
                        <a:pt x="1088" y="1368"/>
                      </a:lnTo>
                      <a:lnTo>
                        <a:pt x="1087" y="1366"/>
                      </a:lnTo>
                      <a:lnTo>
                        <a:pt x="1084" y="1363"/>
                      </a:lnTo>
                      <a:lnTo>
                        <a:pt x="1079" y="1363"/>
                      </a:lnTo>
                      <a:lnTo>
                        <a:pt x="1075" y="1363"/>
                      </a:lnTo>
                      <a:lnTo>
                        <a:pt x="1070" y="1362"/>
                      </a:lnTo>
                      <a:lnTo>
                        <a:pt x="1067" y="1362"/>
                      </a:lnTo>
                      <a:lnTo>
                        <a:pt x="1064" y="1360"/>
                      </a:lnTo>
                      <a:lnTo>
                        <a:pt x="1064" y="1349"/>
                      </a:lnTo>
                      <a:lnTo>
                        <a:pt x="1064" y="1336"/>
                      </a:lnTo>
                      <a:lnTo>
                        <a:pt x="1058" y="1330"/>
                      </a:lnTo>
                      <a:lnTo>
                        <a:pt x="1048" y="1322"/>
                      </a:lnTo>
                      <a:lnTo>
                        <a:pt x="1036" y="1315"/>
                      </a:lnTo>
                      <a:lnTo>
                        <a:pt x="1027" y="1311"/>
                      </a:lnTo>
                      <a:lnTo>
                        <a:pt x="1024" y="1310"/>
                      </a:lnTo>
                      <a:lnTo>
                        <a:pt x="1019" y="1306"/>
                      </a:lnTo>
                      <a:lnTo>
                        <a:pt x="1015" y="1300"/>
                      </a:lnTo>
                      <a:lnTo>
                        <a:pt x="1010" y="1293"/>
                      </a:lnTo>
                      <a:lnTo>
                        <a:pt x="1001" y="1278"/>
                      </a:lnTo>
                      <a:lnTo>
                        <a:pt x="990" y="1262"/>
                      </a:lnTo>
                      <a:lnTo>
                        <a:pt x="980" y="1274"/>
                      </a:lnTo>
                      <a:lnTo>
                        <a:pt x="970" y="1282"/>
                      </a:lnTo>
                      <a:lnTo>
                        <a:pt x="969" y="1283"/>
                      </a:lnTo>
                      <a:lnTo>
                        <a:pt x="967" y="1283"/>
                      </a:lnTo>
                      <a:lnTo>
                        <a:pt x="965" y="1282"/>
                      </a:lnTo>
                      <a:lnTo>
                        <a:pt x="962" y="1280"/>
                      </a:lnTo>
                      <a:lnTo>
                        <a:pt x="958" y="1273"/>
                      </a:lnTo>
                      <a:lnTo>
                        <a:pt x="954" y="1262"/>
                      </a:lnTo>
                      <a:lnTo>
                        <a:pt x="949" y="1264"/>
                      </a:lnTo>
                      <a:lnTo>
                        <a:pt x="946" y="1267"/>
                      </a:lnTo>
                      <a:lnTo>
                        <a:pt x="945" y="1271"/>
                      </a:lnTo>
                      <a:lnTo>
                        <a:pt x="944" y="1276"/>
                      </a:lnTo>
                      <a:lnTo>
                        <a:pt x="942" y="1288"/>
                      </a:lnTo>
                      <a:lnTo>
                        <a:pt x="941" y="1299"/>
                      </a:lnTo>
                      <a:lnTo>
                        <a:pt x="927" y="1299"/>
                      </a:lnTo>
                      <a:lnTo>
                        <a:pt x="911" y="1299"/>
                      </a:lnTo>
                      <a:lnTo>
                        <a:pt x="896" y="1299"/>
                      </a:lnTo>
                      <a:lnTo>
                        <a:pt x="880" y="1299"/>
                      </a:lnTo>
                      <a:lnTo>
                        <a:pt x="875" y="1290"/>
                      </a:lnTo>
                      <a:lnTo>
                        <a:pt x="869" y="1281"/>
                      </a:lnTo>
                      <a:lnTo>
                        <a:pt x="866" y="1272"/>
                      </a:lnTo>
                      <a:lnTo>
                        <a:pt x="863" y="1263"/>
                      </a:lnTo>
                      <a:lnTo>
                        <a:pt x="861" y="1254"/>
                      </a:lnTo>
                      <a:lnTo>
                        <a:pt x="861" y="1246"/>
                      </a:lnTo>
                      <a:lnTo>
                        <a:pt x="861" y="1238"/>
                      </a:lnTo>
                      <a:lnTo>
                        <a:pt x="862" y="1229"/>
                      </a:lnTo>
                      <a:lnTo>
                        <a:pt x="870" y="1192"/>
                      </a:lnTo>
                      <a:lnTo>
                        <a:pt x="880" y="1152"/>
                      </a:lnTo>
                      <a:lnTo>
                        <a:pt x="876" y="1144"/>
                      </a:lnTo>
                      <a:lnTo>
                        <a:pt x="872" y="1137"/>
                      </a:lnTo>
                      <a:lnTo>
                        <a:pt x="870" y="1132"/>
                      </a:lnTo>
                      <a:lnTo>
                        <a:pt x="869" y="1128"/>
                      </a:lnTo>
                      <a:lnTo>
                        <a:pt x="869" y="1122"/>
                      </a:lnTo>
                      <a:lnTo>
                        <a:pt x="868" y="1115"/>
                      </a:lnTo>
                      <a:lnTo>
                        <a:pt x="864" y="1116"/>
                      </a:lnTo>
                      <a:lnTo>
                        <a:pt x="862" y="1119"/>
                      </a:lnTo>
                      <a:lnTo>
                        <a:pt x="860" y="1121"/>
                      </a:lnTo>
                      <a:lnTo>
                        <a:pt x="859" y="1124"/>
                      </a:lnTo>
                      <a:lnTo>
                        <a:pt x="858" y="1132"/>
                      </a:lnTo>
                      <a:lnTo>
                        <a:pt x="856" y="1140"/>
                      </a:lnTo>
                      <a:lnTo>
                        <a:pt x="851" y="1140"/>
                      </a:lnTo>
                      <a:lnTo>
                        <a:pt x="847" y="1139"/>
                      </a:lnTo>
                      <a:lnTo>
                        <a:pt x="844" y="1135"/>
                      </a:lnTo>
                      <a:lnTo>
                        <a:pt x="843" y="1131"/>
                      </a:lnTo>
                      <a:lnTo>
                        <a:pt x="843" y="1121"/>
                      </a:lnTo>
                      <a:lnTo>
                        <a:pt x="843" y="1110"/>
                      </a:lnTo>
                      <a:lnTo>
                        <a:pt x="843" y="1104"/>
                      </a:lnTo>
                      <a:lnTo>
                        <a:pt x="843" y="1099"/>
                      </a:lnTo>
                      <a:lnTo>
                        <a:pt x="842" y="1094"/>
                      </a:lnTo>
                      <a:lnTo>
                        <a:pt x="841" y="1091"/>
                      </a:lnTo>
                      <a:lnTo>
                        <a:pt x="838" y="1089"/>
                      </a:lnTo>
                      <a:lnTo>
                        <a:pt x="833" y="1088"/>
                      </a:lnTo>
                      <a:lnTo>
                        <a:pt x="828" y="1089"/>
                      </a:lnTo>
                      <a:lnTo>
                        <a:pt x="819" y="1091"/>
                      </a:lnTo>
                      <a:lnTo>
                        <a:pt x="824" y="1084"/>
                      </a:lnTo>
                      <a:lnTo>
                        <a:pt x="828" y="1079"/>
                      </a:lnTo>
                      <a:lnTo>
                        <a:pt x="829" y="1072"/>
                      </a:lnTo>
                      <a:lnTo>
                        <a:pt x="830" y="1066"/>
                      </a:lnTo>
                      <a:lnTo>
                        <a:pt x="829" y="1061"/>
                      </a:lnTo>
                      <a:lnTo>
                        <a:pt x="828" y="1055"/>
                      </a:lnTo>
                      <a:lnTo>
                        <a:pt x="824" y="1049"/>
                      </a:lnTo>
                      <a:lnTo>
                        <a:pt x="819" y="1042"/>
                      </a:lnTo>
                      <a:lnTo>
                        <a:pt x="818" y="1037"/>
                      </a:lnTo>
                      <a:lnTo>
                        <a:pt x="814" y="1034"/>
                      </a:lnTo>
                      <a:lnTo>
                        <a:pt x="811" y="1033"/>
                      </a:lnTo>
                      <a:lnTo>
                        <a:pt x="805" y="1032"/>
                      </a:lnTo>
                      <a:lnTo>
                        <a:pt x="794" y="1031"/>
                      </a:lnTo>
                      <a:lnTo>
                        <a:pt x="782" y="1030"/>
                      </a:lnTo>
                      <a:lnTo>
                        <a:pt x="780" y="1022"/>
                      </a:lnTo>
                      <a:lnTo>
                        <a:pt x="778" y="1014"/>
                      </a:lnTo>
                      <a:lnTo>
                        <a:pt x="777" y="1005"/>
                      </a:lnTo>
                      <a:lnTo>
                        <a:pt x="775" y="997"/>
                      </a:lnTo>
                      <a:lnTo>
                        <a:pt x="774" y="983"/>
                      </a:lnTo>
                      <a:lnTo>
                        <a:pt x="770" y="968"/>
                      </a:lnTo>
                      <a:lnTo>
                        <a:pt x="767" y="963"/>
                      </a:lnTo>
                      <a:lnTo>
                        <a:pt x="761" y="958"/>
                      </a:lnTo>
                      <a:lnTo>
                        <a:pt x="755" y="954"/>
                      </a:lnTo>
                      <a:lnTo>
                        <a:pt x="750" y="950"/>
                      </a:lnTo>
                      <a:lnTo>
                        <a:pt x="747" y="947"/>
                      </a:lnTo>
                      <a:lnTo>
                        <a:pt x="745" y="944"/>
                      </a:lnTo>
                      <a:lnTo>
                        <a:pt x="743" y="941"/>
                      </a:lnTo>
                      <a:lnTo>
                        <a:pt x="742" y="938"/>
                      </a:lnTo>
                      <a:lnTo>
                        <a:pt x="742" y="934"/>
                      </a:lnTo>
                      <a:lnTo>
                        <a:pt x="742" y="930"/>
                      </a:lnTo>
                      <a:lnTo>
                        <a:pt x="743" y="925"/>
                      </a:lnTo>
                      <a:lnTo>
                        <a:pt x="745" y="920"/>
                      </a:lnTo>
                      <a:lnTo>
                        <a:pt x="739" y="922"/>
                      </a:lnTo>
                      <a:lnTo>
                        <a:pt x="732" y="923"/>
                      </a:lnTo>
                      <a:lnTo>
                        <a:pt x="726" y="921"/>
                      </a:lnTo>
                      <a:lnTo>
                        <a:pt x="722" y="918"/>
                      </a:lnTo>
                      <a:lnTo>
                        <a:pt x="715" y="912"/>
                      </a:lnTo>
                      <a:lnTo>
                        <a:pt x="709" y="907"/>
                      </a:lnTo>
                      <a:lnTo>
                        <a:pt x="696" y="908"/>
                      </a:lnTo>
                      <a:lnTo>
                        <a:pt x="684" y="907"/>
                      </a:lnTo>
                      <a:lnTo>
                        <a:pt x="681" y="904"/>
                      </a:lnTo>
                      <a:lnTo>
                        <a:pt x="675" y="902"/>
                      </a:lnTo>
                      <a:lnTo>
                        <a:pt x="669" y="899"/>
                      </a:lnTo>
                      <a:lnTo>
                        <a:pt x="661" y="897"/>
                      </a:lnTo>
                      <a:lnTo>
                        <a:pt x="642" y="894"/>
                      </a:lnTo>
                      <a:lnTo>
                        <a:pt x="621" y="891"/>
                      </a:lnTo>
                      <a:lnTo>
                        <a:pt x="600" y="886"/>
                      </a:lnTo>
                      <a:lnTo>
                        <a:pt x="580" y="881"/>
                      </a:lnTo>
                      <a:lnTo>
                        <a:pt x="571" y="876"/>
                      </a:lnTo>
                      <a:lnTo>
                        <a:pt x="562" y="872"/>
                      </a:lnTo>
                      <a:lnTo>
                        <a:pt x="555" y="865"/>
                      </a:lnTo>
                      <a:lnTo>
                        <a:pt x="551" y="858"/>
                      </a:lnTo>
                      <a:lnTo>
                        <a:pt x="541" y="862"/>
                      </a:lnTo>
                      <a:lnTo>
                        <a:pt x="531" y="863"/>
                      </a:lnTo>
                      <a:lnTo>
                        <a:pt x="519" y="864"/>
                      </a:lnTo>
                      <a:lnTo>
                        <a:pt x="507" y="863"/>
                      </a:lnTo>
                      <a:lnTo>
                        <a:pt x="482" y="861"/>
                      </a:lnTo>
                      <a:lnTo>
                        <a:pt x="456" y="856"/>
                      </a:lnTo>
                      <a:lnTo>
                        <a:pt x="432" y="852"/>
                      </a:lnTo>
                      <a:lnTo>
                        <a:pt x="409" y="849"/>
                      </a:lnTo>
                      <a:lnTo>
                        <a:pt x="399" y="849"/>
                      </a:lnTo>
                      <a:lnTo>
                        <a:pt x="390" y="852"/>
                      </a:lnTo>
                      <a:lnTo>
                        <a:pt x="384" y="854"/>
                      </a:lnTo>
                      <a:lnTo>
                        <a:pt x="379" y="858"/>
                      </a:lnTo>
                      <a:lnTo>
                        <a:pt x="373" y="865"/>
                      </a:lnTo>
                      <a:lnTo>
                        <a:pt x="368" y="867"/>
                      </a:lnTo>
                      <a:lnTo>
                        <a:pt x="365" y="867"/>
                      </a:lnTo>
                      <a:lnTo>
                        <a:pt x="361" y="866"/>
                      </a:lnTo>
                      <a:lnTo>
                        <a:pt x="358" y="863"/>
                      </a:lnTo>
                      <a:lnTo>
                        <a:pt x="354" y="861"/>
                      </a:lnTo>
                      <a:lnTo>
                        <a:pt x="349" y="858"/>
                      </a:lnTo>
                      <a:lnTo>
                        <a:pt x="342" y="858"/>
                      </a:lnTo>
                      <a:lnTo>
                        <a:pt x="331" y="861"/>
                      </a:lnTo>
                      <a:lnTo>
                        <a:pt x="320" y="864"/>
                      </a:lnTo>
                      <a:lnTo>
                        <a:pt x="310" y="868"/>
                      </a:lnTo>
                      <a:lnTo>
                        <a:pt x="299" y="873"/>
                      </a:lnTo>
                      <a:lnTo>
                        <a:pt x="289" y="876"/>
                      </a:lnTo>
                      <a:lnTo>
                        <a:pt x="279" y="879"/>
                      </a:lnTo>
                      <a:lnTo>
                        <a:pt x="268" y="882"/>
                      </a:lnTo>
                      <a:lnTo>
                        <a:pt x="257" y="883"/>
                      </a:lnTo>
                      <a:lnTo>
                        <a:pt x="257" y="882"/>
                      </a:lnTo>
                      <a:lnTo>
                        <a:pt x="253" y="877"/>
                      </a:lnTo>
                      <a:lnTo>
                        <a:pt x="249" y="873"/>
                      </a:lnTo>
                      <a:lnTo>
                        <a:pt x="245" y="871"/>
                      </a:lnTo>
                      <a:lnTo>
                        <a:pt x="235" y="871"/>
                      </a:lnTo>
                      <a:lnTo>
                        <a:pt x="226" y="871"/>
                      </a:lnTo>
                      <a:lnTo>
                        <a:pt x="217" y="871"/>
                      </a:lnTo>
                      <a:lnTo>
                        <a:pt x="208" y="871"/>
                      </a:lnTo>
                      <a:lnTo>
                        <a:pt x="207" y="864"/>
                      </a:lnTo>
                      <a:lnTo>
                        <a:pt x="206" y="857"/>
                      </a:lnTo>
                      <a:lnTo>
                        <a:pt x="204" y="852"/>
                      </a:lnTo>
                      <a:lnTo>
                        <a:pt x="201" y="846"/>
                      </a:lnTo>
                      <a:lnTo>
                        <a:pt x="198" y="843"/>
                      </a:lnTo>
                      <a:lnTo>
                        <a:pt x="193" y="839"/>
                      </a:lnTo>
                      <a:lnTo>
                        <a:pt x="189" y="836"/>
                      </a:lnTo>
                      <a:lnTo>
                        <a:pt x="183" y="834"/>
                      </a:lnTo>
                      <a:lnTo>
                        <a:pt x="182" y="831"/>
                      </a:lnTo>
                      <a:lnTo>
                        <a:pt x="183" y="828"/>
                      </a:lnTo>
                      <a:lnTo>
                        <a:pt x="184" y="827"/>
                      </a:lnTo>
                      <a:lnTo>
                        <a:pt x="187" y="825"/>
                      </a:lnTo>
                      <a:lnTo>
                        <a:pt x="191" y="824"/>
                      </a:lnTo>
                      <a:lnTo>
                        <a:pt x="197" y="824"/>
                      </a:lnTo>
                      <a:lnTo>
                        <a:pt x="203" y="824"/>
                      </a:lnTo>
                      <a:lnTo>
                        <a:pt x="210" y="825"/>
                      </a:lnTo>
                      <a:lnTo>
                        <a:pt x="216" y="824"/>
                      </a:lnTo>
                      <a:lnTo>
                        <a:pt x="220" y="822"/>
                      </a:lnTo>
                      <a:lnTo>
                        <a:pt x="217" y="815"/>
                      </a:lnTo>
                      <a:lnTo>
                        <a:pt x="212" y="804"/>
                      </a:lnTo>
                      <a:lnTo>
                        <a:pt x="212" y="802"/>
                      </a:lnTo>
                      <a:lnTo>
                        <a:pt x="213" y="799"/>
                      </a:lnTo>
                      <a:lnTo>
                        <a:pt x="214" y="797"/>
                      </a:lnTo>
                      <a:lnTo>
                        <a:pt x="217" y="796"/>
                      </a:lnTo>
                      <a:lnTo>
                        <a:pt x="221" y="795"/>
                      </a:lnTo>
                      <a:lnTo>
                        <a:pt x="227" y="795"/>
                      </a:lnTo>
                      <a:lnTo>
                        <a:pt x="235" y="796"/>
                      </a:lnTo>
                      <a:lnTo>
                        <a:pt x="245" y="797"/>
                      </a:lnTo>
                      <a:lnTo>
                        <a:pt x="239" y="793"/>
                      </a:lnTo>
                      <a:lnTo>
                        <a:pt x="233" y="788"/>
                      </a:lnTo>
                      <a:lnTo>
                        <a:pt x="226" y="786"/>
                      </a:lnTo>
                      <a:lnTo>
                        <a:pt x="218" y="784"/>
                      </a:lnTo>
                      <a:lnTo>
                        <a:pt x="198" y="784"/>
                      </a:lnTo>
                      <a:lnTo>
                        <a:pt x="178" y="785"/>
                      </a:lnTo>
                      <a:lnTo>
                        <a:pt x="157" y="786"/>
                      </a:lnTo>
                      <a:lnTo>
                        <a:pt x="137" y="785"/>
                      </a:lnTo>
                      <a:lnTo>
                        <a:pt x="128" y="784"/>
                      </a:lnTo>
                      <a:lnTo>
                        <a:pt x="121" y="782"/>
                      </a:lnTo>
                      <a:lnTo>
                        <a:pt x="114" y="778"/>
                      </a:lnTo>
                      <a:lnTo>
                        <a:pt x="110" y="773"/>
                      </a:lnTo>
                      <a:lnTo>
                        <a:pt x="112" y="768"/>
                      </a:lnTo>
                      <a:lnTo>
                        <a:pt x="115" y="763"/>
                      </a:lnTo>
                      <a:lnTo>
                        <a:pt x="119" y="759"/>
                      </a:lnTo>
                      <a:lnTo>
                        <a:pt x="122" y="756"/>
                      </a:lnTo>
                      <a:lnTo>
                        <a:pt x="130" y="750"/>
                      </a:lnTo>
                      <a:lnTo>
                        <a:pt x="138" y="747"/>
                      </a:lnTo>
                      <a:lnTo>
                        <a:pt x="148" y="745"/>
                      </a:lnTo>
                      <a:lnTo>
                        <a:pt x="157" y="744"/>
                      </a:lnTo>
                      <a:lnTo>
                        <a:pt x="167" y="744"/>
                      </a:lnTo>
                      <a:lnTo>
                        <a:pt x="178" y="745"/>
                      </a:lnTo>
                      <a:lnTo>
                        <a:pt x="188" y="745"/>
                      </a:lnTo>
                      <a:lnTo>
                        <a:pt x="199" y="746"/>
                      </a:lnTo>
                      <a:lnTo>
                        <a:pt x="209" y="745"/>
                      </a:lnTo>
                      <a:lnTo>
                        <a:pt x="220" y="745"/>
                      </a:lnTo>
                      <a:lnTo>
                        <a:pt x="230" y="741"/>
                      </a:lnTo>
                      <a:lnTo>
                        <a:pt x="239" y="738"/>
                      </a:lnTo>
                      <a:lnTo>
                        <a:pt x="248" y="733"/>
                      </a:lnTo>
                      <a:lnTo>
                        <a:pt x="257" y="724"/>
                      </a:lnTo>
                      <a:lnTo>
                        <a:pt x="251" y="719"/>
                      </a:lnTo>
                      <a:lnTo>
                        <a:pt x="245" y="716"/>
                      </a:lnTo>
                      <a:lnTo>
                        <a:pt x="237" y="713"/>
                      </a:lnTo>
                      <a:lnTo>
                        <a:pt x="229" y="711"/>
                      </a:lnTo>
                      <a:lnTo>
                        <a:pt x="220" y="710"/>
                      </a:lnTo>
                      <a:lnTo>
                        <a:pt x="210" y="709"/>
                      </a:lnTo>
                      <a:lnTo>
                        <a:pt x="200" y="709"/>
                      </a:lnTo>
                      <a:lnTo>
                        <a:pt x="190" y="710"/>
                      </a:lnTo>
                      <a:lnTo>
                        <a:pt x="170" y="713"/>
                      </a:lnTo>
                      <a:lnTo>
                        <a:pt x="151" y="717"/>
                      </a:lnTo>
                      <a:lnTo>
                        <a:pt x="134" y="720"/>
                      </a:lnTo>
                      <a:lnTo>
                        <a:pt x="122" y="724"/>
                      </a:lnTo>
                      <a:lnTo>
                        <a:pt x="118" y="718"/>
                      </a:lnTo>
                      <a:lnTo>
                        <a:pt x="114" y="714"/>
                      </a:lnTo>
                      <a:lnTo>
                        <a:pt x="114" y="710"/>
                      </a:lnTo>
                      <a:lnTo>
                        <a:pt x="114" y="706"/>
                      </a:lnTo>
                      <a:lnTo>
                        <a:pt x="118" y="698"/>
                      </a:lnTo>
                      <a:lnTo>
                        <a:pt x="122" y="687"/>
                      </a:lnTo>
                      <a:lnTo>
                        <a:pt x="118" y="687"/>
                      </a:lnTo>
                      <a:lnTo>
                        <a:pt x="115" y="687"/>
                      </a:lnTo>
                      <a:lnTo>
                        <a:pt x="113" y="688"/>
                      </a:lnTo>
                      <a:lnTo>
                        <a:pt x="112" y="690"/>
                      </a:lnTo>
                      <a:lnTo>
                        <a:pt x="110" y="694"/>
                      </a:lnTo>
                      <a:lnTo>
                        <a:pt x="110" y="699"/>
                      </a:lnTo>
                      <a:lnTo>
                        <a:pt x="105" y="699"/>
                      </a:lnTo>
                      <a:lnTo>
                        <a:pt x="103" y="697"/>
                      </a:lnTo>
                      <a:lnTo>
                        <a:pt x="101" y="694"/>
                      </a:lnTo>
                      <a:lnTo>
                        <a:pt x="100" y="690"/>
                      </a:lnTo>
                      <a:lnTo>
                        <a:pt x="99" y="683"/>
                      </a:lnTo>
                      <a:lnTo>
                        <a:pt x="98" y="675"/>
                      </a:lnTo>
                      <a:lnTo>
                        <a:pt x="80" y="677"/>
                      </a:lnTo>
                      <a:lnTo>
                        <a:pt x="65" y="676"/>
                      </a:lnTo>
                      <a:lnTo>
                        <a:pt x="52" y="675"/>
                      </a:lnTo>
                      <a:lnTo>
                        <a:pt x="41" y="670"/>
                      </a:lnTo>
                      <a:lnTo>
                        <a:pt x="20" y="661"/>
                      </a:lnTo>
                      <a:lnTo>
                        <a:pt x="0" y="650"/>
                      </a:lnTo>
                      <a:lnTo>
                        <a:pt x="2" y="644"/>
                      </a:lnTo>
                      <a:lnTo>
                        <a:pt x="4" y="637"/>
                      </a:lnTo>
                      <a:lnTo>
                        <a:pt x="7" y="630"/>
                      </a:lnTo>
                      <a:lnTo>
                        <a:pt x="12" y="625"/>
                      </a:lnTo>
                      <a:lnTo>
                        <a:pt x="20" y="615"/>
                      </a:lnTo>
                      <a:lnTo>
                        <a:pt x="29" y="607"/>
                      </a:lnTo>
                      <a:lnTo>
                        <a:pt x="40" y="600"/>
                      </a:lnTo>
                      <a:lnTo>
                        <a:pt x="51" y="596"/>
                      </a:lnTo>
                      <a:lnTo>
                        <a:pt x="63" y="592"/>
                      </a:lnTo>
                      <a:lnTo>
                        <a:pt x="76" y="589"/>
                      </a:lnTo>
                      <a:lnTo>
                        <a:pt x="103" y="586"/>
                      </a:lnTo>
                      <a:lnTo>
                        <a:pt x="130" y="583"/>
                      </a:lnTo>
                      <a:lnTo>
                        <a:pt x="158" y="581"/>
                      </a:lnTo>
                      <a:lnTo>
                        <a:pt x="183" y="577"/>
                      </a:lnTo>
                      <a:lnTo>
                        <a:pt x="193" y="575"/>
                      </a:lnTo>
                      <a:lnTo>
                        <a:pt x="198" y="573"/>
                      </a:lnTo>
                      <a:lnTo>
                        <a:pt x="201" y="571"/>
                      </a:lnTo>
                      <a:lnTo>
                        <a:pt x="208" y="565"/>
                      </a:lnTo>
                      <a:lnTo>
                        <a:pt x="214" y="559"/>
                      </a:lnTo>
                      <a:lnTo>
                        <a:pt x="220" y="552"/>
                      </a:lnTo>
                      <a:lnTo>
                        <a:pt x="232" y="549"/>
                      </a:lnTo>
                      <a:lnTo>
                        <a:pt x="246" y="546"/>
                      </a:lnTo>
                      <a:lnTo>
                        <a:pt x="260" y="545"/>
                      </a:lnTo>
                      <a:lnTo>
                        <a:pt x="273" y="545"/>
                      </a:lnTo>
                      <a:lnTo>
                        <a:pt x="287" y="545"/>
                      </a:lnTo>
                      <a:lnTo>
                        <a:pt x="299" y="545"/>
                      </a:lnTo>
                      <a:lnTo>
                        <a:pt x="309" y="543"/>
                      </a:lnTo>
                      <a:lnTo>
                        <a:pt x="318" y="540"/>
                      </a:lnTo>
                      <a:lnTo>
                        <a:pt x="321" y="538"/>
                      </a:lnTo>
                      <a:lnTo>
                        <a:pt x="324" y="535"/>
                      </a:lnTo>
                      <a:lnTo>
                        <a:pt x="325" y="532"/>
                      </a:lnTo>
                      <a:lnTo>
                        <a:pt x="325" y="529"/>
                      </a:lnTo>
                      <a:lnTo>
                        <a:pt x="326" y="526"/>
                      </a:lnTo>
                      <a:lnTo>
                        <a:pt x="326" y="522"/>
                      </a:lnTo>
                      <a:lnTo>
                        <a:pt x="327" y="519"/>
                      </a:lnTo>
                      <a:lnTo>
                        <a:pt x="330" y="516"/>
                      </a:lnTo>
                      <a:lnTo>
                        <a:pt x="334" y="513"/>
                      </a:lnTo>
                      <a:lnTo>
                        <a:pt x="338" y="512"/>
                      </a:lnTo>
                      <a:lnTo>
                        <a:pt x="342" y="510"/>
                      </a:lnTo>
                      <a:lnTo>
                        <a:pt x="348" y="509"/>
                      </a:lnTo>
                      <a:lnTo>
                        <a:pt x="358" y="507"/>
                      </a:lnTo>
                      <a:lnTo>
                        <a:pt x="367" y="503"/>
                      </a:lnTo>
                      <a:lnTo>
                        <a:pt x="375" y="497"/>
                      </a:lnTo>
                      <a:lnTo>
                        <a:pt x="383" y="488"/>
                      </a:lnTo>
                      <a:lnTo>
                        <a:pt x="391" y="478"/>
                      </a:lnTo>
                      <a:lnTo>
                        <a:pt x="404" y="467"/>
                      </a:lnTo>
                      <a:lnTo>
                        <a:pt x="405" y="460"/>
                      </a:lnTo>
                      <a:lnTo>
                        <a:pt x="406" y="456"/>
                      </a:lnTo>
                      <a:lnTo>
                        <a:pt x="405" y="451"/>
                      </a:lnTo>
                      <a:lnTo>
                        <a:pt x="404" y="449"/>
                      </a:lnTo>
                      <a:lnTo>
                        <a:pt x="398" y="444"/>
                      </a:lnTo>
                      <a:lnTo>
                        <a:pt x="391" y="442"/>
                      </a:lnTo>
                      <a:lnTo>
                        <a:pt x="384" y="441"/>
                      </a:lnTo>
                      <a:lnTo>
                        <a:pt x="378" y="437"/>
                      </a:lnTo>
                      <a:lnTo>
                        <a:pt x="377" y="434"/>
                      </a:lnTo>
                      <a:lnTo>
                        <a:pt x="376" y="430"/>
                      </a:lnTo>
                      <a:lnTo>
                        <a:pt x="377" y="424"/>
                      </a:lnTo>
                      <a:lnTo>
                        <a:pt x="379" y="418"/>
                      </a:lnTo>
                      <a:lnTo>
                        <a:pt x="375" y="415"/>
                      </a:lnTo>
                      <a:lnTo>
                        <a:pt x="371" y="415"/>
                      </a:lnTo>
                      <a:lnTo>
                        <a:pt x="368" y="414"/>
                      </a:lnTo>
                      <a:lnTo>
                        <a:pt x="366" y="415"/>
                      </a:lnTo>
                      <a:lnTo>
                        <a:pt x="361" y="419"/>
                      </a:lnTo>
                      <a:lnTo>
                        <a:pt x="359" y="424"/>
                      </a:lnTo>
                      <a:lnTo>
                        <a:pt x="357" y="435"/>
                      </a:lnTo>
                      <a:lnTo>
                        <a:pt x="355" y="442"/>
                      </a:lnTo>
                      <a:lnTo>
                        <a:pt x="340" y="440"/>
                      </a:lnTo>
                      <a:lnTo>
                        <a:pt x="316" y="432"/>
                      </a:lnTo>
                      <a:lnTo>
                        <a:pt x="301" y="429"/>
                      </a:lnTo>
                      <a:lnTo>
                        <a:pt x="286" y="427"/>
                      </a:lnTo>
                      <a:lnTo>
                        <a:pt x="278" y="427"/>
                      </a:lnTo>
                      <a:lnTo>
                        <a:pt x="270" y="427"/>
                      </a:lnTo>
                      <a:lnTo>
                        <a:pt x="263" y="429"/>
                      </a:lnTo>
                      <a:lnTo>
                        <a:pt x="257" y="430"/>
                      </a:lnTo>
                      <a:lnTo>
                        <a:pt x="255" y="424"/>
                      </a:lnTo>
                      <a:lnTo>
                        <a:pt x="253" y="420"/>
                      </a:lnTo>
                      <a:lnTo>
                        <a:pt x="253" y="417"/>
                      </a:lnTo>
                      <a:lnTo>
                        <a:pt x="255" y="414"/>
                      </a:lnTo>
                      <a:lnTo>
                        <a:pt x="257" y="412"/>
                      </a:lnTo>
                      <a:lnTo>
                        <a:pt x="260" y="411"/>
                      </a:lnTo>
                      <a:lnTo>
                        <a:pt x="262" y="410"/>
                      </a:lnTo>
                      <a:lnTo>
                        <a:pt x="267" y="410"/>
                      </a:lnTo>
                      <a:lnTo>
                        <a:pt x="275" y="410"/>
                      </a:lnTo>
                      <a:lnTo>
                        <a:pt x="282" y="410"/>
                      </a:lnTo>
                      <a:lnTo>
                        <a:pt x="286" y="409"/>
                      </a:lnTo>
                      <a:lnTo>
                        <a:pt x="289" y="409"/>
                      </a:lnTo>
                      <a:lnTo>
                        <a:pt x="291" y="408"/>
                      </a:lnTo>
                      <a:lnTo>
                        <a:pt x="294" y="405"/>
                      </a:lnTo>
                      <a:lnTo>
                        <a:pt x="292" y="400"/>
                      </a:lnTo>
                      <a:lnTo>
                        <a:pt x="294" y="393"/>
                      </a:lnTo>
                      <a:lnTo>
                        <a:pt x="306" y="394"/>
                      </a:lnTo>
                      <a:lnTo>
                        <a:pt x="318" y="393"/>
                      </a:lnTo>
                      <a:lnTo>
                        <a:pt x="324" y="381"/>
                      </a:lnTo>
                      <a:lnTo>
                        <a:pt x="330" y="369"/>
                      </a:lnTo>
                      <a:lnTo>
                        <a:pt x="334" y="368"/>
                      </a:lnTo>
                      <a:lnTo>
                        <a:pt x="337" y="369"/>
                      </a:lnTo>
                      <a:lnTo>
                        <a:pt x="338" y="370"/>
                      </a:lnTo>
                      <a:lnTo>
                        <a:pt x="339" y="372"/>
                      </a:lnTo>
                      <a:lnTo>
                        <a:pt x="340" y="379"/>
                      </a:lnTo>
                      <a:lnTo>
                        <a:pt x="342" y="381"/>
                      </a:lnTo>
                      <a:lnTo>
                        <a:pt x="345" y="381"/>
                      </a:lnTo>
                      <a:lnTo>
                        <a:pt x="350" y="380"/>
                      </a:lnTo>
                      <a:lnTo>
                        <a:pt x="357" y="378"/>
                      </a:lnTo>
                      <a:lnTo>
                        <a:pt x="365" y="373"/>
                      </a:lnTo>
                      <a:lnTo>
                        <a:pt x="371" y="369"/>
                      </a:lnTo>
                      <a:lnTo>
                        <a:pt x="377" y="362"/>
                      </a:lnTo>
                      <a:lnTo>
                        <a:pt x="378" y="359"/>
                      </a:lnTo>
                      <a:lnTo>
                        <a:pt x="379" y="354"/>
                      </a:lnTo>
                      <a:lnTo>
                        <a:pt x="379" y="350"/>
                      </a:lnTo>
                      <a:lnTo>
                        <a:pt x="379" y="344"/>
                      </a:lnTo>
                      <a:lnTo>
                        <a:pt x="386" y="345"/>
                      </a:lnTo>
                      <a:lnTo>
                        <a:pt x="393" y="346"/>
                      </a:lnTo>
                      <a:lnTo>
                        <a:pt x="398" y="349"/>
                      </a:lnTo>
                      <a:lnTo>
                        <a:pt x="403" y="351"/>
                      </a:lnTo>
                      <a:lnTo>
                        <a:pt x="408" y="354"/>
                      </a:lnTo>
                      <a:lnTo>
                        <a:pt x="414" y="356"/>
                      </a:lnTo>
                      <a:lnTo>
                        <a:pt x="419" y="358"/>
                      </a:lnTo>
                      <a:lnTo>
                        <a:pt x="427" y="356"/>
                      </a:lnTo>
                      <a:lnTo>
                        <a:pt x="433" y="356"/>
                      </a:lnTo>
                      <a:lnTo>
                        <a:pt x="436" y="354"/>
                      </a:lnTo>
                      <a:lnTo>
                        <a:pt x="436" y="352"/>
                      </a:lnTo>
                      <a:lnTo>
                        <a:pt x="435" y="350"/>
                      </a:lnTo>
                      <a:lnTo>
                        <a:pt x="430" y="345"/>
                      </a:lnTo>
                      <a:lnTo>
                        <a:pt x="427" y="344"/>
                      </a:lnTo>
                      <a:lnTo>
                        <a:pt x="430" y="340"/>
                      </a:lnTo>
                      <a:lnTo>
                        <a:pt x="435" y="336"/>
                      </a:lnTo>
                      <a:lnTo>
                        <a:pt x="439" y="334"/>
                      </a:lnTo>
                      <a:lnTo>
                        <a:pt x="444" y="331"/>
                      </a:lnTo>
                      <a:lnTo>
                        <a:pt x="448" y="328"/>
                      </a:lnTo>
                      <a:lnTo>
                        <a:pt x="452" y="322"/>
                      </a:lnTo>
                      <a:lnTo>
                        <a:pt x="453" y="320"/>
                      </a:lnTo>
                      <a:lnTo>
                        <a:pt x="453" y="316"/>
                      </a:lnTo>
                      <a:lnTo>
                        <a:pt x="453" y="312"/>
                      </a:lnTo>
                      <a:lnTo>
                        <a:pt x="453" y="308"/>
                      </a:lnTo>
                      <a:lnTo>
                        <a:pt x="474" y="308"/>
                      </a:lnTo>
                      <a:lnTo>
                        <a:pt x="495" y="308"/>
                      </a:lnTo>
                      <a:lnTo>
                        <a:pt x="516" y="308"/>
                      </a:lnTo>
                      <a:lnTo>
                        <a:pt x="538" y="308"/>
                      </a:lnTo>
                      <a:lnTo>
                        <a:pt x="543" y="308"/>
                      </a:lnTo>
                      <a:lnTo>
                        <a:pt x="546" y="305"/>
                      </a:lnTo>
                      <a:lnTo>
                        <a:pt x="548" y="303"/>
                      </a:lnTo>
                      <a:lnTo>
                        <a:pt x="551" y="299"/>
                      </a:lnTo>
                      <a:lnTo>
                        <a:pt x="552" y="290"/>
                      </a:lnTo>
                      <a:lnTo>
                        <a:pt x="552" y="279"/>
                      </a:lnTo>
                      <a:lnTo>
                        <a:pt x="551" y="266"/>
                      </a:lnTo>
                      <a:lnTo>
                        <a:pt x="550" y="255"/>
                      </a:lnTo>
                      <a:lnTo>
                        <a:pt x="548" y="244"/>
                      </a:lnTo>
                      <a:lnTo>
                        <a:pt x="551" y="234"/>
                      </a:lnTo>
                      <a:lnTo>
                        <a:pt x="582" y="241"/>
                      </a:lnTo>
                      <a:lnTo>
                        <a:pt x="613" y="245"/>
                      </a:lnTo>
                      <a:lnTo>
                        <a:pt x="627" y="245"/>
                      </a:lnTo>
                      <a:lnTo>
                        <a:pt x="643" y="244"/>
                      </a:lnTo>
                      <a:lnTo>
                        <a:pt x="650" y="243"/>
                      </a:lnTo>
                      <a:lnTo>
                        <a:pt x="657" y="241"/>
                      </a:lnTo>
                      <a:lnTo>
                        <a:pt x="665" y="239"/>
                      </a:lnTo>
                      <a:lnTo>
                        <a:pt x="672" y="234"/>
                      </a:lnTo>
                      <a:lnTo>
                        <a:pt x="672" y="231"/>
                      </a:lnTo>
                      <a:lnTo>
                        <a:pt x="670" y="229"/>
                      </a:lnTo>
                      <a:lnTo>
                        <a:pt x="667" y="226"/>
                      </a:lnTo>
                      <a:lnTo>
                        <a:pt x="664" y="225"/>
                      </a:lnTo>
                      <a:lnTo>
                        <a:pt x="655" y="224"/>
                      </a:lnTo>
                      <a:lnTo>
                        <a:pt x="649" y="222"/>
                      </a:lnTo>
                      <a:lnTo>
                        <a:pt x="650" y="220"/>
                      </a:lnTo>
                      <a:lnTo>
                        <a:pt x="653" y="216"/>
                      </a:lnTo>
                      <a:lnTo>
                        <a:pt x="656" y="214"/>
                      </a:lnTo>
                      <a:lnTo>
                        <a:pt x="660" y="213"/>
                      </a:lnTo>
                      <a:lnTo>
                        <a:pt x="670" y="210"/>
                      </a:lnTo>
                      <a:lnTo>
                        <a:pt x="680" y="209"/>
                      </a:lnTo>
                      <a:lnTo>
                        <a:pt x="691" y="206"/>
                      </a:lnTo>
                      <a:lnTo>
                        <a:pt x="702" y="205"/>
                      </a:lnTo>
                      <a:lnTo>
                        <a:pt x="712" y="202"/>
                      </a:lnTo>
                      <a:lnTo>
                        <a:pt x="721" y="197"/>
                      </a:lnTo>
                      <a:lnTo>
                        <a:pt x="728" y="195"/>
                      </a:lnTo>
                      <a:lnTo>
                        <a:pt x="735" y="192"/>
                      </a:lnTo>
                      <a:lnTo>
                        <a:pt x="744" y="191"/>
                      </a:lnTo>
                      <a:lnTo>
                        <a:pt x="754" y="188"/>
                      </a:lnTo>
                      <a:lnTo>
                        <a:pt x="778" y="187"/>
                      </a:lnTo>
                      <a:lnTo>
                        <a:pt x="803" y="187"/>
                      </a:lnTo>
                      <a:lnTo>
                        <a:pt x="831" y="187"/>
                      </a:lnTo>
                      <a:lnTo>
                        <a:pt x="860" y="187"/>
                      </a:lnTo>
                      <a:lnTo>
                        <a:pt x="889" y="187"/>
                      </a:lnTo>
                      <a:lnTo>
                        <a:pt x="917" y="185"/>
                      </a:lnTo>
                      <a:lnTo>
                        <a:pt x="923" y="185"/>
                      </a:lnTo>
                      <a:lnTo>
                        <a:pt x="929" y="183"/>
                      </a:lnTo>
                      <a:lnTo>
                        <a:pt x="933" y="181"/>
                      </a:lnTo>
                      <a:lnTo>
                        <a:pt x="937" y="180"/>
                      </a:lnTo>
                      <a:lnTo>
                        <a:pt x="940" y="177"/>
                      </a:lnTo>
                      <a:lnTo>
                        <a:pt x="945" y="175"/>
                      </a:lnTo>
                      <a:lnTo>
                        <a:pt x="949" y="174"/>
                      </a:lnTo>
                      <a:lnTo>
                        <a:pt x="954" y="174"/>
                      </a:lnTo>
                      <a:lnTo>
                        <a:pt x="967" y="173"/>
                      </a:lnTo>
                      <a:lnTo>
                        <a:pt x="979" y="174"/>
                      </a:lnTo>
                      <a:lnTo>
                        <a:pt x="991" y="176"/>
                      </a:lnTo>
                      <a:lnTo>
                        <a:pt x="1001" y="177"/>
                      </a:lnTo>
                      <a:lnTo>
                        <a:pt x="1011" y="178"/>
                      </a:lnTo>
                      <a:lnTo>
                        <a:pt x="1021" y="178"/>
                      </a:lnTo>
                      <a:lnTo>
                        <a:pt x="1030" y="177"/>
                      </a:lnTo>
                      <a:lnTo>
                        <a:pt x="1039" y="174"/>
                      </a:lnTo>
                      <a:lnTo>
                        <a:pt x="1038" y="178"/>
                      </a:lnTo>
                      <a:lnTo>
                        <a:pt x="1037" y="185"/>
                      </a:lnTo>
                      <a:lnTo>
                        <a:pt x="1038" y="192"/>
                      </a:lnTo>
                      <a:lnTo>
                        <a:pt x="1040" y="198"/>
                      </a:lnTo>
                      <a:lnTo>
                        <a:pt x="1044" y="204"/>
                      </a:lnTo>
                      <a:lnTo>
                        <a:pt x="1047" y="209"/>
                      </a:lnTo>
                      <a:lnTo>
                        <a:pt x="1048" y="210"/>
                      </a:lnTo>
                      <a:lnTo>
                        <a:pt x="1049" y="211"/>
                      </a:lnTo>
                      <a:lnTo>
                        <a:pt x="1050" y="211"/>
                      </a:lnTo>
                      <a:lnTo>
                        <a:pt x="1051" y="210"/>
                      </a:lnTo>
                      <a:lnTo>
                        <a:pt x="1057" y="204"/>
                      </a:lnTo>
                      <a:lnTo>
                        <a:pt x="1060" y="201"/>
                      </a:lnTo>
                      <a:lnTo>
                        <a:pt x="1061" y="201"/>
                      </a:lnTo>
                      <a:lnTo>
                        <a:pt x="1063" y="201"/>
                      </a:lnTo>
                      <a:lnTo>
                        <a:pt x="1064" y="202"/>
                      </a:lnTo>
                      <a:lnTo>
                        <a:pt x="1065" y="203"/>
                      </a:lnTo>
                      <a:lnTo>
                        <a:pt x="1067" y="209"/>
                      </a:lnTo>
                      <a:lnTo>
                        <a:pt x="1072" y="215"/>
                      </a:lnTo>
                      <a:lnTo>
                        <a:pt x="1078" y="224"/>
                      </a:lnTo>
                      <a:lnTo>
                        <a:pt x="1088" y="234"/>
                      </a:lnTo>
                      <a:lnTo>
                        <a:pt x="1093" y="233"/>
                      </a:lnTo>
                      <a:lnTo>
                        <a:pt x="1095" y="232"/>
                      </a:lnTo>
                      <a:lnTo>
                        <a:pt x="1096" y="230"/>
                      </a:lnTo>
                      <a:lnTo>
                        <a:pt x="1096" y="227"/>
                      </a:lnTo>
                      <a:lnTo>
                        <a:pt x="1096" y="222"/>
                      </a:lnTo>
                      <a:lnTo>
                        <a:pt x="1095" y="216"/>
                      </a:lnTo>
                      <a:lnTo>
                        <a:pt x="1095" y="214"/>
                      </a:lnTo>
                      <a:lnTo>
                        <a:pt x="1095" y="212"/>
                      </a:lnTo>
                      <a:lnTo>
                        <a:pt x="1096" y="210"/>
                      </a:lnTo>
                      <a:lnTo>
                        <a:pt x="1099" y="209"/>
                      </a:lnTo>
                      <a:lnTo>
                        <a:pt x="1103" y="209"/>
                      </a:lnTo>
                      <a:lnTo>
                        <a:pt x="1108" y="209"/>
                      </a:lnTo>
                      <a:lnTo>
                        <a:pt x="1116" y="209"/>
                      </a:lnTo>
                      <a:lnTo>
                        <a:pt x="1125" y="210"/>
                      </a:lnTo>
                      <a:lnTo>
                        <a:pt x="1122" y="206"/>
                      </a:lnTo>
                      <a:lnTo>
                        <a:pt x="1120" y="202"/>
                      </a:lnTo>
                      <a:lnTo>
                        <a:pt x="1118" y="198"/>
                      </a:lnTo>
                      <a:lnTo>
                        <a:pt x="1118" y="194"/>
                      </a:lnTo>
                      <a:lnTo>
                        <a:pt x="1119" y="185"/>
                      </a:lnTo>
                      <a:lnTo>
                        <a:pt x="1119" y="178"/>
                      </a:lnTo>
                      <a:lnTo>
                        <a:pt x="1119" y="175"/>
                      </a:lnTo>
                      <a:lnTo>
                        <a:pt x="1118" y="172"/>
                      </a:lnTo>
                      <a:lnTo>
                        <a:pt x="1117" y="168"/>
                      </a:lnTo>
                      <a:lnTo>
                        <a:pt x="1115" y="166"/>
                      </a:lnTo>
                      <a:lnTo>
                        <a:pt x="1110" y="164"/>
                      </a:lnTo>
                      <a:lnTo>
                        <a:pt x="1105" y="163"/>
                      </a:lnTo>
                      <a:lnTo>
                        <a:pt x="1098" y="162"/>
                      </a:lnTo>
                      <a:lnTo>
                        <a:pt x="1088" y="161"/>
                      </a:lnTo>
                      <a:lnTo>
                        <a:pt x="1090" y="156"/>
                      </a:lnTo>
                      <a:lnTo>
                        <a:pt x="1094" y="152"/>
                      </a:lnTo>
                      <a:lnTo>
                        <a:pt x="1099" y="147"/>
                      </a:lnTo>
                      <a:lnTo>
                        <a:pt x="1106" y="142"/>
                      </a:lnTo>
                      <a:lnTo>
                        <a:pt x="1113" y="137"/>
                      </a:lnTo>
                      <a:lnTo>
                        <a:pt x="1122" y="133"/>
                      </a:lnTo>
                      <a:lnTo>
                        <a:pt x="1129" y="129"/>
                      </a:lnTo>
                      <a:lnTo>
                        <a:pt x="1138" y="126"/>
                      </a:lnTo>
                      <a:lnTo>
                        <a:pt x="1147" y="125"/>
                      </a:lnTo>
                      <a:lnTo>
                        <a:pt x="1156" y="124"/>
                      </a:lnTo>
                      <a:lnTo>
                        <a:pt x="1164" y="124"/>
                      </a:lnTo>
                      <a:lnTo>
                        <a:pt x="1171" y="125"/>
                      </a:lnTo>
                      <a:lnTo>
                        <a:pt x="1177" y="128"/>
                      </a:lnTo>
                      <a:lnTo>
                        <a:pt x="1182" y="134"/>
                      </a:lnTo>
                      <a:lnTo>
                        <a:pt x="1184" y="136"/>
                      </a:lnTo>
                      <a:lnTo>
                        <a:pt x="1185" y="141"/>
                      </a:lnTo>
                      <a:lnTo>
                        <a:pt x="1186" y="144"/>
                      </a:lnTo>
                      <a:lnTo>
                        <a:pt x="1186" y="150"/>
                      </a:lnTo>
                      <a:lnTo>
                        <a:pt x="1199" y="150"/>
                      </a:lnTo>
                      <a:lnTo>
                        <a:pt x="1208" y="148"/>
                      </a:lnTo>
                      <a:lnTo>
                        <a:pt x="1215" y="146"/>
                      </a:lnTo>
                      <a:lnTo>
                        <a:pt x="1221" y="144"/>
                      </a:lnTo>
                      <a:lnTo>
                        <a:pt x="1226" y="142"/>
                      </a:lnTo>
                      <a:lnTo>
                        <a:pt x="1231" y="142"/>
                      </a:lnTo>
                      <a:lnTo>
                        <a:pt x="1238" y="144"/>
                      </a:lnTo>
                      <a:lnTo>
                        <a:pt x="1247" y="150"/>
                      </a:lnTo>
                      <a:lnTo>
                        <a:pt x="1257" y="155"/>
                      </a:lnTo>
                      <a:lnTo>
                        <a:pt x="1266" y="161"/>
                      </a:lnTo>
                      <a:lnTo>
                        <a:pt x="1275" y="167"/>
                      </a:lnTo>
                      <a:lnTo>
                        <a:pt x="1284" y="174"/>
                      </a:lnTo>
                      <a:lnTo>
                        <a:pt x="1291" y="176"/>
                      </a:lnTo>
                      <a:lnTo>
                        <a:pt x="1300" y="180"/>
                      </a:lnTo>
                      <a:lnTo>
                        <a:pt x="1310" y="182"/>
                      </a:lnTo>
                      <a:lnTo>
                        <a:pt x="1322" y="185"/>
                      </a:lnTo>
                      <a:lnTo>
                        <a:pt x="1351" y="191"/>
                      </a:lnTo>
                      <a:lnTo>
                        <a:pt x="1382" y="197"/>
                      </a:lnTo>
                      <a:lnTo>
                        <a:pt x="1382" y="194"/>
                      </a:lnTo>
                      <a:lnTo>
                        <a:pt x="1380" y="192"/>
                      </a:lnTo>
                      <a:lnTo>
                        <a:pt x="1376" y="190"/>
                      </a:lnTo>
                      <a:lnTo>
                        <a:pt x="1373" y="188"/>
                      </a:lnTo>
                      <a:lnTo>
                        <a:pt x="1365" y="187"/>
                      </a:lnTo>
                      <a:lnTo>
                        <a:pt x="1358" y="185"/>
                      </a:lnTo>
                      <a:lnTo>
                        <a:pt x="1360" y="181"/>
                      </a:lnTo>
                      <a:lnTo>
                        <a:pt x="1363" y="175"/>
                      </a:lnTo>
                      <a:lnTo>
                        <a:pt x="1366" y="171"/>
                      </a:lnTo>
                      <a:lnTo>
                        <a:pt x="1371" y="167"/>
                      </a:lnTo>
                      <a:lnTo>
                        <a:pt x="1375" y="165"/>
                      </a:lnTo>
                      <a:lnTo>
                        <a:pt x="1381" y="163"/>
                      </a:lnTo>
                      <a:lnTo>
                        <a:pt x="1388" y="162"/>
                      </a:lnTo>
                      <a:lnTo>
                        <a:pt x="1394" y="161"/>
                      </a:lnTo>
                      <a:lnTo>
                        <a:pt x="1390" y="156"/>
                      </a:lnTo>
                      <a:lnTo>
                        <a:pt x="1385" y="152"/>
                      </a:lnTo>
                      <a:lnTo>
                        <a:pt x="1380" y="148"/>
                      </a:lnTo>
                      <a:lnTo>
                        <a:pt x="1374" y="145"/>
                      </a:lnTo>
                      <a:lnTo>
                        <a:pt x="1361" y="140"/>
                      </a:lnTo>
                      <a:lnTo>
                        <a:pt x="1348" y="135"/>
                      </a:lnTo>
                      <a:lnTo>
                        <a:pt x="1316" y="129"/>
                      </a:lnTo>
                      <a:lnTo>
                        <a:pt x="1284" y="125"/>
                      </a:lnTo>
                      <a:lnTo>
                        <a:pt x="1285" y="118"/>
                      </a:lnTo>
                      <a:lnTo>
                        <a:pt x="1287" y="114"/>
                      </a:lnTo>
                      <a:lnTo>
                        <a:pt x="1290" y="109"/>
                      </a:lnTo>
                      <a:lnTo>
                        <a:pt x="1294" y="106"/>
                      </a:lnTo>
                      <a:lnTo>
                        <a:pt x="1299" y="104"/>
                      </a:lnTo>
                      <a:lnTo>
                        <a:pt x="1303" y="102"/>
                      </a:lnTo>
                      <a:lnTo>
                        <a:pt x="1309" y="101"/>
                      </a:lnTo>
                      <a:lnTo>
                        <a:pt x="1315" y="99"/>
                      </a:lnTo>
                      <a:lnTo>
                        <a:pt x="1342" y="99"/>
                      </a:lnTo>
                      <a:lnTo>
                        <a:pt x="1370" y="101"/>
                      </a:lnTo>
                      <a:lnTo>
                        <a:pt x="1371" y="95"/>
                      </a:lnTo>
                      <a:lnTo>
                        <a:pt x="1371" y="92"/>
                      </a:lnTo>
                      <a:lnTo>
                        <a:pt x="1371" y="88"/>
                      </a:lnTo>
                      <a:lnTo>
                        <a:pt x="1370" y="85"/>
                      </a:lnTo>
                      <a:lnTo>
                        <a:pt x="1366" y="82"/>
                      </a:lnTo>
                      <a:lnTo>
                        <a:pt x="1361" y="78"/>
                      </a:lnTo>
                      <a:lnTo>
                        <a:pt x="1348" y="76"/>
                      </a:lnTo>
                      <a:lnTo>
                        <a:pt x="1333" y="76"/>
                      </a:lnTo>
                      <a:lnTo>
                        <a:pt x="1339" y="67"/>
                      </a:lnTo>
                      <a:lnTo>
                        <a:pt x="1344" y="61"/>
                      </a:lnTo>
                      <a:lnTo>
                        <a:pt x="1350" y="56"/>
                      </a:lnTo>
                      <a:lnTo>
                        <a:pt x="1356" y="54"/>
                      </a:lnTo>
                      <a:lnTo>
                        <a:pt x="1363" y="53"/>
                      </a:lnTo>
                      <a:lnTo>
                        <a:pt x="1370" y="53"/>
                      </a:lnTo>
                      <a:lnTo>
                        <a:pt x="1378" y="53"/>
                      </a:lnTo>
                      <a:lnTo>
                        <a:pt x="1384" y="55"/>
                      </a:lnTo>
                      <a:lnTo>
                        <a:pt x="1400" y="61"/>
                      </a:lnTo>
                      <a:lnTo>
                        <a:pt x="1414" y="66"/>
                      </a:lnTo>
                      <a:lnTo>
                        <a:pt x="1429" y="73"/>
                      </a:lnTo>
                      <a:lnTo>
                        <a:pt x="1443" y="76"/>
                      </a:lnTo>
                      <a:lnTo>
                        <a:pt x="1451" y="76"/>
                      </a:lnTo>
                      <a:lnTo>
                        <a:pt x="1457" y="75"/>
                      </a:lnTo>
                      <a:lnTo>
                        <a:pt x="1462" y="73"/>
                      </a:lnTo>
                      <a:lnTo>
                        <a:pt x="1468" y="71"/>
                      </a:lnTo>
                      <a:lnTo>
                        <a:pt x="1472" y="67"/>
                      </a:lnTo>
                      <a:lnTo>
                        <a:pt x="1478" y="65"/>
                      </a:lnTo>
                      <a:lnTo>
                        <a:pt x="1484" y="64"/>
                      </a:lnTo>
                      <a:lnTo>
                        <a:pt x="1492" y="64"/>
                      </a:lnTo>
                      <a:lnTo>
                        <a:pt x="1514" y="65"/>
                      </a:lnTo>
                      <a:lnTo>
                        <a:pt x="1536" y="68"/>
                      </a:lnTo>
                      <a:lnTo>
                        <a:pt x="1555" y="72"/>
                      </a:lnTo>
                      <a:lnTo>
                        <a:pt x="1572" y="75"/>
                      </a:lnTo>
                      <a:lnTo>
                        <a:pt x="1581" y="76"/>
                      </a:lnTo>
                      <a:lnTo>
                        <a:pt x="1589" y="76"/>
                      </a:lnTo>
                      <a:lnTo>
                        <a:pt x="1598" y="76"/>
                      </a:lnTo>
                      <a:lnTo>
                        <a:pt x="1606" y="76"/>
                      </a:lnTo>
                      <a:lnTo>
                        <a:pt x="1615" y="74"/>
                      </a:lnTo>
                      <a:lnTo>
                        <a:pt x="1622" y="72"/>
                      </a:lnTo>
                      <a:lnTo>
                        <a:pt x="1631" y="68"/>
                      </a:lnTo>
                      <a:lnTo>
                        <a:pt x="1639" y="64"/>
                      </a:lnTo>
                      <a:lnTo>
                        <a:pt x="1647" y="59"/>
                      </a:lnTo>
                      <a:lnTo>
                        <a:pt x="1654" y="57"/>
                      </a:lnTo>
                      <a:lnTo>
                        <a:pt x="1663" y="56"/>
                      </a:lnTo>
                      <a:lnTo>
                        <a:pt x="1671" y="56"/>
                      </a:lnTo>
                      <a:lnTo>
                        <a:pt x="1691" y="55"/>
                      </a:lnTo>
                      <a:lnTo>
                        <a:pt x="1713" y="52"/>
                      </a:lnTo>
                      <a:lnTo>
                        <a:pt x="1717" y="49"/>
                      </a:lnTo>
                      <a:lnTo>
                        <a:pt x="1720" y="46"/>
                      </a:lnTo>
                      <a:lnTo>
                        <a:pt x="1723" y="43"/>
                      </a:lnTo>
                      <a:lnTo>
                        <a:pt x="1724" y="37"/>
                      </a:lnTo>
                      <a:lnTo>
                        <a:pt x="1725" y="26"/>
                      </a:lnTo>
                      <a:lnTo>
                        <a:pt x="1725" y="15"/>
                      </a:lnTo>
                      <a:lnTo>
                        <a:pt x="1740" y="14"/>
                      </a:lnTo>
                      <a:lnTo>
                        <a:pt x="1756" y="15"/>
                      </a:lnTo>
                      <a:lnTo>
                        <a:pt x="1772" y="15"/>
                      </a:lnTo>
                      <a:lnTo>
                        <a:pt x="1786" y="15"/>
                      </a:lnTo>
                      <a:lnTo>
                        <a:pt x="1797" y="12"/>
                      </a:lnTo>
                      <a:lnTo>
                        <a:pt x="1806" y="7"/>
                      </a:lnTo>
                      <a:lnTo>
                        <a:pt x="1809" y="6"/>
                      </a:lnTo>
                      <a:lnTo>
                        <a:pt x="1814" y="4"/>
                      </a:lnTo>
                      <a:lnTo>
                        <a:pt x="1818" y="3"/>
                      </a:lnTo>
                      <a:lnTo>
                        <a:pt x="1823" y="3"/>
                      </a:lnTo>
                      <a:lnTo>
                        <a:pt x="1833" y="3"/>
                      </a:lnTo>
                      <a:lnTo>
                        <a:pt x="1844" y="5"/>
                      </a:lnTo>
                      <a:lnTo>
                        <a:pt x="1855" y="8"/>
                      </a:lnTo>
                      <a:lnTo>
                        <a:pt x="1868" y="10"/>
                      </a:lnTo>
                      <a:lnTo>
                        <a:pt x="1882" y="14"/>
                      </a:lnTo>
                      <a:lnTo>
                        <a:pt x="1897" y="16"/>
                      </a:lnTo>
                      <a:lnTo>
                        <a:pt x="1914" y="16"/>
                      </a:lnTo>
                      <a:lnTo>
                        <a:pt x="1933" y="15"/>
                      </a:lnTo>
                      <a:lnTo>
                        <a:pt x="1949" y="13"/>
                      </a:lnTo>
                      <a:lnTo>
                        <a:pt x="1967" y="9"/>
                      </a:lnTo>
                      <a:lnTo>
                        <a:pt x="1989" y="7"/>
                      </a:lnTo>
                      <a:lnTo>
                        <a:pt x="2012" y="4"/>
                      </a:lnTo>
                      <a:lnTo>
                        <a:pt x="2038" y="3"/>
                      </a:lnTo>
                      <a:lnTo>
                        <a:pt x="2064" y="0"/>
                      </a:lnTo>
                      <a:lnTo>
                        <a:pt x="2091" y="0"/>
                      </a:lnTo>
                      <a:lnTo>
                        <a:pt x="2117" y="3"/>
                      </a:lnTo>
                      <a:lnTo>
                        <a:pt x="2129" y="4"/>
                      </a:lnTo>
                      <a:lnTo>
                        <a:pt x="2137" y="7"/>
                      </a:lnTo>
                      <a:lnTo>
                        <a:pt x="2143" y="12"/>
                      </a:lnTo>
                      <a:lnTo>
                        <a:pt x="2153" y="15"/>
                      </a:lnTo>
                      <a:lnTo>
                        <a:pt x="2180" y="18"/>
                      </a:lnTo>
                      <a:lnTo>
                        <a:pt x="2205" y="20"/>
                      </a:lnTo>
                      <a:lnTo>
                        <a:pt x="2227" y="20"/>
                      </a:lnTo>
                      <a:lnTo>
                        <a:pt x="2247" y="22"/>
                      </a:lnTo>
                      <a:lnTo>
                        <a:pt x="2255" y="24"/>
                      </a:lnTo>
                      <a:lnTo>
                        <a:pt x="2264" y="25"/>
                      </a:lnTo>
                      <a:lnTo>
                        <a:pt x="2270" y="28"/>
                      </a:lnTo>
                      <a:lnTo>
                        <a:pt x="2276" y="33"/>
                      </a:lnTo>
                      <a:lnTo>
                        <a:pt x="2280" y="38"/>
                      </a:lnTo>
                      <a:lnTo>
                        <a:pt x="2285" y="45"/>
                      </a:lnTo>
                      <a:lnTo>
                        <a:pt x="2287" y="53"/>
                      </a:lnTo>
                      <a:lnTo>
                        <a:pt x="2288" y="64"/>
                      </a:lnTo>
                      <a:lnTo>
                        <a:pt x="2295" y="65"/>
                      </a:lnTo>
                      <a:lnTo>
                        <a:pt x="2299" y="65"/>
                      </a:lnTo>
                      <a:lnTo>
                        <a:pt x="2304" y="66"/>
                      </a:lnTo>
                      <a:lnTo>
                        <a:pt x="2308" y="65"/>
                      </a:lnTo>
                      <a:lnTo>
                        <a:pt x="2315" y="63"/>
                      </a:lnTo>
                      <a:lnTo>
                        <a:pt x="2320" y="59"/>
                      </a:lnTo>
                      <a:lnTo>
                        <a:pt x="2326" y="55"/>
                      </a:lnTo>
                      <a:lnTo>
                        <a:pt x="2333" y="53"/>
                      </a:lnTo>
                      <a:lnTo>
                        <a:pt x="2336" y="52"/>
                      </a:lnTo>
                      <a:lnTo>
                        <a:pt x="2339" y="50"/>
                      </a:lnTo>
                      <a:lnTo>
                        <a:pt x="2344" y="50"/>
                      </a:lnTo>
                      <a:lnTo>
                        <a:pt x="2349" y="52"/>
                      </a:lnTo>
                      <a:lnTo>
                        <a:pt x="2349" y="58"/>
                      </a:lnTo>
                      <a:lnTo>
                        <a:pt x="2350" y="64"/>
                      </a:lnTo>
                      <a:lnTo>
                        <a:pt x="2353" y="68"/>
                      </a:lnTo>
                      <a:lnTo>
                        <a:pt x="2355" y="73"/>
                      </a:lnTo>
                      <a:lnTo>
                        <a:pt x="2359" y="76"/>
                      </a:lnTo>
                      <a:lnTo>
                        <a:pt x="2363" y="78"/>
                      </a:lnTo>
                      <a:lnTo>
                        <a:pt x="2367" y="82"/>
                      </a:lnTo>
                      <a:lnTo>
                        <a:pt x="2373" y="83"/>
                      </a:lnTo>
                      <a:lnTo>
                        <a:pt x="2383" y="86"/>
                      </a:lnTo>
                      <a:lnTo>
                        <a:pt x="2393" y="89"/>
                      </a:lnTo>
                      <a:lnTo>
                        <a:pt x="2398" y="92"/>
                      </a:lnTo>
                      <a:lnTo>
                        <a:pt x="2403" y="94"/>
                      </a:lnTo>
                      <a:lnTo>
                        <a:pt x="2407" y="97"/>
                      </a:lnTo>
                      <a:lnTo>
                        <a:pt x="2410" y="101"/>
                      </a:lnTo>
                      <a:lnTo>
                        <a:pt x="2416" y="102"/>
                      </a:lnTo>
                      <a:lnTo>
                        <a:pt x="2422" y="102"/>
                      </a:lnTo>
                      <a:lnTo>
                        <a:pt x="2426" y="102"/>
                      </a:lnTo>
                      <a:lnTo>
                        <a:pt x="2430" y="102"/>
                      </a:lnTo>
                      <a:lnTo>
                        <a:pt x="2437" y="99"/>
                      </a:lnTo>
                      <a:lnTo>
                        <a:pt x="2443" y="96"/>
                      </a:lnTo>
                      <a:lnTo>
                        <a:pt x="2448" y="92"/>
                      </a:lnTo>
                      <a:lnTo>
                        <a:pt x="2455" y="89"/>
                      </a:lnTo>
                      <a:lnTo>
                        <a:pt x="2458" y="88"/>
                      </a:lnTo>
                      <a:lnTo>
                        <a:pt x="2462" y="87"/>
                      </a:lnTo>
                      <a:lnTo>
                        <a:pt x="2466" y="87"/>
                      </a:lnTo>
                      <a:lnTo>
                        <a:pt x="2472" y="88"/>
                      </a:lnTo>
                      <a:lnTo>
                        <a:pt x="2471" y="95"/>
                      </a:lnTo>
                      <a:lnTo>
                        <a:pt x="2471" y="102"/>
                      </a:lnTo>
                      <a:lnTo>
                        <a:pt x="2472" y="106"/>
                      </a:lnTo>
                      <a:lnTo>
                        <a:pt x="2475" y="109"/>
                      </a:lnTo>
                      <a:lnTo>
                        <a:pt x="2478" y="112"/>
                      </a:lnTo>
                      <a:lnTo>
                        <a:pt x="2483" y="113"/>
                      </a:lnTo>
                      <a:lnTo>
                        <a:pt x="2488" y="114"/>
                      </a:lnTo>
                      <a:lnTo>
                        <a:pt x="2495" y="114"/>
                      </a:lnTo>
                      <a:lnTo>
                        <a:pt x="2507" y="113"/>
                      </a:lnTo>
                      <a:lnTo>
                        <a:pt x="2522" y="112"/>
                      </a:lnTo>
                      <a:lnTo>
                        <a:pt x="2534" y="111"/>
                      </a:lnTo>
                      <a:lnTo>
                        <a:pt x="2545" y="113"/>
                      </a:lnTo>
                      <a:lnTo>
                        <a:pt x="2532" y="124"/>
                      </a:lnTo>
                      <a:lnTo>
                        <a:pt x="2526" y="131"/>
                      </a:lnTo>
                      <a:lnTo>
                        <a:pt x="2526" y="135"/>
                      </a:lnTo>
                      <a:lnTo>
                        <a:pt x="2527" y="141"/>
                      </a:lnTo>
                      <a:lnTo>
                        <a:pt x="2530" y="148"/>
                      </a:lnTo>
                      <a:lnTo>
                        <a:pt x="2533" y="161"/>
                      </a:lnTo>
                      <a:lnTo>
                        <a:pt x="2527" y="157"/>
                      </a:lnTo>
                      <a:lnTo>
                        <a:pt x="2523" y="154"/>
                      </a:lnTo>
                      <a:lnTo>
                        <a:pt x="2518" y="153"/>
                      </a:lnTo>
                      <a:lnTo>
                        <a:pt x="2515" y="154"/>
                      </a:lnTo>
                      <a:lnTo>
                        <a:pt x="2512" y="156"/>
                      </a:lnTo>
                      <a:lnTo>
                        <a:pt x="2510" y="160"/>
                      </a:lnTo>
                      <a:lnTo>
                        <a:pt x="2508" y="166"/>
                      </a:lnTo>
                      <a:lnTo>
                        <a:pt x="2508" y="174"/>
                      </a:lnTo>
                      <a:lnTo>
                        <a:pt x="2458" y="177"/>
                      </a:lnTo>
                      <a:lnTo>
                        <a:pt x="2408" y="180"/>
                      </a:lnTo>
                      <a:lnTo>
                        <a:pt x="2356" y="183"/>
                      </a:lnTo>
                      <a:lnTo>
                        <a:pt x="2306" y="185"/>
                      </a:lnTo>
                      <a:lnTo>
                        <a:pt x="2256" y="188"/>
                      </a:lnTo>
                      <a:lnTo>
                        <a:pt x="2210" y="192"/>
                      </a:lnTo>
                      <a:lnTo>
                        <a:pt x="2167" y="194"/>
                      </a:lnTo>
                      <a:lnTo>
                        <a:pt x="2129" y="197"/>
                      </a:lnTo>
                      <a:lnTo>
                        <a:pt x="2126" y="197"/>
                      </a:lnTo>
                      <a:lnTo>
                        <a:pt x="2123" y="197"/>
                      </a:lnTo>
                      <a:lnTo>
                        <a:pt x="2121" y="198"/>
                      </a:lnTo>
                      <a:lnTo>
                        <a:pt x="2119" y="201"/>
                      </a:lnTo>
                      <a:lnTo>
                        <a:pt x="2118" y="205"/>
                      </a:lnTo>
                      <a:lnTo>
                        <a:pt x="2117" y="210"/>
                      </a:lnTo>
                      <a:lnTo>
                        <a:pt x="2112" y="209"/>
                      </a:lnTo>
                      <a:lnTo>
                        <a:pt x="2110" y="207"/>
                      </a:lnTo>
                      <a:lnTo>
                        <a:pt x="2109" y="205"/>
                      </a:lnTo>
                      <a:lnTo>
                        <a:pt x="2109" y="203"/>
                      </a:lnTo>
                      <a:lnTo>
                        <a:pt x="2110" y="201"/>
                      </a:lnTo>
                      <a:lnTo>
                        <a:pt x="2112" y="200"/>
                      </a:lnTo>
                      <a:lnTo>
                        <a:pt x="2114" y="198"/>
                      </a:lnTo>
                      <a:lnTo>
                        <a:pt x="2117" y="197"/>
                      </a:lnTo>
                      <a:lnTo>
                        <a:pt x="2118" y="196"/>
                      </a:lnTo>
                      <a:lnTo>
                        <a:pt x="2118" y="195"/>
                      </a:lnTo>
                      <a:lnTo>
                        <a:pt x="2117" y="194"/>
                      </a:lnTo>
                      <a:lnTo>
                        <a:pt x="2115" y="193"/>
                      </a:lnTo>
                      <a:lnTo>
                        <a:pt x="2112" y="190"/>
                      </a:lnTo>
                      <a:lnTo>
                        <a:pt x="2108" y="187"/>
                      </a:lnTo>
                      <a:lnTo>
                        <a:pt x="2102" y="186"/>
                      </a:lnTo>
                      <a:lnTo>
                        <a:pt x="2098" y="185"/>
                      </a:lnTo>
                      <a:lnTo>
                        <a:pt x="2094" y="185"/>
                      </a:lnTo>
                      <a:lnTo>
                        <a:pt x="2092" y="185"/>
                      </a:lnTo>
                      <a:lnTo>
                        <a:pt x="2092" y="198"/>
                      </a:lnTo>
                      <a:lnTo>
                        <a:pt x="2092" y="210"/>
                      </a:lnTo>
                      <a:lnTo>
                        <a:pt x="2083" y="213"/>
                      </a:lnTo>
                      <a:lnTo>
                        <a:pt x="2074" y="213"/>
                      </a:lnTo>
                      <a:lnTo>
                        <a:pt x="2065" y="213"/>
                      </a:lnTo>
                      <a:lnTo>
                        <a:pt x="2058" y="213"/>
                      </a:lnTo>
                      <a:lnTo>
                        <a:pt x="2049" y="213"/>
                      </a:lnTo>
                      <a:lnTo>
                        <a:pt x="2042" y="214"/>
                      </a:lnTo>
                      <a:lnTo>
                        <a:pt x="2039" y="215"/>
                      </a:lnTo>
                      <a:lnTo>
                        <a:pt x="2035" y="216"/>
                      </a:lnTo>
                      <a:lnTo>
                        <a:pt x="2033" y="220"/>
                      </a:lnTo>
                      <a:lnTo>
                        <a:pt x="2031" y="22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4" name="Freeform 83"/>
                <p:cNvSpPr>
                  <a:spLocks/>
                </p:cNvSpPr>
                <p:nvPr/>
              </p:nvSpPr>
              <p:spPr bwMode="auto">
                <a:xfrm>
                  <a:off x="2509839" y="2116141"/>
                  <a:ext cx="579438" cy="309563"/>
                </a:xfrm>
                <a:custGeom>
                  <a:avLst/>
                  <a:gdLst>
                    <a:gd name="T0" fmla="*/ 1435 w 1459"/>
                    <a:gd name="T1" fmla="*/ 70 h 782"/>
                    <a:gd name="T2" fmla="*/ 1434 w 1459"/>
                    <a:gd name="T3" fmla="*/ 119 h 782"/>
                    <a:gd name="T4" fmla="*/ 1373 w 1459"/>
                    <a:gd name="T5" fmla="*/ 150 h 782"/>
                    <a:gd name="T6" fmla="*/ 1351 w 1459"/>
                    <a:gd name="T7" fmla="*/ 165 h 782"/>
                    <a:gd name="T8" fmla="*/ 1284 w 1459"/>
                    <a:gd name="T9" fmla="*/ 178 h 782"/>
                    <a:gd name="T10" fmla="*/ 1181 w 1459"/>
                    <a:gd name="T11" fmla="*/ 209 h 782"/>
                    <a:gd name="T12" fmla="*/ 1256 w 1459"/>
                    <a:gd name="T13" fmla="*/ 194 h 782"/>
                    <a:gd name="T14" fmla="*/ 1182 w 1459"/>
                    <a:gd name="T15" fmla="*/ 244 h 782"/>
                    <a:gd name="T16" fmla="*/ 1096 w 1459"/>
                    <a:gd name="T17" fmla="*/ 291 h 782"/>
                    <a:gd name="T18" fmla="*/ 1058 w 1459"/>
                    <a:gd name="T19" fmla="*/ 312 h 782"/>
                    <a:gd name="T20" fmla="*/ 1018 w 1459"/>
                    <a:gd name="T21" fmla="*/ 330 h 782"/>
                    <a:gd name="T22" fmla="*/ 981 w 1459"/>
                    <a:gd name="T23" fmla="*/ 355 h 782"/>
                    <a:gd name="T24" fmla="*/ 927 w 1459"/>
                    <a:gd name="T25" fmla="*/ 381 h 782"/>
                    <a:gd name="T26" fmla="*/ 851 w 1459"/>
                    <a:gd name="T27" fmla="*/ 412 h 782"/>
                    <a:gd name="T28" fmla="*/ 801 w 1459"/>
                    <a:gd name="T29" fmla="*/ 441 h 782"/>
                    <a:gd name="T30" fmla="*/ 752 w 1459"/>
                    <a:gd name="T31" fmla="*/ 463 h 782"/>
                    <a:gd name="T32" fmla="*/ 760 w 1459"/>
                    <a:gd name="T33" fmla="*/ 488 h 782"/>
                    <a:gd name="T34" fmla="*/ 774 w 1459"/>
                    <a:gd name="T35" fmla="*/ 513 h 782"/>
                    <a:gd name="T36" fmla="*/ 748 w 1459"/>
                    <a:gd name="T37" fmla="*/ 547 h 782"/>
                    <a:gd name="T38" fmla="*/ 671 w 1459"/>
                    <a:gd name="T39" fmla="*/ 592 h 782"/>
                    <a:gd name="T40" fmla="*/ 636 w 1459"/>
                    <a:gd name="T41" fmla="*/ 619 h 782"/>
                    <a:gd name="T42" fmla="*/ 623 w 1459"/>
                    <a:gd name="T43" fmla="*/ 644 h 782"/>
                    <a:gd name="T44" fmla="*/ 533 w 1459"/>
                    <a:gd name="T45" fmla="*/ 688 h 782"/>
                    <a:gd name="T46" fmla="*/ 624 w 1459"/>
                    <a:gd name="T47" fmla="*/ 733 h 782"/>
                    <a:gd name="T48" fmla="*/ 565 w 1459"/>
                    <a:gd name="T49" fmla="*/ 760 h 782"/>
                    <a:gd name="T50" fmla="*/ 497 w 1459"/>
                    <a:gd name="T51" fmla="*/ 778 h 782"/>
                    <a:gd name="T52" fmla="*/ 433 w 1459"/>
                    <a:gd name="T53" fmla="*/ 741 h 782"/>
                    <a:gd name="T54" fmla="*/ 280 w 1459"/>
                    <a:gd name="T55" fmla="*/ 740 h 782"/>
                    <a:gd name="T56" fmla="*/ 230 w 1459"/>
                    <a:gd name="T57" fmla="*/ 753 h 782"/>
                    <a:gd name="T58" fmla="*/ 60 w 1459"/>
                    <a:gd name="T59" fmla="*/ 723 h 782"/>
                    <a:gd name="T60" fmla="*/ 151 w 1459"/>
                    <a:gd name="T61" fmla="*/ 674 h 782"/>
                    <a:gd name="T62" fmla="*/ 189 w 1459"/>
                    <a:gd name="T63" fmla="*/ 632 h 782"/>
                    <a:gd name="T64" fmla="*/ 234 w 1459"/>
                    <a:gd name="T65" fmla="*/ 648 h 782"/>
                    <a:gd name="T66" fmla="*/ 318 w 1459"/>
                    <a:gd name="T67" fmla="*/ 647 h 782"/>
                    <a:gd name="T68" fmla="*/ 298 w 1459"/>
                    <a:gd name="T69" fmla="*/ 608 h 782"/>
                    <a:gd name="T70" fmla="*/ 199 w 1459"/>
                    <a:gd name="T71" fmla="*/ 591 h 782"/>
                    <a:gd name="T72" fmla="*/ 220 w 1459"/>
                    <a:gd name="T73" fmla="*/ 538 h 782"/>
                    <a:gd name="T74" fmla="*/ 282 w 1459"/>
                    <a:gd name="T75" fmla="*/ 496 h 782"/>
                    <a:gd name="T76" fmla="*/ 360 w 1459"/>
                    <a:gd name="T77" fmla="*/ 491 h 782"/>
                    <a:gd name="T78" fmla="*/ 338 w 1459"/>
                    <a:gd name="T79" fmla="*/ 463 h 782"/>
                    <a:gd name="T80" fmla="*/ 301 w 1459"/>
                    <a:gd name="T81" fmla="*/ 405 h 782"/>
                    <a:gd name="T82" fmla="*/ 252 w 1459"/>
                    <a:gd name="T83" fmla="*/ 367 h 782"/>
                    <a:gd name="T84" fmla="*/ 335 w 1459"/>
                    <a:gd name="T85" fmla="*/ 351 h 782"/>
                    <a:gd name="T86" fmla="*/ 382 w 1459"/>
                    <a:gd name="T87" fmla="*/ 376 h 782"/>
                    <a:gd name="T88" fmla="*/ 419 w 1459"/>
                    <a:gd name="T89" fmla="*/ 375 h 782"/>
                    <a:gd name="T90" fmla="*/ 534 w 1459"/>
                    <a:gd name="T91" fmla="*/ 303 h 782"/>
                    <a:gd name="T92" fmla="*/ 556 w 1459"/>
                    <a:gd name="T93" fmla="*/ 265 h 782"/>
                    <a:gd name="T94" fmla="*/ 473 w 1459"/>
                    <a:gd name="T95" fmla="*/ 295 h 782"/>
                    <a:gd name="T96" fmla="*/ 272 w 1459"/>
                    <a:gd name="T97" fmla="*/ 293 h 782"/>
                    <a:gd name="T98" fmla="*/ 212 w 1459"/>
                    <a:gd name="T99" fmla="*/ 283 h 782"/>
                    <a:gd name="T100" fmla="*/ 147 w 1459"/>
                    <a:gd name="T101" fmla="*/ 272 h 782"/>
                    <a:gd name="T102" fmla="*/ 72 w 1459"/>
                    <a:gd name="T103" fmla="*/ 244 h 782"/>
                    <a:gd name="T104" fmla="*/ 26 w 1459"/>
                    <a:gd name="T105" fmla="*/ 214 h 782"/>
                    <a:gd name="T106" fmla="*/ 57 w 1459"/>
                    <a:gd name="T107" fmla="*/ 180 h 782"/>
                    <a:gd name="T108" fmla="*/ 25 w 1459"/>
                    <a:gd name="T109" fmla="*/ 149 h 782"/>
                    <a:gd name="T110" fmla="*/ 247 w 1459"/>
                    <a:gd name="T111" fmla="*/ 101 h 782"/>
                    <a:gd name="T112" fmla="*/ 403 w 1459"/>
                    <a:gd name="T113" fmla="*/ 87 h 782"/>
                    <a:gd name="T114" fmla="*/ 604 w 1459"/>
                    <a:gd name="T115" fmla="*/ 44 h 782"/>
                    <a:gd name="T116" fmla="*/ 753 w 1459"/>
                    <a:gd name="T117" fmla="*/ 24 h 782"/>
                    <a:gd name="T118" fmla="*/ 829 w 1459"/>
                    <a:gd name="T119" fmla="*/ 18 h 782"/>
                    <a:gd name="T120" fmla="*/ 958 w 1459"/>
                    <a:gd name="T121" fmla="*/ 17 h 782"/>
                    <a:gd name="T122" fmla="*/ 957 w 1459"/>
                    <a:gd name="T123" fmla="*/ 6 h 782"/>
                    <a:gd name="T124" fmla="*/ 1154 w 1459"/>
                    <a:gd name="T125" fmla="*/ 20 h 78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9"/>
                    <a:gd name="T190" fmla="*/ 0 h 782"/>
                    <a:gd name="T191" fmla="*/ 1459 w 1459"/>
                    <a:gd name="T192" fmla="*/ 782 h 78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9" h="782">
                      <a:moveTo>
                        <a:pt x="1362" y="21"/>
                      </a:moveTo>
                      <a:lnTo>
                        <a:pt x="1355" y="28"/>
                      </a:lnTo>
                      <a:lnTo>
                        <a:pt x="1353" y="34"/>
                      </a:lnTo>
                      <a:lnTo>
                        <a:pt x="1353" y="38"/>
                      </a:lnTo>
                      <a:lnTo>
                        <a:pt x="1354" y="41"/>
                      </a:lnTo>
                      <a:lnTo>
                        <a:pt x="1356" y="46"/>
                      </a:lnTo>
                      <a:lnTo>
                        <a:pt x="1359" y="51"/>
                      </a:lnTo>
                      <a:lnTo>
                        <a:pt x="1361" y="59"/>
                      </a:lnTo>
                      <a:lnTo>
                        <a:pt x="1362" y="70"/>
                      </a:lnTo>
                      <a:lnTo>
                        <a:pt x="1386" y="70"/>
                      </a:lnTo>
                      <a:lnTo>
                        <a:pt x="1411" y="70"/>
                      </a:lnTo>
                      <a:lnTo>
                        <a:pt x="1435" y="70"/>
                      </a:lnTo>
                      <a:lnTo>
                        <a:pt x="1459" y="70"/>
                      </a:lnTo>
                      <a:lnTo>
                        <a:pt x="1459" y="77"/>
                      </a:lnTo>
                      <a:lnTo>
                        <a:pt x="1458" y="84"/>
                      </a:lnTo>
                      <a:lnTo>
                        <a:pt x="1455" y="89"/>
                      </a:lnTo>
                      <a:lnTo>
                        <a:pt x="1453" y="94"/>
                      </a:lnTo>
                      <a:lnTo>
                        <a:pt x="1450" y="99"/>
                      </a:lnTo>
                      <a:lnTo>
                        <a:pt x="1448" y="105"/>
                      </a:lnTo>
                      <a:lnTo>
                        <a:pt x="1447" y="110"/>
                      </a:lnTo>
                      <a:lnTo>
                        <a:pt x="1448" y="118"/>
                      </a:lnTo>
                      <a:lnTo>
                        <a:pt x="1444" y="120"/>
                      </a:lnTo>
                      <a:lnTo>
                        <a:pt x="1439" y="120"/>
                      </a:lnTo>
                      <a:lnTo>
                        <a:pt x="1434" y="119"/>
                      </a:lnTo>
                      <a:lnTo>
                        <a:pt x="1429" y="118"/>
                      </a:lnTo>
                      <a:lnTo>
                        <a:pt x="1422" y="117"/>
                      </a:lnTo>
                      <a:lnTo>
                        <a:pt x="1418" y="117"/>
                      </a:lnTo>
                      <a:lnTo>
                        <a:pt x="1413" y="117"/>
                      </a:lnTo>
                      <a:lnTo>
                        <a:pt x="1411" y="118"/>
                      </a:lnTo>
                      <a:lnTo>
                        <a:pt x="1411" y="131"/>
                      </a:lnTo>
                      <a:lnTo>
                        <a:pt x="1411" y="143"/>
                      </a:lnTo>
                      <a:lnTo>
                        <a:pt x="1403" y="146"/>
                      </a:lnTo>
                      <a:lnTo>
                        <a:pt x="1395" y="149"/>
                      </a:lnTo>
                      <a:lnTo>
                        <a:pt x="1388" y="150"/>
                      </a:lnTo>
                      <a:lnTo>
                        <a:pt x="1380" y="152"/>
                      </a:lnTo>
                      <a:lnTo>
                        <a:pt x="1373" y="150"/>
                      </a:lnTo>
                      <a:lnTo>
                        <a:pt x="1369" y="149"/>
                      </a:lnTo>
                      <a:lnTo>
                        <a:pt x="1364" y="147"/>
                      </a:lnTo>
                      <a:lnTo>
                        <a:pt x="1362" y="143"/>
                      </a:lnTo>
                      <a:lnTo>
                        <a:pt x="1359" y="143"/>
                      </a:lnTo>
                      <a:lnTo>
                        <a:pt x="1356" y="143"/>
                      </a:lnTo>
                      <a:lnTo>
                        <a:pt x="1355" y="144"/>
                      </a:lnTo>
                      <a:lnTo>
                        <a:pt x="1354" y="145"/>
                      </a:lnTo>
                      <a:lnTo>
                        <a:pt x="1353" y="148"/>
                      </a:lnTo>
                      <a:lnTo>
                        <a:pt x="1352" y="153"/>
                      </a:lnTo>
                      <a:lnTo>
                        <a:pt x="1352" y="157"/>
                      </a:lnTo>
                      <a:lnTo>
                        <a:pt x="1352" y="162"/>
                      </a:lnTo>
                      <a:lnTo>
                        <a:pt x="1351" y="165"/>
                      </a:lnTo>
                      <a:lnTo>
                        <a:pt x="1350" y="167"/>
                      </a:lnTo>
                      <a:lnTo>
                        <a:pt x="1343" y="169"/>
                      </a:lnTo>
                      <a:lnTo>
                        <a:pt x="1335" y="170"/>
                      </a:lnTo>
                      <a:lnTo>
                        <a:pt x="1327" y="169"/>
                      </a:lnTo>
                      <a:lnTo>
                        <a:pt x="1319" y="168"/>
                      </a:lnTo>
                      <a:lnTo>
                        <a:pt x="1311" y="168"/>
                      </a:lnTo>
                      <a:lnTo>
                        <a:pt x="1305" y="169"/>
                      </a:lnTo>
                      <a:lnTo>
                        <a:pt x="1303" y="170"/>
                      </a:lnTo>
                      <a:lnTo>
                        <a:pt x="1301" y="173"/>
                      </a:lnTo>
                      <a:lnTo>
                        <a:pt x="1301" y="176"/>
                      </a:lnTo>
                      <a:lnTo>
                        <a:pt x="1301" y="179"/>
                      </a:lnTo>
                      <a:lnTo>
                        <a:pt x="1284" y="178"/>
                      </a:lnTo>
                      <a:lnTo>
                        <a:pt x="1267" y="176"/>
                      </a:lnTo>
                      <a:lnTo>
                        <a:pt x="1250" y="175"/>
                      </a:lnTo>
                      <a:lnTo>
                        <a:pt x="1233" y="175"/>
                      </a:lnTo>
                      <a:lnTo>
                        <a:pt x="1224" y="176"/>
                      </a:lnTo>
                      <a:lnTo>
                        <a:pt x="1216" y="178"/>
                      </a:lnTo>
                      <a:lnTo>
                        <a:pt x="1208" y="180"/>
                      </a:lnTo>
                      <a:lnTo>
                        <a:pt x="1202" y="183"/>
                      </a:lnTo>
                      <a:lnTo>
                        <a:pt x="1195" y="187"/>
                      </a:lnTo>
                      <a:lnTo>
                        <a:pt x="1188" y="192"/>
                      </a:lnTo>
                      <a:lnTo>
                        <a:pt x="1183" y="197"/>
                      </a:lnTo>
                      <a:lnTo>
                        <a:pt x="1178" y="204"/>
                      </a:lnTo>
                      <a:lnTo>
                        <a:pt x="1181" y="209"/>
                      </a:lnTo>
                      <a:lnTo>
                        <a:pt x="1184" y="213"/>
                      </a:lnTo>
                      <a:lnTo>
                        <a:pt x="1187" y="215"/>
                      </a:lnTo>
                      <a:lnTo>
                        <a:pt x="1193" y="216"/>
                      </a:lnTo>
                      <a:lnTo>
                        <a:pt x="1197" y="216"/>
                      </a:lnTo>
                      <a:lnTo>
                        <a:pt x="1203" y="216"/>
                      </a:lnTo>
                      <a:lnTo>
                        <a:pt x="1208" y="215"/>
                      </a:lnTo>
                      <a:lnTo>
                        <a:pt x="1215" y="214"/>
                      </a:lnTo>
                      <a:lnTo>
                        <a:pt x="1226" y="208"/>
                      </a:lnTo>
                      <a:lnTo>
                        <a:pt x="1237" y="203"/>
                      </a:lnTo>
                      <a:lnTo>
                        <a:pt x="1245" y="197"/>
                      </a:lnTo>
                      <a:lnTo>
                        <a:pt x="1252" y="192"/>
                      </a:lnTo>
                      <a:lnTo>
                        <a:pt x="1256" y="194"/>
                      </a:lnTo>
                      <a:lnTo>
                        <a:pt x="1258" y="197"/>
                      </a:lnTo>
                      <a:lnTo>
                        <a:pt x="1258" y="200"/>
                      </a:lnTo>
                      <a:lnTo>
                        <a:pt x="1256" y="205"/>
                      </a:lnTo>
                      <a:lnTo>
                        <a:pt x="1254" y="209"/>
                      </a:lnTo>
                      <a:lnTo>
                        <a:pt x="1252" y="215"/>
                      </a:lnTo>
                      <a:lnTo>
                        <a:pt x="1251" y="222"/>
                      </a:lnTo>
                      <a:lnTo>
                        <a:pt x="1252" y="228"/>
                      </a:lnTo>
                      <a:lnTo>
                        <a:pt x="1235" y="229"/>
                      </a:lnTo>
                      <a:lnTo>
                        <a:pt x="1221" y="233"/>
                      </a:lnTo>
                      <a:lnTo>
                        <a:pt x="1207" y="236"/>
                      </a:lnTo>
                      <a:lnTo>
                        <a:pt x="1195" y="239"/>
                      </a:lnTo>
                      <a:lnTo>
                        <a:pt x="1182" y="244"/>
                      </a:lnTo>
                      <a:lnTo>
                        <a:pt x="1168" y="247"/>
                      </a:lnTo>
                      <a:lnTo>
                        <a:pt x="1155" y="251"/>
                      </a:lnTo>
                      <a:lnTo>
                        <a:pt x="1142" y="253"/>
                      </a:lnTo>
                      <a:lnTo>
                        <a:pt x="1135" y="256"/>
                      </a:lnTo>
                      <a:lnTo>
                        <a:pt x="1129" y="259"/>
                      </a:lnTo>
                      <a:lnTo>
                        <a:pt x="1124" y="263"/>
                      </a:lnTo>
                      <a:lnTo>
                        <a:pt x="1118" y="267"/>
                      </a:lnTo>
                      <a:lnTo>
                        <a:pt x="1115" y="273"/>
                      </a:lnTo>
                      <a:lnTo>
                        <a:pt x="1110" y="277"/>
                      </a:lnTo>
                      <a:lnTo>
                        <a:pt x="1107" y="284"/>
                      </a:lnTo>
                      <a:lnTo>
                        <a:pt x="1105" y="289"/>
                      </a:lnTo>
                      <a:lnTo>
                        <a:pt x="1096" y="291"/>
                      </a:lnTo>
                      <a:lnTo>
                        <a:pt x="1086" y="289"/>
                      </a:lnTo>
                      <a:lnTo>
                        <a:pt x="1081" y="288"/>
                      </a:lnTo>
                      <a:lnTo>
                        <a:pt x="1076" y="288"/>
                      </a:lnTo>
                      <a:lnTo>
                        <a:pt x="1071" y="288"/>
                      </a:lnTo>
                      <a:lnTo>
                        <a:pt x="1068" y="289"/>
                      </a:lnTo>
                      <a:lnTo>
                        <a:pt x="1064" y="293"/>
                      </a:lnTo>
                      <a:lnTo>
                        <a:pt x="1061" y="295"/>
                      </a:lnTo>
                      <a:lnTo>
                        <a:pt x="1060" y="298"/>
                      </a:lnTo>
                      <a:lnTo>
                        <a:pt x="1060" y="302"/>
                      </a:lnTo>
                      <a:lnTo>
                        <a:pt x="1060" y="305"/>
                      </a:lnTo>
                      <a:lnTo>
                        <a:pt x="1059" y="308"/>
                      </a:lnTo>
                      <a:lnTo>
                        <a:pt x="1058" y="312"/>
                      </a:lnTo>
                      <a:lnTo>
                        <a:pt x="1056" y="314"/>
                      </a:lnTo>
                      <a:lnTo>
                        <a:pt x="1050" y="317"/>
                      </a:lnTo>
                      <a:lnTo>
                        <a:pt x="1045" y="317"/>
                      </a:lnTo>
                      <a:lnTo>
                        <a:pt x="1038" y="316"/>
                      </a:lnTo>
                      <a:lnTo>
                        <a:pt x="1032" y="316"/>
                      </a:lnTo>
                      <a:lnTo>
                        <a:pt x="1027" y="315"/>
                      </a:lnTo>
                      <a:lnTo>
                        <a:pt x="1024" y="316"/>
                      </a:lnTo>
                      <a:lnTo>
                        <a:pt x="1021" y="318"/>
                      </a:lnTo>
                      <a:lnTo>
                        <a:pt x="1020" y="321"/>
                      </a:lnTo>
                      <a:lnTo>
                        <a:pt x="1019" y="323"/>
                      </a:lnTo>
                      <a:lnTo>
                        <a:pt x="1019" y="326"/>
                      </a:lnTo>
                      <a:lnTo>
                        <a:pt x="1018" y="330"/>
                      </a:lnTo>
                      <a:lnTo>
                        <a:pt x="1017" y="332"/>
                      </a:lnTo>
                      <a:lnTo>
                        <a:pt x="1015" y="334"/>
                      </a:lnTo>
                      <a:lnTo>
                        <a:pt x="1012" y="335"/>
                      </a:lnTo>
                      <a:lnTo>
                        <a:pt x="1007" y="337"/>
                      </a:lnTo>
                      <a:lnTo>
                        <a:pt x="1000" y="338"/>
                      </a:lnTo>
                      <a:lnTo>
                        <a:pt x="994" y="340"/>
                      </a:lnTo>
                      <a:lnTo>
                        <a:pt x="988" y="342"/>
                      </a:lnTo>
                      <a:lnTo>
                        <a:pt x="986" y="343"/>
                      </a:lnTo>
                      <a:lnTo>
                        <a:pt x="983" y="345"/>
                      </a:lnTo>
                      <a:lnTo>
                        <a:pt x="982" y="347"/>
                      </a:lnTo>
                      <a:lnTo>
                        <a:pt x="982" y="351"/>
                      </a:lnTo>
                      <a:lnTo>
                        <a:pt x="981" y="355"/>
                      </a:lnTo>
                      <a:lnTo>
                        <a:pt x="980" y="360"/>
                      </a:lnTo>
                      <a:lnTo>
                        <a:pt x="978" y="362"/>
                      </a:lnTo>
                      <a:lnTo>
                        <a:pt x="976" y="364"/>
                      </a:lnTo>
                      <a:lnTo>
                        <a:pt x="970" y="366"/>
                      </a:lnTo>
                      <a:lnTo>
                        <a:pt x="962" y="366"/>
                      </a:lnTo>
                      <a:lnTo>
                        <a:pt x="955" y="367"/>
                      </a:lnTo>
                      <a:lnTo>
                        <a:pt x="947" y="368"/>
                      </a:lnTo>
                      <a:lnTo>
                        <a:pt x="943" y="368"/>
                      </a:lnTo>
                      <a:lnTo>
                        <a:pt x="939" y="371"/>
                      </a:lnTo>
                      <a:lnTo>
                        <a:pt x="936" y="373"/>
                      </a:lnTo>
                      <a:lnTo>
                        <a:pt x="933" y="375"/>
                      </a:lnTo>
                      <a:lnTo>
                        <a:pt x="927" y="381"/>
                      </a:lnTo>
                      <a:lnTo>
                        <a:pt x="920" y="385"/>
                      </a:lnTo>
                      <a:lnTo>
                        <a:pt x="911" y="387"/>
                      </a:lnTo>
                      <a:lnTo>
                        <a:pt x="902" y="390"/>
                      </a:lnTo>
                      <a:lnTo>
                        <a:pt x="892" y="391"/>
                      </a:lnTo>
                      <a:lnTo>
                        <a:pt x="882" y="393"/>
                      </a:lnTo>
                      <a:lnTo>
                        <a:pt x="871" y="396"/>
                      </a:lnTo>
                      <a:lnTo>
                        <a:pt x="860" y="400"/>
                      </a:lnTo>
                      <a:lnTo>
                        <a:pt x="857" y="403"/>
                      </a:lnTo>
                      <a:lnTo>
                        <a:pt x="857" y="406"/>
                      </a:lnTo>
                      <a:lnTo>
                        <a:pt x="856" y="409"/>
                      </a:lnTo>
                      <a:lnTo>
                        <a:pt x="854" y="411"/>
                      </a:lnTo>
                      <a:lnTo>
                        <a:pt x="851" y="412"/>
                      </a:lnTo>
                      <a:lnTo>
                        <a:pt x="848" y="412"/>
                      </a:lnTo>
                      <a:lnTo>
                        <a:pt x="838" y="413"/>
                      </a:lnTo>
                      <a:lnTo>
                        <a:pt x="833" y="415"/>
                      </a:lnTo>
                      <a:lnTo>
                        <a:pt x="830" y="417"/>
                      </a:lnTo>
                      <a:lnTo>
                        <a:pt x="829" y="420"/>
                      </a:lnTo>
                      <a:lnTo>
                        <a:pt x="829" y="423"/>
                      </a:lnTo>
                      <a:lnTo>
                        <a:pt x="829" y="427"/>
                      </a:lnTo>
                      <a:lnTo>
                        <a:pt x="827" y="432"/>
                      </a:lnTo>
                      <a:lnTo>
                        <a:pt x="823" y="436"/>
                      </a:lnTo>
                      <a:lnTo>
                        <a:pt x="817" y="437"/>
                      </a:lnTo>
                      <a:lnTo>
                        <a:pt x="811" y="436"/>
                      </a:lnTo>
                      <a:lnTo>
                        <a:pt x="801" y="441"/>
                      </a:lnTo>
                      <a:lnTo>
                        <a:pt x="784" y="446"/>
                      </a:lnTo>
                      <a:lnTo>
                        <a:pt x="774" y="450"/>
                      </a:lnTo>
                      <a:lnTo>
                        <a:pt x="763" y="452"/>
                      </a:lnTo>
                      <a:lnTo>
                        <a:pt x="758" y="452"/>
                      </a:lnTo>
                      <a:lnTo>
                        <a:pt x="751" y="452"/>
                      </a:lnTo>
                      <a:lnTo>
                        <a:pt x="744" y="451"/>
                      </a:lnTo>
                      <a:lnTo>
                        <a:pt x="738" y="449"/>
                      </a:lnTo>
                      <a:lnTo>
                        <a:pt x="739" y="452"/>
                      </a:lnTo>
                      <a:lnTo>
                        <a:pt x="740" y="455"/>
                      </a:lnTo>
                      <a:lnTo>
                        <a:pt x="742" y="458"/>
                      </a:lnTo>
                      <a:lnTo>
                        <a:pt x="745" y="460"/>
                      </a:lnTo>
                      <a:lnTo>
                        <a:pt x="752" y="463"/>
                      </a:lnTo>
                      <a:lnTo>
                        <a:pt x="758" y="466"/>
                      </a:lnTo>
                      <a:lnTo>
                        <a:pt x="759" y="469"/>
                      </a:lnTo>
                      <a:lnTo>
                        <a:pt x="760" y="470"/>
                      </a:lnTo>
                      <a:lnTo>
                        <a:pt x="760" y="471"/>
                      </a:lnTo>
                      <a:lnTo>
                        <a:pt x="759" y="471"/>
                      </a:lnTo>
                      <a:lnTo>
                        <a:pt x="752" y="473"/>
                      </a:lnTo>
                      <a:lnTo>
                        <a:pt x="738" y="473"/>
                      </a:lnTo>
                      <a:lnTo>
                        <a:pt x="739" y="478"/>
                      </a:lnTo>
                      <a:lnTo>
                        <a:pt x="742" y="481"/>
                      </a:lnTo>
                      <a:lnTo>
                        <a:pt x="745" y="483"/>
                      </a:lnTo>
                      <a:lnTo>
                        <a:pt x="750" y="485"/>
                      </a:lnTo>
                      <a:lnTo>
                        <a:pt x="760" y="488"/>
                      </a:lnTo>
                      <a:lnTo>
                        <a:pt x="770" y="490"/>
                      </a:lnTo>
                      <a:lnTo>
                        <a:pt x="774" y="492"/>
                      </a:lnTo>
                      <a:lnTo>
                        <a:pt x="779" y="493"/>
                      </a:lnTo>
                      <a:lnTo>
                        <a:pt x="782" y="496"/>
                      </a:lnTo>
                      <a:lnTo>
                        <a:pt x="785" y="499"/>
                      </a:lnTo>
                      <a:lnTo>
                        <a:pt x="788" y="503"/>
                      </a:lnTo>
                      <a:lnTo>
                        <a:pt x="788" y="509"/>
                      </a:lnTo>
                      <a:lnTo>
                        <a:pt x="788" y="514"/>
                      </a:lnTo>
                      <a:lnTo>
                        <a:pt x="786" y="522"/>
                      </a:lnTo>
                      <a:lnTo>
                        <a:pt x="781" y="518"/>
                      </a:lnTo>
                      <a:lnTo>
                        <a:pt x="778" y="515"/>
                      </a:lnTo>
                      <a:lnTo>
                        <a:pt x="774" y="513"/>
                      </a:lnTo>
                      <a:lnTo>
                        <a:pt x="771" y="512"/>
                      </a:lnTo>
                      <a:lnTo>
                        <a:pt x="769" y="512"/>
                      </a:lnTo>
                      <a:lnTo>
                        <a:pt x="766" y="513"/>
                      </a:lnTo>
                      <a:lnTo>
                        <a:pt x="764" y="515"/>
                      </a:lnTo>
                      <a:lnTo>
                        <a:pt x="763" y="519"/>
                      </a:lnTo>
                      <a:lnTo>
                        <a:pt x="762" y="525"/>
                      </a:lnTo>
                      <a:lnTo>
                        <a:pt x="761" y="535"/>
                      </a:lnTo>
                      <a:lnTo>
                        <a:pt x="761" y="547"/>
                      </a:lnTo>
                      <a:lnTo>
                        <a:pt x="762" y="559"/>
                      </a:lnTo>
                      <a:lnTo>
                        <a:pt x="756" y="553"/>
                      </a:lnTo>
                      <a:lnTo>
                        <a:pt x="752" y="549"/>
                      </a:lnTo>
                      <a:lnTo>
                        <a:pt x="748" y="547"/>
                      </a:lnTo>
                      <a:lnTo>
                        <a:pt x="744" y="545"/>
                      </a:lnTo>
                      <a:lnTo>
                        <a:pt x="740" y="545"/>
                      </a:lnTo>
                      <a:lnTo>
                        <a:pt x="736" y="548"/>
                      </a:lnTo>
                      <a:lnTo>
                        <a:pt x="733" y="550"/>
                      </a:lnTo>
                      <a:lnTo>
                        <a:pt x="730" y="552"/>
                      </a:lnTo>
                      <a:lnTo>
                        <a:pt x="723" y="560"/>
                      </a:lnTo>
                      <a:lnTo>
                        <a:pt x="716" y="569"/>
                      </a:lnTo>
                      <a:lnTo>
                        <a:pt x="709" y="577"/>
                      </a:lnTo>
                      <a:lnTo>
                        <a:pt x="701" y="583"/>
                      </a:lnTo>
                      <a:lnTo>
                        <a:pt x="691" y="588"/>
                      </a:lnTo>
                      <a:lnTo>
                        <a:pt x="681" y="591"/>
                      </a:lnTo>
                      <a:lnTo>
                        <a:pt x="671" y="592"/>
                      </a:lnTo>
                      <a:lnTo>
                        <a:pt x="661" y="593"/>
                      </a:lnTo>
                      <a:lnTo>
                        <a:pt x="651" y="594"/>
                      </a:lnTo>
                      <a:lnTo>
                        <a:pt x="642" y="597"/>
                      </a:lnTo>
                      <a:lnTo>
                        <a:pt x="637" y="599"/>
                      </a:lnTo>
                      <a:lnTo>
                        <a:pt x="634" y="601"/>
                      </a:lnTo>
                      <a:lnTo>
                        <a:pt x="631" y="604"/>
                      </a:lnTo>
                      <a:lnTo>
                        <a:pt x="627" y="608"/>
                      </a:lnTo>
                      <a:lnTo>
                        <a:pt x="625" y="612"/>
                      </a:lnTo>
                      <a:lnTo>
                        <a:pt x="626" y="614"/>
                      </a:lnTo>
                      <a:lnTo>
                        <a:pt x="627" y="617"/>
                      </a:lnTo>
                      <a:lnTo>
                        <a:pt x="631" y="618"/>
                      </a:lnTo>
                      <a:lnTo>
                        <a:pt x="636" y="619"/>
                      </a:lnTo>
                      <a:lnTo>
                        <a:pt x="640" y="620"/>
                      </a:lnTo>
                      <a:lnTo>
                        <a:pt x="640" y="622"/>
                      </a:lnTo>
                      <a:lnTo>
                        <a:pt x="638" y="624"/>
                      </a:lnTo>
                      <a:lnTo>
                        <a:pt x="636" y="626"/>
                      </a:lnTo>
                      <a:lnTo>
                        <a:pt x="634" y="628"/>
                      </a:lnTo>
                      <a:lnTo>
                        <a:pt x="628" y="631"/>
                      </a:lnTo>
                      <a:lnTo>
                        <a:pt x="623" y="634"/>
                      </a:lnTo>
                      <a:lnTo>
                        <a:pt x="618" y="638"/>
                      </a:lnTo>
                      <a:lnTo>
                        <a:pt x="617" y="640"/>
                      </a:lnTo>
                      <a:lnTo>
                        <a:pt x="617" y="642"/>
                      </a:lnTo>
                      <a:lnTo>
                        <a:pt x="620" y="643"/>
                      </a:lnTo>
                      <a:lnTo>
                        <a:pt x="623" y="644"/>
                      </a:lnTo>
                      <a:lnTo>
                        <a:pt x="627" y="644"/>
                      </a:lnTo>
                      <a:lnTo>
                        <a:pt x="624" y="651"/>
                      </a:lnTo>
                      <a:lnTo>
                        <a:pt x="620" y="656"/>
                      </a:lnTo>
                      <a:lnTo>
                        <a:pt x="614" y="660"/>
                      </a:lnTo>
                      <a:lnTo>
                        <a:pt x="608" y="662"/>
                      </a:lnTo>
                      <a:lnTo>
                        <a:pt x="594" y="667"/>
                      </a:lnTo>
                      <a:lnTo>
                        <a:pt x="578" y="669"/>
                      </a:lnTo>
                      <a:lnTo>
                        <a:pt x="563" y="672"/>
                      </a:lnTo>
                      <a:lnTo>
                        <a:pt x="548" y="676"/>
                      </a:lnTo>
                      <a:lnTo>
                        <a:pt x="542" y="679"/>
                      </a:lnTo>
                      <a:lnTo>
                        <a:pt x="536" y="683"/>
                      </a:lnTo>
                      <a:lnTo>
                        <a:pt x="533" y="688"/>
                      </a:lnTo>
                      <a:lnTo>
                        <a:pt x="529" y="693"/>
                      </a:lnTo>
                      <a:lnTo>
                        <a:pt x="537" y="701"/>
                      </a:lnTo>
                      <a:lnTo>
                        <a:pt x="547" y="707"/>
                      </a:lnTo>
                      <a:lnTo>
                        <a:pt x="557" y="711"/>
                      </a:lnTo>
                      <a:lnTo>
                        <a:pt x="569" y="715"/>
                      </a:lnTo>
                      <a:lnTo>
                        <a:pt x="583" y="717"/>
                      </a:lnTo>
                      <a:lnTo>
                        <a:pt x="596" y="718"/>
                      </a:lnTo>
                      <a:lnTo>
                        <a:pt x="612" y="719"/>
                      </a:lnTo>
                      <a:lnTo>
                        <a:pt x="627" y="718"/>
                      </a:lnTo>
                      <a:lnTo>
                        <a:pt x="627" y="725"/>
                      </a:lnTo>
                      <a:lnTo>
                        <a:pt x="626" y="730"/>
                      </a:lnTo>
                      <a:lnTo>
                        <a:pt x="624" y="733"/>
                      </a:lnTo>
                      <a:lnTo>
                        <a:pt x="621" y="737"/>
                      </a:lnTo>
                      <a:lnTo>
                        <a:pt x="616" y="738"/>
                      </a:lnTo>
                      <a:lnTo>
                        <a:pt x="611" y="739"/>
                      </a:lnTo>
                      <a:lnTo>
                        <a:pt x="605" y="740"/>
                      </a:lnTo>
                      <a:lnTo>
                        <a:pt x="600" y="740"/>
                      </a:lnTo>
                      <a:lnTo>
                        <a:pt x="587" y="741"/>
                      </a:lnTo>
                      <a:lnTo>
                        <a:pt x="577" y="742"/>
                      </a:lnTo>
                      <a:lnTo>
                        <a:pt x="573" y="743"/>
                      </a:lnTo>
                      <a:lnTo>
                        <a:pt x="569" y="747"/>
                      </a:lnTo>
                      <a:lnTo>
                        <a:pt x="567" y="750"/>
                      </a:lnTo>
                      <a:lnTo>
                        <a:pt x="566" y="755"/>
                      </a:lnTo>
                      <a:lnTo>
                        <a:pt x="565" y="760"/>
                      </a:lnTo>
                      <a:lnTo>
                        <a:pt x="563" y="762"/>
                      </a:lnTo>
                      <a:lnTo>
                        <a:pt x="561" y="762"/>
                      </a:lnTo>
                      <a:lnTo>
                        <a:pt x="557" y="761"/>
                      </a:lnTo>
                      <a:lnTo>
                        <a:pt x="549" y="757"/>
                      </a:lnTo>
                      <a:lnTo>
                        <a:pt x="542" y="755"/>
                      </a:lnTo>
                      <a:lnTo>
                        <a:pt x="536" y="756"/>
                      </a:lnTo>
                      <a:lnTo>
                        <a:pt x="532" y="757"/>
                      </a:lnTo>
                      <a:lnTo>
                        <a:pt x="527" y="759"/>
                      </a:lnTo>
                      <a:lnTo>
                        <a:pt x="523" y="761"/>
                      </a:lnTo>
                      <a:lnTo>
                        <a:pt x="514" y="767"/>
                      </a:lnTo>
                      <a:lnTo>
                        <a:pt x="506" y="772"/>
                      </a:lnTo>
                      <a:lnTo>
                        <a:pt x="497" y="778"/>
                      </a:lnTo>
                      <a:lnTo>
                        <a:pt x="488" y="781"/>
                      </a:lnTo>
                      <a:lnTo>
                        <a:pt x="484" y="782"/>
                      </a:lnTo>
                      <a:lnTo>
                        <a:pt x="478" y="782"/>
                      </a:lnTo>
                      <a:lnTo>
                        <a:pt x="474" y="781"/>
                      </a:lnTo>
                      <a:lnTo>
                        <a:pt x="468" y="779"/>
                      </a:lnTo>
                      <a:lnTo>
                        <a:pt x="460" y="771"/>
                      </a:lnTo>
                      <a:lnTo>
                        <a:pt x="451" y="766"/>
                      </a:lnTo>
                      <a:lnTo>
                        <a:pt x="447" y="761"/>
                      </a:lnTo>
                      <a:lnTo>
                        <a:pt x="445" y="757"/>
                      </a:lnTo>
                      <a:lnTo>
                        <a:pt x="444" y="750"/>
                      </a:lnTo>
                      <a:lnTo>
                        <a:pt x="444" y="742"/>
                      </a:lnTo>
                      <a:lnTo>
                        <a:pt x="433" y="741"/>
                      </a:lnTo>
                      <a:lnTo>
                        <a:pt x="421" y="740"/>
                      </a:lnTo>
                      <a:lnTo>
                        <a:pt x="411" y="740"/>
                      </a:lnTo>
                      <a:lnTo>
                        <a:pt x="401" y="740"/>
                      </a:lnTo>
                      <a:lnTo>
                        <a:pt x="381" y="742"/>
                      </a:lnTo>
                      <a:lnTo>
                        <a:pt x="362" y="745"/>
                      </a:lnTo>
                      <a:lnTo>
                        <a:pt x="344" y="746"/>
                      </a:lnTo>
                      <a:lnTo>
                        <a:pt x="325" y="747"/>
                      </a:lnTo>
                      <a:lnTo>
                        <a:pt x="315" y="747"/>
                      </a:lnTo>
                      <a:lnTo>
                        <a:pt x="305" y="746"/>
                      </a:lnTo>
                      <a:lnTo>
                        <a:pt x="295" y="745"/>
                      </a:lnTo>
                      <a:lnTo>
                        <a:pt x="285" y="742"/>
                      </a:lnTo>
                      <a:lnTo>
                        <a:pt x="280" y="740"/>
                      </a:lnTo>
                      <a:lnTo>
                        <a:pt x="275" y="736"/>
                      </a:lnTo>
                      <a:lnTo>
                        <a:pt x="273" y="735"/>
                      </a:lnTo>
                      <a:lnTo>
                        <a:pt x="271" y="732"/>
                      </a:lnTo>
                      <a:lnTo>
                        <a:pt x="271" y="731"/>
                      </a:lnTo>
                      <a:lnTo>
                        <a:pt x="272" y="730"/>
                      </a:lnTo>
                      <a:lnTo>
                        <a:pt x="266" y="731"/>
                      </a:lnTo>
                      <a:lnTo>
                        <a:pt x="259" y="735"/>
                      </a:lnTo>
                      <a:lnTo>
                        <a:pt x="252" y="738"/>
                      </a:lnTo>
                      <a:lnTo>
                        <a:pt x="247" y="742"/>
                      </a:lnTo>
                      <a:lnTo>
                        <a:pt x="241" y="746"/>
                      </a:lnTo>
                      <a:lnTo>
                        <a:pt x="236" y="750"/>
                      </a:lnTo>
                      <a:lnTo>
                        <a:pt x="230" y="753"/>
                      </a:lnTo>
                      <a:lnTo>
                        <a:pt x="223" y="755"/>
                      </a:lnTo>
                      <a:lnTo>
                        <a:pt x="212" y="756"/>
                      </a:lnTo>
                      <a:lnTo>
                        <a:pt x="202" y="757"/>
                      </a:lnTo>
                      <a:lnTo>
                        <a:pt x="192" y="757"/>
                      </a:lnTo>
                      <a:lnTo>
                        <a:pt x="181" y="756"/>
                      </a:lnTo>
                      <a:lnTo>
                        <a:pt x="161" y="753"/>
                      </a:lnTo>
                      <a:lnTo>
                        <a:pt x="141" y="749"/>
                      </a:lnTo>
                      <a:lnTo>
                        <a:pt x="120" y="745"/>
                      </a:lnTo>
                      <a:lnTo>
                        <a:pt x="99" y="739"/>
                      </a:lnTo>
                      <a:lnTo>
                        <a:pt x="75" y="735"/>
                      </a:lnTo>
                      <a:lnTo>
                        <a:pt x="52" y="730"/>
                      </a:lnTo>
                      <a:lnTo>
                        <a:pt x="60" y="723"/>
                      </a:lnTo>
                      <a:lnTo>
                        <a:pt x="69" y="717"/>
                      </a:lnTo>
                      <a:lnTo>
                        <a:pt x="78" y="710"/>
                      </a:lnTo>
                      <a:lnTo>
                        <a:pt x="88" y="705"/>
                      </a:lnTo>
                      <a:lnTo>
                        <a:pt x="98" y="700"/>
                      </a:lnTo>
                      <a:lnTo>
                        <a:pt x="110" y="697"/>
                      </a:lnTo>
                      <a:lnTo>
                        <a:pt x="123" y="695"/>
                      </a:lnTo>
                      <a:lnTo>
                        <a:pt x="138" y="693"/>
                      </a:lnTo>
                      <a:lnTo>
                        <a:pt x="142" y="692"/>
                      </a:lnTo>
                      <a:lnTo>
                        <a:pt x="145" y="690"/>
                      </a:lnTo>
                      <a:lnTo>
                        <a:pt x="148" y="688"/>
                      </a:lnTo>
                      <a:lnTo>
                        <a:pt x="149" y="683"/>
                      </a:lnTo>
                      <a:lnTo>
                        <a:pt x="151" y="674"/>
                      </a:lnTo>
                      <a:lnTo>
                        <a:pt x="151" y="664"/>
                      </a:lnTo>
                      <a:lnTo>
                        <a:pt x="152" y="654"/>
                      </a:lnTo>
                      <a:lnTo>
                        <a:pt x="153" y="644"/>
                      </a:lnTo>
                      <a:lnTo>
                        <a:pt x="154" y="641"/>
                      </a:lnTo>
                      <a:lnTo>
                        <a:pt x="155" y="638"/>
                      </a:lnTo>
                      <a:lnTo>
                        <a:pt x="159" y="634"/>
                      </a:lnTo>
                      <a:lnTo>
                        <a:pt x="162" y="632"/>
                      </a:lnTo>
                      <a:lnTo>
                        <a:pt x="168" y="634"/>
                      </a:lnTo>
                      <a:lnTo>
                        <a:pt x="173" y="634"/>
                      </a:lnTo>
                      <a:lnTo>
                        <a:pt x="178" y="634"/>
                      </a:lnTo>
                      <a:lnTo>
                        <a:pt x="182" y="634"/>
                      </a:lnTo>
                      <a:lnTo>
                        <a:pt x="189" y="632"/>
                      </a:lnTo>
                      <a:lnTo>
                        <a:pt x="194" y="629"/>
                      </a:lnTo>
                      <a:lnTo>
                        <a:pt x="200" y="624"/>
                      </a:lnTo>
                      <a:lnTo>
                        <a:pt x="206" y="621"/>
                      </a:lnTo>
                      <a:lnTo>
                        <a:pt x="210" y="620"/>
                      </a:lnTo>
                      <a:lnTo>
                        <a:pt x="213" y="620"/>
                      </a:lnTo>
                      <a:lnTo>
                        <a:pt x="218" y="620"/>
                      </a:lnTo>
                      <a:lnTo>
                        <a:pt x="223" y="620"/>
                      </a:lnTo>
                      <a:lnTo>
                        <a:pt x="223" y="628"/>
                      </a:lnTo>
                      <a:lnTo>
                        <a:pt x="224" y="633"/>
                      </a:lnTo>
                      <a:lnTo>
                        <a:pt x="228" y="639"/>
                      </a:lnTo>
                      <a:lnTo>
                        <a:pt x="230" y="643"/>
                      </a:lnTo>
                      <a:lnTo>
                        <a:pt x="234" y="648"/>
                      </a:lnTo>
                      <a:lnTo>
                        <a:pt x="239" y="650"/>
                      </a:lnTo>
                      <a:lnTo>
                        <a:pt x="244" y="652"/>
                      </a:lnTo>
                      <a:lnTo>
                        <a:pt x="250" y="654"/>
                      </a:lnTo>
                      <a:lnTo>
                        <a:pt x="263" y="657"/>
                      </a:lnTo>
                      <a:lnTo>
                        <a:pt x="278" y="657"/>
                      </a:lnTo>
                      <a:lnTo>
                        <a:pt x="293" y="657"/>
                      </a:lnTo>
                      <a:lnTo>
                        <a:pt x="309" y="657"/>
                      </a:lnTo>
                      <a:lnTo>
                        <a:pt x="313" y="656"/>
                      </a:lnTo>
                      <a:lnTo>
                        <a:pt x="316" y="654"/>
                      </a:lnTo>
                      <a:lnTo>
                        <a:pt x="318" y="652"/>
                      </a:lnTo>
                      <a:lnTo>
                        <a:pt x="319" y="651"/>
                      </a:lnTo>
                      <a:lnTo>
                        <a:pt x="318" y="647"/>
                      </a:lnTo>
                      <a:lnTo>
                        <a:pt x="316" y="642"/>
                      </a:lnTo>
                      <a:lnTo>
                        <a:pt x="312" y="638"/>
                      </a:lnTo>
                      <a:lnTo>
                        <a:pt x="311" y="632"/>
                      </a:lnTo>
                      <a:lnTo>
                        <a:pt x="312" y="630"/>
                      </a:lnTo>
                      <a:lnTo>
                        <a:pt x="313" y="627"/>
                      </a:lnTo>
                      <a:lnTo>
                        <a:pt x="317" y="623"/>
                      </a:lnTo>
                      <a:lnTo>
                        <a:pt x="321" y="620"/>
                      </a:lnTo>
                      <a:lnTo>
                        <a:pt x="319" y="616"/>
                      </a:lnTo>
                      <a:lnTo>
                        <a:pt x="317" y="612"/>
                      </a:lnTo>
                      <a:lnTo>
                        <a:pt x="312" y="610"/>
                      </a:lnTo>
                      <a:lnTo>
                        <a:pt x="308" y="609"/>
                      </a:lnTo>
                      <a:lnTo>
                        <a:pt x="298" y="608"/>
                      </a:lnTo>
                      <a:lnTo>
                        <a:pt x="286" y="607"/>
                      </a:lnTo>
                      <a:lnTo>
                        <a:pt x="281" y="606"/>
                      </a:lnTo>
                      <a:lnTo>
                        <a:pt x="277" y="604"/>
                      </a:lnTo>
                      <a:lnTo>
                        <a:pt x="272" y="602"/>
                      </a:lnTo>
                      <a:lnTo>
                        <a:pt x="269" y="599"/>
                      </a:lnTo>
                      <a:lnTo>
                        <a:pt x="268" y="594"/>
                      </a:lnTo>
                      <a:lnTo>
                        <a:pt x="268" y="589"/>
                      </a:lnTo>
                      <a:lnTo>
                        <a:pt x="269" y="581"/>
                      </a:lnTo>
                      <a:lnTo>
                        <a:pt x="272" y="571"/>
                      </a:lnTo>
                      <a:lnTo>
                        <a:pt x="239" y="581"/>
                      </a:lnTo>
                      <a:lnTo>
                        <a:pt x="212" y="589"/>
                      </a:lnTo>
                      <a:lnTo>
                        <a:pt x="199" y="591"/>
                      </a:lnTo>
                      <a:lnTo>
                        <a:pt x="184" y="591"/>
                      </a:lnTo>
                      <a:lnTo>
                        <a:pt x="169" y="589"/>
                      </a:lnTo>
                      <a:lnTo>
                        <a:pt x="150" y="583"/>
                      </a:lnTo>
                      <a:lnTo>
                        <a:pt x="153" y="575"/>
                      </a:lnTo>
                      <a:lnTo>
                        <a:pt x="159" y="569"/>
                      </a:lnTo>
                      <a:lnTo>
                        <a:pt x="165" y="562"/>
                      </a:lnTo>
                      <a:lnTo>
                        <a:pt x="173" y="558"/>
                      </a:lnTo>
                      <a:lnTo>
                        <a:pt x="181" y="554"/>
                      </a:lnTo>
                      <a:lnTo>
                        <a:pt x="190" y="551"/>
                      </a:lnTo>
                      <a:lnTo>
                        <a:pt x="200" y="549"/>
                      </a:lnTo>
                      <a:lnTo>
                        <a:pt x="211" y="547"/>
                      </a:lnTo>
                      <a:lnTo>
                        <a:pt x="220" y="538"/>
                      </a:lnTo>
                      <a:lnTo>
                        <a:pt x="230" y="529"/>
                      </a:lnTo>
                      <a:lnTo>
                        <a:pt x="239" y="520"/>
                      </a:lnTo>
                      <a:lnTo>
                        <a:pt x="248" y="510"/>
                      </a:lnTo>
                      <a:lnTo>
                        <a:pt x="252" y="511"/>
                      </a:lnTo>
                      <a:lnTo>
                        <a:pt x="257" y="511"/>
                      </a:lnTo>
                      <a:lnTo>
                        <a:pt x="261" y="510"/>
                      </a:lnTo>
                      <a:lnTo>
                        <a:pt x="265" y="509"/>
                      </a:lnTo>
                      <a:lnTo>
                        <a:pt x="267" y="506"/>
                      </a:lnTo>
                      <a:lnTo>
                        <a:pt x="269" y="504"/>
                      </a:lnTo>
                      <a:lnTo>
                        <a:pt x="271" y="501"/>
                      </a:lnTo>
                      <a:lnTo>
                        <a:pt x="272" y="498"/>
                      </a:lnTo>
                      <a:lnTo>
                        <a:pt x="282" y="496"/>
                      </a:lnTo>
                      <a:lnTo>
                        <a:pt x="291" y="496"/>
                      </a:lnTo>
                      <a:lnTo>
                        <a:pt x="300" y="498"/>
                      </a:lnTo>
                      <a:lnTo>
                        <a:pt x="308" y="499"/>
                      </a:lnTo>
                      <a:lnTo>
                        <a:pt x="316" y="501"/>
                      </a:lnTo>
                      <a:lnTo>
                        <a:pt x="321" y="503"/>
                      </a:lnTo>
                      <a:lnTo>
                        <a:pt x="328" y="506"/>
                      </a:lnTo>
                      <a:lnTo>
                        <a:pt x="334" y="510"/>
                      </a:lnTo>
                      <a:lnTo>
                        <a:pt x="340" y="508"/>
                      </a:lnTo>
                      <a:lnTo>
                        <a:pt x="346" y="504"/>
                      </a:lnTo>
                      <a:lnTo>
                        <a:pt x="351" y="500"/>
                      </a:lnTo>
                      <a:lnTo>
                        <a:pt x="356" y="496"/>
                      </a:lnTo>
                      <a:lnTo>
                        <a:pt x="360" y="491"/>
                      </a:lnTo>
                      <a:lnTo>
                        <a:pt x="364" y="485"/>
                      </a:lnTo>
                      <a:lnTo>
                        <a:pt x="367" y="480"/>
                      </a:lnTo>
                      <a:lnTo>
                        <a:pt x="370" y="473"/>
                      </a:lnTo>
                      <a:lnTo>
                        <a:pt x="370" y="471"/>
                      </a:lnTo>
                      <a:lnTo>
                        <a:pt x="369" y="468"/>
                      </a:lnTo>
                      <a:lnTo>
                        <a:pt x="368" y="466"/>
                      </a:lnTo>
                      <a:lnTo>
                        <a:pt x="366" y="465"/>
                      </a:lnTo>
                      <a:lnTo>
                        <a:pt x="361" y="463"/>
                      </a:lnTo>
                      <a:lnTo>
                        <a:pt x="356" y="463"/>
                      </a:lnTo>
                      <a:lnTo>
                        <a:pt x="350" y="463"/>
                      </a:lnTo>
                      <a:lnTo>
                        <a:pt x="344" y="464"/>
                      </a:lnTo>
                      <a:lnTo>
                        <a:pt x="338" y="463"/>
                      </a:lnTo>
                      <a:lnTo>
                        <a:pt x="334" y="461"/>
                      </a:lnTo>
                      <a:lnTo>
                        <a:pt x="330" y="455"/>
                      </a:lnTo>
                      <a:lnTo>
                        <a:pt x="327" y="444"/>
                      </a:lnTo>
                      <a:lnTo>
                        <a:pt x="323" y="432"/>
                      </a:lnTo>
                      <a:lnTo>
                        <a:pt x="321" y="424"/>
                      </a:lnTo>
                      <a:lnTo>
                        <a:pt x="317" y="421"/>
                      </a:lnTo>
                      <a:lnTo>
                        <a:pt x="312" y="415"/>
                      </a:lnTo>
                      <a:lnTo>
                        <a:pt x="310" y="412"/>
                      </a:lnTo>
                      <a:lnTo>
                        <a:pt x="309" y="409"/>
                      </a:lnTo>
                      <a:lnTo>
                        <a:pt x="308" y="405"/>
                      </a:lnTo>
                      <a:lnTo>
                        <a:pt x="309" y="400"/>
                      </a:lnTo>
                      <a:lnTo>
                        <a:pt x="301" y="405"/>
                      </a:lnTo>
                      <a:lnTo>
                        <a:pt x="293" y="409"/>
                      </a:lnTo>
                      <a:lnTo>
                        <a:pt x="283" y="412"/>
                      </a:lnTo>
                      <a:lnTo>
                        <a:pt x="272" y="412"/>
                      </a:lnTo>
                      <a:lnTo>
                        <a:pt x="273" y="404"/>
                      </a:lnTo>
                      <a:lnTo>
                        <a:pt x="273" y="396"/>
                      </a:lnTo>
                      <a:lnTo>
                        <a:pt x="272" y="390"/>
                      </a:lnTo>
                      <a:lnTo>
                        <a:pt x="270" y="384"/>
                      </a:lnTo>
                      <a:lnTo>
                        <a:pt x="266" y="380"/>
                      </a:lnTo>
                      <a:lnTo>
                        <a:pt x="261" y="377"/>
                      </a:lnTo>
                      <a:lnTo>
                        <a:pt x="256" y="375"/>
                      </a:lnTo>
                      <a:lnTo>
                        <a:pt x="248" y="375"/>
                      </a:lnTo>
                      <a:lnTo>
                        <a:pt x="252" y="367"/>
                      </a:lnTo>
                      <a:lnTo>
                        <a:pt x="257" y="360"/>
                      </a:lnTo>
                      <a:lnTo>
                        <a:pt x="262" y="353"/>
                      </a:lnTo>
                      <a:lnTo>
                        <a:pt x="268" y="347"/>
                      </a:lnTo>
                      <a:lnTo>
                        <a:pt x="276" y="342"/>
                      </a:lnTo>
                      <a:lnTo>
                        <a:pt x="285" y="340"/>
                      </a:lnTo>
                      <a:lnTo>
                        <a:pt x="296" y="338"/>
                      </a:lnTo>
                      <a:lnTo>
                        <a:pt x="309" y="338"/>
                      </a:lnTo>
                      <a:lnTo>
                        <a:pt x="315" y="340"/>
                      </a:lnTo>
                      <a:lnTo>
                        <a:pt x="320" y="340"/>
                      </a:lnTo>
                      <a:lnTo>
                        <a:pt x="325" y="342"/>
                      </a:lnTo>
                      <a:lnTo>
                        <a:pt x="328" y="344"/>
                      </a:lnTo>
                      <a:lnTo>
                        <a:pt x="335" y="351"/>
                      </a:lnTo>
                      <a:lnTo>
                        <a:pt x="340" y="356"/>
                      </a:lnTo>
                      <a:lnTo>
                        <a:pt x="344" y="360"/>
                      </a:lnTo>
                      <a:lnTo>
                        <a:pt x="347" y="363"/>
                      </a:lnTo>
                      <a:lnTo>
                        <a:pt x="350" y="365"/>
                      </a:lnTo>
                      <a:lnTo>
                        <a:pt x="355" y="366"/>
                      </a:lnTo>
                      <a:lnTo>
                        <a:pt x="360" y="367"/>
                      </a:lnTo>
                      <a:lnTo>
                        <a:pt x="366" y="367"/>
                      </a:lnTo>
                      <a:lnTo>
                        <a:pt x="374" y="366"/>
                      </a:lnTo>
                      <a:lnTo>
                        <a:pt x="382" y="363"/>
                      </a:lnTo>
                      <a:lnTo>
                        <a:pt x="381" y="368"/>
                      </a:lnTo>
                      <a:lnTo>
                        <a:pt x="382" y="373"/>
                      </a:lnTo>
                      <a:lnTo>
                        <a:pt x="382" y="376"/>
                      </a:lnTo>
                      <a:lnTo>
                        <a:pt x="384" y="380"/>
                      </a:lnTo>
                      <a:lnTo>
                        <a:pt x="386" y="383"/>
                      </a:lnTo>
                      <a:lnTo>
                        <a:pt x="388" y="385"/>
                      </a:lnTo>
                      <a:lnTo>
                        <a:pt x="391" y="386"/>
                      </a:lnTo>
                      <a:lnTo>
                        <a:pt x="395" y="387"/>
                      </a:lnTo>
                      <a:lnTo>
                        <a:pt x="401" y="390"/>
                      </a:lnTo>
                      <a:lnTo>
                        <a:pt x="407" y="390"/>
                      </a:lnTo>
                      <a:lnTo>
                        <a:pt x="411" y="389"/>
                      </a:lnTo>
                      <a:lnTo>
                        <a:pt x="414" y="386"/>
                      </a:lnTo>
                      <a:lnTo>
                        <a:pt x="417" y="383"/>
                      </a:lnTo>
                      <a:lnTo>
                        <a:pt x="418" y="380"/>
                      </a:lnTo>
                      <a:lnTo>
                        <a:pt x="419" y="375"/>
                      </a:lnTo>
                      <a:lnTo>
                        <a:pt x="420" y="371"/>
                      </a:lnTo>
                      <a:lnTo>
                        <a:pt x="421" y="362"/>
                      </a:lnTo>
                      <a:lnTo>
                        <a:pt x="423" y="352"/>
                      </a:lnTo>
                      <a:lnTo>
                        <a:pt x="424" y="347"/>
                      </a:lnTo>
                      <a:lnTo>
                        <a:pt x="426" y="344"/>
                      </a:lnTo>
                      <a:lnTo>
                        <a:pt x="428" y="341"/>
                      </a:lnTo>
                      <a:lnTo>
                        <a:pt x="431" y="338"/>
                      </a:lnTo>
                      <a:lnTo>
                        <a:pt x="454" y="333"/>
                      </a:lnTo>
                      <a:lnTo>
                        <a:pt x="475" y="327"/>
                      </a:lnTo>
                      <a:lnTo>
                        <a:pt x="495" y="321"/>
                      </a:lnTo>
                      <a:lnTo>
                        <a:pt x="515" y="313"/>
                      </a:lnTo>
                      <a:lnTo>
                        <a:pt x="534" y="303"/>
                      </a:lnTo>
                      <a:lnTo>
                        <a:pt x="551" y="293"/>
                      </a:lnTo>
                      <a:lnTo>
                        <a:pt x="558" y="286"/>
                      </a:lnTo>
                      <a:lnTo>
                        <a:pt x="565" y="281"/>
                      </a:lnTo>
                      <a:lnTo>
                        <a:pt x="572" y="273"/>
                      </a:lnTo>
                      <a:lnTo>
                        <a:pt x="578" y="265"/>
                      </a:lnTo>
                      <a:lnTo>
                        <a:pt x="577" y="261"/>
                      </a:lnTo>
                      <a:lnTo>
                        <a:pt x="576" y="257"/>
                      </a:lnTo>
                      <a:lnTo>
                        <a:pt x="575" y="255"/>
                      </a:lnTo>
                      <a:lnTo>
                        <a:pt x="573" y="255"/>
                      </a:lnTo>
                      <a:lnTo>
                        <a:pt x="568" y="256"/>
                      </a:lnTo>
                      <a:lnTo>
                        <a:pt x="563" y="259"/>
                      </a:lnTo>
                      <a:lnTo>
                        <a:pt x="556" y="265"/>
                      </a:lnTo>
                      <a:lnTo>
                        <a:pt x="548" y="268"/>
                      </a:lnTo>
                      <a:lnTo>
                        <a:pt x="544" y="269"/>
                      </a:lnTo>
                      <a:lnTo>
                        <a:pt x="539" y="269"/>
                      </a:lnTo>
                      <a:lnTo>
                        <a:pt x="534" y="268"/>
                      </a:lnTo>
                      <a:lnTo>
                        <a:pt x="529" y="265"/>
                      </a:lnTo>
                      <a:lnTo>
                        <a:pt x="522" y="271"/>
                      </a:lnTo>
                      <a:lnTo>
                        <a:pt x="514" y="274"/>
                      </a:lnTo>
                      <a:lnTo>
                        <a:pt x="505" y="277"/>
                      </a:lnTo>
                      <a:lnTo>
                        <a:pt x="496" y="282"/>
                      </a:lnTo>
                      <a:lnTo>
                        <a:pt x="487" y="285"/>
                      </a:lnTo>
                      <a:lnTo>
                        <a:pt x="479" y="289"/>
                      </a:lnTo>
                      <a:lnTo>
                        <a:pt x="473" y="295"/>
                      </a:lnTo>
                      <a:lnTo>
                        <a:pt x="468" y="302"/>
                      </a:lnTo>
                      <a:lnTo>
                        <a:pt x="454" y="300"/>
                      </a:lnTo>
                      <a:lnTo>
                        <a:pt x="438" y="298"/>
                      </a:lnTo>
                      <a:lnTo>
                        <a:pt x="420" y="298"/>
                      </a:lnTo>
                      <a:lnTo>
                        <a:pt x="401" y="300"/>
                      </a:lnTo>
                      <a:lnTo>
                        <a:pt x="381" y="302"/>
                      </a:lnTo>
                      <a:lnTo>
                        <a:pt x="361" y="303"/>
                      </a:lnTo>
                      <a:lnTo>
                        <a:pt x="341" y="303"/>
                      </a:lnTo>
                      <a:lnTo>
                        <a:pt x="321" y="302"/>
                      </a:lnTo>
                      <a:lnTo>
                        <a:pt x="300" y="298"/>
                      </a:lnTo>
                      <a:lnTo>
                        <a:pt x="282" y="294"/>
                      </a:lnTo>
                      <a:lnTo>
                        <a:pt x="272" y="293"/>
                      </a:lnTo>
                      <a:lnTo>
                        <a:pt x="261" y="293"/>
                      </a:lnTo>
                      <a:lnTo>
                        <a:pt x="256" y="294"/>
                      </a:lnTo>
                      <a:lnTo>
                        <a:pt x="249" y="296"/>
                      </a:lnTo>
                      <a:lnTo>
                        <a:pt x="242" y="298"/>
                      </a:lnTo>
                      <a:lnTo>
                        <a:pt x="236" y="302"/>
                      </a:lnTo>
                      <a:lnTo>
                        <a:pt x="233" y="295"/>
                      </a:lnTo>
                      <a:lnTo>
                        <a:pt x="231" y="289"/>
                      </a:lnTo>
                      <a:lnTo>
                        <a:pt x="228" y="286"/>
                      </a:lnTo>
                      <a:lnTo>
                        <a:pt x="224" y="284"/>
                      </a:lnTo>
                      <a:lnTo>
                        <a:pt x="220" y="283"/>
                      </a:lnTo>
                      <a:lnTo>
                        <a:pt x="217" y="283"/>
                      </a:lnTo>
                      <a:lnTo>
                        <a:pt x="212" y="283"/>
                      </a:lnTo>
                      <a:lnTo>
                        <a:pt x="208" y="283"/>
                      </a:lnTo>
                      <a:lnTo>
                        <a:pt x="199" y="284"/>
                      </a:lnTo>
                      <a:lnTo>
                        <a:pt x="190" y="283"/>
                      </a:lnTo>
                      <a:lnTo>
                        <a:pt x="185" y="281"/>
                      </a:lnTo>
                      <a:lnTo>
                        <a:pt x="182" y="277"/>
                      </a:lnTo>
                      <a:lnTo>
                        <a:pt x="178" y="273"/>
                      </a:lnTo>
                      <a:lnTo>
                        <a:pt x="174" y="265"/>
                      </a:lnTo>
                      <a:lnTo>
                        <a:pt x="170" y="268"/>
                      </a:lnTo>
                      <a:lnTo>
                        <a:pt x="167" y="271"/>
                      </a:lnTo>
                      <a:lnTo>
                        <a:pt x="162" y="272"/>
                      </a:lnTo>
                      <a:lnTo>
                        <a:pt x="158" y="273"/>
                      </a:lnTo>
                      <a:lnTo>
                        <a:pt x="147" y="272"/>
                      </a:lnTo>
                      <a:lnTo>
                        <a:pt x="135" y="268"/>
                      </a:lnTo>
                      <a:lnTo>
                        <a:pt x="122" y="266"/>
                      </a:lnTo>
                      <a:lnTo>
                        <a:pt x="109" y="264"/>
                      </a:lnTo>
                      <a:lnTo>
                        <a:pt x="101" y="263"/>
                      </a:lnTo>
                      <a:lnTo>
                        <a:pt x="93" y="263"/>
                      </a:lnTo>
                      <a:lnTo>
                        <a:pt x="85" y="264"/>
                      </a:lnTo>
                      <a:lnTo>
                        <a:pt x="76" y="265"/>
                      </a:lnTo>
                      <a:lnTo>
                        <a:pt x="78" y="258"/>
                      </a:lnTo>
                      <a:lnTo>
                        <a:pt x="78" y="254"/>
                      </a:lnTo>
                      <a:lnTo>
                        <a:pt x="76" y="249"/>
                      </a:lnTo>
                      <a:lnTo>
                        <a:pt x="74" y="246"/>
                      </a:lnTo>
                      <a:lnTo>
                        <a:pt x="72" y="244"/>
                      </a:lnTo>
                      <a:lnTo>
                        <a:pt x="68" y="242"/>
                      </a:lnTo>
                      <a:lnTo>
                        <a:pt x="64" y="241"/>
                      </a:lnTo>
                      <a:lnTo>
                        <a:pt x="60" y="239"/>
                      </a:lnTo>
                      <a:lnTo>
                        <a:pt x="50" y="238"/>
                      </a:lnTo>
                      <a:lnTo>
                        <a:pt x="41" y="237"/>
                      </a:lnTo>
                      <a:lnTo>
                        <a:pt x="36" y="236"/>
                      </a:lnTo>
                      <a:lnTo>
                        <a:pt x="33" y="234"/>
                      </a:lnTo>
                      <a:lnTo>
                        <a:pt x="30" y="232"/>
                      </a:lnTo>
                      <a:lnTo>
                        <a:pt x="27" y="228"/>
                      </a:lnTo>
                      <a:lnTo>
                        <a:pt x="26" y="223"/>
                      </a:lnTo>
                      <a:lnTo>
                        <a:pt x="26" y="218"/>
                      </a:lnTo>
                      <a:lnTo>
                        <a:pt x="26" y="214"/>
                      </a:lnTo>
                      <a:lnTo>
                        <a:pt x="27" y="210"/>
                      </a:lnTo>
                      <a:lnTo>
                        <a:pt x="30" y="208"/>
                      </a:lnTo>
                      <a:lnTo>
                        <a:pt x="32" y="206"/>
                      </a:lnTo>
                      <a:lnTo>
                        <a:pt x="35" y="205"/>
                      </a:lnTo>
                      <a:lnTo>
                        <a:pt x="39" y="203"/>
                      </a:lnTo>
                      <a:lnTo>
                        <a:pt x="45" y="200"/>
                      </a:lnTo>
                      <a:lnTo>
                        <a:pt x="52" y="198"/>
                      </a:lnTo>
                      <a:lnTo>
                        <a:pt x="59" y="196"/>
                      </a:lnTo>
                      <a:lnTo>
                        <a:pt x="64" y="192"/>
                      </a:lnTo>
                      <a:lnTo>
                        <a:pt x="63" y="186"/>
                      </a:lnTo>
                      <a:lnTo>
                        <a:pt x="61" y="183"/>
                      </a:lnTo>
                      <a:lnTo>
                        <a:pt x="57" y="180"/>
                      </a:lnTo>
                      <a:lnTo>
                        <a:pt x="53" y="179"/>
                      </a:lnTo>
                      <a:lnTo>
                        <a:pt x="41" y="178"/>
                      </a:lnTo>
                      <a:lnTo>
                        <a:pt x="27" y="180"/>
                      </a:lnTo>
                      <a:lnTo>
                        <a:pt x="21" y="180"/>
                      </a:lnTo>
                      <a:lnTo>
                        <a:pt x="14" y="180"/>
                      </a:lnTo>
                      <a:lnTo>
                        <a:pt x="10" y="179"/>
                      </a:lnTo>
                      <a:lnTo>
                        <a:pt x="5" y="178"/>
                      </a:lnTo>
                      <a:lnTo>
                        <a:pt x="2" y="175"/>
                      </a:lnTo>
                      <a:lnTo>
                        <a:pt x="0" y="170"/>
                      </a:lnTo>
                      <a:lnTo>
                        <a:pt x="1" y="164"/>
                      </a:lnTo>
                      <a:lnTo>
                        <a:pt x="3" y="155"/>
                      </a:lnTo>
                      <a:lnTo>
                        <a:pt x="25" y="149"/>
                      </a:lnTo>
                      <a:lnTo>
                        <a:pt x="50" y="144"/>
                      </a:lnTo>
                      <a:lnTo>
                        <a:pt x="78" y="139"/>
                      </a:lnTo>
                      <a:lnTo>
                        <a:pt x="106" y="135"/>
                      </a:lnTo>
                      <a:lnTo>
                        <a:pt x="138" y="131"/>
                      </a:lnTo>
                      <a:lnTo>
                        <a:pt x="170" y="127"/>
                      </a:lnTo>
                      <a:lnTo>
                        <a:pt x="202" y="123"/>
                      </a:lnTo>
                      <a:lnTo>
                        <a:pt x="236" y="118"/>
                      </a:lnTo>
                      <a:lnTo>
                        <a:pt x="239" y="118"/>
                      </a:lnTo>
                      <a:lnTo>
                        <a:pt x="242" y="116"/>
                      </a:lnTo>
                      <a:lnTo>
                        <a:pt x="243" y="114"/>
                      </a:lnTo>
                      <a:lnTo>
                        <a:pt x="244" y="110"/>
                      </a:lnTo>
                      <a:lnTo>
                        <a:pt x="247" y="101"/>
                      </a:lnTo>
                      <a:lnTo>
                        <a:pt x="248" y="94"/>
                      </a:lnTo>
                      <a:lnTo>
                        <a:pt x="271" y="96"/>
                      </a:lnTo>
                      <a:lnTo>
                        <a:pt x="292" y="96"/>
                      </a:lnTo>
                      <a:lnTo>
                        <a:pt x="312" y="94"/>
                      </a:lnTo>
                      <a:lnTo>
                        <a:pt x="331" y="91"/>
                      </a:lnTo>
                      <a:lnTo>
                        <a:pt x="349" y="90"/>
                      </a:lnTo>
                      <a:lnTo>
                        <a:pt x="365" y="89"/>
                      </a:lnTo>
                      <a:lnTo>
                        <a:pt x="372" y="89"/>
                      </a:lnTo>
                      <a:lnTo>
                        <a:pt x="380" y="90"/>
                      </a:lnTo>
                      <a:lnTo>
                        <a:pt x="388" y="91"/>
                      </a:lnTo>
                      <a:lnTo>
                        <a:pt x="395" y="94"/>
                      </a:lnTo>
                      <a:lnTo>
                        <a:pt x="403" y="87"/>
                      </a:lnTo>
                      <a:lnTo>
                        <a:pt x="409" y="78"/>
                      </a:lnTo>
                      <a:lnTo>
                        <a:pt x="415" y="68"/>
                      </a:lnTo>
                      <a:lnTo>
                        <a:pt x="419" y="58"/>
                      </a:lnTo>
                      <a:lnTo>
                        <a:pt x="446" y="55"/>
                      </a:lnTo>
                      <a:lnTo>
                        <a:pt x="472" y="51"/>
                      </a:lnTo>
                      <a:lnTo>
                        <a:pt x="497" y="48"/>
                      </a:lnTo>
                      <a:lnTo>
                        <a:pt x="523" y="45"/>
                      </a:lnTo>
                      <a:lnTo>
                        <a:pt x="546" y="41"/>
                      </a:lnTo>
                      <a:lnTo>
                        <a:pt x="571" y="40"/>
                      </a:lnTo>
                      <a:lnTo>
                        <a:pt x="582" y="41"/>
                      </a:lnTo>
                      <a:lnTo>
                        <a:pt x="593" y="41"/>
                      </a:lnTo>
                      <a:lnTo>
                        <a:pt x="604" y="44"/>
                      </a:lnTo>
                      <a:lnTo>
                        <a:pt x="615" y="46"/>
                      </a:lnTo>
                      <a:lnTo>
                        <a:pt x="618" y="45"/>
                      </a:lnTo>
                      <a:lnTo>
                        <a:pt x="622" y="42"/>
                      </a:lnTo>
                      <a:lnTo>
                        <a:pt x="623" y="40"/>
                      </a:lnTo>
                      <a:lnTo>
                        <a:pt x="624" y="37"/>
                      </a:lnTo>
                      <a:lnTo>
                        <a:pt x="625" y="29"/>
                      </a:lnTo>
                      <a:lnTo>
                        <a:pt x="627" y="21"/>
                      </a:lnTo>
                      <a:lnTo>
                        <a:pt x="666" y="21"/>
                      </a:lnTo>
                      <a:lnTo>
                        <a:pt x="707" y="20"/>
                      </a:lnTo>
                      <a:lnTo>
                        <a:pt x="728" y="20"/>
                      </a:lnTo>
                      <a:lnTo>
                        <a:pt x="745" y="21"/>
                      </a:lnTo>
                      <a:lnTo>
                        <a:pt x="753" y="24"/>
                      </a:lnTo>
                      <a:lnTo>
                        <a:pt x="761" y="26"/>
                      </a:lnTo>
                      <a:lnTo>
                        <a:pt x="768" y="29"/>
                      </a:lnTo>
                      <a:lnTo>
                        <a:pt x="774" y="34"/>
                      </a:lnTo>
                      <a:lnTo>
                        <a:pt x="775" y="29"/>
                      </a:lnTo>
                      <a:lnTo>
                        <a:pt x="779" y="27"/>
                      </a:lnTo>
                      <a:lnTo>
                        <a:pt x="782" y="25"/>
                      </a:lnTo>
                      <a:lnTo>
                        <a:pt x="786" y="24"/>
                      </a:lnTo>
                      <a:lnTo>
                        <a:pt x="795" y="22"/>
                      </a:lnTo>
                      <a:lnTo>
                        <a:pt x="807" y="22"/>
                      </a:lnTo>
                      <a:lnTo>
                        <a:pt x="817" y="22"/>
                      </a:lnTo>
                      <a:lnTo>
                        <a:pt x="825" y="20"/>
                      </a:lnTo>
                      <a:lnTo>
                        <a:pt x="829" y="18"/>
                      </a:lnTo>
                      <a:lnTo>
                        <a:pt x="832" y="16"/>
                      </a:lnTo>
                      <a:lnTo>
                        <a:pt x="834" y="12"/>
                      </a:lnTo>
                      <a:lnTo>
                        <a:pt x="835" y="9"/>
                      </a:lnTo>
                      <a:lnTo>
                        <a:pt x="848" y="12"/>
                      </a:lnTo>
                      <a:lnTo>
                        <a:pt x="861" y="16"/>
                      </a:lnTo>
                      <a:lnTo>
                        <a:pt x="876" y="19"/>
                      </a:lnTo>
                      <a:lnTo>
                        <a:pt x="891" y="20"/>
                      </a:lnTo>
                      <a:lnTo>
                        <a:pt x="907" y="21"/>
                      </a:lnTo>
                      <a:lnTo>
                        <a:pt x="923" y="21"/>
                      </a:lnTo>
                      <a:lnTo>
                        <a:pt x="940" y="21"/>
                      </a:lnTo>
                      <a:lnTo>
                        <a:pt x="958" y="21"/>
                      </a:lnTo>
                      <a:lnTo>
                        <a:pt x="958" y="17"/>
                      </a:lnTo>
                      <a:lnTo>
                        <a:pt x="958" y="15"/>
                      </a:lnTo>
                      <a:lnTo>
                        <a:pt x="957" y="12"/>
                      </a:lnTo>
                      <a:lnTo>
                        <a:pt x="955" y="11"/>
                      </a:lnTo>
                      <a:lnTo>
                        <a:pt x="950" y="9"/>
                      </a:lnTo>
                      <a:lnTo>
                        <a:pt x="946" y="9"/>
                      </a:lnTo>
                      <a:lnTo>
                        <a:pt x="947" y="5"/>
                      </a:lnTo>
                      <a:lnTo>
                        <a:pt x="948" y="1"/>
                      </a:lnTo>
                      <a:lnTo>
                        <a:pt x="950" y="0"/>
                      </a:lnTo>
                      <a:lnTo>
                        <a:pt x="952" y="1"/>
                      </a:lnTo>
                      <a:lnTo>
                        <a:pt x="955" y="2"/>
                      </a:lnTo>
                      <a:lnTo>
                        <a:pt x="956" y="4"/>
                      </a:lnTo>
                      <a:lnTo>
                        <a:pt x="957" y="6"/>
                      </a:lnTo>
                      <a:lnTo>
                        <a:pt x="958" y="9"/>
                      </a:lnTo>
                      <a:lnTo>
                        <a:pt x="980" y="10"/>
                      </a:lnTo>
                      <a:lnTo>
                        <a:pt x="1004" y="10"/>
                      </a:lnTo>
                      <a:lnTo>
                        <a:pt x="1030" y="9"/>
                      </a:lnTo>
                      <a:lnTo>
                        <a:pt x="1056" y="7"/>
                      </a:lnTo>
                      <a:lnTo>
                        <a:pt x="1083" y="6"/>
                      </a:lnTo>
                      <a:lnTo>
                        <a:pt x="1108" y="5"/>
                      </a:lnTo>
                      <a:lnTo>
                        <a:pt x="1120" y="5"/>
                      </a:lnTo>
                      <a:lnTo>
                        <a:pt x="1132" y="6"/>
                      </a:lnTo>
                      <a:lnTo>
                        <a:pt x="1143" y="7"/>
                      </a:lnTo>
                      <a:lnTo>
                        <a:pt x="1154" y="9"/>
                      </a:lnTo>
                      <a:lnTo>
                        <a:pt x="1154" y="20"/>
                      </a:lnTo>
                      <a:lnTo>
                        <a:pt x="1154" y="34"/>
                      </a:lnTo>
                      <a:lnTo>
                        <a:pt x="1185" y="32"/>
                      </a:lnTo>
                      <a:lnTo>
                        <a:pt x="1211" y="31"/>
                      </a:lnTo>
                      <a:lnTo>
                        <a:pt x="1232" y="28"/>
                      </a:lnTo>
                      <a:lnTo>
                        <a:pt x="1253" y="26"/>
                      </a:lnTo>
                      <a:lnTo>
                        <a:pt x="1273" y="22"/>
                      </a:lnTo>
                      <a:lnTo>
                        <a:pt x="1297" y="20"/>
                      </a:lnTo>
                      <a:lnTo>
                        <a:pt x="1326" y="20"/>
                      </a:lnTo>
                      <a:lnTo>
                        <a:pt x="1362" y="2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5" name="Freeform 84"/>
                <p:cNvSpPr>
                  <a:spLocks/>
                </p:cNvSpPr>
                <p:nvPr/>
              </p:nvSpPr>
              <p:spPr bwMode="auto">
                <a:xfrm>
                  <a:off x="4676776" y="2239967"/>
                  <a:ext cx="157163" cy="53975"/>
                </a:xfrm>
                <a:custGeom>
                  <a:avLst/>
                  <a:gdLst>
                    <a:gd name="T0" fmla="*/ 106 w 395"/>
                    <a:gd name="T1" fmla="*/ 3 h 135"/>
                    <a:gd name="T2" fmla="*/ 106 w 395"/>
                    <a:gd name="T3" fmla="*/ 10 h 135"/>
                    <a:gd name="T4" fmla="*/ 99 w 395"/>
                    <a:gd name="T5" fmla="*/ 12 h 135"/>
                    <a:gd name="T6" fmla="*/ 102 w 395"/>
                    <a:gd name="T7" fmla="*/ 23 h 135"/>
                    <a:gd name="T8" fmla="*/ 124 w 395"/>
                    <a:gd name="T9" fmla="*/ 26 h 135"/>
                    <a:gd name="T10" fmla="*/ 135 w 395"/>
                    <a:gd name="T11" fmla="*/ 28 h 135"/>
                    <a:gd name="T12" fmla="*/ 140 w 395"/>
                    <a:gd name="T13" fmla="*/ 37 h 135"/>
                    <a:gd name="T14" fmla="*/ 141 w 395"/>
                    <a:gd name="T15" fmla="*/ 50 h 135"/>
                    <a:gd name="T16" fmla="*/ 150 w 395"/>
                    <a:gd name="T17" fmla="*/ 49 h 135"/>
                    <a:gd name="T18" fmla="*/ 160 w 395"/>
                    <a:gd name="T19" fmla="*/ 34 h 135"/>
                    <a:gd name="T20" fmla="*/ 167 w 395"/>
                    <a:gd name="T21" fmla="*/ 27 h 135"/>
                    <a:gd name="T22" fmla="*/ 178 w 395"/>
                    <a:gd name="T23" fmla="*/ 29 h 135"/>
                    <a:gd name="T24" fmla="*/ 194 w 395"/>
                    <a:gd name="T25" fmla="*/ 32 h 135"/>
                    <a:gd name="T26" fmla="*/ 217 w 395"/>
                    <a:gd name="T27" fmla="*/ 27 h 135"/>
                    <a:gd name="T28" fmla="*/ 227 w 395"/>
                    <a:gd name="T29" fmla="*/ 28 h 135"/>
                    <a:gd name="T30" fmla="*/ 233 w 395"/>
                    <a:gd name="T31" fmla="*/ 41 h 135"/>
                    <a:gd name="T32" fmla="*/ 289 w 395"/>
                    <a:gd name="T33" fmla="*/ 37 h 135"/>
                    <a:gd name="T34" fmla="*/ 344 w 395"/>
                    <a:gd name="T35" fmla="*/ 30 h 135"/>
                    <a:gd name="T36" fmla="*/ 349 w 395"/>
                    <a:gd name="T37" fmla="*/ 38 h 135"/>
                    <a:gd name="T38" fmla="*/ 380 w 395"/>
                    <a:gd name="T39" fmla="*/ 36 h 135"/>
                    <a:gd name="T40" fmla="*/ 393 w 395"/>
                    <a:gd name="T41" fmla="*/ 40 h 135"/>
                    <a:gd name="T42" fmla="*/ 395 w 395"/>
                    <a:gd name="T43" fmla="*/ 56 h 135"/>
                    <a:gd name="T44" fmla="*/ 391 w 395"/>
                    <a:gd name="T45" fmla="*/ 69 h 135"/>
                    <a:gd name="T46" fmla="*/ 364 w 395"/>
                    <a:gd name="T47" fmla="*/ 79 h 135"/>
                    <a:gd name="T48" fmla="*/ 354 w 395"/>
                    <a:gd name="T49" fmla="*/ 85 h 135"/>
                    <a:gd name="T50" fmla="*/ 361 w 395"/>
                    <a:gd name="T51" fmla="*/ 93 h 135"/>
                    <a:gd name="T52" fmla="*/ 362 w 395"/>
                    <a:gd name="T53" fmla="*/ 107 h 135"/>
                    <a:gd name="T54" fmla="*/ 337 w 395"/>
                    <a:gd name="T55" fmla="*/ 112 h 135"/>
                    <a:gd name="T56" fmla="*/ 288 w 395"/>
                    <a:gd name="T57" fmla="*/ 109 h 135"/>
                    <a:gd name="T58" fmla="*/ 238 w 395"/>
                    <a:gd name="T59" fmla="*/ 115 h 135"/>
                    <a:gd name="T60" fmla="*/ 185 w 395"/>
                    <a:gd name="T61" fmla="*/ 135 h 135"/>
                    <a:gd name="T62" fmla="*/ 131 w 395"/>
                    <a:gd name="T63" fmla="*/ 110 h 135"/>
                    <a:gd name="T64" fmla="*/ 86 w 395"/>
                    <a:gd name="T65" fmla="*/ 79 h 135"/>
                    <a:gd name="T66" fmla="*/ 68 w 395"/>
                    <a:gd name="T67" fmla="*/ 58 h 135"/>
                    <a:gd name="T68" fmla="*/ 46 w 395"/>
                    <a:gd name="T69" fmla="*/ 49 h 135"/>
                    <a:gd name="T70" fmla="*/ 16 w 395"/>
                    <a:gd name="T71" fmla="*/ 51 h 135"/>
                    <a:gd name="T72" fmla="*/ 3 w 395"/>
                    <a:gd name="T73" fmla="*/ 44 h 135"/>
                    <a:gd name="T74" fmla="*/ 1 w 395"/>
                    <a:gd name="T75" fmla="*/ 32 h 135"/>
                    <a:gd name="T76" fmla="*/ 2 w 395"/>
                    <a:gd name="T77" fmla="*/ 21 h 135"/>
                    <a:gd name="T78" fmla="*/ 8 w 395"/>
                    <a:gd name="T79" fmla="*/ 14 h 135"/>
                    <a:gd name="T80" fmla="*/ 26 w 395"/>
                    <a:gd name="T81" fmla="*/ 11 h 135"/>
                    <a:gd name="T82" fmla="*/ 62 w 395"/>
                    <a:gd name="T83" fmla="*/ 14 h 135"/>
                    <a:gd name="T84" fmla="*/ 93 w 395"/>
                    <a:gd name="T85" fmla="*/ 11 h 135"/>
                    <a:gd name="T86" fmla="*/ 99 w 395"/>
                    <a:gd name="T87" fmla="*/ 3 h 1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5"/>
                    <a:gd name="T133" fmla="*/ 0 h 135"/>
                    <a:gd name="T134" fmla="*/ 395 w 395"/>
                    <a:gd name="T135" fmla="*/ 135 h 1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5" h="135">
                      <a:moveTo>
                        <a:pt x="99" y="0"/>
                      </a:moveTo>
                      <a:lnTo>
                        <a:pt x="103" y="2"/>
                      </a:lnTo>
                      <a:lnTo>
                        <a:pt x="106" y="3"/>
                      </a:lnTo>
                      <a:lnTo>
                        <a:pt x="107" y="6"/>
                      </a:lnTo>
                      <a:lnTo>
                        <a:pt x="107" y="8"/>
                      </a:lnTo>
                      <a:lnTo>
                        <a:pt x="106" y="10"/>
                      </a:lnTo>
                      <a:lnTo>
                        <a:pt x="105" y="11"/>
                      </a:lnTo>
                      <a:lnTo>
                        <a:pt x="102" y="12"/>
                      </a:lnTo>
                      <a:lnTo>
                        <a:pt x="99" y="12"/>
                      </a:lnTo>
                      <a:lnTo>
                        <a:pt x="99" y="18"/>
                      </a:lnTo>
                      <a:lnTo>
                        <a:pt x="100" y="21"/>
                      </a:lnTo>
                      <a:lnTo>
                        <a:pt x="102" y="23"/>
                      </a:lnTo>
                      <a:lnTo>
                        <a:pt x="106" y="24"/>
                      </a:lnTo>
                      <a:lnTo>
                        <a:pt x="114" y="26"/>
                      </a:lnTo>
                      <a:lnTo>
                        <a:pt x="124" y="26"/>
                      </a:lnTo>
                      <a:lnTo>
                        <a:pt x="128" y="26"/>
                      </a:lnTo>
                      <a:lnTo>
                        <a:pt x="131" y="27"/>
                      </a:lnTo>
                      <a:lnTo>
                        <a:pt x="135" y="28"/>
                      </a:lnTo>
                      <a:lnTo>
                        <a:pt x="138" y="29"/>
                      </a:lnTo>
                      <a:lnTo>
                        <a:pt x="139" y="32"/>
                      </a:lnTo>
                      <a:lnTo>
                        <a:pt x="140" y="37"/>
                      </a:lnTo>
                      <a:lnTo>
                        <a:pt x="139" y="42"/>
                      </a:lnTo>
                      <a:lnTo>
                        <a:pt x="136" y="49"/>
                      </a:lnTo>
                      <a:lnTo>
                        <a:pt x="141" y="50"/>
                      </a:lnTo>
                      <a:lnTo>
                        <a:pt x="145" y="50"/>
                      </a:lnTo>
                      <a:lnTo>
                        <a:pt x="148" y="50"/>
                      </a:lnTo>
                      <a:lnTo>
                        <a:pt x="150" y="49"/>
                      </a:lnTo>
                      <a:lnTo>
                        <a:pt x="155" y="44"/>
                      </a:lnTo>
                      <a:lnTo>
                        <a:pt x="157" y="40"/>
                      </a:lnTo>
                      <a:lnTo>
                        <a:pt x="160" y="34"/>
                      </a:lnTo>
                      <a:lnTo>
                        <a:pt x="162" y="30"/>
                      </a:lnTo>
                      <a:lnTo>
                        <a:pt x="165" y="28"/>
                      </a:lnTo>
                      <a:lnTo>
                        <a:pt x="167" y="27"/>
                      </a:lnTo>
                      <a:lnTo>
                        <a:pt x="169" y="26"/>
                      </a:lnTo>
                      <a:lnTo>
                        <a:pt x="173" y="24"/>
                      </a:lnTo>
                      <a:lnTo>
                        <a:pt x="178" y="29"/>
                      </a:lnTo>
                      <a:lnTo>
                        <a:pt x="184" y="31"/>
                      </a:lnTo>
                      <a:lnTo>
                        <a:pt x="189" y="32"/>
                      </a:lnTo>
                      <a:lnTo>
                        <a:pt x="194" y="32"/>
                      </a:lnTo>
                      <a:lnTo>
                        <a:pt x="204" y="30"/>
                      </a:lnTo>
                      <a:lnTo>
                        <a:pt x="213" y="28"/>
                      </a:lnTo>
                      <a:lnTo>
                        <a:pt x="217" y="27"/>
                      </a:lnTo>
                      <a:lnTo>
                        <a:pt x="220" y="27"/>
                      </a:lnTo>
                      <a:lnTo>
                        <a:pt x="224" y="27"/>
                      </a:lnTo>
                      <a:lnTo>
                        <a:pt x="227" y="28"/>
                      </a:lnTo>
                      <a:lnTo>
                        <a:pt x="229" y="31"/>
                      </a:lnTo>
                      <a:lnTo>
                        <a:pt x="231" y="36"/>
                      </a:lnTo>
                      <a:lnTo>
                        <a:pt x="233" y="41"/>
                      </a:lnTo>
                      <a:lnTo>
                        <a:pt x="234" y="49"/>
                      </a:lnTo>
                      <a:lnTo>
                        <a:pt x="262" y="42"/>
                      </a:lnTo>
                      <a:lnTo>
                        <a:pt x="289" y="37"/>
                      </a:lnTo>
                      <a:lnTo>
                        <a:pt x="317" y="31"/>
                      </a:lnTo>
                      <a:lnTo>
                        <a:pt x="344" y="24"/>
                      </a:lnTo>
                      <a:lnTo>
                        <a:pt x="344" y="30"/>
                      </a:lnTo>
                      <a:lnTo>
                        <a:pt x="344" y="34"/>
                      </a:lnTo>
                      <a:lnTo>
                        <a:pt x="346" y="37"/>
                      </a:lnTo>
                      <a:lnTo>
                        <a:pt x="349" y="38"/>
                      </a:lnTo>
                      <a:lnTo>
                        <a:pt x="358" y="39"/>
                      </a:lnTo>
                      <a:lnTo>
                        <a:pt x="368" y="37"/>
                      </a:lnTo>
                      <a:lnTo>
                        <a:pt x="380" y="36"/>
                      </a:lnTo>
                      <a:lnTo>
                        <a:pt x="388" y="37"/>
                      </a:lnTo>
                      <a:lnTo>
                        <a:pt x="391" y="38"/>
                      </a:lnTo>
                      <a:lnTo>
                        <a:pt x="393" y="40"/>
                      </a:lnTo>
                      <a:lnTo>
                        <a:pt x="394" y="44"/>
                      </a:lnTo>
                      <a:lnTo>
                        <a:pt x="393" y="49"/>
                      </a:lnTo>
                      <a:lnTo>
                        <a:pt x="395" y="56"/>
                      </a:lnTo>
                      <a:lnTo>
                        <a:pt x="395" y="61"/>
                      </a:lnTo>
                      <a:lnTo>
                        <a:pt x="394" y="66"/>
                      </a:lnTo>
                      <a:lnTo>
                        <a:pt x="391" y="69"/>
                      </a:lnTo>
                      <a:lnTo>
                        <a:pt x="381" y="73"/>
                      </a:lnTo>
                      <a:lnTo>
                        <a:pt x="370" y="77"/>
                      </a:lnTo>
                      <a:lnTo>
                        <a:pt x="364" y="79"/>
                      </a:lnTo>
                      <a:lnTo>
                        <a:pt x="359" y="80"/>
                      </a:lnTo>
                      <a:lnTo>
                        <a:pt x="356" y="82"/>
                      </a:lnTo>
                      <a:lnTo>
                        <a:pt x="354" y="85"/>
                      </a:lnTo>
                      <a:lnTo>
                        <a:pt x="354" y="87"/>
                      </a:lnTo>
                      <a:lnTo>
                        <a:pt x="356" y="90"/>
                      </a:lnTo>
                      <a:lnTo>
                        <a:pt x="361" y="93"/>
                      </a:lnTo>
                      <a:lnTo>
                        <a:pt x="368" y="98"/>
                      </a:lnTo>
                      <a:lnTo>
                        <a:pt x="366" y="103"/>
                      </a:lnTo>
                      <a:lnTo>
                        <a:pt x="362" y="107"/>
                      </a:lnTo>
                      <a:lnTo>
                        <a:pt x="356" y="109"/>
                      </a:lnTo>
                      <a:lnTo>
                        <a:pt x="351" y="111"/>
                      </a:lnTo>
                      <a:lnTo>
                        <a:pt x="337" y="112"/>
                      </a:lnTo>
                      <a:lnTo>
                        <a:pt x="322" y="112"/>
                      </a:lnTo>
                      <a:lnTo>
                        <a:pt x="305" y="111"/>
                      </a:lnTo>
                      <a:lnTo>
                        <a:pt x="288" y="109"/>
                      </a:lnTo>
                      <a:lnTo>
                        <a:pt x="273" y="109"/>
                      </a:lnTo>
                      <a:lnTo>
                        <a:pt x="258" y="110"/>
                      </a:lnTo>
                      <a:lnTo>
                        <a:pt x="238" y="115"/>
                      </a:lnTo>
                      <a:lnTo>
                        <a:pt x="219" y="120"/>
                      </a:lnTo>
                      <a:lnTo>
                        <a:pt x="203" y="128"/>
                      </a:lnTo>
                      <a:lnTo>
                        <a:pt x="185" y="135"/>
                      </a:lnTo>
                      <a:lnTo>
                        <a:pt x="167" y="127"/>
                      </a:lnTo>
                      <a:lnTo>
                        <a:pt x="149" y="119"/>
                      </a:lnTo>
                      <a:lnTo>
                        <a:pt x="131" y="110"/>
                      </a:lnTo>
                      <a:lnTo>
                        <a:pt x="115" y="101"/>
                      </a:lnTo>
                      <a:lnTo>
                        <a:pt x="99" y="90"/>
                      </a:lnTo>
                      <a:lnTo>
                        <a:pt x="86" y="79"/>
                      </a:lnTo>
                      <a:lnTo>
                        <a:pt x="79" y="72"/>
                      </a:lnTo>
                      <a:lnTo>
                        <a:pt x="73" y="65"/>
                      </a:lnTo>
                      <a:lnTo>
                        <a:pt x="68" y="58"/>
                      </a:lnTo>
                      <a:lnTo>
                        <a:pt x="62" y="49"/>
                      </a:lnTo>
                      <a:lnTo>
                        <a:pt x="55" y="48"/>
                      </a:lnTo>
                      <a:lnTo>
                        <a:pt x="46" y="49"/>
                      </a:lnTo>
                      <a:lnTo>
                        <a:pt x="34" y="50"/>
                      </a:lnTo>
                      <a:lnTo>
                        <a:pt x="24" y="51"/>
                      </a:lnTo>
                      <a:lnTo>
                        <a:pt x="16" y="51"/>
                      </a:lnTo>
                      <a:lnTo>
                        <a:pt x="8" y="49"/>
                      </a:lnTo>
                      <a:lnTo>
                        <a:pt x="4" y="48"/>
                      </a:lnTo>
                      <a:lnTo>
                        <a:pt x="3" y="44"/>
                      </a:lnTo>
                      <a:lnTo>
                        <a:pt x="2" y="41"/>
                      </a:lnTo>
                      <a:lnTo>
                        <a:pt x="1" y="37"/>
                      </a:lnTo>
                      <a:lnTo>
                        <a:pt x="1" y="32"/>
                      </a:lnTo>
                      <a:lnTo>
                        <a:pt x="0" y="28"/>
                      </a:lnTo>
                      <a:lnTo>
                        <a:pt x="1" y="24"/>
                      </a:lnTo>
                      <a:lnTo>
                        <a:pt x="2" y="21"/>
                      </a:lnTo>
                      <a:lnTo>
                        <a:pt x="3" y="18"/>
                      </a:lnTo>
                      <a:lnTo>
                        <a:pt x="6" y="16"/>
                      </a:lnTo>
                      <a:lnTo>
                        <a:pt x="8" y="14"/>
                      </a:lnTo>
                      <a:lnTo>
                        <a:pt x="11" y="12"/>
                      </a:lnTo>
                      <a:lnTo>
                        <a:pt x="18" y="11"/>
                      </a:lnTo>
                      <a:lnTo>
                        <a:pt x="26" y="11"/>
                      </a:lnTo>
                      <a:lnTo>
                        <a:pt x="34" y="11"/>
                      </a:lnTo>
                      <a:lnTo>
                        <a:pt x="43" y="12"/>
                      </a:lnTo>
                      <a:lnTo>
                        <a:pt x="62" y="14"/>
                      </a:lnTo>
                      <a:lnTo>
                        <a:pt x="80" y="14"/>
                      </a:lnTo>
                      <a:lnTo>
                        <a:pt x="87" y="13"/>
                      </a:lnTo>
                      <a:lnTo>
                        <a:pt x="93" y="11"/>
                      </a:lnTo>
                      <a:lnTo>
                        <a:pt x="96" y="9"/>
                      </a:lnTo>
                      <a:lnTo>
                        <a:pt x="97" y="7"/>
                      </a:lnTo>
                      <a:lnTo>
                        <a:pt x="99" y="3"/>
                      </a:lnTo>
                      <a:lnTo>
                        <a:pt x="99"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6" name="Freeform 85"/>
                <p:cNvSpPr>
                  <a:spLocks/>
                </p:cNvSpPr>
                <p:nvPr/>
              </p:nvSpPr>
              <p:spPr bwMode="auto">
                <a:xfrm>
                  <a:off x="2063750" y="2317753"/>
                  <a:ext cx="63500" cy="19050"/>
                </a:xfrm>
                <a:custGeom>
                  <a:avLst/>
                  <a:gdLst>
                    <a:gd name="T0" fmla="*/ 159 w 160"/>
                    <a:gd name="T1" fmla="*/ 0 h 49"/>
                    <a:gd name="T2" fmla="*/ 160 w 160"/>
                    <a:gd name="T3" fmla="*/ 6 h 49"/>
                    <a:gd name="T4" fmla="*/ 160 w 160"/>
                    <a:gd name="T5" fmla="*/ 12 h 49"/>
                    <a:gd name="T6" fmla="*/ 159 w 160"/>
                    <a:gd name="T7" fmla="*/ 18 h 49"/>
                    <a:gd name="T8" fmla="*/ 155 w 160"/>
                    <a:gd name="T9" fmla="*/ 21 h 49"/>
                    <a:gd name="T10" fmla="*/ 152 w 160"/>
                    <a:gd name="T11" fmla="*/ 24 h 49"/>
                    <a:gd name="T12" fmla="*/ 148 w 160"/>
                    <a:gd name="T13" fmla="*/ 28 h 49"/>
                    <a:gd name="T14" fmla="*/ 143 w 160"/>
                    <a:gd name="T15" fmla="*/ 29 h 49"/>
                    <a:gd name="T16" fmla="*/ 138 w 160"/>
                    <a:gd name="T17" fmla="*/ 31 h 49"/>
                    <a:gd name="T18" fmla="*/ 111 w 160"/>
                    <a:gd name="T19" fmla="*/ 34 h 49"/>
                    <a:gd name="T20" fmla="*/ 85 w 160"/>
                    <a:gd name="T21" fmla="*/ 37 h 49"/>
                    <a:gd name="T22" fmla="*/ 74 w 160"/>
                    <a:gd name="T23" fmla="*/ 43 h 49"/>
                    <a:gd name="T24" fmla="*/ 61 w 160"/>
                    <a:gd name="T25" fmla="*/ 49 h 49"/>
                    <a:gd name="T26" fmla="*/ 45 w 160"/>
                    <a:gd name="T27" fmla="*/ 48 h 49"/>
                    <a:gd name="T28" fmla="*/ 30 w 160"/>
                    <a:gd name="T29" fmla="*/ 43 h 49"/>
                    <a:gd name="T30" fmla="*/ 24 w 160"/>
                    <a:gd name="T31" fmla="*/ 42 h 49"/>
                    <a:gd name="T32" fmla="*/ 19 w 160"/>
                    <a:gd name="T33" fmla="*/ 42 h 49"/>
                    <a:gd name="T34" fmla="*/ 16 w 160"/>
                    <a:gd name="T35" fmla="*/ 43 h 49"/>
                    <a:gd name="T36" fmla="*/ 14 w 160"/>
                    <a:gd name="T37" fmla="*/ 44 h 49"/>
                    <a:gd name="T38" fmla="*/ 13 w 160"/>
                    <a:gd name="T39" fmla="*/ 47 h 49"/>
                    <a:gd name="T40" fmla="*/ 12 w 160"/>
                    <a:gd name="T41" fmla="*/ 49 h 49"/>
                    <a:gd name="T42" fmla="*/ 6 w 160"/>
                    <a:gd name="T43" fmla="*/ 49 h 49"/>
                    <a:gd name="T44" fmla="*/ 3 w 160"/>
                    <a:gd name="T45" fmla="*/ 48 h 49"/>
                    <a:gd name="T46" fmla="*/ 1 w 160"/>
                    <a:gd name="T47" fmla="*/ 47 h 49"/>
                    <a:gd name="T48" fmla="*/ 0 w 160"/>
                    <a:gd name="T49" fmla="*/ 44 h 49"/>
                    <a:gd name="T50" fmla="*/ 1 w 160"/>
                    <a:gd name="T51" fmla="*/ 41 h 49"/>
                    <a:gd name="T52" fmla="*/ 3 w 160"/>
                    <a:gd name="T53" fmla="*/ 38 h 49"/>
                    <a:gd name="T54" fmla="*/ 6 w 160"/>
                    <a:gd name="T55" fmla="*/ 34 h 49"/>
                    <a:gd name="T56" fmla="*/ 10 w 160"/>
                    <a:gd name="T57" fmla="*/ 31 h 49"/>
                    <a:gd name="T58" fmla="*/ 19 w 160"/>
                    <a:gd name="T59" fmla="*/ 23 h 49"/>
                    <a:gd name="T60" fmla="*/ 26 w 160"/>
                    <a:gd name="T61" fmla="*/ 18 h 49"/>
                    <a:gd name="T62" fmla="*/ 33 w 160"/>
                    <a:gd name="T63" fmla="*/ 13 h 49"/>
                    <a:gd name="T64" fmla="*/ 36 w 160"/>
                    <a:gd name="T65" fmla="*/ 12 h 49"/>
                    <a:gd name="T66" fmla="*/ 41 w 160"/>
                    <a:gd name="T67" fmla="*/ 16 h 49"/>
                    <a:gd name="T68" fmla="*/ 46 w 160"/>
                    <a:gd name="T69" fmla="*/ 20 h 49"/>
                    <a:gd name="T70" fmla="*/ 52 w 160"/>
                    <a:gd name="T71" fmla="*/ 21 h 49"/>
                    <a:gd name="T72" fmla="*/ 59 w 160"/>
                    <a:gd name="T73" fmla="*/ 21 h 49"/>
                    <a:gd name="T74" fmla="*/ 73 w 160"/>
                    <a:gd name="T75" fmla="*/ 20 h 49"/>
                    <a:gd name="T76" fmla="*/ 90 w 160"/>
                    <a:gd name="T77" fmla="*/ 15 h 49"/>
                    <a:gd name="T78" fmla="*/ 106 w 160"/>
                    <a:gd name="T79" fmla="*/ 10 h 49"/>
                    <a:gd name="T80" fmla="*/ 124 w 160"/>
                    <a:gd name="T81" fmla="*/ 5 h 49"/>
                    <a:gd name="T82" fmla="*/ 133 w 160"/>
                    <a:gd name="T83" fmla="*/ 3 h 49"/>
                    <a:gd name="T84" fmla="*/ 142 w 160"/>
                    <a:gd name="T85" fmla="*/ 1 h 49"/>
                    <a:gd name="T86" fmla="*/ 151 w 160"/>
                    <a:gd name="T87" fmla="*/ 0 h 49"/>
                    <a:gd name="T88" fmla="*/ 159 w 160"/>
                    <a:gd name="T89" fmla="*/ 0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0"/>
                    <a:gd name="T136" fmla="*/ 0 h 49"/>
                    <a:gd name="T137" fmla="*/ 160 w 160"/>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0" h="49">
                      <a:moveTo>
                        <a:pt x="159" y="0"/>
                      </a:moveTo>
                      <a:lnTo>
                        <a:pt x="160" y="6"/>
                      </a:lnTo>
                      <a:lnTo>
                        <a:pt x="160" y="12"/>
                      </a:lnTo>
                      <a:lnTo>
                        <a:pt x="159" y="18"/>
                      </a:lnTo>
                      <a:lnTo>
                        <a:pt x="155" y="21"/>
                      </a:lnTo>
                      <a:lnTo>
                        <a:pt x="152" y="24"/>
                      </a:lnTo>
                      <a:lnTo>
                        <a:pt x="148" y="28"/>
                      </a:lnTo>
                      <a:lnTo>
                        <a:pt x="143" y="29"/>
                      </a:lnTo>
                      <a:lnTo>
                        <a:pt x="138" y="31"/>
                      </a:lnTo>
                      <a:lnTo>
                        <a:pt x="111" y="34"/>
                      </a:lnTo>
                      <a:lnTo>
                        <a:pt x="85" y="37"/>
                      </a:lnTo>
                      <a:lnTo>
                        <a:pt x="74" y="43"/>
                      </a:lnTo>
                      <a:lnTo>
                        <a:pt x="61" y="49"/>
                      </a:lnTo>
                      <a:lnTo>
                        <a:pt x="45" y="48"/>
                      </a:lnTo>
                      <a:lnTo>
                        <a:pt x="30" y="43"/>
                      </a:lnTo>
                      <a:lnTo>
                        <a:pt x="24" y="42"/>
                      </a:lnTo>
                      <a:lnTo>
                        <a:pt x="19" y="42"/>
                      </a:lnTo>
                      <a:lnTo>
                        <a:pt x="16" y="43"/>
                      </a:lnTo>
                      <a:lnTo>
                        <a:pt x="14" y="44"/>
                      </a:lnTo>
                      <a:lnTo>
                        <a:pt x="13" y="47"/>
                      </a:lnTo>
                      <a:lnTo>
                        <a:pt x="12" y="49"/>
                      </a:lnTo>
                      <a:lnTo>
                        <a:pt x="6" y="49"/>
                      </a:lnTo>
                      <a:lnTo>
                        <a:pt x="3" y="48"/>
                      </a:lnTo>
                      <a:lnTo>
                        <a:pt x="1" y="47"/>
                      </a:lnTo>
                      <a:lnTo>
                        <a:pt x="0" y="44"/>
                      </a:lnTo>
                      <a:lnTo>
                        <a:pt x="1" y="41"/>
                      </a:lnTo>
                      <a:lnTo>
                        <a:pt x="3" y="38"/>
                      </a:lnTo>
                      <a:lnTo>
                        <a:pt x="6" y="34"/>
                      </a:lnTo>
                      <a:lnTo>
                        <a:pt x="10" y="31"/>
                      </a:lnTo>
                      <a:lnTo>
                        <a:pt x="19" y="23"/>
                      </a:lnTo>
                      <a:lnTo>
                        <a:pt x="26" y="18"/>
                      </a:lnTo>
                      <a:lnTo>
                        <a:pt x="33" y="13"/>
                      </a:lnTo>
                      <a:lnTo>
                        <a:pt x="36" y="12"/>
                      </a:lnTo>
                      <a:lnTo>
                        <a:pt x="41" y="16"/>
                      </a:lnTo>
                      <a:lnTo>
                        <a:pt x="46" y="20"/>
                      </a:lnTo>
                      <a:lnTo>
                        <a:pt x="52" y="21"/>
                      </a:lnTo>
                      <a:lnTo>
                        <a:pt x="59" y="21"/>
                      </a:lnTo>
                      <a:lnTo>
                        <a:pt x="73" y="20"/>
                      </a:lnTo>
                      <a:lnTo>
                        <a:pt x="90" y="15"/>
                      </a:lnTo>
                      <a:lnTo>
                        <a:pt x="106" y="10"/>
                      </a:lnTo>
                      <a:lnTo>
                        <a:pt x="124" y="5"/>
                      </a:lnTo>
                      <a:lnTo>
                        <a:pt x="133" y="3"/>
                      </a:lnTo>
                      <a:lnTo>
                        <a:pt x="142" y="1"/>
                      </a:lnTo>
                      <a:lnTo>
                        <a:pt x="151" y="0"/>
                      </a:lnTo>
                      <a:lnTo>
                        <a:pt x="159"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7" name="Freeform 86"/>
                <p:cNvSpPr>
                  <a:spLocks/>
                </p:cNvSpPr>
                <p:nvPr/>
              </p:nvSpPr>
              <p:spPr bwMode="auto">
                <a:xfrm>
                  <a:off x="2360613" y="2317753"/>
                  <a:ext cx="60325" cy="42863"/>
                </a:xfrm>
                <a:custGeom>
                  <a:avLst/>
                  <a:gdLst>
                    <a:gd name="T0" fmla="*/ 85 w 154"/>
                    <a:gd name="T1" fmla="*/ 4 h 110"/>
                    <a:gd name="T2" fmla="*/ 81 w 154"/>
                    <a:gd name="T3" fmla="*/ 9 h 110"/>
                    <a:gd name="T4" fmla="*/ 69 w 154"/>
                    <a:gd name="T5" fmla="*/ 11 h 110"/>
                    <a:gd name="T6" fmla="*/ 62 w 154"/>
                    <a:gd name="T7" fmla="*/ 18 h 110"/>
                    <a:gd name="T8" fmla="*/ 68 w 154"/>
                    <a:gd name="T9" fmla="*/ 24 h 110"/>
                    <a:gd name="T10" fmla="*/ 85 w 154"/>
                    <a:gd name="T11" fmla="*/ 25 h 110"/>
                    <a:gd name="T12" fmla="*/ 105 w 154"/>
                    <a:gd name="T13" fmla="*/ 24 h 110"/>
                    <a:gd name="T14" fmla="*/ 116 w 154"/>
                    <a:gd name="T15" fmla="*/ 25 h 110"/>
                    <a:gd name="T16" fmla="*/ 124 w 154"/>
                    <a:gd name="T17" fmla="*/ 30 h 110"/>
                    <a:gd name="T18" fmla="*/ 125 w 154"/>
                    <a:gd name="T19" fmla="*/ 41 h 110"/>
                    <a:gd name="T20" fmla="*/ 127 w 154"/>
                    <a:gd name="T21" fmla="*/ 50 h 110"/>
                    <a:gd name="T22" fmla="*/ 136 w 154"/>
                    <a:gd name="T23" fmla="*/ 49 h 110"/>
                    <a:gd name="T24" fmla="*/ 142 w 154"/>
                    <a:gd name="T25" fmla="*/ 45 h 110"/>
                    <a:gd name="T26" fmla="*/ 146 w 154"/>
                    <a:gd name="T27" fmla="*/ 40 h 110"/>
                    <a:gd name="T28" fmla="*/ 152 w 154"/>
                    <a:gd name="T29" fmla="*/ 43 h 110"/>
                    <a:gd name="T30" fmla="*/ 154 w 154"/>
                    <a:gd name="T31" fmla="*/ 53 h 110"/>
                    <a:gd name="T32" fmla="*/ 146 w 154"/>
                    <a:gd name="T33" fmla="*/ 62 h 110"/>
                    <a:gd name="T34" fmla="*/ 134 w 154"/>
                    <a:gd name="T35" fmla="*/ 71 h 110"/>
                    <a:gd name="T36" fmla="*/ 109 w 154"/>
                    <a:gd name="T37" fmla="*/ 82 h 110"/>
                    <a:gd name="T38" fmla="*/ 87 w 154"/>
                    <a:gd name="T39" fmla="*/ 94 h 110"/>
                    <a:gd name="T40" fmla="*/ 76 w 154"/>
                    <a:gd name="T41" fmla="*/ 104 h 110"/>
                    <a:gd name="T42" fmla="*/ 68 w 154"/>
                    <a:gd name="T43" fmla="*/ 106 h 110"/>
                    <a:gd name="T44" fmla="*/ 59 w 154"/>
                    <a:gd name="T45" fmla="*/ 94 h 110"/>
                    <a:gd name="T46" fmla="*/ 49 w 154"/>
                    <a:gd name="T47" fmla="*/ 75 h 110"/>
                    <a:gd name="T48" fmla="*/ 40 w 154"/>
                    <a:gd name="T49" fmla="*/ 54 h 110"/>
                    <a:gd name="T50" fmla="*/ 33 w 154"/>
                    <a:gd name="T51" fmla="*/ 43 h 110"/>
                    <a:gd name="T52" fmla="*/ 22 w 154"/>
                    <a:gd name="T53" fmla="*/ 33 h 110"/>
                    <a:gd name="T54" fmla="*/ 8 w 154"/>
                    <a:gd name="T55" fmla="*/ 27 h 110"/>
                    <a:gd name="T56" fmla="*/ 4 w 154"/>
                    <a:gd name="T57" fmla="*/ 21 h 110"/>
                    <a:gd name="T58" fmla="*/ 12 w 154"/>
                    <a:gd name="T59" fmla="*/ 15 h 110"/>
                    <a:gd name="T60" fmla="*/ 28 w 154"/>
                    <a:gd name="T61" fmla="*/ 11 h 110"/>
                    <a:gd name="T62" fmla="*/ 53 w 154"/>
                    <a:gd name="T63" fmla="*/ 9 h 110"/>
                    <a:gd name="T64" fmla="*/ 72 w 154"/>
                    <a:gd name="T65" fmla="*/ 6 h 110"/>
                    <a:gd name="T66" fmla="*/ 82 w 154"/>
                    <a:gd name="T67" fmla="*/ 3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4"/>
                    <a:gd name="T103" fmla="*/ 0 h 110"/>
                    <a:gd name="T104" fmla="*/ 154 w 154"/>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4" h="110">
                      <a:moveTo>
                        <a:pt x="86" y="0"/>
                      </a:moveTo>
                      <a:lnTo>
                        <a:pt x="85" y="4"/>
                      </a:lnTo>
                      <a:lnTo>
                        <a:pt x="84" y="6"/>
                      </a:lnTo>
                      <a:lnTo>
                        <a:pt x="81" y="9"/>
                      </a:lnTo>
                      <a:lnTo>
                        <a:pt x="77" y="10"/>
                      </a:lnTo>
                      <a:lnTo>
                        <a:pt x="69" y="11"/>
                      </a:lnTo>
                      <a:lnTo>
                        <a:pt x="62" y="12"/>
                      </a:lnTo>
                      <a:lnTo>
                        <a:pt x="62" y="18"/>
                      </a:lnTo>
                      <a:lnTo>
                        <a:pt x="64" y="22"/>
                      </a:lnTo>
                      <a:lnTo>
                        <a:pt x="68" y="24"/>
                      </a:lnTo>
                      <a:lnTo>
                        <a:pt x="73" y="25"/>
                      </a:lnTo>
                      <a:lnTo>
                        <a:pt x="85" y="25"/>
                      </a:lnTo>
                      <a:lnTo>
                        <a:pt x="98" y="24"/>
                      </a:lnTo>
                      <a:lnTo>
                        <a:pt x="105" y="24"/>
                      </a:lnTo>
                      <a:lnTo>
                        <a:pt x="112" y="24"/>
                      </a:lnTo>
                      <a:lnTo>
                        <a:pt x="116" y="25"/>
                      </a:lnTo>
                      <a:lnTo>
                        <a:pt x="121" y="27"/>
                      </a:lnTo>
                      <a:lnTo>
                        <a:pt x="124" y="30"/>
                      </a:lnTo>
                      <a:lnTo>
                        <a:pt x="125" y="34"/>
                      </a:lnTo>
                      <a:lnTo>
                        <a:pt x="125" y="41"/>
                      </a:lnTo>
                      <a:lnTo>
                        <a:pt x="123" y="49"/>
                      </a:lnTo>
                      <a:lnTo>
                        <a:pt x="127" y="50"/>
                      </a:lnTo>
                      <a:lnTo>
                        <a:pt x="132" y="50"/>
                      </a:lnTo>
                      <a:lnTo>
                        <a:pt x="136" y="49"/>
                      </a:lnTo>
                      <a:lnTo>
                        <a:pt x="140" y="48"/>
                      </a:lnTo>
                      <a:lnTo>
                        <a:pt x="142" y="45"/>
                      </a:lnTo>
                      <a:lnTo>
                        <a:pt x="144" y="43"/>
                      </a:lnTo>
                      <a:lnTo>
                        <a:pt x="146" y="40"/>
                      </a:lnTo>
                      <a:lnTo>
                        <a:pt x="147" y="37"/>
                      </a:lnTo>
                      <a:lnTo>
                        <a:pt x="152" y="43"/>
                      </a:lnTo>
                      <a:lnTo>
                        <a:pt x="154" y="49"/>
                      </a:lnTo>
                      <a:lnTo>
                        <a:pt x="154" y="53"/>
                      </a:lnTo>
                      <a:lnTo>
                        <a:pt x="151" y="58"/>
                      </a:lnTo>
                      <a:lnTo>
                        <a:pt x="146" y="62"/>
                      </a:lnTo>
                      <a:lnTo>
                        <a:pt x="141" y="67"/>
                      </a:lnTo>
                      <a:lnTo>
                        <a:pt x="134" y="71"/>
                      </a:lnTo>
                      <a:lnTo>
                        <a:pt x="126" y="74"/>
                      </a:lnTo>
                      <a:lnTo>
                        <a:pt x="109" y="82"/>
                      </a:lnTo>
                      <a:lnTo>
                        <a:pt x="94" y="90"/>
                      </a:lnTo>
                      <a:lnTo>
                        <a:pt x="87" y="94"/>
                      </a:lnTo>
                      <a:lnTo>
                        <a:pt x="82" y="100"/>
                      </a:lnTo>
                      <a:lnTo>
                        <a:pt x="76" y="104"/>
                      </a:lnTo>
                      <a:lnTo>
                        <a:pt x="74" y="110"/>
                      </a:lnTo>
                      <a:lnTo>
                        <a:pt x="68" y="106"/>
                      </a:lnTo>
                      <a:lnTo>
                        <a:pt x="64" y="100"/>
                      </a:lnTo>
                      <a:lnTo>
                        <a:pt x="59" y="94"/>
                      </a:lnTo>
                      <a:lnTo>
                        <a:pt x="56" y="89"/>
                      </a:lnTo>
                      <a:lnTo>
                        <a:pt x="49" y="75"/>
                      </a:lnTo>
                      <a:lnTo>
                        <a:pt x="44" y="61"/>
                      </a:lnTo>
                      <a:lnTo>
                        <a:pt x="40" y="54"/>
                      </a:lnTo>
                      <a:lnTo>
                        <a:pt x="36" y="49"/>
                      </a:lnTo>
                      <a:lnTo>
                        <a:pt x="33" y="43"/>
                      </a:lnTo>
                      <a:lnTo>
                        <a:pt x="27" y="38"/>
                      </a:lnTo>
                      <a:lnTo>
                        <a:pt x="22" y="33"/>
                      </a:lnTo>
                      <a:lnTo>
                        <a:pt x="16" y="29"/>
                      </a:lnTo>
                      <a:lnTo>
                        <a:pt x="8" y="27"/>
                      </a:lnTo>
                      <a:lnTo>
                        <a:pt x="0" y="24"/>
                      </a:lnTo>
                      <a:lnTo>
                        <a:pt x="4" y="21"/>
                      </a:lnTo>
                      <a:lnTo>
                        <a:pt x="7" y="18"/>
                      </a:lnTo>
                      <a:lnTo>
                        <a:pt x="12" y="15"/>
                      </a:lnTo>
                      <a:lnTo>
                        <a:pt x="17" y="13"/>
                      </a:lnTo>
                      <a:lnTo>
                        <a:pt x="28" y="11"/>
                      </a:lnTo>
                      <a:lnTo>
                        <a:pt x="40" y="10"/>
                      </a:lnTo>
                      <a:lnTo>
                        <a:pt x="53" y="9"/>
                      </a:lnTo>
                      <a:lnTo>
                        <a:pt x="65" y="8"/>
                      </a:lnTo>
                      <a:lnTo>
                        <a:pt x="72" y="6"/>
                      </a:lnTo>
                      <a:lnTo>
                        <a:pt x="77" y="4"/>
                      </a:lnTo>
                      <a:lnTo>
                        <a:pt x="82" y="3"/>
                      </a:lnTo>
                      <a:lnTo>
                        <a:pt x="8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8" name="Freeform 87"/>
                <p:cNvSpPr>
                  <a:spLocks noEditPoints="1"/>
                </p:cNvSpPr>
                <p:nvPr/>
              </p:nvSpPr>
              <p:spPr bwMode="auto">
                <a:xfrm>
                  <a:off x="3954463" y="2370138"/>
                  <a:ext cx="4103688" cy="2684463"/>
                </a:xfrm>
                <a:custGeom>
                  <a:avLst/>
                  <a:gdLst>
                    <a:gd name="T0" fmla="*/ 6157 w 10342"/>
                    <a:gd name="T1" fmla="*/ 465 h 6762"/>
                    <a:gd name="T2" fmla="*/ 7304 w 10342"/>
                    <a:gd name="T3" fmla="*/ 523 h 6762"/>
                    <a:gd name="T4" fmla="*/ 8041 w 10342"/>
                    <a:gd name="T5" fmla="*/ 479 h 6762"/>
                    <a:gd name="T6" fmla="*/ 9169 w 10342"/>
                    <a:gd name="T7" fmla="*/ 764 h 6762"/>
                    <a:gd name="T8" fmla="*/ 10224 w 10342"/>
                    <a:gd name="T9" fmla="*/ 1014 h 6762"/>
                    <a:gd name="T10" fmla="*/ 9741 w 10342"/>
                    <a:gd name="T11" fmla="*/ 1166 h 6762"/>
                    <a:gd name="T12" fmla="*/ 8983 w 10342"/>
                    <a:gd name="T13" fmla="*/ 1640 h 6762"/>
                    <a:gd name="T14" fmla="*/ 8674 w 10342"/>
                    <a:gd name="T15" fmla="*/ 2053 h 6762"/>
                    <a:gd name="T16" fmla="*/ 8963 w 10342"/>
                    <a:gd name="T17" fmla="*/ 1421 h 6762"/>
                    <a:gd name="T18" fmla="*/ 8078 w 10342"/>
                    <a:gd name="T19" fmla="*/ 1579 h 6762"/>
                    <a:gd name="T20" fmla="*/ 7908 w 10342"/>
                    <a:gd name="T21" fmla="*/ 2029 h 6762"/>
                    <a:gd name="T22" fmla="*/ 7418 w 10342"/>
                    <a:gd name="T23" fmla="*/ 2722 h 6762"/>
                    <a:gd name="T24" fmla="*/ 7127 w 10342"/>
                    <a:gd name="T25" fmla="*/ 2936 h 6762"/>
                    <a:gd name="T26" fmla="*/ 6804 w 10342"/>
                    <a:gd name="T27" fmla="*/ 2975 h 6762"/>
                    <a:gd name="T28" fmla="*/ 6824 w 10342"/>
                    <a:gd name="T29" fmla="*/ 3656 h 6762"/>
                    <a:gd name="T30" fmla="*/ 6202 w 10342"/>
                    <a:gd name="T31" fmla="*/ 4046 h 6762"/>
                    <a:gd name="T32" fmla="*/ 5972 w 10342"/>
                    <a:gd name="T33" fmla="*/ 4370 h 6762"/>
                    <a:gd name="T34" fmla="*/ 5933 w 10342"/>
                    <a:gd name="T35" fmla="*/ 4803 h 6762"/>
                    <a:gd name="T36" fmla="*/ 5593 w 10342"/>
                    <a:gd name="T37" fmla="*/ 4137 h 6762"/>
                    <a:gd name="T38" fmla="*/ 4927 w 10342"/>
                    <a:gd name="T39" fmla="*/ 4152 h 6762"/>
                    <a:gd name="T40" fmla="*/ 4350 w 10342"/>
                    <a:gd name="T41" fmla="*/ 3837 h 6762"/>
                    <a:gd name="T42" fmla="*/ 3371 w 10342"/>
                    <a:gd name="T43" fmla="*/ 3401 h 6762"/>
                    <a:gd name="T44" fmla="*/ 3833 w 10342"/>
                    <a:gd name="T45" fmla="*/ 3853 h 6762"/>
                    <a:gd name="T46" fmla="*/ 3063 w 10342"/>
                    <a:gd name="T47" fmla="*/ 4299 h 6762"/>
                    <a:gd name="T48" fmla="*/ 2738 w 10342"/>
                    <a:gd name="T49" fmla="*/ 3602 h 6762"/>
                    <a:gd name="T50" fmla="*/ 2864 w 10342"/>
                    <a:gd name="T51" fmla="*/ 4193 h 6762"/>
                    <a:gd name="T52" fmla="*/ 3208 w 10342"/>
                    <a:gd name="T53" fmla="*/ 4823 h 6762"/>
                    <a:gd name="T54" fmla="*/ 2846 w 10342"/>
                    <a:gd name="T55" fmla="*/ 5793 h 6762"/>
                    <a:gd name="T56" fmla="*/ 2313 w 10342"/>
                    <a:gd name="T57" fmla="*/ 6621 h 6762"/>
                    <a:gd name="T58" fmla="*/ 1605 w 10342"/>
                    <a:gd name="T59" fmla="*/ 6167 h 6762"/>
                    <a:gd name="T60" fmla="*/ 1480 w 10342"/>
                    <a:gd name="T61" fmla="*/ 5202 h 6762"/>
                    <a:gd name="T62" fmla="*/ 343 w 10342"/>
                    <a:gd name="T63" fmla="*/ 4636 h 6762"/>
                    <a:gd name="T64" fmla="*/ 37 w 10342"/>
                    <a:gd name="T65" fmla="*/ 3929 h 6762"/>
                    <a:gd name="T66" fmla="*/ 661 w 10342"/>
                    <a:gd name="T67" fmla="*/ 3098 h 6762"/>
                    <a:gd name="T68" fmla="*/ 1493 w 10342"/>
                    <a:gd name="T69" fmla="*/ 3281 h 6762"/>
                    <a:gd name="T70" fmla="*/ 2266 w 10342"/>
                    <a:gd name="T71" fmla="*/ 3366 h 6762"/>
                    <a:gd name="T72" fmla="*/ 2327 w 10342"/>
                    <a:gd name="T73" fmla="*/ 3039 h 6762"/>
                    <a:gd name="T74" fmla="*/ 1925 w 10342"/>
                    <a:gd name="T75" fmla="*/ 2928 h 6762"/>
                    <a:gd name="T76" fmla="*/ 1554 w 10342"/>
                    <a:gd name="T77" fmla="*/ 2660 h 6762"/>
                    <a:gd name="T78" fmla="*/ 1513 w 10342"/>
                    <a:gd name="T79" fmla="*/ 2755 h 6762"/>
                    <a:gd name="T80" fmla="*/ 864 w 10342"/>
                    <a:gd name="T81" fmla="*/ 2946 h 6762"/>
                    <a:gd name="T82" fmla="*/ 751 w 10342"/>
                    <a:gd name="T83" fmla="*/ 2657 h 6762"/>
                    <a:gd name="T84" fmla="*/ 1062 w 10342"/>
                    <a:gd name="T85" fmla="*/ 2161 h 6762"/>
                    <a:gd name="T86" fmla="*/ 1437 w 10342"/>
                    <a:gd name="T87" fmla="*/ 1855 h 6762"/>
                    <a:gd name="T88" fmla="*/ 2068 w 10342"/>
                    <a:gd name="T89" fmla="*/ 1666 h 6762"/>
                    <a:gd name="T90" fmla="*/ 2075 w 10342"/>
                    <a:gd name="T91" fmla="*/ 1237 h 6762"/>
                    <a:gd name="T92" fmla="*/ 1766 w 10342"/>
                    <a:gd name="T93" fmla="*/ 1627 h 6762"/>
                    <a:gd name="T94" fmla="*/ 1228 w 10342"/>
                    <a:gd name="T95" fmla="*/ 1676 h 6762"/>
                    <a:gd name="T96" fmla="*/ 1457 w 10342"/>
                    <a:gd name="T97" fmla="*/ 1183 h 6762"/>
                    <a:gd name="T98" fmla="*/ 2106 w 10342"/>
                    <a:gd name="T99" fmla="*/ 682 h 6762"/>
                    <a:gd name="T100" fmla="*/ 2801 w 10342"/>
                    <a:gd name="T101" fmla="*/ 878 h 6762"/>
                    <a:gd name="T102" fmla="*/ 2759 w 10342"/>
                    <a:gd name="T103" fmla="*/ 1230 h 6762"/>
                    <a:gd name="T104" fmla="*/ 3198 w 10342"/>
                    <a:gd name="T105" fmla="*/ 965 h 6762"/>
                    <a:gd name="T106" fmla="*/ 3875 w 10342"/>
                    <a:gd name="T107" fmla="*/ 722 h 6762"/>
                    <a:gd name="T108" fmla="*/ 4285 w 10342"/>
                    <a:gd name="T109" fmla="*/ 576 h 6762"/>
                    <a:gd name="T110" fmla="*/ 4553 w 10342"/>
                    <a:gd name="T111" fmla="*/ 1005 h 6762"/>
                    <a:gd name="T112" fmla="*/ 4663 w 10342"/>
                    <a:gd name="T113" fmla="*/ 552 h 6762"/>
                    <a:gd name="T114" fmla="*/ 5199 w 10342"/>
                    <a:gd name="T115" fmla="*/ 290 h 6762"/>
                    <a:gd name="T116" fmla="*/ 9166 w 10342"/>
                    <a:gd name="T117" fmla="*/ 1550 h 6762"/>
                    <a:gd name="T118" fmla="*/ 2287 w 10342"/>
                    <a:gd name="T119" fmla="*/ 2679 h 6762"/>
                    <a:gd name="T120" fmla="*/ 3542 w 10342"/>
                    <a:gd name="T121" fmla="*/ 3029 h 6762"/>
                    <a:gd name="T122" fmla="*/ 3219 w 10342"/>
                    <a:gd name="T123" fmla="*/ 2565 h 6762"/>
                    <a:gd name="T124" fmla="*/ 3906 w 10342"/>
                    <a:gd name="T125" fmla="*/ 2573 h 67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42"/>
                    <a:gd name="T190" fmla="*/ 0 h 6762"/>
                    <a:gd name="T191" fmla="*/ 10342 w 10342"/>
                    <a:gd name="T192" fmla="*/ 6762 h 67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42" h="6762">
                      <a:moveTo>
                        <a:pt x="6229" y="63"/>
                      </a:moveTo>
                      <a:lnTo>
                        <a:pt x="6232" y="67"/>
                      </a:lnTo>
                      <a:lnTo>
                        <a:pt x="6234" y="70"/>
                      </a:lnTo>
                      <a:lnTo>
                        <a:pt x="6238" y="73"/>
                      </a:lnTo>
                      <a:lnTo>
                        <a:pt x="6243" y="74"/>
                      </a:lnTo>
                      <a:lnTo>
                        <a:pt x="6255" y="75"/>
                      </a:lnTo>
                      <a:lnTo>
                        <a:pt x="6266" y="75"/>
                      </a:lnTo>
                      <a:lnTo>
                        <a:pt x="6265" y="79"/>
                      </a:lnTo>
                      <a:lnTo>
                        <a:pt x="6262" y="83"/>
                      </a:lnTo>
                      <a:lnTo>
                        <a:pt x="6257" y="85"/>
                      </a:lnTo>
                      <a:lnTo>
                        <a:pt x="6253" y="86"/>
                      </a:lnTo>
                      <a:lnTo>
                        <a:pt x="6242" y="87"/>
                      </a:lnTo>
                      <a:lnTo>
                        <a:pt x="6229" y="87"/>
                      </a:lnTo>
                      <a:lnTo>
                        <a:pt x="6239" y="96"/>
                      </a:lnTo>
                      <a:lnTo>
                        <a:pt x="6249" y="102"/>
                      </a:lnTo>
                      <a:lnTo>
                        <a:pt x="6260" y="105"/>
                      </a:lnTo>
                      <a:lnTo>
                        <a:pt x="6270" y="107"/>
                      </a:lnTo>
                      <a:lnTo>
                        <a:pt x="6280" y="107"/>
                      </a:lnTo>
                      <a:lnTo>
                        <a:pt x="6291" y="105"/>
                      </a:lnTo>
                      <a:lnTo>
                        <a:pt x="6302" y="103"/>
                      </a:lnTo>
                      <a:lnTo>
                        <a:pt x="6313" y="99"/>
                      </a:lnTo>
                      <a:lnTo>
                        <a:pt x="6337" y="93"/>
                      </a:lnTo>
                      <a:lnTo>
                        <a:pt x="6364" y="86"/>
                      </a:lnTo>
                      <a:lnTo>
                        <a:pt x="6379" y="85"/>
                      </a:lnTo>
                      <a:lnTo>
                        <a:pt x="6393" y="84"/>
                      </a:lnTo>
                      <a:lnTo>
                        <a:pt x="6409" y="85"/>
                      </a:lnTo>
                      <a:lnTo>
                        <a:pt x="6425" y="87"/>
                      </a:lnTo>
                      <a:lnTo>
                        <a:pt x="6434" y="98"/>
                      </a:lnTo>
                      <a:lnTo>
                        <a:pt x="6444" y="108"/>
                      </a:lnTo>
                      <a:lnTo>
                        <a:pt x="6455" y="117"/>
                      </a:lnTo>
                      <a:lnTo>
                        <a:pt x="6467" y="126"/>
                      </a:lnTo>
                      <a:lnTo>
                        <a:pt x="6480" y="133"/>
                      </a:lnTo>
                      <a:lnTo>
                        <a:pt x="6493" y="139"/>
                      </a:lnTo>
                      <a:lnTo>
                        <a:pt x="6508" y="145"/>
                      </a:lnTo>
                      <a:lnTo>
                        <a:pt x="6523" y="148"/>
                      </a:lnTo>
                      <a:lnTo>
                        <a:pt x="6524" y="161"/>
                      </a:lnTo>
                      <a:lnTo>
                        <a:pt x="6523" y="173"/>
                      </a:lnTo>
                      <a:lnTo>
                        <a:pt x="6522" y="179"/>
                      </a:lnTo>
                      <a:lnTo>
                        <a:pt x="6522" y="186"/>
                      </a:lnTo>
                      <a:lnTo>
                        <a:pt x="6522" y="192"/>
                      </a:lnTo>
                      <a:lnTo>
                        <a:pt x="6523" y="197"/>
                      </a:lnTo>
                      <a:lnTo>
                        <a:pt x="6526" y="202"/>
                      </a:lnTo>
                      <a:lnTo>
                        <a:pt x="6530" y="205"/>
                      </a:lnTo>
                      <a:lnTo>
                        <a:pt x="6534" y="208"/>
                      </a:lnTo>
                      <a:lnTo>
                        <a:pt x="6540" y="212"/>
                      </a:lnTo>
                      <a:lnTo>
                        <a:pt x="6544" y="215"/>
                      </a:lnTo>
                      <a:lnTo>
                        <a:pt x="6548" y="220"/>
                      </a:lnTo>
                      <a:lnTo>
                        <a:pt x="6549" y="223"/>
                      </a:lnTo>
                      <a:lnTo>
                        <a:pt x="6549" y="226"/>
                      </a:lnTo>
                      <a:lnTo>
                        <a:pt x="6549" y="230"/>
                      </a:lnTo>
                      <a:lnTo>
                        <a:pt x="6548" y="234"/>
                      </a:lnTo>
                      <a:lnTo>
                        <a:pt x="6543" y="234"/>
                      </a:lnTo>
                      <a:lnTo>
                        <a:pt x="6539" y="233"/>
                      </a:lnTo>
                      <a:lnTo>
                        <a:pt x="6536" y="234"/>
                      </a:lnTo>
                      <a:lnTo>
                        <a:pt x="6533" y="235"/>
                      </a:lnTo>
                      <a:lnTo>
                        <a:pt x="6529" y="238"/>
                      </a:lnTo>
                      <a:lnTo>
                        <a:pt x="6527" y="243"/>
                      </a:lnTo>
                      <a:lnTo>
                        <a:pt x="6524" y="256"/>
                      </a:lnTo>
                      <a:lnTo>
                        <a:pt x="6523" y="271"/>
                      </a:lnTo>
                      <a:lnTo>
                        <a:pt x="6514" y="265"/>
                      </a:lnTo>
                      <a:lnTo>
                        <a:pt x="6503" y="261"/>
                      </a:lnTo>
                      <a:lnTo>
                        <a:pt x="6497" y="260"/>
                      </a:lnTo>
                      <a:lnTo>
                        <a:pt x="6490" y="258"/>
                      </a:lnTo>
                      <a:lnTo>
                        <a:pt x="6482" y="258"/>
                      </a:lnTo>
                      <a:lnTo>
                        <a:pt x="6474" y="258"/>
                      </a:lnTo>
                      <a:lnTo>
                        <a:pt x="6470" y="261"/>
                      </a:lnTo>
                      <a:lnTo>
                        <a:pt x="6467" y="263"/>
                      </a:lnTo>
                      <a:lnTo>
                        <a:pt x="6465" y="266"/>
                      </a:lnTo>
                      <a:lnTo>
                        <a:pt x="6465" y="270"/>
                      </a:lnTo>
                      <a:lnTo>
                        <a:pt x="6465" y="274"/>
                      </a:lnTo>
                      <a:lnTo>
                        <a:pt x="6465" y="277"/>
                      </a:lnTo>
                      <a:lnTo>
                        <a:pt x="6464" y="281"/>
                      </a:lnTo>
                      <a:lnTo>
                        <a:pt x="6462" y="283"/>
                      </a:lnTo>
                      <a:lnTo>
                        <a:pt x="6451" y="277"/>
                      </a:lnTo>
                      <a:lnTo>
                        <a:pt x="6438" y="271"/>
                      </a:lnTo>
                      <a:lnTo>
                        <a:pt x="6428" y="275"/>
                      </a:lnTo>
                      <a:lnTo>
                        <a:pt x="6412" y="281"/>
                      </a:lnTo>
                      <a:lnTo>
                        <a:pt x="6402" y="284"/>
                      </a:lnTo>
                      <a:lnTo>
                        <a:pt x="6391" y="285"/>
                      </a:lnTo>
                      <a:lnTo>
                        <a:pt x="6377" y="285"/>
                      </a:lnTo>
                      <a:lnTo>
                        <a:pt x="6364" y="283"/>
                      </a:lnTo>
                      <a:lnTo>
                        <a:pt x="6362" y="283"/>
                      </a:lnTo>
                      <a:lnTo>
                        <a:pt x="6360" y="283"/>
                      </a:lnTo>
                      <a:lnTo>
                        <a:pt x="6359" y="284"/>
                      </a:lnTo>
                      <a:lnTo>
                        <a:pt x="6357" y="285"/>
                      </a:lnTo>
                      <a:lnTo>
                        <a:pt x="6355" y="289"/>
                      </a:lnTo>
                      <a:lnTo>
                        <a:pt x="6355" y="293"/>
                      </a:lnTo>
                      <a:lnTo>
                        <a:pt x="6355" y="297"/>
                      </a:lnTo>
                      <a:lnTo>
                        <a:pt x="6354" y="302"/>
                      </a:lnTo>
                      <a:lnTo>
                        <a:pt x="6354" y="305"/>
                      </a:lnTo>
                      <a:lnTo>
                        <a:pt x="6352" y="307"/>
                      </a:lnTo>
                      <a:lnTo>
                        <a:pt x="6340" y="307"/>
                      </a:lnTo>
                      <a:lnTo>
                        <a:pt x="6327" y="307"/>
                      </a:lnTo>
                      <a:lnTo>
                        <a:pt x="6326" y="312"/>
                      </a:lnTo>
                      <a:lnTo>
                        <a:pt x="6327" y="316"/>
                      </a:lnTo>
                      <a:lnTo>
                        <a:pt x="6330" y="321"/>
                      </a:lnTo>
                      <a:lnTo>
                        <a:pt x="6333" y="325"/>
                      </a:lnTo>
                      <a:lnTo>
                        <a:pt x="6334" y="331"/>
                      </a:lnTo>
                      <a:lnTo>
                        <a:pt x="6335" y="339"/>
                      </a:lnTo>
                      <a:lnTo>
                        <a:pt x="6334" y="342"/>
                      </a:lnTo>
                      <a:lnTo>
                        <a:pt x="6333" y="346"/>
                      </a:lnTo>
                      <a:lnTo>
                        <a:pt x="6331" y="352"/>
                      </a:lnTo>
                      <a:lnTo>
                        <a:pt x="6327" y="356"/>
                      </a:lnTo>
                      <a:lnTo>
                        <a:pt x="6325" y="353"/>
                      </a:lnTo>
                      <a:lnTo>
                        <a:pt x="6323" y="351"/>
                      </a:lnTo>
                      <a:lnTo>
                        <a:pt x="6319" y="349"/>
                      </a:lnTo>
                      <a:lnTo>
                        <a:pt x="6315" y="347"/>
                      </a:lnTo>
                      <a:lnTo>
                        <a:pt x="6305" y="349"/>
                      </a:lnTo>
                      <a:lnTo>
                        <a:pt x="6295" y="352"/>
                      </a:lnTo>
                      <a:lnTo>
                        <a:pt x="6292" y="354"/>
                      </a:lnTo>
                      <a:lnTo>
                        <a:pt x="6287" y="356"/>
                      </a:lnTo>
                      <a:lnTo>
                        <a:pt x="6285" y="359"/>
                      </a:lnTo>
                      <a:lnTo>
                        <a:pt x="6283" y="361"/>
                      </a:lnTo>
                      <a:lnTo>
                        <a:pt x="6283" y="363"/>
                      </a:lnTo>
                      <a:lnTo>
                        <a:pt x="6284" y="365"/>
                      </a:lnTo>
                      <a:lnTo>
                        <a:pt x="6286" y="368"/>
                      </a:lnTo>
                      <a:lnTo>
                        <a:pt x="6291" y="369"/>
                      </a:lnTo>
                      <a:lnTo>
                        <a:pt x="6286" y="373"/>
                      </a:lnTo>
                      <a:lnTo>
                        <a:pt x="6281" y="376"/>
                      </a:lnTo>
                      <a:lnTo>
                        <a:pt x="6275" y="379"/>
                      </a:lnTo>
                      <a:lnTo>
                        <a:pt x="6268" y="381"/>
                      </a:lnTo>
                      <a:lnTo>
                        <a:pt x="6256" y="384"/>
                      </a:lnTo>
                      <a:lnTo>
                        <a:pt x="6244" y="385"/>
                      </a:lnTo>
                      <a:lnTo>
                        <a:pt x="6231" y="386"/>
                      </a:lnTo>
                      <a:lnTo>
                        <a:pt x="6218" y="388"/>
                      </a:lnTo>
                      <a:lnTo>
                        <a:pt x="6205" y="390"/>
                      </a:lnTo>
                      <a:lnTo>
                        <a:pt x="6193" y="393"/>
                      </a:lnTo>
                      <a:lnTo>
                        <a:pt x="6185" y="398"/>
                      </a:lnTo>
                      <a:lnTo>
                        <a:pt x="6178" y="403"/>
                      </a:lnTo>
                      <a:lnTo>
                        <a:pt x="6172" y="410"/>
                      </a:lnTo>
                      <a:lnTo>
                        <a:pt x="6165" y="416"/>
                      </a:lnTo>
                      <a:lnTo>
                        <a:pt x="6157" y="423"/>
                      </a:lnTo>
                      <a:lnTo>
                        <a:pt x="6149" y="428"/>
                      </a:lnTo>
                      <a:lnTo>
                        <a:pt x="6146" y="430"/>
                      </a:lnTo>
                      <a:lnTo>
                        <a:pt x="6142" y="430"/>
                      </a:lnTo>
                      <a:lnTo>
                        <a:pt x="6137" y="431"/>
                      </a:lnTo>
                      <a:lnTo>
                        <a:pt x="6132" y="430"/>
                      </a:lnTo>
                      <a:lnTo>
                        <a:pt x="6133" y="443"/>
                      </a:lnTo>
                      <a:lnTo>
                        <a:pt x="6132" y="454"/>
                      </a:lnTo>
                      <a:lnTo>
                        <a:pt x="6130" y="459"/>
                      </a:lnTo>
                      <a:lnTo>
                        <a:pt x="6127" y="462"/>
                      </a:lnTo>
                      <a:lnTo>
                        <a:pt x="6124" y="465"/>
                      </a:lnTo>
                      <a:lnTo>
                        <a:pt x="6119" y="467"/>
                      </a:lnTo>
                      <a:lnTo>
                        <a:pt x="6122" y="472"/>
                      </a:lnTo>
                      <a:lnTo>
                        <a:pt x="6124" y="474"/>
                      </a:lnTo>
                      <a:lnTo>
                        <a:pt x="6126" y="474"/>
                      </a:lnTo>
                      <a:lnTo>
                        <a:pt x="6128" y="473"/>
                      </a:lnTo>
                      <a:lnTo>
                        <a:pt x="6132" y="471"/>
                      </a:lnTo>
                      <a:lnTo>
                        <a:pt x="6135" y="469"/>
                      </a:lnTo>
                      <a:lnTo>
                        <a:pt x="6139" y="468"/>
                      </a:lnTo>
                      <a:lnTo>
                        <a:pt x="6144" y="467"/>
                      </a:lnTo>
                      <a:lnTo>
                        <a:pt x="6150" y="467"/>
                      </a:lnTo>
                      <a:lnTo>
                        <a:pt x="6157" y="465"/>
                      </a:lnTo>
                      <a:lnTo>
                        <a:pt x="6163" y="464"/>
                      </a:lnTo>
                      <a:lnTo>
                        <a:pt x="6167" y="463"/>
                      </a:lnTo>
                      <a:lnTo>
                        <a:pt x="6177" y="459"/>
                      </a:lnTo>
                      <a:lnTo>
                        <a:pt x="6185" y="453"/>
                      </a:lnTo>
                      <a:lnTo>
                        <a:pt x="6193" y="447"/>
                      </a:lnTo>
                      <a:lnTo>
                        <a:pt x="6201" y="441"/>
                      </a:lnTo>
                      <a:lnTo>
                        <a:pt x="6208" y="434"/>
                      </a:lnTo>
                      <a:lnTo>
                        <a:pt x="6217" y="430"/>
                      </a:lnTo>
                      <a:lnTo>
                        <a:pt x="6224" y="429"/>
                      </a:lnTo>
                      <a:lnTo>
                        <a:pt x="6229" y="430"/>
                      </a:lnTo>
                      <a:lnTo>
                        <a:pt x="6234" y="432"/>
                      </a:lnTo>
                      <a:lnTo>
                        <a:pt x="6237" y="435"/>
                      </a:lnTo>
                      <a:lnTo>
                        <a:pt x="6241" y="438"/>
                      </a:lnTo>
                      <a:lnTo>
                        <a:pt x="6245" y="441"/>
                      </a:lnTo>
                      <a:lnTo>
                        <a:pt x="6249" y="442"/>
                      </a:lnTo>
                      <a:lnTo>
                        <a:pt x="6254" y="442"/>
                      </a:lnTo>
                      <a:lnTo>
                        <a:pt x="6260" y="441"/>
                      </a:lnTo>
                      <a:lnTo>
                        <a:pt x="6263" y="438"/>
                      </a:lnTo>
                      <a:lnTo>
                        <a:pt x="6266" y="434"/>
                      </a:lnTo>
                      <a:lnTo>
                        <a:pt x="6268" y="431"/>
                      </a:lnTo>
                      <a:lnTo>
                        <a:pt x="6271" y="427"/>
                      </a:lnTo>
                      <a:lnTo>
                        <a:pt x="6273" y="423"/>
                      </a:lnTo>
                      <a:lnTo>
                        <a:pt x="6275" y="420"/>
                      </a:lnTo>
                      <a:lnTo>
                        <a:pt x="6278" y="418"/>
                      </a:lnTo>
                      <a:lnTo>
                        <a:pt x="6288" y="414"/>
                      </a:lnTo>
                      <a:lnTo>
                        <a:pt x="6298" y="412"/>
                      </a:lnTo>
                      <a:lnTo>
                        <a:pt x="6310" y="412"/>
                      </a:lnTo>
                      <a:lnTo>
                        <a:pt x="6321" y="412"/>
                      </a:lnTo>
                      <a:lnTo>
                        <a:pt x="6332" y="411"/>
                      </a:lnTo>
                      <a:lnTo>
                        <a:pt x="6343" y="411"/>
                      </a:lnTo>
                      <a:lnTo>
                        <a:pt x="6354" y="409"/>
                      </a:lnTo>
                      <a:lnTo>
                        <a:pt x="6364" y="405"/>
                      </a:lnTo>
                      <a:lnTo>
                        <a:pt x="6367" y="404"/>
                      </a:lnTo>
                      <a:lnTo>
                        <a:pt x="6370" y="403"/>
                      </a:lnTo>
                      <a:lnTo>
                        <a:pt x="6371" y="402"/>
                      </a:lnTo>
                      <a:lnTo>
                        <a:pt x="6371" y="400"/>
                      </a:lnTo>
                      <a:lnTo>
                        <a:pt x="6371" y="396"/>
                      </a:lnTo>
                      <a:lnTo>
                        <a:pt x="6369" y="393"/>
                      </a:lnTo>
                      <a:lnTo>
                        <a:pt x="6367" y="390"/>
                      </a:lnTo>
                      <a:lnTo>
                        <a:pt x="6367" y="386"/>
                      </a:lnTo>
                      <a:lnTo>
                        <a:pt x="6369" y="385"/>
                      </a:lnTo>
                      <a:lnTo>
                        <a:pt x="6371" y="383"/>
                      </a:lnTo>
                      <a:lnTo>
                        <a:pt x="6373" y="382"/>
                      </a:lnTo>
                      <a:lnTo>
                        <a:pt x="6376" y="381"/>
                      </a:lnTo>
                      <a:lnTo>
                        <a:pt x="6389" y="382"/>
                      </a:lnTo>
                      <a:lnTo>
                        <a:pt x="6401" y="381"/>
                      </a:lnTo>
                      <a:lnTo>
                        <a:pt x="6408" y="369"/>
                      </a:lnTo>
                      <a:lnTo>
                        <a:pt x="6413" y="356"/>
                      </a:lnTo>
                      <a:lnTo>
                        <a:pt x="6421" y="359"/>
                      </a:lnTo>
                      <a:lnTo>
                        <a:pt x="6433" y="362"/>
                      </a:lnTo>
                      <a:lnTo>
                        <a:pt x="6449" y="366"/>
                      </a:lnTo>
                      <a:lnTo>
                        <a:pt x="6462" y="369"/>
                      </a:lnTo>
                      <a:lnTo>
                        <a:pt x="6472" y="369"/>
                      </a:lnTo>
                      <a:lnTo>
                        <a:pt x="6480" y="368"/>
                      </a:lnTo>
                      <a:lnTo>
                        <a:pt x="6487" y="366"/>
                      </a:lnTo>
                      <a:lnTo>
                        <a:pt x="6492" y="365"/>
                      </a:lnTo>
                      <a:lnTo>
                        <a:pt x="6504" y="361"/>
                      </a:lnTo>
                      <a:lnTo>
                        <a:pt x="6523" y="356"/>
                      </a:lnTo>
                      <a:lnTo>
                        <a:pt x="6523" y="365"/>
                      </a:lnTo>
                      <a:lnTo>
                        <a:pt x="6523" y="375"/>
                      </a:lnTo>
                      <a:lnTo>
                        <a:pt x="6523" y="384"/>
                      </a:lnTo>
                      <a:lnTo>
                        <a:pt x="6523" y="393"/>
                      </a:lnTo>
                      <a:lnTo>
                        <a:pt x="6529" y="389"/>
                      </a:lnTo>
                      <a:lnTo>
                        <a:pt x="6533" y="386"/>
                      </a:lnTo>
                      <a:lnTo>
                        <a:pt x="6538" y="385"/>
                      </a:lnTo>
                      <a:lnTo>
                        <a:pt x="6541" y="385"/>
                      </a:lnTo>
                      <a:lnTo>
                        <a:pt x="6544" y="388"/>
                      </a:lnTo>
                      <a:lnTo>
                        <a:pt x="6547" y="392"/>
                      </a:lnTo>
                      <a:lnTo>
                        <a:pt x="6548" y="398"/>
                      </a:lnTo>
                      <a:lnTo>
                        <a:pt x="6548" y="405"/>
                      </a:lnTo>
                      <a:lnTo>
                        <a:pt x="6574" y="403"/>
                      </a:lnTo>
                      <a:lnTo>
                        <a:pt x="6603" y="403"/>
                      </a:lnTo>
                      <a:lnTo>
                        <a:pt x="6636" y="403"/>
                      </a:lnTo>
                      <a:lnTo>
                        <a:pt x="6670" y="404"/>
                      </a:lnTo>
                      <a:lnTo>
                        <a:pt x="6706" y="405"/>
                      </a:lnTo>
                      <a:lnTo>
                        <a:pt x="6743" y="406"/>
                      </a:lnTo>
                      <a:lnTo>
                        <a:pt x="6780" y="406"/>
                      </a:lnTo>
                      <a:lnTo>
                        <a:pt x="6817" y="405"/>
                      </a:lnTo>
                      <a:lnTo>
                        <a:pt x="6817" y="414"/>
                      </a:lnTo>
                      <a:lnTo>
                        <a:pt x="6819" y="422"/>
                      </a:lnTo>
                      <a:lnTo>
                        <a:pt x="6823" y="428"/>
                      </a:lnTo>
                      <a:lnTo>
                        <a:pt x="6827" y="432"/>
                      </a:lnTo>
                      <a:lnTo>
                        <a:pt x="6834" y="435"/>
                      </a:lnTo>
                      <a:lnTo>
                        <a:pt x="6841" y="438"/>
                      </a:lnTo>
                      <a:lnTo>
                        <a:pt x="6848" y="439"/>
                      </a:lnTo>
                      <a:lnTo>
                        <a:pt x="6856" y="441"/>
                      </a:lnTo>
                      <a:lnTo>
                        <a:pt x="6863" y="442"/>
                      </a:lnTo>
                      <a:lnTo>
                        <a:pt x="6871" y="444"/>
                      </a:lnTo>
                      <a:lnTo>
                        <a:pt x="6877" y="447"/>
                      </a:lnTo>
                      <a:lnTo>
                        <a:pt x="6883" y="450"/>
                      </a:lnTo>
                      <a:lnTo>
                        <a:pt x="6887" y="455"/>
                      </a:lnTo>
                      <a:lnTo>
                        <a:pt x="6891" y="461"/>
                      </a:lnTo>
                      <a:lnTo>
                        <a:pt x="6892" y="469"/>
                      </a:lnTo>
                      <a:lnTo>
                        <a:pt x="6891" y="479"/>
                      </a:lnTo>
                      <a:lnTo>
                        <a:pt x="6893" y="475"/>
                      </a:lnTo>
                      <a:lnTo>
                        <a:pt x="6895" y="473"/>
                      </a:lnTo>
                      <a:lnTo>
                        <a:pt x="6897" y="471"/>
                      </a:lnTo>
                      <a:lnTo>
                        <a:pt x="6899" y="470"/>
                      </a:lnTo>
                      <a:lnTo>
                        <a:pt x="6905" y="470"/>
                      </a:lnTo>
                      <a:lnTo>
                        <a:pt x="6912" y="471"/>
                      </a:lnTo>
                      <a:lnTo>
                        <a:pt x="6925" y="475"/>
                      </a:lnTo>
                      <a:lnTo>
                        <a:pt x="6940" y="479"/>
                      </a:lnTo>
                      <a:lnTo>
                        <a:pt x="6968" y="478"/>
                      </a:lnTo>
                      <a:lnTo>
                        <a:pt x="6996" y="475"/>
                      </a:lnTo>
                      <a:lnTo>
                        <a:pt x="7010" y="474"/>
                      </a:lnTo>
                      <a:lnTo>
                        <a:pt x="7021" y="474"/>
                      </a:lnTo>
                      <a:lnTo>
                        <a:pt x="7031" y="475"/>
                      </a:lnTo>
                      <a:lnTo>
                        <a:pt x="7038" y="479"/>
                      </a:lnTo>
                      <a:lnTo>
                        <a:pt x="7042" y="478"/>
                      </a:lnTo>
                      <a:lnTo>
                        <a:pt x="7045" y="475"/>
                      </a:lnTo>
                      <a:lnTo>
                        <a:pt x="7048" y="473"/>
                      </a:lnTo>
                      <a:lnTo>
                        <a:pt x="7049" y="469"/>
                      </a:lnTo>
                      <a:lnTo>
                        <a:pt x="7051" y="460"/>
                      </a:lnTo>
                      <a:lnTo>
                        <a:pt x="7051" y="450"/>
                      </a:lnTo>
                      <a:lnTo>
                        <a:pt x="7052" y="440"/>
                      </a:lnTo>
                      <a:lnTo>
                        <a:pt x="7053" y="430"/>
                      </a:lnTo>
                      <a:lnTo>
                        <a:pt x="7054" y="427"/>
                      </a:lnTo>
                      <a:lnTo>
                        <a:pt x="7055" y="422"/>
                      </a:lnTo>
                      <a:lnTo>
                        <a:pt x="7059" y="420"/>
                      </a:lnTo>
                      <a:lnTo>
                        <a:pt x="7062" y="418"/>
                      </a:lnTo>
                      <a:lnTo>
                        <a:pt x="7076" y="420"/>
                      </a:lnTo>
                      <a:lnTo>
                        <a:pt x="7092" y="422"/>
                      </a:lnTo>
                      <a:lnTo>
                        <a:pt x="7108" y="422"/>
                      </a:lnTo>
                      <a:lnTo>
                        <a:pt x="7122" y="423"/>
                      </a:lnTo>
                      <a:lnTo>
                        <a:pt x="7138" y="423"/>
                      </a:lnTo>
                      <a:lnTo>
                        <a:pt x="7153" y="424"/>
                      </a:lnTo>
                      <a:lnTo>
                        <a:pt x="7169" y="427"/>
                      </a:lnTo>
                      <a:lnTo>
                        <a:pt x="7184" y="430"/>
                      </a:lnTo>
                      <a:lnTo>
                        <a:pt x="7184" y="437"/>
                      </a:lnTo>
                      <a:lnTo>
                        <a:pt x="7184" y="442"/>
                      </a:lnTo>
                      <a:lnTo>
                        <a:pt x="7199" y="443"/>
                      </a:lnTo>
                      <a:lnTo>
                        <a:pt x="7216" y="441"/>
                      </a:lnTo>
                      <a:lnTo>
                        <a:pt x="7223" y="441"/>
                      </a:lnTo>
                      <a:lnTo>
                        <a:pt x="7231" y="440"/>
                      </a:lnTo>
                      <a:lnTo>
                        <a:pt x="7238" y="441"/>
                      </a:lnTo>
                      <a:lnTo>
                        <a:pt x="7246" y="442"/>
                      </a:lnTo>
                      <a:lnTo>
                        <a:pt x="7252" y="454"/>
                      </a:lnTo>
                      <a:lnTo>
                        <a:pt x="7258" y="467"/>
                      </a:lnTo>
                      <a:lnTo>
                        <a:pt x="7266" y="469"/>
                      </a:lnTo>
                      <a:lnTo>
                        <a:pt x="7273" y="470"/>
                      </a:lnTo>
                      <a:lnTo>
                        <a:pt x="7282" y="470"/>
                      </a:lnTo>
                      <a:lnTo>
                        <a:pt x="7291" y="469"/>
                      </a:lnTo>
                      <a:lnTo>
                        <a:pt x="7300" y="469"/>
                      </a:lnTo>
                      <a:lnTo>
                        <a:pt x="7308" y="470"/>
                      </a:lnTo>
                      <a:lnTo>
                        <a:pt x="7311" y="471"/>
                      </a:lnTo>
                      <a:lnTo>
                        <a:pt x="7315" y="473"/>
                      </a:lnTo>
                      <a:lnTo>
                        <a:pt x="7317" y="475"/>
                      </a:lnTo>
                      <a:lnTo>
                        <a:pt x="7319" y="479"/>
                      </a:lnTo>
                      <a:lnTo>
                        <a:pt x="7316" y="497"/>
                      </a:lnTo>
                      <a:lnTo>
                        <a:pt x="7310" y="513"/>
                      </a:lnTo>
                      <a:lnTo>
                        <a:pt x="7309" y="517"/>
                      </a:lnTo>
                      <a:lnTo>
                        <a:pt x="7307" y="520"/>
                      </a:lnTo>
                      <a:lnTo>
                        <a:pt x="7304" y="523"/>
                      </a:lnTo>
                      <a:lnTo>
                        <a:pt x="7301" y="526"/>
                      </a:lnTo>
                      <a:lnTo>
                        <a:pt x="7297" y="527"/>
                      </a:lnTo>
                      <a:lnTo>
                        <a:pt x="7292" y="528"/>
                      </a:lnTo>
                      <a:lnTo>
                        <a:pt x="7288" y="528"/>
                      </a:lnTo>
                      <a:lnTo>
                        <a:pt x="7282" y="528"/>
                      </a:lnTo>
                      <a:lnTo>
                        <a:pt x="7283" y="536"/>
                      </a:lnTo>
                      <a:lnTo>
                        <a:pt x="7287" y="541"/>
                      </a:lnTo>
                      <a:lnTo>
                        <a:pt x="7291" y="546"/>
                      </a:lnTo>
                      <a:lnTo>
                        <a:pt x="7297" y="550"/>
                      </a:lnTo>
                      <a:lnTo>
                        <a:pt x="7305" y="552"/>
                      </a:lnTo>
                      <a:lnTo>
                        <a:pt x="7312" y="553"/>
                      </a:lnTo>
                      <a:lnTo>
                        <a:pt x="7321" y="553"/>
                      </a:lnTo>
                      <a:lnTo>
                        <a:pt x="7331" y="552"/>
                      </a:lnTo>
                      <a:lnTo>
                        <a:pt x="7330" y="564"/>
                      </a:lnTo>
                      <a:lnTo>
                        <a:pt x="7330" y="576"/>
                      </a:lnTo>
                      <a:lnTo>
                        <a:pt x="7332" y="586"/>
                      </a:lnTo>
                      <a:lnTo>
                        <a:pt x="7335" y="595"/>
                      </a:lnTo>
                      <a:lnTo>
                        <a:pt x="7338" y="602"/>
                      </a:lnTo>
                      <a:lnTo>
                        <a:pt x="7344" y="609"/>
                      </a:lnTo>
                      <a:lnTo>
                        <a:pt x="7348" y="616"/>
                      </a:lnTo>
                      <a:lnTo>
                        <a:pt x="7354" y="621"/>
                      </a:lnTo>
                      <a:lnTo>
                        <a:pt x="7367" y="631"/>
                      </a:lnTo>
                      <a:lnTo>
                        <a:pt x="7380" y="641"/>
                      </a:lnTo>
                      <a:lnTo>
                        <a:pt x="7387" y="646"/>
                      </a:lnTo>
                      <a:lnTo>
                        <a:pt x="7394" y="651"/>
                      </a:lnTo>
                      <a:lnTo>
                        <a:pt x="7399" y="657"/>
                      </a:lnTo>
                      <a:lnTo>
                        <a:pt x="7405" y="662"/>
                      </a:lnTo>
                      <a:lnTo>
                        <a:pt x="7421" y="655"/>
                      </a:lnTo>
                      <a:lnTo>
                        <a:pt x="7437" y="646"/>
                      </a:lnTo>
                      <a:lnTo>
                        <a:pt x="7445" y="641"/>
                      </a:lnTo>
                      <a:lnTo>
                        <a:pt x="7453" y="637"/>
                      </a:lnTo>
                      <a:lnTo>
                        <a:pt x="7459" y="631"/>
                      </a:lnTo>
                      <a:lnTo>
                        <a:pt x="7466" y="626"/>
                      </a:lnTo>
                      <a:lnTo>
                        <a:pt x="7468" y="622"/>
                      </a:lnTo>
                      <a:lnTo>
                        <a:pt x="7470" y="618"/>
                      </a:lnTo>
                      <a:lnTo>
                        <a:pt x="7470" y="612"/>
                      </a:lnTo>
                      <a:lnTo>
                        <a:pt x="7472" y="607"/>
                      </a:lnTo>
                      <a:lnTo>
                        <a:pt x="7473" y="602"/>
                      </a:lnTo>
                      <a:lnTo>
                        <a:pt x="7474" y="597"/>
                      </a:lnTo>
                      <a:lnTo>
                        <a:pt x="7475" y="592"/>
                      </a:lnTo>
                      <a:lnTo>
                        <a:pt x="7478" y="589"/>
                      </a:lnTo>
                      <a:lnTo>
                        <a:pt x="7482" y="588"/>
                      </a:lnTo>
                      <a:lnTo>
                        <a:pt x="7485" y="587"/>
                      </a:lnTo>
                      <a:lnTo>
                        <a:pt x="7489" y="587"/>
                      </a:lnTo>
                      <a:lnTo>
                        <a:pt x="7494" y="587"/>
                      </a:lnTo>
                      <a:lnTo>
                        <a:pt x="7498" y="587"/>
                      </a:lnTo>
                      <a:lnTo>
                        <a:pt x="7501" y="585"/>
                      </a:lnTo>
                      <a:lnTo>
                        <a:pt x="7503" y="582"/>
                      </a:lnTo>
                      <a:lnTo>
                        <a:pt x="7503" y="577"/>
                      </a:lnTo>
                      <a:lnTo>
                        <a:pt x="7508" y="576"/>
                      </a:lnTo>
                      <a:lnTo>
                        <a:pt x="7513" y="576"/>
                      </a:lnTo>
                      <a:lnTo>
                        <a:pt x="7517" y="577"/>
                      </a:lnTo>
                      <a:lnTo>
                        <a:pt x="7521" y="578"/>
                      </a:lnTo>
                      <a:lnTo>
                        <a:pt x="7523" y="579"/>
                      </a:lnTo>
                      <a:lnTo>
                        <a:pt x="7525" y="582"/>
                      </a:lnTo>
                      <a:lnTo>
                        <a:pt x="7527" y="585"/>
                      </a:lnTo>
                      <a:lnTo>
                        <a:pt x="7528" y="588"/>
                      </a:lnTo>
                      <a:lnTo>
                        <a:pt x="7531" y="595"/>
                      </a:lnTo>
                      <a:lnTo>
                        <a:pt x="7533" y="602"/>
                      </a:lnTo>
                      <a:lnTo>
                        <a:pt x="7535" y="608"/>
                      </a:lnTo>
                      <a:lnTo>
                        <a:pt x="7539" y="613"/>
                      </a:lnTo>
                      <a:lnTo>
                        <a:pt x="7561" y="613"/>
                      </a:lnTo>
                      <a:lnTo>
                        <a:pt x="7582" y="613"/>
                      </a:lnTo>
                      <a:lnTo>
                        <a:pt x="7604" y="613"/>
                      </a:lnTo>
                      <a:lnTo>
                        <a:pt x="7625" y="613"/>
                      </a:lnTo>
                      <a:lnTo>
                        <a:pt x="7630" y="610"/>
                      </a:lnTo>
                      <a:lnTo>
                        <a:pt x="7636" y="607"/>
                      </a:lnTo>
                      <a:lnTo>
                        <a:pt x="7644" y="605"/>
                      </a:lnTo>
                      <a:lnTo>
                        <a:pt x="7651" y="602"/>
                      </a:lnTo>
                      <a:lnTo>
                        <a:pt x="7654" y="601"/>
                      </a:lnTo>
                      <a:lnTo>
                        <a:pt x="7656" y="600"/>
                      </a:lnTo>
                      <a:lnTo>
                        <a:pt x="7660" y="598"/>
                      </a:lnTo>
                      <a:lnTo>
                        <a:pt x="7661" y="595"/>
                      </a:lnTo>
                      <a:lnTo>
                        <a:pt x="7662" y="591"/>
                      </a:lnTo>
                      <a:lnTo>
                        <a:pt x="7663" y="588"/>
                      </a:lnTo>
                      <a:lnTo>
                        <a:pt x="7663" y="582"/>
                      </a:lnTo>
                      <a:lnTo>
                        <a:pt x="7662" y="577"/>
                      </a:lnTo>
                      <a:lnTo>
                        <a:pt x="7670" y="579"/>
                      </a:lnTo>
                      <a:lnTo>
                        <a:pt x="7679" y="579"/>
                      </a:lnTo>
                      <a:lnTo>
                        <a:pt x="7689" y="579"/>
                      </a:lnTo>
                      <a:lnTo>
                        <a:pt x="7700" y="579"/>
                      </a:lnTo>
                      <a:lnTo>
                        <a:pt x="7722" y="577"/>
                      </a:lnTo>
                      <a:lnTo>
                        <a:pt x="7743" y="574"/>
                      </a:lnTo>
                      <a:lnTo>
                        <a:pt x="7754" y="574"/>
                      </a:lnTo>
                      <a:lnTo>
                        <a:pt x="7764" y="574"/>
                      </a:lnTo>
                      <a:lnTo>
                        <a:pt x="7772" y="576"/>
                      </a:lnTo>
                      <a:lnTo>
                        <a:pt x="7780" y="578"/>
                      </a:lnTo>
                      <a:lnTo>
                        <a:pt x="7787" y="581"/>
                      </a:lnTo>
                      <a:lnTo>
                        <a:pt x="7792" y="586"/>
                      </a:lnTo>
                      <a:lnTo>
                        <a:pt x="7793" y="589"/>
                      </a:lnTo>
                      <a:lnTo>
                        <a:pt x="7795" y="592"/>
                      </a:lnTo>
                      <a:lnTo>
                        <a:pt x="7795" y="597"/>
                      </a:lnTo>
                      <a:lnTo>
                        <a:pt x="7797" y="601"/>
                      </a:lnTo>
                      <a:lnTo>
                        <a:pt x="7802" y="601"/>
                      </a:lnTo>
                      <a:lnTo>
                        <a:pt x="7808" y="600"/>
                      </a:lnTo>
                      <a:lnTo>
                        <a:pt x="7812" y="599"/>
                      </a:lnTo>
                      <a:lnTo>
                        <a:pt x="7815" y="596"/>
                      </a:lnTo>
                      <a:lnTo>
                        <a:pt x="7822" y="590"/>
                      </a:lnTo>
                      <a:lnTo>
                        <a:pt x="7828" y="583"/>
                      </a:lnTo>
                      <a:lnTo>
                        <a:pt x="7830" y="580"/>
                      </a:lnTo>
                      <a:lnTo>
                        <a:pt x="7834" y="578"/>
                      </a:lnTo>
                      <a:lnTo>
                        <a:pt x="7838" y="576"/>
                      </a:lnTo>
                      <a:lnTo>
                        <a:pt x="7842" y="573"/>
                      </a:lnTo>
                      <a:lnTo>
                        <a:pt x="7848" y="573"/>
                      </a:lnTo>
                      <a:lnTo>
                        <a:pt x="7853" y="573"/>
                      </a:lnTo>
                      <a:lnTo>
                        <a:pt x="7861" y="574"/>
                      </a:lnTo>
                      <a:lnTo>
                        <a:pt x="7870" y="577"/>
                      </a:lnTo>
                      <a:lnTo>
                        <a:pt x="7869" y="573"/>
                      </a:lnTo>
                      <a:lnTo>
                        <a:pt x="7867" y="570"/>
                      </a:lnTo>
                      <a:lnTo>
                        <a:pt x="7864" y="569"/>
                      </a:lnTo>
                      <a:lnTo>
                        <a:pt x="7861" y="568"/>
                      </a:lnTo>
                      <a:lnTo>
                        <a:pt x="7853" y="566"/>
                      </a:lnTo>
                      <a:lnTo>
                        <a:pt x="7846" y="564"/>
                      </a:lnTo>
                      <a:lnTo>
                        <a:pt x="7849" y="560"/>
                      </a:lnTo>
                      <a:lnTo>
                        <a:pt x="7851" y="556"/>
                      </a:lnTo>
                      <a:lnTo>
                        <a:pt x="7853" y="550"/>
                      </a:lnTo>
                      <a:lnTo>
                        <a:pt x="7854" y="543"/>
                      </a:lnTo>
                      <a:lnTo>
                        <a:pt x="7857" y="539"/>
                      </a:lnTo>
                      <a:lnTo>
                        <a:pt x="7860" y="533"/>
                      </a:lnTo>
                      <a:lnTo>
                        <a:pt x="7864" y="530"/>
                      </a:lnTo>
                      <a:lnTo>
                        <a:pt x="7870" y="528"/>
                      </a:lnTo>
                      <a:lnTo>
                        <a:pt x="7876" y="528"/>
                      </a:lnTo>
                      <a:lnTo>
                        <a:pt x="7881" y="527"/>
                      </a:lnTo>
                      <a:lnTo>
                        <a:pt x="7886" y="526"/>
                      </a:lnTo>
                      <a:lnTo>
                        <a:pt x="7889" y="522"/>
                      </a:lnTo>
                      <a:lnTo>
                        <a:pt x="7896" y="517"/>
                      </a:lnTo>
                      <a:lnTo>
                        <a:pt x="7901" y="510"/>
                      </a:lnTo>
                      <a:lnTo>
                        <a:pt x="7903" y="507"/>
                      </a:lnTo>
                      <a:lnTo>
                        <a:pt x="7907" y="504"/>
                      </a:lnTo>
                      <a:lnTo>
                        <a:pt x="7911" y="502"/>
                      </a:lnTo>
                      <a:lnTo>
                        <a:pt x="7916" y="500"/>
                      </a:lnTo>
                      <a:lnTo>
                        <a:pt x="7921" y="500"/>
                      </a:lnTo>
                      <a:lnTo>
                        <a:pt x="7927" y="500"/>
                      </a:lnTo>
                      <a:lnTo>
                        <a:pt x="7935" y="501"/>
                      </a:lnTo>
                      <a:lnTo>
                        <a:pt x="7943" y="503"/>
                      </a:lnTo>
                      <a:lnTo>
                        <a:pt x="7948" y="503"/>
                      </a:lnTo>
                      <a:lnTo>
                        <a:pt x="7951" y="501"/>
                      </a:lnTo>
                      <a:lnTo>
                        <a:pt x="7951" y="499"/>
                      </a:lnTo>
                      <a:lnTo>
                        <a:pt x="7950" y="497"/>
                      </a:lnTo>
                      <a:lnTo>
                        <a:pt x="7949" y="493"/>
                      </a:lnTo>
                      <a:lnTo>
                        <a:pt x="7947" y="492"/>
                      </a:lnTo>
                      <a:lnTo>
                        <a:pt x="7945" y="491"/>
                      </a:lnTo>
                      <a:lnTo>
                        <a:pt x="7943" y="491"/>
                      </a:lnTo>
                      <a:lnTo>
                        <a:pt x="7947" y="487"/>
                      </a:lnTo>
                      <a:lnTo>
                        <a:pt x="7951" y="483"/>
                      </a:lnTo>
                      <a:lnTo>
                        <a:pt x="7957" y="481"/>
                      </a:lnTo>
                      <a:lnTo>
                        <a:pt x="7961" y="479"/>
                      </a:lnTo>
                      <a:lnTo>
                        <a:pt x="7972" y="478"/>
                      </a:lnTo>
                      <a:lnTo>
                        <a:pt x="7985" y="478"/>
                      </a:lnTo>
                      <a:lnTo>
                        <a:pt x="7997" y="479"/>
                      </a:lnTo>
                      <a:lnTo>
                        <a:pt x="8010" y="480"/>
                      </a:lnTo>
                      <a:lnTo>
                        <a:pt x="8026" y="480"/>
                      </a:lnTo>
                      <a:lnTo>
                        <a:pt x="8041" y="479"/>
                      </a:lnTo>
                      <a:lnTo>
                        <a:pt x="8040" y="490"/>
                      </a:lnTo>
                      <a:lnTo>
                        <a:pt x="8041" y="497"/>
                      </a:lnTo>
                      <a:lnTo>
                        <a:pt x="8043" y="500"/>
                      </a:lnTo>
                      <a:lnTo>
                        <a:pt x="8044" y="501"/>
                      </a:lnTo>
                      <a:lnTo>
                        <a:pt x="8045" y="503"/>
                      </a:lnTo>
                      <a:lnTo>
                        <a:pt x="8047" y="504"/>
                      </a:lnTo>
                      <a:lnTo>
                        <a:pt x="8051" y="504"/>
                      </a:lnTo>
                      <a:lnTo>
                        <a:pt x="8057" y="503"/>
                      </a:lnTo>
                      <a:lnTo>
                        <a:pt x="8063" y="502"/>
                      </a:lnTo>
                      <a:lnTo>
                        <a:pt x="8068" y="500"/>
                      </a:lnTo>
                      <a:lnTo>
                        <a:pt x="8074" y="498"/>
                      </a:lnTo>
                      <a:lnTo>
                        <a:pt x="8079" y="495"/>
                      </a:lnTo>
                      <a:lnTo>
                        <a:pt x="8084" y="494"/>
                      </a:lnTo>
                      <a:lnTo>
                        <a:pt x="8088" y="494"/>
                      </a:lnTo>
                      <a:lnTo>
                        <a:pt x="8089" y="495"/>
                      </a:lnTo>
                      <a:lnTo>
                        <a:pt x="8090" y="497"/>
                      </a:lnTo>
                      <a:lnTo>
                        <a:pt x="8092" y="498"/>
                      </a:lnTo>
                      <a:lnTo>
                        <a:pt x="8093" y="500"/>
                      </a:lnTo>
                      <a:lnTo>
                        <a:pt x="8093" y="507"/>
                      </a:lnTo>
                      <a:lnTo>
                        <a:pt x="8090" y="516"/>
                      </a:lnTo>
                      <a:lnTo>
                        <a:pt x="8110" y="517"/>
                      </a:lnTo>
                      <a:lnTo>
                        <a:pt x="8128" y="517"/>
                      </a:lnTo>
                      <a:lnTo>
                        <a:pt x="8145" y="517"/>
                      </a:lnTo>
                      <a:lnTo>
                        <a:pt x="8162" y="514"/>
                      </a:lnTo>
                      <a:lnTo>
                        <a:pt x="8193" y="509"/>
                      </a:lnTo>
                      <a:lnTo>
                        <a:pt x="8225" y="503"/>
                      </a:lnTo>
                      <a:lnTo>
                        <a:pt x="8225" y="509"/>
                      </a:lnTo>
                      <a:lnTo>
                        <a:pt x="8224" y="513"/>
                      </a:lnTo>
                      <a:lnTo>
                        <a:pt x="8222" y="517"/>
                      </a:lnTo>
                      <a:lnTo>
                        <a:pt x="8218" y="519"/>
                      </a:lnTo>
                      <a:lnTo>
                        <a:pt x="8212" y="523"/>
                      </a:lnTo>
                      <a:lnTo>
                        <a:pt x="8204" y="526"/>
                      </a:lnTo>
                      <a:lnTo>
                        <a:pt x="8199" y="527"/>
                      </a:lnTo>
                      <a:lnTo>
                        <a:pt x="8196" y="528"/>
                      </a:lnTo>
                      <a:lnTo>
                        <a:pt x="8193" y="530"/>
                      </a:lnTo>
                      <a:lnTo>
                        <a:pt x="8189" y="532"/>
                      </a:lnTo>
                      <a:lnTo>
                        <a:pt x="8187" y="537"/>
                      </a:lnTo>
                      <a:lnTo>
                        <a:pt x="8186" y="540"/>
                      </a:lnTo>
                      <a:lnTo>
                        <a:pt x="8187" y="546"/>
                      </a:lnTo>
                      <a:lnTo>
                        <a:pt x="8188" y="552"/>
                      </a:lnTo>
                      <a:lnTo>
                        <a:pt x="8189" y="557"/>
                      </a:lnTo>
                      <a:lnTo>
                        <a:pt x="8192" y="560"/>
                      </a:lnTo>
                      <a:lnTo>
                        <a:pt x="8195" y="562"/>
                      </a:lnTo>
                      <a:lnTo>
                        <a:pt x="8198" y="564"/>
                      </a:lnTo>
                      <a:lnTo>
                        <a:pt x="8207" y="567"/>
                      </a:lnTo>
                      <a:lnTo>
                        <a:pt x="8218" y="567"/>
                      </a:lnTo>
                      <a:lnTo>
                        <a:pt x="8241" y="566"/>
                      </a:lnTo>
                      <a:lnTo>
                        <a:pt x="8262" y="564"/>
                      </a:lnTo>
                      <a:lnTo>
                        <a:pt x="8294" y="566"/>
                      </a:lnTo>
                      <a:lnTo>
                        <a:pt x="8325" y="564"/>
                      </a:lnTo>
                      <a:lnTo>
                        <a:pt x="8340" y="563"/>
                      </a:lnTo>
                      <a:lnTo>
                        <a:pt x="8355" y="561"/>
                      </a:lnTo>
                      <a:lnTo>
                        <a:pt x="8370" y="557"/>
                      </a:lnTo>
                      <a:lnTo>
                        <a:pt x="8384" y="552"/>
                      </a:lnTo>
                      <a:lnTo>
                        <a:pt x="8386" y="561"/>
                      </a:lnTo>
                      <a:lnTo>
                        <a:pt x="8390" y="568"/>
                      </a:lnTo>
                      <a:lnTo>
                        <a:pt x="8393" y="574"/>
                      </a:lnTo>
                      <a:lnTo>
                        <a:pt x="8399" y="580"/>
                      </a:lnTo>
                      <a:lnTo>
                        <a:pt x="8410" y="590"/>
                      </a:lnTo>
                      <a:lnTo>
                        <a:pt x="8423" y="598"/>
                      </a:lnTo>
                      <a:lnTo>
                        <a:pt x="8437" y="607"/>
                      </a:lnTo>
                      <a:lnTo>
                        <a:pt x="8450" y="615"/>
                      </a:lnTo>
                      <a:lnTo>
                        <a:pt x="8455" y="620"/>
                      </a:lnTo>
                      <a:lnTo>
                        <a:pt x="8461" y="625"/>
                      </a:lnTo>
                      <a:lnTo>
                        <a:pt x="8465" y="631"/>
                      </a:lnTo>
                      <a:lnTo>
                        <a:pt x="8469" y="638"/>
                      </a:lnTo>
                      <a:lnTo>
                        <a:pt x="8478" y="636"/>
                      </a:lnTo>
                      <a:lnTo>
                        <a:pt x="8487" y="635"/>
                      </a:lnTo>
                      <a:lnTo>
                        <a:pt x="8493" y="637"/>
                      </a:lnTo>
                      <a:lnTo>
                        <a:pt x="8500" y="639"/>
                      </a:lnTo>
                      <a:lnTo>
                        <a:pt x="8508" y="642"/>
                      </a:lnTo>
                      <a:lnTo>
                        <a:pt x="8514" y="646"/>
                      </a:lnTo>
                      <a:lnTo>
                        <a:pt x="8522" y="649"/>
                      </a:lnTo>
                      <a:lnTo>
                        <a:pt x="8531" y="650"/>
                      </a:lnTo>
                      <a:lnTo>
                        <a:pt x="8560" y="652"/>
                      </a:lnTo>
                      <a:lnTo>
                        <a:pt x="8589" y="652"/>
                      </a:lnTo>
                      <a:lnTo>
                        <a:pt x="8619" y="651"/>
                      </a:lnTo>
                      <a:lnTo>
                        <a:pt x="8649" y="649"/>
                      </a:lnTo>
                      <a:lnTo>
                        <a:pt x="8678" y="648"/>
                      </a:lnTo>
                      <a:lnTo>
                        <a:pt x="8707" y="647"/>
                      </a:lnTo>
                      <a:lnTo>
                        <a:pt x="8721" y="647"/>
                      </a:lnTo>
                      <a:lnTo>
                        <a:pt x="8736" y="647"/>
                      </a:lnTo>
                      <a:lnTo>
                        <a:pt x="8749" y="649"/>
                      </a:lnTo>
                      <a:lnTo>
                        <a:pt x="8763" y="650"/>
                      </a:lnTo>
                      <a:lnTo>
                        <a:pt x="8775" y="653"/>
                      </a:lnTo>
                      <a:lnTo>
                        <a:pt x="8786" y="658"/>
                      </a:lnTo>
                      <a:lnTo>
                        <a:pt x="8796" y="664"/>
                      </a:lnTo>
                      <a:lnTo>
                        <a:pt x="8807" y="669"/>
                      </a:lnTo>
                      <a:lnTo>
                        <a:pt x="8817" y="675"/>
                      </a:lnTo>
                      <a:lnTo>
                        <a:pt x="8827" y="678"/>
                      </a:lnTo>
                      <a:lnTo>
                        <a:pt x="8833" y="678"/>
                      </a:lnTo>
                      <a:lnTo>
                        <a:pt x="8838" y="678"/>
                      </a:lnTo>
                      <a:lnTo>
                        <a:pt x="8844" y="677"/>
                      </a:lnTo>
                      <a:lnTo>
                        <a:pt x="8848" y="675"/>
                      </a:lnTo>
                      <a:lnTo>
                        <a:pt x="8848" y="681"/>
                      </a:lnTo>
                      <a:lnTo>
                        <a:pt x="8848" y="687"/>
                      </a:lnTo>
                      <a:lnTo>
                        <a:pt x="8851" y="691"/>
                      </a:lnTo>
                      <a:lnTo>
                        <a:pt x="8854" y="695"/>
                      </a:lnTo>
                      <a:lnTo>
                        <a:pt x="8857" y="697"/>
                      </a:lnTo>
                      <a:lnTo>
                        <a:pt x="8863" y="698"/>
                      </a:lnTo>
                      <a:lnTo>
                        <a:pt x="8867" y="699"/>
                      </a:lnTo>
                      <a:lnTo>
                        <a:pt x="8873" y="699"/>
                      </a:lnTo>
                      <a:lnTo>
                        <a:pt x="8873" y="711"/>
                      </a:lnTo>
                      <a:lnTo>
                        <a:pt x="8873" y="724"/>
                      </a:lnTo>
                      <a:lnTo>
                        <a:pt x="8873" y="736"/>
                      </a:lnTo>
                      <a:lnTo>
                        <a:pt x="8873" y="748"/>
                      </a:lnTo>
                      <a:lnTo>
                        <a:pt x="8873" y="753"/>
                      </a:lnTo>
                      <a:lnTo>
                        <a:pt x="8874" y="755"/>
                      </a:lnTo>
                      <a:lnTo>
                        <a:pt x="8876" y="757"/>
                      </a:lnTo>
                      <a:lnTo>
                        <a:pt x="8878" y="758"/>
                      </a:lnTo>
                      <a:lnTo>
                        <a:pt x="8885" y="759"/>
                      </a:lnTo>
                      <a:lnTo>
                        <a:pt x="8893" y="759"/>
                      </a:lnTo>
                      <a:lnTo>
                        <a:pt x="8902" y="758"/>
                      </a:lnTo>
                      <a:lnTo>
                        <a:pt x="8911" y="757"/>
                      </a:lnTo>
                      <a:lnTo>
                        <a:pt x="8914" y="757"/>
                      </a:lnTo>
                      <a:lnTo>
                        <a:pt x="8917" y="758"/>
                      </a:lnTo>
                      <a:lnTo>
                        <a:pt x="8921" y="759"/>
                      </a:lnTo>
                      <a:lnTo>
                        <a:pt x="8922" y="760"/>
                      </a:lnTo>
                      <a:lnTo>
                        <a:pt x="8926" y="765"/>
                      </a:lnTo>
                      <a:lnTo>
                        <a:pt x="8930" y="767"/>
                      </a:lnTo>
                      <a:lnTo>
                        <a:pt x="8931" y="767"/>
                      </a:lnTo>
                      <a:lnTo>
                        <a:pt x="8933" y="765"/>
                      </a:lnTo>
                      <a:lnTo>
                        <a:pt x="8934" y="763"/>
                      </a:lnTo>
                      <a:lnTo>
                        <a:pt x="8936" y="760"/>
                      </a:lnTo>
                      <a:lnTo>
                        <a:pt x="8941" y="759"/>
                      </a:lnTo>
                      <a:lnTo>
                        <a:pt x="8946" y="760"/>
                      </a:lnTo>
                      <a:lnTo>
                        <a:pt x="8949" y="763"/>
                      </a:lnTo>
                      <a:lnTo>
                        <a:pt x="8950" y="767"/>
                      </a:lnTo>
                      <a:lnTo>
                        <a:pt x="8951" y="768"/>
                      </a:lnTo>
                      <a:lnTo>
                        <a:pt x="8953" y="770"/>
                      </a:lnTo>
                      <a:lnTo>
                        <a:pt x="8955" y="771"/>
                      </a:lnTo>
                      <a:lnTo>
                        <a:pt x="8959" y="773"/>
                      </a:lnTo>
                      <a:lnTo>
                        <a:pt x="8990" y="776"/>
                      </a:lnTo>
                      <a:lnTo>
                        <a:pt x="9041" y="778"/>
                      </a:lnTo>
                      <a:lnTo>
                        <a:pt x="9068" y="779"/>
                      </a:lnTo>
                      <a:lnTo>
                        <a:pt x="9091" y="779"/>
                      </a:lnTo>
                      <a:lnTo>
                        <a:pt x="9101" y="778"/>
                      </a:lnTo>
                      <a:lnTo>
                        <a:pt x="9109" y="777"/>
                      </a:lnTo>
                      <a:lnTo>
                        <a:pt x="9114" y="775"/>
                      </a:lnTo>
                      <a:lnTo>
                        <a:pt x="9118" y="773"/>
                      </a:lnTo>
                      <a:lnTo>
                        <a:pt x="9118" y="766"/>
                      </a:lnTo>
                      <a:lnTo>
                        <a:pt x="9118" y="760"/>
                      </a:lnTo>
                      <a:lnTo>
                        <a:pt x="9123" y="760"/>
                      </a:lnTo>
                      <a:lnTo>
                        <a:pt x="9129" y="761"/>
                      </a:lnTo>
                      <a:lnTo>
                        <a:pt x="9134" y="765"/>
                      </a:lnTo>
                      <a:lnTo>
                        <a:pt x="9140" y="767"/>
                      </a:lnTo>
                      <a:lnTo>
                        <a:pt x="9144" y="770"/>
                      </a:lnTo>
                      <a:lnTo>
                        <a:pt x="9149" y="773"/>
                      </a:lnTo>
                      <a:lnTo>
                        <a:pt x="9152" y="774"/>
                      </a:lnTo>
                      <a:lnTo>
                        <a:pt x="9154" y="773"/>
                      </a:lnTo>
                      <a:lnTo>
                        <a:pt x="9159" y="769"/>
                      </a:lnTo>
                      <a:lnTo>
                        <a:pt x="9163" y="766"/>
                      </a:lnTo>
                      <a:lnTo>
                        <a:pt x="9169" y="764"/>
                      </a:lnTo>
                      <a:lnTo>
                        <a:pt x="9174" y="761"/>
                      </a:lnTo>
                      <a:lnTo>
                        <a:pt x="9180" y="761"/>
                      </a:lnTo>
                      <a:lnTo>
                        <a:pt x="9184" y="763"/>
                      </a:lnTo>
                      <a:lnTo>
                        <a:pt x="9187" y="764"/>
                      </a:lnTo>
                      <a:lnTo>
                        <a:pt x="9189" y="766"/>
                      </a:lnTo>
                      <a:lnTo>
                        <a:pt x="9190" y="769"/>
                      </a:lnTo>
                      <a:lnTo>
                        <a:pt x="9191" y="773"/>
                      </a:lnTo>
                      <a:lnTo>
                        <a:pt x="9200" y="765"/>
                      </a:lnTo>
                      <a:lnTo>
                        <a:pt x="9211" y="758"/>
                      </a:lnTo>
                      <a:lnTo>
                        <a:pt x="9222" y="754"/>
                      </a:lnTo>
                      <a:lnTo>
                        <a:pt x="9236" y="749"/>
                      </a:lnTo>
                      <a:lnTo>
                        <a:pt x="9262" y="743"/>
                      </a:lnTo>
                      <a:lnTo>
                        <a:pt x="9289" y="736"/>
                      </a:lnTo>
                      <a:lnTo>
                        <a:pt x="9288" y="750"/>
                      </a:lnTo>
                      <a:lnTo>
                        <a:pt x="9288" y="763"/>
                      </a:lnTo>
                      <a:lnTo>
                        <a:pt x="9289" y="773"/>
                      </a:lnTo>
                      <a:lnTo>
                        <a:pt x="9291" y="783"/>
                      </a:lnTo>
                      <a:lnTo>
                        <a:pt x="9297" y="801"/>
                      </a:lnTo>
                      <a:lnTo>
                        <a:pt x="9301" y="822"/>
                      </a:lnTo>
                      <a:lnTo>
                        <a:pt x="9319" y="822"/>
                      </a:lnTo>
                      <a:lnTo>
                        <a:pt x="9335" y="824"/>
                      </a:lnTo>
                      <a:lnTo>
                        <a:pt x="9348" y="827"/>
                      </a:lnTo>
                      <a:lnTo>
                        <a:pt x="9360" y="829"/>
                      </a:lnTo>
                      <a:lnTo>
                        <a:pt x="9373" y="830"/>
                      </a:lnTo>
                      <a:lnTo>
                        <a:pt x="9384" y="830"/>
                      </a:lnTo>
                      <a:lnTo>
                        <a:pt x="9390" y="829"/>
                      </a:lnTo>
                      <a:lnTo>
                        <a:pt x="9397" y="828"/>
                      </a:lnTo>
                      <a:lnTo>
                        <a:pt x="9405" y="825"/>
                      </a:lnTo>
                      <a:lnTo>
                        <a:pt x="9412" y="822"/>
                      </a:lnTo>
                      <a:lnTo>
                        <a:pt x="9413" y="815"/>
                      </a:lnTo>
                      <a:lnTo>
                        <a:pt x="9412" y="809"/>
                      </a:lnTo>
                      <a:lnTo>
                        <a:pt x="9410" y="805"/>
                      </a:lnTo>
                      <a:lnTo>
                        <a:pt x="9407" y="803"/>
                      </a:lnTo>
                      <a:lnTo>
                        <a:pt x="9403" y="800"/>
                      </a:lnTo>
                      <a:lnTo>
                        <a:pt x="9398" y="798"/>
                      </a:lnTo>
                      <a:lnTo>
                        <a:pt x="9393" y="798"/>
                      </a:lnTo>
                      <a:lnTo>
                        <a:pt x="9387" y="797"/>
                      </a:lnTo>
                      <a:lnTo>
                        <a:pt x="9390" y="793"/>
                      </a:lnTo>
                      <a:lnTo>
                        <a:pt x="9394" y="788"/>
                      </a:lnTo>
                      <a:lnTo>
                        <a:pt x="9396" y="783"/>
                      </a:lnTo>
                      <a:lnTo>
                        <a:pt x="9397" y="777"/>
                      </a:lnTo>
                      <a:lnTo>
                        <a:pt x="9399" y="764"/>
                      </a:lnTo>
                      <a:lnTo>
                        <a:pt x="9399" y="748"/>
                      </a:lnTo>
                      <a:lnTo>
                        <a:pt x="9406" y="744"/>
                      </a:lnTo>
                      <a:lnTo>
                        <a:pt x="9413" y="740"/>
                      </a:lnTo>
                      <a:lnTo>
                        <a:pt x="9420" y="738"/>
                      </a:lnTo>
                      <a:lnTo>
                        <a:pt x="9429" y="736"/>
                      </a:lnTo>
                      <a:lnTo>
                        <a:pt x="9438" y="735"/>
                      </a:lnTo>
                      <a:lnTo>
                        <a:pt x="9447" y="735"/>
                      </a:lnTo>
                      <a:lnTo>
                        <a:pt x="9456" y="735"/>
                      </a:lnTo>
                      <a:lnTo>
                        <a:pt x="9466" y="735"/>
                      </a:lnTo>
                      <a:lnTo>
                        <a:pt x="9475" y="737"/>
                      </a:lnTo>
                      <a:lnTo>
                        <a:pt x="9484" y="738"/>
                      </a:lnTo>
                      <a:lnTo>
                        <a:pt x="9492" y="740"/>
                      </a:lnTo>
                      <a:lnTo>
                        <a:pt x="9499" y="744"/>
                      </a:lnTo>
                      <a:lnTo>
                        <a:pt x="9507" y="747"/>
                      </a:lnTo>
                      <a:lnTo>
                        <a:pt x="9513" y="751"/>
                      </a:lnTo>
                      <a:lnTo>
                        <a:pt x="9518" y="756"/>
                      </a:lnTo>
                      <a:lnTo>
                        <a:pt x="9522" y="760"/>
                      </a:lnTo>
                      <a:lnTo>
                        <a:pt x="9562" y="761"/>
                      </a:lnTo>
                      <a:lnTo>
                        <a:pt x="9602" y="760"/>
                      </a:lnTo>
                      <a:lnTo>
                        <a:pt x="9642" y="759"/>
                      </a:lnTo>
                      <a:lnTo>
                        <a:pt x="9681" y="760"/>
                      </a:lnTo>
                      <a:lnTo>
                        <a:pt x="9698" y="765"/>
                      </a:lnTo>
                      <a:lnTo>
                        <a:pt x="9716" y="771"/>
                      </a:lnTo>
                      <a:lnTo>
                        <a:pt x="9721" y="773"/>
                      </a:lnTo>
                      <a:lnTo>
                        <a:pt x="9724" y="774"/>
                      </a:lnTo>
                      <a:lnTo>
                        <a:pt x="9729" y="774"/>
                      </a:lnTo>
                      <a:lnTo>
                        <a:pt x="9732" y="773"/>
                      </a:lnTo>
                      <a:lnTo>
                        <a:pt x="9735" y="771"/>
                      </a:lnTo>
                      <a:lnTo>
                        <a:pt x="9739" y="769"/>
                      </a:lnTo>
                      <a:lnTo>
                        <a:pt x="9741" y="765"/>
                      </a:lnTo>
                      <a:lnTo>
                        <a:pt x="9742" y="760"/>
                      </a:lnTo>
                      <a:lnTo>
                        <a:pt x="9751" y="765"/>
                      </a:lnTo>
                      <a:lnTo>
                        <a:pt x="9758" y="770"/>
                      </a:lnTo>
                      <a:lnTo>
                        <a:pt x="9762" y="775"/>
                      </a:lnTo>
                      <a:lnTo>
                        <a:pt x="9768" y="779"/>
                      </a:lnTo>
                      <a:lnTo>
                        <a:pt x="9773" y="785"/>
                      </a:lnTo>
                      <a:lnTo>
                        <a:pt x="9781" y="789"/>
                      </a:lnTo>
                      <a:lnTo>
                        <a:pt x="9791" y="794"/>
                      </a:lnTo>
                      <a:lnTo>
                        <a:pt x="9803" y="797"/>
                      </a:lnTo>
                      <a:lnTo>
                        <a:pt x="9808" y="799"/>
                      </a:lnTo>
                      <a:lnTo>
                        <a:pt x="9811" y="801"/>
                      </a:lnTo>
                      <a:lnTo>
                        <a:pt x="9814" y="806"/>
                      </a:lnTo>
                      <a:lnTo>
                        <a:pt x="9818" y="810"/>
                      </a:lnTo>
                      <a:lnTo>
                        <a:pt x="9823" y="818"/>
                      </a:lnTo>
                      <a:lnTo>
                        <a:pt x="9828" y="822"/>
                      </a:lnTo>
                      <a:lnTo>
                        <a:pt x="9831" y="822"/>
                      </a:lnTo>
                      <a:lnTo>
                        <a:pt x="9833" y="820"/>
                      </a:lnTo>
                      <a:lnTo>
                        <a:pt x="9837" y="819"/>
                      </a:lnTo>
                      <a:lnTo>
                        <a:pt x="9839" y="817"/>
                      </a:lnTo>
                      <a:lnTo>
                        <a:pt x="9840" y="815"/>
                      </a:lnTo>
                      <a:lnTo>
                        <a:pt x="9841" y="813"/>
                      </a:lnTo>
                      <a:lnTo>
                        <a:pt x="9841" y="810"/>
                      </a:lnTo>
                      <a:lnTo>
                        <a:pt x="9840" y="809"/>
                      </a:lnTo>
                      <a:lnTo>
                        <a:pt x="9844" y="813"/>
                      </a:lnTo>
                      <a:lnTo>
                        <a:pt x="9847" y="815"/>
                      </a:lnTo>
                      <a:lnTo>
                        <a:pt x="9848" y="818"/>
                      </a:lnTo>
                      <a:lnTo>
                        <a:pt x="9848" y="820"/>
                      </a:lnTo>
                      <a:lnTo>
                        <a:pt x="9848" y="824"/>
                      </a:lnTo>
                      <a:lnTo>
                        <a:pt x="9849" y="827"/>
                      </a:lnTo>
                      <a:lnTo>
                        <a:pt x="9850" y="830"/>
                      </a:lnTo>
                      <a:lnTo>
                        <a:pt x="9852" y="834"/>
                      </a:lnTo>
                      <a:lnTo>
                        <a:pt x="9865" y="834"/>
                      </a:lnTo>
                      <a:lnTo>
                        <a:pt x="9877" y="834"/>
                      </a:lnTo>
                      <a:lnTo>
                        <a:pt x="9880" y="837"/>
                      </a:lnTo>
                      <a:lnTo>
                        <a:pt x="9885" y="839"/>
                      </a:lnTo>
                      <a:lnTo>
                        <a:pt x="9890" y="843"/>
                      </a:lnTo>
                      <a:lnTo>
                        <a:pt x="9898" y="846"/>
                      </a:lnTo>
                      <a:lnTo>
                        <a:pt x="9916" y="852"/>
                      </a:lnTo>
                      <a:lnTo>
                        <a:pt x="9938" y="858"/>
                      </a:lnTo>
                      <a:lnTo>
                        <a:pt x="9954" y="863"/>
                      </a:lnTo>
                      <a:lnTo>
                        <a:pt x="9972" y="868"/>
                      </a:lnTo>
                      <a:lnTo>
                        <a:pt x="9994" y="875"/>
                      </a:lnTo>
                      <a:lnTo>
                        <a:pt x="10011" y="883"/>
                      </a:lnTo>
                      <a:lnTo>
                        <a:pt x="10018" y="895"/>
                      </a:lnTo>
                      <a:lnTo>
                        <a:pt x="10024" y="907"/>
                      </a:lnTo>
                      <a:lnTo>
                        <a:pt x="10036" y="907"/>
                      </a:lnTo>
                      <a:lnTo>
                        <a:pt x="10048" y="907"/>
                      </a:lnTo>
                      <a:lnTo>
                        <a:pt x="10048" y="919"/>
                      </a:lnTo>
                      <a:lnTo>
                        <a:pt x="10048" y="932"/>
                      </a:lnTo>
                      <a:lnTo>
                        <a:pt x="10060" y="932"/>
                      </a:lnTo>
                      <a:lnTo>
                        <a:pt x="10073" y="932"/>
                      </a:lnTo>
                      <a:lnTo>
                        <a:pt x="10075" y="937"/>
                      </a:lnTo>
                      <a:lnTo>
                        <a:pt x="10075" y="945"/>
                      </a:lnTo>
                      <a:lnTo>
                        <a:pt x="10075" y="953"/>
                      </a:lnTo>
                      <a:lnTo>
                        <a:pt x="10076" y="961"/>
                      </a:lnTo>
                      <a:lnTo>
                        <a:pt x="10077" y="964"/>
                      </a:lnTo>
                      <a:lnTo>
                        <a:pt x="10078" y="967"/>
                      </a:lnTo>
                      <a:lnTo>
                        <a:pt x="10080" y="970"/>
                      </a:lnTo>
                      <a:lnTo>
                        <a:pt x="10084" y="972"/>
                      </a:lnTo>
                      <a:lnTo>
                        <a:pt x="10088" y="972"/>
                      </a:lnTo>
                      <a:lnTo>
                        <a:pt x="10094" y="972"/>
                      </a:lnTo>
                      <a:lnTo>
                        <a:pt x="10100" y="971"/>
                      </a:lnTo>
                      <a:lnTo>
                        <a:pt x="10109" y="968"/>
                      </a:lnTo>
                      <a:lnTo>
                        <a:pt x="10109" y="990"/>
                      </a:lnTo>
                      <a:lnTo>
                        <a:pt x="10109" y="1012"/>
                      </a:lnTo>
                      <a:lnTo>
                        <a:pt x="10109" y="1033"/>
                      </a:lnTo>
                      <a:lnTo>
                        <a:pt x="10109" y="1054"/>
                      </a:lnTo>
                      <a:lnTo>
                        <a:pt x="10125" y="1053"/>
                      </a:lnTo>
                      <a:lnTo>
                        <a:pt x="10141" y="1051"/>
                      </a:lnTo>
                      <a:lnTo>
                        <a:pt x="10154" y="1047"/>
                      </a:lnTo>
                      <a:lnTo>
                        <a:pt x="10165" y="1043"/>
                      </a:lnTo>
                      <a:lnTo>
                        <a:pt x="10171" y="1040"/>
                      </a:lnTo>
                      <a:lnTo>
                        <a:pt x="10176" y="1036"/>
                      </a:lnTo>
                      <a:lnTo>
                        <a:pt x="10181" y="1033"/>
                      </a:lnTo>
                      <a:lnTo>
                        <a:pt x="10184" y="1028"/>
                      </a:lnTo>
                      <a:lnTo>
                        <a:pt x="10188" y="1023"/>
                      </a:lnTo>
                      <a:lnTo>
                        <a:pt x="10191" y="1017"/>
                      </a:lnTo>
                      <a:lnTo>
                        <a:pt x="10193" y="1012"/>
                      </a:lnTo>
                      <a:lnTo>
                        <a:pt x="10195" y="1005"/>
                      </a:lnTo>
                      <a:lnTo>
                        <a:pt x="10210" y="1011"/>
                      </a:lnTo>
                      <a:lnTo>
                        <a:pt x="10224" y="1014"/>
                      </a:lnTo>
                      <a:lnTo>
                        <a:pt x="10238" y="1016"/>
                      </a:lnTo>
                      <a:lnTo>
                        <a:pt x="10253" y="1018"/>
                      </a:lnTo>
                      <a:lnTo>
                        <a:pt x="10267" y="1020"/>
                      </a:lnTo>
                      <a:lnTo>
                        <a:pt x="10281" y="1022"/>
                      </a:lnTo>
                      <a:lnTo>
                        <a:pt x="10293" y="1025"/>
                      </a:lnTo>
                      <a:lnTo>
                        <a:pt x="10305" y="1030"/>
                      </a:lnTo>
                      <a:lnTo>
                        <a:pt x="10305" y="1042"/>
                      </a:lnTo>
                      <a:lnTo>
                        <a:pt x="10305" y="1054"/>
                      </a:lnTo>
                      <a:lnTo>
                        <a:pt x="10309" y="1055"/>
                      </a:lnTo>
                      <a:lnTo>
                        <a:pt x="10312" y="1056"/>
                      </a:lnTo>
                      <a:lnTo>
                        <a:pt x="10318" y="1055"/>
                      </a:lnTo>
                      <a:lnTo>
                        <a:pt x="10323" y="1054"/>
                      </a:lnTo>
                      <a:lnTo>
                        <a:pt x="10329" y="1054"/>
                      </a:lnTo>
                      <a:lnTo>
                        <a:pt x="10334" y="1053"/>
                      </a:lnTo>
                      <a:lnTo>
                        <a:pt x="10339" y="1053"/>
                      </a:lnTo>
                      <a:lnTo>
                        <a:pt x="10342" y="1054"/>
                      </a:lnTo>
                      <a:lnTo>
                        <a:pt x="10334" y="1062"/>
                      </a:lnTo>
                      <a:lnTo>
                        <a:pt x="10325" y="1069"/>
                      </a:lnTo>
                      <a:lnTo>
                        <a:pt x="10322" y="1072"/>
                      </a:lnTo>
                      <a:lnTo>
                        <a:pt x="10319" y="1076"/>
                      </a:lnTo>
                      <a:lnTo>
                        <a:pt x="10318" y="1083"/>
                      </a:lnTo>
                      <a:lnTo>
                        <a:pt x="10318" y="1091"/>
                      </a:lnTo>
                      <a:lnTo>
                        <a:pt x="10311" y="1091"/>
                      </a:lnTo>
                      <a:lnTo>
                        <a:pt x="10305" y="1091"/>
                      </a:lnTo>
                      <a:lnTo>
                        <a:pt x="10302" y="1089"/>
                      </a:lnTo>
                      <a:lnTo>
                        <a:pt x="10297" y="1086"/>
                      </a:lnTo>
                      <a:lnTo>
                        <a:pt x="10294" y="1084"/>
                      </a:lnTo>
                      <a:lnTo>
                        <a:pt x="10291" y="1081"/>
                      </a:lnTo>
                      <a:lnTo>
                        <a:pt x="10286" y="1080"/>
                      </a:lnTo>
                      <a:lnTo>
                        <a:pt x="10281" y="1079"/>
                      </a:lnTo>
                      <a:lnTo>
                        <a:pt x="10273" y="1086"/>
                      </a:lnTo>
                      <a:lnTo>
                        <a:pt x="10266" y="1095"/>
                      </a:lnTo>
                      <a:lnTo>
                        <a:pt x="10263" y="1099"/>
                      </a:lnTo>
                      <a:lnTo>
                        <a:pt x="10259" y="1102"/>
                      </a:lnTo>
                      <a:lnTo>
                        <a:pt x="10252" y="1103"/>
                      </a:lnTo>
                      <a:lnTo>
                        <a:pt x="10244" y="1103"/>
                      </a:lnTo>
                      <a:lnTo>
                        <a:pt x="10245" y="1106"/>
                      </a:lnTo>
                      <a:lnTo>
                        <a:pt x="10247" y="1109"/>
                      </a:lnTo>
                      <a:lnTo>
                        <a:pt x="10250" y="1112"/>
                      </a:lnTo>
                      <a:lnTo>
                        <a:pt x="10252" y="1113"/>
                      </a:lnTo>
                      <a:lnTo>
                        <a:pt x="10257" y="1116"/>
                      </a:lnTo>
                      <a:lnTo>
                        <a:pt x="10264" y="1121"/>
                      </a:lnTo>
                      <a:lnTo>
                        <a:pt x="10266" y="1122"/>
                      </a:lnTo>
                      <a:lnTo>
                        <a:pt x="10269" y="1124"/>
                      </a:lnTo>
                      <a:lnTo>
                        <a:pt x="10270" y="1128"/>
                      </a:lnTo>
                      <a:lnTo>
                        <a:pt x="10272" y="1131"/>
                      </a:lnTo>
                      <a:lnTo>
                        <a:pt x="10272" y="1135"/>
                      </a:lnTo>
                      <a:lnTo>
                        <a:pt x="10272" y="1140"/>
                      </a:lnTo>
                      <a:lnTo>
                        <a:pt x="10271" y="1145"/>
                      </a:lnTo>
                      <a:lnTo>
                        <a:pt x="10269" y="1152"/>
                      </a:lnTo>
                      <a:lnTo>
                        <a:pt x="10261" y="1146"/>
                      </a:lnTo>
                      <a:lnTo>
                        <a:pt x="10255" y="1142"/>
                      </a:lnTo>
                      <a:lnTo>
                        <a:pt x="10251" y="1140"/>
                      </a:lnTo>
                      <a:lnTo>
                        <a:pt x="10249" y="1139"/>
                      </a:lnTo>
                      <a:lnTo>
                        <a:pt x="10246" y="1140"/>
                      </a:lnTo>
                      <a:lnTo>
                        <a:pt x="10245" y="1142"/>
                      </a:lnTo>
                      <a:lnTo>
                        <a:pt x="10245" y="1144"/>
                      </a:lnTo>
                      <a:lnTo>
                        <a:pt x="10245" y="1148"/>
                      </a:lnTo>
                      <a:lnTo>
                        <a:pt x="10246" y="1156"/>
                      </a:lnTo>
                      <a:lnTo>
                        <a:pt x="10245" y="1165"/>
                      </a:lnTo>
                      <a:lnTo>
                        <a:pt x="10244" y="1169"/>
                      </a:lnTo>
                      <a:lnTo>
                        <a:pt x="10241" y="1172"/>
                      </a:lnTo>
                      <a:lnTo>
                        <a:pt x="10237" y="1175"/>
                      </a:lnTo>
                      <a:lnTo>
                        <a:pt x="10232" y="1176"/>
                      </a:lnTo>
                      <a:lnTo>
                        <a:pt x="10227" y="1178"/>
                      </a:lnTo>
                      <a:lnTo>
                        <a:pt x="10224" y="1180"/>
                      </a:lnTo>
                      <a:lnTo>
                        <a:pt x="10220" y="1182"/>
                      </a:lnTo>
                      <a:lnTo>
                        <a:pt x="10216" y="1185"/>
                      </a:lnTo>
                      <a:lnTo>
                        <a:pt x="10211" y="1193"/>
                      </a:lnTo>
                      <a:lnTo>
                        <a:pt x="10207" y="1201"/>
                      </a:lnTo>
                      <a:lnTo>
                        <a:pt x="10196" y="1200"/>
                      </a:lnTo>
                      <a:lnTo>
                        <a:pt x="10187" y="1196"/>
                      </a:lnTo>
                      <a:lnTo>
                        <a:pt x="10180" y="1193"/>
                      </a:lnTo>
                      <a:lnTo>
                        <a:pt x="10171" y="1189"/>
                      </a:lnTo>
                      <a:lnTo>
                        <a:pt x="10158" y="1176"/>
                      </a:lnTo>
                      <a:lnTo>
                        <a:pt x="10146" y="1164"/>
                      </a:lnTo>
                      <a:lnTo>
                        <a:pt x="10139" y="1161"/>
                      </a:lnTo>
                      <a:lnTo>
                        <a:pt x="10133" y="1160"/>
                      </a:lnTo>
                      <a:lnTo>
                        <a:pt x="10126" y="1159"/>
                      </a:lnTo>
                      <a:lnTo>
                        <a:pt x="10121" y="1158"/>
                      </a:lnTo>
                      <a:lnTo>
                        <a:pt x="10115" y="1158"/>
                      </a:lnTo>
                      <a:lnTo>
                        <a:pt x="10108" y="1156"/>
                      </a:lnTo>
                      <a:lnTo>
                        <a:pt x="10103" y="1154"/>
                      </a:lnTo>
                      <a:lnTo>
                        <a:pt x="10097" y="1152"/>
                      </a:lnTo>
                      <a:lnTo>
                        <a:pt x="10084" y="1139"/>
                      </a:lnTo>
                      <a:lnTo>
                        <a:pt x="10073" y="1128"/>
                      </a:lnTo>
                      <a:lnTo>
                        <a:pt x="10067" y="1126"/>
                      </a:lnTo>
                      <a:lnTo>
                        <a:pt x="10062" y="1125"/>
                      </a:lnTo>
                      <a:lnTo>
                        <a:pt x="10055" y="1126"/>
                      </a:lnTo>
                      <a:lnTo>
                        <a:pt x="10048" y="1126"/>
                      </a:lnTo>
                      <a:lnTo>
                        <a:pt x="10043" y="1128"/>
                      </a:lnTo>
                      <a:lnTo>
                        <a:pt x="10036" y="1129"/>
                      </a:lnTo>
                      <a:lnTo>
                        <a:pt x="10029" y="1129"/>
                      </a:lnTo>
                      <a:lnTo>
                        <a:pt x="10024" y="1128"/>
                      </a:lnTo>
                      <a:lnTo>
                        <a:pt x="10023" y="1125"/>
                      </a:lnTo>
                      <a:lnTo>
                        <a:pt x="10020" y="1121"/>
                      </a:lnTo>
                      <a:lnTo>
                        <a:pt x="10019" y="1119"/>
                      </a:lnTo>
                      <a:lnTo>
                        <a:pt x="10018" y="1117"/>
                      </a:lnTo>
                      <a:lnTo>
                        <a:pt x="10015" y="1116"/>
                      </a:lnTo>
                      <a:lnTo>
                        <a:pt x="10011" y="1115"/>
                      </a:lnTo>
                      <a:lnTo>
                        <a:pt x="10009" y="1114"/>
                      </a:lnTo>
                      <a:lnTo>
                        <a:pt x="10006" y="1113"/>
                      </a:lnTo>
                      <a:lnTo>
                        <a:pt x="10003" y="1111"/>
                      </a:lnTo>
                      <a:lnTo>
                        <a:pt x="9999" y="1109"/>
                      </a:lnTo>
                      <a:lnTo>
                        <a:pt x="9994" y="1102"/>
                      </a:lnTo>
                      <a:lnTo>
                        <a:pt x="9988" y="1096"/>
                      </a:lnTo>
                      <a:lnTo>
                        <a:pt x="9985" y="1094"/>
                      </a:lnTo>
                      <a:lnTo>
                        <a:pt x="9981" y="1092"/>
                      </a:lnTo>
                      <a:lnTo>
                        <a:pt x="9978" y="1091"/>
                      </a:lnTo>
                      <a:lnTo>
                        <a:pt x="9975" y="1091"/>
                      </a:lnTo>
                      <a:lnTo>
                        <a:pt x="9972" y="1092"/>
                      </a:lnTo>
                      <a:lnTo>
                        <a:pt x="9969" y="1094"/>
                      </a:lnTo>
                      <a:lnTo>
                        <a:pt x="9966" y="1097"/>
                      </a:lnTo>
                      <a:lnTo>
                        <a:pt x="9962" y="1103"/>
                      </a:lnTo>
                      <a:lnTo>
                        <a:pt x="9958" y="1102"/>
                      </a:lnTo>
                      <a:lnTo>
                        <a:pt x="9955" y="1099"/>
                      </a:lnTo>
                      <a:lnTo>
                        <a:pt x="9952" y="1094"/>
                      </a:lnTo>
                      <a:lnTo>
                        <a:pt x="9951" y="1090"/>
                      </a:lnTo>
                      <a:lnTo>
                        <a:pt x="9951" y="1077"/>
                      </a:lnTo>
                      <a:lnTo>
                        <a:pt x="9950" y="1066"/>
                      </a:lnTo>
                      <a:lnTo>
                        <a:pt x="9932" y="1066"/>
                      </a:lnTo>
                      <a:lnTo>
                        <a:pt x="9913" y="1066"/>
                      </a:lnTo>
                      <a:lnTo>
                        <a:pt x="9896" y="1066"/>
                      </a:lnTo>
                      <a:lnTo>
                        <a:pt x="9877" y="1066"/>
                      </a:lnTo>
                      <a:lnTo>
                        <a:pt x="9873" y="1066"/>
                      </a:lnTo>
                      <a:lnTo>
                        <a:pt x="9870" y="1067"/>
                      </a:lnTo>
                      <a:lnTo>
                        <a:pt x="9868" y="1070"/>
                      </a:lnTo>
                      <a:lnTo>
                        <a:pt x="9867" y="1071"/>
                      </a:lnTo>
                      <a:lnTo>
                        <a:pt x="9866" y="1075"/>
                      </a:lnTo>
                      <a:lnTo>
                        <a:pt x="9868" y="1080"/>
                      </a:lnTo>
                      <a:lnTo>
                        <a:pt x="9873" y="1089"/>
                      </a:lnTo>
                      <a:lnTo>
                        <a:pt x="9877" y="1091"/>
                      </a:lnTo>
                      <a:lnTo>
                        <a:pt x="9875" y="1096"/>
                      </a:lnTo>
                      <a:lnTo>
                        <a:pt x="9871" y="1101"/>
                      </a:lnTo>
                      <a:lnTo>
                        <a:pt x="9867" y="1106"/>
                      </a:lnTo>
                      <a:lnTo>
                        <a:pt x="9862" y="1111"/>
                      </a:lnTo>
                      <a:lnTo>
                        <a:pt x="9858" y="1116"/>
                      </a:lnTo>
                      <a:lnTo>
                        <a:pt x="9855" y="1123"/>
                      </a:lnTo>
                      <a:lnTo>
                        <a:pt x="9853" y="1126"/>
                      </a:lnTo>
                      <a:lnTo>
                        <a:pt x="9852" y="1130"/>
                      </a:lnTo>
                      <a:lnTo>
                        <a:pt x="9852" y="1135"/>
                      </a:lnTo>
                      <a:lnTo>
                        <a:pt x="9852" y="1140"/>
                      </a:lnTo>
                      <a:lnTo>
                        <a:pt x="9843" y="1140"/>
                      </a:lnTo>
                      <a:lnTo>
                        <a:pt x="9834" y="1141"/>
                      </a:lnTo>
                      <a:lnTo>
                        <a:pt x="9827" y="1142"/>
                      </a:lnTo>
                      <a:lnTo>
                        <a:pt x="9820" y="1144"/>
                      </a:lnTo>
                      <a:lnTo>
                        <a:pt x="9807" y="1150"/>
                      </a:lnTo>
                      <a:lnTo>
                        <a:pt x="9794" y="1155"/>
                      </a:lnTo>
                      <a:lnTo>
                        <a:pt x="9782" y="1161"/>
                      </a:lnTo>
                      <a:lnTo>
                        <a:pt x="9768" y="1165"/>
                      </a:lnTo>
                      <a:lnTo>
                        <a:pt x="9760" y="1166"/>
                      </a:lnTo>
                      <a:lnTo>
                        <a:pt x="9751" y="1166"/>
                      </a:lnTo>
                      <a:lnTo>
                        <a:pt x="9741" y="1166"/>
                      </a:lnTo>
                      <a:lnTo>
                        <a:pt x="9730" y="1164"/>
                      </a:lnTo>
                      <a:lnTo>
                        <a:pt x="9722" y="1172"/>
                      </a:lnTo>
                      <a:lnTo>
                        <a:pt x="9716" y="1181"/>
                      </a:lnTo>
                      <a:lnTo>
                        <a:pt x="9712" y="1184"/>
                      </a:lnTo>
                      <a:lnTo>
                        <a:pt x="9708" y="1188"/>
                      </a:lnTo>
                      <a:lnTo>
                        <a:pt x="9701" y="1189"/>
                      </a:lnTo>
                      <a:lnTo>
                        <a:pt x="9693" y="1189"/>
                      </a:lnTo>
                      <a:lnTo>
                        <a:pt x="9694" y="1192"/>
                      </a:lnTo>
                      <a:lnTo>
                        <a:pt x="9695" y="1194"/>
                      </a:lnTo>
                      <a:lnTo>
                        <a:pt x="9698" y="1195"/>
                      </a:lnTo>
                      <a:lnTo>
                        <a:pt x="9700" y="1198"/>
                      </a:lnTo>
                      <a:lnTo>
                        <a:pt x="9705" y="1200"/>
                      </a:lnTo>
                      <a:lnTo>
                        <a:pt x="9712" y="1200"/>
                      </a:lnTo>
                      <a:lnTo>
                        <a:pt x="9728" y="1201"/>
                      </a:lnTo>
                      <a:lnTo>
                        <a:pt x="9742" y="1201"/>
                      </a:lnTo>
                      <a:lnTo>
                        <a:pt x="9748" y="1203"/>
                      </a:lnTo>
                      <a:lnTo>
                        <a:pt x="9752" y="1207"/>
                      </a:lnTo>
                      <a:lnTo>
                        <a:pt x="9757" y="1210"/>
                      </a:lnTo>
                      <a:lnTo>
                        <a:pt x="9760" y="1213"/>
                      </a:lnTo>
                      <a:lnTo>
                        <a:pt x="9764" y="1218"/>
                      </a:lnTo>
                      <a:lnTo>
                        <a:pt x="9768" y="1221"/>
                      </a:lnTo>
                      <a:lnTo>
                        <a:pt x="9773" y="1223"/>
                      </a:lnTo>
                      <a:lnTo>
                        <a:pt x="9779" y="1225"/>
                      </a:lnTo>
                      <a:lnTo>
                        <a:pt x="9775" y="1238"/>
                      </a:lnTo>
                      <a:lnTo>
                        <a:pt x="9773" y="1247"/>
                      </a:lnTo>
                      <a:lnTo>
                        <a:pt x="9772" y="1252"/>
                      </a:lnTo>
                      <a:lnTo>
                        <a:pt x="9773" y="1255"/>
                      </a:lnTo>
                      <a:lnTo>
                        <a:pt x="9779" y="1262"/>
                      </a:lnTo>
                      <a:lnTo>
                        <a:pt x="9791" y="1274"/>
                      </a:lnTo>
                      <a:lnTo>
                        <a:pt x="9793" y="1279"/>
                      </a:lnTo>
                      <a:lnTo>
                        <a:pt x="9796" y="1283"/>
                      </a:lnTo>
                      <a:lnTo>
                        <a:pt x="9799" y="1288"/>
                      </a:lnTo>
                      <a:lnTo>
                        <a:pt x="9802" y="1291"/>
                      </a:lnTo>
                      <a:lnTo>
                        <a:pt x="9810" y="1297"/>
                      </a:lnTo>
                      <a:lnTo>
                        <a:pt x="9819" y="1302"/>
                      </a:lnTo>
                      <a:lnTo>
                        <a:pt x="9828" y="1307"/>
                      </a:lnTo>
                      <a:lnTo>
                        <a:pt x="9837" y="1312"/>
                      </a:lnTo>
                      <a:lnTo>
                        <a:pt x="9844" y="1317"/>
                      </a:lnTo>
                      <a:lnTo>
                        <a:pt x="9852" y="1323"/>
                      </a:lnTo>
                      <a:lnTo>
                        <a:pt x="9846" y="1329"/>
                      </a:lnTo>
                      <a:lnTo>
                        <a:pt x="9833" y="1342"/>
                      </a:lnTo>
                      <a:lnTo>
                        <a:pt x="9821" y="1355"/>
                      </a:lnTo>
                      <a:lnTo>
                        <a:pt x="9816" y="1360"/>
                      </a:lnTo>
                      <a:lnTo>
                        <a:pt x="9810" y="1360"/>
                      </a:lnTo>
                      <a:lnTo>
                        <a:pt x="9804" y="1360"/>
                      </a:lnTo>
                      <a:lnTo>
                        <a:pt x="9800" y="1359"/>
                      </a:lnTo>
                      <a:lnTo>
                        <a:pt x="9796" y="1358"/>
                      </a:lnTo>
                      <a:lnTo>
                        <a:pt x="9790" y="1353"/>
                      </a:lnTo>
                      <a:lnTo>
                        <a:pt x="9784" y="1349"/>
                      </a:lnTo>
                      <a:lnTo>
                        <a:pt x="9781" y="1343"/>
                      </a:lnTo>
                      <a:lnTo>
                        <a:pt x="9777" y="1339"/>
                      </a:lnTo>
                      <a:lnTo>
                        <a:pt x="9774" y="1337"/>
                      </a:lnTo>
                      <a:lnTo>
                        <a:pt x="9772" y="1336"/>
                      </a:lnTo>
                      <a:lnTo>
                        <a:pt x="9770" y="1336"/>
                      </a:lnTo>
                      <a:lnTo>
                        <a:pt x="9767" y="1336"/>
                      </a:lnTo>
                      <a:lnTo>
                        <a:pt x="9769" y="1337"/>
                      </a:lnTo>
                      <a:lnTo>
                        <a:pt x="9771" y="1339"/>
                      </a:lnTo>
                      <a:lnTo>
                        <a:pt x="9773" y="1342"/>
                      </a:lnTo>
                      <a:lnTo>
                        <a:pt x="9774" y="1347"/>
                      </a:lnTo>
                      <a:lnTo>
                        <a:pt x="9775" y="1351"/>
                      </a:lnTo>
                      <a:lnTo>
                        <a:pt x="9774" y="1356"/>
                      </a:lnTo>
                      <a:lnTo>
                        <a:pt x="9773" y="1358"/>
                      </a:lnTo>
                      <a:lnTo>
                        <a:pt x="9772" y="1359"/>
                      </a:lnTo>
                      <a:lnTo>
                        <a:pt x="9770" y="1360"/>
                      </a:lnTo>
                      <a:lnTo>
                        <a:pt x="9767" y="1360"/>
                      </a:lnTo>
                      <a:lnTo>
                        <a:pt x="9737" y="1361"/>
                      </a:lnTo>
                      <a:lnTo>
                        <a:pt x="9700" y="1361"/>
                      </a:lnTo>
                      <a:lnTo>
                        <a:pt x="9682" y="1363"/>
                      </a:lnTo>
                      <a:lnTo>
                        <a:pt x="9664" y="1365"/>
                      </a:lnTo>
                      <a:lnTo>
                        <a:pt x="9647" y="1368"/>
                      </a:lnTo>
                      <a:lnTo>
                        <a:pt x="9632" y="1372"/>
                      </a:lnTo>
                      <a:lnTo>
                        <a:pt x="9613" y="1379"/>
                      </a:lnTo>
                      <a:lnTo>
                        <a:pt x="9592" y="1390"/>
                      </a:lnTo>
                      <a:lnTo>
                        <a:pt x="9582" y="1396"/>
                      </a:lnTo>
                      <a:lnTo>
                        <a:pt x="9575" y="1403"/>
                      </a:lnTo>
                      <a:lnTo>
                        <a:pt x="9573" y="1408"/>
                      </a:lnTo>
                      <a:lnTo>
                        <a:pt x="9571" y="1411"/>
                      </a:lnTo>
                      <a:lnTo>
                        <a:pt x="9571" y="1417"/>
                      </a:lnTo>
                      <a:lnTo>
                        <a:pt x="9571" y="1421"/>
                      </a:lnTo>
                      <a:lnTo>
                        <a:pt x="9561" y="1420"/>
                      </a:lnTo>
                      <a:lnTo>
                        <a:pt x="9553" y="1419"/>
                      </a:lnTo>
                      <a:lnTo>
                        <a:pt x="9545" y="1420"/>
                      </a:lnTo>
                      <a:lnTo>
                        <a:pt x="9537" y="1421"/>
                      </a:lnTo>
                      <a:lnTo>
                        <a:pt x="9532" y="1423"/>
                      </a:lnTo>
                      <a:lnTo>
                        <a:pt x="9525" y="1426"/>
                      </a:lnTo>
                      <a:lnTo>
                        <a:pt x="9521" y="1429"/>
                      </a:lnTo>
                      <a:lnTo>
                        <a:pt x="9515" y="1432"/>
                      </a:lnTo>
                      <a:lnTo>
                        <a:pt x="9506" y="1440"/>
                      </a:lnTo>
                      <a:lnTo>
                        <a:pt x="9496" y="1447"/>
                      </a:lnTo>
                      <a:lnTo>
                        <a:pt x="9491" y="1450"/>
                      </a:lnTo>
                      <a:lnTo>
                        <a:pt x="9485" y="1454"/>
                      </a:lnTo>
                      <a:lnTo>
                        <a:pt x="9479" y="1456"/>
                      </a:lnTo>
                      <a:lnTo>
                        <a:pt x="9473" y="1458"/>
                      </a:lnTo>
                      <a:lnTo>
                        <a:pt x="9462" y="1470"/>
                      </a:lnTo>
                      <a:lnTo>
                        <a:pt x="9448" y="1482"/>
                      </a:lnTo>
                      <a:lnTo>
                        <a:pt x="9440" y="1489"/>
                      </a:lnTo>
                      <a:lnTo>
                        <a:pt x="9432" y="1497"/>
                      </a:lnTo>
                      <a:lnTo>
                        <a:pt x="9426" y="1500"/>
                      </a:lnTo>
                      <a:lnTo>
                        <a:pt x="9422" y="1504"/>
                      </a:lnTo>
                      <a:lnTo>
                        <a:pt x="9417" y="1506"/>
                      </a:lnTo>
                      <a:lnTo>
                        <a:pt x="9412" y="1507"/>
                      </a:lnTo>
                      <a:lnTo>
                        <a:pt x="9408" y="1508"/>
                      </a:lnTo>
                      <a:lnTo>
                        <a:pt x="9404" y="1509"/>
                      </a:lnTo>
                      <a:lnTo>
                        <a:pt x="9400" y="1513"/>
                      </a:lnTo>
                      <a:lnTo>
                        <a:pt x="9396" y="1516"/>
                      </a:lnTo>
                      <a:lnTo>
                        <a:pt x="9390" y="1524"/>
                      </a:lnTo>
                      <a:lnTo>
                        <a:pt x="9387" y="1531"/>
                      </a:lnTo>
                      <a:lnTo>
                        <a:pt x="9373" y="1529"/>
                      </a:lnTo>
                      <a:lnTo>
                        <a:pt x="9355" y="1530"/>
                      </a:lnTo>
                      <a:lnTo>
                        <a:pt x="9337" y="1531"/>
                      </a:lnTo>
                      <a:lnTo>
                        <a:pt x="9318" y="1533"/>
                      </a:lnTo>
                      <a:lnTo>
                        <a:pt x="9301" y="1534"/>
                      </a:lnTo>
                      <a:lnTo>
                        <a:pt x="9286" y="1531"/>
                      </a:lnTo>
                      <a:lnTo>
                        <a:pt x="9279" y="1530"/>
                      </a:lnTo>
                      <a:lnTo>
                        <a:pt x="9274" y="1527"/>
                      </a:lnTo>
                      <a:lnTo>
                        <a:pt x="9269" y="1524"/>
                      </a:lnTo>
                      <a:lnTo>
                        <a:pt x="9265" y="1519"/>
                      </a:lnTo>
                      <a:lnTo>
                        <a:pt x="9260" y="1523"/>
                      </a:lnTo>
                      <a:lnTo>
                        <a:pt x="9253" y="1526"/>
                      </a:lnTo>
                      <a:lnTo>
                        <a:pt x="9246" y="1528"/>
                      </a:lnTo>
                      <a:lnTo>
                        <a:pt x="9239" y="1530"/>
                      </a:lnTo>
                      <a:lnTo>
                        <a:pt x="9236" y="1531"/>
                      </a:lnTo>
                      <a:lnTo>
                        <a:pt x="9233" y="1534"/>
                      </a:lnTo>
                      <a:lnTo>
                        <a:pt x="9231" y="1535"/>
                      </a:lnTo>
                      <a:lnTo>
                        <a:pt x="9229" y="1538"/>
                      </a:lnTo>
                      <a:lnTo>
                        <a:pt x="9228" y="1541"/>
                      </a:lnTo>
                      <a:lnTo>
                        <a:pt x="9227" y="1545"/>
                      </a:lnTo>
                      <a:lnTo>
                        <a:pt x="9227" y="1550"/>
                      </a:lnTo>
                      <a:lnTo>
                        <a:pt x="9228" y="1556"/>
                      </a:lnTo>
                      <a:lnTo>
                        <a:pt x="9186" y="1559"/>
                      </a:lnTo>
                      <a:lnTo>
                        <a:pt x="9154" y="1560"/>
                      </a:lnTo>
                      <a:lnTo>
                        <a:pt x="9123" y="1559"/>
                      </a:lnTo>
                      <a:lnTo>
                        <a:pt x="9081" y="1556"/>
                      </a:lnTo>
                      <a:lnTo>
                        <a:pt x="9075" y="1558"/>
                      </a:lnTo>
                      <a:lnTo>
                        <a:pt x="9070" y="1563"/>
                      </a:lnTo>
                      <a:lnTo>
                        <a:pt x="9068" y="1565"/>
                      </a:lnTo>
                      <a:lnTo>
                        <a:pt x="9064" y="1566"/>
                      </a:lnTo>
                      <a:lnTo>
                        <a:pt x="9061" y="1568"/>
                      </a:lnTo>
                      <a:lnTo>
                        <a:pt x="9056" y="1568"/>
                      </a:lnTo>
                      <a:lnTo>
                        <a:pt x="9046" y="1574"/>
                      </a:lnTo>
                      <a:lnTo>
                        <a:pt x="9035" y="1580"/>
                      </a:lnTo>
                      <a:lnTo>
                        <a:pt x="9030" y="1586"/>
                      </a:lnTo>
                      <a:lnTo>
                        <a:pt x="9025" y="1590"/>
                      </a:lnTo>
                      <a:lnTo>
                        <a:pt x="9022" y="1597"/>
                      </a:lnTo>
                      <a:lnTo>
                        <a:pt x="9020" y="1605"/>
                      </a:lnTo>
                      <a:lnTo>
                        <a:pt x="9020" y="1610"/>
                      </a:lnTo>
                      <a:lnTo>
                        <a:pt x="9018" y="1616"/>
                      </a:lnTo>
                      <a:lnTo>
                        <a:pt x="9014" y="1619"/>
                      </a:lnTo>
                      <a:lnTo>
                        <a:pt x="9011" y="1623"/>
                      </a:lnTo>
                      <a:lnTo>
                        <a:pt x="9002" y="1628"/>
                      </a:lnTo>
                      <a:lnTo>
                        <a:pt x="8992" y="1634"/>
                      </a:lnTo>
                      <a:lnTo>
                        <a:pt x="8987" y="1637"/>
                      </a:lnTo>
                      <a:lnTo>
                        <a:pt x="8983" y="1640"/>
                      </a:lnTo>
                      <a:lnTo>
                        <a:pt x="8979" y="1644"/>
                      </a:lnTo>
                      <a:lnTo>
                        <a:pt x="8975" y="1648"/>
                      </a:lnTo>
                      <a:lnTo>
                        <a:pt x="8973" y="1654"/>
                      </a:lnTo>
                      <a:lnTo>
                        <a:pt x="8971" y="1660"/>
                      </a:lnTo>
                      <a:lnTo>
                        <a:pt x="8971" y="1668"/>
                      </a:lnTo>
                      <a:lnTo>
                        <a:pt x="8971" y="1678"/>
                      </a:lnTo>
                      <a:lnTo>
                        <a:pt x="8971" y="1685"/>
                      </a:lnTo>
                      <a:lnTo>
                        <a:pt x="8971" y="1691"/>
                      </a:lnTo>
                      <a:lnTo>
                        <a:pt x="8972" y="1696"/>
                      </a:lnTo>
                      <a:lnTo>
                        <a:pt x="8974" y="1699"/>
                      </a:lnTo>
                      <a:lnTo>
                        <a:pt x="8976" y="1704"/>
                      </a:lnTo>
                      <a:lnTo>
                        <a:pt x="8980" y="1706"/>
                      </a:lnTo>
                      <a:lnTo>
                        <a:pt x="8983" y="1709"/>
                      </a:lnTo>
                      <a:lnTo>
                        <a:pt x="8986" y="1712"/>
                      </a:lnTo>
                      <a:lnTo>
                        <a:pt x="9004" y="1718"/>
                      </a:lnTo>
                      <a:lnTo>
                        <a:pt x="9020" y="1727"/>
                      </a:lnTo>
                      <a:lnTo>
                        <a:pt x="9018" y="1738"/>
                      </a:lnTo>
                      <a:lnTo>
                        <a:pt x="9015" y="1750"/>
                      </a:lnTo>
                      <a:lnTo>
                        <a:pt x="9012" y="1760"/>
                      </a:lnTo>
                      <a:lnTo>
                        <a:pt x="9008" y="1770"/>
                      </a:lnTo>
                      <a:lnTo>
                        <a:pt x="9005" y="1774"/>
                      </a:lnTo>
                      <a:lnTo>
                        <a:pt x="9002" y="1777"/>
                      </a:lnTo>
                      <a:lnTo>
                        <a:pt x="8999" y="1781"/>
                      </a:lnTo>
                      <a:lnTo>
                        <a:pt x="8994" y="1784"/>
                      </a:lnTo>
                      <a:lnTo>
                        <a:pt x="8990" y="1786"/>
                      </a:lnTo>
                      <a:lnTo>
                        <a:pt x="8984" y="1787"/>
                      </a:lnTo>
                      <a:lnTo>
                        <a:pt x="8979" y="1788"/>
                      </a:lnTo>
                      <a:lnTo>
                        <a:pt x="8971" y="1788"/>
                      </a:lnTo>
                      <a:lnTo>
                        <a:pt x="8972" y="1797"/>
                      </a:lnTo>
                      <a:lnTo>
                        <a:pt x="8972" y="1804"/>
                      </a:lnTo>
                      <a:lnTo>
                        <a:pt x="8971" y="1811"/>
                      </a:lnTo>
                      <a:lnTo>
                        <a:pt x="8969" y="1816"/>
                      </a:lnTo>
                      <a:lnTo>
                        <a:pt x="8965" y="1821"/>
                      </a:lnTo>
                      <a:lnTo>
                        <a:pt x="8961" y="1823"/>
                      </a:lnTo>
                      <a:lnTo>
                        <a:pt x="8954" y="1825"/>
                      </a:lnTo>
                      <a:lnTo>
                        <a:pt x="8946" y="1825"/>
                      </a:lnTo>
                      <a:lnTo>
                        <a:pt x="8946" y="1837"/>
                      </a:lnTo>
                      <a:lnTo>
                        <a:pt x="8946" y="1850"/>
                      </a:lnTo>
                      <a:lnTo>
                        <a:pt x="8946" y="1862"/>
                      </a:lnTo>
                      <a:lnTo>
                        <a:pt x="8946" y="1874"/>
                      </a:lnTo>
                      <a:lnTo>
                        <a:pt x="8947" y="1877"/>
                      </a:lnTo>
                      <a:lnTo>
                        <a:pt x="8949" y="1879"/>
                      </a:lnTo>
                      <a:lnTo>
                        <a:pt x="8951" y="1880"/>
                      </a:lnTo>
                      <a:lnTo>
                        <a:pt x="8952" y="1881"/>
                      </a:lnTo>
                      <a:lnTo>
                        <a:pt x="8955" y="1880"/>
                      </a:lnTo>
                      <a:lnTo>
                        <a:pt x="8960" y="1879"/>
                      </a:lnTo>
                      <a:lnTo>
                        <a:pt x="8963" y="1877"/>
                      </a:lnTo>
                      <a:lnTo>
                        <a:pt x="8966" y="1877"/>
                      </a:lnTo>
                      <a:lnTo>
                        <a:pt x="8969" y="1879"/>
                      </a:lnTo>
                      <a:lnTo>
                        <a:pt x="8970" y="1880"/>
                      </a:lnTo>
                      <a:lnTo>
                        <a:pt x="8971" y="1882"/>
                      </a:lnTo>
                      <a:lnTo>
                        <a:pt x="8971" y="1886"/>
                      </a:lnTo>
                      <a:lnTo>
                        <a:pt x="8973" y="1891"/>
                      </a:lnTo>
                      <a:lnTo>
                        <a:pt x="8973" y="1894"/>
                      </a:lnTo>
                      <a:lnTo>
                        <a:pt x="8973" y="1898"/>
                      </a:lnTo>
                      <a:lnTo>
                        <a:pt x="8973" y="1900"/>
                      </a:lnTo>
                      <a:lnTo>
                        <a:pt x="8970" y="1903"/>
                      </a:lnTo>
                      <a:lnTo>
                        <a:pt x="8965" y="1905"/>
                      </a:lnTo>
                      <a:lnTo>
                        <a:pt x="8955" y="1908"/>
                      </a:lnTo>
                      <a:lnTo>
                        <a:pt x="8946" y="1911"/>
                      </a:lnTo>
                      <a:lnTo>
                        <a:pt x="8944" y="1918"/>
                      </a:lnTo>
                      <a:lnTo>
                        <a:pt x="8941" y="1930"/>
                      </a:lnTo>
                      <a:lnTo>
                        <a:pt x="8937" y="1941"/>
                      </a:lnTo>
                      <a:lnTo>
                        <a:pt x="8934" y="1948"/>
                      </a:lnTo>
                      <a:lnTo>
                        <a:pt x="8928" y="1950"/>
                      </a:lnTo>
                      <a:lnTo>
                        <a:pt x="8922" y="1951"/>
                      </a:lnTo>
                      <a:lnTo>
                        <a:pt x="8913" y="1952"/>
                      </a:lnTo>
                      <a:lnTo>
                        <a:pt x="8904" y="1953"/>
                      </a:lnTo>
                      <a:lnTo>
                        <a:pt x="8895" y="1953"/>
                      </a:lnTo>
                      <a:lnTo>
                        <a:pt x="8887" y="1954"/>
                      </a:lnTo>
                      <a:lnTo>
                        <a:pt x="8880" y="1956"/>
                      </a:lnTo>
                      <a:lnTo>
                        <a:pt x="8873" y="1960"/>
                      </a:lnTo>
                      <a:lnTo>
                        <a:pt x="8872" y="1964"/>
                      </a:lnTo>
                      <a:lnTo>
                        <a:pt x="8872" y="1970"/>
                      </a:lnTo>
                      <a:lnTo>
                        <a:pt x="8873" y="1978"/>
                      </a:lnTo>
                      <a:lnTo>
                        <a:pt x="8874" y="1985"/>
                      </a:lnTo>
                      <a:lnTo>
                        <a:pt x="8875" y="1992"/>
                      </a:lnTo>
                      <a:lnTo>
                        <a:pt x="8876" y="2000"/>
                      </a:lnTo>
                      <a:lnTo>
                        <a:pt x="8875" y="2005"/>
                      </a:lnTo>
                      <a:lnTo>
                        <a:pt x="8873" y="2009"/>
                      </a:lnTo>
                      <a:lnTo>
                        <a:pt x="8872" y="2010"/>
                      </a:lnTo>
                      <a:lnTo>
                        <a:pt x="8870" y="2010"/>
                      </a:lnTo>
                      <a:lnTo>
                        <a:pt x="8868" y="2009"/>
                      </a:lnTo>
                      <a:lnTo>
                        <a:pt x="8867" y="2008"/>
                      </a:lnTo>
                      <a:lnTo>
                        <a:pt x="8865" y="2004"/>
                      </a:lnTo>
                      <a:lnTo>
                        <a:pt x="8864" y="2000"/>
                      </a:lnTo>
                      <a:lnTo>
                        <a:pt x="8863" y="1989"/>
                      </a:lnTo>
                      <a:lnTo>
                        <a:pt x="8861" y="1984"/>
                      </a:lnTo>
                      <a:lnTo>
                        <a:pt x="8857" y="1983"/>
                      </a:lnTo>
                      <a:lnTo>
                        <a:pt x="8852" y="1984"/>
                      </a:lnTo>
                      <a:lnTo>
                        <a:pt x="8846" y="1988"/>
                      </a:lnTo>
                      <a:lnTo>
                        <a:pt x="8842" y="1993"/>
                      </a:lnTo>
                      <a:lnTo>
                        <a:pt x="8839" y="1998"/>
                      </a:lnTo>
                      <a:lnTo>
                        <a:pt x="8838" y="2002"/>
                      </a:lnTo>
                      <a:lnTo>
                        <a:pt x="8838" y="2007"/>
                      </a:lnTo>
                      <a:lnTo>
                        <a:pt x="8838" y="2013"/>
                      </a:lnTo>
                      <a:lnTo>
                        <a:pt x="8839" y="2020"/>
                      </a:lnTo>
                      <a:lnTo>
                        <a:pt x="8842" y="2028"/>
                      </a:lnTo>
                      <a:lnTo>
                        <a:pt x="8844" y="2035"/>
                      </a:lnTo>
                      <a:lnTo>
                        <a:pt x="8848" y="2045"/>
                      </a:lnTo>
                      <a:lnTo>
                        <a:pt x="8844" y="2043"/>
                      </a:lnTo>
                      <a:lnTo>
                        <a:pt x="8841" y="2043"/>
                      </a:lnTo>
                      <a:lnTo>
                        <a:pt x="8837" y="2043"/>
                      </a:lnTo>
                      <a:lnTo>
                        <a:pt x="8835" y="2043"/>
                      </a:lnTo>
                      <a:lnTo>
                        <a:pt x="8832" y="2047"/>
                      </a:lnTo>
                      <a:lnTo>
                        <a:pt x="8829" y="2051"/>
                      </a:lnTo>
                      <a:lnTo>
                        <a:pt x="8828" y="2056"/>
                      </a:lnTo>
                      <a:lnTo>
                        <a:pt x="8828" y="2061"/>
                      </a:lnTo>
                      <a:lnTo>
                        <a:pt x="8827" y="2066"/>
                      </a:lnTo>
                      <a:lnTo>
                        <a:pt x="8824" y="2070"/>
                      </a:lnTo>
                      <a:lnTo>
                        <a:pt x="8813" y="2070"/>
                      </a:lnTo>
                      <a:lnTo>
                        <a:pt x="8799" y="2070"/>
                      </a:lnTo>
                      <a:lnTo>
                        <a:pt x="8796" y="2077"/>
                      </a:lnTo>
                      <a:lnTo>
                        <a:pt x="8794" y="2088"/>
                      </a:lnTo>
                      <a:lnTo>
                        <a:pt x="8792" y="2092"/>
                      </a:lnTo>
                      <a:lnTo>
                        <a:pt x="8788" y="2096"/>
                      </a:lnTo>
                      <a:lnTo>
                        <a:pt x="8786" y="2097"/>
                      </a:lnTo>
                      <a:lnTo>
                        <a:pt x="8783" y="2097"/>
                      </a:lnTo>
                      <a:lnTo>
                        <a:pt x="8779" y="2096"/>
                      </a:lnTo>
                      <a:lnTo>
                        <a:pt x="8776" y="2094"/>
                      </a:lnTo>
                      <a:lnTo>
                        <a:pt x="8775" y="2101"/>
                      </a:lnTo>
                      <a:lnTo>
                        <a:pt x="8774" y="2108"/>
                      </a:lnTo>
                      <a:lnTo>
                        <a:pt x="8772" y="2113"/>
                      </a:lnTo>
                      <a:lnTo>
                        <a:pt x="8769" y="2118"/>
                      </a:lnTo>
                      <a:lnTo>
                        <a:pt x="8766" y="2123"/>
                      </a:lnTo>
                      <a:lnTo>
                        <a:pt x="8764" y="2129"/>
                      </a:lnTo>
                      <a:lnTo>
                        <a:pt x="8763" y="2136"/>
                      </a:lnTo>
                      <a:lnTo>
                        <a:pt x="8763" y="2143"/>
                      </a:lnTo>
                      <a:lnTo>
                        <a:pt x="8747" y="2143"/>
                      </a:lnTo>
                      <a:lnTo>
                        <a:pt x="8733" y="2142"/>
                      </a:lnTo>
                      <a:lnTo>
                        <a:pt x="8726" y="2143"/>
                      </a:lnTo>
                      <a:lnTo>
                        <a:pt x="8720" y="2146"/>
                      </a:lnTo>
                      <a:lnTo>
                        <a:pt x="8718" y="2148"/>
                      </a:lnTo>
                      <a:lnTo>
                        <a:pt x="8716" y="2150"/>
                      </a:lnTo>
                      <a:lnTo>
                        <a:pt x="8715" y="2152"/>
                      </a:lnTo>
                      <a:lnTo>
                        <a:pt x="8714" y="2156"/>
                      </a:lnTo>
                      <a:lnTo>
                        <a:pt x="8709" y="2153"/>
                      </a:lnTo>
                      <a:lnTo>
                        <a:pt x="8708" y="2150"/>
                      </a:lnTo>
                      <a:lnTo>
                        <a:pt x="8708" y="2147"/>
                      </a:lnTo>
                      <a:lnTo>
                        <a:pt x="8709" y="2143"/>
                      </a:lnTo>
                      <a:lnTo>
                        <a:pt x="8711" y="2138"/>
                      </a:lnTo>
                      <a:lnTo>
                        <a:pt x="8713" y="2132"/>
                      </a:lnTo>
                      <a:lnTo>
                        <a:pt x="8715" y="2126"/>
                      </a:lnTo>
                      <a:lnTo>
                        <a:pt x="8714" y="2119"/>
                      </a:lnTo>
                      <a:lnTo>
                        <a:pt x="8713" y="2119"/>
                      </a:lnTo>
                      <a:lnTo>
                        <a:pt x="8709" y="2116"/>
                      </a:lnTo>
                      <a:lnTo>
                        <a:pt x="8705" y="2111"/>
                      </a:lnTo>
                      <a:lnTo>
                        <a:pt x="8701" y="2107"/>
                      </a:lnTo>
                      <a:lnTo>
                        <a:pt x="8701" y="2094"/>
                      </a:lnTo>
                      <a:lnTo>
                        <a:pt x="8701" y="2082"/>
                      </a:lnTo>
                      <a:lnTo>
                        <a:pt x="8689" y="2070"/>
                      </a:lnTo>
                      <a:lnTo>
                        <a:pt x="8677" y="2058"/>
                      </a:lnTo>
                      <a:lnTo>
                        <a:pt x="8674" y="2053"/>
                      </a:lnTo>
                      <a:lnTo>
                        <a:pt x="8668" y="2049"/>
                      </a:lnTo>
                      <a:lnTo>
                        <a:pt x="8666" y="2047"/>
                      </a:lnTo>
                      <a:lnTo>
                        <a:pt x="8662" y="2045"/>
                      </a:lnTo>
                      <a:lnTo>
                        <a:pt x="8658" y="2044"/>
                      </a:lnTo>
                      <a:lnTo>
                        <a:pt x="8654" y="2045"/>
                      </a:lnTo>
                      <a:lnTo>
                        <a:pt x="8658" y="2038"/>
                      </a:lnTo>
                      <a:lnTo>
                        <a:pt x="8661" y="2029"/>
                      </a:lnTo>
                      <a:lnTo>
                        <a:pt x="8664" y="2020"/>
                      </a:lnTo>
                      <a:lnTo>
                        <a:pt x="8665" y="2011"/>
                      </a:lnTo>
                      <a:lnTo>
                        <a:pt x="8666" y="1991"/>
                      </a:lnTo>
                      <a:lnTo>
                        <a:pt x="8666" y="1972"/>
                      </a:lnTo>
                      <a:lnTo>
                        <a:pt x="8665" y="1965"/>
                      </a:lnTo>
                      <a:lnTo>
                        <a:pt x="8664" y="1960"/>
                      </a:lnTo>
                      <a:lnTo>
                        <a:pt x="8661" y="1955"/>
                      </a:lnTo>
                      <a:lnTo>
                        <a:pt x="8659" y="1952"/>
                      </a:lnTo>
                      <a:lnTo>
                        <a:pt x="8658" y="1949"/>
                      </a:lnTo>
                      <a:lnTo>
                        <a:pt x="8656" y="1944"/>
                      </a:lnTo>
                      <a:lnTo>
                        <a:pt x="8654" y="1941"/>
                      </a:lnTo>
                      <a:lnTo>
                        <a:pt x="8654" y="1935"/>
                      </a:lnTo>
                      <a:lnTo>
                        <a:pt x="8652" y="1918"/>
                      </a:lnTo>
                      <a:lnTo>
                        <a:pt x="8652" y="1899"/>
                      </a:lnTo>
                      <a:lnTo>
                        <a:pt x="8654" y="1881"/>
                      </a:lnTo>
                      <a:lnTo>
                        <a:pt x="8656" y="1863"/>
                      </a:lnTo>
                      <a:lnTo>
                        <a:pt x="8657" y="1846"/>
                      </a:lnTo>
                      <a:lnTo>
                        <a:pt x="8657" y="1830"/>
                      </a:lnTo>
                      <a:lnTo>
                        <a:pt x="8656" y="1815"/>
                      </a:lnTo>
                      <a:lnTo>
                        <a:pt x="8654" y="1801"/>
                      </a:lnTo>
                      <a:lnTo>
                        <a:pt x="8660" y="1806"/>
                      </a:lnTo>
                      <a:lnTo>
                        <a:pt x="8666" y="1810"/>
                      </a:lnTo>
                      <a:lnTo>
                        <a:pt x="8670" y="1812"/>
                      </a:lnTo>
                      <a:lnTo>
                        <a:pt x="8673" y="1812"/>
                      </a:lnTo>
                      <a:lnTo>
                        <a:pt x="8675" y="1811"/>
                      </a:lnTo>
                      <a:lnTo>
                        <a:pt x="8675" y="1808"/>
                      </a:lnTo>
                      <a:lnTo>
                        <a:pt x="8675" y="1804"/>
                      </a:lnTo>
                      <a:lnTo>
                        <a:pt x="8675" y="1800"/>
                      </a:lnTo>
                      <a:lnTo>
                        <a:pt x="8674" y="1788"/>
                      </a:lnTo>
                      <a:lnTo>
                        <a:pt x="8671" y="1775"/>
                      </a:lnTo>
                      <a:lnTo>
                        <a:pt x="8671" y="1770"/>
                      </a:lnTo>
                      <a:lnTo>
                        <a:pt x="8673" y="1763"/>
                      </a:lnTo>
                      <a:lnTo>
                        <a:pt x="8675" y="1757"/>
                      </a:lnTo>
                      <a:lnTo>
                        <a:pt x="8677" y="1752"/>
                      </a:lnTo>
                      <a:lnTo>
                        <a:pt x="8679" y="1752"/>
                      </a:lnTo>
                      <a:lnTo>
                        <a:pt x="8681" y="1755"/>
                      </a:lnTo>
                      <a:lnTo>
                        <a:pt x="8685" y="1761"/>
                      </a:lnTo>
                      <a:lnTo>
                        <a:pt x="8688" y="1766"/>
                      </a:lnTo>
                      <a:lnTo>
                        <a:pt x="8691" y="1772"/>
                      </a:lnTo>
                      <a:lnTo>
                        <a:pt x="8696" y="1773"/>
                      </a:lnTo>
                      <a:lnTo>
                        <a:pt x="8697" y="1773"/>
                      </a:lnTo>
                      <a:lnTo>
                        <a:pt x="8699" y="1772"/>
                      </a:lnTo>
                      <a:lnTo>
                        <a:pt x="8700" y="1768"/>
                      </a:lnTo>
                      <a:lnTo>
                        <a:pt x="8701" y="1764"/>
                      </a:lnTo>
                      <a:lnTo>
                        <a:pt x="8701" y="1751"/>
                      </a:lnTo>
                      <a:lnTo>
                        <a:pt x="8701" y="1739"/>
                      </a:lnTo>
                      <a:lnTo>
                        <a:pt x="8708" y="1732"/>
                      </a:lnTo>
                      <a:lnTo>
                        <a:pt x="8717" y="1724"/>
                      </a:lnTo>
                      <a:lnTo>
                        <a:pt x="8727" y="1715"/>
                      </a:lnTo>
                      <a:lnTo>
                        <a:pt x="8739" y="1706"/>
                      </a:lnTo>
                      <a:lnTo>
                        <a:pt x="8760" y="1689"/>
                      </a:lnTo>
                      <a:lnTo>
                        <a:pt x="8776" y="1678"/>
                      </a:lnTo>
                      <a:lnTo>
                        <a:pt x="8778" y="1677"/>
                      </a:lnTo>
                      <a:lnTo>
                        <a:pt x="8785" y="1675"/>
                      </a:lnTo>
                      <a:lnTo>
                        <a:pt x="8788" y="1673"/>
                      </a:lnTo>
                      <a:lnTo>
                        <a:pt x="8789" y="1671"/>
                      </a:lnTo>
                      <a:lnTo>
                        <a:pt x="8789" y="1668"/>
                      </a:lnTo>
                      <a:lnTo>
                        <a:pt x="8787" y="1666"/>
                      </a:lnTo>
                      <a:lnTo>
                        <a:pt x="8783" y="1662"/>
                      </a:lnTo>
                      <a:lnTo>
                        <a:pt x="8780" y="1658"/>
                      </a:lnTo>
                      <a:lnTo>
                        <a:pt x="8782" y="1656"/>
                      </a:lnTo>
                      <a:lnTo>
                        <a:pt x="8785" y="1655"/>
                      </a:lnTo>
                      <a:lnTo>
                        <a:pt x="8797" y="1655"/>
                      </a:lnTo>
                      <a:lnTo>
                        <a:pt x="8812" y="1654"/>
                      </a:lnTo>
                      <a:lnTo>
                        <a:pt x="8818" y="1649"/>
                      </a:lnTo>
                      <a:lnTo>
                        <a:pt x="8824" y="1644"/>
                      </a:lnTo>
                      <a:lnTo>
                        <a:pt x="8828" y="1638"/>
                      </a:lnTo>
                      <a:lnTo>
                        <a:pt x="8832" y="1630"/>
                      </a:lnTo>
                      <a:lnTo>
                        <a:pt x="8835" y="1623"/>
                      </a:lnTo>
                      <a:lnTo>
                        <a:pt x="8836" y="1614"/>
                      </a:lnTo>
                      <a:lnTo>
                        <a:pt x="8837" y="1604"/>
                      </a:lnTo>
                      <a:lnTo>
                        <a:pt x="8836" y="1593"/>
                      </a:lnTo>
                      <a:lnTo>
                        <a:pt x="8844" y="1588"/>
                      </a:lnTo>
                      <a:lnTo>
                        <a:pt x="8858" y="1581"/>
                      </a:lnTo>
                      <a:lnTo>
                        <a:pt x="8865" y="1578"/>
                      </a:lnTo>
                      <a:lnTo>
                        <a:pt x="8871" y="1575"/>
                      </a:lnTo>
                      <a:lnTo>
                        <a:pt x="8873" y="1573"/>
                      </a:lnTo>
                      <a:lnTo>
                        <a:pt x="8874" y="1571"/>
                      </a:lnTo>
                      <a:lnTo>
                        <a:pt x="8874" y="1569"/>
                      </a:lnTo>
                      <a:lnTo>
                        <a:pt x="8873" y="1568"/>
                      </a:lnTo>
                      <a:lnTo>
                        <a:pt x="8867" y="1568"/>
                      </a:lnTo>
                      <a:lnTo>
                        <a:pt x="8861" y="1568"/>
                      </a:lnTo>
                      <a:lnTo>
                        <a:pt x="8867" y="1555"/>
                      </a:lnTo>
                      <a:lnTo>
                        <a:pt x="8873" y="1544"/>
                      </a:lnTo>
                      <a:lnTo>
                        <a:pt x="8878" y="1544"/>
                      </a:lnTo>
                      <a:lnTo>
                        <a:pt x="8884" y="1546"/>
                      </a:lnTo>
                      <a:lnTo>
                        <a:pt x="8888" y="1549"/>
                      </a:lnTo>
                      <a:lnTo>
                        <a:pt x="8893" y="1550"/>
                      </a:lnTo>
                      <a:lnTo>
                        <a:pt x="8895" y="1551"/>
                      </a:lnTo>
                      <a:lnTo>
                        <a:pt x="8896" y="1550"/>
                      </a:lnTo>
                      <a:lnTo>
                        <a:pt x="8897" y="1548"/>
                      </a:lnTo>
                      <a:lnTo>
                        <a:pt x="8898" y="1546"/>
                      </a:lnTo>
                      <a:lnTo>
                        <a:pt x="8900" y="1536"/>
                      </a:lnTo>
                      <a:lnTo>
                        <a:pt x="8897" y="1519"/>
                      </a:lnTo>
                      <a:lnTo>
                        <a:pt x="8914" y="1518"/>
                      </a:lnTo>
                      <a:lnTo>
                        <a:pt x="8931" y="1516"/>
                      </a:lnTo>
                      <a:lnTo>
                        <a:pt x="8946" y="1513"/>
                      </a:lnTo>
                      <a:lnTo>
                        <a:pt x="8959" y="1507"/>
                      </a:lnTo>
                      <a:lnTo>
                        <a:pt x="8965" y="1495"/>
                      </a:lnTo>
                      <a:lnTo>
                        <a:pt x="8971" y="1482"/>
                      </a:lnTo>
                      <a:lnTo>
                        <a:pt x="8984" y="1482"/>
                      </a:lnTo>
                      <a:lnTo>
                        <a:pt x="8995" y="1482"/>
                      </a:lnTo>
                      <a:lnTo>
                        <a:pt x="9009" y="1470"/>
                      </a:lnTo>
                      <a:lnTo>
                        <a:pt x="9020" y="1458"/>
                      </a:lnTo>
                      <a:lnTo>
                        <a:pt x="9024" y="1455"/>
                      </a:lnTo>
                      <a:lnTo>
                        <a:pt x="9029" y="1455"/>
                      </a:lnTo>
                      <a:lnTo>
                        <a:pt x="9030" y="1454"/>
                      </a:lnTo>
                      <a:lnTo>
                        <a:pt x="9031" y="1452"/>
                      </a:lnTo>
                      <a:lnTo>
                        <a:pt x="9032" y="1450"/>
                      </a:lnTo>
                      <a:lnTo>
                        <a:pt x="9032" y="1446"/>
                      </a:lnTo>
                      <a:lnTo>
                        <a:pt x="9033" y="1439"/>
                      </a:lnTo>
                      <a:lnTo>
                        <a:pt x="9035" y="1432"/>
                      </a:lnTo>
                      <a:lnTo>
                        <a:pt x="9039" y="1425"/>
                      </a:lnTo>
                      <a:lnTo>
                        <a:pt x="9043" y="1418"/>
                      </a:lnTo>
                      <a:lnTo>
                        <a:pt x="9046" y="1416"/>
                      </a:lnTo>
                      <a:lnTo>
                        <a:pt x="9049" y="1413"/>
                      </a:lnTo>
                      <a:lnTo>
                        <a:pt x="9052" y="1412"/>
                      </a:lnTo>
                      <a:lnTo>
                        <a:pt x="9055" y="1412"/>
                      </a:lnTo>
                      <a:lnTo>
                        <a:pt x="9059" y="1412"/>
                      </a:lnTo>
                      <a:lnTo>
                        <a:pt x="9062" y="1415"/>
                      </a:lnTo>
                      <a:lnTo>
                        <a:pt x="9065" y="1417"/>
                      </a:lnTo>
                      <a:lnTo>
                        <a:pt x="9069" y="1421"/>
                      </a:lnTo>
                      <a:lnTo>
                        <a:pt x="9069" y="1406"/>
                      </a:lnTo>
                      <a:lnTo>
                        <a:pt x="9069" y="1390"/>
                      </a:lnTo>
                      <a:lnTo>
                        <a:pt x="9069" y="1376"/>
                      </a:lnTo>
                      <a:lnTo>
                        <a:pt x="9069" y="1360"/>
                      </a:lnTo>
                      <a:lnTo>
                        <a:pt x="9059" y="1359"/>
                      </a:lnTo>
                      <a:lnTo>
                        <a:pt x="9050" y="1359"/>
                      </a:lnTo>
                      <a:lnTo>
                        <a:pt x="9041" y="1359"/>
                      </a:lnTo>
                      <a:lnTo>
                        <a:pt x="9033" y="1361"/>
                      </a:lnTo>
                      <a:lnTo>
                        <a:pt x="9026" y="1362"/>
                      </a:lnTo>
                      <a:lnTo>
                        <a:pt x="9020" y="1366"/>
                      </a:lnTo>
                      <a:lnTo>
                        <a:pt x="9013" y="1369"/>
                      </a:lnTo>
                      <a:lnTo>
                        <a:pt x="9008" y="1372"/>
                      </a:lnTo>
                      <a:lnTo>
                        <a:pt x="8996" y="1385"/>
                      </a:lnTo>
                      <a:lnTo>
                        <a:pt x="8983" y="1397"/>
                      </a:lnTo>
                      <a:lnTo>
                        <a:pt x="8980" y="1399"/>
                      </a:lnTo>
                      <a:lnTo>
                        <a:pt x="8975" y="1400"/>
                      </a:lnTo>
                      <a:lnTo>
                        <a:pt x="8974" y="1400"/>
                      </a:lnTo>
                      <a:lnTo>
                        <a:pt x="8973" y="1402"/>
                      </a:lnTo>
                      <a:lnTo>
                        <a:pt x="8972" y="1405"/>
                      </a:lnTo>
                      <a:lnTo>
                        <a:pt x="8971" y="1409"/>
                      </a:lnTo>
                      <a:lnTo>
                        <a:pt x="8971" y="1412"/>
                      </a:lnTo>
                      <a:lnTo>
                        <a:pt x="8969" y="1416"/>
                      </a:lnTo>
                      <a:lnTo>
                        <a:pt x="8966" y="1419"/>
                      </a:lnTo>
                      <a:lnTo>
                        <a:pt x="8963" y="1421"/>
                      </a:lnTo>
                      <a:lnTo>
                        <a:pt x="8955" y="1426"/>
                      </a:lnTo>
                      <a:lnTo>
                        <a:pt x="8946" y="1429"/>
                      </a:lnTo>
                      <a:lnTo>
                        <a:pt x="8937" y="1434"/>
                      </a:lnTo>
                      <a:lnTo>
                        <a:pt x="8930" y="1439"/>
                      </a:lnTo>
                      <a:lnTo>
                        <a:pt x="8927" y="1444"/>
                      </a:lnTo>
                      <a:lnTo>
                        <a:pt x="8924" y="1447"/>
                      </a:lnTo>
                      <a:lnTo>
                        <a:pt x="8923" y="1452"/>
                      </a:lnTo>
                      <a:lnTo>
                        <a:pt x="8922" y="1458"/>
                      </a:lnTo>
                      <a:lnTo>
                        <a:pt x="8914" y="1457"/>
                      </a:lnTo>
                      <a:lnTo>
                        <a:pt x="8906" y="1457"/>
                      </a:lnTo>
                      <a:lnTo>
                        <a:pt x="8900" y="1458"/>
                      </a:lnTo>
                      <a:lnTo>
                        <a:pt x="8894" y="1460"/>
                      </a:lnTo>
                      <a:lnTo>
                        <a:pt x="8890" y="1464"/>
                      </a:lnTo>
                      <a:lnTo>
                        <a:pt x="8887" y="1469"/>
                      </a:lnTo>
                      <a:lnTo>
                        <a:pt x="8886" y="1475"/>
                      </a:lnTo>
                      <a:lnTo>
                        <a:pt x="8885" y="1482"/>
                      </a:lnTo>
                      <a:lnTo>
                        <a:pt x="8883" y="1482"/>
                      </a:lnTo>
                      <a:lnTo>
                        <a:pt x="8881" y="1482"/>
                      </a:lnTo>
                      <a:lnTo>
                        <a:pt x="8880" y="1481"/>
                      </a:lnTo>
                      <a:lnTo>
                        <a:pt x="8878" y="1480"/>
                      </a:lnTo>
                      <a:lnTo>
                        <a:pt x="8877" y="1477"/>
                      </a:lnTo>
                      <a:lnTo>
                        <a:pt x="8876" y="1474"/>
                      </a:lnTo>
                      <a:lnTo>
                        <a:pt x="8876" y="1468"/>
                      </a:lnTo>
                      <a:lnTo>
                        <a:pt x="8876" y="1465"/>
                      </a:lnTo>
                      <a:lnTo>
                        <a:pt x="8875" y="1460"/>
                      </a:lnTo>
                      <a:lnTo>
                        <a:pt x="8873" y="1458"/>
                      </a:lnTo>
                      <a:lnTo>
                        <a:pt x="8861" y="1458"/>
                      </a:lnTo>
                      <a:lnTo>
                        <a:pt x="8848" y="1458"/>
                      </a:lnTo>
                      <a:lnTo>
                        <a:pt x="8847" y="1454"/>
                      </a:lnTo>
                      <a:lnTo>
                        <a:pt x="8847" y="1449"/>
                      </a:lnTo>
                      <a:lnTo>
                        <a:pt x="8847" y="1445"/>
                      </a:lnTo>
                      <a:lnTo>
                        <a:pt x="8848" y="1440"/>
                      </a:lnTo>
                      <a:lnTo>
                        <a:pt x="8849" y="1435"/>
                      </a:lnTo>
                      <a:lnTo>
                        <a:pt x="8849" y="1430"/>
                      </a:lnTo>
                      <a:lnTo>
                        <a:pt x="8849" y="1426"/>
                      </a:lnTo>
                      <a:lnTo>
                        <a:pt x="8848" y="1421"/>
                      </a:lnTo>
                      <a:lnTo>
                        <a:pt x="8831" y="1422"/>
                      </a:lnTo>
                      <a:lnTo>
                        <a:pt x="8814" y="1422"/>
                      </a:lnTo>
                      <a:lnTo>
                        <a:pt x="8798" y="1421"/>
                      </a:lnTo>
                      <a:lnTo>
                        <a:pt x="8783" y="1420"/>
                      </a:lnTo>
                      <a:lnTo>
                        <a:pt x="8768" y="1419"/>
                      </a:lnTo>
                      <a:lnTo>
                        <a:pt x="8755" y="1418"/>
                      </a:lnTo>
                      <a:lnTo>
                        <a:pt x="8740" y="1419"/>
                      </a:lnTo>
                      <a:lnTo>
                        <a:pt x="8726" y="1421"/>
                      </a:lnTo>
                      <a:lnTo>
                        <a:pt x="8721" y="1423"/>
                      </a:lnTo>
                      <a:lnTo>
                        <a:pt x="8719" y="1426"/>
                      </a:lnTo>
                      <a:lnTo>
                        <a:pt x="8718" y="1429"/>
                      </a:lnTo>
                      <a:lnTo>
                        <a:pt x="8718" y="1432"/>
                      </a:lnTo>
                      <a:lnTo>
                        <a:pt x="8718" y="1437"/>
                      </a:lnTo>
                      <a:lnTo>
                        <a:pt x="8718" y="1440"/>
                      </a:lnTo>
                      <a:lnTo>
                        <a:pt x="8717" y="1444"/>
                      </a:lnTo>
                      <a:lnTo>
                        <a:pt x="8714" y="1446"/>
                      </a:lnTo>
                      <a:lnTo>
                        <a:pt x="8708" y="1449"/>
                      </a:lnTo>
                      <a:lnTo>
                        <a:pt x="8701" y="1450"/>
                      </a:lnTo>
                      <a:lnTo>
                        <a:pt x="8695" y="1451"/>
                      </a:lnTo>
                      <a:lnTo>
                        <a:pt x="8689" y="1452"/>
                      </a:lnTo>
                      <a:lnTo>
                        <a:pt x="8683" y="1452"/>
                      </a:lnTo>
                      <a:lnTo>
                        <a:pt x="8677" y="1454"/>
                      </a:lnTo>
                      <a:lnTo>
                        <a:pt x="8670" y="1456"/>
                      </a:lnTo>
                      <a:lnTo>
                        <a:pt x="8666" y="1458"/>
                      </a:lnTo>
                      <a:lnTo>
                        <a:pt x="8658" y="1462"/>
                      </a:lnTo>
                      <a:lnTo>
                        <a:pt x="8652" y="1467"/>
                      </a:lnTo>
                      <a:lnTo>
                        <a:pt x="8648" y="1471"/>
                      </a:lnTo>
                      <a:lnTo>
                        <a:pt x="8645" y="1475"/>
                      </a:lnTo>
                      <a:lnTo>
                        <a:pt x="8638" y="1485"/>
                      </a:lnTo>
                      <a:lnTo>
                        <a:pt x="8629" y="1495"/>
                      </a:lnTo>
                      <a:lnTo>
                        <a:pt x="8621" y="1502"/>
                      </a:lnTo>
                      <a:lnTo>
                        <a:pt x="8615" y="1511"/>
                      </a:lnTo>
                      <a:lnTo>
                        <a:pt x="8610" y="1515"/>
                      </a:lnTo>
                      <a:lnTo>
                        <a:pt x="8606" y="1517"/>
                      </a:lnTo>
                      <a:lnTo>
                        <a:pt x="8599" y="1519"/>
                      </a:lnTo>
                      <a:lnTo>
                        <a:pt x="8592" y="1519"/>
                      </a:lnTo>
                      <a:lnTo>
                        <a:pt x="8590" y="1525"/>
                      </a:lnTo>
                      <a:lnTo>
                        <a:pt x="8590" y="1530"/>
                      </a:lnTo>
                      <a:lnTo>
                        <a:pt x="8590" y="1535"/>
                      </a:lnTo>
                      <a:lnTo>
                        <a:pt x="8590" y="1539"/>
                      </a:lnTo>
                      <a:lnTo>
                        <a:pt x="8592" y="1546"/>
                      </a:lnTo>
                      <a:lnTo>
                        <a:pt x="8596" y="1551"/>
                      </a:lnTo>
                      <a:lnTo>
                        <a:pt x="8600" y="1557"/>
                      </a:lnTo>
                      <a:lnTo>
                        <a:pt x="8602" y="1563"/>
                      </a:lnTo>
                      <a:lnTo>
                        <a:pt x="8603" y="1567"/>
                      </a:lnTo>
                      <a:lnTo>
                        <a:pt x="8605" y="1570"/>
                      </a:lnTo>
                      <a:lnTo>
                        <a:pt x="8605" y="1575"/>
                      </a:lnTo>
                      <a:lnTo>
                        <a:pt x="8603" y="1580"/>
                      </a:lnTo>
                      <a:lnTo>
                        <a:pt x="8599" y="1583"/>
                      </a:lnTo>
                      <a:lnTo>
                        <a:pt x="8593" y="1585"/>
                      </a:lnTo>
                      <a:lnTo>
                        <a:pt x="8589" y="1588"/>
                      </a:lnTo>
                      <a:lnTo>
                        <a:pt x="8586" y="1593"/>
                      </a:lnTo>
                      <a:lnTo>
                        <a:pt x="8583" y="1597"/>
                      </a:lnTo>
                      <a:lnTo>
                        <a:pt x="8581" y="1603"/>
                      </a:lnTo>
                      <a:lnTo>
                        <a:pt x="8580" y="1609"/>
                      </a:lnTo>
                      <a:lnTo>
                        <a:pt x="8580" y="1617"/>
                      </a:lnTo>
                      <a:lnTo>
                        <a:pt x="8570" y="1616"/>
                      </a:lnTo>
                      <a:lnTo>
                        <a:pt x="8562" y="1615"/>
                      </a:lnTo>
                      <a:lnTo>
                        <a:pt x="8555" y="1615"/>
                      </a:lnTo>
                      <a:lnTo>
                        <a:pt x="8548" y="1616"/>
                      </a:lnTo>
                      <a:lnTo>
                        <a:pt x="8536" y="1618"/>
                      </a:lnTo>
                      <a:lnTo>
                        <a:pt x="8523" y="1622"/>
                      </a:lnTo>
                      <a:lnTo>
                        <a:pt x="8512" y="1626"/>
                      </a:lnTo>
                      <a:lnTo>
                        <a:pt x="8500" y="1628"/>
                      </a:lnTo>
                      <a:lnTo>
                        <a:pt x="8493" y="1629"/>
                      </a:lnTo>
                      <a:lnTo>
                        <a:pt x="8486" y="1630"/>
                      </a:lnTo>
                      <a:lnTo>
                        <a:pt x="8478" y="1630"/>
                      </a:lnTo>
                      <a:lnTo>
                        <a:pt x="8469" y="1629"/>
                      </a:lnTo>
                      <a:lnTo>
                        <a:pt x="8465" y="1624"/>
                      </a:lnTo>
                      <a:lnTo>
                        <a:pt x="8462" y="1619"/>
                      </a:lnTo>
                      <a:lnTo>
                        <a:pt x="8462" y="1615"/>
                      </a:lnTo>
                      <a:lnTo>
                        <a:pt x="8462" y="1612"/>
                      </a:lnTo>
                      <a:lnTo>
                        <a:pt x="8465" y="1604"/>
                      </a:lnTo>
                      <a:lnTo>
                        <a:pt x="8469" y="1593"/>
                      </a:lnTo>
                      <a:lnTo>
                        <a:pt x="8462" y="1594"/>
                      </a:lnTo>
                      <a:lnTo>
                        <a:pt x="8457" y="1593"/>
                      </a:lnTo>
                      <a:lnTo>
                        <a:pt x="8453" y="1590"/>
                      </a:lnTo>
                      <a:lnTo>
                        <a:pt x="8450" y="1587"/>
                      </a:lnTo>
                      <a:lnTo>
                        <a:pt x="8448" y="1584"/>
                      </a:lnTo>
                      <a:lnTo>
                        <a:pt x="8447" y="1579"/>
                      </a:lnTo>
                      <a:lnTo>
                        <a:pt x="8445" y="1574"/>
                      </a:lnTo>
                      <a:lnTo>
                        <a:pt x="8445" y="1568"/>
                      </a:lnTo>
                      <a:lnTo>
                        <a:pt x="8430" y="1568"/>
                      </a:lnTo>
                      <a:lnTo>
                        <a:pt x="8414" y="1568"/>
                      </a:lnTo>
                      <a:lnTo>
                        <a:pt x="8408" y="1567"/>
                      </a:lnTo>
                      <a:lnTo>
                        <a:pt x="8402" y="1565"/>
                      </a:lnTo>
                      <a:lnTo>
                        <a:pt x="8400" y="1564"/>
                      </a:lnTo>
                      <a:lnTo>
                        <a:pt x="8398" y="1561"/>
                      </a:lnTo>
                      <a:lnTo>
                        <a:pt x="8396" y="1559"/>
                      </a:lnTo>
                      <a:lnTo>
                        <a:pt x="8396" y="1556"/>
                      </a:lnTo>
                      <a:lnTo>
                        <a:pt x="8373" y="1567"/>
                      </a:lnTo>
                      <a:lnTo>
                        <a:pt x="8350" y="1577"/>
                      </a:lnTo>
                      <a:lnTo>
                        <a:pt x="8325" y="1586"/>
                      </a:lnTo>
                      <a:lnTo>
                        <a:pt x="8300" y="1594"/>
                      </a:lnTo>
                      <a:lnTo>
                        <a:pt x="8273" y="1602"/>
                      </a:lnTo>
                      <a:lnTo>
                        <a:pt x="8245" y="1607"/>
                      </a:lnTo>
                      <a:lnTo>
                        <a:pt x="8217" y="1613"/>
                      </a:lnTo>
                      <a:lnTo>
                        <a:pt x="8188" y="1617"/>
                      </a:lnTo>
                      <a:lnTo>
                        <a:pt x="8187" y="1614"/>
                      </a:lnTo>
                      <a:lnTo>
                        <a:pt x="8185" y="1610"/>
                      </a:lnTo>
                      <a:lnTo>
                        <a:pt x="8183" y="1608"/>
                      </a:lnTo>
                      <a:lnTo>
                        <a:pt x="8179" y="1607"/>
                      </a:lnTo>
                      <a:lnTo>
                        <a:pt x="8174" y="1603"/>
                      </a:lnTo>
                      <a:lnTo>
                        <a:pt x="8168" y="1599"/>
                      </a:lnTo>
                      <a:lnTo>
                        <a:pt x="8166" y="1598"/>
                      </a:lnTo>
                      <a:lnTo>
                        <a:pt x="8164" y="1595"/>
                      </a:lnTo>
                      <a:lnTo>
                        <a:pt x="8162" y="1593"/>
                      </a:lnTo>
                      <a:lnTo>
                        <a:pt x="8161" y="1589"/>
                      </a:lnTo>
                      <a:lnTo>
                        <a:pt x="8161" y="1585"/>
                      </a:lnTo>
                      <a:lnTo>
                        <a:pt x="8161" y="1580"/>
                      </a:lnTo>
                      <a:lnTo>
                        <a:pt x="8162" y="1575"/>
                      </a:lnTo>
                      <a:lnTo>
                        <a:pt x="8164" y="1568"/>
                      </a:lnTo>
                      <a:lnTo>
                        <a:pt x="8152" y="1568"/>
                      </a:lnTo>
                      <a:lnTo>
                        <a:pt x="8139" y="1568"/>
                      </a:lnTo>
                      <a:lnTo>
                        <a:pt x="8127" y="1568"/>
                      </a:lnTo>
                      <a:lnTo>
                        <a:pt x="8115" y="1568"/>
                      </a:lnTo>
                      <a:lnTo>
                        <a:pt x="8078" y="1579"/>
                      </a:lnTo>
                      <a:lnTo>
                        <a:pt x="8045" y="1589"/>
                      </a:lnTo>
                      <a:lnTo>
                        <a:pt x="8028" y="1596"/>
                      </a:lnTo>
                      <a:lnTo>
                        <a:pt x="8011" y="1602"/>
                      </a:lnTo>
                      <a:lnTo>
                        <a:pt x="7996" y="1609"/>
                      </a:lnTo>
                      <a:lnTo>
                        <a:pt x="7980" y="1617"/>
                      </a:lnTo>
                      <a:lnTo>
                        <a:pt x="7968" y="1624"/>
                      </a:lnTo>
                      <a:lnTo>
                        <a:pt x="7957" y="1633"/>
                      </a:lnTo>
                      <a:lnTo>
                        <a:pt x="7945" y="1642"/>
                      </a:lnTo>
                      <a:lnTo>
                        <a:pt x="7933" y="1650"/>
                      </a:lnTo>
                      <a:lnTo>
                        <a:pt x="7921" y="1659"/>
                      </a:lnTo>
                      <a:lnTo>
                        <a:pt x="7909" y="1667"/>
                      </a:lnTo>
                      <a:lnTo>
                        <a:pt x="7896" y="1674"/>
                      </a:lnTo>
                      <a:lnTo>
                        <a:pt x="7882" y="1678"/>
                      </a:lnTo>
                      <a:lnTo>
                        <a:pt x="7883" y="1687"/>
                      </a:lnTo>
                      <a:lnTo>
                        <a:pt x="7883" y="1694"/>
                      </a:lnTo>
                      <a:lnTo>
                        <a:pt x="7882" y="1701"/>
                      </a:lnTo>
                      <a:lnTo>
                        <a:pt x="7879" y="1706"/>
                      </a:lnTo>
                      <a:lnTo>
                        <a:pt x="7876" y="1711"/>
                      </a:lnTo>
                      <a:lnTo>
                        <a:pt x="7871" y="1713"/>
                      </a:lnTo>
                      <a:lnTo>
                        <a:pt x="7864" y="1715"/>
                      </a:lnTo>
                      <a:lnTo>
                        <a:pt x="7858" y="1715"/>
                      </a:lnTo>
                      <a:lnTo>
                        <a:pt x="7859" y="1721"/>
                      </a:lnTo>
                      <a:lnTo>
                        <a:pt x="7860" y="1726"/>
                      </a:lnTo>
                      <a:lnTo>
                        <a:pt x="7860" y="1731"/>
                      </a:lnTo>
                      <a:lnTo>
                        <a:pt x="7859" y="1735"/>
                      </a:lnTo>
                      <a:lnTo>
                        <a:pt x="7857" y="1742"/>
                      </a:lnTo>
                      <a:lnTo>
                        <a:pt x="7853" y="1747"/>
                      </a:lnTo>
                      <a:lnTo>
                        <a:pt x="7850" y="1753"/>
                      </a:lnTo>
                      <a:lnTo>
                        <a:pt x="7847" y="1758"/>
                      </a:lnTo>
                      <a:lnTo>
                        <a:pt x="7846" y="1763"/>
                      </a:lnTo>
                      <a:lnTo>
                        <a:pt x="7844" y="1766"/>
                      </a:lnTo>
                      <a:lnTo>
                        <a:pt x="7844" y="1771"/>
                      </a:lnTo>
                      <a:lnTo>
                        <a:pt x="7846" y="1776"/>
                      </a:lnTo>
                      <a:lnTo>
                        <a:pt x="7841" y="1773"/>
                      </a:lnTo>
                      <a:lnTo>
                        <a:pt x="7837" y="1772"/>
                      </a:lnTo>
                      <a:lnTo>
                        <a:pt x="7832" y="1773"/>
                      </a:lnTo>
                      <a:lnTo>
                        <a:pt x="7828" y="1774"/>
                      </a:lnTo>
                      <a:lnTo>
                        <a:pt x="7819" y="1782"/>
                      </a:lnTo>
                      <a:lnTo>
                        <a:pt x="7811" y="1791"/>
                      </a:lnTo>
                      <a:lnTo>
                        <a:pt x="7803" y="1801"/>
                      </a:lnTo>
                      <a:lnTo>
                        <a:pt x="7795" y="1810"/>
                      </a:lnTo>
                      <a:lnTo>
                        <a:pt x="7792" y="1812"/>
                      </a:lnTo>
                      <a:lnTo>
                        <a:pt x="7790" y="1814"/>
                      </a:lnTo>
                      <a:lnTo>
                        <a:pt x="7787" y="1814"/>
                      </a:lnTo>
                      <a:lnTo>
                        <a:pt x="7784" y="1813"/>
                      </a:lnTo>
                      <a:lnTo>
                        <a:pt x="7777" y="1806"/>
                      </a:lnTo>
                      <a:lnTo>
                        <a:pt x="7773" y="1804"/>
                      </a:lnTo>
                      <a:lnTo>
                        <a:pt x="7771" y="1805"/>
                      </a:lnTo>
                      <a:lnTo>
                        <a:pt x="7770" y="1810"/>
                      </a:lnTo>
                      <a:lnTo>
                        <a:pt x="7768" y="1814"/>
                      </a:lnTo>
                      <a:lnTo>
                        <a:pt x="7764" y="1819"/>
                      </a:lnTo>
                      <a:lnTo>
                        <a:pt x="7761" y="1821"/>
                      </a:lnTo>
                      <a:lnTo>
                        <a:pt x="7758" y="1823"/>
                      </a:lnTo>
                      <a:lnTo>
                        <a:pt x="7753" y="1824"/>
                      </a:lnTo>
                      <a:lnTo>
                        <a:pt x="7748" y="1825"/>
                      </a:lnTo>
                      <a:lnTo>
                        <a:pt x="7741" y="1825"/>
                      </a:lnTo>
                      <a:lnTo>
                        <a:pt x="7735" y="1826"/>
                      </a:lnTo>
                      <a:lnTo>
                        <a:pt x="7731" y="1829"/>
                      </a:lnTo>
                      <a:lnTo>
                        <a:pt x="7728" y="1831"/>
                      </a:lnTo>
                      <a:lnTo>
                        <a:pt x="7725" y="1834"/>
                      </a:lnTo>
                      <a:lnTo>
                        <a:pt x="7724" y="1837"/>
                      </a:lnTo>
                      <a:lnTo>
                        <a:pt x="7723" y="1843"/>
                      </a:lnTo>
                      <a:lnTo>
                        <a:pt x="7723" y="1850"/>
                      </a:lnTo>
                      <a:lnTo>
                        <a:pt x="7712" y="1846"/>
                      </a:lnTo>
                      <a:lnTo>
                        <a:pt x="7704" y="1845"/>
                      </a:lnTo>
                      <a:lnTo>
                        <a:pt x="7696" y="1846"/>
                      </a:lnTo>
                      <a:lnTo>
                        <a:pt x="7691" y="1847"/>
                      </a:lnTo>
                      <a:lnTo>
                        <a:pt x="7685" y="1851"/>
                      </a:lnTo>
                      <a:lnTo>
                        <a:pt x="7681" y="1854"/>
                      </a:lnTo>
                      <a:lnTo>
                        <a:pt x="7677" y="1857"/>
                      </a:lnTo>
                      <a:lnTo>
                        <a:pt x="7675" y="1863"/>
                      </a:lnTo>
                      <a:lnTo>
                        <a:pt x="7669" y="1872"/>
                      </a:lnTo>
                      <a:lnTo>
                        <a:pt x="7662" y="1880"/>
                      </a:lnTo>
                      <a:lnTo>
                        <a:pt x="7657" y="1883"/>
                      </a:lnTo>
                      <a:lnTo>
                        <a:pt x="7652" y="1885"/>
                      </a:lnTo>
                      <a:lnTo>
                        <a:pt x="7645" y="1886"/>
                      </a:lnTo>
                      <a:lnTo>
                        <a:pt x="7637" y="1886"/>
                      </a:lnTo>
                      <a:lnTo>
                        <a:pt x="7647" y="1901"/>
                      </a:lnTo>
                      <a:lnTo>
                        <a:pt x="7662" y="1920"/>
                      </a:lnTo>
                      <a:lnTo>
                        <a:pt x="7665" y="1923"/>
                      </a:lnTo>
                      <a:lnTo>
                        <a:pt x="7670" y="1926"/>
                      </a:lnTo>
                      <a:lnTo>
                        <a:pt x="7673" y="1929"/>
                      </a:lnTo>
                      <a:lnTo>
                        <a:pt x="7676" y="1930"/>
                      </a:lnTo>
                      <a:lnTo>
                        <a:pt x="7680" y="1931"/>
                      </a:lnTo>
                      <a:lnTo>
                        <a:pt x="7682" y="1930"/>
                      </a:lnTo>
                      <a:lnTo>
                        <a:pt x="7684" y="1926"/>
                      </a:lnTo>
                      <a:lnTo>
                        <a:pt x="7686" y="1923"/>
                      </a:lnTo>
                      <a:lnTo>
                        <a:pt x="7689" y="1924"/>
                      </a:lnTo>
                      <a:lnTo>
                        <a:pt x="7691" y="1925"/>
                      </a:lnTo>
                      <a:lnTo>
                        <a:pt x="7693" y="1928"/>
                      </a:lnTo>
                      <a:lnTo>
                        <a:pt x="7695" y="1930"/>
                      </a:lnTo>
                      <a:lnTo>
                        <a:pt x="7696" y="1935"/>
                      </a:lnTo>
                      <a:lnTo>
                        <a:pt x="7698" y="1942"/>
                      </a:lnTo>
                      <a:lnTo>
                        <a:pt x="7698" y="1956"/>
                      </a:lnTo>
                      <a:lnTo>
                        <a:pt x="7699" y="1972"/>
                      </a:lnTo>
                      <a:lnTo>
                        <a:pt x="7702" y="1970"/>
                      </a:lnTo>
                      <a:lnTo>
                        <a:pt x="7705" y="1969"/>
                      </a:lnTo>
                      <a:lnTo>
                        <a:pt x="7709" y="1969"/>
                      </a:lnTo>
                      <a:lnTo>
                        <a:pt x="7711" y="1969"/>
                      </a:lnTo>
                      <a:lnTo>
                        <a:pt x="7718" y="1970"/>
                      </a:lnTo>
                      <a:lnTo>
                        <a:pt x="7722" y="1973"/>
                      </a:lnTo>
                      <a:lnTo>
                        <a:pt x="7731" y="1980"/>
                      </a:lnTo>
                      <a:lnTo>
                        <a:pt x="7735" y="1984"/>
                      </a:lnTo>
                      <a:lnTo>
                        <a:pt x="7744" y="1981"/>
                      </a:lnTo>
                      <a:lnTo>
                        <a:pt x="7755" y="1975"/>
                      </a:lnTo>
                      <a:lnTo>
                        <a:pt x="7762" y="1973"/>
                      </a:lnTo>
                      <a:lnTo>
                        <a:pt x="7769" y="1971"/>
                      </a:lnTo>
                      <a:lnTo>
                        <a:pt x="7775" y="1971"/>
                      </a:lnTo>
                      <a:lnTo>
                        <a:pt x="7784" y="1972"/>
                      </a:lnTo>
                      <a:lnTo>
                        <a:pt x="7788" y="1974"/>
                      </a:lnTo>
                      <a:lnTo>
                        <a:pt x="7793" y="1978"/>
                      </a:lnTo>
                      <a:lnTo>
                        <a:pt x="7795" y="1980"/>
                      </a:lnTo>
                      <a:lnTo>
                        <a:pt x="7798" y="1982"/>
                      </a:lnTo>
                      <a:lnTo>
                        <a:pt x="7798" y="1983"/>
                      </a:lnTo>
                      <a:lnTo>
                        <a:pt x="7797" y="1984"/>
                      </a:lnTo>
                      <a:lnTo>
                        <a:pt x="7802" y="1982"/>
                      </a:lnTo>
                      <a:lnTo>
                        <a:pt x="7808" y="1978"/>
                      </a:lnTo>
                      <a:lnTo>
                        <a:pt x="7813" y="1972"/>
                      </a:lnTo>
                      <a:lnTo>
                        <a:pt x="7818" y="1968"/>
                      </a:lnTo>
                      <a:lnTo>
                        <a:pt x="7822" y="1964"/>
                      </a:lnTo>
                      <a:lnTo>
                        <a:pt x="7826" y="1963"/>
                      </a:lnTo>
                      <a:lnTo>
                        <a:pt x="7828" y="1963"/>
                      </a:lnTo>
                      <a:lnTo>
                        <a:pt x="7830" y="1965"/>
                      </a:lnTo>
                      <a:lnTo>
                        <a:pt x="7831" y="1968"/>
                      </a:lnTo>
                      <a:lnTo>
                        <a:pt x="7833" y="1972"/>
                      </a:lnTo>
                      <a:lnTo>
                        <a:pt x="7837" y="1971"/>
                      </a:lnTo>
                      <a:lnTo>
                        <a:pt x="7840" y="1969"/>
                      </a:lnTo>
                      <a:lnTo>
                        <a:pt x="7841" y="1966"/>
                      </a:lnTo>
                      <a:lnTo>
                        <a:pt x="7842" y="1963"/>
                      </a:lnTo>
                      <a:lnTo>
                        <a:pt x="7843" y="1955"/>
                      </a:lnTo>
                      <a:lnTo>
                        <a:pt x="7846" y="1948"/>
                      </a:lnTo>
                      <a:lnTo>
                        <a:pt x="7849" y="1949"/>
                      </a:lnTo>
                      <a:lnTo>
                        <a:pt x="7852" y="1953"/>
                      </a:lnTo>
                      <a:lnTo>
                        <a:pt x="7854" y="1958"/>
                      </a:lnTo>
                      <a:lnTo>
                        <a:pt x="7858" y="1963"/>
                      </a:lnTo>
                      <a:lnTo>
                        <a:pt x="7862" y="1977"/>
                      </a:lnTo>
                      <a:lnTo>
                        <a:pt x="7867" y="1990"/>
                      </a:lnTo>
                      <a:lnTo>
                        <a:pt x="7869" y="1997"/>
                      </a:lnTo>
                      <a:lnTo>
                        <a:pt x="7871" y="2001"/>
                      </a:lnTo>
                      <a:lnTo>
                        <a:pt x="7874" y="2005"/>
                      </a:lnTo>
                      <a:lnTo>
                        <a:pt x="7877" y="2008"/>
                      </a:lnTo>
                      <a:lnTo>
                        <a:pt x="7881" y="2009"/>
                      </a:lnTo>
                      <a:lnTo>
                        <a:pt x="7884" y="2007"/>
                      </a:lnTo>
                      <a:lnTo>
                        <a:pt x="7889" y="2003"/>
                      </a:lnTo>
                      <a:lnTo>
                        <a:pt x="7895" y="1997"/>
                      </a:lnTo>
                      <a:lnTo>
                        <a:pt x="7899" y="1997"/>
                      </a:lnTo>
                      <a:lnTo>
                        <a:pt x="7902" y="1998"/>
                      </a:lnTo>
                      <a:lnTo>
                        <a:pt x="7905" y="2000"/>
                      </a:lnTo>
                      <a:lnTo>
                        <a:pt x="7906" y="2002"/>
                      </a:lnTo>
                      <a:lnTo>
                        <a:pt x="7907" y="2011"/>
                      </a:lnTo>
                      <a:lnTo>
                        <a:pt x="7907" y="2020"/>
                      </a:lnTo>
                      <a:lnTo>
                        <a:pt x="7908" y="2024"/>
                      </a:lnTo>
                      <a:lnTo>
                        <a:pt x="7908" y="2029"/>
                      </a:lnTo>
                      <a:lnTo>
                        <a:pt x="7909" y="2032"/>
                      </a:lnTo>
                      <a:lnTo>
                        <a:pt x="7911" y="2034"/>
                      </a:lnTo>
                      <a:lnTo>
                        <a:pt x="7913" y="2037"/>
                      </a:lnTo>
                      <a:lnTo>
                        <a:pt x="7918" y="2037"/>
                      </a:lnTo>
                      <a:lnTo>
                        <a:pt x="7923" y="2035"/>
                      </a:lnTo>
                      <a:lnTo>
                        <a:pt x="7931" y="2033"/>
                      </a:lnTo>
                      <a:lnTo>
                        <a:pt x="7931" y="2035"/>
                      </a:lnTo>
                      <a:lnTo>
                        <a:pt x="7931" y="2038"/>
                      </a:lnTo>
                      <a:lnTo>
                        <a:pt x="7930" y="2039"/>
                      </a:lnTo>
                      <a:lnTo>
                        <a:pt x="7929" y="2040"/>
                      </a:lnTo>
                      <a:lnTo>
                        <a:pt x="7926" y="2042"/>
                      </a:lnTo>
                      <a:lnTo>
                        <a:pt x="7921" y="2042"/>
                      </a:lnTo>
                      <a:lnTo>
                        <a:pt x="7917" y="2042"/>
                      </a:lnTo>
                      <a:lnTo>
                        <a:pt x="7912" y="2043"/>
                      </a:lnTo>
                      <a:lnTo>
                        <a:pt x="7909" y="2043"/>
                      </a:lnTo>
                      <a:lnTo>
                        <a:pt x="7907" y="2045"/>
                      </a:lnTo>
                      <a:lnTo>
                        <a:pt x="7908" y="2052"/>
                      </a:lnTo>
                      <a:lnTo>
                        <a:pt x="7913" y="2064"/>
                      </a:lnTo>
                      <a:lnTo>
                        <a:pt x="7917" y="2072"/>
                      </a:lnTo>
                      <a:lnTo>
                        <a:pt x="7919" y="2080"/>
                      </a:lnTo>
                      <a:lnTo>
                        <a:pt x="7919" y="2088"/>
                      </a:lnTo>
                      <a:lnTo>
                        <a:pt x="7919" y="2094"/>
                      </a:lnTo>
                      <a:lnTo>
                        <a:pt x="7917" y="2096"/>
                      </a:lnTo>
                      <a:lnTo>
                        <a:pt x="7912" y="2098"/>
                      </a:lnTo>
                      <a:lnTo>
                        <a:pt x="7910" y="2099"/>
                      </a:lnTo>
                      <a:lnTo>
                        <a:pt x="7908" y="2100"/>
                      </a:lnTo>
                      <a:lnTo>
                        <a:pt x="7907" y="2102"/>
                      </a:lnTo>
                      <a:lnTo>
                        <a:pt x="7907" y="2107"/>
                      </a:lnTo>
                      <a:lnTo>
                        <a:pt x="7901" y="2118"/>
                      </a:lnTo>
                      <a:lnTo>
                        <a:pt x="7895" y="2131"/>
                      </a:lnTo>
                      <a:lnTo>
                        <a:pt x="7893" y="2163"/>
                      </a:lnTo>
                      <a:lnTo>
                        <a:pt x="7896" y="2196"/>
                      </a:lnTo>
                      <a:lnTo>
                        <a:pt x="7895" y="2202"/>
                      </a:lnTo>
                      <a:lnTo>
                        <a:pt x="7893" y="2208"/>
                      </a:lnTo>
                      <a:lnTo>
                        <a:pt x="7892" y="2211"/>
                      </a:lnTo>
                      <a:lnTo>
                        <a:pt x="7890" y="2214"/>
                      </a:lnTo>
                      <a:lnTo>
                        <a:pt x="7887" y="2215"/>
                      </a:lnTo>
                      <a:lnTo>
                        <a:pt x="7882" y="2214"/>
                      </a:lnTo>
                      <a:lnTo>
                        <a:pt x="7877" y="2210"/>
                      </a:lnTo>
                      <a:lnTo>
                        <a:pt x="7870" y="2205"/>
                      </a:lnTo>
                      <a:lnTo>
                        <a:pt x="7871" y="2224"/>
                      </a:lnTo>
                      <a:lnTo>
                        <a:pt x="7871" y="2242"/>
                      </a:lnTo>
                      <a:lnTo>
                        <a:pt x="7870" y="2259"/>
                      </a:lnTo>
                      <a:lnTo>
                        <a:pt x="7868" y="2276"/>
                      </a:lnTo>
                      <a:lnTo>
                        <a:pt x="7864" y="2291"/>
                      </a:lnTo>
                      <a:lnTo>
                        <a:pt x="7861" y="2306"/>
                      </a:lnTo>
                      <a:lnTo>
                        <a:pt x="7857" y="2319"/>
                      </a:lnTo>
                      <a:lnTo>
                        <a:pt x="7851" y="2333"/>
                      </a:lnTo>
                      <a:lnTo>
                        <a:pt x="7841" y="2358"/>
                      </a:lnTo>
                      <a:lnTo>
                        <a:pt x="7829" y="2384"/>
                      </a:lnTo>
                      <a:lnTo>
                        <a:pt x="7818" y="2409"/>
                      </a:lnTo>
                      <a:lnTo>
                        <a:pt x="7809" y="2437"/>
                      </a:lnTo>
                      <a:lnTo>
                        <a:pt x="7803" y="2442"/>
                      </a:lnTo>
                      <a:lnTo>
                        <a:pt x="7799" y="2444"/>
                      </a:lnTo>
                      <a:lnTo>
                        <a:pt x="7794" y="2445"/>
                      </a:lnTo>
                      <a:lnTo>
                        <a:pt x="7791" y="2444"/>
                      </a:lnTo>
                      <a:lnTo>
                        <a:pt x="7782" y="2441"/>
                      </a:lnTo>
                      <a:lnTo>
                        <a:pt x="7772" y="2437"/>
                      </a:lnTo>
                      <a:lnTo>
                        <a:pt x="7771" y="2441"/>
                      </a:lnTo>
                      <a:lnTo>
                        <a:pt x="7771" y="2445"/>
                      </a:lnTo>
                      <a:lnTo>
                        <a:pt x="7771" y="2451"/>
                      </a:lnTo>
                      <a:lnTo>
                        <a:pt x="7772" y="2455"/>
                      </a:lnTo>
                      <a:lnTo>
                        <a:pt x="7773" y="2461"/>
                      </a:lnTo>
                      <a:lnTo>
                        <a:pt x="7773" y="2465"/>
                      </a:lnTo>
                      <a:lnTo>
                        <a:pt x="7773" y="2469"/>
                      </a:lnTo>
                      <a:lnTo>
                        <a:pt x="7772" y="2474"/>
                      </a:lnTo>
                      <a:lnTo>
                        <a:pt x="7769" y="2477"/>
                      </a:lnTo>
                      <a:lnTo>
                        <a:pt x="7765" y="2479"/>
                      </a:lnTo>
                      <a:lnTo>
                        <a:pt x="7760" y="2481"/>
                      </a:lnTo>
                      <a:lnTo>
                        <a:pt x="7755" y="2482"/>
                      </a:lnTo>
                      <a:lnTo>
                        <a:pt x="7750" y="2482"/>
                      </a:lnTo>
                      <a:lnTo>
                        <a:pt x="7744" y="2482"/>
                      </a:lnTo>
                      <a:lnTo>
                        <a:pt x="7740" y="2483"/>
                      </a:lnTo>
                      <a:lnTo>
                        <a:pt x="7735" y="2486"/>
                      </a:lnTo>
                      <a:lnTo>
                        <a:pt x="7735" y="2497"/>
                      </a:lnTo>
                      <a:lnTo>
                        <a:pt x="7735" y="2511"/>
                      </a:lnTo>
                      <a:lnTo>
                        <a:pt x="7723" y="2509"/>
                      </a:lnTo>
                      <a:lnTo>
                        <a:pt x="7711" y="2511"/>
                      </a:lnTo>
                      <a:lnTo>
                        <a:pt x="7709" y="2513"/>
                      </a:lnTo>
                      <a:lnTo>
                        <a:pt x="7710" y="2516"/>
                      </a:lnTo>
                      <a:lnTo>
                        <a:pt x="7711" y="2518"/>
                      </a:lnTo>
                      <a:lnTo>
                        <a:pt x="7713" y="2521"/>
                      </a:lnTo>
                      <a:lnTo>
                        <a:pt x="7716" y="2522"/>
                      </a:lnTo>
                      <a:lnTo>
                        <a:pt x="7720" y="2523"/>
                      </a:lnTo>
                      <a:lnTo>
                        <a:pt x="7722" y="2523"/>
                      </a:lnTo>
                      <a:lnTo>
                        <a:pt x="7723" y="2523"/>
                      </a:lnTo>
                      <a:lnTo>
                        <a:pt x="7720" y="2527"/>
                      </a:lnTo>
                      <a:lnTo>
                        <a:pt x="7715" y="2531"/>
                      </a:lnTo>
                      <a:lnTo>
                        <a:pt x="7710" y="2533"/>
                      </a:lnTo>
                      <a:lnTo>
                        <a:pt x="7705" y="2535"/>
                      </a:lnTo>
                      <a:lnTo>
                        <a:pt x="7700" y="2537"/>
                      </a:lnTo>
                      <a:lnTo>
                        <a:pt x="7695" y="2541"/>
                      </a:lnTo>
                      <a:lnTo>
                        <a:pt x="7690" y="2543"/>
                      </a:lnTo>
                      <a:lnTo>
                        <a:pt x="7686" y="2547"/>
                      </a:lnTo>
                      <a:lnTo>
                        <a:pt x="7684" y="2551"/>
                      </a:lnTo>
                      <a:lnTo>
                        <a:pt x="7682" y="2555"/>
                      </a:lnTo>
                      <a:lnTo>
                        <a:pt x="7681" y="2560"/>
                      </a:lnTo>
                      <a:lnTo>
                        <a:pt x="7680" y="2565"/>
                      </a:lnTo>
                      <a:lnTo>
                        <a:pt x="7680" y="2571"/>
                      </a:lnTo>
                      <a:lnTo>
                        <a:pt x="7677" y="2576"/>
                      </a:lnTo>
                      <a:lnTo>
                        <a:pt x="7676" y="2580"/>
                      </a:lnTo>
                      <a:lnTo>
                        <a:pt x="7674" y="2584"/>
                      </a:lnTo>
                      <a:lnTo>
                        <a:pt x="7670" y="2586"/>
                      </a:lnTo>
                      <a:lnTo>
                        <a:pt x="7665" y="2588"/>
                      </a:lnTo>
                      <a:lnTo>
                        <a:pt x="7661" y="2590"/>
                      </a:lnTo>
                      <a:lnTo>
                        <a:pt x="7656" y="2590"/>
                      </a:lnTo>
                      <a:lnTo>
                        <a:pt x="7651" y="2591"/>
                      </a:lnTo>
                      <a:lnTo>
                        <a:pt x="7646" y="2592"/>
                      </a:lnTo>
                      <a:lnTo>
                        <a:pt x="7642" y="2593"/>
                      </a:lnTo>
                      <a:lnTo>
                        <a:pt x="7637" y="2596"/>
                      </a:lnTo>
                      <a:lnTo>
                        <a:pt x="7634" y="2600"/>
                      </a:lnTo>
                      <a:lnTo>
                        <a:pt x="7632" y="2604"/>
                      </a:lnTo>
                      <a:lnTo>
                        <a:pt x="7631" y="2609"/>
                      </a:lnTo>
                      <a:lnTo>
                        <a:pt x="7630" y="2613"/>
                      </a:lnTo>
                      <a:lnTo>
                        <a:pt x="7630" y="2619"/>
                      </a:lnTo>
                      <a:lnTo>
                        <a:pt x="7629" y="2623"/>
                      </a:lnTo>
                      <a:lnTo>
                        <a:pt x="7627" y="2627"/>
                      </a:lnTo>
                      <a:lnTo>
                        <a:pt x="7625" y="2633"/>
                      </a:lnTo>
                      <a:lnTo>
                        <a:pt x="7613" y="2633"/>
                      </a:lnTo>
                      <a:lnTo>
                        <a:pt x="7601" y="2633"/>
                      </a:lnTo>
                      <a:lnTo>
                        <a:pt x="7600" y="2639"/>
                      </a:lnTo>
                      <a:lnTo>
                        <a:pt x="7597" y="2649"/>
                      </a:lnTo>
                      <a:lnTo>
                        <a:pt x="7596" y="2654"/>
                      </a:lnTo>
                      <a:lnTo>
                        <a:pt x="7594" y="2657"/>
                      </a:lnTo>
                      <a:lnTo>
                        <a:pt x="7593" y="2659"/>
                      </a:lnTo>
                      <a:lnTo>
                        <a:pt x="7592" y="2659"/>
                      </a:lnTo>
                      <a:lnTo>
                        <a:pt x="7590" y="2659"/>
                      </a:lnTo>
                      <a:lnTo>
                        <a:pt x="7588" y="2657"/>
                      </a:lnTo>
                      <a:lnTo>
                        <a:pt x="7585" y="2654"/>
                      </a:lnTo>
                      <a:lnTo>
                        <a:pt x="7581" y="2652"/>
                      </a:lnTo>
                      <a:lnTo>
                        <a:pt x="7577" y="2651"/>
                      </a:lnTo>
                      <a:lnTo>
                        <a:pt x="7574" y="2652"/>
                      </a:lnTo>
                      <a:lnTo>
                        <a:pt x="7571" y="2654"/>
                      </a:lnTo>
                      <a:lnTo>
                        <a:pt x="7567" y="2660"/>
                      </a:lnTo>
                      <a:lnTo>
                        <a:pt x="7565" y="2669"/>
                      </a:lnTo>
                      <a:lnTo>
                        <a:pt x="7564" y="2682"/>
                      </a:lnTo>
                      <a:lnTo>
                        <a:pt x="7544" y="2684"/>
                      </a:lnTo>
                      <a:lnTo>
                        <a:pt x="7528" y="2685"/>
                      </a:lnTo>
                      <a:lnTo>
                        <a:pt x="7516" y="2685"/>
                      </a:lnTo>
                      <a:lnTo>
                        <a:pt x="7505" y="2685"/>
                      </a:lnTo>
                      <a:lnTo>
                        <a:pt x="7479" y="2683"/>
                      </a:lnTo>
                      <a:lnTo>
                        <a:pt x="7442" y="2682"/>
                      </a:lnTo>
                      <a:lnTo>
                        <a:pt x="7439" y="2685"/>
                      </a:lnTo>
                      <a:lnTo>
                        <a:pt x="7434" y="2691"/>
                      </a:lnTo>
                      <a:lnTo>
                        <a:pt x="7426" y="2695"/>
                      </a:lnTo>
                      <a:lnTo>
                        <a:pt x="7419" y="2701"/>
                      </a:lnTo>
                      <a:lnTo>
                        <a:pt x="7413" y="2706"/>
                      </a:lnTo>
                      <a:lnTo>
                        <a:pt x="7409" y="2712"/>
                      </a:lnTo>
                      <a:lnTo>
                        <a:pt x="7409" y="2713"/>
                      </a:lnTo>
                      <a:lnTo>
                        <a:pt x="7410" y="2715"/>
                      </a:lnTo>
                      <a:lnTo>
                        <a:pt x="7413" y="2716"/>
                      </a:lnTo>
                      <a:lnTo>
                        <a:pt x="7417" y="2719"/>
                      </a:lnTo>
                      <a:lnTo>
                        <a:pt x="7418" y="2722"/>
                      </a:lnTo>
                      <a:lnTo>
                        <a:pt x="7417" y="2725"/>
                      </a:lnTo>
                      <a:lnTo>
                        <a:pt x="7414" y="2728"/>
                      </a:lnTo>
                      <a:lnTo>
                        <a:pt x="7409" y="2730"/>
                      </a:lnTo>
                      <a:lnTo>
                        <a:pt x="7398" y="2732"/>
                      </a:lnTo>
                      <a:lnTo>
                        <a:pt x="7385" y="2732"/>
                      </a:lnTo>
                      <a:lnTo>
                        <a:pt x="7374" y="2732"/>
                      </a:lnTo>
                      <a:lnTo>
                        <a:pt x="7368" y="2733"/>
                      </a:lnTo>
                      <a:lnTo>
                        <a:pt x="7367" y="2734"/>
                      </a:lnTo>
                      <a:lnTo>
                        <a:pt x="7369" y="2736"/>
                      </a:lnTo>
                      <a:lnTo>
                        <a:pt x="7373" y="2739"/>
                      </a:lnTo>
                      <a:lnTo>
                        <a:pt x="7380" y="2743"/>
                      </a:lnTo>
                      <a:lnTo>
                        <a:pt x="7378" y="2748"/>
                      </a:lnTo>
                      <a:lnTo>
                        <a:pt x="7375" y="2751"/>
                      </a:lnTo>
                      <a:lnTo>
                        <a:pt x="7371" y="2753"/>
                      </a:lnTo>
                      <a:lnTo>
                        <a:pt x="7367" y="2753"/>
                      </a:lnTo>
                      <a:lnTo>
                        <a:pt x="7362" y="2752"/>
                      </a:lnTo>
                      <a:lnTo>
                        <a:pt x="7359" y="2750"/>
                      </a:lnTo>
                      <a:lnTo>
                        <a:pt x="7357" y="2747"/>
                      </a:lnTo>
                      <a:lnTo>
                        <a:pt x="7356" y="2743"/>
                      </a:lnTo>
                      <a:lnTo>
                        <a:pt x="7350" y="2748"/>
                      </a:lnTo>
                      <a:lnTo>
                        <a:pt x="7346" y="2753"/>
                      </a:lnTo>
                      <a:lnTo>
                        <a:pt x="7342" y="2759"/>
                      </a:lnTo>
                      <a:lnTo>
                        <a:pt x="7340" y="2763"/>
                      </a:lnTo>
                      <a:lnTo>
                        <a:pt x="7338" y="2769"/>
                      </a:lnTo>
                      <a:lnTo>
                        <a:pt x="7337" y="2774"/>
                      </a:lnTo>
                      <a:lnTo>
                        <a:pt x="7336" y="2780"/>
                      </a:lnTo>
                      <a:lnTo>
                        <a:pt x="7336" y="2785"/>
                      </a:lnTo>
                      <a:lnTo>
                        <a:pt x="7339" y="2811"/>
                      </a:lnTo>
                      <a:lnTo>
                        <a:pt x="7344" y="2841"/>
                      </a:lnTo>
                      <a:lnTo>
                        <a:pt x="7324" y="2846"/>
                      </a:lnTo>
                      <a:lnTo>
                        <a:pt x="7312" y="2847"/>
                      </a:lnTo>
                      <a:lnTo>
                        <a:pt x="7302" y="2846"/>
                      </a:lnTo>
                      <a:lnTo>
                        <a:pt x="7282" y="2841"/>
                      </a:lnTo>
                      <a:lnTo>
                        <a:pt x="7287" y="2846"/>
                      </a:lnTo>
                      <a:lnTo>
                        <a:pt x="7289" y="2851"/>
                      </a:lnTo>
                      <a:lnTo>
                        <a:pt x="7290" y="2856"/>
                      </a:lnTo>
                      <a:lnTo>
                        <a:pt x="7290" y="2859"/>
                      </a:lnTo>
                      <a:lnTo>
                        <a:pt x="7288" y="2861"/>
                      </a:lnTo>
                      <a:lnTo>
                        <a:pt x="7283" y="2863"/>
                      </a:lnTo>
                      <a:lnTo>
                        <a:pt x="7278" y="2864"/>
                      </a:lnTo>
                      <a:lnTo>
                        <a:pt x="7270" y="2864"/>
                      </a:lnTo>
                      <a:lnTo>
                        <a:pt x="7270" y="2878"/>
                      </a:lnTo>
                      <a:lnTo>
                        <a:pt x="7271" y="2896"/>
                      </a:lnTo>
                      <a:lnTo>
                        <a:pt x="7273" y="2916"/>
                      </a:lnTo>
                      <a:lnTo>
                        <a:pt x="7277" y="2936"/>
                      </a:lnTo>
                      <a:lnTo>
                        <a:pt x="7280" y="2952"/>
                      </a:lnTo>
                      <a:lnTo>
                        <a:pt x="7285" y="2965"/>
                      </a:lnTo>
                      <a:lnTo>
                        <a:pt x="7287" y="2968"/>
                      </a:lnTo>
                      <a:lnTo>
                        <a:pt x="7289" y="2969"/>
                      </a:lnTo>
                      <a:lnTo>
                        <a:pt x="7291" y="2967"/>
                      </a:lnTo>
                      <a:lnTo>
                        <a:pt x="7295" y="2962"/>
                      </a:lnTo>
                      <a:lnTo>
                        <a:pt x="7297" y="2963"/>
                      </a:lnTo>
                      <a:lnTo>
                        <a:pt x="7299" y="2963"/>
                      </a:lnTo>
                      <a:lnTo>
                        <a:pt x="7301" y="2965"/>
                      </a:lnTo>
                      <a:lnTo>
                        <a:pt x="7302" y="2967"/>
                      </a:lnTo>
                      <a:lnTo>
                        <a:pt x="7306" y="2971"/>
                      </a:lnTo>
                      <a:lnTo>
                        <a:pt x="7307" y="2978"/>
                      </a:lnTo>
                      <a:lnTo>
                        <a:pt x="7309" y="2992"/>
                      </a:lnTo>
                      <a:lnTo>
                        <a:pt x="7310" y="3010"/>
                      </a:lnTo>
                      <a:lnTo>
                        <a:pt x="7311" y="3029"/>
                      </a:lnTo>
                      <a:lnTo>
                        <a:pt x="7315" y="3045"/>
                      </a:lnTo>
                      <a:lnTo>
                        <a:pt x="7317" y="3051"/>
                      </a:lnTo>
                      <a:lnTo>
                        <a:pt x="7320" y="3056"/>
                      </a:lnTo>
                      <a:lnTo>
                        <a:pt x="7322" y="3058"/>
                      </a:lnTo>
                      <a:lnTo>
                        <a:pt x="7326" y="3059"/>
                      </a:lnTo>
                      <a:lnTo>
                        <a:pt x="7328" y="3060"/>
                      </a:lnTo>
                      <a:lnTo>
                        <a:pt x="7331" y="3060"/>
                      </a:lnTo>
                      <a:lnTo>
                        <a:pt x="7336" y="3061"/>
                      </a:lnTo>
                      <a:lnTo>
                        <a:pt x="7339" y="3063"/>
                      </a:lnTo>
                      <a:lnTo>
                        <a:pt x="7341" y="3065"/>
                      </a:lnTo>
                      <a:lnTo>
                        <a:pt x="7344" y="3067"/>
                      </a:lnTo>
                      <a:lnTo>
                        <a:pt x="7344" y="3074"/>
                      </a:lnTo>
                      <a:lnTo>
                        <a:pt x="7342" y="3081"/>
                      </a:lnTo>
                      <a:lnTo>
                        <a:pt x="7342" y="3089"/>
                      </a:lnTo>
                      <a:lnTo>
                        <a:pt x="7342" y="3097"/>
                      </a:lnTo>
                      <a:lnTo>
                        <a:pt x="7345" y="3101"/>
                      </a:lnTo>
                      <a:lnTo>
                        <a:pt x="7347" y="3105"/>
                      </a:lnTo>
                      <a:lnTo>
                        <a:pt x="7350" y="3107"/>
                      </a:lnTo>
                      <a:lnTo>
                        <a:pt x="7356" y="3109"/>
                      </a:lnTo>
                      <a:lnTo>
                        <a:pt x="7349" y="3121"/>
                      </a:lnTo>
                      <a:lnTo>
                        <a:pt x="7344" y="3134"/>
                      </a:lnTo>
                      <a:lnTo>
                        <a:pt x="7339" y="3135"/>
                      </a:lnTo>
                      <a:lnTo>
                        <a:pt x="7334" y="3135"/>
                      </a:lnTo>
                      <a:lnTo>
                        <a:pt x="7330" y="3133"/>
                      </a:lnTo>
                      <a:lnTo>
                        <a:pt x="7326" y="3130"/>
                      </a:lnTo>
                      <a:lnTo>
                        <a:pt x="7320" y="3125"/>
                      </a:lnTo>
                      <a:lnTo>
                        <a:pt x="7319" y="3121"/>
                      </a:lnTo>
                      <a:lnTo>
                        <a:pt x="7315" y="3125"/>
                      </a:lnTo>
                      <a:lnTo>
                        <a:pt x="7312" y="3127"/>
                      </a:lnTo>
                      <a:lnTo>
                        <a:pt x="7311" y="3130"/>
                      </a:lnTo>
                      <a:lnTo>
                        <a:pt x="7311" y="3134"/>
                      </a:lnTo>
                      <a:lnTo>
                        <a:pt x="7311" y="3137"/>
                      </a:lnTo>
                      <a:lnTo>
                        <a:pt x="7310" y="3140"/>
                      </a:lnTo>
                      <a:lnTo>
                        <a:pt x="7309" y="3144"/>
                      </a:lnTo>
                      <a:lnTo>
                        <a:pt x="7307" y="3146"/>
                      </a:lnTo>
                      <a:lnTo>
                        <a:pt x="7304" y="3148"/>
                      </a:lnTo>
                      <a:lnTo>
                        <a:pt x="7299" y="3148"/>
                      </a:lnTo>
                      <a:lnTo>
                        <a:pt x="7293" y="3148"/>
                      </a:lnTo>
                      <a:lnTo>
                        <a:pt x="7289" y="3147"/>
                      </a:lnTo>
                      <a:lnTo>
                        <a:pt x="7279" y="3146"/>
                      </a:lnTo>
                      <a:lnTo>
                        <a:pt x="7270" y="3146"/>
                      </a:lnTo>
                      <a:lnTo>
                        <a:pt x="7249" y="3155"/>
                      </a:lnTo>
                      <a:lnTo>
                        <a:pt x="7226" y="3164"/>
                      </a:lnTo>
                      <a:lnTo>
                        <a:pt x="7214" y="3167"/>
                      </a:lnTo>
                      <a:lnTo>
                        <a:pt x="7204" y="3167"/>
                      </a:lnTo>
                      <a:lnTo>
                        <a:pt x="7199" y="3166"/>
                      </a:lnTo>
                      <a:lnTo>
                        <a:pt x="7193" y="3165"/>
                      </a:lnTo>
                      <a:lnTo>
                        <a:pt x="7189" y="3163"/>
                      </a:lnTo>
                      <a:lnTo>
                        <a:pt x="7184" y="3158"/>
                      </a:lnTo>
                      <a:lnTo>
                        <a:pt x="7183" y="3149"/>
                      </a:lnTo>
                      <a:lnTo>
                        <a:pt x="7183" y="3143"/>
                      </a:lnTo>
                      <a:lnTo>
                        <a:pt x="7184" y="3136"/>
                      </a:lnTo>
                      <a:lnTo>
                        <a:pt x="7187" y="3130"/>
                      </a:lnTo>
                      <a:lnTo>
                        <a:pt x="7192" y="3120"/>
                      </a:lnTo>
                      <a:lnTo>
                        <a:pt x="7197" y="3109"/>
                      </a:lnTo>
                      <a:lnTo>
                        <a:pt x="7197" y="3088"/>
                      </a:lnTo>
                      <a:lnTo>
                        <a:pt x="7194" y="3067"/>
                      </a:lnTo>
                      <a:lnTo>
                        <a:pt x="7194" y="3057"/>
                      </a:lnTo>
                      <a:lnTo>
                        <a:pt x="7197" y="3048"/>
                      </a:lnTo>
                      <a:lnTo>
                        <a:pt x="7199" y="3045"/>
                      </a:lnTo>
                      <a:lnTo>
                        <a:pt x="7201" y="3041"/>
                      </a:lnTo>
                      <a:lnTo>
                        <a:pt x="7204" y="3038"/>
                      </a:lnTo>
                      <a:lnTo>
                        <a:pt x="7209" y="3036"/>
                      </a:lnTo>
                      <a:lnTo>
                        <a:pt x="7208" y="3032"/>
                      </a:lnTo>
                      <a:lnTo>
                        <a:pt x="7206" y="3030"/>
                      </a:lnTo>
                      <a:lnTo>
                        <a:pt x="7203" y="3028"/>
                      </a:lnTo>
                      <a:lnTo>
                        <a:pt x="7201" y="3026"/>
                      </a:lnTo>
                      <a:lnTo>
                        <a:pt x="7196" y="3022"/>
                      </a:lnTo>
                      <a:lnTo>
                        <a:pt x="7189" y="3019"/>
                      </a:lnTo>
                      <a:lnTo>
                        <a:pt x="7187" y="3017"/>
                      </a:lnTo>
                      <a:lnTo>
                        <a:pt x="7184" y="3015"/>
                      </a:lnTo>
                      <a:lnTo>
                        <a:pt x="7182" y="3011"/>
                      </a:lnTo>
                      <a:lnTo>
                        <a:pt x="7181" y="3008"/>
                      </a:lnTo>
                      <a:lnTo>
                        <a:pt x="7181" y="3005"/>
                      </a:lnTo>
                      <a:lnTo>
                        <a:pt x="7181" y="3000"/>
                      </a:lnTo>
                      <a:lnTo>
                        <a:pt x="7182" y="2994"/>
                      </a:lnTo>
                      <a:lnTo>
                        <a:pt x="7184" y="2987"/>
                      </a:lnTo>
                      <a:lnTo>
                        <a:pt x="7174" y="2984"/>
                      </a:lnTo>
                      <a:lnTo>
                        <a:pt x="7165" y="2982"/>
                      </a:lnTo>
                      <a:lnTo>
                        <a:pt x="7157" y="2981"/>
                      </a:lnTo>
                      <a:lnTo>
                        <a:pt x="7148" y="2981"/>
                      </a:lnTo>
                      <a:lnTo>
                        <a:pt x="7139" y="2981"/>
                      </a:lnTo>
                      <a:lnTo>
                        <a:pt x="7130" y="2978"/>
                      </a:lnTo>
                      <a:lnTo>
                        <a:pt x="7125" y="2976"/>
                      </a:lnTo>
                      <a:lnTo>
                        <a:pt x="7120" y="2972"/>
                      </a:lnTo>
                      <a:lnTo>
                        <a:pt x="7115" y="2968"/>
                      </a:lnTo>
                      <a:lnTo>
                        <a:pt x="7111" y="2962"/>
                      </a:lnTo>
                      <a:lnTo>
                        <a:pt x="7110" y="2957"/>
                      </a:lnTo>
                      <a:lnTo>
                        <a:pt x="7110" y="2951"/>
                      </a:lnTo>
                      <a:lnTo>
                        <a:pt x="7111" y="2947"/>
                      </a:lnTo>
                      <a:lnTo>
                        <a:pt x="7113" y="2943"/>
                      </a:lnTo>
                      <a:lnTo>
                        <a:pt x="7119" y="2939"/>
                      </a:lnTo>
                      <a:lnTo>
                        <a:pt x="7127" y="2936"/>
                      </a:lnTo>
                      <a:lnTo>
                        <a:pt x="7130" y="2933"/>
                      </a:lnTo>
                      <a:lnTo>
                        <a:pt x="7133" y="2931"/>
                      </a:lnTo>
                      <a:lnTo>
                        <a:pt x="7135" y="2929"/>
                      </a:lnTo>
                      <a:lnTo>
                        <a:pt x="7138" y="2926"/>
                      </a:lnTo>
                      <a:lnTo>
                        <a:pt x="7139" y="2921"/>
                      </a:lnTo>
                      <a:lnTo>
                        <a:pt x="7139" y="2916"/>
                      </a:lnTo>
                      <a:lnTo>
                        <a:pt x="7138" y="2910"/>
                      </a:lnTo>
                      <a:lnTo>
                        <a:pt x="7135" y="2901"/>
                      </a:lnTo>
                      <a:lnTo>
                        <a:pt x="7134" y="2898"/>
                      </a:lnTo>
                      <a:lnTo>
                        <a:pt x="7132" y="2894"/>
                      </a:lnTo>
                      <a:lnTo>
                        <a:pt x="7131" y="2893"/>
                      </a:lnTo>
                      <a:lnTo>
                        <a:pt x="7129" y="2893"/>
                      </a:lnTo>
                      <a:lnTo>
                        <a:pt x="7127" y="2894"/>
                      </a:lnTo>
                      <a:lnTo>
                        <a:pt x="7124" y="2897"/>
                      </a:lnTo>
                      <a:lnTo>
                        <a:pt x="7123" y="2899"/>
                      </a:lnTo>
                      <a:lnTo>
                        <a:pt x="7123" y="2901"/>
                      </a:lnTo>
                      <a:lnTo>
                        <a:pt x="7118" y="2900"/>
                      </a:lnTo>
                      <a:lnTo>
                        <a:pt x="7114" y="2899"/>
                      </a:lnTo>
                      <a:lnTo>
                        <a:pt x="7111" y="2896"/>
                      </a:lnTo>
                      <a:lnTo>
                        <a:pt x="7109" y="2892"/>
                      </a:lnTo>
                      <a:lnTo>
                        <a:pt x="7103" y="2884"/>
                      </a:lnTo>
                      <a:lnTo>
                        <a:pt x="7099" y="2877"/>
                      </a:lnTo>
                      <a:lnTo>
                        <a:pt x="7092" y="2871"/>
                      </a:lnTo>
                      <a:lnTo>
                        <a:pt x="7085" y="2867"/>
                      </a:lnTo>
                      <a:lnTo>
                        <a:pt x="7082" y="2863"/>
                      </a:lnTo>
                      <a:lnTo>
                        <a:pt x="7079" y="2861"/>
                      </a:lnTo>
                      <a:lnTo>
                        <a:pt x="7076" y="2857"/>
                      </a:lnTo>
                      <a:lnTo>
                        <a:pt x="7074" y="2852"/>
                      </a:lnTo>
                      <a:lnTo>
                        <a:pt x="7066" y="2858"/>
                      </a:lnTo>
                      <a:lnTo>
                        <a:pt x="7059" y="2861"/>
                      </a:lnTo>
                      <a:lnTo>
                        <a:pt x="7049" y="2864"/>
                      </a:lnTo>
                      <a:lnTo>
                        <a:pt x="7038" y="2864"/>
                      </a:lnTo>
                      <a:lnTo>
                        <a:pt x="7033" y="2867"/>
                      </a:lnTo>
                      <a:lnTo>
                        <a:pt x="7031" y="2868"/>
                      </a:lnTo>
                      <a:lnTo>
                        <a:pt x="7030" y="2870"/>
                      </a:lnTo>
                      <a:lnTo>
                        <a:pt x="7030" y="2872"/>
                      </a:lnTo>
                      <a:lnTo>
                        <a:pt x="7031" y="2874"/>
                      </a:lnTo>
                      <a:lnTo>
                        <a:pt x="7033" y="2876"/>
                      </a:lnTo>
                      <a:lnTo>
                        <a:pt x="7035" y="2877"/>
                      </a:lnTo>
                      <a:lnTo>
                        <a:pt x="7038" y="2877"/>
                      </a:lnTo>
                      <a:lnTo>
                        <a:pt x="7038" y="2882"/>
                      </a:lnTo>
                      <a:lnTo>
                        <a:pt x="7036" y="2886"/>
                      </a:lnTo>
                      <a:lnTo>
                        <a:pt x="7034" y="2888"/>
                      </a:lnTo>
                      <a:lnTo>
                        <a:pt x="7032" y="2888"/>
                      </a:lnTo>
                      <a:lnTo>
                        <a:pt x="7027" y="2886"/>
                      </a:lnTo>
                      <a:lnTo>
                        <a:pt x="7022" y="2882"/>
                      </a:lnTo>
                      <a:lnTo>
                        <a:pt x="7020" y="2880"/>
                      </a:lnTo>
                      <a:lnTo>
                        <a:pt x="7016" y="2879"/>
                      </a:lnTo>
                      <a:lnTo>
                        <a:pt x="7014" y="2879"/>
                      </a:lnTo>
                      <a:lnTo>
                        <a:pt x="7013" y="2880"/>
                      </a:lnTo>
                      <a:lnTo>
                        <a:pt x="7012" y="2882"/>
                      </a:lnTo>
                      <a:lnTo>
                        <a:pt x="7012" y="2887"/>
                      </a:lnTo>
                      <a:lnTo>
                        <a:pt x="7012" y="2893"/>
                      </a:lnTo>
                      <a:lnTo>
                        <a:pt x="7013" y="2901"/>
                      </a:lnTo>
                      <a:lnTo>
                        <a:pt x="7007" y="2898"/>
                      </a:lnTo>
                      <a:lnTo>
                        <a:pt x="7002" y="2896"/>
                      </a:lnTo>
                      <a:lnTo>
                        <a:pt x="6997" y="2894"/>
                      </a:lnTo>
                      <a:lnTo>
                        <a:pt x="6993" y="2894"/>
                      </a:lnTo>
                      <a:lnTo>
                        <a:pt x="6986" y="2898"/>
                      </a:lnTo>
                      <a:lnTo>
                        <a:pt x="6980" y="2902"/>
                      </a:lnTo>
                      <a:lnTo>
                        <a:pt x="6976" y="2905"/>
                      </a:lnTo>
                      <a:lnTo>
                        <a:pt x="6973" y="2907"/>
                      </a:lnTo>
                      <a:lnTo>
                        <a:pt x="6968" y="2909"/>
                      </a:lnTo>
                      <a:lnTo>
                        <a:pt x="6964" y="2910"/>
                      </a:lnTo>
                      <a:lnTo>
                        <a:pt x="6960" y="2910"/>
                      </a:lnTo>
                      <a:lnTo>
                        <a:pt x="6954" y="2909"/>
                      </a:lnTo>
                      <a:lnTo>
                        <a:pt x="6947" y="2906"/>
                      </a:lnTo>
                      <a:lnTo>
                        <a:pt x="6940" y="2901"/>
                      </a:lnTo>
                      <a:lnTo>
                        <a:pt x="6945" y="2897"/>
                      </a:lnTo>
                      <a:lnTo>
                        <a:pt x="6950" y="2891"/>
                      </a:lnTo>
                      <a:lnTo>
                        <a:pt x="6953" y="2887"/>
                      </a:lnTo>
                      <a:lnTo>
                        <a:pt x="6954" y="2882"/>
                      </a:lnTo>
                      <a:lnTo>
                        <a:pt x="6956" y="2873"/>
                      </a:lnTo>
                      <a:lnTo>
                        <a:pt x="6957" y="2864"/>
                      </a:lnTo>
                      <a:lnTo>
                        <a:pt x="6957" y="2856"/>
                      </a:lnTo>
                      <a:lnTo>
                        <a:pt x="6960" y="2847"/>
                      </a:lnTo>
                      <a:lnTo>
                        <a:pt x="6963" y="2842"/>
                      </a:lnTo>
                      <a:lnTo>
                        <a:pt x="6966" y="2838"/>
                      </a:lnTo>
                      <a:lnTo>
                        <a:pt x="6971" y="2833"/>
                      </a:lnTo>
                      <a:lnTo>
                        <a:pt x="6976" y="2828"/>
                      </a:lnTo>
                      <a:lnTo>
                        <a:pt x="6979" y="2826"/>
                      </a:lnTo>
                      <a:lnTo>
                        <a:pt x="6980" y="2824"/>
                      </a:lnTo>
                      <a:lnTo>
                        <a:pt x="6979" y="2823"/>
                      </a:lnTo>
                      <a:lnTo>
                        <a:pt x="6975" y="2822"/>
                      </a:lnTo>
                      <a:lnTo>
                        <a:pt x="6966" y="2821"/>
                      </a:lnTo>
                      <a:lnTo>
                        <a:pt x="6954" y="2822"/>
                      </a:lnTo>
                      <a:lnTo>
                        <a:pt x="6940" y="2826"/>
                      </a:lnTo>
                      <a:lnTo>
                        <a:pt x="6927" y="2829"/>
                      </a:lnTo>
                      <a:lnTo>
                        <a:pt x="6923" y="2832"/>
                      </a:lnTo>
                      <a:lnTo>
                        <a:pt x="6918" y="2834"/>
                      </a:lnTo>
                      <a:lnTo>
                        <a:pt x="6916" y="2838"/>
                      </a:lnTo>
                      <a:lnTo>
                        <a:pt x="6915" y="2841"/>
                      </a:lnTo>
                      <a:lnTo>
                        <a:pt x="6915" y="2846"/>
                      </a:lnTo>
                      <a:lnTo>
                        <a:pt x="6914" y="2848"/>
                      </a:lnTo>
                      <a:lnTo>
                        <a:pt x="6913" y="2850"/>
                      </a:lnTo>
                      <a:lnTo>
                        <a:pt x="6912" y="2851"/>
                      </a:lnTo>
                      <a:lnTo>
                        <a:pt x="6910" y="2849"/>
                      </a:lnTo>
                      <a:lnTo>
                        <a:pt x="6906" y="2846"/>
                      </a:lnTo>
                      <a:lnTo>
                        <a:pt x="6904" y="2840"/>
                      </a:lnTo>
                      <a:lnTo>
                        <a:pt x="6903" y="2834"/>
                      </a:lnTo>
                      <a:lnTo>
                        <a:pt x="6902" y="2830"/>
                      </a:lnTo>
                      <a:lnTo>
                        <a:pt x="6903" y="2828"/>
                      </a:lnTo>
                      <a:lnTo>
                        <a:pt x="6898" y="2829"/>
                      </a:lnTo>
                      <a:lnTo>
                        <a:pt x="6895" y="2831"/>
                      </a:lnTo>
                      <a:lnTo>
                        <a:pt x="6893" y="2833"/>
                      </a:lnTo>
                      <a:lnTo>
                        <a:pt x="6891" y="2836"/>
                      </a:lnTo>
                      <a:lnTo>
                        <a:pt x="6887" y="2841"/>
                      </a:lnTo>
                      <a:lnTo>
                        <a:pt x="6884" y="2848"/>
                      </a:lnTo>
                      <a:lnTo>
                        <a:pt x="6882" y="2854"/>
                      </a:lnTo>
                      <a:lnTo>
                        <a:pt x="6878" y="2859"/>
                      </a:lnTo>
                      <a:lnTo>
                        <a:pt x="6876" y="2861"/>
                      </a:lnTo>
                      <a:lnTo>
                        <a:pt x="6873" y="2863"/>
                      </a:lnTo>
                      <a:lnTo>
                        <a:pt x="6869" y="2864"/>
                      </a:lnTo>
                      <a:lnTo>
                        <a:pt x="6866" y="2864"/>
                      </a:lnTo>
                      <a:lnTo>
                        <a:pt x="6858" y="2868"/>
                      </a:lnTo>
                      <a:lnTo>
                        <a:pt x="6847" y="2876"/>
                      </a:lnTo>
                      <a:lnTo>
                        <a:pt x="6836" y="2883"/>
                      </a:lnTo>
                      <a:lnTo>
                        <a:pt x="6829" y="2889"/>
                      </a:lnTo>
                      <a:lnTo>
                        <a:pt x="6825" y="2893"/>
                      </a:lnTo>
                      <a:lnTo>
                        <a:pt x="6820" y="2899"/>
                      </a:lnTo>
                      <a:lnTo>
                        <a:pt x="6818" y="2901"/>
                      </a:lnTo>
                      <a:lnTo>
                        <a:pt x="6817" y="2905"/>
                      </a:lnTo>
                      <a:lnTo>
                        <a:pt x="6817" y="2909"/>
                      </a:lnTo>
                      <a:lnTo>
                        <a:pt x="6817" y="2913"/>
                      </a:lnTo>
                      <a:lnTo>
                        <a:pt x="6790" y="2910"/>
                      </a:lnTo>
                      <a:lnTo>
                        <a:pt x="6775" y="2909"/>
                      </a:lnTo>
                      <a:lnTo>
                        <a:pt x="6758" y="2910"/>
                      </a:lnTo>
                      <a:lnTo>
                        <a:pt x="6731" y="2913"/>
                      </a:lnTo>
                      <a:lnTo>
                        <a:pt x="6734" y="2915"/>
                      </a:lnTo>
                      <a:lnTo>
                        <a:pt x="6735" y="2916"/>
                      </a:lnTo>
                      <a:lnTo>
                        <a:pt x="6737" y="2917"/>
                      </a:lnTo>
                      <a:lnTo>
                        <a:pt x="6738" y="2919"/>
                      </a:lnTo>
                      <a:lnTo>
                        <a:pt x="6739" y="2925"/>
                      </a:lnTo>
                      <a:lnTo>
                        <a:pt x="6739" y="2931"/>
                      </a:lnTo>
                      <a:lnTo>
                        <a:pt x="6740" y="2937"/>
                      </a:lnTo>
                      <a:lnTo>
                        <a:pt x="6740" y="2943"/>
                      </a:lnTo>
                      <a:lnTo>
                        <a:pt x="6741" y="2948"/>
                      </a:lnTo>
                      <a:lnTo>
                        <a:pt x="6744" y="2950"/>
                      </a:lnTo>
                      <a:lnTo>
                        <a:pt x="6747" y="2952"/>
                      </a:lnTo>
                      <a:lnTo>
                        <a:pt x="6751" y="2952"/>
                      </a:lnTo>
                      <a:lnTo>
                        <a:pt x="6757" y="2951"/>
                      </a:lnTo>
                      <a:lnTo>
                        <a:pt x="6763" y="2950"/>
                      </a:lnTo>
                      <a:lnTo>
                        <a:pt x="6767" y="2950"/>
                      </a:lnTo>
                      <a:lnTo>
                        <a:pt x="6773" y="2949"/>
                      </a:lnTo>
                      <a:lnTo>
                        <a:pt x="6777" y="2949"/>
                      </a:lnTo>
                      <a:lnTo>
                        <a:pt x="6780" y="2950"/>
                      </a:lnTo>
                      <a:lnTo>
                        <a:pt x="6780" y="2962"/>
                      </a:lnTo>
                      <a:lnTo>
                        <a:pt x="6780" y="2975"/>
                      </a:lnTo>
                      <a:lnTo>
                        <a:pt x="6784" y="2977"/>
                      </a:lnTo>
                      <a:lnTo>
                        <a:pt x="6787" y="2977"/>
                      </a:lnTo>
                      <a:lnTo>
                        <a:pt x="6793" y="2977"/>
                      </a:lnTo>
                      <a:lnTo>
                        <a:pt x="6798" y="2976"/>
                      </a:lnTo>
                      <a:lnTo>
                        <a:pt x="6804" y="2975"/>
                      </a:lnTo>
                      <a:lnTo>
                        <a:pt x="6809" y="2973"/>
                      </a:lnTo>
                      <a:lnTo>
                        <a:pt x="6814" y="2973"/>
                      </a:lnTo>
                      <a:lnTo>
                        <a:pt x="6817" y="2975"/>
                      </a:lnTo>
                      <a:lnTo>
                        <a:pt x="6817" y="2987"/>
                      </a:lnTo>
                      <a:lnTo>
                        <a:pt x="6817" y="2999"/>
                      </a:lnTo>
                      <a:lnTo>
                        <a:pt x="6822" y="3002"/>
                      </a:lnTo>
                      <a:lnTo>
                        <a:pt x="6826" y="3004"/>
                      </a:lnTo>
                      <a:lnTo>
                        <a:pt x="6832" y="3005"/>
                      </a:lnTo>
                      <a:lnTo>
                        <a:pt x="6836" y="3005"/>
                      </a:lnTo>
                      <a:lnTo>
                        <a:pt x="6842" y="3006"/>
                      </a:lnTo>
                      <a:lnTo>
                        <a:pt x="6846" y="3007"/>
                      </a:lnTo>
                      <a:lnTo>
                        <a:pt x="6851" y="3009"/>
                      </a:lnTo>
                      <a:lnTo>
                        <a:pt x="6854" y="3011"/>
                      </a:lnTo>
                      <a:lnTo>
                        <a:pt x="6858" y="3010"/>
                      </a:lnTo>
                      <a:lnTo>
                        <a:pt x="6861" y="3007"/>
                      </a:lnTo>
                      <a:lnTo>
                        <a:pt x="6863" y="3002"/>
                      </a:lnTo>
                      <a:lnTo>
                        <a:pt x="6865" y="2998"/>
                      </a:lnTo>
                      <a:lnTo>
                        <a:pt x="6867" y="2995"/>
                      </a:lnTo>
                      <a:lnTo>
                        <a:pt x="6869" y="2991"/>
                      </a:lnTo>
                      <a:lnTo>
                        <a:pt x="6873" y="2988"/>
                      </a:lnTo>
                      <a:lnTo>
                        <a:pt x="6878" y="2987"/>
                      </a:lnTo>
                      <a:lnTo>
                        <a:pt x="6896" y="2986"/>
                      </a:lnTo>
                      <a:lnTo>
                        <a:pt x="6913" y="2987"/>
                      </a:lnTo>
                      <a:lnTo>
                        <a:pt x="6921" y="2988"/>
                      </a:lnTo>
                      <a:lnTo>
                        <a:pt x="6927" y="2989"/>
                      </a:lnTo>
                      <a:lnTo>
                        <a:pt x="6934" y="2991"/>
                      </a:lnTo>
                      <a:lnTo>
                        <a:pt x="6940" y="2994"/>
                      </a:lnTo>
                      <a:lnTo>
                        <a:pt x="6945" y="2997"/>
                      </a:lnTo>
                      <a:lnTo>
                        <a:pt x="6950" y="3000"/>
                      </a:lnTo>
                      <a:lnTo>
                        <a:pt x="6954" y="3005"/>
                      </a:lnTo>
                      <a:lnTo>
                        <a:pt x="6957" y="3009"/>
                      </a:lnTo>
                      <a:lnTo>
                        <a:pt x="6961" y="3015"/>
                      </a:lnTo>
                      <a:lnTo>
                        <a:pt x="6962" y="3021"/>
                      </a:lnTo>
                      <a:lnTo>
                        <a:pt x="6964" y="3028"/>
                      </a:lnTo>
                      <a:lnTo>
                        <a:pt x="6964" y="3036"/>
                      </a:lnTo>
                      <a:lnTo>
                        <a:pt x="6957" y="3041"/>
                      </a:lnTo>
                      <a:lnTo>
                        <a:pt x="6950" y="3045"/>
                      </a:lnTo>
                      <a:lnTo>
                        <a:pt x="6942" y="3047"/>
                      </a:lnTo>
                      <a:lnTo>
                        <a:pt x="6933" y="3048"/>
                      </a:lnTo>
                      <a:lnTo>
                        <a:pt x="6925" y="3047"/>
                      </a:lnTo>
                      <a:lnTo>
                        <a:pt x="6917" y="3045"/>
                      </a:lnTo>
                      <a:lnTo>
                        <a:pt x="6910" y="3041"/>
                      </a:lnTo>
                      <a:lnTo>
                        <a:pt x="6903" y="3036"/>
                      </a:lnTo>
                      <a:lnTo>
                        <a:pt x="6899" y="3041"/>
                      </a:lnTo>
                      <a:lnTo>
                        <a:pt x="6896" y="3048"/>
                      </a:lnTo>
                      <a:lnTo>
                        <a:pt x="6894" y="3055"/>
                      </a:lnTo>
                      <a:lnTo>
                        <a:pt x="6892" y="3061"/>
                      </a:lnTo>
                      <a:lnTo>
                        <a:pt x="6889" y="3069"/>
                      </a:lnTo>
                      <a:lnTo>
                        <a:pt x="6889" y="3078"/>
                      </a:lnTo>
                      <a:lnTo>
                        <a:pt x="6889" y="3087"/>
                      </a:lnTo>
                      <a:lnTo>
                        <a:pt x="6891" y="3097"/>
                      </a:lnTo>
                      <a:lnTo>
                        <a:pt x="6883" y="3097"/>
                      </a:lnTo>
                      <a:lnTo>
                        <a:pt x="6877" y="3098"/>
                      </a:lnTo>
                      <a:lnTo>
                        <a:pt x="6874" y="3099"/>
                      </a:lnTo>
                      <a:lnTo>
                        <a:pt x="6872" y="3103"/>
                      </a:lnTo>
                      <a:lnTo>
                        <a:pt x="6871" y="3105"/>
                      </a:lnTo>
                      <a:lnTo>
                        <a:pt x="6872" y="3107"/>
                      </a:lnTo>
                      <a:lnTo>
                        <a:pt x="6874" y="3109"/>
                      </a:lnTo>
                      <a:lnTo>
                        <a:pt x="6878" y="3109"/>
                      </a:lnTo>
                      <a:lnTo>
                        <a:pt x="6877" y="3113"/>
                      </a:lnTo>
                      <a:lnTo>
                        <a:pt x="6876" y="3115"/>
                      </a:lnTo>
                      <a:lnTo>
                        <a:pt x="6874" y="3117"/>
                      </a:lnTo>
                      <a:lnTo>
                        <a:pt x="6872" y="3118"/>
                      </a:lnTo>
                      <a:lnTo>
                        <a:pt x="6866" y="3120"/>
                      </a:lnTo>
                      <a:lnTo>
                        <a:pt x="6859" y="3121"/>
                      </a:lnTo>
                      <a:lnTo>
                        <a:pt x="6844" y="3121"/>
                      </a:lnTo>
                      <a:lnTo>
                        <a:pt x="6829" y="3121"/>
                      </a:lnTo>
                      <a:lnTo>
                        <a:pt x="6837" y="3137"/>
                      </a:lnTo>
                      <a:lnTo>
                        <a:pt x="6847" y="3150"/>
                      </a:lnTo>
                      <a:lnTo>
                        <a:pt x="6857" y="3163"/>
                      </a:lnTo>
                      <a:lnTo>
                        <a:pt x="6867" y="3176"/>
                      </a:lnTo>
                      <a:lnTo>
                        <a:pt x="6872" y="3183"/>
                      </a:lnTo>
                      <a:lnTo>
                        <a:pt x="6876" y="3189"/>
                      </a:lnTo>
                      <a:lnTo>
                        <a:pt x="6881" y="3197"/>
                      </a:lnTo>
                      <a:lnTo>
                        <a:pt x="6884" y="3205"/>
                      </a:lnTo>
                      <a:lnTo>
                        <a:pt x="6887" y="3214"/>
                      </a:lnTo>
                      <a:lnTo>
                        <a:pt x="6888" y="3223"/>
                      </a:lnTo>
                      <a:lnTo>
                        <a:pt x="6891" y="3233"/>
                      </a:lnTo>
                      <a:lnTo>
                        <a:pt x="6891" y="3244"/>
                      </a:lnTo>
                      <a:lnTo>
                        <a:pt x="6899" y="3233"/>
                      </a:lnTo>
                      <a:lnTo>
                        <a:pt x="6905" y="3227"/>
                      </a:lnTo>
                      <a:lnTo>
                        <a:pt x="6907" y="3226"/>
                      </a:lnTo>
                      <a:lnTo>
                        <a:pt x="6908" y="3226"/>
                      </a:lnTo>
                      <a:lnTo>
                        <a:pt x="6910" y="3227"/>
                      </a:lnTo>
                      <a:lnTo>
                        <a:pt x="6911" y="3228"/>
                      </a:lnTo>
                      <a:lnTo>
                        <a:pt x="6912" y="3233"/>
                      </a:lnTo>
                      <a:lnTo>
                        <a:pt x="6915" y="3241"/>
                      </a:lnTo>
                      <a:lnTo>
                        <a:pt x="6920" y="3248"/>
                      </a:lnTo>
                      <a:lnTo>
                        <a:pt x="6927" y="3256"/>
                      </a:lnTo>
                      <a:lnTo>
                        <a:pt x="6927" y="3293"/>
                      </a:lnTo>
                      <a:lnTo>
                        <a:pt x="6928" y="3331"/>
                      </a:lnTo>
                      <a:lnTo>
                        <a:pt x="6927" y="3348"/>
                      </a:lnTo>
                      <a:lnTo>
                        <a:pt x="6926" y="3365"/>
                      </a:lnTo>
                      <a:lnTo>
                        <a:pt x="6924" y="3373"/>
                      </a:lnTo>
                      <a:lnTo>
                        <a:pt x="6922" y="3380"/>
                      </a:lnTo>
                      <a:lnTo>
                        <a:pt x="6918" y="3386"/>
                      </a:lnTo>
                      <a:lnTo>
                        <a:pt x="6915" y="3391"/>
                      </a:lnTo>
                      <a:lnTo>
                        <a:pt x="6923" y="3402"/>
                      </a:lnTo>
                      <a:lnTo>
                        <a:pt x="6928" y="3414"/>
                      </a:lnTo>
                      <a:lnTo>
                        <a:pt x="6933" y="3427"/>
                      </a:lnTo>
                      <a:lnTo>
                        <a:pt x="6937" y="3442"/>
                      </a:lnTo>
                      <a:lnTo>
                        <a:pt x="6940" y="3459"/>
                      </a:lnTo>
                      <a:lnTo>
                        <a:pt x="6941" y="3475"/>
                      </a:lnTo>
                      <a:lnTo>
                        <a:pt x="6941" y="3494"/>
                      </a:lnTo>
                      <a:lnTo>
                        <a:pt x="6940" y="3513"/>
                      </a:lnTo>
                      <a:lnTo>
                        <a:pt x="6933" y="3510"/>
                      </a:lnTo>
                      <a:lnTo>
                        <a:pt x="6927" y="3509"/>
                      </a:lnTo>
                      <a:lnTo>
                        <a:pt x="6923" y="3509"/>
                      </a:lnTo>
                      <a:lnTo>
                        <a:pt x="6920" y="3511"/>
                      </a:lnTo>
                      <a:lnTo>
                        <a:pt x="6917" y="3514"/>
                      </a:lnTo>
                      <a:lnTo>
                        <a:pt x="6916" y="3519"/>
                      </a:lnTo>
                      <a:lnTo>
                        <a:pt x="6915" y="3524"/>
                      </a:lnTo>
                      <a:lnTo>
                        <a:pt x="6914" y="3530"/>
                      </a:lnTo>
                      <a:lnTo>
                        <a:pt x="6913" y="3540"/>
                      </a:lnTo>
                      <a:lnTo>
                        <a:pt x="6912" y="3549"/>
                      </a:lnTo>
                      <a:lnTo>
                        <a:pt x="6911" y="3552"/>
                      </a:lnTo>
                      <a:lnTo>
                        <a:pt x="6908" y="3553"/>
                      </a:lnTo>
                      <a:lnTo>
                        <a:pt x="6906" y="3553"/>
                      </a:lnTo>
                      <a:lnTo>
                        <a:pt x="6903" y="3550"/>
                      </a:lnTo>
                      <a:lnTo>
                        <a:pt x="6898" y="3545"/>
                      </a:lnTo>
                      <a:lnTo>
                        <a:pt x="6895" y="3543"/>
                      </a:lnTo>
                      <a:lnTo>
                        <a:pt x="6894" y="3543"/>
                      </a:lnTo>
                      <a:lnTo>
                        <a:pt x="6894" y="3545"/>
                      </a:lnTo>
                      <a:lnTo>
                        <a:pt x="6894" y="3549"/>
                      </a:lnTo>
                      <a:lnTo>
                        <a:pt x="6894" y="3553"/>
                      </a:lnTo>
                      <a:lnTo>
                        <a:pt x="6893" y="3558"/>
                      </a:lnTo>
                      <a:lnTo>
                        <a:pt x="6891" y="3562"/>
                      </a:lnTo>
                      <a:lnTo>
                        <a:pt x="6882" y="3569"/>
                      </a:lnTo>
                      <a:lnTo>
                        <a:pt x="6872" y="3575"/>
                      </a:lnTo>
                      <a:lnTo>
                        <a:pt x="6869" y="3578"/>
                      </a:lnTo>
                      <a:lnTo>
                        <a:pt x="6867" y="3581"/>
                      </a:lnTo>
                      <a:lnTo>
                        <a:pt x="6866" y="3584"/>
                      </a:lnTo>
                      <a:lnTo>
                        <a:pt x="6865" y="3588"/>
                      </a:lnTo>
                      <a:lnTo>
                        <a:pt x="6864" y="3593"/>
                      </a:lnTo>
                      <a:lnTo>
                        <a:pt x="6864" y="3598"/>
                      </a:lnTo>
                      <a:lnTo>
                        <a:pt x="6865" y="3604"/>
                      </a:lnTo>
                      <a:lnTo>
                        <a:pt x="6866" y="3611"/>
                      </a:lnTo>
                      <a:lnTo>
                        <a:pt x="6859" y="3609"/>
                      </a:lnTo>
                      <a:lnTo>
                        <a:pt x="6854" y="3609"/>
                      </a:lnTo>
                      <a:lnTo>
                        <a:pt x="6851" y="3609"/>
                      </a:lnTo>
                      <a:lnTo>
                        <a:pt x="6847" y="3611"/>
                      </a:lnTo>
                      <a:lnTo>
                        <a:pt x="6844" y="3617"/>
                      </a:lnTo>
                      <a:lnTo>
                        <a:pt x="6842" y="3623"/>
                      </a:lnTo>
                      <a:lnTo>
                        <a:pt x="6839" y="3631"/>
                      </a:lnTo>
                      <a:lnTo>
                        <a:pt x="6836" y="3637"/>
                      </a:lnTo>
                      <a:lnTo>
                        <a:pt x="6833" y="3638"/>
                      </a:lnTo>
                      <a:lnTo>
                        <a:pt x="6829" y="3639"/>
                      </a:lnTo>
                      <a:lnTo>
                        <a:pt x="6824" y="3638"/>
                      </a:lnTo>
                      <a:lnTo>
                        <a:pt x="6817" y="3636"/>
                      </a:lnTo>
                      <a:lnTo>
                        <a:pt x="6822" y="3641"/>
                      </a:lnTo>
                      <a:lnTo>
                        <a:pt x="6825" y="3647"/>
                      </a:lnTo>
                      <a:lnTo>
                        <a:pt x="6825" y="3651"/>
                      </a:lnTo>
                      <a:lnTo>
                        <a:pt x="6824" y="3656"/>
                      </a:lnTo>
                      <a:lnTo>
                        <a:pt x="6820" y="3660"/>
                      </a:lnTo>
                      <a:lnTo>
                        <a:pt x="6816" y="3664"/>
                      </a:lnTo>
                      <a:lnTo>
                        <a:pt x="6812" y="3669"/>
                      </a:lnTo>
                      <a:lnTo>
                        <a:pt x="6806" y="3672"/>
                      </a:lnTo>
                      <a:lnTo>
                        <a:pt x="6795" y="3679"/>
                      </a:lnTo>
                      <a:lnTo>
                        <a:pt x="6785" y="3686"/>
                      </a:lnTo>
                      <a:lnTo>
                        <a:pt x="6782" y="3689"/>
                      </a:lnTo>
                      <a:lnTo>
                        <a:pt x="6779" y="3691"/>
                      </a:lnTo>
                      <a:lnTo>
                        <a:pt x="6779" y="3695"/>
                      </a:lnTo>
                      <a:lnTo>
                        <a:pt x="6780" y="3697"/>
                      </a:lnTo>
                      <a:lnTo>
                        <a:pt x="6786" y="3703"/>
                      </a:lnTo>
                      <a:lnTo>
                        <a:pt x="6788" y="3707"/>
                      </a:lnTo>
                      <a:lnTo>
                        <a:pt x="6787" y="3708"/>
                      </a:lnTo>
                      <a:lnTo>
                        <a:pt x="6784" y="3709"/>
                      </a:lnTo>
                      <a:lnTo>
                        <a:pt x="6778" y="3710"/>
                      </a:lnTo>
                      <a:lnTo>
                        <a:pt x="6771" y="3711"/>
                      </a:lnTo>
                      <a:lnTo>
                        <a:pt x="6767" y="3713"/>
                      </a:lnTo>
                      <a:lnTo>
                        <a:pt x="6764" y="3715"/>
                      </a:lnTo>
                      <a:lnTo>
                        <a:pt x="6759" y="3718"/>
                      </a:lnTo>
                      <a:lnTo>
                        <a:pt x="6756" y="3721"/>
                      </a:lnTo>
                      <a:lnTo>
                        <a:pt x="6754" y="3726"/>
                      </a:lnTo>
                      <a:lnTo>
                        <a:pt x="6751" y="3730"/>
                      </a:lnTo>
                      <a:lnTo>
                        <a:pt x="6750" y="3735"/>
                      </a:lnTo>
                      <a:lnTo>
                        <a:pt x="6750" y="3739"/>
                      </a:lnTo>
                      <a:lnTo>
                        <a:pt x="6749" y="3745"/>
                      </a:lnTo>
                      <a:lnTo>
                        <a:pt x="6748" y="3749"/>
                      </a:lnTo>
                      <a:lnTo>
                        <a:pt x="6746" y="3754"/>
                      </a:lnTo>
                      <a:lnTo>
                        <a:pt x="6744" y="3758"/>
                      </a:lnTo>
                      <a:lnTo>
                        <a:pt x="6731" y="3758"/>
                      </a:lnTo>
                      <a:lnTo>
                        <a:pt x="6719" y="3758"/>
                      </a:lnTo>
                      <a:lnTo>
                        <a:pt x="6719" y="3770"/>
                      </a:lnTo>
                      <a:lnTo>
                        <a:pt x="6719" y="3782"/>
                      </a:lnTo>
                      <a:lnTo>
                        <a:pt x="6714" y="3786"/>
                      </a:lnTo>
                      <a:lnTo>
                        <a:pt x="6707" y="3786"/>
                      </a:lnTo>
                      <a:lnTo>
                        <a:pt x="6699" y="3786"/>
                      </a:lnTo>
                      <a:lnTo>
                        <a:pt x="6692" y="3787"/>
                      </a:lnTo>
                      <a:lnTo>
                        <a:pt x="6689" y="3787"/>
                      </a:lnTo>
                      <a:lnTo>
                        <a:pt x="6686" y="3788"/>
                      </a:lnTo>
                      <a:lnTo>
                        <a:pt x="6684" y="3789"/>
                      </a:lnTo>
                      <a:lnTo>
                        <a:pt x="6681" y="3791"/>
                      </a:lnTo>
                      <a:lnTo>
                        <a:pt x="6680" y="3794"/>
                      </a:lnTo>
                      <a:lnTo>
                        <a:pt x="6680" y="3797"/>
                      </a:lnTo>
                      <a:lnTo>
                        <a:pt x="6681" y="3801"/>
                      </a:lnTo>
                      <a:lnTo>
                        <a:pt x="6682" y="3807"/>
                      </a:lnTo>
                      <a:lnTo>
                        <a:pt x="6639" y="3811"/>
                      </a:lnTo>
                      <a:lnTo>
                        <a:pt x="6610" y="3814"/>
                      </a:lnTo>
                      <a:lnTo>
                        <a:pt x="6597" y="3814"/>
                      </a:lnTo>
                      <a:lnTo>
                        <a:pt x="6582" y="3812"/>
                      </a:lnTo>
                      <a:lnTo>
                        <a:pt x="6562" y="3810"/>
                      </a:lnTo>
                      <a:lnTo>
                        <a:pt x="6536" y="3807"/>
                      </a:lnTo>
                      <a:lnTo>
                        <a:pt x="6531" y="3809"/>
                      </a:lnTo>
                      <a:lnTo>
                        <a:pt x="6528" y="3811"/>
                      </a:lnTo>
                      <a:lnTo>
                        <a:pt x="6526" y="3816"/>
                      </a:lnTo>
                      <a:lnTo>
                        <a:pt x="6524" y="3820"/>
                      </a:lnTo>
                      <a:lnTo>
                        <a:pt x="6524" y="3833"/>
                      </a:lnTo>
                      <a:lnTo>
                        <a:pt x="6523" y="3844"/>
                      </a:lnTo>
                      <a:lnTo>
                        <a:pt x="6518" y="3840"/>
                      </a:lnTo>
                      <a:lnTo>
                        <a:pt x="6512" y="3838"/>
                      </a:lnTo>
                      <a:lnTo>
                        <a:pt x="6505" y="3838"/>
                      </a:lnTo>
                      <a:lnTo>
                        <a:pt x="6500" y="3838"/>
                      </a:lnTo>
                      <a:lnTo>
                        <a:pt x="6494" y="3840"/>
                      </a:lnTo>
                      <a:lnTo>
                        <a:pt x="6489" y="3843"/>
                      </a:lnTo>
                      <a:lnTo>
                        <a:pt x="6483" y="3846"/>
                      </a:lnTo>
                      <a:lnTo>
                        <a:pt x="6478" y="3849"/>
                      </a:lnTo>
                      <a:lnTo>
                        <a:pt x="6468" y="3857"/>
                      </a:lnTo>
                      <a:lnTo>
                        <a:pt x="6460" y="3864"/>
                      </a:lnTo>
                      <a:lnTo>
                        <a:pt x="6457" y="3866"/>
                      </a:lnTo>
                      <a:lnTo>
                        <a:pt x="6453" y="3868"/>
                      </a:lnTo>
                      <a:lnTo>
                        <a:pt x="6451" y="3869"/>
                      </a:lnTo>
                      <a:lnTo>
                        <a:pt x="6450" y="3868"/>
                      </a:lnTo>
                      <a:lnTo>
                        <a:pt x="6443" y="3863"/>
                      </a:lnTo>
                      <a:lnTo>
                        <a:pt x="6440" y="3861"/>
                      </a:lnTo>
                      <a:lnTo>
                        <a:pt x="6436" y="3863"/>
                      </a:lnTo>
                      <a:lnTo>
                        <a:pt x="6434" y="3867"/>
                      </a:lnTo>
                      <a:lnTo>
                        <a:pt x="6431" y="3871"/>
                      </a:lnTo>
                      <a:lnTo>
                        <a:pt x="6424" y="3876"/>
                      </a:lnTo>
                      <a:lnTo>
                        <a:pt x="6420" y="3878"/>
                      </a:lnTo>
                      <a:lnTo>
                        <a:pt x="6415" y="3879"/>
                      </a:lnTo>
                      <a:lnTo>
                        <a:pt x="6409" y="3880"/>
                      </a:lnTo>
                      <a:lnTo>
                        <a:pt x="6401" y="3880"/>
                      </a:lnTo>
                      <a:lnTo>
                        <a:pt x="6398" y="3881"/>
                      </a:lnTo>
                      <a:lnTo>
                        <a:pt x="6396" y="3883"/>
                      </a:lnTo>
                      <a:lnTo>
                        <a:pt x="6395" y="3884"/>
                      </a:lnTo>
                      <a:lnTo>
                        <a:pt x="6394" y="3886"/>
                      </a:lnTo>
                      <a:lnTo>
                        <a:pt x="6395" y="3889"/>
                      </a:lnTo>
                      <a:lnTo>
                        <a:pt x="6396" y="3894"/>
                      </a:lnTo>
                      <a:lnTo>
                        <a:pt x="6398" y="3897"/>
                      </a:lnTo>
                      <a:lnTo>
                        <a:pt x="6398" y="3900"/>
                      </a:lnTo>
                      <a:lnTo>
                        <a:pt x="6396" y="3901"/>
                      </a:lnTo>
                      <a:lnTo>
                        <a:pt x="6395" y="3904"/>
                      </a:lnTo>
                      <a:lnTo>
                        <a:pt x="6393" y="3905"/>
                      </a:lnTo>
                      <a:lnTo>
                        <a:pt x="6389" y="3905"/>
                      </a:lnTo>
                      <a:lnTo>
                        <a:pt x="6384" y="3909"/>
                      </a:lnTo>
                      <a:lnTo>
                        <a:pt x="6380" y="3912"/>
                      </a:lnTo>
                      <a:lnTo>
                        <a:pt x="6375" y="3913"/>
                      </a:lnTo>
                      <a:lnTo>
                        <a:pt x="6371" y="3913"/>
                      </a:lnTo>
                      <a:lnTo>
                        <a:pt x="6366" y="3912"/>
                      </a:lnTo>
                      <a:lnTo>
                        <a:pt x="6362" y="3910"/>
                      </a:lnTo>
                      <a:lnTo>
                        <a:pt x="6359" y="3907"/>
                      </a:lnTo>
                      <a:lnTo>
                        <a:pt x="6354" y="3904"/>
                      </a:lnTo>
                      <a:lnTo>
                        <a:pt x="6346" y="3897"/>
                      </a:lnTo>
                      <a:lnTo>
                        <a:pt x="6336" y="3889"/>
                      </a:lnTo>
                      <a:lnTo>
                        <a:pt x="6332" y="3886"/>
                      </a:lnTo>
                      <a:lnTo>
                        <a:pt x="6326" y="3884"/>
                      </a:lnTo>
                      <a:lnTo>
                        <a:pt x="6321" y="3881"/>
                      </a:lnTo>
                      <a:lnTo>
                        <a:pt x="6315" y="3880"/>
                      </a:lnTo>
                      <a:lnTo>
                        <a:pt x="6303" y="3878"/>
                      </a:lnTo>
                      <a:lnTo>
                        <a:pt x="6292" y="3879"/>
                      </a:lnTo>
                      <a:lnTo>
                        <a:pt x="6283" y="3880"/>
                      </a:lnTo>
                      <a:lnTo>
                        <a:pt x="6275" y="3884"/>
                      </a:lnTo>
                      <a:lnTo>
                        <a:pt x="6268" y="3887"/>
                      </a:lnTo>
                      <a:lnTo>
                        <a:pt x="6261" y="3889"/>
                      </a:lnTo>
                      <a:lnTo>
                        <a:pt x="6252" y="3891"/>
                      </a:lnTo>
                      <a:lnTo>
                        <a:pt x="6242" y="3893"/>
                      </a:lnTo>
                      <a:lnTo>
                        <a:pt x="6236" y="3896"/>
                      </a:lnTo>
                      <a:lnTo>
                        <a:pt x="6232" y="3900"/>
                      </a:lnTo>
                      <a:lnTo>
                        <a:pt x="6227" y="3906"/>
                      </a:lnTo>
                      <a:lnTo>
                        <a:pt x="6224" y="3912"/>
                      </a:lnTo>
                      <a:lnTo>
                        <a:pt x="6222" y="3918"/>
                      </a:lnTo>
                      <a:lnTo>
                        <a:pt x="6219" y="3926"/>
                      </a:lnTo>
                      <a:lnTo>
                        <a:pt x="6218" y="3934"/>
                      </a:lnTo>
                      <a:lnTo>
                        <a:pt x="6217" y="3942"/>
                      </a:lnTo>
                      <a:lnTo>
                        <a:pt x="6211" y="3940"/>
                      </a:lnTo>
                      <a:lnTo>
                        <a:pt x="6205" y="3939"/>
                      </a:lnTo>
                      <a:lnTo>
                        <a:pt x="6199" y="3939"/>
                      </a:lnTo>
                      <a:lnTo>
                        <a:pt x="6195" y="3940"/>
                      </a:lnTo>
                      <a:lnTo>
                        <a:pt x="6187" y="3944"/>
                      </a:lnTo>
                      <a:lnTo>
                        <a:pt x="6180" y="3948"/>
                      </a:lnTo>
                      <a:lnTo>
                        <a:pt x="6176" y="3954"/>
                      </a:lnTo>
                      <a:lnTo>
                        <a:pt x="6170" y="3958"/>
                      </a:lnTo>
                      <a:lnTo>
                        <a:pt x="6164" y="3963"/>
                      </a:lnTo>
                      <a:lnTo>
                        <a:pt x="6156" y="3966"/>
                      </a:lnTo>
                      <a:lnTo>
                        <a:pt x="6155" y="3972"/>
                      </a:lnTo>
                      <a:lnTo>
                        <a:pt x="6154" y="3976"/>
                      </a:lnTo>
                      <a:lnTo>
                        <a:pt x="6155" y="3980"/>
                      </a:lnTo>
                      <a:lnTo>
                        <a:pt x="6155" y="3984"/>
                      </a:lnTo>
                      <a:lnTo>
                        <a:pt x="6159" y="3988"/>
                      </a:lnTo>
                      <a:lnTo>
                        <a:pt x="6164" y="3993"/>
                      </a:lnTo>
                      <a:lnTo>
                        <a:pt x="6169" y="3996"/>
                      </a:lnTo>
                      <a:lnTo>
                        <a:pt x="6175" y="4001"/>
                      </a:lnTo>
                      <a:lnTo>
                        <a:pt x="6177" y="4004"/>
                      </a:lnTo>
                      <a:lnTo>
                        <a:pt x="6179" y="4006"/>
                      </a:lnTo>
                      <a:lnTo>
                        <a:pt x="6180" y="4011"/>
                      </a:lnTo>
                      <a:lnTo>
                        <a:pt x="6180" y="4015"/>
                      </a:lnTo>
                      <a:lnTo>
                        <a:pt x="6182" y="4024"/>
                      </a:lnTo>
                      <a:lnTo>
                        <a:pt x="6183" y="4032"/>
                      </a:lnTo>
                      <a:lnTo>
                        <a:pt x="6184" y="4035"/>
                      </a:lnTo>
                      <a:lnTo>
                        <a:pt x="6186" y="4037"/>
                      </a:lnTo>
                      <a:lnTo>
                        <a:pt x="6189" y="4039"/>
                      </a:lnTo>
                      <a:lnTo>
                        <a:pt x="6193" y="4039"/>
                      </a:lnTo>
                      <a:lnTo>
                        <a:pt x="6197" y="4041"/>
                      </a:lnTo>
                      <a:lnTo>
                        <a:pt x="6201" y="4043"/>
                      </a:lnTo>
                      <a:lnTo>
                        <a:pt x="6202" y="4046"/>
                      </a:lnTo>
                      <a:lnTo>
                        <a:pt x="6202" y="4049"/>
                      </a:lnTo>
                      <a:lnTo>
                        <a:pt x="6202" y="4053"/>
                      </a:lnTo>
                      <a:lnTo>
                        <a:pt x="6202" y="4057"/>
                      </a:lnTo>
                      <a:lnTo>
                        <a:pt x="6203" y="4061"/>
                      </a:lnTo>
                      <a:lnTo>
                        <a:pt x="6205" y="4064"/>
                      </a:lnTo>
                      <a:lnTo>
                        <a:pt x="6209" y="4067"/>
                      </a:lnTo>
                      <a:lnTo>
                        <a:pt x="6214" y="4068"/>
                      </a:lnTo>
                      <a:lnTo>
                        <a:pt x="6218" y="4070"/>
                      </a:lnTo>
                      <a:lnTo>
                        <a:pt x="6223" y="4071"/>
                      </a:lnTo>
                      <a:lnTo>
                        <a:pt x="6228" y="4071"/>
                      </a:lnTo>
                      <a:lnTo>
                        <a:pt x="6233" y="4072"/>
                      </a:lnTo>
                      <a:lnTo>
                        <a:pt x="6237" y="4074"/>
                      </a:lnTo>
                      <a:lnTo>
                        <a:pt x="6242" y="4076"/>
                      </a:lnTo>
                      <a:lnTo>
                        <a:pt x="6242" y="4088"/>
                      </a:lnTo>
                      <a:lnTo>
                        <a:pt x="6242" y="4101"/>
                      </a:lnTo>
                      <a:lnTo>
                        <a:pt x="6254" y="4101"/>
                      </a:lnTo>
                      <a:lnTo>
                        <a:pt x="6266" y="4101"/>
                      </a:lnTo>
                      <a:lnTo>
                        <a:pt x="6270" y="4105"/>
                      </a:lnTo>
                      <a:lnTo>
                        <a:pt x="6272" y="4112"/>
                      </a:lnTo>
                      <a:lnTo>
                        <a:pt x="6275" y="4120"/>
                      </a:lnTo>
                      <a:lnTo>
                        <a:pt x="6277" y="4128"/>
                      </a:lnTo>
                      <a:lnTo>
                        <a:pt x="6280" y="4136"/>
                      </a:lnTo>
                      <a:lnTo>
                        <a:pt x="6283" y="4145"/>
                      </a:lnTo>
                      <a:lnTo>
                        <a:pt x="6286" y="4154"/>
                      </a:lnTo>
                      <a:lnTo>
                        <a:pt x="6291" y="4162"/>
                      </a:lnTo>
                      <a:lnTo>
                        <a:pt x="6301" y="4173"/>
                      </a:lnTo>
                      <a:lnTo>
                        <a:pt x="6312" y="4185"/>
                      </a:lnTo>
                      <a:lnTo>
                        <a:pt x="6323" y="4194"/>
                      </a:lnTo>
                      <a:lnTo>
                        <a:pt x="6327" y="4199"/>
                      </a:lnTo>
                      <a:lnTo>
                        <a:pt x="6329" y="4204"/>
                      </a:lnTo>
                      <a:lnTo>
                        <a:pt x="6330" y="4210"/>
                      </a:lnTo>
                      <a:lnTo>
                        <a:pt x="6330" y="4216"/>
                      </a:lnTo>
                      <a:lnTo>
                        <a:pt x="6329" y="4223"/>
                      </a:lnTo>
                      <a:lnTo>
                        <a:pt x="6327" y="4235"/>
                      </a:lnTo>
                      <a:lnTo>
                        <a:pt x="6327" y="4248"/>
                      </a:lnTo>
                      <a:lnTo>
                        <a:pt x="6331" y="4261"/>
                      </a:lnTo>
                      <a:lnTo>
                        <a:pt x="6335" y="4272"/>
                      </a:lnTo>
                      <a:lnTo>
                        <a:pt x="6336" y="4276"/>
                      </a:lnTo>
                      <a:lnTo>
                        <a:pt x="6339" y="4282"/>
                      </a:lnTo>
                      <a:lnTo>
                        <a:pt x="6340" y="4289"/>
                      </a:lnTo>
                      <a:lnTo>
                        <a:pt x="6340" y="4297"/>
                      </a:lnTo>
                      <a:lnTo>
                        <a:pt x="6340" y="4303"/>
                      </a:lnTo>
                      <a:lnTo>
                        <a:pt x="6339" y="4309"/>
                      </a:lnTo>
                      <a:lnTo>
                        <a:pt x="6336" y="4313"/>
                      </a:lnTo>
                      <a:lnTo>
                        <a:pt x="6335" y="4317"/>
                      </a:lnTo>
                      <a:lnTo>
                        <a:pt x="6331" y="4323"/>
                      </a:lnTo>
                      <a:lnTo>
                        <a:pt x="6327" y="4333"/>
                      </a:lnTo>
                      <a:lnTo>
                        <a:pt x="6326" y="4351"/>
                      </a:lnTo>
                      <a:lnTo>
                        <a:pt x="6325" y="4364"/>
                      </a:lnTo>
                      <a:lnTo>
                        <a:pt x="6324" y="4365"/>
                      </a:lnTo>
                      <a:lnTo>
                        <a:pt x="6323" y="4367"/>
                      </a:lnTo>
                      <a:lnTo>
                        <a:pt x="6322" y="4368"/>
                      </a:lnTo>
                      <a:lnTo>
                        <a:pt x="6320" y="4368"/>
                      </a:lnTo>
                      <a:lnTo>
                        <a:pt x="6313" y="4364"/>
                      </a:lnTo>
                      <a:lnTo>
                        <a:pt x="6303" y="4358"/>
                      </a:lnTo>
                      <a:lnTo>
                        <a:pt x="6305" y="4365"/>
                      </a:lnTo>
                      <a:lnTo>
                        <a:pt x="6306" y="4372"/>
                      </a:lnTo>
                      <a:lnTo>
                        <a:pt x="6306" y="4378"/>
                      </a:lnTo>
                      <a:lnTo>
                        <a:pt x="6305" y="4381"/>
                      </a:lnTo>
                      <a:lnTo>
                        <a:pt x="6303" y="4384"/>
                      </a:lnTo>
                      <a:lnTo>
                        <a:pt x="6301" y="4388"/>
                      </a:lnTo>
                      <a:lnTo>
                        <a:pt x="6297" y="4390"/>
                      </a:lnTo>
                      <a:lnTo>
                        <a:pt x="6294" y="4391"/>
                      </a:lnTo>
                      <a:lnTo>
                        <a:pt x="6287" y="4396"/>
                      </a:lnTo>
                      <a:lnTo>
                        <a:pt x="6281" y="4400"/>
                      </a:lnTo>
                      <a:lnTo>
                        <a:pt x="6278" y="4403"/>
                      </a:lnTo>
                      <a:lnTo>
                        <a:pt x="6277" y="4408"/>
                      </a:lnTo>
                      <a:lnTo>
                        <a:pt x="6277" y="4412"/>
                      </a:lnTo>
                      <a:lnTo>
                        <a:pt x="6278" y="4419"/>
                      </a:lnTo>
                      <a:lnTo>
                        <a:pt x="6270" y="4417"/>
                      </a:lnTo>
                      <a:lnTo>
                        <a:pt x="6263" y="4416"/>
                      </a:lnTo>
                      <a:lnTo>
                        <a:pt x="6256" y="4416"/>
                      </a:lnTo>
                      <a:lnTo>
                        <a:pt x="6251" y="4416"/>
                      </a:lnTo>
                      <a:lnTo>
                        <a:pt x="6246" y="4418"/>
                      </a:lnTo>
                      <a:lnTo>
                        <a:pt x="6243" y="4420"/>
                      </a:lnTo>
                      <a:lnTo>
                        <a:pt x="6239" y="4422"/>
                      </a:lnTo>
                      <a:lnTo>
                        <a:pt x="6236" y="4426"/>
                      </a:lnTo>
                      <a:lnTo>
                        <a:pt x="6231" y="4432"/>
                      </a:lnTo>
                      <a:lnTo>
                        <a:pt x="6224" y="4438"/>
                      </a:lnTo>
                      <a:lnTo>
                        <a:pt x="6221" y="4440"/>
                      </a:lnTo>
                      <a:lnTo>
                        <a:pt x="6216" y="4442"/>
                      </a:lnTo>
                      <a:lnTo>
                        <a:pt x="6212" y="4443"/>
                      </a:lnTo>
                      <a:lnTo>
                        <a:pt x="6205" y="4443"/>
                      </a:lnTo>
                      <a:lnTo>
                        <a:pt x="6203" y="4443"/>
                      </a:lnTo>
                      <a:lnTo>
                        <a:pt x="6201" y="4443"/>
                      </a:lnTo>
                      <a:lnTo>
                        <a:pt x="6199" y="4443"/>
                      </a:lnTo>
                      <a:lnTo>
                        <a:pt x="6198" y="4444"/>
                      </a:lnTo>
                      <a:lnTo>
                        <a:pt x="6196" y="4448"/>
                      </a:lnTo>
                      <a:lnTo>
                        <a:pt x="6196" y="4452"/>
                      </a:lnTo>
                      <a:lnTo>
                        <a:pt x="6196" y="4457"/>
                      </a:lnTo>
                      <a:lnTo>
                        <a:pt x="6195" y="4461"/>
                      </a:lnTo>
                      <a:lnTo>
                        <a:pt x="6195" y="4466"/>
                      </a:lnTo>
                      <a:lnTo>
                        <a:pt x="6193" y="4468"/>
                      </a:lnTo>
                      <a:lnTo>
                        <a:pt x="6187" y="4469"/>
                      </a:lnTo>
                      <a:lnTo>
                        <a:pt x="6176" y="4471"/>
                      </a:lnTo>
                      <a:lnTo>
                        <a:pt x="6172" y="4472"/>
                      </a:lnTo>
                      <a:lnTo>
                        <a:pt x="6168" y="4475"/>
                      </a:lnTo>
                      <a:lnTo>
                        <a:pt x="6167" y="4476"/>
                      </a:lnTo>
                      <a:lnTo>
                        <a:pt x="6167" y="4477"/>
                      </a:lnTo>
                      <a:lnTo>
                        <a:pt x="6167" y="4478"/>
                      </a:lnTo>
                      <a:lnTo>
                        <a:pt x="6168" y="4480"/>
                      </a:lnTo>
                      <a:lnTo>
                        <a:pt x="6174" y="4486"/>
                      </a:lnTo>
                      <a:lnTo>
                        <a:pt x="6176" y="4487"/>
                      </a:lnTo>
                      <a:lnTo>
                        <a:pt x="6174" y="4489"/>
                      </a:lnTo>
                      <a:lnTo>
                        <a:pt x="6168" y="4492"/>
                      </a:lnTo>
                      <a:lnTo>
                        <a:pt x="6162" y="4500"/>
                      </a:lnTo>
                      <a:lnTo>
                        <a:pt x="6155" y="4509"/>
                      </a:lnTo>
                      <a:lnTo>
                        <a:pt x="6150" y="4512"/>
                      </a:lnTo>
                      <a:lnTo>
                        <a:pt x="6146" y="4516"/>
                      </a:lnTo>
                      <a:lnTo>
                        <a:pt x="6139" y="4517"/>
                      </a:lnTo>
                      <a:lnTo>
                        <a:pt x="6132" y="4517"/>
                      </a:lnTo>
                      <a:lnTo>
                        <a:pt x="6134" y="4507"/>
                      </a:lnTo>
                      <a:lnTo>
                        <a:pt x="6135" y="4499"/>
                      </a:lnTo>
                      <a:lnTo>
                        <a:pt x="6135" y="4492"/>
                      </a:lnTo>
                      <a:lnTo>
                        <a:pt x="6134" y="4489"/>
                      </a:lnTo>
                      <a:lnTo>
                        <a:pt x="6133" y="4487"/>
                      </a:lnTo>
                      <a:lnTo>
                        <a:pt x="6130" y="4486"/>
                      </a:lnTo>
                      <a:lnTo>
                        <a:pt x="6128" y="4486"/>
                      </a:lnTo>
                      <a:lnTo>
                        <a:pt x="6125" y="4486"/>
                      </a:lnTo>
                      <a:lnTo>
                        <a:pt x="6119" y="4488"/>
                      </a:lnTo>
                      <a:lnTo>
                        <a:pt x="6114" y="4489"/>
                      </a:lnTo>
                      <a:lnTo>
                        <a:pt x="6111" y="4489"/>
                      </a:lnTo>
                      <a:lnTo>
                        <a:pt x="6109" y="4487"/>
                      </a:lnTo>
                      <a:lnTo>
                        <a:pt x="6108" y="4485"/>
                      </a:lnTo>
                      <a:lnTo>
                        <a:pt x="6107" y="4480"/>
                      </a:lnTo>
                      <a:lnTo>
                        <a:pt x="6105" y="4469"/>
                      </a:lnTo>
                      <a:lnTo>
                        <a:pt x="6100" y="4457"/>
                      </a:lnTo>
                      <a:lnTo>
                        <a:pt x="6097" y="4450"/>
                      </a:lnTo>
                      <a:lnTo>
                        <a:pt x="6093" y="4443"/>
                      </a:lnTo>
                      <a:lnTo>
                        <a:pt x="6088" y="4437"/>
                      </a:lnTo>
                      <a:lnTo>
                        <a:pt x="6083" y="4431"/>
                      </a:lnTo>
                      <a:lnTo>
                        <a:pt x="6070" y="4431"/>
                      </a:lnTo>
                      <a:lnTo>
                        <a:pt x="6058" y="4431"/>
                      </a:lnTo>
                      <a:lnTo>
                        <a:pt x="6058" y="4419"/>
                      </a:lnTo>
                      <a:lnTo>
                        <a:pt x="6058" y="4407"/>
                      </a:lnTo>
                      <a:lnTo>
                        <a:pt x="6054" y="4404"/>
                      </a:lnTo>
                      <a:lnTo>
                        <a:pt x="6048" y="4403"/>
                      </a:lnTo>
                      <a:lnTo>
                        <a:pt x="6040" y="4402"/>
                      </a:lnTo>
                      <a:lnTo>
                        <a:pt x="6032" y="4401"/>
                      </a:lnTo>
                      <a:lnTo>
                        <a:pt x="6026" y="4400"/>
                      </a:lnTo>
                      <a:lnTo>
                        <a:pt x="6018" y="4399"/>
                      </a:lnTo>
                      <a:lnTo>
                        <a:pt x="6014" y="4398"/>
                      </a:lnTo>
                      <a:lnTo>
                        <a:pt x="6009" y="4394"/>
                      </a:lnTo>
                      <a:lnTo>
                        <a:pt x="6010" y="4382"/>
                      </a:lnTo>
                      <a:lnTo>
                        <a:pt x="6009" y="4370"/>
                      </a:lnTo>
                      <a:lnTo>
                        <a:pt x="6006" y="4369"/>
                      </a:lnTo>
                      <a:lnTo>
                        <a:pt x="6001" y="4369"/>
                      </a:lnTo>
                      <a:lnTo>
                        <a:pt x="5997" y="4369"/>
                      </a:lnTo>
                      <a:lnTo>
                        <a:pt x="5991" y="4370"/>
                      </a:lnTo>
                      <a:lnTo>
                        <a:pt x="5986" y="4370"/>
                      </a:lnTo>
                      <a:lnTo>
                        <a:pt x="5981" y="4371"/>
                      </a:lnTo>
                      <a:lnTo>
                        <a:pt x="5977" y="4371"/>
                      </a:lnTo>
                      <a:lnTo>
                        <a:pt x="5972" y="4370"/>
                      </a:lnTo>
                      <a:lnTo>
                        <a:pt x="5970" y="4370"/>
                      </a:lnTo>
                      <a:lnTo>
                        <a:pt x="5969" y="4369"/>
                      </a:lnTo>
                      <a:lnTo>
                        <a:pt x="5968" y="4367"/>
                      </a:lnTo>
                      <a:lnTo>
                        <a:pt x="5967" y="4364"/>
                      </a:lnTo>
                      <a:lnTo>
                        <a:pt x="5966" y="4360"/>
                      </a:lnTo>
                      <a:lnTo>
                        <a:pt x="5965" y="4353"/>
                      </a:lnTo>
                      <a:lnTo>
                        <a:pt x="5963" y="4347"/>
                      </a:lnTo>
                      <a:lnTo>
                        <a:pt x="5963" y="4341"/>
                      </a:lnTo>
                      <a:lnTo>
                        <a:pt x="5962" y="4335"/>
                      </a:lnTo>
                      <a:lnTo>
                        <a:pt x="5960" y="4333"/>
                      </a:lnTo>
                      <a:lnTo>
                        <a:pt x="5958" y="4332"/>
                      </a:lnTo>
                      <a:lnTo>
                        <a:pt x="5955" y="4333"/>
                      </a:lnTo>
                      <a:lnTo>
                        <a:pt x="5952" y="4334"/>
                      </a:lnTo>
                      <a:lnTo>
                        <a:pt x="5950" y="4337"/>
                      </a:lnTo>
                      <a:lnTo>
                        <a:pt x="5948" y="4339"/>
                      </a:lnTo>
                      <a:lnTo>
                        <a:pt x="5948" y="4341"/>
                      </a:lnTo>
                      <a:lnTo>
                        <a:pt x="5947" y="4343"/>
                      </a:lnTo>
                      <a:lnTo>
                        <a:pt x="5948" y="4345"/>
                      </a:lnTo>
                      <a:lnTo>
                        <a:pt x="5941" y="4338"/>
                      </a:lnTo>
                      <a:lnTo>
                        <a:pt x="5937" y="4331"/>
                      </a:lnTo>
                      <a:lnTo>
                        <a:pt x="5933" y="4325"/>
                      </a:lnTo>
                      <a:lnTo>
                        <a:pt x="5931" y="4321"/>
                      </a:lnTo>
                      <a:lnTo>
                        <a:pt x="5929" y="4317"/>
                      </a:lnTo>
                      <a:lnTo>
                        <a:pt x="5925" y="4311"/>
                      </a:lnTo>
                      <a:lnTo>
                        <a:pt x="5920" y="4304"/>
                      </a:lnTo>
                      <a:lnTo>
                        <a:pt x="5911" y="4297"/>
                      </a:lnTo>
                      <a:lnTo>
                        <a:pt x="5906" y="4294"/>
                      </a:lnTo>
                      <a:lnTo>
                        <a:pt x="5900" y="4294"/>
                      </a:lnTo>
                      <a:lnTo>
                        <a:pt x="5896" y="4295"/>
                      </a:lnTo>
                      <a:lnTo>
                        <a:pt x="5891" y="4298"/>
                      </a:lnTo>
                      <a:lnTo>
                        <a:pt x="5889" y="4300"/>
                      </a:lnTo>
                      <a:lnTo>
                        <a:pt x="5887" y="4304"/>
                      </a:lnTo>
                      <a:lnTo>
                        <a:pt x="5884" y="4309"/>
                      </a:lnTo>
                      <a:lnTo>
                        <a:pt x="5883" y="4314"/>
                      </a:lnTo>
                      <a:lnTo>
                        <a:pt x="5879" y="4338"/>
                      </a:lnTo>
                      <a:lnTo>
                        <a:pt x="5874" y="4358"/>
                      </a:lnTo>
                      <a:lnTo>
                        <a:pt x="5862" y="4364"/>
                      </a:lnTo>
                      <a:lnTo>
                        <a:pt x="5850" y="4370"/>
                      </a:lnTo>
                      <a:lnTo>
                        <a:pt x="5849" y="4379"/>
                      </a:lnTo>
                      <a:lnTo>
                        <a:pt x="5848" y="4389"/>
                      </a:lnTo>
                      <a:lnTo>
                        <a:pt x="5849" y="4399"/>
                      </a:lnTo>
                      <a:lnTo>
                        <a:pt x="5849" y="4409"/>
                      </a:lnTo>
                      <a:lnTo>
                        <a:pt x="5849" y="4419"/>
                      </a:lnTo>
                      <a:lnTo>
                        <a:pt x="5848" y="4428"/>
                      </a:lnTo>
                      <a:lnTo>
                        <a:pt x="5847" y="4432"/>
                      </a:lnTo>
                      <a:lnTo>
                        <a:pt x="5844" y="4437"/>
                      </a:lnTo>
                      <a:lnTo>
                        <a:pt x="5841" y="4440"/>
                      </a:lnTo>
                      <a:lnTo>
                        <a:pt x="5838" y="4443"/>
                      </a:lnTo>
                      <a:lnTo>
                        <a:pt x="5843" y="4451"/>
                      </a:lnTo>
                      <a:lnTo>
                        <a:pt x="5847" y="4459"/>
                      </a:lnTo>
                      <a:lnTo>
                        <a:pt x="5850" y="4469"/>
                      </a:lnTo>
                      <a:lnTo>
                        <a:pt x="5850" y="4480"/>
                      </a:lnTo>
                      <a:lnTo>
                        <a:pt x="5852" y="4486"/>
                      </a:lnTo>
                      <a:lnTo>
                        <a:pt x="5855" y="4490"/>
                      </a:lnTo>
                      <a:lnTo>
                        <a:pt x="5859" y="4495"/>
                      </a:lnTo>
                      <a:lnTo>
                        <a:pt x="5863" y="4499"/>
                      </a:lnTo>
                      <a:lnTo>
                        <a:pt x="5867" y="4500"/>
                      </a:lnTo>
                      <a:lnTo>
                        <a:pt x="5870" y="4500"/>
                      </a:lnTo>
                      <a:lnTo>
                        <a:pt x="5872" y="4499"/>
                      </a:lnTo>
                      <a:lnTo>
                        <a:pt x="5873" y="4498"/>
                      </a:lnTo>
                      <a:lnTo>
                        <a:pt x="5874" y="4496"/>
                      </a:lnTo>
                      <a:lnTo>
                        <a:pt x="5874" y="4492"/>
                      </a:lnTo>
                      <a:lnTo>
                        <a:pt x="5880" y="4498"/>
                      </a:lnTo>
                      <a:lnTo>
                        <a:pt x="5884" y="4502"/>
                      </a:lnTo>
                      <a:lnTo>
                        <a:pt x="5887" y="4507"/>
                      </a:lnTo>
                      <a:lnTo>
                        <a:pt x="5890" y="4511"/>
                      </a:lnTo>
                      <a:lnTo>
                        <a:pt x="5892" y="4520"/>
                      </a:lnTo>
                      <a:lnTo>
                        <a:pt x="5893" y="4530"/>
                      </a:lnTo>
                      <a:lnTo>
                        <a:pt x="5890" y="4550"/>
                      </a:lnTo>
                      <a:lnTo>
                        <a:pt x="5887" y="4578"/>
                      </a:lnTo>
                      <a:lnTo>
                        <a:pt x="5890" y="4585"/>
                      </a:lnTo>
                      <a:lnTo>
                        <a:pt x="5894" y="4589"/>
                      </a:lnTo>
                      <a:lnTo>
                        <a:pt x="5896" y="4591"/>
                      </a:lnTo>
                      <a:lnTo>
                        <a:pt x="5898" y="4595"/>
                      </a:lnTo>
                      <a:lnTo>
                        <a:pt x="5899" y="4598"/>
                      </a:lnTo>
                      <a:lnTo>
                        <a:pt x="5899" y="4603"/>
                      </a:lnTo>
                      <a:lnTo>
                        <a:pt x="5912" y="4615"/>
                      </a:lnTo>
                      <a:lnTo>
                        <a:pt x="5923" y="4627"/>
                      </a:lnTo>
                      <a:lnTo>
                        <a:pt x="5938" y="4635"/>
                      </a:lnTo>
                      <a:lnTo>
                        <a:pt x="5952" y="4644"/>
                      </a:lnTo>
                      <a:lnTo>
                        <a:pt x="5968" y="4653"/>
                      </a:lnTo>
                      <a:lnTo>
                        <a:pt x="5985" y="4664"/>
                      </a:lnTo>
                      <a:lnTo>
                        <a:pt x="5988" y="4667"/>
                      </a:lnTo>
                      <a:lnTo>
                        <a:pt x="5988" y="4671"/>
                      </a:lnTo>
                      <a:lnTo>
                        <a:pt x="5989" y="4673"/>
                      </a:lnTo>
                      <a:lnTo>
                        <a:pt x="5990" y="4675"/>
                      </a:lnTo>
                      <a:lnTo>
                        <a:pt x="5992" y="4675"/>
                      </a:lnTo>
                      <a:lnTo>
                        <a:pt x="5997" y="4676"/>
                      </a:lnTo>
                      <a:lnTo>
                        <a:pt x="6001" y="4677"/>
                      </a:lnTo>
                      <a:lnTo>
                        <a:pt x="6004" y="4678"/>
                      </a:lnTo>
                      <a:lnTo>
                        <a:pt x="6006" y="4682"/>
                      </a:lnTo>
                      <a:lnTo>
                        <a:pt x="6007" y="4685"/>
                      </a:lnTo>
                      <a:lnTo>
                        <a:pt x="6008" y="4693"/>
                      </a:lnTo>
                      <a:lnTo>
                        <a:pt x="6009" y="4700"/>
                      </a:lnTo>
                      <a:lnTo>
                        <a:pt x="6011" y="4705"/>
                      </a:lnTo>
                      <a:lnTo>
                        <a:pt x="6015" y="4707"/>
                      </a:lnTo>
                      <a:lnTo>
                        <a:pt x="6018" y="4708"/>
                      </a:lnTo>
                      <a:lnTo>
                        <a:pt x="6021" y="4708"/>
                      </a:lnTo>
                      <a:lnTo>
                        <a:pt x="6025" y="4708"/>
                      </a:lnTo>
                      <a:lnTo>
                        <a:pt x="6028" y="4708"/>
                      </a:lnTo>
                      <a:lnTo>
                        <a:pt x="6031" y="4710"/>
                      </a:lnTo>
                      <a:lnTo>
                        <a:pt x="6034" y="4713"/>
                      </a:lnTo>
                      <a:lnTo>
                        <a:pt x="6036" y="4717"/>
                      </a:lnTo>
                      <a:lnTo>
                        <a:pt x="6036" y="4724"/>
                      </a:lnTo>
                      <a:lnTo>
                        <a:pt x="6036" y="4729"/>
                      </a:lnTo>
                      <a:lnTo>
                        <a:pt x="6035" y="4736"/>
                      </a:lnTo>
                      <a:lnTo>
                        <a:pt x="6034" y="4744"/>
                      </a:lnTo>
                      <a:lnTo>
                        <a:pt x="6034" y="4749"/>
                      </a:lnTo>
                      <a:lnTo>
                        <a:pt x="6034" y="4756"/>
                      </a:lnTo>
                      <a:lnTo>
                        <a:pt x="6034" y="4762"/>
                      </a:lnTo>
                      <a:lnTo>
                        <a:pt x="6047" y="4775"/>
                      </a:lnTo>
                      <a:lnTo>
                        <a:pt x="6058" y="4786"/>
                      </a:lnTo>
                      <a:lnTo>
                        <a:pt x="6055" y="4797"/>
                      </a:lnTo>
                      <a:lnTo>
                        <a:pt x="6049" y="4812"/>
                      </a:lnTo>
                      <a:lnTo>
                        <a:pt x="6048" y="4816"/>
                      </a:lnTo>
                      <a:lnTo>
                        <a:pt x="6048" y="4819"/>
                      </a:lnTo>
                      <a:lnTo>
                        <a:pt x="6049" y="4823"/>
                      </a:lnTo>
                      <a:lnTo>
                        <a:pt x="6050" y="4826"/>
                      </a:lnTo>
                      <a:lnTo>
                        <a:pt x="6054" y="4829"/>
                      </a:lnTo>
                      <a:lnTo>
                        <a:pt x="6058" y="4832"/>
                      </a:lnTo>
                      <a:lnTo>
                        <a:pt x="6064" y="4834"/>
                      </a:lnTo>
                      <a:lnTo>
                        <a:pt x="6070" y="4835"/>
                      </a:lnTo>
                      <a:lnTo>
                        <a:pt x="6069" y="4840"/>
                      </a:lnTo>
                      <a:lnTo>
                        <a:pt x="6068" y="4844"/>
                      </a:lnTo>
                      <a:lnTo>
                        <a:pt x="6066" y="4846"/>
                      </a:lnTo>
                      <a:lnTo>
                        <a:pt x="6064" y="4848"/>
                      </a:lnTo>
                      <a:lnTo>
                        <a:pt x="6058" y="4852"/>
                      </a:lnTo>
                      <a:lnTo>
                        <a:pt x="6051" y="4853"/>
                      </a:lnTo>
                      <a:lnTo>
                        <a:pt x="6037" y="4851"/>
                      </a:lnTo>
                      <a:lnTo>
                        <a:pt x="6021" y="4847"/>
                      </a:lnTo>
                      <a:lnTo>
                        <a:pt x="6006" y="4846"/>
                      </a:lnTo>
                      <a:lnTo>
                        <a:pt x="5988" y="4844"/>
                      </a:lnTo>
                      <a:lnTo>
                        <a:pt x="5979" y="4843"/>
                      </a:lnTo>
                      <a:lnTo>
                        <a:pt x="5971" y="4841"/>
                      </a:lnTo>
                      <a:lnTo>
                        <a:pt x="5965" y="4838"/>
                      </a:lnTo>
                      <a:lnTo>
                        <a:pt x="5960" y="4835"/>
                      </a:lnTo>
                      <a:lnTo>
                        <a:pt x="5962" y="4834"/>
                      </a:lnTo>
                      <a:lnTo>
                        <a:pt x="5965" y="4829"/>
                      </a:lnTo>
                      <a:lnTo>
                        <a:pt x="5966" y="4822"/>
                      </a:lnTo>
                      <a:lnTo>
                        <a:pt x="5967" y="4815"/>
                      </a:lnTo>
                      <a:lnTo>
                        <a:pt x="5966" y="4812"/>
                      </a:lnTo>
                      <a:lnTo>
                        <a:pt x="5966" y="4809"/>
                      </a:lnTo>
                      <a:lnTo>
                        <a:pt x="5965" y="4808"/>
                      </a:lnTo>
                      <a:lnTo>
                        <a:pt x="5962" y="4808"/>
                      </a:lnTo>
                      <a:lnTo>
                        <a:pt x="5960" y="4809"/>
                      </a:lnTo>
                      <a:lnTo>
                        <a:pt x="5957" y="4812"/>
                      </a:lnTo>
                      <a:lnTo>
                        <a:pt x="5952" y="4816"/>
                      </a:lnTo>
                      <a:lnTo>
                        <a:pt x="5948" y="4823"/>
                      </a:lnTo>
                      <a:lnTo>
                        <a:pt x="5945" y="4821"/>
                      </a:lnTo>
                      <a:lnTo>
                        <a:pt x="5941" y="4817"/>
                      </a:lnTo>
                      <a:lnTo>
                        <a:pt x="5938" y="4814"/>
                      </a:lnTo>
                      <a:lnTo>
                        <a:pt x="5936" y="4811"/>
                      </a:lnTo>
                      <a:lnTo>
                        <a:pt x="5933" y="4803"/>
                      </a:lnTo>
                      <a:lnTo>
                        <a:pt x="5931" y="4794"/>
                      </a:lnTo>
                      <a:lnTo>
                        <a:pt x="5930" y="4785"/>
                      </a:lnTo>
                      <a:lnTo>
                        <a:pt x="5928" y="4777"/>
                      </a:lnTo>
                      <a:lnTo>
                        <a:pt x="5927" y="4768"/>
                      </a:lnTo>
                      <a:lnTo>
                        <a:pt x="5923" y="4762"/>
                      </a:lnTo>
                      <a:lnTo>
                        <a:pt x="5920" y="4757"/>
                      </a:lnTo>
                      <a:lnTo>
                        <a:pt x="5917" y="4753"/>
                      </a:lnTo>
                      <a:lnTo>
                        <a:pt x="5912" y="4748"/>
                      </a:lnTo>
                      <a:lnTo>
                        <a:pt x="5908" y="4745"/>
                      </a:lnTo>
                      <a:lnTo>
                        <a:pt x="5898" y="4736"/>
                      </a:lnTo>
                      <a:lnTo>
                        <a:pt x="5887" y="4725"/>
                      </a:lnTo>
                      <a:lnTo>
                        <a:pt x="5887" y="4712"/>
                      </a:lnTo>
                      <a:lnTo>
                        <a:pt x="5888" y="4700"/>
                      </a:lnTo>
                      <a:lnTo>
                        <a:pt x="5889" y="4696"/>
                      </a:lnTo>
                      <a:lnTo>
                        <a:pt x="5891" y="4693"/>
                      </a:lnTo>
                      <a:lnTo>
                        <a:pt x="5894" y="4689"/>
                      </a:lnTo>
                      <a:lnTo>
                        <a:pt x="5899" y="4688"/>
                      </a:lnTo>
                      <a:lnTo>
                        <a:pt x="5886" y="4668"/>
                      </a:lnTo>
                      <a:lnTo>
                        <a:pt x="5873" y="4647"/>
                      </a:lnTo>
                      <a:lnTo>
                        <a:pt x="5867" y="4637"/>
                      </a:lnTo>
                      <a:lnTo>
                        <a:pt x="5859" y="4628"/>
                      </a:lnTo>
                      <a:lnTo>
                        <a:pt x="5854" y="4624"/>
                      </a:lnTo>
                      <a:lnTo>
                        <a:pt x="5849" y="4620"/>
                      </a:lnTo>
                      <a:lnTo>
                        <a:pt x="5844" y="4617"/>
                      </a:lnTo>
                      <a:lnTo>
                        <a:pt x="5838" y="4615"/>
                      </a:lnTo>
                      <a:lnTo>
                        <a:pt x="5838" y="4607"/>
                      </a:lnTo>
                      <a:lnTo>
                        <a:pt x="5837" y="4600"/>
                      </a:lnTo>
                      <a:lnTo>
                        <a:pt x="5833" y="4595"/>
                      </a:lnTo>
                      <a:lnTo>
                        <a:pt x="5831" y="4590"/>
                      </a:lnTo>
                      <a:lnTo>
                        <a:pt x="5830" y="4586"/>
                      </a:lnTo>
                      <a:lnTo>
                        <a:pt x="5830" y="4582"/>
                      </a:lnTo>
                      <a:lnTo>
                        <a:pt x="5832" y="4580"/>
                      </a:lnTo>
                      <a:lnTo>
                        <a:pt x="5838" y="4578"/>
                      </a:lnTo>
                      <a:lnTo>
                        <a:pt x="5831" y="4570"/>
                      </a:lnTo>
                      <a:lnTo>
                        <a:pt x="5822" y="4564"/>
                      </a:lnTo>
                      <a:lnTo>
                        <a:pt x="5812" y="4558"/>
                      </a:lnTo>
                      <a:lnTo>
                        <a:pt x="5801" y="4554"/>
                      </a:lnTo>
                      <a:lnTo>
                        <a:pt x="5802" y="4541"/>
                      </a:lnTo>
                      <a:lnTo>
                        <a:pt x="5801" y="4529"/>
                      </a:lnTo>
                      <a:lnTo>
                        <a:pt x="5800" y="4525"/>
                      </a:lnTo>
                      <a:lnTo>
                        <a:pt x="5798" y="4521"/>
                      </a:lnTo>
                      <a:lnTo>
                        <a:pt x="5793" y="4518"/>
                      </a:lnTo>
                      <a:lnTo>
                        <a:pt x="5789" y="4517"/>
                      </a:lnTo>
                      <a:lnTo>
                        <a:pt x="5788" y="4508"/>
                      </a:lnTo>
                      <a:lnTo>
                        <a:pt x="5789" y="4500"/>
                      </a:lnTo>
                      <a:lnTo>
                        <a:pt x="5790" y="4495"/>
                      </a:lnTo>
                      <a:lnTo>
                        <a:pt x="5792" y="4489"/>
                      </a:lnTo>
                      <a:lnTo>
                        <a:pt x="5797" y="4479"/>
                      </a:lnTo>
                      <a:lnTo>
                        <a:pt x="5801" y="4468"/>
                      </a:lnTo>
                      <a:lnTo>
                        <a:pt x="5801" y="4460"/>
                      </a:lnTo>
                      <a:lnTo>
                        <a:pt x="5800" y="4455"/>
                      </a:lnTo>
                      <a:lnTo>
                        <a:pt x="5798" y="4448"/>
                      </a:lnTo>
                      <a:lnTo>
                        <a:pt x="5795" y="4443"/>
                      </a:lnTo>
                      <a:lnTo>
                        <a:pt x="5791" y="4439"/>
                      </a:lnTo>
                      <a:lnTo>
                        <a:pt x="5788" y="4436"/>
                      </a:lnTo>
                      <a:lnTo>
                        <a:pt x="5782" y="4433"/>
                      </a:lnTo>
                      <a:lnTo>
                        <a:pt x="5776" y="4431"/>
                      </a:lnTo>
                      <a:lnTo>
                        <a:pt x="5782" y="4423"/>
                      </a:lnTo>
                      <a:lnTo>
                        <a:pt x="5785" y="4416"/>
                      </a:lnTo>
                      <a:lnTo>
                        <a:pt x="5785" y="4412"/>
                      </a:lnTo>
                      <a:lnTo>
                        <a:pt x="5784" y="4410"/>
                      </a:lnTo>
                      <a:lnTo>
                        <a:pt x="5781" y="4408"/>
                      </a:lnTo>
                      <a:lnTo>
                        <a:pt x="5776" y="4407"/>
                      </a:lnTo>
                      <a:lnTo>
                        <a:pt x="5778" y="4403"/>
                      </a:lnTo>
                      <a:lnTo>
                        <a:pt x="5779" y="4401"/>
                      </a:lnTo>
                      <a:lnTo>
                        <a:pt x="5781" y="4400"/>
                      </a:lnTo>
                      <a:lnTo>
                        <a:pt x="5783" y="4398"/>
                      </a:lnTo>
                      <a:lnTo>
                        <a:pt x="5789" y="4396"/>
                      </a:lnTo>
                      <a:lnTo>
                        <a:pt x="5795" y="4396"/>
                      </a:lnTo>
                      <a:lnTo>
                        <a:pt x="5811" y="4394"/>
                      </a:lnTo>
                      <a:lnTo>
                        <a:pt x="5825" y="4394"/>
                      </a:lnTo>
                      <a:lnTo>
                        <a:pt x="5823" y="4388"/>
                      </a:lnTo>
                      <a:lnTo>
                        <a:pt x="5819" y="4383"/>
                      </a:lnTo>
                      <a:lnTo>
                        <a:pt x="5817" y="4380"/>
                      </a:lnTo>
                      <a:lnTo>
                        <a:pt x="5815" y="4378"/>
                      </a:lnTo>
                      <a:lnTo>
                        <a:pt x="5814" y="4374"/>
                      </a:lnTo>
                      <a:lnTo>
                        <a:pt x="5813" y="4370"/>
                      </a:lnTo>
                      <a:lnTo>
                        <a:pt x="5820" y="4359"/>
                      </a:lnTo>
                      <a:lnTo>
                        <a:pt x="5825" y="4345"/>
                      </a:lnTo>
                      <a:lnTo>
                        <a:pt x="5824" y="4339"/>
                      </a:lnTo>
                      <a:lnTo>
                        <a:pt x="5821" y="4332"/>
                      </a:lnTo>
                      <a:lnTo>
                        <a:pt x="5818" y="4324"/>
                      </a:lnTo>
                      <a:lnTo>
                        <a:pt x="5814" y="4318"/>
                      </a:lnTo>
                      <a:lnTo>
                        <a:pt x="5810" y="4310"/>
                      </a:lnTo>
                      <a:lnTo>
                        <a:pt x="5807" y="4301"/>
                      </a:lnTo>
                      <a:lnTo>
                        <a:pt x="5803" y="4293"/>
                      </a:lnTo>
                      <a:lnTo>
                        <a:pt x="5801" y="4284"/>
                      </a:lnTo>
                      <a:lnTo>
                        <a:pt x="5800" y="4274"/>
                      </a:lnTo>
                      <a:lnTo>
                        <a:pt x="5800" y="4264"/>
                      </a:lnTo>
                      <a:lnTo>
                        <a:pt x="5801" y="4253"/>
                      </a:lnTo>
                      <a:lnTo>
                        <a:pt x="5802" y="4243"/>
                      </a:lnTo>
                      <a:lnTo>
                        <a:pt x="5802" y="4234"/>
                      </a:lnTo>
                      <a:lnTo>
                        <a:pt x="5803" y="4225"/>
                      </a:lnTo>
                      <a:lnTo>
                        <a:pt x="5802" y="4218"/>
                      </a:lnTo>
                      <a:lnTo>
                        <a:pt x="5801" y="4211"/>
                      </a:lnTo>
                      <a:lnTo>
                        <a:pt x="5799" y="4206"/>
                      </a:lnTo>
                      <a:lnTo>
                        <a:pt x="5797" y="4202"/>
                      </a:lnTo>
                      <a:lnTo>
                        <a:pt x="5793" y="4200"/>
                      </a:lnTo>
                      <a:lnTo>
                        <a:pt x="5790" y="4196"/>
                      </a:lnTo>
                      <a:lnTo>
                        <a:pt x="5783" y="4192"/>
                      </a:lnTo>
                      <a:lnTo>
                        <a:pt x="5776" y="4186"/>
                      </a:lnTo>
                      <a:lnTo>
                        <a:pt x="5772" y="4177"/>
                      </a:lnTo>
                      <a:lnTo>
                        <a:pt x="5770" y="4167"/>
                      </a:lnTo>
                      <a:lnTo>
                        <a:pt x="5769" y="4159"/>
                      </a:lnTo>
                      <a:lnTo>
                        <a:pt x="5764" y="4150"/>
                      </a:lnTo>
                      <a:lnTo>
                        <a:pt x="5755" y="4135"/>
                      </a:lnTo>
                      <a:lnTo>
                        <a:pt x="5746" y="4122"/>
                      </a:lnTo>
                      <a:lnTo>
                        <a:pt x="5743" y="4116"/>
                      </a:lnTo>
                      <a:lnTo>
                        <a:pt x="5738" y="4111"/>
                      </a:lnTo>
                      <a:lnTo>
                        <a:pt x="5733" y="4105"/>
                      </a:lnTo>
                      <a:lnTo>
                        <a:pt x="5728" y="4101"/>
                      </a:lnTo>
                      <a:lnTo>
                        <a:pt x="5721" y="4100"/>
                      </a:lnTo>
                      <a:lnTo>
                        <a:pt x="5715" y="4101"/>
                      </a:lnTo>
                      <a:lnTo>
                        <a:pt x="5712" y="4102"/>
                      </a:lnTo>
                      <a:lnTo>
                        <a:pt x="5709" y="4104"/>
                      </a:lnTo>
                      <a:lnTo>
                        <a:pt x="5703" y="4110"/>
                      </a:lnTo>
                      <a:lnTo>
                        <a:pt x="5701" y="4116"/>
                      </a:lnTo>
                      <a:lnTo>
                        <a:pt x="5700" y="4118"/>
                      </a:lnTo>
                      <a:lnTo>
                        <a:pt x="5699" y="4121"/>
                      </a:lnTo>
                      <a:lnTo>
                        <a:pt x="5696" y="4123"/>
                      </a:lnTo>
                      <a:lnTo>
                        <a:pt x="5694" y="4123"/>
                      </a:lnTo>
                      <a:lnTo>
                        <a:pt x="5692" y="4123"/>
                      </a:lnTo>
                      <a:lnTo>
                        <a:pt x="5689" y="4122"/>
                      </a:lnTo>
                      <a:lnTo>
                        <a:pt x="5684" y="4118"/>
                      </a:lnTo>
                      <a:lnTo>
                        <a:pt x="5679" y="4113"/>
                      </a:lnTo>
                      <a:lnTo>
                        <a:pt x="5676" y="4113"/>
                      </a:lnTo>
                      <a:lnTo>
                        <a:pt x="5673" y="4114"/>
                      </a:lnTo>
                      <a:lnTo>
                        <a:pt x="5672" y="4115"/>
                      </a:lnTo>
                      <a:lnTo>
                        <a:pt x="5671" y="4117"/>
                      </a:lnTo>
                      <a:lnTo>
                        <a:pt x="5669" y="4122"/>
                      </a:lnTo>
                      <a:lnTo>
                        <a:pt x="5669" y="4127"/>
                      </a:lnTo>
                      <a:lnTo>
                        <a:pt x="5669" y="4133"/>
                      </a:lnTo>
                      <a:lnTo>
                        <a:pt x="5669" y="4140"/>
                      </a:lnTo>
                      <a:lnTo>
                        <a:pt x="5669" y="4145"/>
                      </a:lnTo>
                      <a:lnTo>
                        <a:pt x="5666" y="4150"/>
                      </a:lnTo>
                      <a:lnTo>
                        <a:pt x="5655" y="4150"/>
                      </a:lnTo>
                      <a:lnTo>
                        <a:pt x="5642" y="4150"/>
                      </a:lnTo>
                      <a:lnTo>
                        <a:pt x="5641" y="4153"/>
                      </a:lnTo>
                      <a:lnTo>
                        <a:pt x="5640" y="4157"/>
                      </a:lnTo>
                      <a:lnTo>
                        <a:pt x="5640" y="4162"/>
                      </a:lnTo>
                      <a:lnTo>
                        <a:pt x="5640" y="4166"/>
                      </a:lnTo>
                      <a:lnTo>
                        <a:pt x="5640" y="4170"/>
                      </a:lnTo>
                      <a:lnTo>
                        <a:pt x="5637" y="4173"/>
                      </a:lnTo>
                      <a:lnTo>
                        <a:pt x="5635" y="4174"/>
                      </a:lnTo>
                      <a:lnTo>
                        <a:pt x="5630" y="4174"/>
                      </a:lnTo>
                      <a:lnTo>
                        <a:pt x="5620" y="4174"/>
                      </a:lnTo>
                      <a:lnTo>
                        <a:pt x="5612" y="4174"/>
                      </a:lnTo>
                      <a:lnTo>
                        <a:pt x="5606" y="4172"/>
                      </a:lnTo>
                      <a:lnTo>
                        <a:pt x="5603" y="4167"/>
                      </a:lnTo>
                      <a:lnTo>
                        <a:pt x="5600" y="4163"/>
                      </a:lnTo>
                      <a:lnTo>
                        <a:pt x="5597" y="4156"/>
                      </a:lnTo>
                      <a:lnTo>
                        <a:pt x="5596" y="4147"/>
                      </a:lnTo>
                      <a:lnTo>
                        <a:pt x="5593" y="4137"/>
                      </a:lnTo>
                      <a:lnTo>
                        <a:pt x="5592" y="4134"/>
                      </a:lnTo>
                      <a:lnTo>
                        <a:pt x="5591" y="4132"/>
                      </a:lnTo>
                      <a:lnTo>
                        <a:pt x="5588" y="4130"/>
                      </a:lnTo>
                      <a:lnTo>
                        <a:pt x="5586" y="4128"/>
                      </a:lnTo>
                      <a:lnTo>
                        <a:pt x="5583" y="4127"/>
                      </a:lnTo>
                      <a:lnTo>
                        <a:pt x="5581" y="4125"/>
                      </a:lnTo>
                      <a:lnTo>
                        <a:pt x="5579" y="4120"/>
                      </a:lnTo>
                      <a:lnTo>
                        <a:pt x="5581" y="4114"/>
                      </a:lnTo>
                      <a:lnTo>
                        <a:pt x="5583" y="4111"/>
                      </a:lnTo>
                      <a:lnTo>
                        <a:pt x="5585" y="4108"/>
                      </a:lnTo>
                      <a:lnTo>
                        <a:pt x="5591" y="4105"/>
                      </a:lnTo>
                      <a:lnTo>
                        <a:pt x="5593" y="4101"/>
                      </a:lnTo>
                      <a:lnTo>
                        <a:pt x="5589" y="4086"/>
                      </a:lnTo>
                      <a:lnTo>
                        <a:pt x="5582" y="4063"/>
                      </a:lnTo>
                      <a:lnTo>
                        <a:pt x="5581" y="4056"/>
                      </a:lnTo>
                      <a:lnTo>
                        <a:pt x="5581" y="4049"/>
                      </a:lnTo>
                      <a:lnTo>
                        <a:pt x="5579" y="4043"/>
                      </a:lnTo>
                      <a:lnTo>
                        <a:pt x="5581" y="4036"/>
                      </a:lnTo>
                      <a:lnTo>
                        <a:pt x="5582" y="4031"/>
                      </a:lnTo>
                      <a:lnTo>
                        <a:pt x="5585" y="4025"/>
                      </a:lnTo>
                      <a:lnTo>
                        <a:pt x="5588" y="4019"/>
                      </a:lnTo>
                      <a:lnTo>
                        <a:pt x="5593" y="4015"/>
                      </a:lnTo>
                      <a:lnTo>
                        <a:pt x="5588" y="4011"/>
                      </a:lnTo>
                      <a:lnTo>
                        <a:pt x="5583" y="4006"/>
                      </a:lnTo>
                      <a:lnTo>
                        <a:pt x="5577" y="4001"/>
                      </a:lnTo>
                      <a:lnTo>
                        <a:pt x="5573" y="3993"/>
                      </a:lnTo>
                      <a:lnTo>
                        <a:pt x="5568" y="3984"/>
                      </a:lnTo>
                      <a:lnTo>
                        <a:pt x="5566" y="3973"/>
                      </a:lnTo>
                      <a:lnTo>
                        <a:pt x="5566" y="3966"/>
                      </a:lnTo>
                      <a:lnTo>
                        <a:pt x="5566" y="3958"/>
                      </a:lnTo>
                      <a:lnTo>
                        <a:pt x="5567" y="3950"/>
                      </a:lnTo>
                      <a:lnTo>
                        <a:pt x="5568" y="3942"/>
                      </a:lnTo>
                      <a:lnTo>
                        <a:pt x="5565" y="3943"/>
                      </a:lnTo>
                      <a:lnTo>
                        <a:pt x="5562" y="3945"/>
                      </a:lnTo>
                      <a:lnTo>
                        <a:pt x="5561" y="3947"/>
                      </a:lnTo>
                      <a:lnTo>
                        <a:pt x="5559" y="3950"/>
                      </a:lnTo>
                      <a:lnTo>
                        <a:pt x="5558" y="3958"/>
                      </a:lnTo>
                      <a:lnTo>
                        <a:pt x="5556" y="3966"/>
                      </a:lnTo>
                      <a:lnTo>
                        <a:pt x="5553" y="3964"/>
                      </a:lnTo>
                      <a:lnTo>
                        <a:pt x="5551" y="3962"/>
                      </a:lnTo>
                      <a:lnTo>
                        <a:pt x="5548" y="3958"/>
                      </a:lnTo>
                      <a:lnTo>
                        <a:pt x="5546" y="3954"/>
                      </a:lnTo>
                      <a:lnTo>
                        <a:pt x="5544" y="3945"/>
                      </a:lnTo>
                      <a:lnTo>
                        <a:pt x="5543" y="3934"/>
                      </a:lnTo>
                      <a:lnTo>
                        <a:pt x="5542" y="3923"/>
                      </a:lnTo>
                      <a:lnTo>
                        <a:pt x="5539" y="3912"/>
                      </a:lnTo>
                      <a:lnTo>
                        <a:pt x="5538" y="3907"/>
                      </a:lnTo>
                      <a:lnTo>
                        <a:pt x="5537" y="3901"/>
                      </a:lnTo>
                      <a:lnTo>
                        <a:pt x="5535" y="3897"/>
                      </a:lnTo>
                      <a:lnTo>
                        <a:pt x="5532" y="3893"/>
                      </a:lnTo>
                      <a:lnTo>
                        <a:pt x="5519" y="3880"/>
                      </a:lnTo>
                      <a:lnTo>
                        <a:pt x="5507" y="3868"/>
                      </a:lnTo>
                      <a:lnTo>
                        <a:pt x="5502" y="3856"/>
                      </a:lnTo>
                      <a:lnTo>
                        <a:pt x="5495" y="3844"/>
                      </a:lnTo>
                      <a:lnTo>
                        <a:pt x="5484" y="3838"/>
                      </a:lnTo>
                      <a:lnTo>
                        <a:pt x="5469" y="3833"/>
                      </a:lnTo>
                      <a:lnTo>
                        <a:pt x="5463" y="3828"/>
                      </a:lnTo>
                      <a:lnTo>
                        <a:pt x="5458" y="3824"/>
                      </a:lnTo>
                      <a:lnTo>
                        <a:pt x="5457" y="3820"/>
                      </a:lnTo>
                      <a:lnTo>
                        <a:pt x="5457" y="3816"/>
                      </a:lnTo>
                      <a:lnTo>
                        <a:pt x="5457" y="3812"/>
                      </a:lnTo>
                      <a:lnTo>
                        <a:pt x="5458" y="3807"/>
                      </a:lnTo>
                      <a:lnTo>
                        <a:pt x="5451" y="3807"/>
                      </a:lnTo>
                      <a:lnTo>
                        <a:pt x="5445" y="3807"/>
                      </a:lnTo>
                      <a:lnTo>
                        <a:pt x="5438" y="3807"/>
                      </a:lnTo>
                      <a:lnTo>
                        <a:pt x="5433" y="3809"/>
                      </a:lnTo>
                      <a:lnTo>
                        <a:pt x="5423" y="3812"/>
                      </a:lnTo>
                      <a:lnTo>
                        <a:pt x="5415" y="3818"/>
                      </a:lnTo>
                      <a:lnTo>
                        <a:pt x="5400" y="3831"/>
                      </a:lnTo>
                      <a:lnTo>
                        <a:pt x="5385" y="3844"/>
                      </a:lnTo>
                      <a:lnTo>
                        <a:pt x="5372" y="3844"/>
                      </a:lnTo>
                      <a:lnTo>
                        <a:pt x="5361" y="3845"/>
                      </a:lnTo>
                      <a:lnTo>
                        <a:pt x="5357" y="3846"/>
                      </a:lnTo>
                      <a:lnTo>
                        <a:pt x="5352" y="3848"/>
                      </a:lnTo>
                      <a:lnTo>
                        <a:pt x="5350" y="3851"/>
                      </a:lnTo>
                      <a:lnTo>
                        <a:pt x="5348" y="3856"/>
                      </a:lnTo>
                      <a:lnTo>
                        <a:pt x="5327" y="3856"/>
                      </a:lnTo>
                      <a:lnTo>
                        <a:pt x="5306" y="3856"/>
                      </a:lnTo>
                      <a:lnTo>
                        <a:pt x="5285" y="3856"/>
                      </a:lnTo>
                      <a:lnTo>
                        <a:pt x="5262" y="3856"/>
                      </a:lnTo>
                      <a:lnTo>
                        <a:pt x="5251" y="3869"/>
                      </a:lnTo>
                      <a:lnTo>
                        <a:pt x="5238" y="3880"/>
                      </a:lnTo>
                      <a:lnTo>
                        <a:pt x="5234" y="3884"/>
                      </a:lnTo>
                      <a:lnTo>
                        <a:pt x="5230" y="3884"/>
                      </a:lnTo>
                      <a:lnTo>
                        <a:pt x="5229" y="3885"/>
                      </a:lnTo>
                      <a:lnTo>
                        <a:pt x="5228" y="3886"/>
                      </a:lnTo>
                      <a:lnTo>
                        <a:pt x="5227" y="3888"/>
                      </a:lnTo>
                      <a:lnTo>
                        <a:pt x="5226" y="3893"/>
                      </a:lnTo>
                      <a:lnTo>
                        <a:pt x="5224" y="3897"/>
                      </a:lnTo>
                      <a:lnTo>
                        <a:pt x="5221" y="3900"/>
                      </a:lnTo>
                      <a:lnTo>
                        <a:pt x="5217" y="3904"/>
                      </a:lnTo>
                      <a:lnTo>
                        <a:pt x="5210" y="3907"/>
                      </a:lnTo>
                      <a:lnTo>
                        <a:pt x="5198" y="3913"/>
                      </a:lnTo>
                      <a:lnTo>
                        <a:pt x="5189" y="3917"/>
                      </a:lnTo>
                      <a:lnTo>
                        <a:pt x="5170" y="3938"/>
                      </a:lnTo>
                      <a:lnTo>
                        <a:pt x="5149" y="3962"/>
                      </a:lnTo>
                      <a:lnTo>
                        <a:pt x="5136" y="3974"/>
                      </a:lnTo>
                      <a:lnTo>
                        <a:pt x="5123" y="3985"/>
                      </a:lnTo>
                      <a:lnTo>
                        <a:pt x="5115" y="3991"/>
                      </a:lnTo>
                      <a:lnTo>
                        <a:pt x="5108" y="3995"/>
                      </a:lnTo>
                      <a:lnTo>
                        <a:pt x="5100" y="3999"/>
                      </a:lnTo>
                      <a:lnTo>
                        <a:pt x="5091" y="4003"/>
                      </a:lnTo>
                      <a:lnTo>
                        <a:pt x="5081" y="4013"/>
                      </a:lnTo>
                      <a:lnTo>
                        <a:pt x="5072" y="4024"/>
                      </a:lnTo>
                      <a:lnTo>
                        <a:pt x="5064" y="4035"/>
                      </a:lnTo>
                      <a:lnTo>
                        <a:pt x="5055" y="4046"/>
                      </a:lnTo>
                      <a:lnTo>
                        <a:pt x="5051" y="4052"/>
                      </a:lnTo>
                      <a:lnTo>
                        <a:pt x="5046" y="4057"/>
                      </a:lnTo>
                      <a:lnTo>
                        <a:pt x="5041" y="4062"/>
                      </a:lnTo>
                      <a:lnTo>
                        <a:pt x="5035" y="4066"/>
                      </a:lnTo>
                      <a:lnTo>
                        <a:pt x="5029" y="4070"/>
                      </a:lnTo>
                      <a:lnTo>
                        <a:pt x="5022" y="4073"/>
                      </a:lnTo>
                      <a:lnTo>
                        <a:pt x="5014" y="4075"/>
                      </a:lnTo>
                      <a:lnTo>
                        <a:pt x="5005" y="4076"/>
                      </a:lnTo>
                      <a:lnTo>
                        <a:pt x="5011" y="4084"/>
                      </a:lnTo>
                      <a:lnTo>
                        <a:pt x="5014" y="4090"/>
                      </a:lnTo>
                      <a:lnTo>
                        <a:pt x="5015" y="4092"/>
                      </a:lnTo>
                      <a:lnTo>
                        <a:pt x="5015" y="4094"/>
                      </a:lnTo>
                      <a:lnTo>
                        <a:pt x="5014" y="4096"/>
                      </a:lnTo>
                      <a:lnTo>
                        <a:pt x="5013" y="4098"/>
                      </a:lnTo>
                      <a:lnTo>
                        <a:pt x="5010" y="4101"/>
                      </a:lnTo>
                      <a:lnTo>
                        <a:pt x="5003" y="4102"/>
                      </a:lnTo>
                      <a:lnTo>
                        <a:pt x="4993" y="4102"/>
                      </a:lnTo>
                      <a:lnTo>
                        <a:pt x="4981" y="4101"/>
                      </a:lnTo>
                      <a:lnTo>
                        <a:pt x="4981" y="4106"/>
                      </a:lnTo>
                      <a:lnTo>
                        <a:pt x="4981" y="4111"/>
                      </a:lnTo>
                      <a:lnTo>
                        <a:pt x="4982" y="4114"/>
                      </a:lnTo>
                      <a:lnTo>
                        <a:pt x="4983" y="4117"/>
                      </a:lnTo>
                      <a:lnTo>
                        <a:pt x="4985" y="4120"/>
                      </a:lnTo>
                      <a:lnTo>
                        <a:pt x="4987" y="4122"/>
                      </a:lnTo>
                      <a:lnTo>
                        <a:pt x="4991" y="4124"/>
                      </a:lnTo>
                      <a:lnTo>
                        <a:pt x="4994" y="4125"/>
                      </a:lnTo>
                      <a:lnTo>
                        <a:pt x="4992" y="4131"/>
                      </a:lnTo>
                      <a:lnTo>
                        <a:pt x="4988" y="4133"/>
                      </a:lnTo>
                      <a:lnTo>
                        <a:pt x="4984" y="4135"/>
                      </a:lnTo>
                      <a:lnTo>
                        <a:pt x="4981" y="4135"/>
                      </a:lnTo>
                      <a:lnTo>
                        <a:pt x="4976" y="4135"/>
                      </a:lnTo>
                      <a:lnTo>
                        <a:pt x="4973" y="4133"/>
                      </a:lnTo>
                      <a:lnTo>
                        <a:pt x="4970" y="4130"/>
                      </a:lnTo>
                      <a:lnTo>
                        <a:pt x="4968" y="4125"/>
                      </a:lnTo>
                      <a:lnTo>
                        <a:pt x="4966" y="4126"/>
                      </a:lnTo>
                      <a:lnTo>
                        <a:pt x="4963" y="4128"/>
                      </a:lnTo>
                      <a:lnTo>
                        <a:pt x="4961" y="4131"/>
                      </a:lnTo>
                      <a:lnTo>
                        <a:pt x="4958" y="4133"/>
                      </a:lnTo>
                      <a:lnTo>
                        <a:pt x="4955" y="4139"/>
                      </a:lnTo>
                      <a:lnTo>
                        <a:pt x="4952" y="4145"/>
                      </a:lnTo>
                      <a:lnTo>
                        <a:pt x="4950" y="4147"/>
                      </a:lnTo>
                      <a:lnTo>
                        <a:pt x="4947" y="4150"/>
                      </a:lnTo>
                      <a:lnTo>
                        <a:pt x="4945" y="4152"/>
                      </a:lnTo>
                      <a:lnTo>
                        <a:pt x="4942" y="4153"/>
                      </a:lnTo>
                      <a:lnTo>
                        <a:pt x="4937" y="4153"/>
                      </a:lnTo>
                      <a:lnTo>
                        <a:pt x="4933" y="4153"/>
                      </a:lnTo>
                      <a:lnTo>
                        <a:pt x="4927" y="4152"/>
                      </a:lnTo>
                      <a:lnTo>
                        <a:pt x="4921" y="4150"/>
                      </a:lnTo>
                      <a:lnTo>
                        <a:pt x="4913" y="4157"/>
                      </a:lnTo>
                      <a:lnTo>
                        <a:pt x="4906" y="4166"/>
                      </a:lnTo>
                      <a:lnTo>
                        <a:pt x="4903" y="4170"/>
                      </a:lnTo>
                      <a:lnTo>
                        <a:pt x="4897" y="4173"/>
                      </a:lnTo>
                      <a:lnTo>
                        <a:pt x="4892" y="4174"/>
                      </a:lnTo>
                      <a:lnTo>
                        <a:pt x="4884" y="4174"/>
                      </a:lnTo>
                      <a:lnTo>
                        <a:pt x="4883" y="4181"/>
                      </a:lnTo>
                      <a:lnTo>
                        <a:pt x="4884" y="4186"/>
                      </a:lnTo>
                      <a:lnTo>
                        <a:pt x="4885" y="4191"/>
                      </a:lnTo>
                      <a:lnTo>
                        <a:pt x="4888" y="4194"/>
                      </a:lnTo>
                      <a:lnTo>
                        <a:pt x="4891" y="4197"/>
                      </a:lnTo>
                      <a:lnTo>
                        <a:pt x="4894" y="4202"/>
                      </a:lnTo>
                      <a:lnTo>
                        <a:pt x="4895" y="4205"/>
                      </a:lnTo>
                      <a:lnTo>
                        <a:pt x="4895" y="4211"/>
                      </a:lnTo>
                      <a:lnTo>
                        <a:pt x="4894" y="4221"/>
                      </a:lnTo>
                      <a:lnTo>
                        <a:pt x="4892" y="4231"/>
                      </a:lnTo>
                      <a:lnTo>
                        <a:pt x="4889" y="4242"/>
                      </a:lnTo>
                      <a:lnTo>
                        <a:pt x="4885" y="4254"/>
                      </a:lnTo>
                      <a:lnTo>
                        <a:pt x="4877" y="4280"/>
                      </a:lnTo>
                      <a:lnTo>
                        <a:pt x="4872" y="4309"/>
                      </a:lnTo>
                      <a:lnTo>
                        <a:pt x="4868" y="4329"/>
                      </a:lnTo>
                      <a:lnTo>
                        <a:pt x="4867" y="4349"/>
                      </a:lnTo>
                      <a:lnTo>
                        <a:pt x="4866" y="4369"/>
                      </a:lnTo>
                      <a:lnTo>
                        <a:pt x="4866" y="4388"/>
                      </a:lnTo>
                      <a:lnTo>
                        <a:pt x="4865" y="4404"/>
                      </a:lnTo>
                      <a:lnTo>
                        <a:pt x="4864" y="4420"/>
                      </a:lnTo>
                      <a:lnTo>
                        <a:pt x="4863" y="4433"/>
                      </a:lnTo>
                      <a:lnTo>
                        <a:pt x="4859" y="4443"/>
                      </a:lnTo>
                      <a:lnTo>
                        <a:pt x="4847" y="4443"/>
                      </a:lnTo>
                      <a:lnTo>
                        <a:pt x="4835" y="4443"/>
                      </a:lnTo>
                      <a:lnTo>
                        <a:pt x="4832" y="4448"/>
                      </a:lnTo>
                      <a:lnTo>
                        <a:pt x="4829" y="4453"/>
                      </a:lnTo>
                      <a:lnTo>
                        <a:pt x="4829" y="4461"/>
                      </a:lnTo>
                      <a:lnTo>
                        <a:pt x="4828" y="4468"/>
                      </a:lnTo>
                      <a:lnTo>
                        <a:pt x="4828" y="4476"/>
                      </a:lnTo>
                      <a:lnTo>
                        <a:pt x="4827" y="4482"/>
                      </a:lnTo>
                      <a:lnTo>
                        <a:pt x="4825" y="4488"/>
                      </a:lnTo>
                      <a:lnTo>
                        <a:pt x="4823" y="4492"/>
                      </a:lnTo>
                      <a:lnTo>
                        <a:pt x="4817" y="4496"/>
                      </a:lnTo>
                      <a:lnTo>
                        <a:pt x="4812" y="4498"/>
                      </a:lnTo>
                      <a:lnTo>
                        <a:pt x="4806" y="4499"/>
                      </a:lnTo>
                      <a:lnTo>
                        <a:pt x="4799" y="4499"/>
                      </a:lnTo>
                      <a:lnTo>
                        <a:pt x="4791" y="4500"/>
                      </a:lnTo>
                      <a:lnTo>
                        <a:pt x="4785" y="4501"/>
                      </a:lnTo>
                      <a:lnTo>
                        <a:pt x="4779" y="4502"/>
                      </a:lnTo>
                      <a:lnTo>
                        <a:pt x="4774" y="4505"/>
                      </a:lnTo>
                      <a:lnTo>
                        <a:pt x="4767" y="4512"/>
                      </a:lnTo>
                      <a:lnTo>
                        <a:pt x="4760" y="4522"/>
                      </a:lnTo>
                      <a:lnTo>
                        <a:pt x="4756" y="4526"/>
                      </a:lnTo>
                      <a:lnTo>
                        <a:pt x="4751" y="4529"/>
                      </a:lnTo>
                      <a:lnTo>
                        <a:pt x="4748" y="4530"/>
                      </a:lnTo>
                      <a:lnTo>
                        <a:pt x="4745" y="4530"/>
                      </a:lnTo>
                      <a:lnTo>
                        <a:pt x="4741" y="4530"/>
                      </a:lnTo>
                      <a:lnTo>
                        <a:pt x="4737" y="4529"/>
                      </a:lnTo>
                      <a:lnTo>
                        <a:pt x="4726" y="4517"/>
                      </a:lnTo>
                      <a:lnTo>
                        <a:pt x="4717" y="4503"/>
                      </a:lnTo>
                      <a:lnTo>
                        <a:pt x="4708" y="4489"/>
                      </a:lnTo>
                      <a:lnTo>
                        <a:pt x="4700" y="4475"/>
                      </a:lnTo>
                      <a:lnTo>
                        <a:pt x="4692" y="4459"/>
                      </a:lnTo>
                      <a:lnTo>
                        <a:pt x="4686" y="4442"/>
                      </a:lnTo>
                      <a:lnTo>
                        <a:pt x="4680" y="4424"/>
                      </a:lnTo>
                      <a:lnTo>
                        <a:pt x="4676" y="4407"/>
                      </a:lnTo>
                      <a:lnTo>
                        <a:pt x="4662" y="4394"/>
                      </a:lnTo>
                      <a:lnTo>
                        <a:pt x="4651" y="4382"/>
                      </a:lnTo>
                      <a:lnTo>
                        <a:pt x="4647" y="4378"/>
                      </a:lnTo>
                      <a:lnTo>
                        <a:pt x="4641" y="4373"/>
                      </a:lnTo>
                      <a:lnTo>
                        <a:pt x="4639" y="4371"/>
                      </a:lnTo>
                      <a:lnTo>
                        <a:pt x="4636" y="4370"/>
                      </a:lnTo>
                      <a:lnTo>
                        <a:pt x="4631" y="4370"/>
                      </a:lnTo>
                      <a:lnTo>
                        <a:pt x="4627" y="4370"/>
                      </a:lnTo>
                      <a:lnTo>
                        <a:pt x="4625" y="4363"/>
                      </a:lnTo>
                      <a:lnTo>
                        <a:pt x="4625" y="4357"/>
                      </a:lnTo>
                      <a:lnTo>
                        <a:pt x="4625" y="4352"/>
                      </a:lnTo>
                      <a:lnTo>
                        <a:pt x="4625" y="4348"/>
                      </a:lnTo>
                      <a:lnTo>
                        <a:pt x="4628" y="4340"/>
                      </a:lnTo>
                      <a:lnTo>
                        <a:pt x="4632" y="4333"/>
                      </a:lnTo>
                      <a:lnTo>
                        <a:pt x="4638" y="4328"/>
                      </a:lnTo>
                      <a:lnTo>
                        <a:pt x="4643" y="4323"/>
                      </a:lnTo>
                      <a:lnTo>
                        <a:pt x="4648" y="4317"/>
                      </a:lnTo>
                      <a:lnTo>
                        <a:pt x="4651" y="4309"/>
                      </a:lnTo>
                      <a:lnTo>
                        <a:pt x="4649" y="4301"/>
                      </a:lnTo>
                      <a:lnTo>
                        <a:pt x="4646" y="4294"/>
                      </a:lnTo>
                      <a:lnTo>
                        <a:pt x="4641" y="4288"/>
                      </a:lnTo>
                      <a:lnTo>
                        <a:pt x="4636" y="4282"/>
                      </a:lnTo>
                      <a:lnTo>
                        <a:pt x="4625" y="4271"/>
                      </a:lnTo>
                      <a:lnTo>
                        <a:pt x="4615" y="4260"/>
                      </a:lnTo>
                      <a:lnTo>
                        <a:pt x="4607" y="4249"/>
                      </a:lnTo>
                      <a:lnTo>
                        <a:pt x="4599" y="4238"/>
                      </a:lnTo>
                      <a:lnTo>
                        <a:pt x="4596" y="4233"/>
                      </a:lnTo>
                      <a:lnTo>
                        <a:pt x="4590" y="4229"/>
                      </a:lnTo>
                      <a:lnTo>
                        <a:pt x="4584" y="4225"/>
                      </a:lnTo>
                      <a:lnTo>
                        <a:pt x="4578" y="4223"/>
                      </a:lnTo>
                      <a:lnTo>
                        <a:pt x="4573" y="4205"/>
                      </a:lnTo>
                      <a:lnTo>
                        <a:pt x="4569" y="4186"/>
                      </a:lnTo>
                      <a:lnTo>
                        <a:pt x="4566" y="4177"/>
                      </a:lnTo>
                      <a:lnTo>
                        <a:pt x="4562" y="4169"/>
                      </a:lnTo>
                      <a:lnTo>
                        <a:pt x="4558" y="4159"/>
                      </a:lnTo>
                      <a:lnTo>
                        <a:pt x="4553" y="4150"/>
                      </a:lnTo>
                      <a:lnTo>
                        <a:pt x="4550" y="4145"/>
                      </a:lnTo>
                      <a:lnTo>
                        <a:pt x="4548" y="4139"/>
                      </a:lnTo>
                      <a:lnTo>
                        <a:pt x="4545" y="4131"/>
                      </a:lnTo>
                      <a:lnTo>
                        <a:pt x="4544" y="4122"/>
                      </a:lnTo>
                      <a:lnTo>
                        <a:pt x="4541" y="4102"/>
                      </a:lnTo>
                      <a:lnTo>
                        <a:pt x="4538" y="4078"/>
                      </a:lnTo>
                      <a:lnTo>
                        <a:pt x="4535" y="4054"/>
                      </a:lnTo>
                      <a:lnTo>
                        <a:pt x="4533" y="4028"/>
                      </a:lnTo>
                      <a:lnTo>
                        <a:pt x="4531" y="4003"/>
                      </a:lnTo>
                      <a:lnTo>
                        <a:pt x="4529" y="3978"/>
                      </a:lnTo>
                      <a:lnTo>
                        <a:pt x="4524" y="3949"/>
                      </a:lnTo>
                      <a:lnTo>
                        <a:pt x="4519" y="3912"/>
                      </a:lnTo>
                      <a:lnTo>
                        <a:pt x="4512" y="3870"/>
                      </a:lnTo>
                      <a:lnTo>
                        <a:pt x="4504" y="3831"/>
                      </a:lnTo>
                      <a:lnTo>
                        <a:pt x="4500" y="3833"/>
                      </a:lnTo>
                      <a:lnTo>
                        <a:pt x="4497" y="3835"/>
                      </a:lnTo>
                      <a:lnTo>
                        <a:pt x="4492" y="3838"/>
                      </a:lnTo>
                      <a:lnTo>
                        <a:pt x="4489" y="3841"/>
                      </a:lnTo>
                      <a:lnTo>
                        <a:pt x="4481" y="3850"/>
                      </a:lnTo>
                      <a:lnTo>
                        <a:pt x="4474" y="3860"/>
                      </a:lnTo>
                      <a:lnTo>
                        <a:pt x="4472" y="3865"/>
                      </a:lnTo>
                      <a:lnTo>
                        <a:pt x="4470" y="3870"/>
                      </a:lnTo>
                      <a:lnTo>
                        <a:pt x="4469" y="3875"/>
                      </a:lnTo>
                      <a:lnTo>
                        <a:pt x="4469" y="3879"/>
                      </a:lnTo>
                      <a:lnTo>
                        <a:pt x="4470" y="3884"/>
                      </a:lnTo>
                      <a:lnTo>
                        <a:pt x="4472" y="3887"/>
                      </a:lnTo>
                      <a:lnTo>
                        <a:pt x="4475" y="3890"/>
                      </a:lnTo>
                      <a:lnTo>
                        <a:pt x="4480" y="3893"/>
                      </a:lnTo>
                      <a:lnTo>
                        <a:pt x="4479" y="3898"/>
                      </a:lnTo>
                      <a:lnTo>
                        <a:pt x="4476" y="3901"/>
                      </a:lnTo>
                      <a:lnTo>
                        <a:pt x="4474" y="3905"/>
                      </a:lnTo>
                      <a:lnTo>
                        <a:pt x="4471" y="3907"/>
                      </a:lnTo>
                      <a:lnTo>
                        <a:pt x="4466" y="3907"/>
                      </a:lnTo>
                      <a:lnTo>
                        <a:pt x="4462" y="3908"/>
                      </a:lnTo>
                      <a:lnTo>
                        <a:pt x="4458" y="3907"/>
                      </a:lnTo>
                      <a:lnTo>
                        <a:pt x="4453" y="3906"/>
                      </a:lnTo>
                      <a:lnTo>
                        <a:pt x="4433" y="3898"/>
                      </a:lnTo>
                      <a:lnTo>
                        <a:pt x="4419" y="3893"/>
                      </a:lnTo>
                      <a:lnTo>
                        <a:pt x="4406" y="3894"/>
                      </a:lnTo>
                      <a:lnTo>
                        <a:pt x="4394" y="3893"/>
                      </a:lnTo>
                      <a:lnTo>
                        <a:pt x="4389" y="3888"/>
                      </a:lnTo>
                      <a:lnTo>
                        <a:pt x="4383" y="3881"/>
                      </a:lnTo>
                      <a:lnTo>
                        <a:pt x="4379" y="3874"/>
                      </a:lnTo>
                      <a:lnTo>
                        <a:pt x="4373" y="3866"/>
                      </a:lnTo>
                      <a:lnTo>
                        <a:pt x="4367" y="3858"/>
                      </a:lnTo>
                      <a:lnTo>
                        <a:pt x="4361" y="3854"/>
                      </a:lnTo>
                      <a:lnTo>
                        <a:pt x="4357" y="3853"/>
                      </a:lnTo>
                      <a:lnTo>
                        <a:pt x="4353" y="3853"/>
                      </a:lnTo>
                      <a:lnTo>
                        <a:pt x="4350" y="3854"/>
                      </a:lnTo>
                      <a:lnTo>
                        <a:pt x="4345" y="3856"/>
                      </a:lnTo>
                      <a:lnTo>
                        <a:pt x="4344" y="3849"/>
                      </a:lnTo>
                      <a:lnTo>
                        <a:pt x="4345" y="3844"/>
                      </a:lnTo>
                      <a:lnTo>
                        <a:pt x="4346" y="3839"/>
                      </a:lnTo>
                      <a:lnTo>
                        <a:pt x="4350" y="3837"/>
                      </a:lnTo>
                      <a:lnTo>
                        <a:pt x="4354" y="3835"/>
                      </a:lnTo>
                      <a:lnTo>
                        <a:pt x="4359" y="3834"/>
                      </a:lnTo>
                      <a:lnTo>
                        <a:pt x="4364" y="3833"/>
                      </a:lnTo>
                      <a:lnTo>
                        <a:pt x="4370" y="3831"/>
                      </a:lnTo>
                      <a:lnTo>
                        <a:pt x="4365" y="3826"/>
                      </a:lnTo>
                      <a:lnTo>
                        <a:pt x="4363" y="3821"/>
                      </a:lnTo>
                      <a:lnTo>
                        <a:pt x="4362" y="3818"/>
                      </a:lnTo>
                      <a:lnTo>
                        <a:pt x="4362" y="3814"/>
                      </a:lnTo>
                      <a:lnTo>
                        <a:pt x="4365" y="3806"/>
                      </a:lnTo>
                      <a:lnTo>
                        <a:pt x="4370" y="3795"/>
                      </a:lnTo>
                      <a:lnTo>
                        <a:pt x="4369" y="3791"/>
                      </a:lnTo>
                      <a:lnTo>
                        <a:pt x="4367" y="3789"/>
                      </a:lnTo>
                      <a:lnTo>
                        <a:pt x="4365" y="3787"/>
                      </a:lnTo>
                      <a:lnTo>
                        <a:pt x="4363" y="3786"/>
                      </a:lnTo>
                      <a:lnTo>
                        <a:pt x="4357" y="3784"/>
                      </a:lnTo>
                      <a:lnTo>
                        <a:pt x="4350" y="3784"/>
                      </a:lnTo>
                      <a:lnTo>
                        <a:pt x="4342" y="3785"/>
                      </a:lnTo>
                      <a:lnTo>
                        <a:pt x="4334" y="3785"/>
                      </a:lnTo>
                      <a:lnTo>
                        <a:pt x="4327" y="3785"/>
                      </a:lnTo>
                      <a:lnTo>
                        <a:pt x="4321" y="3782"/>
                      </a:lnTo>
                      <a:lnTo>
                        <a:pt x="4315" y="3778"/>
                      </a:lnTo>
                      <a:lnTo>
                        <a:pt x="4310" y="3771"/>
                      </a:lnTo>
                      <a:lnTo>
                        <a:pt x="4305" y="3762"/>
                      </a:lnTo>
                      <a:lnTo>
                        <a:pt x="4300" y="3755"/>
                      </a:lnTo>
                      <a:lnTo>
                        <a:pt x="4297" y="3751"/>
                      </a:lnTo>
                      <a:lnTo>
                        <a:pt x="4295" y="3748"/>
                      </a:lnTo>
                      <a:lnTo>
                        <a:pt x="4293" y="3747"/>
                      </a:lnTo>
                      <a:lnTo>
                        <a:pt x="4291" y="3746"/>
                      </a:lnTo>
                      <a:lnTo>
                        <a:pt x="4288" y="3747"/>
                      </a:lnTo>
                      <a:lnTo>
                        <a:pt x="4286" y="3749"/>
                      </a:lnTo>
                      <a:lnTo>
                        <a:pt x="4285" y="3752"/>
                      </a:lnTo>
                      <a:lnTo>
                        <a:pt x="4284" y="3758"/>
                      </a:lnTo>
                      <a:lnTo>
                        <a:pt x="4278" y="3758"/>
                      </a:lnTo>
                      <a:lnTo>
                        <a:pt x="4275" y="3756"/>
                      </a:lnTo>
                      <a:lnTo>
                        <a:pt x="4272" y="3754"/>
                      </a:lnTo>
                      <a:lnTo>
                        <a:pt x="4269" y="3751"/>
                      </a:lnTo>
                      <a:lnTo>
                        <a:pt x="4267" y="3745"/>
                      </a:lnTo>
                      <a:lnTo>
                        <a:pt x="4266" y="3737"/>
                      </a:lnTo>
                      <a:lnTo>
                        <a:pt x="4267" y="3730"/>
                      </a:lnTo>
                      <a:lnTo>
                        <a:pt x="4268" y="3725"/>
                      </a:lnTo>
                      <a:lnTo>
                        <a:pt x="4269" y="3721"/>
                      </a:lnTo>
                      <a:lnTo>
                        <a:pt x="4272" y="3721"/>
                      </a:lnTo>
                      <a:lnTo>
                        <a:pt x="4268" y="3717"/>
                      </a:lnTo>
                      <a:lnTo>
                        <a:pt x="4264" y="3713"/>
                      </a:lnTo>
                      <a:lnTo>
                        <a:pt x="4259" y="3710"/>
                      </a:lnTo>
                      <a:lnTo>
                        <a:pt x="4255" y="3708"/>
                      </a:lnTo>
                      <a:lnTo>
                        <a:pt x="4251" y="3703"/>
                      </a:lnTo>
                      <a:lnTo>
                        <a:pt x="4247" y="3699"/>
                      </a:lnTo>
                      <a:lnTo>
                        <a:pt x="4247" y="3696"/>
                      </a:lnTo>
                      <a:lnTo>
                        <a:pt x="4246" y="3693"/>
                      </a:lnTo>
                      <a:lnTo>
                        <a:pt x="4246" y="3689"/>
                      </a:lnTo>
                      <a:lnTo>
                        <a:pt x="4247" y="3685"/>
                      </a:lnTo>
                      <a:lnTo>
                        <a:pt x="4243" y="3683"/>
                      </a:lnTo>
                      <a:lnTo>
                        <a:pt x="4236" y="3683"/>
                      </a:lnTo>
                      <a:lnTo>
                        <a:pt x="4229" y="3685"/>
                      </a:lnTo>
                      <a:lnTo>
                        <a:pt x="4222" y="3686"/>
                      </a:lnTo>
                      <a:lnTo>
                        <a:pt x="4214" y="3687"/>
                      </a:lnTo>
                      <a:lnTo>
                        <a:pt x="4207" y="3688"/>
                      </a:lnTo>
                      <a:lnTo>
                        <a:pt x="4202" y="3687"/>
                      </a:lnTo>
                      <a:lnTo>
                        <a:pt x="4198" y="3685"/>
                      </a:lnTo>
                      <a:lnTo>
                        <a:pt x="4198" y="3672"/>
                      </a:lnTo>
                      <a:lnTo>
                        <a:pt x="4198" y="3660"/>
                      </a:lnTo>
                      <a:lnTo>
                        <a:pt x="4187" y="3659"/>
                      </a:lnTo>
                      <a:lnTo>
                        <a:pt x="4177" y="3659"/>
                      </a:lnTo>
                      <a:lnTo>
                        <a:pt x="4167" y="3661"/>
                      </a:lnTo>
                      <a:lnTo>
                        <a:pt x="4158" y="3663"/>
                      </a:lnTo>
                      <a:lnTo>
                        <a:pt x="4141" y="3669"/>
                      </a:lnTo>
                      <a:lnTo>
                        <a:pt x="4125" y="3672"/>
                      </a:lnTo>
                      <a:lnTo>
                        <a:pt x="4113" y="3673"/>
                      </a:lnTo>
                      <a:lnTo>
                        <a:pt x="4100" y="3672"/>
                      </a:lnTo>
                      <a:lnTo>
                        <a:pt x="4089" y="3668"/>
                      </a:lnTo>
                      <a:lnTo>
                        <a:pt x="4081" y="3666"/>
                      </a:lnTo>
                      <a:lnTo>
                        <a:pt x="4079" y="3667"/>
                      </a:lnTo>
                      <a:lnTo>
                        <a:pt x="4077" y="3670"/>
                      </a:lnTo>
                      <a:lnTo>
                        <a:pt x="4076" y="3676"/>
                      </a:lnTo>
                      <a:lnTo>
                        <a:pt x="4076" y="3685"/>
                      </a:lnTo>
                      <a:lnTo>
                        <a:pt x="4034" y="3687"/>
                      </a:lnTo>
                      <a:lnTo>
                        <a:pt x="3995" y="3687"/>
                      </a:lnTo>
                      <a:lnTo>
                        <a:pt x="3956" y="3685"/>
                      </a:lnTo>
                      <a:lnTo>
                        <a:pt x="3919" y="3682"/>
                      </a:lnTo>
                      <a:lnTo>
                        <a:pt x="3883" y="3678"/>
                      </a:lnTo>
                      <a:lnTo>
                        <a:pt x="3849" y="3672"/>
                      </a:lnTo>
                      <a:lnTo>
                        <a:pt x="3815" y="3667"/>
                      </a:lnTo>
                      <a:lnTo>
                        <a:pt x="3782" y="3660"/>
                      </a:lnTo>
                      <a:lnTo>
                        <a:pt x="3783" y="3656"/>
                      </a:lnTo>
                      <a:lnTo>
                        <a:pt x="3783" y="3652"/>
                      </a:lnTo>
                      <a:lnTo>
                        <a:pt x="3782" y="3649"/>
                      </a:lnTo>
                      <a:lnTo>
                        <a:pt x="3781" y="3646"/>
                      </a:lnTo>
                      <a:lnTo>
                        <a:pt x="3778" y="3642"/>
                      </a:lnTo>
                      <a:lnTo>
                        <a:pt x="3772" y="3639"/>
                      </a:lnTo>
                      <a:lnTo>
                        <a:pt x="3768" y="3637"/>
                      </a:lnTo>
                      <a:lnTo>
                        <a:pt x="3763" y="3633"/>
                      </a:lnTo>
                      <a:lnTo>
                        <a:pt x="3761" y="3632"/>
                      </a:lnTo>
                      <a:lnTo>
                        <a:pt x="3759" y="3630"/>
                      </a:lnTo>
                      <a:lnTo>
                        <a:pt x="3757" y="3627"/>
                      </a:lnTo>
                      <a:lnTo>
                        <a:pt x="3757" y="3623"/>
                      </a:lnTo>
                      <a:lnTo>
                        <a:pt x="3756" y="3620"/>
                      </a:lnTo>
                      <a:lnTo>
                        <a:pt x="3754" y="3618"/>
                      </a:lnTo>
                      <a:lnTo>
                        <a:pt x="3752" y="3617"/>
                      </a:lnTo>
                      <a:lnTo>
                        <a:pt x="3749" y="3616"/>
                      </a:lnTo>
                      <a:lnTo>
                        <a:pt x="3741" y="3618"/>
                      </a:lnTo>
                      <a:lnTo>
                        <a:pt x="3733" y="3620"/>
                      </a:lnTo>
                      <a:lnTo>
                        <a:pt x="3730" y="3621"/>
                      </a:lnTo>
                      <a:lnTo>
                        <a:pt x="3726" y="3621"/>
                      </a:lnTo>
                      <a:lnTo>
                        <a:pt x="3724" y="3621"/>
                      </a:lnTo>
                      <a:lnTo>
                        <a:pt x="3723" y="3620"/>
                      </a:lnTo>
                      <a:lnTo>
                        <a:pt x="3723" y="3617"/>
                      </a:lnTo>
                      <a:lnTo>
                        <a:pt x="3725" y="3613"/>
                      </a:lnTo>
                      <a:lnTo>
                        <a:pt x="3727" y="3607"/>
                      </a:lnTo>
                      <a:lnTo>
                        <a:pt x="3733" y="3599"/>
                      </a:lnTo>
                      <a:lnTo>
                        <a:pt x="3727" y="3600"/>
                      </a:lnTo>
                      <a:lnTo>
                        <a:pt x="3723" y="3600"/>
                      </a:lnTo>
                      <a:lnTo>
                        <a:pt x="3720" y="3599"/>
                      </a:lnTo>
                      <a:lnTo>
                        <a:pt x="3716" y="3598"/>
                      </a:lnTo>
                      <a:lnTo>
                        <a:pt x="3714" y="3595"/>
                      </a:lnTo>
                      <a:lnTo>
                        <a:pt x="3712" y="3593"/>
                      </a:lnTo>
                      <a:lnTo>
                        <a:pt x="3710" y="3590"/>
                      </a:lnTo>
                      <a:lnTo>
                        <a:pt x="3709" y="3587"/>
                      </a:lnTo>
                      <a:lnTo>
                        <a:pt x="3702" y="3590"/>
                      </a:lnTo>
                      <a:lnTo>
                        <a:pt x="3694" y="3591"/>
                      </a:lnTo>
                      <a:lnTo>
                        <a:pt x="3685" y="3592"/>
                      </a:lnTo>
                      <a:lnTo>
                        <a:pt x="3675" y="3593"/>
                      </a:lnTo>
                      <a:lnTo>
                        <a:pt x="3654" y="3592"/>
                      </a:lnTo>
                      <a:lnTo>
                        <a:pt x="3631" y="3590"/>
                      </a:lnTo>
                      <a:lnTo>
                        <a:pt x="3584" y="3582"/>
                      </a:lnTo>
                      <a:lnTo>
                        <a:pt x="3549" y="3574"/>
                      </a:lnTo>
                      <a:lnTo>
                        <a:pt x="3537" y="3572"/>
                      </a:lnTo>
                      <a:lnTo>
                        <a:pt x="3530" y="3569"/>
                      </a:lnTo>
                      <a:lnTo>
                        <a:pt x="3527" y="3567"/>
                      </a:lnTo>
                      <a:lnTo>
                        <a:pt x="3526" y="3562"/>
                      </a:lnTo>
                      <a:lnTo>
                        <a:pt x="3525" y="3558"/>
                      </a:lnTo>
                      <a:lnTo>
                        <a:pt x="3525" y="3550"/>
                      </a:lnTo>
                      <a:lnTo>
                        <a:pt x="3516" y="3552"/>
                      </a:lnTo>
                      <a:lnTo>
                        <a:pt x="3507" y="3552"/>
                      </a:lnTo>
                      <a:lnTo>
                        <a:pt x="3500" y="3551"/>
                      </a:lnTo>
                      <a:lnTo>
                        <a:pt x="3495" y="3549"/>
                      </a:lnTo>
                      <a:lnTo>
                        <a:pt x="3490" y="3547"/>
                      </a:lnTo>
                      <a:lnTo>
                        <a:pt x="3486" y="3543"/>
                      </a:lnTo>
                      <a:lnTo>
                        <a:pt x="3483" y="3539"/>
                      </a:lnTo>
                      <a:lnTo>
                        <a:pt x="3479" y="3535"/>
                      </a:lnTo>
                      <a:lnTo>
                        <a:pt x="3473" y="3527"/>
                      </a:lnTo>
                      <a:lnTo>
                        <a:pt x="3464" y="3519"/>
                      </a:lnTo>
                      <a:lnTo>
                        <a:pt x="3459" y="3516"/>
                      </a:lnTo>
                      <a:lnTo>
                        <a:pt x="3454" y="3514"/>
                      </a:lnTo>
                      <a:lnTo>
                        <a:pt x="3447" y="3513"/>
                      </a:lnTo>
                      <a:lnTo>
                        <a:pt x="3439" y="3513"/>
                      </a:lnTo>
                      <a:lnTo>
                        <a:pt x="3436" y="3498"/>
                      </a:lnTo>
                      <a:lnTo>
                        <a:pt x="3430" y="3482"/>
                      </a:lnTo>
                      <a:lnTo>
                        <a:pt x="3424" y="3469"/>
                      </a:lnTo>
                      <a:lnTo>
                        <a:pt x="3417" y="3455"/>
                      </a:lnTo>
                      <a:lnTo>
                        <a:pt x="3402" y="3431"/>
                      </a:lnTo>
                      <a:lnTo>
                        <a:pt x="3390" y="3403"/>
                      </a:lnTo>
                      <a:lnTo>
                        <a:pt x="3371" y="3401"/>
                      </a:lnTo>
                      <a:lnTo>
                        <a:pt x="3355" y="3400"/>
                      </a:lnTo>
                      <a:lnTo>
                        <a:pt x="3340" y="3401"/>
                      </a:lnTo>
                      <a:lnTo>
                        <a:pt x="3328" y="3402"/>
                      </a:lnTo>
                      <a:lnTo>
                        <a:pt x="3318" y="3405"/>
                      </a:lnTo>
                      <a:lnTo>
                        <a:pt x="3310" y="3410"/>
                      </a:lnTo>
                      <a:lnTo>
                        <a:pt x="3303" y="3416"/>
                      </a:lnTo>
                      <a:lnTo>
                        <a:pt x="3298" y="3423"/>
                      </a:lnTo>
                      <a:lnTo>
                        <a:pt x="3294" y="3430"/>
                      </a:lnTo>
                      <a:lnTo>
                        <a:pt x="3291" y="3439"/>
                      </a:lnTo>
                      <a:lnTo>
                        <a:pt x="3290" y="3448"/>
                      </a:lnTo>
                      <a:lnTo>
                        <a:pt x="3289" y="3458"/>
                      </a:lnTo>
                      <a:lnTo>
                        <a:pt x="3290" y="3479"/>
                      </a:lnTo>
                      <a:lnTo>
                        <a:pt x="3292" y="3501"/>
                      </a:lnTo>
                      <a:lnTo>
                        <a:pt x="3293" y="3505"/>
                      </a:lnTo>
                      <a:lnTo>
                        <a:pt x="3296" y="3509"/>
                      </a:lnTo>
                      <a:lnTo>
                        <a:pt x="3298" y="3512"/>
                      </a:lnTo>
                      <a:lnTo>
                        <a:pt x="3301" y="3516"/>
                      </a:lnTo>
                      <a:lnTo>
                        <a:pt x="3311" y="3525"/>
                      </a:lnTo>
                      <a:lnTo>
                        <a:pt x="3322" y="3534"/>
                      </a:lnTo>
                      <a:lnTo>
                        <a:pt x="3336" y="3545"/>
                      </a:lnTo>
                      <a:lnTo>
                        <a:pt x="3349" y="3558"/>
                      </a:lnTo>
                      <a:lnTo>
                        <a:pt x="3363" y="3571"/>
                      </a:lnTo>
                      <a:lnTo>
                        <a:pt x="3378" y="3587"/>
                      </a:lnTo>
                      <a:lnTo>
                        <a:pt x="3387" y="3602"/>
                      </a:lnTo>
                      <a:lnTo>
                        <a:pt x="3400" y="3626"/>
                      </a:lnTo>
                      <a:lnTo>
                        <a:pt x="3404" y="3632"/>
                      </a:lnTo>
                      <a:lnTo>
                        <a:pt x="3408" y="3637"/>
                      </a:lnTo>
                      <a:lnTo>
                        <a:pt x="3412" y="3642"/>
                      </a:lnTo>
                      <a:lnTo>
                        <a:pt x="3418" y="3646"/>
                      </a:lnTo>
                      <a:lnTo>
                        <a:pt x="3422" y="3649"/>
                      </a:lnTo>
                      <a:lnTo>
                        <a:pt x="3428" y="3650"/>
                      </a:lnTo>
                      <a:lnTo>
                        <a:pt x="3434" y="3650"/>
                      </a:lnTo>
                      <a:lnTo>
                        <a:pt x="3439" y="3648"/>
                      </a:lnTo>
                      <a:lnTo>
                        <a:pt x="3438" y="3653"/>
                      </a:lnTo>
                      <a:lnTo>
                        <a:pt x="3438" y="3658"/>
                      </a:lnTo>
                      <a:lnTo>
                        <a:pt x="3439" y="3662"/>
                      </a:lnTo>
                      <a:lnTo>
                        <a:pt x="3440" y="3666"/>
                      </a:lnTo>
                      <a:lnTo>
                        <a:pt x="3444" y="3671"/>
                      </a:lnTo>
                      <a:lnTo>
                        <a:pt x="3447" y="3677"/>
                      </a:lnTo>
                      <a:lnTo>
                        <a:pt x="3450" y="3682"/>
                      </a:lnTo>
                      <a:lnTo>
                        <a:pt x="3453" y="3689"/>
                      </a:lnTo>
                      <a:lnTo>
                        <a:pt x="3454" y="3693"/>
                      </a:lnTo>
                      <a:lnTo>
                        <a:pt x="3454" y="3698"/>
                      </a:lnTo>
                      <a:lnTo>
                        <a:pt x="3453" y="3703"/>
                      </a:lnTo>
                      <a:lnTo>
                        <a:pt x="3451" y="3709"/>
                      </a:lnTo>
                      <a:lnTo>
                        <a:pt x="3479" y="3709"/>
                      </a:lnTo>
                      <a:lnTo>
                        <a:pt x="3507" y="3709"/>
                      </a:lnTo>
                      <a:lnTo>
                        <a:pt x="3513" y="3710"/>
                      </a:lnTo>
                      <a:lnTo>
                        <a:pt x="3517" y="3711"/>
                      </a:lnTo>
                      <a:lnTo>
                        <a:pt x="3520" y="3713"/>
                      </a:lnTo>
                      <a:lnTo>
                        <a:pt x="3523" y="3716"/>
                      </a:lnTo>
                      <a:lnTo>
                        <a:pt x="3523" y="3719"/>
                      </a:lnTo>
                      <a:lnTo>
                        <a:pt x="3522" y="3722"/>
                      </a:lnTo>
                      <a:lnTo>
                        <a:pt x="3518" y="3728"/>
                      </a:lnTo>
                      <a:lnTo>
                        <a:pt x="3513" y="3733"/>
                      </a:lnTo>
                      <a:lnTo>
                        <a:pt x="3517" y="3736"/>
                      </a:lnTo>
                      <a:lnTo>
                        <a:pt x="3520" y="3736"/>
                      </a:lnTo>
                      <a:lnTo>
                        <a:pt x="3524" y="3736"/>
                      </a:lnTo>
                      <a:lnTo>
                        <a:pt x="3526" y="3736"/>
                      </a:lnTo>
                      <a:lnTo>
                        <a:pt x="3529" y="3732"/>
                      </a:lnTo>
                      <a:lnTo>
                        <a:pt x="3532" y="3728"/>
                      </a:lnTo>
                      <a:lnTo>
                        <a:pt x="3533" y="3722"/>
                      </a:lnTo>
                      <a:lnTo>
                        <a:pt x="3534" y="3717"/>
                      </a:lnTo>
                      <a:lnTo>
                        <a:pt x="3535" y="3712"/>
                      </a:lnTo>
                      <a:lnTo>
                        <a:pt x="3537" y="3709"/>
                      </a:lnTo>
                      <a:lnTo>
                        <a:pt x="3543" y="3707"/>
                      </a:lnTo>
                      <a:lnTo>
                        <a:pt x="3549" y="3705"/>
                      </a:lnTo>
                      <a:lnTo>
                        <a:pt x="3557" y="3703"/>
                      </a:lnTo>
                      <a:lnTo>
                        <a:pt x="3565" y="3702"/>
                      </a:lnTo>
                      <a:lnTo>
                        <a:pt x="3573" y="3701"/>
                      </a:lnTo>
                      <a:lnTo>
                        <a:pt x="3579" y="3698"/>
                      </a:lnTo>
                      <a:lnTo>
                        <a:pt x="3582" y="3696"/>
                      </a:lnTo>
                      <a:lnTo>
                        <a:pt x="3584" y="3692"/>
                      </a:lnTo>
                      <a:lnTo>
                        <a:pt x="3585" y="3689"/>
                      </a:lnTo>
                      <a:lnTo>
                        <a:pt x="3586" y="3685"/>
                      </a:lnTo>
                      <a:lnTo>
                        <a:pt x="3587" y="3681"/>
                      </a:lnTo>
                      <a:lnTo>
                        <a:pt x="3588" y="3678"/>
                      </a:lnTo>
                      <a:lnTo>
                        <a:pt x="3592" y="3677"/>
                      </a:lnTo>
                      <a:lnTo>
                        <a:pt x="3595" y="3676"/>
                      </a:lnTo>
                      <a:lnTo>
                        <a:pt x="3603" y="3673"/>
                      </a:lnTo>
                      <a:lnTo>
                        <a:pt x="3611" y="3672"/>
                      </a:lnTo>
                      <a:lnTo>
                        <a:pt x="3615" y="3670"/>
                      </a:lnTo>
                      <a:lnTo>
                        <a:pt x="3617" y="3668"/>
                      </a:lnTo>
                      <a:lnTo>
                        <a:pt x="3618" y="3664"/>
                      </a:lnTo>
                      <a:lnTo>
                        <a:pt x="3618" y="3660"/>
                      </a:lnTo>
                      <a:lnTo>
                        <a:pt x="3618" y="3657"/>
                      </a:lnTo>
                      <a:lnTo>
                        <a:pt x="3619" y="3653"/>
                      </a:lnTo>
                      <a:lnTo>
                        <a:pt x="3621" y="3650"/>
                      </a:lnTo>
                      <a:lnTo>
                        <a:pt x="3623" y="3648"/>
                      </a:lnTo>
                      <a:lnTo>
                        <a:pt x="3631" y="3644"/>
                      </a:lnTo>
                      <a:lnTo>
                        <a:pt x="3638" y="3643"/>
                      </a:lnTo>
                      <a:lnTo>
                        <a:pt x="3648" y="3641"/>
                      </a:lnTo>
                      <a:lnTo>
                        <a:pt x="3657" y="3641"/>
                      </a:lnTo>
                      <a:lnTo>
                        <a:pt x="3677" y="3639"/>
                      </a:lnTo>
                      <a:lnTo>
                        <a:pt x="3696" y="3636"/>
                      </a:lnTo>
                      <a:lnTo>
                        <a:pt x="3696" y="3638"/>
                      </a:lnTo>
                      <a:lnTo>
                        <a:pt x="3694" y="3641"/>
                      </a:lnTo>
                      <a:lnTo>
                        <a:pt x="3692" y="3644"/>
                      </a:lnTo>
                      <a:lnTo>
                        <a:pt x="3688" y="3648"/>
                      </a:lnTo>
                      <a:lnTo>
                        <a:pt x="3686" y="3651"/>
                      </a:lnTo>
                      <a:lnTo>
                        <a:pt x="3684" y="3654"/>
                      </a:lnTo>
                      <a:lnTo>
                        <a:pt x="3683" y="3658"/>
                      </a:lnTo>
                      <a:lnTo>
                        <a:pt x="3684" y="3660"/>
                      </a:lnTo>
                      <a:lnTo>
                        <a:pt x="3696" y="3660"/>
                      </a:lnTo>
                      <a:lnTo>
                        <a:pt x="3709" y="3660"/>
                      </a:lnTo>
                      <a:lnTo>
                        <a:pt x="3711" y="3668"/>
                      </a:lnTo>
                      <a:lnTo>
                        <a:pt x="3712" y="3675"/>
                      </a:lnTo>
                      <a:lnTo>
                        <a:pt x="3712" y="3681"/>
                      </a:lnTo>
                      <a:lnTo>
                        <a:pt x="3712" y="3688"/>
                      </a:lnTo>
                      <a:lnTo>
                        <a:pt x="3713" y="3693"/>
                      </a:lnTo>
                      <a:lnTo>
                        <a:pt x="3714" y="3699"/>
                      </a:lnTo>
                      <a:lnTo>
                        <a:pt x="3716" y="3705"/>
                      </a:lnTo>
                      <a:lnTo>
                        <a:pt x="3721" y="3709"/>
                      </a:lnTo>
                      <a:lnTo>
                        <a:pt x="3720" y="3713"/>
                      </a:lnTo>
                      <a:lnTo>
                        <a:pt x="3720" y="3718"/>
                      </a:lnTo>
                      <a:lnTo>
                        <a:pt x="3721" y="3720"/>
                      </a:lnTo>
                      <a:lnTo>
                        <a:pt x="3723" y="3723"/>
                      </a:lnTo>
                      <a:lnTo>
                        <a:pt x="3729" y="3727"/>
                      </a:lnTo>
                      <a:lnTo>
                        <a:pt x="3735" y="3729"/>
                      </a:lnTo>
                      <a:lnTo>
                        <a:pt x="3743" y="3730"/>
                      </a:lnTo>
                      <a:lnTo>
                        <a:pt x="3750" y="3733"/>
                      </a:lnTo>
                      <a:lnTo>
                        <a:pt x="3753" y="3736"/>
                      </a:lnTo>
                      <a:lnTo>
                        <a:pt x="3755" y="3738"/>
                      </a:lnTo>
                      <a:lnTo>
                        <a:pt x="3756" y="3741"/>
                      </a:lnTo>
                      <a:lnTo>
                        <a:pt x="3757" y="3746"/>
                      </a:lnTo>
                      <a:lnTo>
                        <a:pt x="3757" y="3751"/>
                      </a:lnTo>
                      <a:lnTo>
                        <a:pt x="3759" y="3755"/>
                      </a:lnTo>
                      <a:lnTo>
                        <a:pt x="3761" y="3758"/>
                      </a:lnTo>
                      <a:lnTo>
                        <a:pt x="3762" y="3760"/>
                      </a:lnTo>
                      <a:lnTo>
                        <a:pt x="3768" y="3764"/>
                      </a:lnTo>
                      <a:lnTo>
                        <a:pt x="3773" y="3764"/>
                      </a:lnTo>
                      <a:lnTo>
                        <a:pt x="3781" y="3764"/>
                      </a:lnTo>
                      <a:lnTo>
                        <a:pt x="3789" y="3765"/>
                      </a:lnTo>
                      <a:lnTo>
                        <a:pt x="3793" y="3765"/>
                      </a:lnTo>
                      <a:lnTo>
                        <a:pt x="3798" y="3766"/>
                      </a:lnTo>
                      <a:lnTo>
                        <a:pt x="3802" y="3768"/>
                      </a:lnTo>
                      <a:lnTo>
                        <a:pt x="3806" y="3770"/>
                      </a:lnTo>
                      <a:lnTo>
                        <a:pt x="3812" y="3776"/>
                      </a:lnTo>
                      <a:lnTo>
                        <a:pt x="3815" y="3780"/>
                      </a:lnTo>
                      <a:lnTo>
                        <a:pt x="3819" y="3786"/>
                      </a:lnTo>
                      <a:lnTo>
                        <a:pt x="3821" y="3791"/>
                      </a:lnTo>
                      <a:lnTo>
                        <a:pt x="3824" y="3796"/>
                      </a:lnTo>
                      <a:lnTo>
                        <a:pt x="3828" y="3800"/>
                      </a:lnTo>
                      <a:lnTo>
                        <a:pt x="3834" y="3805"/>
                      </a:lnTo>
                      <a:lnTo>
                        <a:pt x="3843" y="3807"/>
                      </a:lnTo>
                      <a:lnTo>
                        <a:pt x="3839" y="3812"/>
                      </a:lnTo>
                      <a:lnTo>
                        <a:pt x="3834" y="3818"/>
                      </a:lnTo>
                      <a:lnTo>
                        <a:pt x="3832" y="3824"/>
                      </a:lnTo>
                      <a:lnTo>
                        <a:pt x="3831" y="3829"/>
                      </a:lnTo>
                      <a:lnTo>
                        <a:pt x="3831" y="3835"/>
                      </a:lnTo>
                      <a:lnTo>
                        <a:pt x="3831" y="3840"/>
                      </a:lnTo>
                      <a:lnTo>
                        <a:pt x="3832" y="3847"/>
                      </a:lnTo>
                      <a:lnTo>
                        <a:pt x="3833" y="3853"/>
                      </a:lnTo>
                      <a:lnTo>
                        <a:pt x="3837" y="3865"/>
                      </a:lnTo>
                      <a:lnTo>
                        <a:pt x="3840" y="3878"/>
                      </a:lnTo>
                      <a:lnTo>
                        <a:pt x="3842" y="3891"/>
                      </a:lnTo>
                      <a:lnTo>
                        <a:pt x="3843" y="3905"/>
                      </a:lnTo>
                      <a:lnTo>
                        <a:pt x="3834" y="3905"/>
                      </a:lnTo>
                      <a:lnTo>
                        <a:pt x="3824" y="3905"/>
                      </a:lnTo>
                      <a:lnTo>
                        <a:pt x="3815" y="3905"/>
                      </a:lnTo>
                      <a:lnTo>
                        <a:pt x="3806" y="3905"/>
                      </a:lnTo>
                      <a:lnTo>
                        <a:pt x="3808" y="3913"/>
                      </a:lnTo>
                      <a:lnTo>
                        <a:pt x="3809" y="3919"/>
                      </a:lnTo>
                      <a:lnTo>
                        <a:pt x="3809" y="3926"/>
                      </a:lnTo>
                      <a:lnTo>
                        <a:pt x="3808" y="3930"/>
                      </a:lnTo>
                      <a:lnTo>
                        <a:pt x="3803" y="3938"/>
                      </a:lnTo>
                      <a:lnTo>
                        <a:pt x="3796" y="3945"/>
                      </a:lnTo>
                      <a:lnTo>
                        <a:pt x="3791" y="3950"/>
                      </a:lnTo>
                      <a:lnTo>
                        <a:pt x="3785" y="3957"/>
                      </a:lnTo>
                      <a:lnTo>
                        <a:pt x="3783" y="3962"/>
                      </a:lnTo>
                      <a:lnTo>
                        <a:pt x="3782" y="3966"/>
                      </a:lnTo>
                      <a:lnTo>
                        <a:pt x="3781" y="3972"/>
                      </a:lnTo>
                      <a:lnTo>
                        <a:pt x="3782" y="3978"/>
                      </a:lnTo>
                      <a:lnTo>
                        <a:pt x="3773" y="3977"/>
                      </a:lnTo>
                      <a:lnTo>
                        <a:pt x="3765" y="3977"/>
                      </a:lnTo>
                      <a:lnTo>
                        <a:pt x="3759" y="3978"/>
                      </a:lnTo>
                      <a:lnTo>
                        <a:pt x="3754" y="3980"/>
                      </a:lnTo>
                      <a:lnTo>
                        <a:pt x="3750" y="3985"/>
                      </a:lnTo>
                      <a:lnTo>
                        <a:pt x="3746" y="3989"/>
                      </a:lnTo>
                      <a:lnTo>
                        <a:pt x="3745" y="3995"/>
                      </a:lnTo>
                      <a:lnTo>
                        <a:pt x="3745" y="4003"/>
                      </a:lnTo>
                      <a:lnTo>
                        <a:pt x="3733" y="4003"/>
                      </a:lnTo>
                      <a:lnTo>
                        <a:pt x="3721" y="4003"/>
                      </a:lnTo>
                      <a:lnTo>
                        <a:pt x="3709" y="4003"/>
                      </a:lnTo>
                      <a:lnTo>
                        <a:pt x="3696" y="4003"/>
                      </a:lnTo>
                      <a:lnTo>
                        <a:pt x="3693" y="4003"/>
                      </a:lnTo>
                      <a:lnTo>
                        <a:pt x="3691" y="4004"/>
                      </a:lnTo>
                      <a:lnTo>
                        <a:pt x="3688" y="4005"/>
                      </a:lnTo>
                      <a:lnTo>
                        <a:pt x="3687" y="4007"/>
                      </a:lnTo>
                      <a:lnTo>
                        <a:pt x="3686" y="4012"/>
                      </a:lnTo>
                      <a:lnTo>
                        <a:pt x="3686" y="4017"/>
                      </a:lnTo>
                      <a:lnTo>
                        <a:pt x="3686" y="4023"/>
                      </a:lnTo>
                      <a:lnTo>
                        <a:pt x="3686" y="4029"/>
                      </a:lnTo>
                      <a:lnTo>
                        <a:pt x="3685" y="4035"/>
                      </a:lnTo>
                      <a:lnTo>
                        <a:pt x="3684" y="4039"/>
                      </a:lnTo>
                      <a:lnTo>
                        <a:pt x="3672" y="4039"/>
                      </a:lnTo>
                      <a:lnTo>
                        <a:pt x="3660" y="4039"/>
                      </a:lnTo>
                      <a:lnTo>
                        <a:pt x="3658" y="4043"/>
                      </a:lnTo>
                      <a:lnTo>
                        <a:pt x="3657" y="4046"/>
                      </a:lnTo>
                      <a:lnTo>
                        <a:pt x="3658" y="4052"/>
                      </a:lnTo>
                      <a:lnTo>
                        <a:pt x="3658" y="4057"/>
                      </a:lnTo>
                      <a:lnTo>
                        <a:pt x="3660" y="4063"/>
                      </a:lnTo>
                      <a:lnTo>
                        <a:pt x="3661" y="4068"/>
                      </a:lnTo>
                      <a:lnTo>
                        <a:pt x="3661" y="4073"/>
                      </a:lnTo>
                      <a:lnTo>
                        <a:pt x="3660" y="4076"/>
                      </a:lnTo>
                      <a:lnTo>
                        <a:pt x="3651" y="4075"/>
                      </a:lnTo>
                      <a:lnTo>
                        <a:pt x="3643" y="4075"/>
                      </a:lnTo>
                      <a:lnTo>
                        <a:pt x="3636" y="4076"/>
                      </a:lnTo>
                      <a:lnTo>
                        <a:pt x="3632" y="4078"/>
                      </a:lnTo>
                      <a:lnTo>
                        <a:pt x="3627" y="4082"/>
                      </a:lnTo>
                      <a:lnTo>
                        <a:pt x="3624" y="4087"/>
                      </a:lnTo>
                      <a:lnTo>
                        <a:pt x="3623" y="4093"/>
                      </a:lnTo>
                      <a:lnTo>
                        <a:pt x="3623" y="4101"/>
                      </a:lnTo>
                      <a:lnTo>
                        <a:pt x="3614" y="4101"/>
                      </a:lnTo>
                      <a:lnTo>
                        <a:pt x="3607" y="4101"/>
                      </a:lnTo>
                      <a:lnTo>
                        <a:pt x="3601" y="4102"/>
                      </a:lnTo>
                      <a:lnTo>
                        <a:pt x="3595" y="4103"/>
                      </a:lnTo>
                      <a:lnTo>
                        <a:pt x="3584" y="4107"/>
                      </a:lnTo>
                      <a:lnTo>
                        <a:pt x="3574" y="4113"/>
                      </a:lnTo>
                      <a:lnTo>
                        <a:pt x="3562" y="4121"/>
                      </a:lnTo>
                      <a:lnTo>
                        <a:pt x="3554" y="4126"/>
                      </a:lnTo>
                      <a:lnTo>
                        <a:pt x="3549" y="4130"/>
                      </a:lnTo>
                      <a:lnTo>
                        <a:pt x="3544" y="4132"/>
                      </a:lnTo>
                      <a:lnTo>
                        <a:pt x="3536" y="4134"/>
                      </a:lnTo>
                      <a:lnTo>
                        <a:pt x="3525" y="4137"/>
                      </a:lnTo>
                      <a:lnTo>
                        <a:pt x="3518" y="4140"/>
                      </a:lnTo>
                      <a:lnTo>
                        <a:pt x="3508" y="4143"/>
                      </a:lnTo>
                      <a:lnTo>
                        <a:pt x="3496" y="4147"/>
                      </a:lnTo>
                      <a:lnTo>
                        <a:pt x="3483" y="4154"/>
                      </a:lnTo>
                      <a:lnTo>
                        <a:pt x="3477" y="4159"/>
                      </a:lnTo>
                      <a:lnTo>
                        <a:pt x="3471" y="4163"/>
                      </a:lnTo>
                      <a:lnTo>
                        <a:pt x="3466" y="4167"/>
                      </a:lnTo>
                      <a:lnTo>
                        <a:pt x="3461" y="4173"/>
                      </a:lnTo>
                      <a:lnTo>
                        <a:pt x="3457" y="4179"/>
                      </a:lnTo>
                      <a:lnTo>
                        <a:pt x="3454" y="4185"/>
                      </a:lnTo>
                      <a:lnTo>
                        <a:pt x="3453" y="4192"/>
                      </a:lnTo>
                      <a:lnTo>
                        <a:pt x="3451" y="4199"/>
                      </a:lnTo>
                      <a:lnTo>
                        <a:pt x="3446" y="4200"/>
                      </a:lnTo>
                      <a:lnTo>
                        <a:pt x="3439" y="4200"/>
                      </a:lnTo>
                      <a:lnTo>
                        <a:pt x="3434" y="4200"/>
                      </a:lnTo>
                      <a:lnTo>
                        <a:pt x="3427" y="4199"/>
                      </a:lnTo>
                      <a:lnTo>
                        <a:pt x="3420" y="4197"/>
                      </a:lnTo>
                      <a:lnTo>
                        <a:pt x="3414" y="4196"/>
                      </a:lnTo>
                      <a:lnTo>
                        <a:pt x="3408" y="4197"/>
                      </a:lnTo>
                      <a:lnTo>
                        <a:pt x="3402" y="4199"/>
                      </a:lnTo>
                      <a:lnTo>
                        <a:pt x="3398" y="4201"/>
                      </a:lnTo>
                      <a:lnTo>
                        <a:pt x="3396" y="4204"/>
                      </a:lnTo>
                      <a:lnTo>
                        <a:pt x="3395" y="4207"/>
                      </a:lnTo>
                      <a:lnTo>
                        <a:pt x="3395" y="4211"/>
                      </a:lnTo>
                      <a:lnTo>
                        <a:pt x="3395" y="4214"/>
                      </a:lnTo>
                      <a:lnTo>
                        <a:pt x="3395" y="4218"/>
                      </a:lnTo>
                      <a:lnTo>
                        <a:pt x="3392" y="4221"/>
                      </a:lnTo>
                      <a:lnTo>
                        <a:pt x="3390" y="4223"/>
                      </a:lnTo>
                      <a:lnTo>
                        <a:pt x="3378" y="4224"/>
                      </a:lnTo>
                      <a:lnTo>
                        <a:pt x="3366" y="4223"/>
                      </a:lnTo>
                      <a:lnTo>
                        <a:pt x="3360" y="4225"/>
                      </a:lnTo>
                      <a:lnTo>
                        <a:pt x="3348" y="4229"/>
                      </a:lnTo>
                      <a:lnTo>
                        <a:pt x="3336" y="4233"/>
                      </a:lnTo>
                      <a:lnTo>
                        <a:pt x="3329" y="4235"/>
                      </a:lnTo>
                      <a:lnTo>
                        <a:pt x="3325" y="4240"/>
                      </a:lnTo>
                      <a:lnTo>
                        <a:pt x="3318" y="4243"/>
                      </a:lnTo>
                      <a:lnTo>
                        <a:pt x="3310" y="4245"/>
                      </a:lnTo>
                      <a:lnTo>
                        <a:pt x="3301" y="4248"/>
                      </a:lnTo>
                      <a:lnTo>
                        <a:pt x="3281" y="4251"/>
                      </a:lnTo>
                      <a:lnTo>
                        <a:pt x="3258" y="4253"/>
                      </a:lnTo>
                      <a:lnTo>
                        <a:pt x="3233" y="4255"/>
                      </a:lnTo>
                      <a:lnTo>
                        <a:pt x="3209" y="4259"/>
                      </a:lnTo>
                      <a:lnTo>
                        <a:pt x="3198" y="4261"/>
                      </a:lnTo>
                      <a:lnTo>
                        <a:pt x="3188" y="4264"/>
                      </a:lnTo>
                      <a:lnTo>
                        <a:pt x="3179" y="4268"/>
                      </a:lnTo>
                      <a:lnTo>
                        <a:pt x="3170" y="4272"/>
                      </a:lnTo>
                      <a:lnTo>
                        <a:pt x="3164" y="4273"/>
                      </a:lnTo>
                      <a:lnTo>
                        <a:pt x="3160" y="4274"/>
                      </a:lnTo>
                      <a:lnTo>
                        <a:pt x="3158" y="4275"/>
                      </a:lnTo>
                      <a:lnTo>
                        <a:pt x="3158" y="4278"/>
                      </a:lnTo>
                      <a:lnTo>
                        <a:pt x="3160" y="4281"/>
                      </a:lnTo>
                      <a:lnTo>
                        <a:pt x="3164" y="4285"/>
                      </a:lnTo>
                      <a:lnTo>
                        <a:pt x="3166" y="4286"/>
                      </a:lnTo>
                      <a:lnTo>
                        <a:pt x="3168" y="4289"/>
                      </a:lnTo>
                      <a:lnTo>
                        <a:pt x="3168" y="4291"/>
                      </a:lnTo>
                      <a:lnTo>
                        <a:pt x="3168" y="4292"/>
                      </a:lnTo>
                      <a:lnTo>
                        <a:pt x="3165" y="4293"/>
                      </a:lnTo>
                      <a:lnTo>
                        <a:pt x="3161" y="4294"/>
                      </a:lnTo>
                      <a:lnTo>
                        <a:pt x="3154" y="4295"/>
                      </a:lnTo>
                      <a:lnTo>
                        <a:pt x="3145" y="4297"/>
                      </a:lnTo>
                      <a:lnTo>
                        <a:pt x="3133" y="4295"/>
                      </a:lnTo>
                      <a:lnTo>
                        <a:pt x="3121" y="4297"/>
                      </a:lnTo>
                      <a:lnTo>
                        <a:pt x="3116" y="4300"/>
                      </a:lnTo>
                      <a:lnTo>
                        <a:pt x="3113" y="4303"/>
                      </a:lnTo>
                      <a:lnTo>
                        <a:pt x="3110" y="4308"/>
                      </a:lnTo>
                      <a:lnTo>
                        <a:pt x="3106" y="4313"/>
                      </a:lnTo>
                      <a:lnTo>
                        <a:pt x="3103" y="4318"/>
                      </a:lnTo>
                      <a:lnTo>
                        <a:pt x="3099" y="4320"/>
                      </a:lnTo>
                      <a:lnTo>
                        <a:pt x="3095" y="4321"/>
                      </a:lnTo>
                      <a:lnTo>
                        <a:pt x="3092" y="4322"/>
                      </a:lnTo>
                      <a:lnTo>
                        <a:pt x="3089" y="4322"/>
                      </a:lnTo>
                      <a:lnTo>
                        <a:pt x="3084" y="4321"/>
                      </a:lnTo>
                      <a:lnTo>
                        <a:pt x="3086" y="4317"/>
                      </a:lnTo>
                      <a:lnTo>
                        <a:pt x="3086" y="4313"/>
                      </a:lnTo>
                      <a:lnTo>
                        <a:pt x="3087" y="4310"/>
                      </a:lnTo>
                      <a:lnTo>
                        <a:pt x="3086" y="4308"/>
                      </a:lnTo>
                      <a:lnTo>
                        <a:pt x="3083" y="4304"/>
                      </a:lnTo>
                      <a:lnTo>
                        <a:pt x="3079" y="4302"/>
                      </a:lnTo>
                      <a:lnTo>
                        <a:pt x="3073" y="4301"/>
                      </a:lnTo>
                      <a:lnTo>
                        <a:pt x="3067" y="4300"/>
                      </a:lnTo>
                      <a:lnTo>
                        <a:pt x="3063" y="4299"/>
                      </a:lnTo>
                      <a:lnTo>
                        <a:pt x="3060" y="4297"/>
                      </a:lnTo>
                      <a:lnTo>
                        <a:pt x="3057" y="4290"/>
                      </a:lnTo>
                      <a:lnTo>
                        <a:pt x="3056" y="4282"/>
                      </a:lnTo>
                      <a:lnTo>
                        <a:pt x="3056" y="4274"/>
                      </a:lnTo>
                      <a:lnTo>
                        <a:pt x="3056" y="4265"/>
                      </a:lnTo>
                      <a:lnTo>
                        <a:pt x="3056" y="4262"/>
                      </a:lnTo>
                      <a:lnTo>
                        <a:pt x="3055" y="4258"/>
                      </a:lnTo>
                      <a:lnTo>
                        <a:pt x="3054" y="4255"/>
                      </a:lnTo>
                      <a:lnTo>
                        <a:pt x="3052" y="4252"/>
                      </a:lnTo>
                      <a:lnTo>
                        <a:pt x="3049" y="4250"/>
                      </a:lnTo>
                      <a:lnTo>
                        <a:pt x="3045" y="4249"/>
                      </a:lnTo>
                      <a:lnTo>
                        <a:pt x="3041" y="4248"/>
                      </a:lnTo>
                      <a:lnTo>
                        <a:pt x="3035" y="4248"/>
                      </a:lnTo>
                      <a:lnTo>
                        <a:pt x="3035" y="4241"/>
                      </a:lnTo>
                      <a:lnTo>
                        <a:pt x="3035" y="4235"/>
                      </a:lnTo>
                      <a:lnTo>
                        <a:pt x="3037" y="4232"/>
                      </a:lnTo>
                      <a:lnTo>
                        <a:pt x="3040" y="4228"/>
                      </a:lnTo>
                      <a:lnTo>
                        <a:pt x="3042" y="4224"/>
                      </a:lnTo>
                      <a:lnTo>
                        <a:pt x="3045" y="4221"/>
                      </a:lnTo>
                      <a:lnTo>
                        <a:pt x="3046" y="4216"/>
                      </a:lnTo>
                      <a:lnTo>
                        <a:pt x="3047" y="4211"/>
                      </a:lnTo>
                      <a:lnTo>
                        <a:pt x="3040" y="4203"/>
                      </a:lnTo>
                      <a:lnTo>
                        <a:pt x="3031" y="4196"/>
                      </a:lnTo>
                      <a:lnTo>
                        <a:pt x="3027" y="4194"/>
                      </a:lnTo>
                      <a:lnTo>
                        <a:pt x="3027" y="4191"/>
                      </a:lnTo>
                      <a:lnTo>
                        <a:pt x="3030" y="4189"/>
                      </a:lnTo>
                      <a:lnTo>
                        <a:pt x="3035" y="4186"/>
                      </a:lnTo>
                      <a:lnTo>
                        <a:pt x="3033" y="4181"/>
                      </a:lnTo>
                      <a:lnTo>
                        <a:pt x="3031" y="4176"/>
                      </a:lnTo>
                      <a:lnTo>
                        <a:pt x="3027" y="4172"/>
                      </a:lnTo>
                      <a:lnTo>
                        <a:pt x="3023" y="4169"/>
                      </a:lnTo>
                      <a:lnTo>
                        <a:pt x="3018" y="4165"/>
                      </a:lnTo>
                      <a:lnTo>
                        <a:pt x="3013" y="4163"/>
                      </a:lnTo>
                      <a:lnTo>
                        <a:pt x="3006" y="4162"/>
                      </a:lnTo>
                      <a:lnTo>
                        <a:pt x="2998" y="4162"/>
                      </a:lnTo>
                      <a:lnTo>
                        <a:pt x="3001" y="4156"/>
                      </a:lnTo>
                      <a:lnTo>
                        <a:pt x="3002" y="4150"/>
                      </a:lnTo>
                      <a:lnTo>
                        <a:pt x="3002" y="4143"/>
                      </a:lnTo>
                      <a:lnTo>
                        <a:pt x="3002" y="4137"/>
                      </a:lnTo>
                      <a:lnTo>
                        <a:pt x="2998" y="4125"/>
                      </a:lnTo>
                      <a:lnTo>
                        <a:pt x="2995" y="4114"/>
                      </a:lnTo>
                      <a:lnTo>
                        <a:pt x="2992" y="4104"/>
                      </a:lnTo>
                      <a:lnTo>
                        <a:pt x="2991" y="4096"/>
                      </a:lnTo>
                      <a:lnTo>
                        <a:pt x="2991" y="4093"/>
                      </a:lnTo>
                      <a:lnTo>
                        <a:pt x="2993" y="4091"/>
                      </a:lnTo>
                      <a:lnTo>
                        <a:pt x="2995" y="4090"/>
                      </a:lnTo>
                      <a:lnTo>
                        <a:pt x="2998" y="4088"/>
                      </a:lnTo>
                      <a:lnTo>
                        <a:pt x="2998" y="4084"/>
                      </a:lnTo>
                      <a:lnTo>
                        <a:pt x="2996" y="4082"/>
                      </a:lnTo>
                      <a:lnTo>
                        <a:pt x="2994" y="4080"/>
                      </a:lnTo>
                      <a:lnTo>
                        <a:pt x="2990" y="4080"/>
                      </a:lnTo>
                      <a:lnTo>
                        <a:pt x="2985" y="4080"/>
                      </a:lnTo>
                      <a:lnTo>
                        <a:pt x="2981" y="4078"/>
                      </a:lnTo>
                      <a:lnTo>
                        <a:pt x="2977" y="4078"/>
                      </a:lnTo>
                      <a:lnTo>
                        <a:pt x="2974" y="4076"/>
                      </a:lnTo>
                      <a:lnTo>
                        <a:pt x="2971" y="4072"/>
                      </a:lnTo>
                      <a:lnTo>
                        <a:pt x="2968" y="4065"/>
                      </a:lnTo>
                      <a:lnTo>
                        <a:pt x="2968" y="4058"/>
                      </a:lnTo>
                      <a:lnTo>
                        <a:pt x="2968" y="4052"/>
                      </a:lnTo>
                      <a:lnTo>
                        <a:pt x="2969" y="4045"/>
                      </a:lnTo>
                      <a:lnTo>
                        <a:pt x="2971" y="4041"/>
                      </a:lnTo>
                      <a:lnTo>
                        <a:pt x="2972" y="4039"/>
                      </a:lnTo>
                      <a:lnTo>
                        <a:pt x="2973" y="4038"/>
                      </a:lnTo>
                      <a:lnTo>
                        <a:pt x="2974" y="4039"/>
                      </a:lnTo>
                      <a:lnTo>
                        <a:pt x="2963" y="4027"/>
                      </a:lnTo>
                      <a:lnTo>
                        <a:pt x="2949" y="4015"/>
                      </a:lnTo>
                      <a:lnTo>
                        <a:pt x="2947" y="4011"/>
                      </a:lnTo>
                      <a:lnTo>
                        <a:pt x="2946" y="4007"/>
                      </a:lnTo>
                      <a:lnTo>
                        <a:pt x="2946" y="4006"/>
                      </a:lnTo>
                      <a:lnTo>
                        <a:pt x="2944" y="4004"/>
                      </a:lnTo>
                      <a:lnTo>
                        <a:pt x="2942" y="4004"/>
                      </a:lnTo>
                      <a:lnTo>
                        <a:pt x="2937" y="4003"/>
                      </a:lnTo>
                      <a:lnTo>
                        <a:pt x="2935" y="4001"/>
                      </a:lnTo>
                      <a:lnTo>
                        <a:pt x="2932" y="3996"/>
                      </a:lnTo>
                      <a:lnTo>
                        <a:pt x="2928" y="3989"/>
                      </a:lnTo>
                      <a:lnTo>
                        <a:pt x="2925" y="3982"/>
                      </a:lnTo>
                      <a:lnTo>
                        <a:pt x="2922" y="3975"/>
                      </a:lnTo>
                      <a:lnTo>
                        <a:pt x="2918" y="3969"/>
                      </a:lnTo>
                      <a:lnTo>
                        <a:pt x="2916" y="3967"/>
                      </a:lnTo>
                      <a:lnTo>
                        <a:pt x="2915" y="3966"/>
                      </a:lnTo>
                      <a:lnTo>
                        <a:pt x="2914" y="3966"/>
                      </a:lnTo>
                      <a:lnTo>
                        <a:pt x="2913" y="3966"/>
                      </a:lnTo>
                      <a:lnTo>
                        <a:pt x="2913" y="3973"/>
                      </a:lnTo>
                      <a:lnTo>
                        <a:pt x="2913" y="3978"/>
                      </a:lnTo>
                      <a:lnTo>
                        <a:pt x="2904" y="3970"/>
                      </a:lnTo>
                      <a:lnTo>
                        <a:pt x="2897" y="3960"/>
                      </a:lnTo>
                      <a:lnTo>
                        <a:pt x="2892" y="3950"/>
                      </a:lnTo>
                      <a:lnTo>
                        <a:pt x="2886" y="3940"/>
                      </a:lnTo>
                      <a:lnTo>
                        <a:pt x="2880" y="3932"/>
                      </a:lnTo>
                      <a:lnTo>
                        <a:pt x="2873" y="3925"/>
                      </a:lnTo>
                      <a:lnTo>
                        <a:pt x="2869" y="3922"/>
                      </a:lnTo>
                      <a:lnTo>
                        <a:pt x="2864" y="3919"/>
                      </a:lnTo>
                      <a:lnTo>
                        <a:pt x="2858" y="3918"/>
                      </a:lnTo>
                      <a:lnTo>
                        <a:pt x="2852" y="3917"/>
                      </a:lnTo>
                      <a:lnTo>
                        <a:pt x="2856" y="3908"/>
                      </a:lnTo>
                      <a:lnTo>
                        <a:pt x="2858" y="3900"/>
                      </a:lnTo>
                      <a:lnTo>
                        <a:pt x="2859" y="3893"/>
                      </a:lnTo>
                      <a:lnTo>
                        <a:pt x="2859" y="3886"/>
                      </a:lnTo>
                      <a:lnTo>
                        <a:pt x="2857" y="3879"/>
                      </a:lnTo>
                      <a:lnTo>
                        <a:pt x="2855" y="3873"/>
                      </a:lnTo>
                      <a:lnTo>
                        <a:pt x="2852" y="3867"/>
                      </a:lnTo>
                      <a:lnTo>
                        <a:pt x="2848" y="3860"/>
                      </a:lnTo>
                      <a:lnTo>
                        <a:pt x="2840" y="3847"/>
                      </a:lnTo>
                      <a:lnTo>
                        <a:pt x="2833" y="3833"/>
                      </a:lnTo>
                      <a:lnTo>
                        <a:pt x="2830" y="3825"/>
                      </a:lnTo>
                      <a:lnTo>
                        <a:pt x="2828" y="3816"/>
                      </a:lnTo>
                      <a:lnTo>
                        <a:pt x="2827" y="3806"/>
                      </a:lnTo>
                      <a:lnTo>
                        <a:pt x="2827" y="3795"/>
                      </a:lnTo>
                      <a:lnTo>
                        <a:pt x="2825" y="3790"/>
                      </a:lnTo>
                      <a:lnTo>
                        <a:pt x="2823" y="3788"/>
                      </a:lnTo>
                      <a:lnTo>
                        <a:pt x="2818" y="3786"/>
                      </a:lnTo>
                      <a:lnTo>
                        <a:pt x="2814" y="3784"/>
                      </a:lnTo>
                      <a:lnTo>
                        <a:pt x="2809" y="3781"/>
                      </a:lnTo>
                      <a:lnTo>
                        <a:pt x="2806" y="3779"/>
                      </a:lnTo>
                      <a:lnTo>
                        <a:pt x="2804" y="3776"/>
                      </a:lnTo>
                      <a:lnTo>
                        <a:pt x="2803" y="3770"/>
                      </a:lnTo>
                      <a:lnTo>
                        <a:pt x="2801" y="3767"/>
                      </a:lnTo>
                      <a:lnTo>
                        <a:pt x="2800" y="3764"/>
                      </a:lnTo>
                      <a:lnTo>
                        <a:pt x="2798" y="3761"/>
                      </a:lnTo>
                      <a:lnTo>
                        <a:pt x="2796" y="3759"/>
                      </a:lnTo>
                      <a:lnTo>
                        <a:pt x="2788" y="3757"/>
                      </a:lnTo>
                      <a:lnTo>
                        <a:pt x="2780" y="3756"/>
                      </a:lnTo>
                      <a:lnTo>
                        <a:pt x="2772" y="3755"/>
                      </a:lnTo>
                      <a:lnTo>
                        <a:pt x="2765" y="3754"/>
                      </a:lnTo>
                      <a:lnTo>
                        <a:pt x="2761" y="3752"/>
                      </a:lnTo>
                      <a:lnTo>
                        <a:pt x="2758" y="3751"/>
                      </a:lnTo>
                      <a:lnTo>
                        <a:pt x="2756" y="3749"/>
                      </a:lnTo>
                      <a:lnTo>
                        <a:pt x="2754" y="3746"/>
                      </a:lnTo>
                      <a:lnTo>
                        <a:pt x="2758" y="3740"/>
                      </a:lnTo>
                      <a:lnTo>
                        <a:pt x="2761" y="3736"/>
                      </a:lnTo>
                      <a:lnTo>
                        <a:pt x="2761" y="3731"/>
                      </a:lnTo>
                      <a:lnTo>
                        <a:pt x="2761" y="3728"/>
                      </a:lnTo>
                      <a:lnTo>
                        <a:pt x="2759" y="3725"/>
                      </a:lnTo>
                      <a:lnTo>
                        <a:pt x="2755" y="3722"/>
                      </a:lnTo>
                      <a:lnTo>
                        <a:pt x="2749" y="3721"/>
                      </a:lnTo>
                      <a:lnTo>
                        <a:pt x="2741" y="3721"/>
                      </a:lnTo>
                      <a:lnTo>
                        <a:pt x="2747" y="3715"/>
                      </a:lnTo>
                      <a:lnTo>
                        <a:pt x="2750" y="3709"/>
                      </a:lnTo>
                      <a:lnTo>
                        <a:pt x="2751" y="3703"/>
                      </a:lnTo>
                      <a:lnTo>
                        <a:pt x="2751" y="3697"/>
                      </a:lnTo>
                      <a:lnTo>
                        <a:pt x="2748" y="3681"/>
                      </a:lnTo>
                      <a:lnTo>
                        <a:pt x="2741" y="3660"/>
                      </a:lnTo>
                      <a:lnTo>
                        <a:pt x="2742" y="3648"/>
                      </a:lnTo>
                      <a:lnTo>
                        <a:pt x="2741" y="3636"/>
                      </a:lnTo>
                      <a:lnTo>
                        <a:pt x="2735" y="3636"/>
                      </a:lnTo>
                      <a:lnTo>
                        <a:pt x="2729" y="3636"/>
                      </a:lnTo>
                      <a:lnTo>
                        <a:pt x="2729" y="3626"/>
                      </a:lnTo>
                      <a:lnTo>
                        <a:pt x="2730" y="3619"/>
                      </a:lnTo>
                      <a:lnTo>
                        <a:pt x="2732" y="3614"/>
                      </a:lnTo>
                      <a:lnTo>
                        <a:pt x="2736" y="3610"/>
                      </a:lnTo>
                      <a:lnTo>
                        <a:pt x="2738" y="3607"/>
                      </a:lnTo>
                      <a:lnTo>
                        <a:pt x="2738" y="3602"/>
                      </a:lnTo>
                      <a:lnTo>
                        <a:pt x="2736" y="3595"/>
                      </a:lnTo>
                      <a:lnTo>
                        <a:pt x="2729" y="3587"/>
                      </a:lnTo>
                      <a:lnTo>
                        <a:pt x="2727" y="3585"/>
                      </a:lnTo>
                      <a:lnTo>
                        <a:pt x="2725" y="3585"/>
                      </a:lnTo>
                      <a:lnTo>
                        <a:pt x="2724" y="3587"/>
                      </a:lnTo>
                      <a:lnTo>
                        <a:pt x="2721" y="3590"/>
                      </a:lnTo>
                      <a:lnTo>
                        <a:pt x="2718" y="3597"/>
                      </a:lnTo>
                      <a:lnTo>
                        <a:pt x="2715" y="3606"/>
                      </a:lnTo>
                      <a:lnTo>
                        <a:pt x="2712" y="3608"/>
                      </a:lnTo>
                      <a:lnTo>
                        <a:pt x="2711" y="3611"/>
                      </a:lnTo>
                      <a:lnTo>
                        <a:pt x="2710" y="3612"/>
                      </a:lnTo>
                      <a:lnTo>
                        <a:pt x="2708" y="3611"/>
                      </a:lnTo>
                      <a:lnTo>
                        <a:pt x="2707" y="3604"/>
                      </a:lnTo>
                      <a:lnTo>
                        <a:pt x="2705" y="3587"/>
                      </a:lnTo>
                      <a:lnTo>
                        <a:pt x="2703" y="3578"/>
                      </a:lnTo>
                      <a:lnTo>
                        <a:pt x="2702" y="3570"/>
                      </a:lnTo>
                      <a:lnTo>
                        <a:pt x="2700" y="3562"/>
                      </a:lnTo>
                      <a:lnTo>
                        <a:pt x="2697" y="3554"/>
                      </a:lnTo>
                      <a:lnTo>
                        <a:pt x="2689" y="3540"/>
                      </a:lnTo>
                      <a:lnTo>
                        <a:pt x="2678" y="3525"/>
                      </a:lnTo>
                      <a:lnTo>
                        <a:pt x="2651" y="3496"/>
                      </a:lnTo>
                      <a:lnTo>
                        <a:pt x="2619" y="3464"/>
                      </a:lnTo>
                      <a:lnTo>
                        <a:pt x="2613" y="3469"/>
                      </a:lnTo>
                      <a:lnTo>
                        <a:pt x="2609" y="3473"/>
                      </a:lnTo>
                      <a:lnTo>
                        <a:pt x="2606" y="3478"/>
                      </a:lnTo>
                      <a:lnTo>
                        <a:pt x="2603" y="3482"/>
                      </a:lnTo>
                      <a:lnTo>
                        <a:pt x="2601" y="3489"/>
                      </a:lnTo>
                      <a:lnTo>
                        <a:pt x="2600" y="3496"/>
                      </a:lnTo>
                      <a:lnTo>
                        <a:pt x="2600" y="3505"/>
                      </a:lnTo>
                      <a:lnTo>
                        <a:pt x="2600" y="3514"/>
                      </a:lnTo>
                      <a:lnTo>
                        <a:pt x="2599" y="3525"/>
                      </a:lnTo>
                      <a:lnTo>
                        <a:pt x="2594" y="3538"/>
                      </a:lnTo>
                      <a:lnTo>
                        <a:pt x="2590" y="3539"/>
                      </a:lnTo>
                      <a:lnTo>
                        <a:pt x="2586" y="3539"/>
                      </a:lnTo>
                      <a:lnTo>
                        <a:pt x="2583" y="3539"/>
                      </a:lnTo>
                      <a:lnTo>
                        <a:pt x="2580" y="3538"/>
                      </a:lnTo>
                      <a:lnTo>
                        <a:pt x="2577" y="3533"/>
                      </a:lnTo>
                      <a:lnTo>
                        <a:pt x="2573" y="3529"/>
                      </a:lnTo>
                      <a:lnTo>
                        <a:pt x="2571" y="3523"/>
                      </a:lnTo>
                      <a:lnTo>
                        <a:pt x="2568" y="3519"/>
                      </a:lnTo>
                      <a:lnTo>
                        <a:pt x="2567" y="3516"/>
                      </a:lnTo>
                      <a:lnTo>
                        <a:pt x="2564" y="3515"/>
                      </a:lnTo>
                      <a:lnTo>
                        <a:pt x="2561" y="3514"/>
                      </a:lnTo>
                      <a:lnTo>
                        <a:pt x="2558" y="3513"/>
                      </a:lnTo>
                      <a:lnTo>
                        <a:pt x="2551" y="3514"/>
                      </a:lnTo>
                      <a:lnTo>
                        <a:pt x="2547" y="3513"/>
                      </a:lnTo>
                      <a:lnTo>
                        <a:pt x="2542" y="3511"/>
                      </a:lnTo>
                      <a:lnTo>
                        <a:pt x="2538" y="3509"/>
                      </a:lnTo>
                      <a:lnTo>
                        <a:pt x="2534" y="3506"/>
                      </a:lnTo>
                      <a:lnTo>
                        <a:pt x="2531" y="3504"/>
                      </a:lnTo>
                      <a:lnTo>
                        <a:pt x="2527" y="3502"/>
                      </a:lnTo>
                      <a:lnTo>
                        <a:pt x="2521" y="3501"/>
                      </a:lnTo>
                      <a:lnTo>
                        <a:pt x="2525" y="3505"/>
                      </a:lnTo>
                      <a:lnTo>
                        <a:pt x="2529" y="3509"/>
                      </a:lnTo>
                      <a:lnTo>
                        <a:pt x="2531" y="3514"/>
                      </a:lnTo>
                      <a:lnTo>
                        <a:pt x="2533" y="3520"/>
                      </a:lnTo>
                      <a:lnTo>
                        <a:pt x="2537" y="3532"/>
                      </a:lnTo>
                      <a:lnTo>
                        <a:pt x="2539" y="3544"/>
                      </a:lnTo>
                      <a:lnTo>
                        <a:pt x="2541" y="3550"/>
                      </a:lnTo>
                      <a:lnTo>
                        <a:pt x="2543" y="3555"/>
                      </a:lnTo>
                      <a:lnTo>
                        <a:pt x="2545" y="3561"/>
                      </a:lnTo>
                      <a:lnTo>
                        <a:pt x="2549" y="3565"/>
                      </a:lnTo>
                      <a:lnTo>
                        <a:pt x="2552" y="3570"/>
                      </a:lnTo>
                      <a:lnTo>
                        <a:pt x="2558" y="3572"/>
                      </a:lnTo>
                      <a:lnTo>
                        <a:pt x="2563" y="3574"/>
                      </a:lnTo>
                      <a:lnTo>
                        <a:pt x="2570" y="3574"/>
                      </a:lnTo>
                      <a:lnTo>
                        <a:pt x="2568" y="3580"/>
                      </a:lnTo>
                      <a:lnTo>
                        <a:pt x="2565" y="3587"/>
                      </a:lnTo>
                      <a:lnTo>
                        <a:pt x="2564" y="3592"/>
                      </a:lnTo>
                      <a:lnTo>
                        <a:pt x="2564" y="3598"/>
                      </a:lnTo>
                      <a:lnTo>
                        <a:pt x="2565" y="3611"/>
                      </a:lnTo>
                      <a:lnTo>
                        <a:pt x="2569" y="3623"/>
                      </a:lnTo>
                      <a:lnTo>
                        <a:pt x="2581" y="3652"/>
                      </a:lnTo>
                      <a:lnTo>
                        <a:pt x="2594" y="3685"/>
                      </a:lnTo>
                      <a:lnTo>
                        <a:pt x="2594" y="3698"/>
                      </a:lnTo>
                      <a:lnTo>
                        <a:pt x="2594" y="3709"/>
                      </a:lnTo>
                      <a:lnTo>
                        <a:pt x="2598" y="3712"/>
                      </a:lnTo>
                      <a:lnTo>
                        <a:pt x="2600" y="3716"/>
                      </a:lnTo>
                      <a:lnTo>
                        <a:pt x="2603" y="3721"/>
                      </a:lnTo>
                      <a:lnTo>
                        <a:pt x="2606" y="3727"/>
                      </a:lnTo>
                      <a:lnTo>
                        <a:pt x="2610" y="3739"/>
                      </a:lnTo>
                      <a:lnTo>
                        <a:pt x="2614" y="3752"/>
                      </a:lnTo>
                      <a:lnTo>
                        <a:pt x="2622" y="3782"/>
                      </a:lnTo>
                      <a:lnTo>
                        <a:pt x="2631" y="3807"/>
                      </a:lnTo>
                      <a:lnTo>
                        <a:pt x="2643" y="3807"/>
                      </a:lnTo>
                      <a:lnTo>
                        <a:pt x="2656" y="3807"/>
                      </a:lnTo>
                      <a:lnTo>
                        <a:pt x="2668" y="3807"/>
                      </a:lnTo>
                      <a:lnTo>
                        <a:pt x="2680" y="3807"/>
                      </a:lnTo>
                      <a:lnTo>
                        <a:pt x="2676" y="3815"/>
                      </a:lnTo>
                      <a:lnTo>
                        <a:pt x="2671" y="3822"/>
                      </a:lnTo>
                      <a:lnTo>
                        <a:pt x="2669" y="3833"/>
                      </a:lnTo>
                      <a:lnTo>
                        <a:pt x="2668" y="3844"/>
                      </a:lnTo>
                      <a:lnTo>
                        <a:pt x="2673" y="3845"/>
                      </a:lnTo>
                      <a:lnTo>
                        <a:pt x="2678" y="3844"/>
                      </a:lnTo>
                      <a:lnTo>
                        <a:pt x="2681" y="3844"/>
                      </a:lnTo>
                      <a:lnTo>
                        <a:pt x="2685" y="3843"/>
                      </a:lnTo>
                      <a:lnTo>
                        <a:pt x="2688" y="3840"/>
                      </a:lnTo>
                      <a:lnTo>
                        <a:pt x="2690" y="3838"/>
                      </a:lnTo>
                      <a:lnTo>
                        <a:pt x="2691" y="3835"/>
                      </a:lnTo>
                      <a:lnTo>
                        <a:pt x="2692" y="3831"/>
                      </a:lnTo>
                      <a:lnTo>
                        <a:pt x="2700" y="3838"/>
                      </a:lnTo>
                      <a:lnTo>
                        <a:pt x="2705" y="3845"/>
                      </a:lnTo>
                      <a:lnTo>
                        <a:pt x="2707" y="3851"/>
                      </a:lnTo>
                      <a:lnTo>
                        <a:pt x="2708" y="3859"/>
                      </a:lnTo>
                      <a:lnTo>
                        <a:pt x="2709" y="3867"/>
                      </a:lnTo>
                      <a:lnTo>
                        <a:pt x="2710" y="3875"/>
                      </a:lnTo>
                      <a:lnTo>
                        <a:pt x="2712" y="3884"/>
                      </a:lnTo>
                      <a:lnTo>
                        <a:pt x="2717" y="3893"/>
                      </a:lnTo>
                      <a:lnTo>
                        <a:pt x="2729" y="3899"/>
                      </a:lnTo>
                      <a:lnTo>
                        <a:pt x="2741" y="3905"/>
                      </a:lnTo>
                      <a:lnTo>
                        <a:pt x="2741" y="3918"/>
                      </a:lnTo>
                      <a:lnTo>
                        <a:pt x="2741" y="3929"/>
                      </a:lnTo>
                      <a:lnTo>
                        <a:pt x="2748" y="3929"/>
                      </a:lnTo>
                      <a:lnTo>
                        <a:pt x="2754" y="3929"/>
                      </a:lnTo>
                      <a:lnTo>
                        <a:pt x="2755" y="3935"/>
                      </a:lnTo>
                      <a:lnTo>
                        <a:pt x="2754" y="3939"/>
                      </a:lnTo>
                      <a:lnTo>
                        <a:pt x="2752" y="3943"/>
                      </a:lnTo>
                      <a:lnTo>
                        <a:pt x="2750" y="3947"/>
                      </a:lnTo>
                      <a:lnTo>
                        <a:pt x="2745" y="3953"/>
                      </a:lnTo>
                      <a:lnTo>
                        <a:pt x="2741" y="3954"/>
                      </a:lnTo>
                      <a:lnTo>
                        <a:pt x="2744" y="3958"/>
                      </a:lnTo>
                      <a:lnTo>
                        <a:pt x="2747" y="3963"/>
                      </a:lnTo>
                      <a:lnTo>
                        <a:pt x="2750" y="3965"/>
                      </a:lnTo>
                      <a:lnTo>
                        <a:pt x="2754" y="3968"/>
                      </a:lnTo>
                      <a:lnTo>
                        <a:pt x="2760" y="3973"/>
                      </a:lnTo>
                      <a:lnTo>
                        <a:pt x="2766" y="3978"/>
                      </a:lnTo>
                      <a:lnTo>
                        <a:pt x="2766" y="3992"/>
                      </a:lnTo>
                      <a:lnTo>
                        <a:pt x="2766" y="4003"/>
                      </a:lnTo>
                      <a:lnTo>
                        <a:pt x="2772" y="4003"/>
                      </a:lnTo>
                      <a:lnTo>
                        <a:pt x="2778" y="4003"/>
                      </a:lnTo>
                      <a:lnTo>
                        <a:pt x="2778" y="4018"/>
                      </a:lnTo>
                      <a:lnTo>
                        <a:pt x="2777" y="4037"/>
                      </a:lnTo>
                      <a:lnTo>
                        <a:pt x="2777" y="4041"/>
                      </a:lnTo>
                      <a:lnTo>
                        <a:pt x="2778" y="4045"/>
                      </a:lnTo>
                      <a:lnTo>
                        <a:pt x="2780" y="4048"/>
                      </a:lnTo>
                      <a:lnTo>
                        <a:pt x="2783" y="4051"/>
                      </a:lnTo>
                      <a:lnTo>
                        <a:pt x="2786" y="4052"/>
                      </a:lnTo>
                      <a:lnTo>
                        <a:pt x="2790" y="4053"/>
                      </a:lnTo>
                      <a:lnTo>
                        <a:pt x="2796" y="4053"/>
                      </a:lnTo>
                      <a:lnTo>
                        <a:pt x="2803" y="4052"/>
                      </a:lnTo>
                      <a:lnTo>
                        <a:pt x="2803" y="4071"/>
                      </a:lnTo>
                      <a:lnTo>
                        <a:pt x="2804" y="4088"/>
                      </a:lnTo>
                      <a:lnTo>
                        <a:pt x="2805" y="4097"/>
                      </a:lnTo>
                      <a:lnTo>
                        <a:pt x="2807" y="4106"/>
                      </a:lnTo>
                      <a:lnTo>
                        <a:pt x="2810" y="4116"/>
                      </a:lnTo>
                      <a:lnTo>
                        <a:pt x="2815" y="4125"/>
                      </a:lnTo>
                      <a:lnTo>
                        <a:pt x="2827" y="4137"/>
                      </a:lnTo>
                      <a:lnTo>
                        <a:pt x="2839" y="4150"/>
                      </a:lnTo>
                      <a:lnTo>
                        <a:pt x="2843" y="4157"/>
                      </a:lnTo>
                      <a:lnTo>
                        <a:pt x="2845" y="4167"/>
                      </a:lnTo>
                      <a:lnTo>
                        <a:pt x="2847" y="4177"/>
                      </a:lnTo>
                      <a:lnTo>
                        <a:pt x="2852" y="4186"/>
                      </a:lnTo>
                      <a:lnTo>
                        <a:pt x="2864" y="4193"/>
                      </a:lnTo>
                      <a:lnTo>
                        <a:pt x="2876" y="4199"/>
                      </a:lnTo>
                      <a:lnTo>
                        <a:pt x="2878" y="4204"/>
                      </a:lnTo>
                      <a:lnTo>
                        <a:pt x="2879" y="4210"/>
                      </a:lnTo>
                      <a:lnTo>
                        <a:pt x="2878" y="4216"/>
                      </a:lnTo>
                      <a:lnTo>
                        <a:pt x="2877" y="4222"/>
                      </a:lnTo>
                      <a:lnTo>
                        <a:pt x="2877" y="4226"/>
                      </a:lnTo>
                      <a:lnTo>
                        <a:pt x="2878" y="4231"/>
                      </a:lnTo>
                      <a:lnTo>
                        <a:pt x="2879" y="4233"/>
                      </a:lnTo>
                      <a:lnTo>
                        <a:pt x="2882" y="4234"/>
                      </a:lnTo>
                      <a:lnTo>
                        <a:pt x="2885" y="4235"/>
                      </a:lnTo>
                      <a:lnTo>
                        <a:pt x="2888" y="4235"/>
                      </a:lnTo>
                      <a:lnTo>
                        <a:pt x="2892" y="4236"/>
                      </a:lnTo>
                      <a:lnTo>
                        <a:pt x="2894" y="4238"/>
                      </a:lnTo>
                      <a:lnTo>
                        <a:pt x="2896" y="4239"/>
                      </a:lnTo>
                      <a:lnTo>
                        <a:pt x="2897" y="4241"/>
                      </a:lnTo>
                      <a:lnTo>
                        <a:pt x="2899" y="4248"/>
                      </a:lnTo>
                      <a:lnTo>
                        <a:pt x="2900" y="4254"/>
                      </a:lnTo>
                      <a:lnTo>
                        <a:pt x="2900" y="4270"/>
                      </a:lnTo>
                      <a:lnTo>
                        <a:pt x="2900" y="4284"/>
                      </a:lnTo>
                      <a:lnTo>
                        <a:pt x="2908" y="4280"/>
                      </a:lnTo>
                      <a:lnTo>
                        <a:pt x="2915" y="4278"/>
                      </a:lnTo>
                      <a:lnTo>
                        <a:pt x="2922" y="4276"/>
                      </a:lnTo>
                      <a:lnTo>
                        <a:pt x="2927" y="4276"/>
                      </a:lnTo>
                      <a:lnTo>
                        <a:pt x="2932" y="4278"/>
                      </a:lnTo>
                      <a:lnTo>
                        <a:pt x="2936" y="4280"/>
                      </a:lnTo>
                      <a:lnTo>
                        <a:pt x="2939" y="4282"/>
                      </a:lnTo>
                      <a:lnTo>
                        <a:pt x="2944" y="4284"/>
                      </a:lnTo>
                      <a:lnTo>
                        <a:pt x="2953" y="4291"/>
                      </a:lnTo>
                      <a:lnTo>
                        <a:pt x="2964" y="4295"/>
                      </a:lnTo>
                      <a:lnTo>
                        <a:pt x="2971" y="4298"/>
                      </a:lnTo>
                      <a:lnTo>
                        <a:pt x="2978" y="4298"/>
                      </a:lnTo>
                      <a:lnTo>
                        <a:pt x="2987" y="4298"/>
                      </a:lnTo>
                      <a:lnTo>
                        <a:pt x="2998" y="4297"/>
                      </a:lnTo>
                      <a:lnTo>
                        <a:pt x="3000" y="4309"/>
                      </a:lnTo>
                      <a:lnTo>
                        <a:pt x="3003" y="4320"/>
                      </a:lnTo>
                      <a:lnTo>
                        <a:pt x="3006" y="4330"/>
                      </a:lnTo>
                      <a:lnTo>
                        <a:pt x="3011" y="4340"/>
                      </a:lnTo>
                      <a:lnTo>
                        <a:pt x="3015" y="4349"/>
                      </a:lnTo>
                      <a:lnTo>
                        <a:pt x="3018" y="4359"/>
                      </a:lnTo>
                      <a:lnTo>
                        <a:pt x="3022" y="4370"/>
                      </a:lnTo>
                      <a:lnTo>
                        <a:pt x="3023" y="4382"/>
                      </a:lnTo>
                      <a:lnTo>
                        <a:pt x="3027" y="4389"/>
                      </a:lnTo>
                      <a:lnTo>
                        <a:pt x="3032" y="4394"/>
                      </a:lnTo>
                      <a:lnTo>
                        <a:pt x="3037" y="4400"/>
                      </a:lnTo>
                      <a:lnTo>
                        <a:pt x="3044" y="4404"/>
                      </a:lnTo>
                      <a:lnTo>
                        <a:pt x="3051" y="4409"/>
                      </a:lnTo>
                      <a:lnTo>
                        <a:pt x="3057" y="4413"/>
                      </a:lnTo>
                      <a:lnTo>
                        <a:pt x="3064" y="4417"/>
                      </a:lnTo>
                      <a:lnTo>
                        <a:pt x="3072" y="4420"/>
                      </a:lnTo>
                      <a:lnTo>
                        <a:pt x="3089" y="4424"/>
                      </a:lnTo>
                      <a:lnTo>
                        <a:pt x="3106" y="4428"/>
                      </a:lnTo>
                      <a:lnTo>
                        <a:pt x="3125" y="4430"/>
                      </a:lnTo>
                      <a:lnTo>
                        <a:pt x="3145" y="4431"/>
                      </a:lnTo>
                      <a:lnTo>
                        <a:pt x="3165" y="4431"/>
                      </a:lnTo>
                      <a:lnTo>
                        <a:pt x="3187" y="4431"/>
                      </a:lnTo>
                      <a:lnTo>
                        <a:pt x="3207" y="4429"/>
                      </a:lnTo>
                      <a:lnTo>
                        <a:pt x="3228" y="4428"/>
                      </a:lnTo>
                      <a:lnTo>
                        <a:pt x="3268" y="4423"/>
                      </a:lnTo>
                      <a:lnTo>
                        <a:pt x="3305" y="4419"/>
                      </a:lnTo>
                      <a:lnTo>
                        <a:pt x="3307" y="4420"/>
                      </a:lnTo>
                      <a:lnTo>
                        <a:pt x="3309" y="4419"/>
                      </a:lnTo>
                      <a:lnTo>
                        <a:pt x="3310" y="4419"/>
                      </a:lnTo>
                      <a:lnTo>
                        <a:pt x="3311" y="4418"/>
                      </a:lnTo>
                      <a:lnTo>
                        <a:pt x="3313" y="4414"/>
                      </a:lnTo>
                      <a:lnTo>
                        <a:pt x="3313" y="4410"/>
                      </a:lnTo>
                      <a:lnTo>
                        <a:pt x="3315" y="4404"/>
                      </a:lnTo>
                      <a:lnTo>
                        <a:pt x="3315" y="4400"/>
                      </a:lnTo>
                      <a:lnTo>
                        <a:pt x="3316" y="4397"/>
                      </a:lnTo>
                      <a:lnTo>
                        <a:pt x="3317" y="4394"/>
                      </a:lnTo>
                      <a:lnTo>
                        <a:pt x="3322" y="4393"/>
                      </a:lnTo>
                      <a:lnTo>
                        <a:pt x="3328" y="4392"/>
                      </a:lnTo>
                      <a:lnTo>
                        <a:pt x="3333" y="4392"/>
                      </a:lnTo>
                      <a:lnTo>
                        <a:pt x="3340" y="4392"/>
                      </a:lnTo>
                      <a:lnTo>
                        <a:pt x="3353" y="4394"/>
                      </a:lnTo>
                      <a:lnTo>
                        <a:pt x="3367" y="4396"/>
                      </a:lnTo>
                      <a:lnTo>
                        <a:pt x="3372" y="4396"/>
                      </a:lnTo>
                      <a:lnTo>
                        <a:pt x="3378" y="4396"/>
                      </a:lnTo>
                      <a:lnTo>
                        <a:pt x="3382" y="4394"/>
                      </a:lnTo>
                      <a:lnTo>
                        <a:pt x="3387" y="4392"/>
                      </a:lnTo>
                      <a:lnTo>
                        <a:pt x="3389" y="4389"/>
                      </a:lnTo>
                      <a:lnTo>
                        <a:pt x="3391" y="4384"/>
                      </a:lnTo>
                      <a:lnTo>
                        <a:pt x="3391" y="4378"/>
                      </a:lnTo>
                      <a:lnTo>
                        <a:pt x="3390" y="4370"/>
                      </a:lnTo>
                      <a:lnTo>
                        <a:pt x="3398" y="4376"/>
                      </a:lnTo>
                      <a:lnTo>
                        <a:pt x="3405" y="4381"/>
                      </a:lnTo>
                      <a:lnTo>
                        <a:pt x="3408" y="4388"/>
                      </a:lnTo>
                      <a:lnTo>
                        <a:pt x="3409" y="4396"/>
                      </a:lnTo>
                      <a:lnTo>
                        <a:pt x="3410" y="4403"/>
                      </a:lnTo>
                      <a:lnTo>
                        <a:pt x="3408" y="4412"/>
                      </a:lnTo>
                      <a:lnTo>
                        <a:pt x="3406" y="4421"/>
                      </a:lnTo>
                      <a:lnTo>
                        <a:pt x="3402" y="4431"/>
                      </a:lnTo>
                      <a:lnTo>
                        <a:pt x="3400" y="4436"/>
                      </a:lnTo>
                      <a:lnTo>
                        <a:pt x="3396" y="4440"/>
                      </a:lnTo>
                      <a:lnTo>
                        <a:pt x="3391" y="4443"/>
                      </a:lnTo>
                      <a:lnTo>
                        <a:pt x="3390" y="4443"/>
                      </a:lnTo>
                      <a:lnTo>
                        <a:pt x="3390" y="4460"/>
                      </a:lnTo>
                      <a:lnTo>
                        <a:pt x="3391" y="4479"/>
                      </a:lnTo>
                      <a:lnTo>
                        <a:pt x="3392" y="4489"/>
                      </a:lnTo>
                      <a:lnTo>
                        <a:pt x="3392" y="4499"/>
                      </a:lnTo>
                      <a:lnTo>
                        <a:pt x="3392" y="4508"/>
                      </a:lnTo>
                      <a:lnTo>
                        <a:pt x="3390" y="4517"/>
                      </a:lnTo>
                      <a:lnTo>
                        <a:pt x="3378" y="4517"/>
                      </a:lnTo>
                      <a:lnTo>
                        <a:pt x="3366" y="4517"/>
                      </a:lnTo>
                      <a:lnTo>
                        <a:pt x="3365" y="4528"/>
                      </a:lnTo>
                      <a:lnTo>
                        <a:pt x="3362" y="4549"/>
                      </a:lnTo>
                      <a:lnTo>
                        <a:pt x="3361" y="4561"/>
                      </a:lnTo>
                      <a:lnTo>
                        <a:pt x="3359" y="4572"/>
                      </a:lnTo>
                      <a:lnTo>
                        <a:pt x="3357" y="4582"/>
                      </a:lnTo>
                      <a:lnTo>
                        <a:pt x="3353" y="4590"/>
                      </a:lnTo>
                      <a:lnTo>
                        <a:pt x="3345" y="4598"/>
                      </a:lnTo>
                      <a:lnTo>
                        <a:pt x="3333" y="4608"/>
                      </a:lnTo>
                      <a:lnTo>
                        <a:pt x="3331" y="4611"/>
                      </a:lnTo>
                      <a:lnTo>
                        <a:pt x="3329" y="4615"/>
                      </a:lnTo>
                      <a:lnTo>
                        <a:pt x="3327" y="4619"/>
                      </a:lnTo>
                      <a:lnTo>
                        <a:pt x="3326" y="4625"/>
                      </a:lnTo>
                      <a:lnTo>
                        <a:pt x="3326" y="4630"/>
                      </a:lnTo>
                      <a:lnTo>
                        <a:pt x="3326" y="4636"/>
                      </a:lnTo>
                      <a:lnTo>
                        <a:pt x="3327" y="4644"/>
                      </a:lnTo>
                      <a:lnTo>
                        <a:pt x="3329" y="4651"/>
                      </a:lnTo>
                      <a:lnTo>
                        <a:pt x="3322" y="4653"/>
                      </a:lnTo>
                      <a:lnTo>
                        <a:pt x="3317" y="4655"/>
                      </a:lnTo>
                      <a:lnTo>
                        <a:pt x="3313" y="4658"/>
                      </a:lnTo>
                      <a:lnTo>
                        <a:pt x="3310" y="4663"/>
                      </a:lnTo>
                      <a:lnTo>
                        <a:pt x="3305" y="4673"/>
                      </a:lnTo>
                      <a:lnTo>
                        <a:pt x="3301" y="4685"/>
                      </a:lnTo>
                      <a:lnTo>
                        <a:pt x="3299" y="4690"/>
                      </a:lnTo>
                      <a:lnTo>
                        <a:pt x="3297" y="4696"/>
                      </a:lnTo>
                      <a:lnTo>
                        <a:pt x="3294" y="4700"/>
                      </a:lnTo>
                      <a:lnTo>
                        <a:pt x="3291" y="4705"/>
                      </a:lnTo>
                      <a:lnTo>
                        <a:pt x="3287" y="4709"/>
                      </a:lnTo>
                      <a:lnTo>
                        <a:pt x="3282" y="4712"/>
                      </a:lnTo>
                      <a:lnTo>
                        <a:pt x="3276" y="4713"/>
                      </a:lnTo>
                      <a:lnTo>
                        <a:pt x="3268" y="4713"/>
                      </a:lnTo>
                      <a:lnTo>
                        <a:pt x="3270" y="4725"/>
                      </a:lnTo>
                      <a:lnTo>
                        <a:pt x="3270" y="4736"/>
                      </a:lnTo>
                      <a:lnTo>
                        <a:pt x="3268" y="4745"/>
                      </a:lnTo>
                      <a:lnTo>
                        <a:pt x="3264" y="4753"/>
                      </a:lnTo>
                      <a:lnTo>
                        <a:pt x="3261" y="4759"/>
                      </a:lnTo>
                      <a:lnTo>
                        <a:pt x="3259" y="4767"/>
                      </a:lnTo>
                      <a:lnTo>
                        <a:pt x="3257" y="4776"/>
                      </a:lnTo>
                      <a:lnTo>
                        <a:pt x="3256" y="4786"/>
                      </a:lnTo>
                      <a:lnTo>
                        <a:pt x="3248" y="4784"/>
                      </a:lnTo>
                      <a:lnTo>
                        <a:pt x="3241" y="4784"/>
                      </a:lnTo>
                      <a:lnTo>
                        <a:pt x="3237" y="4785"/>
                      </a:lnTo>
                      <a:lnTo>
                        <a:pt x="3232" y="4787"/>
                      </a:lnTo>
                      <a:lnTo>
                        <a:pt x="3230" y="4791"/>
                      </a:lnTo>
                      <a:lnTo>
                        <a:pt x="3227" y="4794"/>
                      </a:lnTo>
                      <a:lnTo>
                        <a:pt x="3225" y="4798"/>
                      </a:lnTo>
                      <a:lnTo>
                        <a:pt x="3223" y="4803"/>
                      </a:lnTo>
                      <a:lnTo>
                        <a:pt x="3220" y="4812"/>
                      </a:lnTo>
                      <a:lnTo>
                        <a:pt x="3215" y="4819"/>
                      </a:lnTo>
                      <a:lnTo>
                        <a:pt x="3212" y="4822"/>
                      </a:lnTo>
                      <a:lnTo>
                        <a:pt x="3208" y="4823"/>
                      </a:lnTo>
                      <a:lnTo>
                        <a:pt x="3201" y="4824"/>
                      </a:lnTo>
                      <a:lnTo>
                        <a:pt x="3194" y="4823"/>
                      </a:lnTo>
                      <a:lnTo>
                        <a:pt x="3194" y="4832"/>
                      </a:lnTo>
                      <a:lnTo>
                        <a:pt x="3194" y="4841"/>
                      </a:lnTo>
                      <a:lnTo>
                        <a:pt x="3194" y="4851"/>
                      </a:lnTo>
                      <a:lnTo>
                        <a:pt x="3194" y="4860"/>
                      </a:lnTo>
                      <a:lnTo>
                        <a:pt x="3191" y="4860"/>
                      </a:lnTo>
                      <a:lnTo>
                        <a:pt x="3189" y="4857"/>
                      </a:lnTo>
                      <a:lnTo>
                        <a:pt x="3185" y="4855"/>
                      </a:lnTo>
                      <a:lnTo>
                        <a:pt x="3183" y="4852"/>
                      </a:lnTo>
                      <a:lnTo>
                        <a:pt x="3180" y="4850"/>
                      </a:lnTo>
                      <a:lnTo>
                        <a:pt x="3177" y="4847"/>
                      </a:lnTo>
                      <a:lnTo>
                        <a:pt x="3173" y="4846"/>
                      </a:lnTo>
                      <a:lnTo>
                        <a:pt x="3170" y="4847"/>
                      </a:lnTo>
                      <a:lnTo>
                        <a:pt x="3162" y="4852"/>
                      </a:lnTo>
                      <a:lnTo>
                        <a:pt x="3156" y="4856"/>
                      </a:lnTo>
                      <a:lnTo>
                        <a:pt x="3153" y="4862"/>
                      </a:lnTo>
                      <a:lnTo>
                        <a:pt x="3151" y="4866"/>
                      </a:lnTo>
                      <a:lnTo>
                        <a:pt x="3148" y="4871"/>
                      </a:lnTo>
                      <a:lnTo>
                        <a:pt x="3142" y="4875"/>
                      </a:lnTo>
                      <a:lnTo>
                        <a:pt x="3133" y="4880"/>
                      </a:lnTo>
                      <a:lnTo>
                        <a:pt x="3121" y="4884"/>
                      </a:lnTo>
                      <a:lnTo>
                        <a:pt x="3115" y="4885"/>
                      </a:lnTo>
                      <a:lnTo>
                        <a:pt x="3103" y="4890"/>
                      </a:lnTo>
                      <a:lnTo>
                        <a:pt x="3091" y="4894"/>
                      </a:lnTo>
                      <a:lnTo>
                        <a:pt x="3084" y="4896"/>
                      </a:lnTo>
                      <a:lnTo>
                        <a:pt x="3084" y="4903"/>
                      </a:lnTo>
                      <a:lnTo>
                        <a:pt x="3084" y="4908"/>
                      </a:lnTo>
                      <a:lnTo>
                        <a:pt x="3072" y="4914"/>
                      </a:lnTo>
                      <a:lnTo>
                        <a:pt x="3060" y="4921"/>
                      </a:lnTo>
                      <a:lnTo>
                        <a:pt x="3046" y="4926"/>
                      </a:lnTo>
                      <a:lnTo>
                        <a:pt x="3035" y="4933"/>
                      </a:lnTo>
                      <a:lnTo>
                        <a:pt x="3024" y="4942"/>
                      </a:lnTo>
                      <a:lnTo>
                        <a:pt x="3014" y="4952"/>
                      </a:lnTo>
                      <a:lnTo>
                        <a:pt x="3005" y="4962"/>
                      </a:lnTo>
                      <a:lnTo>
                        <a:pt x="2996" y="4972"/>
                      </a:lnTo>
                      <a:lnTo>
                        <a:pt x="2986" y="4981"/>
                      </a:lnTo>
                      <a:lnTo>
                        <a:pt x="2976" y="4987"/>
                      </a:lnTo>
                      <a:lnTo>
                        <a:pt x="2971" y="4991"/>
                      </a:lnTo>
                      <a:lnTo>
                        <a:pt x="2964" y="4992"/>
                      </a:lnTo>
                      <a:lnTo>
                        <a:pt x="2957" y="4994"/>
                      </a:lnTo>
                      <a:lnTo>
                        <a:pt x="2949" y="4994"/>
                      </a:lnTo>
                      <a:lnTo>
                        <a:pt x="2951" y="5000"/>
                      </a:lnTo>
                      <a:lnTo>
                        <a:pt x="2952" y="5005"/>
                      </a:lnTo>
                      <a:lnTo>
                        <a:pt x="2952" y="5010"/>
                      </a:lnTo>
                      <a:lnTo>
                        <a:pt x="2952" y="5014"/>
                      </a:lnTo>
                      <a:lnTo>
                        <a:pt x="2948" y="5021"/>
                      </a:lnTo>
                      <a:lnTo>
                        <a:pt x="2945" y="5026"/>
                      </a:lnTo>
                      <a:lnTo>
                        <a:pt x="2942" y="5032"/>
                      </a:lnTo>
                      <a:lnTo>
                        <a:pt x="2938" y="5038"/>
                      </a:lnTo>
                      <a:lnTo>
                        <a:pt x="2937" y="5042"/>
                      </a:lnTo>
                      <a:lnTo>
                        <a:pt x="2937" y="5045"/>
                      </a:lnTo>
                      <a:lnTo>
                        <a:pt x="2937" y="5050"/>
                      </a:lnTo>
                      <a:lnTo>
                        <a:pt x="2937" y="5055"/>
                      </a:lnTo>
                      <a:lnTo>
                        <a:pt x="2932" y="5060"/>
                      </a:lnTo>
                      <a:lnTo>
                        <a:pt x="2927" y="5062"/>
                      </a:lnTo>
                      <a:lnTo>
                        <a:pt x="2923" y="5063"/>
                      </a:lnTo>
                      <a:lnTo>
                        <a:pt x="2919" y="5062"/>
                      </a:lnTo>
                      <a:lnTo>
                        <a:pt x="2912" y="5059"/>
                      </a:lnTo>
                      <a:lnTo>
                        <a:pt x="2900" y="5055"/>
                      </a:lnTo>
                      <a:lnTo>
                        <a:pt x="2902" y="5058"/>
                      </a:lnTo>
                      <a:lnTo>
                        <a:pt x="2903" y="5060"/>
                      </a:lnTo>
                      <a:lnTo>
                        <a:pt x="2903" y="5063"/>
                      </a:lnTo>
                      <a:lnTo>
                        <a:pt x="2902" y="5065"/>
                      </a:lnTo>
                      <a:lnTo>
                        <a:pt x="2899" y="5071"/>
                      </a:lnTo>
                      <a:lnTo>
                        <a:pt x="2895" y="5075"/>
                      </a:lnTo>
                      <a:lnTo>
                        <a:pt x="2892" y="5081"/>
                      </a:lnTo>
                      <a:lnTo>
                        <a:pt x="2888" y="5084"/>
                      </a:lnTo>
                      <a:lnTo>
                        <a:pt x="2887" y="5087"/>
                      </a:lnTo>
                      <a:lnTo>
                        <a:pt x="2887" y="5089"/>
                      </a:lnTo>
                      <a:lnTo>
                        <a:pt x="2887" y="5090"/>
                      </a:lnTo>
                      <a:lnTo>
                        <a:pt x="2888" y="5092"/>
                      </a:lnTo>
                      <a:lnTo>
                        <a:pt x="2895" y="5099"/>
                      </a:lnTo>
                      <a:lnTo>
                        <a:pt x="2897" y="5103"/>
                      </a:lnTo>
                      <a:lnTo>
                        <a:pt x="2896" y="5105"/>
                      </a:lnTo>
                      <a:lnTo>
                        <a:pt x="2892" y="5107"/>
                      </a:lnTo>
                      <a:lnTo>
                        <a:pt x="2887" y="5109"/>
                      </a:lnTo>
                      <a:lnTo>
                        <a:pt x="2883" y="5112"/>
                      </a:lnTo>
                      <a:lnTo>
                        <a:pt x="2880" y="5114"/>
                      </a:lnTo>
                      <a:lnTo>
                        <a:pt x="2878" y="5119"/>
                      </a:lnTo>
                      <a:lnTo>
                        <a:pt x="2877" y="5123"/>
                      </a:lnTo>
                      <a:lnTo>
                        <a:pt x="2876" y="5129"/>
                      </a:lnTo>
                      <a:lnTo>
                        <a:pt x="2875" y="5133"/>
                      </a:lnTo>
                      <a:lnTo>
                        <a:pt x="2873" y="5137"/>
                      </a:lnTo>
                      <a:lnTo>
                        <a:pt x="2869" y="5138"/>
                      </a:lnTo>
                      <a:lnTo>
                        <a:pt x="2865" y="5138"/>
                      </a:lnTo>
                      <a:lnTo>
                        <a:pt x="2860" y="5138"/>
                      </a:lnTo>
                      <a:lnTo>
                        <a:pt x="2857" y="5138"/>
                      </a:lnTo>
                      <a:lnTo>
                        <a:pt x="2854" y="5139"/>
                      </a:lnTo>
                      <a:lnTo>
                        <a:pt x="2852" y="5141"/>
                      </a:lnTo>
                      <a:lnTo>
                        <a:pt x="2852" y="5153"/>
                      </a:lnTo>
                      <a:lnTo>
                        <a:pt x="2852" y="5166"/>
                      </a:lnTo>
                      <a:lnTo>
                        <a:pt x="2846" y="5187"/>
                      </a:lnTo>
                      <a:lnTo>
                        <a:pt x="2837" y="5226"/>
                      </a:lnTo>
                      <a:lnTo>
                        <a:pt x="2833" y="5247"/>
                      </a:lnTo>
                      <a:lnTo>
                        <a:pt x="2829" y="5268"/>
                      </a:lnTo>
                      <a:lnTo>
                        <a:pt x="2827" y="5286"/>
                      </a:lnTo>
                      <a:lnTo>
                        <a:pt x="2827" y="5300"/>
                      </a:lnTo>
                      <a:lnTo>
                        <a:pt x="2828" y="5308"/>
                      </a:lnTo>
                      <a:lnTo>
                        <a:pt x="2830" y="5315"/>
                      </a:lnTo>
                      <a:lnTo>
                        <a:pt x="2833" y="5320"/>
                      </a:lnTo>
                      <a:lnTo>
                        <a:pt x="2836" y="5326"/>
                      </a:lnTo>
                      <a:lnTo>
                        <a:pt x="2843" y="5336"/>
                      </a:lnTo>
                      <a:lnTo>
                        <a:pt x="2852" y="5349"/>
                      </a:lnTo>
                      <a:lnTo>
                        <a:pt x="2853" y="5371"/>
                      </a:lnTo>
                      <a:lnTo>
                        <a:pt x="2852" y="5389"/>
                      </a:lnTo>
                      <a:lnTo>
                        <a:pt x="2850" y="5397"/>
                      </a:lnTo>
                      <a:lnTo>
                        <a:pt x="2850" y="5405"/>
                      </a:lnTo>
                      <a:lnTo>
                        <a:pt x="2850" y="5413"/>
                      </a:lnTo>
                      <a:lnTo>
                        <a:pt x="2852" y="5423"/>
                      </a:lnTo>
                      <a:lnTo>
                        <a:pt x="2854" y="5431"/>
                      </a:lnTo>
                      <a:lnTo>
                        <a:pt x="2859" y="5448"/>
                      </a:lnTo>
                      <a:lnTo>
                        <a:pt x="2863" y="5456"/>
                      </a:lnTo>
                      <a:lnTo>
                        <a:pt x="2867" y="5464"/>
                      </a:lnTo>
                      <a:lnTo>
                        <a:pt x="2869" y="5467"/>
                      </a:lnTo>
                      <a:lnTo>
                        <a:pt x="2872" y="5469"/>
                      </a:lnTo>
                      <a:lnTo>
                        <a:pt x="2874" y="5470"/>
                      </a:lnTo>
                      <a:lnTo>
                        <a:pt x="2876" y="5472"/>
                      </a:lnTo>
                      <a:lnTo>
                        <a:pt x="2882" y="5473"/>
                      </a:lnTo>
                      <a:lnTo>
                        <a:pt x="2885" y="5474"/>
                      </a:lnTo>
                      <a:lnTo>
                        <a:pt x="2886" y="5477"/>
                      </a:lnTo>
                      <a:lnTo>
                        <a:pt x="2886" y="5480"/>
                      </a:lnTo>
                      <a:lnTo>
                        <a:pt x="2883" y="5489"/>
                      </a:lnTo>
                      <a:lnTo>
                        <a:pt x="2878" y="5499"/>
                      </a:lnTo>
                      <a:lnTo>
                        <a:pt x="2876" y="5505"/>
                      </a:lnTo>
                      <a:lnTo>
                        <a:pt x="2875" y="5510"/>
                      </a:lnTo>
                      <a:lnTo>
                        <a:pt x="2875" y="5515"/>
                      </a:lnTo>
                      <a:lnTo>
                        <a:pt x="2876" y="5519"/>
                      </a:lnTo>
                      <a:lnTo>
                        <a:pt x="2878" y="5524"/>
                      </a:lnTo>
                      <a:lnTo>
                        <a:pt x="2883" y="5527"/>
                      </a:lnTo>
                      <a:lnTo>
                        <a:pt x="2890" y="5531"/>
                      </a:lnTo>
                      <a:lnTo>
                        <a:pt x="2900" y="5533"/>
                      </a:lnTo>
                      <a:lnTo>
                        <a:pt x="2899" y="5555"/>
                      </a:lnTo>
                      <a:lnTo>
                        <a:pt x="2899" y="5576"/>
                      </a:lnTo>
                      <a:lnTo>
                        <a:pt x="2900" y="5596"/>
                      </a:lnTo>
                      <a:lnTo>
                        <a:pt x="2902" y="5616"/>
                      </a:lnTo>
                      <a:lnTo>
                        <a:pt x="2903" y="5635"/>
                      </a:lnTo>
                      <a:lnTo>
                        <a:pt x="2904" y="5654"/>
                      </a:lnTo>
                      <a:lnTo>
                        <a:pt x="2903" y="5673"/>
                      </a:lnTo>
                      <a:lnTo>
                        <a:pt x="2900" y="5692"/>
                      </a:lnTo>
                      <a:lnTo>
                        <a:pt x="2897" y="5704"/>
                      </a:lnTo>
                      <a:lnTo>
                        <a:pt x="2892" y="5716"/>
                      </a:lnTo>
                      <a:lnTo>
                        <a:pt x="2886" y="5729"/>
                      </a:lnTo>
                      <a:lnTo>
                        <a:pt x="2879" y="5741"/>
                      </a:lnTo>
                      <a:lnTo>
                        <a:pt x="2873" y="5753"/>
                      </a:lnTo>
                      <a:lnTo>
                        <a:pt x="2868" y="5765"/>
                      </a:lnTo>
                      <a:lnTo>
                        <a:pt x="2866" y="5771"/>
                      </a:lnTo>
                      <a:lnTo>
                        <a:pt x="2865" y="5778"/>
                      </a:lnTo>
                      <a:lnTo>
                        <a:pt x="2864" y="5783"/>
                      </a:lnTo>
                      <a:lnTo>
                        <a:pt x="2864" y="5790"/>
                      </a:lnTo>
                      <a:lnTo>
                        <a:pt x="2858" y="5790"/>
                      </a:lnTo>
                      <a:lnTo>
                        <a:pt x="2853" y="5791"/>
                      </a:lnTo>
                      <a:lnTo>
                        <a:pt x="2846" y="5793"/>
                      </a:lnTo>
                      <a:lnTo>
                        <a:pt x="2840" y="5795"/>
                      </a:lnTo>
                      <a:lnTo>
                        <a:pt x="2827" y="5801"/>
                      </a:lnTo>
                      <a:lnTo>
                        <a:pt x="2815" y="5809"/>
                      </a:lnTo>
                      <a:lnTo>
                        <a:pt x="2804" y="5816"/>
                      </a:lnTo>
                      <a:lnTo>
                        <a:pt x="2794" y="5824"/>
                      </a:lnTo>
                      <a:lnTo>
                        <a:pt x="2785" y="5832"/>
                      </a:lnTo>
                      <a:lnTo>
                        <a:pt x="2778" y="5839"/>
                      </a:lnTo>
                      <a:lnTo>
                        <a:pt x="2774" y="5843"/>
                      </a:lnTo>
                      <a:lnTo>
                        <a:pt x="2771" y="5845"/>
                      </a:lnTo>
                      <a:lnTo>
                        <a:pt x="2772" y="5848"/>
                      </a:lnTo>
                      <a:lnTo>
                        <a:pt x="2778" y="5851"/>
                      </a:lnTo>
                      <a:lnTo>
                        <a:pt x="2778" y="5853"/>
                      </a:lnTo>
                      <a:lnTo>
                        <a:pt x="2777" y="5855"/>
                      </a:lnTo>
                      <a:lnTo>
                        <a:pt x="2776" y="5858"/>
                      </a:lnTo>
                      <a:lnTo>
                        <a:pt x="2774" y="5859"/>
                      </a:lnTo>
                      <a:lnTo>
                        <a:pt x="2769" y="5860"/>
                      </a:lnTo>
                      <a:lnTo>
                        <a:pt x="2765" y="5861"/>
                      </a:lnTo>
                      <a:lnTo>
                        <a:pt x="2752" y="5861"/>
                      </a:lnTo>
                      <a:lnTo>
                        <a:pt x="2741" y="5863"/>
                      </a:lnTo>
                      <a:lnTo>
                        <a:pt x="2738" y="5865"/>
                      </a:lnTo>
                      <a:lnTo>
                        <a:pt x="2736" y="5868"/>
                      </a:lnTo>
                      <a:lnTo>
                        <a:pt x="2735" y="5872"/>
                      </a:lnTo>
                      <a:lnTo>
                        <a:pt x="2734" y="5875"/>
                      </a:lnTo>
                      <a:lnTo>
                        <a:pt x="2734" y="5879"/>
                      </a:lnTo>
                      <a:lnTo>
                        <a:pt x="2732" y="5882"/>
                      </a:lnTo>
                      <a:lnTo>
                        <a:pt x="2731" y="5885"/>
                      </a:lnTo>
                      <a:lnTo>
                        <a:pt x="2729" y="5888"/>
                      </a:lnTo>
                      <a:lnTo>
                        <a:pt x="2726" y="5888"/>
                      </a:lnTo>
                      <a:lnTo>
                        <a:pt x="2722" y="5885"/>
                      </a:lnTo>
                      <a:lnTo>
                        <a:pt x="2719" y="5883"/>
                      </a:lnTo>
                      <a:lnTo>
                        <a:pt x="2715" y="5880"/>
                      </a:lnTo>
                      <a:lnTo>
                        <a:pt x="2711" y="5878"/>
                      </a:lnTo>
                      <a:lnTo>
                        <a:pt x="2708" y="5878"/>
                      </a:lnTo>
                      <a:lnTo>
                        <a:pt x="2707" y="5879"/>
                      </a:lnTo>
                      <a:lnTo>
                        <a:pt x="2706" y="5881"/>
                      </a:lnTo>
                      <a:lnTo>
                        <a:pt x="2705" y="5883"/>
                      </a:lnTo>
                      <a:lnTo>
                        <a:pt x="2705" y="5888"/>
                      </a:lnTo>
                      <a:lnTo>
                        <a:pt x="2703" y="5892"/>
                      </a:lnTo>
                      <a:lnTo>
                        <a:pt x="2701" y="5894"/>
                      </a:lnTo>
                      <a:lnTo>
                        <a:pt x="2699" y="5895"/>
                      </a:lnTo>
                      <a:lnTo>
                        <a:pt x="2696" y="5897"/>
                      </a:lnTo>
                      <a:lnTo>
                        <a:pt x="2688" y="5897"/>
                      </a:lnTo>
                      <a:lnTo>
                        <a:pt x="2680" y="5900"/>
                      </a:lnTo>
                      <a:lnTo>
                        <a:pt x="2671" y="5910"/>
                      </a:lnTo>
                      <a:lnTo>
                        <a:pt x="2662" y="5923"/>
                      </a:lnTo>
                      <a:lnTo>
                        <a:pt x="2658" y="5930"/>
                      </a:lnTo>
                      <a:lnTo>
                        <a:pt x="2651" y="5934"/>
                      </a:lnTo>
                      <a:lnTo>
                        <a:pt x="2647" y="5936"/>
                      </a:lnTo>
                      <a:lnTo>
                        <a:pt x="2642" y="5937"/>
                      </a:lnTo>
                      <a:lnTo>
                        <a:pt x="2637" y="5937"/>
                      </a:lnTo>
                      <a:lnTo>
                        <a:pt x="2631" y="5937"/>
                      </a:lnTo>
                      <a:lnTo>
                        <a:pt x="2629" y="5949"/>
                      </a:lnTo>
                      <a:lnTo>
                        <a:pt x="2627" y="5963"/>
                      </a:lnTo>
                      <a:lnTo>
                        <a:pt x="2626" y="5978"/>
                      </a:lnTo>
                      <a:lnTo>
                        <a:pt x="2624" y="5992"/>
                      </a:lnTo>
                      <a:lnTo>
                        <a:pt x="2626" y="6025"/>
                      </a:lnTo>
                      <a:lnTo>
                        <a:pt x="2627" y="6059"/>
                      </a:lnTo>
                      <a:lnTo>
                        <a:pt x="2630" y="6094"/>
                      </a:lnTo>
                      <a:lnTo>
                        <a:pt x="2634" y="6130"/>
                      </a:lnTo>
                      <a:lnTo>
                        <a:pt x="2639" y="6168"/>
                      </a:lnTo>
                      <a:lnTo>
                        <a:pt x="2643" y="6205"/>
                      </a:lnTo>
                      <a:lnTo>
                        <a:pt x="2636" y="6210"/>
                      </a:lnTo>
                      <a:lnTo>
                        <a:pt x="2628" y="6214"/>
                      </a:lnTo>
                      <a:lnTo>
                        <a:pt x="2626" y="6214"/>
                      </a:lnTo>
                      <a:lnTo>
                        <a:pt x="2622" y="6213"/>
                      </a:lnTo>
                      <a:lnTo>
                        <a:pt x="2620" y="6210"/>
                      </a:lnTo>
                      <a:lnTo>
                        <a:pt x="2619" y="6205"/>
                      </a:lnTo>
                      <a:lnTo>
                        <a:pt x="2617" y="6205"/>
                      </a:lnTo>
                      <a:lnTo>
                        <a:pt x="2614" y="6205"/>
                      </a:lnTo>
                      <a:lnTo>
                        <a:pt x="2613" y="6206"/>
                      </a:lnTo>
                      <a:lnTo>
                        <a:pt x="2612" y="6207"/>
                      </a:lnTo>
                      <a:lnTo>
                        <a:pt x="2610" y="6210"/>
                      </a:lnTo>
                      <a:lnTo>
                        <a:pt x="2610" y="6215"/>
                      </a:lnTo>
                      <a:lnTo>
                        <a:pt x="2610" y="6219"/>
                      </a:lnTo>
                      <a:lnTo>
                        <a:pt x="2609" y="6224"/>
                      </a:lnTo>
                      <a:lnTo>
                        <a:pt x="2609" y="6227"/>
                      </a:lnTo>
                      <a:lnTo>
                        <a:pt x="2607" y="6229"/>
                      </a:lnTo>
                      <a:lnTo>
                        <a:pt x="2601" y="6233"/>
                      </a:lnTo>
                      <a:lnTo>
                        <a:pt x="2596" y="6233"/>
                      </a:lnTo>
                      <a:lnTo>
                        <a:pt x="2590" y="6232"/>
                      </a:lnTo>
                      <a:lnTo>
                        <a:pt x="2584" y="6232"/>
                      </a:lnTo>
                      <a:lnTo>
                        <a:pt x="2579" y="6230"/>
                      </a:lnTo>
                      <a:lnTo>
                        <a:pt x="2574" y="6233"/>
                      </a:lnTo>
                      <a:lnTo>
                        <a:pt x="2573" y="6234"/>
                      </a:lnTo>
                      <a:lnTo>
                        <a:pt x="2571" y="6236"/>
                      </a:lnTo>
                      <a:lnTo>
                        <a:pt x="2571" y="6238"/>
                      </a:lnTo>
                      <a:lnTo>
                        <a:pt x="2570" y="6242"/>
                      </a:lnTo>
                      <a:lnTo>
                        <a:pt x="2570" y="6245"/>
                      </a:lnTo>
                      <a:lnTo>
                        <a:pt x="2568" y="6248"/>
                      </a:lnTo>
                      <a:lnTo>
                        <a:pt x="2565" y="6250"/>
                      </a:lnTo>
                      <a:lnTo>
                        <a:pt x="2562" y="6252"/>
                      </a:lnTo>
                      <a:lnTo>
                        <a:pt x="2553" y="6256"/>
                      </a:lnTo>
                      <a:lnTo>
                        <a:pt x="2543" y="6258"/>
                      </a:lnTo>
                      <a:lnTo>
                        <a:pt x="2533" y="6262"/>
                      </a:lnTo>
                      <a:lnTo>
                        <a:pt x="2523" y="6266"/>
                      </a:lnTo>
                      <a:lnTo>
                        <a:pt x="2519" y="6268"/>
                      </a:lnTo>
                      <a:lnTo>
                        <a:pt x="2515" y="6272"/>
                      </a:lnTo>
                      <a:lnTo>
                        <a:pt x="2512" y="6275"/>
                      </a:lnTo>
                      <a:lnTo>
                        <a:pt x="2509" y="6278"/>
                      </a:lnTo>
                      <a:lnTo>
                        <a:pt x="2509" y="6297"/>
                      </a:lnTo>
                      <a:lnTo>
                        <a:pt x="2509" y="6315"/>
                      </a:lnTo>
                      <a:lnTo>
                        <a:pt x="2509" y="6334"/>
                      </a:lnTo>
                      <a:lnTo>
                        <a:pt x="2509" y="6352"/>
                      </a:lnTo>
                      <a:lnTo>
                        <a:pt x="2504" y="6354"/>
                      </a:lnTo>
                      <a:lnTo>
                        <a:pt x="2500" y="6355"/>
                      </a:lnTo>
                      <a:lnTo>
                        <a:pt x="2498" y="6358"/>
                      </a:lnTo>
                      <a:lnTo>
                        <a:pt x="2494" y="6361"/>
                      </a:lnTo>
                      <a:lnTo>
                        <a:pt x="2491" y="6368"/>
                      </a:lnTo>
                      <a:lnTo>
                        <a:pt x="2490" y="6377"/>
                      </a:lnTo>
                      <a:lnTo>
                        <a:pt x="2489" y="6387"/>
                      </a:lnTo>
                      <a:lnTo>
                        <a:pt x="2488" y="6397"/>
                      </a:lnTo>
                      <a:lnTo>
                        <a:pt x="2486" y="6406"/>
                      </a:lnTo>
                      <a:lnTo>
                        <a:pt x="2484" y="6413"/>
                      </a:lnTo>
                      <a:lnTo>
                        <a:pt x="2472" y="6420"/>
                      </a:lnTo>
                      <a:lnTo>
                        <a:pt x="2460" y="6425"/>
                      </a:lnTo>
                      <a:lnTo>
                        <a:pt x="2455" y="6441"/>
                      </a:lnTo>
                      <a:lnTo>
                        <a:pt x="2453" y="6457"/>
                      </a:lnTo>
                      <a:lnTo>
                        <a:pt x="2451" y="6465"/>
                      </a:lnTo>
                      <a:lnTo>
                        <a:pt x="2447" y="6473"/>
                      </a:lnTo>
                      <a:lnTo>
                        <a:pt x="2442" y="6480"/>
                      </a:lnTo>
                      <a:lnTo>
                        <a:pt x="2435" y="6486"/>
                      </a:lnTo>
                      <a:lnTo>
                        <a:pt x="2435" y="6499"/>
                      </a:lnTo>
                      <a:lnTo>
                        <a:pt x="2435" y="6511"/>
                      </a:lnTo>
                      <a:lnTo>
                        <a:pt x="2423" y="6511"/>
                      </a:lnTo>
                      <a:lnTo>
                        <a:pt x="2411" y="6511"/>
                      </a:lnTo>
                      <a:lnTo>
                        <a:pt x="2410" y="6515"/>
                      </a:lnTo>
                      <a:lnTo>
                        <a:pt x="2410" y="6520"/>
                      </a:lnTo>
                      <a:lnTo>
                        <a:pt x="2411" y="6524"/>
                      </a:lnTo>
                      <a:lnTo>
                        <a:pt x="2412" y="6530"/>
                      </a:lnTo>
                      <a:lnTo>
                        <a:pt x="2412" y="6535"/>
                      </a:lnTo>
                      <a:lnTo>
                        <a:pt x="2413" y="6540"/>
                      </a:lnTo>
                      <a:lnTo>
                        <a:pt x="2413" y="6544"/>
                      </a:lnTo>
                      <a:lnTo>
                        <a:pt x="2411" y="6548"/>
                      </a:lnTo>
                      <a:lnTo>
                        <a:pt x="2399" y="6549"/>
                      </a:lnTo>
                      <a:lnTo>
                        <a:pt x="2386" y="6548"/>
                      </a:lnTo>
                      <a:lnTo>
                        <a:pt x="2386" y="6561"/>
                      </a:lnTo>
                      <a:lnTo>
                        <a:pt x="2386" y="6572"/>
                      </a:lnTo>
                      <a:lnTo>
                        <a:pt x="2374" y="6572"/>
                      </a:lnTo>
                      <a:lnTo>
                        <a:pt x="2362" y="6572"/>
                      </a:lnTo>
                      <a:lnTo>
                        <a:pt x="2355" y="6579"/>
                      </a:lnTo>
                      <a:lnTo>
                        <a:pt x="2347" y="6589"/>
                      </a:lnTo>
                      <a:lnTo>
                        <a:pt x="2344" y="6594"/>
                      </a:lnTo>
                      <a:lnTo>
                        <a:pt x="2341" y="6600"/>
                      </a:lnTo>
                      <a:lnTo>
                        <a:pt x="2338" y="6605"/>
                      </a:lnTo>
                      <a:lnTo>
                        <a:pt x="2337" y="6609"/>
                      </a:lnTo>
                      <a:lnTo>
                        <a:pt x="2336" y="6614"/>
                      </a:lnTo>
                      <a:lnTo>
                        <a:pt x="2335" y="6617"/>
                      </a:lnTo>
                      <a:lnTo>
                        <a:pt x="2332" y="6618"/>
                      </a:lnTo>
                      <a:lnTo>
                        <a:pt x="2328" y="6619"/>
                      </a:lnTo>
                      <a:lnTo>
                        <a:pt x="2324" y="6619"/>
                      </a:lnTo>
                      <a:lnTo>
                        <a:pt x="2321" y="6619"/>
                      </a:lnTo>
                      <a:lnTo>
                        <a:pt x="2316" y="6619"/>
                      </a:lnTo>
                      <a:lnTo>
                        <a:pt x="2313" y="6621"/>
                      </a:lnTo>
                      <a:lnTo>
                        <a:pt x="2313" y="6634"/>
                      </a:lnTo>
                      <a:lnTo>
                        <a:pt x="2313" y="6645"/>
                      </a:lnTo>
                      <a:lnTo>
                        <a:pt x="2301" y="6645"/>
                      </a:lnTo>
                      <a:lnTo>
                        <a:pt x="2288" y="6645"/>
                      </a:lnTo>
                      <a:lnTo>
                        <a:pt x="2276" y="6658"/>
                      </a:lnTo>
                      <a:lnTo>
                        <a:pt x="2264" y="6670"/>
                      </a:lnTo>
                      <a:lnTo>
                        <a:pt x="2252" y="6683"/>
                      </a:lnTo>
                      <a:lnTo>
                        <a:pt x="2239" y="6694"/>
                      </a:lnTo>
                      <a:lnTo>
                        <a:pt x="2233" y="6698"/>
                      </a:lnTo>
                      <a:lnTo>
                        <a:pt x="2219" y="6701"/>
                      </a:lnTo>
                      <a:lnTo>
                        <a:pt x="2208" y="6706"/>
                      </a:lnTo>
                      <a:lnTo>
                        <a:pt x="2203" y="6707"/>
                      </a:lnTo>
                      <a:lnTo>
                        <a:pt x="2198" y="6702"/>
                      </a:lnTo>
                      <a:lnTo>
                        <a:pt x="2193" y="6701"/>
                      </a:lnTo>
                      <a:lnTo>
                        <a:pt x="2187" y="6702"/>
                      </a:lnTo>
                      <a:lnTo>
                        <a:pt x="2178" y="6707"/>
                      </a:lnTo>
                      <a:lnTo>
                        <a:pt x="2173" y="6710"/>
                      </a:lnTo>
                      <a:lnTo>
                        <a:pt x="2168" y="6712"/>
                      </a:lnTo>
                      <a:lnTo>
                        <a:pt x="2163" y="6713"/>
                      </a:lnTo>
                      <a:lnTo>
                        <a:pt x="2157" y="6714"/>
                      </a:lnTo>
                      <a:lnTo>
                        <a:pt x="2145" y="6717"/>
                      </a:lnTo>
                      <a:lnTo>
                        <a:pt x="2129" y="6719"/>
                      </a:lnTo>
                      <a:lnTo>
                        <a:pt x="2112" y="6724"/>
                      </a:lnTo>
                      <a:lnTo>
                        <a:pt x="2080" y="6732"/>
                      </a:lnTo>
                      <a:lnTo>
                        <a:pt x="2071" y="6733"/>
                      </a:lnTo>
                      <a:lnTo>
                        <a:pt x="2062" y="6734"/>
                      </a:lnTo>
                      <a:lnTo>
                        <a:pt x="2053" y="6734"/>
                      </a:lnTo>
                      <a:lnTo>
                        <a:pt x="2045" y="6733"/>
                      </a:lnTo>
                      <a:lnTo>
                        <a:pt x="2037" y="6731"/>
                      </a:lnTo>
                      <a:lnTo>
                        <a:pt x="2030" y="6729"/>
                      </a:lnTo>
                      <a:lnTo>
                        <a:pt x="2025" y="6724"/>
                      </a:lnTo>
                      <a:lnTo>
                        <a:pt x="2019" y="6719"/>
                      </a:lnTo>
                      <a:lnTo>
                        <a:pt x="2015" y="6720"/>
                      </a:lnTo>
                      <a:lnTo>
                        <a:pt x="2011" y="6721"/>
                      </a:lnTo>
                      <a:lnTo>
                        <a:pt x="2011" y="6723"/>
                      </a:lnTo>
                      <a:lnTo>
                        <a:pt x="2012" y="6727"/>
                      </a:lnTo>
                      <a:lnTo>
                        <a:pt x="2013" y="6729"/>
                      </a:lnTo>
                      <a:lnTo>
                        <a:pt x="2016" y="6731"/>
                      </a:lnTo>
                      <a:lnTo>
                        <a:pt x="2018" y="6732"/>
                      </a:lnTo>
                      <a:lnTo>
                        <a:pt x="2019" y="6731"/>
                      </a:lnTo>
                      <a:lnTo>
                        <a:pt x="2016" y="6737"/>
                      </a:lnTo>
                      <a:lnTo>
                        <a:pt x="2011" y="6740"/>
                      </a:lnTo>
                      <a:lnTo>
                        <a:pt x="2008" y="6742"/>
                      </a:lnTo>
                      <a:lnTo>
                        <a:pt x="2003" y="6744"/>
                      </a:lnTo>
                      <a:lnTo>
                        <a:pt x="1995" y="6746"/>
                      </a:lnTo>
                      <a:lnTo>
                        <a:pt x="1984" y="6746"/>
                      </a:lnTo>
                      <a:lnTo>
                        <a:pt x="1974" y="6743"/>
                      </a:lnTo>
                      <a:lnTo>
                        <a:pt x="1962" y="6742"/>
                      </a:lnTo>
                      <a:lnTo>
                        <a:pt x="1949" y="6742"/>
                      </a:lnTo>
                      <a:lnTo>
                        <a:pt x="1933" y="6743"/>
                      </a:lnTo>
                      <a:lnTo>
                        <a:pt x="1930" y="6744"/>
                      </a:lnTo>
                      <a:lnTo>
                        <a:pt x="1927" y="6747"/>
                      </a:lnTo>
                      <a:lnTo>
                        <a:pt x="1925" y="6749"/>
                      </a:lnTo>
                      <a:lnTo>
                        <a:pt x="1925" y="6751"/>
                      </a:lnTo>
                      <a:lnTo>
                        <a:pt x="1927" y="6752"/>
                      </a:lnTo>
                      <a:lnTo>
                        <a:pt x="1929" y="6754"/>
                      </a:lnTo>
                      <a:lnTo>
                        <a:pt x="1931" y="6756"/>
                      </a:lnTo>
                      <a:lnTo>
                        <a:pt x="1933" y="6756"/>
                      </a:lnTo>
                      <a:lnTo>
                        <a:pt x="1931" y="6759"/>
                      </a:lnTo>
                      <a:lnTo>
                        <a:pt x="1927" y="6761"/>
                      </a:lnTo>
                      <a:lnTo>
                        <a:pt x="1922" y="6762"/>
                      </a:lnTo>
                      <a:lnTo>
                        <a:pt x="1917" y="6762"/>
                      </a:lnTo>
                      <a:lnTo>
                        <a:pt x="1903" y="6760"/>
                      </a:lnTo>
                      <a:lnTo>
                        <a:pt x="1888" y="6756"/>
                      </a:lnTo>
                      <a:lnTo>
                        <a:pt x="1871" y="6751"/>
                      </a:lnTo>
                      <a:lnTo>
                        <a:pt x="1854" y="6747"/>
                      </a:lnTo>
                      <a:lnTo>
                        <a:pt x="1846" y="6746"/>
                      </a:lnTo>
                      <a:lnTo>
                        <a:pt x="1839" y="6744"/>
                      </a:lnTo>
                      <a:lnTo>
                        <a:pt x="1831" y="6743"/>
                      </a:lnTo>
                      <a:lnTo>
                        <a:pt x="1823" y="6743"/>
                      </a:lnTo>
                      <a:lnTo>
                        <a:pt x="1823" y="6732"/>
                      </a:lnTo>
                      <a:lnTo>
                        <a:pt x="1821" y="6722"/>
                      </a:lnTo>
                      <a:lnTo>
                        <a:pt x="1819" y="6712"/>
                      </a:lnTo>
                      <a:lnTo>
                        <a:pt x="1815" y="6702"/>
                      </a:lnTo>
                      <a:lnTo>
                        <a:pt x="1808" y="6684"/>
                      </a:lnTo>
                      <a:lnTo>
                        <a:pt x="1800" y="6668"/>
                      </a:lnTo>
                      <a:lnTo>
                        <a:pt x="1796" y="6660"/>
                      </a:lnTo>
                      <a:lnTo>
                        <a:pt x="1794" y="6651"/>
                      </a:lnTo>
                      <a:lnTo>
                        <a:pt x="1792" y="6643"/>
                      </a:lnTo>
                      <a:lnTo>
                        <a:pt x="1791" y="6634"/>
                      </a:lnTo>
                      <a:lnTo>
                        <a:pt x="1790" y="6625"/>
                      </a:lnTo>
                      <a:lnTo>
                        <a:pt x="1792" y="6617"/>
                      </a:lnTo>
                      <a:lnTo>
                        <a:pt x="1794" y="6606"/>
                      </a:lnTo>
                      <a:lnTo>
                        <a:pt x="1799" y="6596"/>
                      </a:lnTo>
                      <a:lnTo>
                        <a:pt x="1789" y="6589"/>
                      </a:lnTo>
                      <a:lnTo>
                        <a:pt x="1779" y="6580"/>
                      </a:lnTo>
                      <a:lnTo>
                        <a:pt x="1770" y="6571"/>
                      </a:lnTo>
                      <a:lnTo>
                        <a:pt x="1762" y="6561"/>
                      </a:lnTo>
                      <a:lnTo>
                        <a:pt x="1759" y="6555"/>
                      </a:lnTo>
                      <a:lnTo>
                        <a:pt x="1755" y="6549"/>
                      </a:lnTo>
                      <a:lnTo>
                        <a:pt x="1753" y="6542"/>
                      </a:lnTo>
                      <a:lnTo>
                        <a:pt x="1751" y="6535"/>
                      </a:lnTo>
                      <a:lnTo>
                        <a:pt x="1750" y="6527"/>
                      </a:lnTo>
                      <a:lnTo>
                        <a:pt x="1749" y="6519"/>
                      </a:lnTo>
                      <a:lnTo>
                        <a:pt x="1749" y="6510"/>
                      </a:lnTo>
                      <a:lnTo>
                        <a:pt x="1750" y="6499"/>
                      </a:lnTo>
                      <a:lnTo>
                        <a:pt x="1740" y="6511"/>
                      </a:lnTo>
                      <a:lnTo>
                        <a:pt x="1733" y="6517"/>
                      </a:lnTo>
                      <a:lnTo>
                        <a:pt x="1732" y="6519"/>
                      </a:lnTo>
                      <a:lnTo>
                        <a:pt x="1731" y="6519"/>
                      </a:lnTo>
                      <a:lnTo>
                        <a:pt x="1730" y="6517"/>
                      </a:lnTo>
                      <a:lnTo>
                        <a:pt x="1730" y="6515"/>
                      </a:lnTo>
                      <a:lnTo>
                        <a:pt x="1731" y="6509"/>
                      </a:lnTo>
                      <a:lnTo>
                        <a:pt x="1731" y="6496"/>
                      </a:lnTo>
                      <a:lnTo>
                        <a:pt x="1731" y="6490"/>
                      </a:lnTo>
                      <a:lnTo>
                        <a:pt x="1730" y="6481"/>
                      </a:lnTo>
                      <a:lnTo>
                        <a:pt x="1728" y="6472"/>
                      </a:lnTo>
                      <a:lnTo>
                        <a:pt x="1725" y="6462"/>
                      </a:lnTo>
                      <a:lnTo>
                        <a:pt x="1722" y="6452"/>
                      </a:lnTo>
                      <a:lnTo>
                        <a:pt x="1717" y="6442"/>
                      </a:lnTo>
                      <a:lnTo>
                        <a:pt x="1711" y="6432"/>
                      </a:lnTo>
                      <a:lnTo>
                        <a:pt x="1705" y="6422"/>
                      </a:lnTo>
                      <a:lnTo>
                        <a:pt x="1691" y="6403"/>
                      </a:lnTo>
                      <a:lnTo>
                        <a:pt x="1676" y="6383"/>
                      </a:lnTo>
                      <a:lnTo>
                        <a:pt x="1670" y="6372"/>
                      </a:lnTo>
                      <a:lnTo>
                        <a:pt x="1663" y="6362"/>
                      </a:lnTo>
                      <a:lnTo>
                        <a:pt x="1657" y="6351"/>
                      </a:lnTo>
                      <a:lnTo>
                        <a:pt x="1654" y="6339"/>
                      </a:lnTo>
                      <a:lnTo>
                        <a:pt x="1651" y="6328"/>
                      </a:lnTo>
                      <a:lnTo>
                        <a:pt x="1649" y="6316"/>
                      </a:lnTo>
                      <a:lnTo>
                        <a:pt x="1649" y="6304"/>
                      </a:lnTo>
                      <a:lnTo>
                        <a:pt x="1652" y="6290"/>
                      </a:lnTo>
                      <a:lnTo>
                        <a:pt x="1651" y="6290"/>
                      </a:lnTo>
                      <a:lnTo>
                        <a:pt x="1648" y="6290"/>
                      </a:lnTo>
                      <a:lnTo>
                        <a:pt x="1647" y="6290"/>
                      </a:lnTo>
                      <a:lnTo>
                        <a:pt x="1646" y="6292"/>
                      </a:lnTo>
                      <a:lnTo>
                        <a:pt x="1644" y="6296"/>
                      </a:lnTo>
                      <a:lnTo>
                        <a:pt x="1643" y="6300"/>
                      </a:lnTo>
                      <a:lnTo>
                        <a:pt x="1641" y="6311"/>
                      </a:lnTo>
                      <a:lnTo>
                        <a:pt x="1639" y="6315"/>
                      </a:lnTo>
                      <a:lnTo>
                        <a:pt x="1635" y="6314"/>
                      </a:lnTo>
                      <a:lnTo>
                        <a:pt x="1632" y="6311"/>
                      </a:lnTo>
                      <a:lnTo>
                        <a:pt x="1629" y="6306"/>
                      </a:lnTo>
                      <a:lnTo>
                        <a:pt x="1628" y="6300"/>
                      </a:lnTo>
                      <a:lnTo>
                        <a:pt x="1626" y="6288"/>
                      </a:lnTo>
                      <a:lnTo>
                        <a:pt x="1626" y="6275"/>
                      </a:lnTo>
                      <a:lnTo>
                        <a:pt x="1627" y="6265"/>
                      </a:lnTo>
                      <a:lnTo>
                        <a:pt x="1626" y="6258"/>
                      </a:lnTo>
                      <a:lnTo>
                        <a:pt x="1625" y="6257"/>
                      </a:lnTo>
                      <a:lnTo>
                        <a:pt x="1623" y="6258"/>
                      </a:lnTo>
                      <a:lnTo>
                        <a:pt x="1619" y="6262"/>
                      </a:lnTo>
                      <a:lnTo>
                        <a:pt x="1616" y="6266"/>
                      </a:lnTo>
                      <a:lnTo>
                        <a:pt x="1612" y="6263"/>
                      </a:lnTo>
                      <a:lnTo>
                        <a:pt x="1609" y="6258"/>
                      </a:lnTo>
                      <a:lnTo>
                        <a:pt x="1606" y="6254"/>
                      </a:lnTo>
                      <a:lnTo>
                        <a:pt x="1604" y="6249"/>
                      </a:lnTo>
                      <a:lnTo>
                        <a:pt x="1602" y="6238"/>
                      </a:lnTo>
                      <a:lnTo>
                        <a:pt x="1600" y="6227"/>
                      </a:lnTo>
                      <a:lnTo>
                        <a:pt x="1599" y="6215"/>
                      </a:lnTo>
                      <a:lnTo>
                        <a:pt x="1600" y="6203"/>
                      </a:lnTo>
                      <a:lnTo>
                        <a:pt x="1602" y="6191"/>
                      </a:lnTo>
                      <a:lnTo>
                        <a:pt x="1603" y="6181"/>
                      </a:lnTo>
                      <a:lnTo>
                        <a:pt x="1605" y="6167"/>
                      </a:lnTo>
                      <a:lnTo>
                        <a:pt x="1607" y="6155"/>
                      </a:lnTo>
                      <a:lnTo>
                        <a:pt x="1607" y="6142"/>
                      </a:lnTo>
                      <a:lnTo>
                        <a:pt x="1607" y="6130"/>
                      </a:lnTo>
                      <a:lnTo>
                        <a:pt x="1606" y="6117"/>
                      </a:lnTo>
                      <a:lnTo>
                        <a:pt x="1603" y="6102"/>
                      </a:lnTo>
                      <a:lnTo>
                        <a:pt x="1598" y="6088"/>
                      </a:lnTo>
                      <a:lnTo>
                        <a:pt x="1592" y="6071"/>
                      </a:lnTo>
                      <a:lnTo>
                        <a:pt x="1592" y="6068"/>
                      </a:lnTo>
                      <a:lnTo>
                        <a:pt x="1592" y="6065"/>
                      </a:lnTo>
                      <a:lnTo>
                        <a:pt x="1590" y="6063"/>
                      </a:lnTo>
                      <a:lnTo>
                        <a:pt x="1588" y="6062"/>
                      </a:lnTo>
                      <a:lnTo>
                        <a:pt x="1583" y="6060"/>
                      </a:lnTo>
                      <a:lnTo>
                        <a:pt x="1576" y="6060"/>
                      </a:lnTo>
                      <a:lnTo>
                        <a:pt x="1569" y="6061"/>
                      </a:lnTo>
                      <a:lnTo>
                        <a:pt x="1563" y="6061"/>
                      </a:lnTo>
                      <a:lnTo>
                        <a:pt x="1557" y="6060"/>
                      </a:lnTo>
                      <a:lnTo>
                        <a:pt x="1554" y="6059"/>
                      </a:lnTo>
                      <a:lnTo>
                        <a:pt x="1556" y="6050"/>
                      </a:lnTo>
                      <a:lnTo>
                        <a:pt x="1562" y="6039"/>
                      </a:lnTo>
                      <a:lnTo>
                        <a:pt x="1562" y="6037"/>
                      </a:lnTo>
                      <a:lnTo>
                        <a:pt x="1562" y="6036"/>
                      </a:lnTo>
                      <a:lnTo>
                        <a:pt x="1559" y="6033"/>
                      </a:lnTo>
                      <a:lnTo>
                        <a:pt x="1557" y="6032"/>
                      </a:lnTo>
                      <a:lnTo>
                        <a:pt x="1553" y="6031"/>
                      </a:lnTo>
                      <a:lnTo>
                        <a:pt x="1547" y="6031"/>
                      </a:lnTo>
                      <a:lnTo>
                        <a:pt x="1539" y="6032"/>
                      </a:lnTo>
                      <a:lnTo>
                        <a:pt x="1529" y="6035"/>
                      </a:lnTo>
                      <a:lnTo>
                        <a:pt x="1528" y="6031"/>
                      </a:lnTo>
                      <a:lnTo>
                        <a:pt x="1528" y="6026"/>
                      </a:lnTo>
                      <a:lnTo>
                        <a:pt x="1529" y="6021"/>
                      </a:lnTo>
                      <a:lnTo>
                        <a:pt x="1530" y="6016"/>
                      </a:lnTo>
                      <a:lnTo>
                        <a:pt x="1531" y="6009"/>
                      </a:lnTo>
                      <a:lnTo>
                        <a:pt x="1531" y="6005"/>
                      </a:lnTo>
                      <a:lnTo>
                        <a:pt x="1531" y="6000"/>
                      </a:lnTo>
                      <a:lnTo>
                        <a:pt x="1529" y="5998"/>
                      </a:lnTo>
                      <a:lnTo>
                        <a:pt x="1517" y="5998"/>
                      </a:lnTo>
                      <a:lnTo>
                        <a:pt x="1505" y="5998"/>
                      </a:lnTo>
                      <a:lnTo>
                        <a:pt x="1509" y="5988"/>
                      </a:lnTo>
                      <a:lnTo>
                        <a:pt x="1516" y="5972"/>
                      </a:lnTo>
                      <a:lnTo>
                        <a:pt x="1517" y="5969"/>
                      </a:lnTo>
                      <a:lnTo>
                        <a:pt x="1517" y="5966"/>
                      </a:lnTo>
                      <a:lnTo>
                        <a:pt x="1517" y="5962"/>
                      </a:lnTo>
                      <a:lnTo>
                        <a:pt x="1515" y="5960"/>
                      </a:lnTo>
                      <a:lnTo>
                        <a:pt x="1511" y="5959"/>
                      </a:lnTo>
                      <a:lnTo>
                        <a:pt x="1507" y="5958"/>
                      </a:lnTo>
                      <a:lnTo>
                        <a:pt x="1501" y="5959"/>
                      </a:lnTo>
                      <a:lnTo>
                        <a:pt x="1493" y="5961"/>
                      </a:lnTo>
                      <a:lnTo>
                        <a:pt x="1494" y="5953"/>
                      </a:lnTo>
                      <a:lnTo>
                        <a:pt x="1495" y="5947"/>
                      </a:lnTo>
                      <a:lnTo>
                        <a:pt x="1497" y="5941"/>
                      </a:lnTo>
                      <a:lnTo>
                        <a:pt x="1499" y="5937"/>
                      </a:lnTo>
                      <a:lnTo>
                        <a:pt x="1503" y="5931"/>
                      </a:lnTo>
                      <a:lnTo>
                        <a:pt x="1505" y="5926"/>
                      </a:lnTo>
                      <a:lnTo>
                        <a:pt x="1506" y="5920"/>
                      </a:lnTo>
                      <a:lnTo>
                        <a:pt x="1505" y="5912"/>
                      </a:lnTo>
                      <a:lnTo>
                        <a:pt x="1503" y="5910"/>
                      </a:lnTo>
                      <a:lnTo>
                        <a:pt x="1499" y="5907"/>
                      </a:lnTo>
                      <a:lnTo>
                        <a:pt x="1498" y="5903"/>
                      </a:lnTo>
                      <a:lnTo>
                        <a:pt x="1497" y="5899"/>
                      </a:lnTo>
                      <a:lnTo>
                        <a:pt x="1496" y="5890"/>
                      </a:lnTo>
                      <a:lnTo>
                        <a:pt x="1495" y="5880"/>
                      </a:lnTo>
                      <a:lnTo>
                        <a:pt x="1494" y="5875"/>
                      </a:lnTo>
                      <a:lnTo>
                        <a:pt x="1493" y="5871"/>
                      </a:lnTo>
                      <a:lnTo>
                        <a:pt x="1490" y="5868"/>
                      </a:lnTo>
                      <a:lnTo>
                        <a:pt x="1488" y="5864"/>
                      </a:lnTo>
                      <a:lnTo>
                        <a:pt x="1485" y="5862"/>
                      </a:lnTo>
                      <a:lnTo>
                        <a:pt x="1480" y="5861"/>
                      </a:lnTo>
                      <a:lnTo>
                        <a:pt x="1475" y="5861"/>
                      </a:lnTo>
                      <a:lnTo>
                        <a:pt x="1468" y="5863"/>
                      </a:lnTo>
                      <a:lnTo>
                        <a:pt x="1468" y="5823"/>
                      </a:lnTo>
                      <a:lnTo>
                        <a:pt x="1469" y="5789"/>
                      </a:lnTo>
                      <a:lnTo>
                        <a:pt x="1470" y="5774"/>
                      </a:lnTo>
                      <a:lnTo>
                        <a:pt x="1473" y="5761"/>
                      </a:lnTo>
                      <a:lnTo>
                        <a:pt x="1475" y="5747"/>
                      </a:lnTo>
                      <a:lnTo>
                        <a:pt x="1478" y="5735"/>
                      </a:lnTo>
                      <a:lnTo>
                        <a:pt x="1481" y="5723"/>
                      </a:lnTo>
                      <a:lnTo>
                        <a:pt x="1486" y="5712"/>
                      </a:lnTo>
                      <a:lnTo>
                        <a:pt x="1491" y="5701"/>
                      </a:lnTo>
                      <a:lnTo>
                        <a:pt x="1498" y="5690"/>
                      </a:lnTo>
                      <a:lnTo>
                        <a:pt x="1511" y="5667"/>
                      </a:lnTo>
                      <a:lnTo>
                        <a:pt x="1529" y="5643"/>
                      </a:lnTo>
                      <a:lnTo>
                        <a:pt x="1528" y="5635"/>
                      </a:lnTo>
                      <a:lnTo>
                        <a:pt x="1529" y="5625"/>
                      </a:lnTo>
                      <a:lnTo>
                        <a:pt x="1530" y="5615"/>
                      </a:lnTo>
                      <a:lnTo>
                        <a:pt x="1531" y="5604"/>
                      </a:lnTo>
                      <a:lnTo>
                        <a:pt x="1531" y="5595"/>
                      </a:lnTo>
                      <a:lnTo>
                        <a:pt x="1529" y="5587"/>
                      </a:lnTo>
                      <a:lnTo>
                        <a:pt x="1528" y="5585"/>
                      </a:lnTo>
                      <a:lnTo>
                        <a:pt x="1526" y="5583"/>
                      </a:lnTo>
                      <a:lnTo>
                        <a:pt x="1521" y="5582"/>
                      </a:lnTo>
                      <a:lnTo>
                        <a:pt x="1517" y="5582"/>
                      </a:lnTo>
                      <a:lnTo>
                        <a:pt x="1518" y="5578"/>
                      </a:lnTo>
                      <a:lnTo>
                        <a:pt x="1518" y="5576"/>
                      </a:lnTo>
                      <a:lnTo>
                        <a:pt x="1519" y="5574"/>
                      </a:lnTo>
                      <a:lnTo>
                        <a:pt x="1521" y="5573"/>
                      </a:lnTo>
                      <a:lnTo>
                        <a:pt x="1526" y="5572"/>
                      </a:lnTo>
                      <a:lnTo>
                        <a:pt x="1531" y="5571"/>
                      </a:lnTo>
                      <a:lnTo>
                        <a:pt x="1538" y="5572"/>
                      </a:lnTo>
                      <a:lnTo>
                        <a:pt x="1544" y="5572"/>
                      </a:lnTo>
                      <a:lnTo>
                        <a:pt x="1549" y="5571"/>
                      </a:lnTo>
                      <a:lnTo>
                        <a:pt x="1554" y="5569"/>
                      </a:lnTo>
                      <a:lnTo>
                        <a:pt x="1556" y="5566"/>
                      </a:lnTo>
                      <a:lnTo>
                        <a:pt x="1556" y="5563"/>
                      </a:lnTo>
                      <a:lnTo>
                        <a:pt x="1556" y="5558"/>
                      </a:lnTo>
                      <a:lnTo>
                        <a:pt x="1557" y="5553"/>
                      </a:lnTo>
                      <a:lnTo>
                        <a:pt x="1557" y="5549"/>
                      </a:lnTo>
                      <a:lnTo>
                        <a:pt x="1559" y="5546"/>
                      </a:lnTo>
                      <a:lnTo>
                        <a:pt x="1560" y="5545"/>
                      </a:lnTo>
                      <a:lnTo>
                        <a:pt x="1562" y="5544"/>
                      </a:lnTo>
                      <a:lnTo>
                        <a:pt x="1564" y="5544"/>
                      </a:lnTo>
                      <a:lnTo>
                        <a:pt x="1566" y="5545"/>
                      </a:lnTo>
                      <a:lnTo>
                        <a:pt x="1564" y="5517"/>
                      </a:lnTo>
                      <a:lnTo>
                        <a:pt x="1558" y="5477"/>
                      </a:lnTo>
                      <a:lnTo>
                        <a:pt x="1555" y="5458"/>
                      </a:lnTo>
                      <a:lnTo>
                        <a:pt x="1552" y="5446"/>
                      </a:lnTo>
                      <a:lnTo>
                        <a:pt x="1549" y="5441"/>
                      </a:lnTo>
                      <a:lnTo>
                        <a:pt x="1547" y="5440"/>
                      </a:lnTo>
                      <a:lnTo>
                        <a:pt x="1545" y="5443"/>
                      </a:lnTo>
                      <a:lnTo>
                        <a:pt x="1542" y="5447"/>
                      </a:lnTo>
                      <a:lnTo>
                        <a:pt x="1538" y="5443"/>
                      </a:lnTo>
                      <a:lnTo>
                        <a:pt x="1535" y="5438"/>
                      </a:lnTo>
                      <a:lnTo>
                        <a:pt x="1531" y="5434"/>
                      </a:lnTo>
                      <a:lnTo>
                        <a:pt x="1530" y="5429"/>
                      </a:lnTo>
                      <a:lnTo>
                        <a:pt x="1528" y="5419"/>
                      </a:lnTo>
                      <a:lnTo>
                        <a:pt x="1527" y="5410"/>
                      </a:lnTo>
                      <a:lnTo>
                        <a:pt x="1528" y="5391"/>
                      </a:lnTo>
                      <a:lnTo>
                        <a:pt x="1529" y="5374"/>
                      </a:lnTo>
                      <a:lnTo>
                        <a:pt x="1530" y="5351"/>
                      </a:lnTo>
                      <a:lnTo>
                        <a:pt x="1531" y="5329"/>
                      </a:lnTo>
                      <a:lnTo>
                        <a:pt x="1531" y="5307"/>
                      </a:lnTo>
                      <a:lnTo>
                        <a:pt x="1529" y="5288"/>
                      </a:lnTo>
                      <a:lnTo>
                        <a:pt x="1528" y="5283"/>
                      </a:lnTo>
                      <a:lnTo>
                        <a:pt x="1525" y="5281"/>
                      </a:lnTo>
                      <a:lnTo>
                        <a:pt x="1521" y="5279"/>
                      </a:lnTo>
                      <a:lnTo>
                        <a:pt x="1517" y="5279"/>
                      </a:lnTo>
                      <a:lnTo>
                        <a:pt x="1514" y="5279"/>
                      </a:lnTo>
                      <a:lnTo>
                        <a:pt x="1510" y="5279"/>
                      </a:lnTo>
                      <a:lnTo>
                        <a:pt x="1507" y="5278"/>
                      </a:lnTo>
                      <a:lnTo>
                        <a:pt x="1505" y="5276"/>
                      </a:lnTo>
                      <a:lnTo>
                        <a:pt x="1510" y="5265"/>
                      </a:lnTo>
                      <a:lnTo>
                        <a:pt x="1517" y="5251"/>
                      </a:lnTo>
                      <a:lnTo>
                        <a:pt x="1516" y="5251"/>
                      </a:lnTo>
                      <a:lnTo>
                        <a:pt x="1511" y="5248"/>
                      </a:lnTo>
                      <a:lnTo>
                        <a:pt x="1509" y="5247"/>
                      </a:lnTo>
                      <a:lnTo>
                        <a:pt x="1507" y="5245"/>
                      </a:lnTo>
                      <a:lnTo>
                        <a:pt x="1506" y="5241"/>
                      </a:lnTo>
                      <a:lnTo>
                        <a:pt x="1505" y="5239"/>
                      </a:lnTo>
                      <a:lnTo>
                        <a:pt x="1505" y="5230"/>
                      </a:lnTo>
                      <a:lnTo>
                        <a:pt x="1503" y="5223"/>
                      </a:lnTo>
                      <a:lnTo>
                        <a:pt x="1500" y="5219"/>
                      </a:lnTo>
                      <a:lnTo>
                        <a:pt x="1497" y="5216"/>
                      </a:lnTo>
                      <a:lnTo>
                        <a:pt x="1489" y="5210"/>
                      </a:lnTo>
                      <a:lnTo>
                        <a:pt x="1480" y="5202"/>
                      </a:lnTo>
                      <a:lnTo>
                        <a:pt x="1481" y="5190"/>
                      </a:lnTo>
                      <a:lnTo>
                        <a:pt x="1480" y="5178"/>
                      </a:lnTo>
                      <a:lnTo>
                        <a:pt x="1475" y="5177"/>
                      </a:lnTo>
                      <a:lnTo>
                        <a:pt x="1465" y="5174"/>
                      </a:lnTo>
                      <a:lnTo>
                        <a:pt x="1459" y="5173"/>
                      </a:lnTo>
                      <a:lnTo>
                        <a:pt x="1456" y="5171"/>
                      </a:lnTo>
                      <a:lnTo>
                        <a:pt x="1455" y="5170"/>
                      </a:lnTo>
                      <a:lnTo>
                        <a:pt x="1455" y="5169"/>
                      </a:lnTo>
                      <a:lnTo>
                        <a:pt x="1455" y="5167"/>
                      </a:lnTo>
                      <a:lnTo>
                        <a:pt x="1457" y="5166"/>
                      </a:lnTo>
                      <a:lnTo>
                        <a:pt x="1462" y="5166"/>
                      </a:lnTo>
                      <a:lnTo>
                        <a:pt x="1468" y="5166"/>
                      </a:lnTo>
                      <a:lnTo>
                        <a:pt x="1462" y="5158"/>
                      </a:lnTo>
                      <a:lnTo>
                        <a:pt x="1456" y="5151"/>
                      </a:lnTo>
                      <a:lnTo>
                        <a:pt x="1449" y="5144"/>
                      </a:lnTo>
                      <a:lnTo>
                        <a:pt x="1442" y="5139"/>
                      </a:lnTo>
                      <a:lnTo>
                        <a:pt x="1427" y="5129"/>
                      </a:lnTo>
                      <a:lnTo>
                        <a:pt x="1408" y="5117"/>
                      </a:lnTo>
                      <a:lnTo>
                        <a:pt x="1405" y="5112"/>
                      </a:lnTo>
                      <a:lnTo>
                        <a:pt x="1405" y="5109"/>
                      </a:lnTo>
                      <a:lnTo>
                        <a:pt x="1403" y="5108"/>
                      </a:lnTo>
                      <a:lnTo>
                        <a:pt x="1402" y="5105"/>
                      </a:lnTo>
                      <a:lnTo>
                        <a:pt x="1399" y="5104"/>
                      </a:lnTo>
                      <a:lnTo>
                        <a:pt x="1396" y="5104"/>
                      </a:lnTo>
                      <a:lnTo>
                        <a:pt x="1391" y="5102"/>
                      </a:lnTo>
                      <a:lnTo>
                        <a:pt x="1388" y="5099"/>
                      </a:lnTo>
                      <a:lnTo>
                        <a:pt x="1385" y="5093"/>
                      </a:lnTo>
                      <a:lnTo>
                        <a:pt x="1381" y="5088"/>
                      </a:lnTo>
                      <a:lnTo>
                        <a:pt x="1378" y="5083"/>
                      </a:lnTo>
                      <a:lnTo>
                        <a:pt x="1372" y="5080"/>
                      </a:lnTo>
                      <a:lnTo>
                        <a:pt x="1370" y="5079"/>
                      </a:lnTo>
                      <a:lnTo>
                        <a:pt x="1367" y="5078"/>
                      </a:lnTo>
                      <a:lnTo>
                        <a:pt x="1362" y="5079"/>
                      </a:lnTo>
                      <a:lnTo>
                        <a:pt x="1359" y="5080"/>
                      </a:lnTo>
                      <a:lnTo>
                        <a:pt x="1355" y="5060"/>
                      </a:lnTo>
                      <a:lnTo>
                        <a:pt x="1351" y="5041"/>
                      </a:lnTo>
                      <a:lnTo>
                        <a:pt x="1350" y="5022"/>
                      </a:lnTo>
                      <a:lnTo>
                        <a:pt x="1349" y="5004"/>
                      </a:lnTo>
                      <a:lnTo>
                        <a:pt x="1348" y="4967"/>
                      </a:lnTo>
                      <a:lnTo>
                        <a:pt x="1350" y="4930"/>
                      </a:lnTo>
                      <a:lnTo>
                        <a:pt x="1352" y="4893"/>
                      </a:lnTo>
                      <a:lnTo>
                        <a:pt x="1356" y="4855"/>
                      </a:lnTo>
                      <a:lnTo>
                        <a:pt x="1358" y="4815"/>
                      </a:lnTo>
                      <a:lnTo>
                        <a:pt x="1359" y="4774"/>
                      </a:lnTo>
                      <a:lnTo>
                        <a:pt x="1357" y="4771"/>
                      </a:lnTo>
                      <a:lnTo>
                        <a:pt x="1356" y="4767"/>
                      </a:lnTo>
                      <a:lnTo>
                        <a:pt x="1353" y="4766"/>
                      </a:lnTo>
                      <a:lnTo>
                        <a:pt x="1351" y="4766"/>
                      </a:lnTo>
                      <a:lnTo>
                        <a:pt x="1346" y="4766"/>
                      </a:lnTo>
                      <a:lnTo>
                        <a:pt x="1340" y="4767"/>
                      </a:lnTo>
                      <a:lnTo>
                        <a:pt x="1338" y="4768"/>
                      </a:lnTo>
                      <a:lnTo>
                        <a:pt x="1336" y="4767"/>
                      </a:lnTo>
                      <a:lnTo>
                        <a:pt x="1334" y="4766"/>
                      </a:lnTo>
                      <a:lnTo>
                        <a:pt x="1332" y="4764"/>
                      </a:lnTo>
                      <a:lnTo>
                        <a:pt x="1332" y="4759"/>
                      </a:lnTo>
                      <a:lnTo>
                        <a:pt x="1332" y="4754"/>
                      </a:lnTo>
                      <a:lnTo>
                        <a:pt x="1332" y="4746"/>
                      </a:lnTo>
                      <a:lnTo>
                        <a:pt x="1334" y="4737"/>
                      </a:lnTo>
                      <a:lnTo>
                        <a:pt x="1308" y="4738"/>
                      </a:lnTo>
                      <a:lnTo>
                        <a:pt x="1283" y="4738"/>
                      </a:lnTo>
                      <a:lnTo>
                        <a:pt x="1260" y="4737"/>
                      </a:lnTo>
                      <a:lnTo>
                        <a:pt x="1238" y="4735"/>
                      </a:lnTo>
                      <a:lnTo>
                        <a:pt x="1218" y="4732"/>
                      </a:lnTo>
                      <a:lnTo>
                        <a:pt x="1198" y="4726"/>
                      </a:lnTo>
                      <a:lnTo>
                        <a:pt x="1180" y="4719"/>
                      </a:lnTo>
                      <a:lnTo>
                        <a:pt x="1163" y="4713"/>
                      </a:lnTo>
                      <a:lnTo>
                        <a:pt x="1164" y="4702"/>
                      </a:lnTo>
                      <a:lnTo>
                        <a:pt x="1164" y="4694"/>
                      </a:lnTo>
                      <a:lnTo>
                        <a:pt x="1164" y="4688"/>
                      </a:lnTo>
                      <a:lnTo>
                        <a:pt x="1162" y="4685"/>
                      </a:lnTo>
                      <a:lnTo>
                        <a:pt x="1160" y="4683"/>
                      </a:lnTo>
                      <a:lnTo>
                        <a:pt x="1158" y="4682"/>
                      </a:lnTo>
                      <a:lnTo>
                        <a:pt x="1154" y="4682"/>
                      </a:lnTo>
                      <a:lnTo>
                        <a:pt x="1151" y="4682"/>
                      </a:lnTo>
                      <a:lnTo>
                        <a:pt x="1148" y="4683"/>
                      </a:lnTo>
                      <a:lnTo>
                        <a:pt x="1144" y="4683"/>
                      </a:lnTo>
                      <a:lnTo>
                        <a:pt x="1141" y="4682"/>
                      </a:lnTo>
                      <a:lnTo>
                        <a:pt x="1139" y="4679"/>
                      </a:lnTo>
                      <a:lnTo>
                        <a:pt x="1136" y="4676"/>
                      </a:lnTo>
                      <a:lnTo>
                        <a:pt x="1136" y="4670"/>
                      </a:lnTo>
                      <a:lnTo>
                        <a:pt x="1136" y="4663"/>
                      </a:lnTo>
                      <a:lnTo>
                        <a:pt x="1139" y="4651"/>
                      </a:lnTo>
                      <a:lnTo>
                        <a:pt x="1104" y="4640"/>
                      </a:lnTo>
                      <a:lnTo>
                        <a:pt x="1075" y="4634"/>
                      </a:lnTo>
                      <a:lnTo>
                        <a:pt x="1061" y="4631"/>
                      </a:lnTo>
                      <a:lnTo>
                        <a:pt x="1045" y="4631"/>
                      </a:lnTo>
                      <a:lnTo>
                        <a:pt x="1026" y="4635"/>
                      </a:lnTo>
                      <a:lnTo>
                        <a:pt x="1004" y="4639"/>
                      </a:lnTo>
                      <a:lnTo>
                        <a:pt x="994" y="4641"/>
                      </a:lnTo>
                      <a:lnTo>
                        <a:pt x="982" y="4645"/>
                      </a:lnTo>
                      <a:lnTo>
                        <a:pt x="968" y="4648"/>
                      </a:lnTo>
                      <a:lnTo>
                        <a:pt x="955" y="4651"/>
                      </a:lnTo>
                      <a:lnTo>
                        <a:pt x="945" y="4656"/>
                      </a:lnTo>
                      <a:lnTo>
                        <a:pt x="929" y="4661"/>
                      </a:lnTo>
                      <a:lnTo>
                        <a:pt x="918" y="4664"/>
                      </a:lnTo>
                      <a:lnTo>
                        <a:pt x="907" y="4666"/>
                      </a:lnTo>
                      <a:lnTo>
                        <a:pt x="895" y="4666"/>
                      </a:lnTo>
                      <a:lnTo>
                        <a:pt x="882" y="4664"/>
                      </a:lnTo>
                      <a:lnTo>
                        <a:pt x="895" y="4678"/>
                      </a:lnTo>
                      <a:lnTo>
                        <a:pt x="899" y="4682"/>
                      </a:lnTo>
                      <a:lnTo>
                        <a:pt x="889" y="4683"/>
                      </a:lnTo>
                      <a:lnTo>
                        <a:pt x="857" y="4688"/>
                      </a:lnTo>
                      <a:lnTo>
                        <a:pt x="828" y="4695"/>
                      </a:lnTo>
                      <a:lnTo>
                        <a:pt x="798" y="4703"/>
                      </a:lnTo>
                      <a:lnTo>
                        <a:pt x="782" y="4706"/>
                      </a:lnTo>
                      <a:lnTo>
                        <a:pt x="765" y="4708"/>
                      </a:lnTo>
                      <a:lnTo>
                        <a:pt x="745" y="4712"/>
                      </a:lnTo>
                      <a:lnTo>
                        <a:pt x="722" y="4713"/>
                      </a:lnTo>
                      <a:lnTo>
                        <a:pt x="716" y="4713"/>
                      </a:lnTo>
                      <a:lnTo>
                        <a:pt x="710" y="4712"/>
                      </a:lnTo>
                      <a:lnTo>
                        <a:pt x="706" y="4709"/>
                      </a:lnTo>
                      <a:lnTo>
                        <a:pt x="702" y="4707"/>
                      </a:lnTo>
                      <a:lnTo>
                        <a:pt x="699" y="4705"/>
                      </a:lnTo>
                      <a:lnTo>
                        <a:pt x="695" y="4703"/>
                      </a:lnTo>
                      <a:lnTo>
                        <a:pt x="691" y="4702"/>
                      </a:lnTo>
                      <a:lnTo>
                        <a:pt x="686" y="4700"/>
                      </a:lnTo>
                      <a:lnTo>
                        <a:pt x="670" y="4699"/>
                      </a:lnTo>
                      <a:lnTo>
                        <a:pt x="656" y="4699"/>
                      </a:lnTo>
                      <a:lnTo>
                        <a:pt x="640" y="4700"/>
                      </a:lnTo>
                      <a:lnTo>
                        <a:pt x="624" y="4703"/>
                      </a:lnTo>
                      <a:lnTo>
                        <a:pt x="594" y="4708"/>
                      </a:lnTo>
                      <a:lnTo>
                        <a:pt x="565" y="4715"/>
                      </a:lnTo>
                      <a:lnTo>
                        <a:pt x="535" y="4720"/>
                      </a:lnTo>
                      <a:lnTo>
                        <a:pt x="508" y="4726"/>
                      </a:lnTo>
                      <a:lnTo>
                        <a:pt x="493" y="4727"/>
                      </a:lnTo>
                      <a:lnTo>
                        <a:pt x="480" y="4727"/>
                      </a:lnTo>
                      <a:lnTo>
                        <a:pt x="466" y="4727"/>
                      </a:lnTo>
                      <a:lnTo>
                        <a:pt x="453" y="4725"/>
                      </a:lnTo>
                      <a:lnTo>
                        <a:pt x="453" y="4717"/>
                      </a:lnTo>
                      <a:lnTo>
                        <a:pt x="452" y="4712"/>
                      </a:lnTo>
                      <a:lnTo>
                        <a:pt x="451" y="4706"/>
                      </a:lnTo>
                      <a:lnTo>
                        <a:pt x="447" y="4703"/>
                      </a:lnTo>
                      <a:lnTo>
                        <a:pt x="444" y="4699"/>
                      </a:lnTo>
                      <a:lnTo>
                        <a:pt x="440" y="4697"/>
                      </a:lnTo>
                      <a:lnTo>
                        <a:pt x="435" y="4695"/>
                      </a:lnTo>
                      <a:lnTo>
                        <a:pt x="431" y="4694"/>
                      </a:lnTo>
                      <a:lnTo>
                        <a:pt x="408" y="4692"/>
                      </a:lnTo>
                      <a:lnTo>
                        <a:pt x="392" y="4688"/>
                      </a:lnTo>
                      <a:lnTo>
                        <a:pt x="392" y="4676"/>
                      </a:lnTo>
                      <a:lnTo>
                        <a:pt x="392" y="4664"/>
                      </a:lnTo>
                      <a:lnTo>
                        <a:pt x="388" y="4663"/>
                      </a:lnTo>
                      <a:lnTo>
                        <a:pt x="384" y="4661"/>
                      </a:lnTo>
                      <a:lnTo>
                        <a:pt x="380" y="4663"/>
                      </a:lnTo>
                      <a:lnTo>
                        <a:pt x="374" y="4664"/>
                      </a:lnTo>
                      <a:lnTo>
                        <a:pt x="368" y="4665"/>
                      </a:lnTo>
                      <a:lnTo>
                        <a:pt x="363" y="4665"/>
                      </a:lnTo>
                      <a:lnTo>
                        <a:pt x="358" y="4665"/>
                      </a:lnTo>
                      <a:lnTo>
                        <a:pt x="355" y="4664"/>
                      </a:lnTo>
                      <a:lnTo>
                        <a:pt x="355" y="4651"/>
                      </a:lnTo>
                      <a:lnTo>
                        <a:pt x="355" y="4639"/>
                      </a:lnTo>
                      <a:lnTo>
                        <a:pt x="351" y="4637"/>
                      </a:lnTo>
                      <a:lnTo>
                        <a:pt x="347" y="4636"/>
                      </a:lnTo>
                      <a:lnTo>
                        <a:pt x="343" y="4636"/>
                      </a:lnTo>
                      <a:lnTo>
                        <a:pt x="339" y="4637"/>
                      </a:lnTo>
                      <a:lnTo>
                        <a:pt x="336" y="4636"/>
                      </a:lnTo>
                      <a:lnTo>
                        <a:pt x="333" y="4635"/>
                      </a:lnTo>
                      <a:lnTo>
                        <a:pt x="332" y="4633"/>
                      </a:lnTo>
                      <a:lnTo>
                        <a:pt x="331" y="4627"/>
                      </a:lnTo>
                      <a:lnTo>
                        <a:pt x="319" y="4615"/>
                      </a:lnTo>
                      <a:lnTo>
                        <a:pt x="306" y="4603"/>
                      </a:lnTo>
                      <a:lnTo>
                        <a:pt x="303" y="4598"/>
                      </a:lnTo>
                      <a:lnTo>
                        <a:pt x="303" y="4595"/>
                      </a:lnTo>
                      <a:lnTo>
                        <a:pt x="302" y="4592"/>
                      </a:lnTo>
                      <a:lnTo>
                        <a:pt x="301" y="4591"/>
                      </a:lnTo>
                      <a:lnTo>
                        <a:pt x="298" y="4590"/>
                      </a:lnTo>
                      <a:lnTo>
                        <a:pt x="294" y="4590"/>
                      </a:lnTo>
                      <a:lnTo>
                        <a:pt x="289" y="4589"/>
                      </a:lnTo>
                      <a:lnTo>
                        <a:pt x="287" y="4587"/>
                      </a:lnTo>
                      <a:lnTo>
                        <a:pt x="285" y="4585"/>
                      </a:lnTo>
                      <a:lnTo>
                        <a:pt x="284" y="4581"/>
                      </a:lnTo>
                      <a:lnTo>
                        <a:pt x="283" y="4574"/>
                      </a:lnTo>
                      <a:lnTo>
                        <a:pt x="282" y="4566"/>
                      </a:lnTo>
                      <a:lnTo>
                        <a:pt x="279" y="4561"/>
                      </a:lnTo>
                      <a:lnTo>
                        <a:pt x="276" y="4559"/>
                      </a:lnTo>
                      <a:lnTo>
                        <a:pt x="273" y="4558"/>
                      </a:lnTo>
                      <a:lnTo>
                        <a:pt x="269" y="4558"/>
                      </a:lnTo>
                      <a:lnTo>
                        <a:pt x="266" y="4558"/>
                      </a:lnTo>
                      <a:lnTo>
                        <a:pt x="263" y="4558"/>
                      </a:lnTo>
                      <a:lnTo>
                        <a:pt x="259" y="4556"/>
                      </a:lnTo>
                      <a:lnTo>
                        <a:pt x="257" y="4554"/>
                      </a:lnTo>
                      <a:lnTo>
                        <a:pt x="257" y="4541"/>
                      </a:lnTo>
                      <a:lnTo>
                        <a:pt x="257" y="4529"/>
                      </a:lnTo>
                      <a:lnTo>
                        <a:pt x="254" y="4526"/>
                      </a:lnTo>
                      <a:lnTo>
                        <a:pt x="250" y="4525"/>
                      </a:lnTo>
                      <a:lnTo>
                        <a:pt x="246" y="4525"/>
                      </a:lnTo>
                      <a:lnTo>
                        <a:pt x="242" y="4525"/>
                      </a:lnTo>
                      <a:lnTo>
                        <a:pt x="238" y="4526"/>
                      </a:lnTo>
                      <a:lnTo>
                        <a:pt x="235" y="4525"/>
                      </a:lnTo>
                      <a:lnTo>
                        <a:pt x="234" y="4521"/>
                      </a:lnTo>
                      <a:lnTo>
                        <a:pt x="233" y="4517"/>
                      </a:lnTo>
                      <a:lnTo>
                        <a:pt x="234" y="4512"/>
                      </a:lnTo>
                      <a:lnTo>
                        <a:pt x="237" y="4507"/>
                      </a:lnTo>
                      <a:lnTo>
                        <a:pt x="239" y="4505"/>
                      </a:lnTo>
                      <a:lnTo>
                        <a:pt x="242" y="4503"/>
                      </a:lnTo>
                      <a:lnTo>
                        <a:pt x="244" y="4503"/>
                      </a:lnTo>
                      <a:lnTo>
                        <a:pt x="245" y="4505"/>
                      </a:lnTo>
                      <a:lnTo>
                        <a:pt x="242" y="4498"/>
                      </a:lnTo>
                      <a:lnTo>
                        <a:pt x="237" y="4491"/>
                      </a:lnTo>
                      <a:lnTo>
                        <a:pt x="232" y="4487"/>
                      </a:lnTo>
                      <a:lnTo>
                        <a:pt x="227" y="4482"/>
                      </a:lnTo>
                      <a:lnTo>
                        <a:pt x="215" y="4475"/>
                      </a:lnTo>
                      <a:lnTo>
                        <a:pt x="204" y="4469"/>
                      </a:lnTo>
                      <a:lnTo>
                        <a:pt x="198" y="4466"/>
                      </a:lnTo>
                      <a:lnTo>
                        <a:pt x="194" y="4462"/>
                      </a:lnTo>
                      <a:lnTo>
                        <a:pt x="189" y="4459"/>
                      </a:lnTo>
                      <a:lnTo>
                        <a:pt x="186" y="4455"/>
                      </a:lnTo>
                      <a:lnTo>
                        <a:pt x="184" y="4450"/>
                      </a:lnTo>
                      <a:lnTo>
                        <a:pt x="183" y="4444"/>
                      </a:lnTo>
                      <a:lnTo>
                        <a:pt x="183" y="4439"/>
                      </a:lnTo>
                      <a:lnTo>
                        <a:pt x="184" y="4431"/>
                      </a:lnTo>
                      <a:lnTo>
                        <a:pt x="174" y="4433"/>
                      </a:lnTo>
                      <a:lnTo>
                        <a:pt x="166" y="4434"/>
                      </a:lnTo>
                      <a:lnTo>
                        <a:pt x="159" y="4433"/>
                      </a:lnTo>
                      <a:lnTo>
                        <a:pt x="154" y="4431"/>
                      </a:lnTo>
                      <a:lnTo>
                        <a:pt x="149" y="4428"/>
                      </a:lnTo>
                      <a:lnTo>
                        <a:pt x="146" y="4423"/>
                      </a:lnTo>
                      <a:lnTo>
                        <a:pt x="142" y="4419"/>
                      </a:lnTo>
                      <a:lnTo>
                        <a:pt x="139" y="4414"/>
                      </a:lnTo>
                      <a:lnTo>
                        <a:pt x="137" y="4409"/>
                      </a:lnTo>
                      <a:lnTo>
                        <a:pt x="134" y="4404"/>
                      </a:lnTo>
                      <a:lnTo>
                        <a:pt x="130" y="4400"/>
                      </a:lnTo>
                      <a:lnTo>
                        <a:pt x="127" y="4397"/>
                      </a:lnTo>
                      <a:lnTo>
                        <a:pt x="121" y="4394"/>
                      </a:lnTo>
                      <a:lnTo>
                        <a:pt x="115" y="4392"/>
                      </a:lnTo>
                      <a:lnTo>
                        <a:pt x="107" y="4392"/>
                      </a:lnTo>
                      <a:lnTo>
                        <a:pt x="98" y="4394"/>
                      </a:lnTo>
                      <a:lnTo>
                        <a:pt x="102" y="4387"/>
                      </a:lnTo>
                      <a:lnTo>
                        <a:pt x="107" y="4379"/>
                      </a:lnTo>
                      <a:lnTo>
                        <a:pt x="108" y="4374"/>
                      </a:lnTo>
                      <a:lnTo>
                        <a:pt x="109" y="4369"/>
                      </a:lnTo>
                      <a:lnTo>
                        <a:pt x="110" y="4363"/>
                      </a:lnTo>
                      <a:lnTo>
                        <a:pt x="110" y="4358"/>
                      </a:lnTo>
                      <a:lnTo>
                        <a:pt x="109" y="4354"/>
                      </a:lnTo>
                      <a:lnTo>
                        <a:pt x="108" y="4352"/>
                      </a:lnTo>
                      <a:lnTo>
                        <a:pt x="106" y="4351"/>
                      </a:lnTo>
                      <a:lnTo>
                        <a:pt x="104" y="4349"/>
                      </a:lnTo>
                      <a:lnTo>
                        <a:pt x="98" y="4347"/>
                      </a:lnTo>
                      <a:lnTo>
                        <a:pt x="91" y="4347"/>
                      </a:lnTo>
                      <a:lnTo>
                        <a:pt x="76" y="4345"/>
                      </a:lnTo>
                      <a:lnTo>
                        <a:pt x="61" y="4345"/>
                      </a:lnTo>
                      <a:lnTo>
                        <a:pt x="62" y="4341"/>
                      </a:lnTo>
                      <a:lnTo>
                        <a:pt x="63" y="4338"/>
                      </a:lnTo>
                      <a:lnTo>
                        <a:pt x="63" y="4334"/>
                      </a:lnTo>
                      <a:lnTo>
                        <a:pt x="62" y="4331"/>
                      </a:lnTo>
                      <a:lnTo>
                        <a:pt x="59" y="4325"/>
                      </a:lnTo>
                      <a:lnTo>
                        <a:pt x="53" y="4321"/>
                      </a:lnTo>
                      <a:lnTo>
                        <a:pt x="42" y="4314"/>
                      </a:lnTo>
                      <a:lnTo>
                        <a:pt x="37" y="4309"/>
                      </a:lnTo>
                      <a:lnTo>
                        <a:pt x="37" y="4302"/>
                      </a:lnTo>
                      <a:lnTo>
                        <a:pt x="38" y="4297"/>
                      </a:lnTo>
                      <a:lnTo>
                        <a:pt x="40" y="4292"/>
                      </a:lnTo>
                      <a:lnTo>
                        <a:pt x="42" y="4289"/>
                      </a:lnTo>
                      <a:lnTo>
                        <a:pt x="45" y="4283"/>
                      </a:lnTo>
                      <a:lnTo>
                        <a:pt x="45" y="4278"/>
                      </a:lnTo>
                      <a:lnTo>
                        <a:pt x="42" y="4270"/>
                      </a:lnTo>
                      <a:lnTo>
                        <a:pt x="37" y="4260"/>
                      </a:lnTo>
                      <a:lnTo>
                        <a:pt x="33" y="4258"/>
                      </a:lnTo>
                      <a:lnTo>
                        <a:pt x="29" y="4256"/>
                      </a:lnTo>
                      <a:lnTo>
                        <a:pt x="28" y="4256"/>
                      </a:lnTo>
                      <a:lnTo>
                        <a:pt x="26" y="4254"/>
                      </a:lnTo>
                      <a:lnTo>
                        <a:pt x="24" y="4252"/>
                      </a:lnTo>
                      <a:lnTo>
                        <a:pt x="24" y="4248"/>
                      </a:lnTo>
                      <a:lnTo>
                        <a:pt x="22" y="4238"/>
                      </a:lnTo>
                      <a:lnTo>
                        <a:pt x="17" y="4223"/>
                      </a:lnTo>
                      <a:lnTo>
                        <a:pt x="13" y="4215"/>
                      </a:lnTo>
                      <a:lnTo>
                        <a:pt x="9" y="4209"/>
                      </a:lnTo>
                      <a:lnTo>
                        <a:pt x="4" y="4203"/>
                      </a:lnTo>
                      <a:lnTo>
                        <a:pt x="0" y="4199"/>
                      </a:lnTo>
                      <a:lnTo>
                        <a:pt x="0" y="4195"/>
                      </a:lnTo>
                      <a:lnTo>
                        <a:pt x="1" y="4193"/>
                      </a:lnTo>
                      <a:lnTo>
                        <a:pt x="2" y="4191"/>
                      </a:lnTo>
                      <a:lnTo>
                        <a:pt x="3" y="4190"/>
                      </a:lnTo>
                      <a:lnTo>
                        <a:pt x="8" y="4189"/>
                      </a:lnTo>
                      <a:lnTo>
                        <a:pt x="14" y="4189"/>
                      </a:lnTo>
                      <a:lnTo>
                        <a:pt x="20" y="4189"/>
                      </a:lnTo>
                      <a:lnTo>
                        <a:pt x="27" y="4189"/>
                      </a:lnTo>
                      <a:lnTo>
                        <a:pt x="32" y="4189"/>
                      </a:lnTo>
                      <a:lnTo>
                        <a:pt x="37" y="4186"/>
                      </a:lnTo>
                      <a:lnTo>
                        <a:pt x="39" y="4183"/>
                      </a:lnTo>
                      <a:lnTo>
                        <a:pt x="41" y="4177"/>
                      </a:lnTo>
                      <a:lnTo>
                        <a:pt x="42" y="4171"/>
                      </a:lnTo>
                      <a:lnTo>
                        <a:pt x="43" y="4163"/>
                      </a:lnTo>
                      <a:lnTo>
                        <a:pt x="46" y="4157"/>
                      </a:lnTo>
                      <a:lnTo>
                        <a:pt x="49" y="4152"/>
                      </a:lnTo>
                      <a:lnTo>
                        <a:pt x="51" y="4151"/>
                      </a:lnTo>
                      <a:lnTo>
                        <a:pt x="53" y="4150"/>
                      </a:lnTo>
                      <a:lnTo>
                        <a:pt x="57" y="4150"/>
                      </a:lnTo>
                      <a:lnTo>
                        <a:pt x="61" y="4150"/>
                      </a:lnTo>
                      <a:lnTo>
                        <a:pt x="61" y="4124"/>
                      </a:lnTo>
                      <a:lnTo>
                        <a:pt x="61" y="4097"/>
                      </a:lnTo>
                      <a:lnTo>
                        <a:pt x="61" y="4072"/>
                      </a:lnTo>
                      <a:lnTo>
                        <a:pt x="61" y="4046"/>
                      </a:lnTo>
                      <a:lnTo>
                        <a:pt x="61" y="4019"/>
                      </a:lnTo>
                      <a:lnTo>
                        <a:pt x="61" y="3994"/>
                      </a:lnTo>
                      <a:lnTo>
                        <a:pt x="61" y="3968"/>
                      </a:lnTo>
                      <a:lnTo>
                        <a:pt x="61" y="3942"/>
                      </a:lnTo>
                      <a:lnTo>
                        <a:pt x="61" y="3939"/>
                      </a:lnTo>
                      <a:lnTo>
                        <a:pt x="61" y="3937"/>
                      </a:lnTo>
                      <a:lnTo>
                        <a:pt x="61" y="3936"/>
                      </a:lnTo>
                      <a:lnTo>
                        <a:pt x="60" y="3935"/>
                      </a:lnTo>
                      <a:lnTo>
                        <a:pt x="57" y="3933"/>
                      </a:lnTo>
                      <a:lnTo>
                        <a:pt x="52" y="3933"/>
                      </a:lnTo>
                      <a:lnTo>
                        <a:pt x="47" y="3933"/>
                      </a:lnTo>
                      <a:lnTo>
                        <a:pt x="42" y="3932"/>
                      </a:lnTo>
                      <a:lnTo>
                        <a:pt x="39" y="3932"/>
                      </a:lnTo>
                      <a:lnTo>
                        <a:pt x="37" y="3929"/>
                      </a:lnTo>
                      <a:lnTo>
                        <a:pt x="42" y="3918"/>
                      </a:lnTo>
                      <a:lnTo>
                        <a:pt x="49" y="3905"/>
                      </a:lnTo>
                      <a:lnTo>
                        <a:pt x="49" y="3898"/>
                      </a:lnTo>
                      <a:lnTo>
                        <a:pt x="48" y="3891"/>
                      </a:lnTo>
                      <a:lnTo>
                        <a:pt x="46" y="3886"/>
                      </a:lnTo>
                      <a:lnTo>
                        <a:pt x="42" y="3881"/>
                      </a:lnTo>
                      <a:lnTo>
                        <a:pt x="40" y="3876"/>
                      </a:lnTo>
                      <a:lnTo>
                        <a:pt x="38" y="3870"/>
                      </a:lnTo>
                      <a:lnTo>
                        <a:pt x="36" y="3864"/>
                      </a:lnTo>
                      <a:lnTo>
                        <a:pt x="37" y="3856"/>
                      </a:lnTo>
                      <a:lnTo>
                        <a:pt x="45" y="3864"/>
                      </a:lnTo>
                      <a:lnTo>
                        <a:pt x="50" y="3867"/>
                      </a:lnTo>
                      <a:lnTo>
                        <a:pt x="52" y="3867"/>
                      </a:lnTo>
                      <a:lnTo>
                        <a:pt x="55" y="3867"/>
                      </a:lnTo>
                      <a:lnTo>
                        <a:pt x="56" y="3866"/>
                      </a:lnTo>
                      <a:lnTo>
                        <a:pt x="57" y="3865"/>
                      </a:lnTo>
                      <a:lnTo>
                        <a:pt x="59" y="3860"/>
                      </a:lnTo>
                      <a:lnTo>
                        <a:pt x="60" y="3854"/>
                      </a:lnTo>
                      <a:lnTo>
                        <a:pt x="61" y="3846"/>
                      </a:lnTo>
                      <a:lnTo>
                        <a:pt x="61" y="3838"/>
                      </a:lnTo>
                      <a:lnTo>
                        <a:pt x="61" y="3829"/>
                      </a:lnTo>
                      <a:lnTo>
                        <a:pt x="62" y="3822"/>
                      </a:lnTo>
                      <a:lnTo>
                        <a:pt x="63" y="3816"/>
                      </a:lnTo>
                      <a:lnTo>
                        <a:pt x="65" y="3810"/>
                      </a:lnTo>
                      <a:lnTo>
                        <a:pt x="67" y="3809"/>
                      </a:lnTo>
                      <a:lnTo>
                        <a:pt x="68" y="3808"/>
                      </a:lnTo>
                      <a:lnTo>
                        <a:pt x="70" y="3808"/>
                      </a:lnTo>
                      <a:lnTo>
                        <a:pt x="72" y="3808"/>
                      </a:lnTo>
                      <a:lnTo>
                        <a:pt x="78" y="3812"/>
                      </a:lnTo>
                      <a:lnTo>
                        <a:pt x="86" y="3819"/>
                      </a:lnTo>
                      <a:lnTo>
                        <a:pt x="88" y="3812"/>
                      </a:lnTo>
                      <a:lnTo>
                        <a:pt x="89" y="3804"/>
                      </a:lnTo>
                      <a:lnTo>
                        <a:pt x="89" y="3794"/>
                      </a:lnTo>
                      <a:lnTo>
                        <a:pt x="89" y="3784"/>
                      </a:lnTo>
                      <a:lnTo>
                        <a:pt x="89" y="3772"/>
                      </a:lnTo>
                      <a:lnTo>
                        <a:pt x="90" y="3762"/>
                      </a:lnTo>
                      <a:lnTo>
                        <a:pt x="91" y="3758"/>
                      </a:lnTo>
                      <a:lnTo>
                        <a:pt x="93" y="3754"/>
                      </a:lnTo>
                      <a:lnTo>
                        <a:pt x="96" y="3749"/>
                      </a:lnTo>
                      <a:lnTo>
                        <a:pt x="98" y="3746"/>
                      </a:lnTo>
                      <a:lnTo>
                        <a:pt x="110" y="3746"/>
                      </a:lnTo>
                      <a:lnTo>
                        <a:pt x="122" y="3746"/>
                      </a:lnTo>
                      <a:lnTo>
                        <a:pt x="122" y="3742"/>
                      </a:lnTo>
                      <a:lnTo>
                        <a:pt x="120" y="3739"/>
                      </a:lnTo>
                      <a:lnTo>
                        <a:pt x="118" y="3735"/>
                      </a:lnTo>
                      <a:lnTo>
                        <a:pt x="115" y="3730"/>
                      </a:lnTo>
                      <a:lnTo>
                        <a:pt x="111" y="3726"/>
                      </a:lnTo>
                      <a:lnTo>
                        <a:pt x="109" y="3720"/>
                      </a:lnTo>
                      <a:lnTo>
                        <a:pt x="109" y="3715"/>
                      </a:lnTo>
                      <a:lnTo>
                        <a:pt x="110" y="3709"/>
                      </a:lnTo>
                      <a:lnTo>
                        <a:pt x="118" y="3707"/>
                      </a:lnTo>
                      <a:lnTo>
                        <a:pt x="125" y="3703"/>
                      </a:lnTo>
                      <a:lnTo>
                        <a:pt x="131" y="3698"/>
                      </a:lnTo>
                      <a:lnTo>
                        <a:pt x="136" y="3692"/>
                      </a:lnTo>
                      <a:lnTo>
                        <a:pt x="145" y="3680"/>
                      </a:lnTo>
                      <a:lnTo>
                        <a:pt x="152" y="3666"/>
                      </a:lnTo>
                      <a:lnTo>
                        <a:pt x="160" y="3652"/>
                      </a:lnTo>
                      <a:lnTo>
                        <a:pt x="169" y="3639"/>
                      </a:lnTo>
                      <a:lnTo>
                        <a:pt x="174" y="3634"/>
                      </a:lnTo>
                      <a:lnTo>
                        <a:pt x="180" y="3630"/>
                      </a:lnTo>
                      <a:lnTo>
                        <a:pt x="187" y="3626"/>
                      </a:lnTo>
                      <a:lnTo>
                        <a:pt x="196" y="3623"/>
                      </a:lnTo>
                      <a:lnTo>
                        <a:pt x="196" y="3617"/>
                      </a:lnTo>
                      <a:lnTo>
                        <a:pt x="197" y="3610"/>
                      </a:lnTo>
                      <a:lnTo>
                        <a:pt x="199" y="3604"/>
                      </a:lnTo>
                      <a:lnTo>
                        <a:pt x="201" y="3599"/>
                      </a:lnTo>
                      <a:lnTo>
                        <a:pt x="208" y="3590"/>
                      </a:lnTo>
                      <a:lnTo>
                        <a:pt x="215" y="3582"/>
                      </a:lnTo>
                      <a:lnTo>
                        <a:pt x="223" y="3573"/>
                      </a:lnTo>
                      <a:lnTo>
                        <a:pt x="228" y="3564"/>
                      </a:lnTo>
                      <a:lnTo>
                        <a:pt x="230" y="3559"/>
                      </a:lnTo>
                      <a:lnTo>
                        <a:pt x="232" y="3552"/>
                      </a:lnTo>
                      <a:lnTo>
                        <a:pt x="233" y="3545"/>
                      </a:lnTo>
                      <a:lnTo>
                        <a:pt x="233" y="3538"/>
                      </a:lnTo>
                      <a:lnTo>
                        <a:pt x="239" y="3539"/>
                      </a:lnTo>
                      <a:lnTo>
                        <a:pt x="245" y="3538"/>
                      </a:lnTo>
                      <a:lnTo>
                        <a:pt x="249" y="3537"/>
                      </a:lnTo>
                      <a:lnTo>
                        <a:pt x="252" y="3533"/>
                      </a:lnTo>
                      <a:lnTo>
                        <a:pt x="254" y="3529"/>
                      </a:lnTo>
                      <a:lnTo>
                        <a:pt x="256" y="3524"/>
                      </a:lnTo>
                      <a:lnTo>
                        <a:pt x="256" y="3519"/>
                      </a:lnTo>
                      <a:lnTo>
                        <a:pt x="257" y="3513"/>
                      </a:lnTo>
                      <a:lnTo>
                        <a:pt x="270" y="3512"/>
                      </a:lnTo>
                      <a:lnTo>
                        <a:pt x="284" y="3510"/>
                      </a:lnTo>
                      <a:lnTo>
                        <a:pt x="296" y="3508"/>
                      </a:lnTo>
                      <a:lnTo>
                        <a:pt x="308" y="3504"/>
                      </a:lnTo>
                      <a:lnTo>
                        <a:pt x="319" y="3500"/>
                      </a:lnTo>
                      <a:lnTo>
                        <a:pt x="331" y="3495"/>
                      </a:lnTo>
                      <a:lnTo>
                        <a:pt x="341" y="3490"/>
                      </a:lnTo>
                      <a:lnTo>
                        <a:pt x="349" y="3483"/>
                      </a:lnTo>
                      <a:lnTo>
                        <a:pt x="357" y="3476"/>
                      </a:lnTo>
                      <a:lnTo>
                        <a:pt x="364" y="3468"/>
                      </a:lnTo>
                      <a:lnTo>
                        <a:pt x="370" y="3458"/>
                      </a:lnTo>
                      <a:lnTo>
                        <a:pt x="374" y="3448"/>
                      </a:lnTo>
                      <a:lnTo>
                        <a:pt x="377" y="3435"/>
                      </a:lnTo>
                      <a:lnTo>
                        <a:pt x="380" y="3422"/>
                      </a:lnTo>
                      <a:lnTo>
                        <a:pt x="381" y="3407"/>
                      </a:lnTo>
                      <a:lnTo>
                        <a:pt x="380" y="3391"/>
                      </a:lnTo>
                      <a:lnTo>
                        <a:pt x="387" y="3392"/>
                      </a:lnTo>
                      <a:lnTo>
                        <a:pt x="394" y="3392"/>
                      </a:lnTo>
                      <a:lnTo>
                        <a:pt x="398" y="3390"/>
                      </a:lnTo>
                      <a:lnTo>
                        <a:pt x="402" y="3385"/>
                      </a:lnTo>
                      <a:lnTo>
                        <a:pt x="403" y="3381"/>
                      </a:lnTo>
                      <a:lnTo>
                        <a:pt x="405" y="3375"/>
                      </a:lnTo>
                      <a:lnTo>
                        <a:pt x="405" y="3369"/>
                      </a:lnTo>
                      <a:lnTo>
                        <a:pt x="405" y="3362"/>
                      </a:lnTo>
                      <a:lnTo>
                        <a:pt x="406" y="3350"/>
                      </a:lnTo>
                      <a:lnTo>
                        <a:pt x="408" y="3338"/>
                      </a:lnTo>
                      <a:lnTo>
                        <a:pt x="412" y="3334"/>
                      </a:lnTo>
                      <a:lnTo>
                        <a:pt x="415" y="3331"/>
                      </a:lnTo>
                      <a:lnTo>
                        <a:pt x="421" y="3330"/>
                      </a:lnTo>
                      <a:lnTo>
                        <a:pt x="429" y="3330"/>
                      </a:lnTo>
                      <a:lnTo>
                        <a:pt x="429" y="3312"/>
                      </a:lnTo>
                      <a:lnTo>
                        <a:pt x="429" y="3293"/>
                      </a:lnTo>
                      <a:lnTo>
                        <a:pt x="429" y="3275"/>
                      </a:lnTo>
                      <a:lnTo>
                        <a:pt x="429" y="3256"/>
                      </a:lnTo>
                      <a:lnTo>
                        <a:pt x="435" y="3256"/>
                      </a:lnTo>
                      <a:lnTo>
                        <a:pt x="442" y="3255"/>
                      </a:lnTo>
                      <a:lnTo>
                        <a:pt x="447" y="3253"/>
                      </a:lnTo>
                      <a:lnTo>
                        <a:pt x="452" y="3249"/>
                      </a:lnTo>
                      <a:lnTo>
                        <a:pt x="457" y="3247"/>
                      </a:lnTo>
                      <a:lnTo>
                        <a:pt x="463" y="3245"/>
                      </a:lnTo>
                      <a:lnTo>
                        <a:pt x="470" y="3244"/>
                      </a:lnTo>
                      <a:lnTo>
                        <a:pt x="477" y="3244"/>
                      </a:lnTo>
                      <a:lnTo>
                        <a:pt x="492" y="3226"/>
                      </a:lnTo>
                      <a:lnTo>
                        <a:pt x="508" y="3209"/>
                      </a:lnTo>
                      <a:lnTo>
                        <a:pt x="523" y="3192"/>
                      </a:lnTo>
                      <a:lnTo>
                        <a:pt x="539" y="3170"/>
                      </a:lnTo>
                      <a:lnTo>
                        <a:pt x="542" y="3168"/>
                      </a:lnTo>
                      <a:lnTo>
                        <a:pt x="545" y="3167"/>
                      </a:lnTo>
                      <a:lnTo>
                        <a:pt x="548" y="3167"/>
                      </a:lnTo>
                      <a:lnTo>
                        <a:pt x="549" y="3166"/>
                      </a:lnTo>
                      <a:lnTo>
                        <a:pt x="550" y="3163"/>
                      </a:lnTo>
                      <a:lnTo>
                        <a:pt x="551" y="3158"/>
                      </a:lnTo>
                      <a:lnTo>
                        <a:pt x="552" y="3155"/>
                      </a:lnTo>
                      <a:lnTo>
                        <a:pt x="557" y="3150"/>
                      </a:lnTo>
                      <a:lnTo>
                        <a:pt x="561" y="3148"/>
                      </a:lnTo>
                      <a:lnTo>
                        <a:pt x="567" y="3145"/>
                      </a:lnTo>
                      <a:lnTo>
                        <a:pt x="572" y="3140"/>
                      </a:lnTo>
                      <a:lnTo>
                        <a:pt x="575" y="3136"/>
                      </a:lnTo>
                      <a:lnTo>
                        <a:pt x="577" y="3134"/>
                      </a:lnTo>
                      <a:lnTo>
                        <a:pt x="577" y="3130"/>
                      </a:lnTo>
                      <a:lnTo>
                        <a:pt x="577" y="3126"/>
                      </a:lnTo>
                      <a:lnTo>
                        <a:pt x="575" y="3121"/>
                      </a:lnTo>
                      <a:lnTo>
                        <a:pt x="585" y="3124"/>
                      </a:lnTo>
                      <a:lnTo>
                        <a:pt x="594" y="3124"/>
                      </a:lnTo>
                      <a:lnTo>
                        <a:pt x="602" y="3124"/>
                      </a:lnTo>
                      <a:lnTo>
                        <a:pt x="609" y="3121"/>
                      </a:lnTo>
                      <a:lnTo>
                        <a:pt x="621" y="3117"/>
                      </a:lnTo>
                      <a:lnTo>
                        <a:pt x="632" y="3111"/>
                      </a:lnTo>
                      <a:lnTo>
                        <a:pt x="643" y="3106"/>
                      </a:lnTo>
                      <a:lnTo>
                        <a:pt x="654" y="3100"/>
                      </a:lnTo>
                      <a:lnTo>
                        <a:pt x="661" y="3098"/>
                      </a:lnTo>
                      <a:lnTo>
                        <a:pt x="668" y="3097"/>
                      </a:lnTo>
                      <a:lnTo>
                        <a:pt x="677" y="3097"/>
                      </a:lnTo>
                      <a:lnTo>
                        <a:pt x="686" y="3097"/>
                      </a:lnTo>
                      <a:lnTo>
                        <a:pt x="683" y="3105"/>
                      </a:lnTo>
                      <a:lnTo>
                        <a:pt x="682" y="3111"/>
                      </a:lnTo>
                      <a:lnTo>
                        <a:pt x="683" y="3115"/>
                      </a:lnTo>
                      <a:lnTo>
                        <a:pt x="686" y="3118"/>
                      </a:lnTo>
                      <a:lnTo>
                        <a:pt x="689" y="3120"/>
                      </a:lnTo>
                      <a:lnTo>
                        <a:pt x="693" y="3121"/>
                      </a:lnTo>
                      <a:lnTo>
                        <a:pt x="699" y="3121"/>
                      </a:lnTo>
                      <a:lnTo>
                        <a:pt x="703" y="3121"/>
                      </a:lnTo>
                      <a:lnTo>
                        <a:pt x="709" y="3123"/>
                      </a:lnTo>
                      <a:lnTo>
                        <a:pt x="713" y="3123"/>
                      </a:lnTo>
                      <a:lnTo>
                        <a:pt x="718" y="3124"/>
                      </a:lnTo>
                      <a:lnTo>
                        <a:pt x="721" y="3126"/>
                      </a:lnTo>
                      <a:lnTo>
                        <a:pt x="723" y="3128"/>
                      </a:lnTo>
                      <a:lnTo>
                        <a:pt x="725" y="3133"/>
                      </a:lnTo>
                      <a:lnTo>
                        <a:pt x="725" y="3138"/>
                      </a:lnTo>
                      <a:lnTo>
                        <a:pt x="722" y="3146"/>
                      </a:lnTo>
                      <a:lnTo>
                        <a:pt x="727" y="3142"/>
                      </a:lnTo>
                      <a:lnTo>
                        <a:pt x="735" y="3139"/>
                      </a:lnTo>
                      <a:lnTo>
                        <a:pt x="742" y="3137"/>
                      </a:lnTo>
                      <a:lnTo>
                        <a:pt x="751" y="3136"/>
                      </a:lnTo>
                      <a:lnTo>
                        <a:pt x="771" y="3136"/>
                      </a:lnTo>
                      <a:lnTo>
                        <a:pt x="792" y="3137"/>
                      </a:lnTo>
                      <a:lnTo>
                        <a:pt x="802" y="3137"/>
                      </a:lnTo>
                      <a:lnTo>
                        <a:pt x="812" y="3137"/>
                      </a:lnTo>
                      <a:lnTo>
                        <a:pt x="820" y="3136"/>
                      </a:lnTo>
                      <a:lnTo>
                        <a:pt x="829" y="3134"/>
                      </a:lnTo>
                      <a:lnTo>
                        <a:pt x="835" y="3130"/>
                      </a:lnTo>
                      <a:lnTo>
                        <a:pt x="840" y="3125"/>
                      </a:lnTo>
                      <a:lnTo>
                        <a:pt x="841" y="3121"/>
                      </a:lnTo>
                      <a:lnTo>
                        <a:pt x="844" y="3118"/>
                      </a:lnTo>
                      <a:lnTo>
                        <a:pt x="844" y="3114"/>
                      </a:lnTo>
                      <a:lnTo>
                        <a:pt x="845" y="3109"/>
                      </a:lnTo>
                      <a:lnTo>
                        <a:pt x="866" y="3106"/>
                      </a:lnTo>
                      <a:lnTo>
                        <a:pt x="886" y="3103"/>
                      </a:lnTo>
                      <a:lnTo>
                        <a:pt x="905" y="3097"/>
                      </a:lnTo>
                      <a:lnTo>
                        <a:pt x="923" y="3090"/>
                      </a:lnTo>
                      <a:lnTo>
                        <a:pt x="939" y="3083"/>
                      </a:lnTo>
                      <a:lnTo>
                        <a:pt x="955" y="3073"/>
                      </a:lnTo>
                      <a:lnTo>
                        <a:pt x="962" y="3068"/>
                      </a:lnTo>
                      <a:lnTo>
                        <a:pt x="968" y="3061"/>
                      </a:lnTo>
                      <a:lnTo>
                        <a:pt x="974" y="3056"/>
                      </a:lnTo>
                      <a:lnTo>
                        <a:pt x="979" y="3048"/>
                      </a:lnTo>
                      <a:lnTo>
                        <a:pt x="992" y="3049"/>
                      </a:lnTo>
                      <a:lnTo>
                        <a:pt x="1003" y="3048"/>
                      </a:lnTo>
                      <a:lnTo>
                        <a:pt x="1007" y="3047"/>
                      </a:lnTo>
                      <a:lnTo>
                        <a:pt x="1012" y="3045"/>
                      </a:lnTo>
                      <a:lnTo>
                        <a:pt x="1014" y="3041"/>
                      </a:lnTo>
                      <a:lnTo>
                        <a:pt x="1016" y="3036"/>
                      </a:lnTo>
                      <a:lnTo>
                        <a:pt x="1030" y="3039"/>
                      </a:lnTo>
                      <a:lnTo>
                        <a:pt x="1040" y="3042"/>
                      </a:lnTo>
                      <a:lnTo>
                        <a:pt x="1051" y="3046"/>
                      </a:lnTo>
                      <a:lnTo>
                        <a:pt x="1065" y="3048"/>
                      </a:lnTo>
                      <a:lnTo>
                        <a:pt x="1075" y="3049"/>
                      </a:lnTo>
                      <a:lnTo>
                        <a:pt x="1085" y="3047"/>
                      </a:lnTo>
                      <a:lnTo>
                        <a:pt x="1094" y="3045"/>
                      </a:lnTo>
                      <a:lnTo>
                        <a:pt x="1104" y="3042"/>
                      </a:lnTo>
                      <a:lnTo>
                        <a:pt x="1113" y="3040"/>
                      </a:lnTo>
                      <a:lnTo>
                        <a:pt x="1121" y="3038"/>
                      </a:lnTo>
                      <a:lnTo>
                        <a:pt x="1130" y="3036"/>
                      </a:lnTo>
                      <a:lnTo>
                        <a:pt x="1139" y="3036"/>
                      </a:lnTo>
                      <a:lnTo>
                        <a:pt x="1139" y="3038"/>
                      </a:lnTo>
                      <a:lnTo>
                        <a:pt x="1141" y="3042"/>
                      </a:lnTo>
                      <a:lnTo>
                        <a:pt x="1143" y="3045"/>
                      </a:lnTo>
                      <a:lnTo>
                        <a:pt x="1145" y="3047"/>
                      </a:lnTo>
                      <a:lnTo>
                        <a:pt x="1148" y="3048"/>
                      </a:lnTo>
                      <a:lnTo>
                        <a:pt x="1151" y="3048"/>
                      </a:lnTo>
                      <a:lnTo>
                        <a:pt x="1174" y="3052"/>
                      </a:lnTo>
                      <a:lnTo>
                        <a:pt x="1206" y="3059"/>
                      </a:lnTo>
                      <a:lnTo>
                        <a:pt x="1224" y="3061"/>
                      </a:lnTo>
                      <a:lnTo>
                        <a:pt x="1244" y="3064"/>
                      </a:lnTo>
                      <a:lnTo>
                        <a:pt x="1264" y="3063"/>
                      </a:lnTo>
                      <a:lnTo>
                        <a:pt x="1286" y="3060"/>
                      </a:lnTo>
                      <a:lnTo>
                        <a:pt x="1304" y="3054"/>
                      </a:lnTo>
                      <a:lnTo>
                        <a:pt x="1327" y="3044"/>
                      </a:lnTo>
                      <a:lnTo>
                        <a:pt x="1332" y="3041"/>
                      </a:lnTo>
                      <a:lnTo>
                        <a:pt x="1338" y="3040"/>
                      </a:lnTo>
                      <a:lnTo>
                        <a:pt x="1343" y="3039"/>
                      </a:lnTo>
                      <a:lnTo>
                        <a:pt x="1349" y="3039"/>
                      </a:lnTo>
                      <a:lnTo>
                        <a:pt x="1355" y="3039"/>
                      </a:lnTo>
                      <a:lnTo>
                        <a:pt x="1360" y="3041"/>
                      </a:lnTo>
                      <a:lnTo>
                        <a:pt x="1366" y="3045"/>
                      </a:lnTo>
                      <a:lnTo>
                        <a:pt x="1371" y="3048"/>
                      </a:lnTo>
                      <a:lnTo>
                        <a:pt x="1377" y="3055"/>
                      </a:lnTo>
                      <a:lnTo>
                        <a:pt x="1382" y="3057"/>
                      </a:lnTo>
                      <a:lnTo>
                        <a:pt x="1386" y="3058"/>
                      </a:lnTo>
                      <a:lnTo>
                        <a:pt x="1389" y="3057"/>
                      </a:lnTo>
                      <a:lnTo>
                        <a:pt x="1393" y="3055"/>
                      </a:lnTo>
                      <a:lnTo>
                        <a:pt x="1399" y="3052"/>
                      </a:lnTo>
                      <a:lnTo>
                        <a:pt x="1408" y="3050"/>
                      </a:lnTo>
                      <a:lnTo>
                        <a:pt x="1419" y="3048"/>
                      </a:lnTo>
                      <a:lnTo>
                        <a:pt x="1420" y="3051"/>
                      </a:lnTo>
                      <a:lnTo>
                        <a:pt x="1422" y="3055"/>
                      </a:lnTo>
                      <a:lnTo>
                        <a:pt x="1425" y="3057"/>
                      </a:lnTo>
                      <a:lnTo>
                        <a:pt x="1427" y="3060"/>
                      </a:lnTo>
                      <a:lnTo>
                        <a:pt x="1429" y="3063"/>
                      </a:lnTo>
                      <a:lnTo>
                        <a:pt x="1431" y="3066"/>
                      </a:lnTo>
                      <a:lnTo>
                        <a:pt x="1432" y="3069"/>
                      </a:lnTo>
                      <a:lnTo>
                        <a:pt x="1432" y="3073"/>
                      </a:lnTo>
                      <a:lnTo>
                        <a:pt x="1419" y="3080"/>
                      </a:lnTo>
                      <a:lnTo>
                        <a:pt x="1408" y="3085"/>
                      </a:lnTo>
                      <a:lnTo>
                        <a:pt x="1407" y="3089"/>
                      </a:lnTo>
                      <a:lnTo>
                        <a:pt x="1408" y="3093"/>
                      </a:lnTo>
                      <a:lnTo>
                        <a:pt x="1410" y="3094"/>
                      </a:lnTo>
                      <a:lnTo>
                        <a:pt x="1412" y="3095"/>
                      </a:lnTo>
                      <a:lnTo>
                        <a:pt x="1417" y="3096"/>
                      </a:lnTo>
                      <a:lnTo>
                        <a:pt x="1419" y="3097"/>
                      </a:lnTo>
                      <a:lnTo>
                        <a:pt x="1420" y="3101"/>
                      </a:lnTo>
                      <a:lnTo>
                        <a:pt x="1419" y="3104"/>
                      </a:lnTo>
                      <a:lnTo>
                        <a:pt x="1417" y="3106"/>
                      </a:lnTo>
                      <a:lnTo>
                        <a:pt x="1415" y="3108"/>
                      </a:lnTo>
                      <a:lnTo>
                        <a:pt x="1410" y="3109"/>
                      </a:lnTo>
                      <a:lnTo>
                        <a:pt x="1408" y="3109"/>
                      </a:lnTo>
                      <a:lnTo>
                        <a:pt x="1410" y="3116"/>
                      </a:lnTo>
                      <a:lnTo>
                        <a:pt x="1415" y="3121"/>
                      </a:lnTo>
                      <a:lnTo>
                        <a:pt x="1417" y="3124"/>
                      </a:lnTo>
                      <a:lnTo>
                        <a:pt x="1418" y="3127"/>
                      </a:lnTo>
                      <a:lnTo>
                        <a:pt x="1419" y="3130"/>
                      </a:lnTo>
                      <a:lnTo>
                        <a:pt x="1419" y="3134"/>
                      </a:lnTo>
                      <a:lnTo>
                        <a:pt x="1417" y="3157"/>
                      </a:lnTo>
                      <a:lnTo>
                        <a:pt x="1414" y="3179"/>
                      </a:lnTo>
                      <a:lnTo>
                        <a:pt x="1415" y="3190"/>
                      </a:lnTo>
                      <a:lnTo>
                        <a:pt x="1417" y="3203"/>
                      </a:lnTo>
                      <a:lnTo>
                        <a:pt x="1419" y="3209"/>
                      </a:lnTo>
                      <a:lnTo>
                        <a:pt x="1422" y="3216"/>
                      </a:lnTo>
                      <a:lnTo>
                        <a:pt x="1427" y="3224"/>
                      </a:lnTo>
                      <a:lnTo>
                        <a:pt x="1432" y="3232"/>
                      </a:lnTo>
                      <a:lnTo>
                        <a:pt x="1434" y="3236"/>
                      </a:lnTo>
                      <a:lnTo>
                        <a:pt x="1435" y="3239"/>
                      </a:lnTo>
                      <a:lnTo>
                        <a:pt x="1436" y="3242"/>
                      </a:lnTo>
                      <a:lnTo>
                        <a:pt x="1438" y="3242"/>
                      </a:lnTo>
                      <a:lnTo>
                        <a:pt x="1441" y="3241"/>
                      </a:lnTo>
                      <a:lnTo>
                        <a:pt x="1446" y="3238"/>
                      </a:lnTo>
                      <a:lnTo>
                        <a:pt x="1451" y="3236"/>
                      </a:lnTo>
                      <a:lnTo>
                        <a:pt x="1457" y="3235"/>
                      </a:lnTo>
                      <a:lnTo>
                        <a:pt x="1459" y="3235"/>
                      </a:lnTo>
                      <a:lnTo>
                        <a:pt x="1462" y="3237"/>
                      </a:lnTo>
                      <a:lnTo>
                        <a:pt x="1466" y="3241"/>
                      </a:lnTo>
                      <a:lnTo>
                        <a:pt x="1468" y="3244"/>
                      </a:lnTo>
                      <a:lnTo>
                        <a:pt x="1468" y="3247"/>
                      </a:lnTo>
                      <a:lnTo>
                        <a:pt x="1468" y="3248"/>
                      </a:lnTo>
                      <a:lnTo>
                        <a:pt x="1469" y="3251"/>
                      </a:lnTo>
                      <a:lnTo>
                        <a:pt x="1470" y="3252"/>
                      </a:lnTo>
                      <a:lnTo>
                        <a:pt x="1474" y="3253"/>
                      </a:lnTo>
                      <a:lnTo>
                        <a:pt x="1478" y="3254"/>
                      </a:lnTo>
                      <a:lnTo>
                        <a:pt x="1483" y="3254"/>
                      </a:lnTo>
                      <a:lnTo>
                        <a:pt x="1487" y="3254"/>
                      </a:lnTo>
                      <a:lnTo>
                        <a:pt x="1490" y="3255"/>
                      </a:lnTo>
                      <a:lnTo>
                        <a:pt x="1493" y="3256"/>
                      </a:lnTo>
                      <a:lnTo>
                        <a:pt x="1493" y="3269"/>
                      </a:lnTo>
                      <a:lnTo>
                        <a:pt x="1493" y="3281"/>
                      </a:lnTo>
                      <a:lnTo>
                        <a:pt x="1498" y="3283"/>
                      </a:lnTo>
                      <a:lnTo>
                        <a:pt x="1504" y="3283"/>
                      </a:lnTo>
                      <a:lnTo>
                        <a:pt x="1510" y="3283"/>
                      </a:lnTo>
                      <a:lnTo>
                        <a:pt x="1517" y="3282"/>
                      </a:lnTo>
                      <a:lnTo>
                        <a:pt x="1523" y="3282"/>
                      </a:lnTo>
                      <a:lnTo>
                        <a:pt x="1527" y="3284"/>
                      </a:lnTo>
                      <a:lnTo>
                        <a:pt x="1528" y="3285"/>
                      </a:lnTo>
                      <a:lnTo>
                        <a:pt x="1529" y="3287"/>
                      </a:lnTo>
                      <a:lnTo>
                        <a:pt x="1530" y="3290"/>
                      </a:lnTo>
                      <a:lnTo>
                        <a:pt x="1529" y="3293"/>
                      </a:lnTo>
                      <a:lnTo>
                        <a:pt x="1537" y="3291"/>
                      </a:lnTo>
                      <a:lnTo>
                        <a:pt x="1544" y="3291"/>
                      </a:lnTo>
                      <a:lnTo>
                        <a:pt x="1550" y="3291"/>
                      </a:lnTo>
                      <a:lnTo>
                        <a:pt x="1557" y="3292"/>
                      </a:lnTo>
                      <a:lnTo>
                        <a:pt x="1569" y="3296"/>
                      </a:lnTo>
                      <a:lnTo>
                        <a:pt x="1580" y="3301"/>
                      </a:lnTo>
                      <a:lnTo>
                        <a:pt x="1586" y="3303"/>
                      </a:lnTo>
                      <a:lnTo>
                        <a:pt x="1590" y="3305"/>
                      </a:lnTo>
                      <a:lnTo>
                        <a:pt x="1595" y="3306"/>
                      </a:lnTo>
                      <a:lnTo>
                        <a:pt x="1599" y="3306"/>
                      </a:lnTo>
                      <a:lnTo>
                        <a:pt x="1604" y="3305"/>
                      </a:lnTo>
                      <a:lnTo>
                        <a:pt x="1608" y="3303"/>
                      </a:lnTo>
                      <a:lnTo>
                        <a:pt x="1612" y="3300"/>
                      </a:lnTo>
                      <a:lnTo>
                        <a:pt x="1616" y="3293"/>
                      </a:lnTo>
                      <a:lnTo>
                        <a:pt x="1618" y="3293"/>
                      </a:lnTo>
                      <a:lnTo>
                        <a:pt x="1621" y="3293"/>
                      </a:lnTo>
                      <a:lnTo>
                        <a:pt x="1622" y="3294"/>
                      </a:lnTo>
                      <a:lnTo>
                        <a:pt x="1623" y="3295"/>
                      </a:lnTo>
                      <a:lnTo>
                        <a:pt x="1624" y="3298"/>
                      </a:lnTo>
                      <a:lnTo>
                        <a:pt x="1625" y="3303"/>
                      </a:lnTo>
                      <a:lnTo>
                        <a:pt x="1625" y="3307"/>
                      </a:lnTo>
                      <a:lnTo>
                        <a:pt x="1625" y="3312"/>
                      </a:lnTo>
                      <a:lnTo>
                        <a:pt x="1626" y="3315"/>
                      </a:lnTo>
                      <a:lnTo>
                        <a:pt x="1628" y="3317"/>
                      </a:lnTo>
                      <a:lnTo>
                        <a:pt x="1635" y="3322"/>
                      </a:lnTo>
                      <a:lnTo>
                        <a:pt x="1642" y="3323"/>
                      </a:lnTo>
                      <a:lnTo>
                        <a:pt x="1648" y="3324"/>
                      </a:lnTo>
                      <a:lnTo>
                        <a:pt x="1655" y="3323"/>
                      </a:lnTo>
                      <a:lnTo>
                        <a:pt x="1663" y="3323"/>
                      </a:lnTo>
                      <a:lnTo>
                        <a:pt x="1671" y="3324"/>
                      </a:lnTo>
                      <a:lnTo>
                        <a:pt x="1680" y="3326"/>
                      </a:lnTo>
                      <a:lnTo>
                        <a:pt x="1688" y="3330"/>
                      </a:lnTo>
                      <a:lnTo>
                        <a:pt x="1695" y="3342"/>
                      </a:lnTo>
                      <a:lnTo>
                        <a:pt x="1701" y="3354"/>
                      </a:lnTo>
                      <a:lnTo>
                        <a:pt x="1714" y="3354"/>
                      </a:lnTo>
                      <a:lnTo>
                        <a:pt x="1725" y="3354"/>
                      </a:lnTo>
                      <a:lnTo>
                        <a:pt x="1730" y="3358"/>
                      </a:lnTo>
                      <a:lnTo>
                        <a:pt x="1734" y="3361"/>
                      </a:lnTo>
                      <a:lnTo>
                        <a:pt x="1737" y="3362"/>
                      </a:lnTo>
                      <a:lnTo>
                        <a:pt x="1742" y="3363"/>
                      </a:lnTo>
                      <a:lnTo>
                        <a:pt x="1745" y="3363"/>
                      </a:lnTo>
                      <a:lnTo>
                        <a:pt x="1751" y="3363"/>
                      </a:lnTo>
                      <a:lnTo>
                        <a:pt x="1756" y="3364"/>
                      </a:lnTo>
                      <a:lnTo>
                        <a:pt x="1762" y="3366"/>
                      </a:lnTo>
                      <a:lnTo>
                        <a:pt x="1769" y="3380"/>
                      </a:lnTo>
                      <a:lnTo>
                        <a:pt x="1774" y="3391"/>
                      </a:lnTo>
                      <a:lnTo>
                        <a:pt x="1781" y="3390"/>
                      </a:lnTo>
                      <a:lnTo>
                        <a:pt x="1790" y="3385"/>
                      </a:lnTo>
                      <a:lnTo>
                        <a:pt x="1795" y="3383"/>
                      </a:lnTo>
                      <a:lnTo>
                        <a:pt x="1801" y="3381"/>
                      </a:lnTo>
                      <a:lnTo>
                        <a:pt x="1806" y="3380"/>
                      </a:lnTo>
                      <a:lnTo>
                        <a:pt x="1811" y="3379"/>
                      </a:lnTo>
                      <a:lnTo>
                        <a:pt x="1811" y="3380"/>
                      </a:lnTo>
                      <a:lnTo>
                        <a:pt x="1811" y="3381"/>
                      </a:lnTo>
                      <a:lnTo>
                        <a:pt x="1812" y="3382"/>
                      </a:lnTo>
                      <a:lnTo>
                        <a:pt x="1814" y="3384"/>
                      </a:lnTo>
                      <a:lnTo>
                        <a:pt x="1820" y="3389"/>
                      </a:lnTo>
                      <a:lnTo>
                        <a:pt x="1823" y="3391"/>
                      </a:lnTo>
                      <a:lnTo>
                        <a:pt x="1835" y="3391"/>
                      </a:lnTo>
                      <a:lnTo>
                        <a:pt x="1848" y="3391"/>
                      </a:lnTo>
                      <a:lnTo>
                        <a:pt x="1860" y="3379"/>
                      </a:lnTo>
                      <a:lnTo>
                        <a:pt x="1872" y="3366"/>
                      </a:lnTo>
                      <a:lnTo>
                        <a:pt x="1875" y="3366"/>
                      </a:lnTo>
                      <a:lnTo>
                        <a:pt x="1882" y="3363"/>
                      </a:lnTo>
                      <a:lnTo>
                        <a:pt x="1884" y="3362"/>
                      </a:lnTo>
                      <a:lnTo>
                        <a:pt x="1887" y="3360"/>
                      </a:lnTo>
                      <a:lnTo>
                        <a:pt x="1887" y="3357"/>
                      </a:lnTo>
                      <a:lnTo>
                        <a:pt x="1884" y="3354"/>
                      </a:lnTo>
                      <a:lnTo>
                        <a:pt x="1880" y="3350"/>
                      </a:lnTo>
                      <a:lnTo>
                        <a:pt x="1878" y="3346"/>
                      </a:lnTo>
                      <a:lnTo>
                        <a:pt x="1877" y="3343"/>
                      </a:lnTo>
                      <a:lnTo>
                        <a:pt x="1877" y="3341"/>
                      </a:lnTo>
                      <a:lnTo>
                        <a:pt x="1882" y="3336"/>
                      </a:lnTo>
                      <a:lnTo>
                        <a:pt x="1891" y="3331"/>
                      </a:lnTo>
                      <a:lnTo>
                        <a:pt x="1901" y="3325"/>
                      </a:lnTo>
                      <a:lnTo>
                        <a:pt x="1911" y="3317"/>
                      </a:lnTo>
                      <a:lnTo>
                        <a:pt x="1914" y="3313"/>
                      </a:lnTo>
                      <a:lnTo>
                        <a:pt x="1918" y="3307"/>
                      </a:lnTo>
                      <a:lnTo>
                        <a:pt x="1920" y="3301"/>
                      </a:lnTo>
                      <a:lnTo>
                        <a:pt x="1921" y="3293"/>
                      </a:lnTo>
                      <a:lnTo>
                        <a:pt x="1928" y="3295"/>
                      </a:lnTo>
                      <a:lnTo>
                        <a:pt x="1933" y="3295"/>
                      </a:lnTo>
                      <a:lnTo>
                        <a:pt x="1939" y="3295"/>
                      </a:lnTo>
                      <a:lnTo>
                        <a:pt x="1943" y="3294"/>
                      </a:lnTo>
                      <a:lnTo>
                        <a:pt x="1950" y="3292"/>
                      </a:lnTo>
                      <a:lnTo>
                        <a:pt x="1957" y="3287"/>
                      </a:lnTo>
                      <a:lnTo>
                        <a:pt x="1963" y="3283"/>
                      </a:lnTo>
                      <a:lnTo>
                        <a:pt x="1972" y="3281"/>
                      </a:lnTo>
                      <a:lnTo>
                        <a:pt x="1977" y="3279"/>
                      </a:lnTo>
                      <a:lnTo>
                        <a:pt x="1982" y="3279"/>
                      </a:lnTo>
                      <a:lnTo>
                        <a:pt x="1988" y="3279"/>
                      </a:lnTo>
                      <a:lnTo>
                        <a:pt x="1995" y="3281"/>
                      </a:lnTo>
                      <a:lnTo>
                        <a:pt x="2000" y="3284"/>
                      </a:lnTo>
                      <a:lnTo>
                        <a:pt x="2003" y="3287"/>
                      </a:lnTo>
                      <a:lnTo>
                        <a:pt x="2006" y="3292"/>
                      </a:lnTo>
                      <a:lnTo>
                        <a:pt x="2007" y="3293"/>
                      </a:lnTo>
                      <a:lnTo>
                        <a:pt x="2019" y="3294"/>
                      </a:lnTo>
                      <a:lnTo>
                        <a:pt x="2032" y="3293"/>
                      </a:lnTo>
                      <a:lnTo>
                        <a:pt x="2038" y="3292"/>
                      </a:lnTo>
                      <a:lnTo>
                        <a:pt x="2045" y="3292"/>
                      </a:lnTo>
                      <a:lnTo>
                        <a:pt x="2050" y="3292"/>
                      </a:lnTo>
                      <a:lnTo>
                        <a:pt x="2056" y="3293"/>
                      </a:lnTo>
                      <a:lnTo>
                        <a:pt x="2069" y="3306"/>
                      </a:lnTo>
                      <a:lnTo>
                        <a:pt x="2080" y="3317"/>
                      </a:lnTo>
                      <a:lnTo>
                        <a:pt x="2085" y="3317"/>
                      </a:lnTo>
                      <a:lnTo>
                        <a:pt x="2088" y="3315"/>
                      </a:lnTo>
                      <a:lnTo>
                        <a:pt x="2091" y="3313"/>
                      </a:lnTo>
                      <a:lnTo>
                        <a:pt x="2096" y="3310"/>
                      </a:lnTo>
                      <a:lnTo>
                        <a:pt x="2100" y="3307"/>
                      </a:lnTo>
                      <a:lnTo>
                        <a:pt x="2106" y="3305"/>
                      </a:lnTo>
                      <a:lnTo>
                        <a:pt x="2111" y="3304"/>
                      </a:lnTo>
                      <a:lnTo>
                        <a:pt x="2117" y="3305"/>
                      </a:lnTo>
                      <a:lnTo>
                        <a:pt x="2117" y="3317"/>
                      </a:lnTo>
                      <a:lnTo>
                        <a:pt x="2117" y="3330"/>
                      </a:lnTo>
                      <a:lnTo>
                        <a:pt x="2121" y="3330"/>
                      </a:lnTo>
                      <a:lnTo>
                        <a:pt x="2126" y="3327"/>
                      </a:lnTo>
                      <a:lnTo>
                        <a:pt x="2131" y="3324"/>
                      </a:lnTo>
                      <a:lnTo>
                        <a:pt x="2138" y="3321"/>
                      </a:lnTo>
                      <a:lnTo>
                        <a:pt x="2145" y="3318"/>
                      </a:lnTo>
                      <a:lnTo>
                        <a:pt x="2151" y="3316"/>
                      </a:lnTo>
                      <a:lnTo>
                        <a:pt x="2155" y="3315"/>
                      </a:lnTo>
                      <a:lnTo>
                        <a:pt x="2159" y="3316"/>
                      </a:lnTo>
                      <a:lnTo>
                        <a:pt x="2163" y="3316"/>
                      </a:lnTo>
                      <a:lnTo>
                        <a:pt x="2166" y="3317"/>
                      </a:lnTo>
                      <a:lnTo>
                        <a:pt x="2167" y="3320"/>
                      </a:lnTo>
                      <a:lnTo>
                        <a:pt x="2167" y="3321"/>
                      </a:lnTo>
                      <a:lnTo>
                        <a:pt x="2167" y="3322"/>
                      </a:lnTo>
                      <a:lnTo>
                        <a:pt x="2166" y="3324"/>
                      </a:lnTo>
                      <a:lnTo>
                        <a:pt x="2161" y="3326"/>
                      </a:lnTo>
                      <a:lnTo>
                        <a:pt x="2157" y="3327"/>
                      </a:lnTo>
                      <a:lnTo>
                        <a:pt x="2147" y="3330"/>
                      </a:lnTo>
                      <a:lnTo>
                        <a:pt x="2141" y="3330"/>
                      </a:lnTo>
                      <a:lnTo>
                        <a:pt x="2144" y="3334"/>
                      </a:lnTo>
                      <a:lnTo>
                        <a:pt x="2148" y="3337"/>
                      </a:lnTo>
                      <a:lnTo>
                        <a:pt x="2153" y="3341"/>
                      </a:lnTo>
                      <a:lnTo>
                        <a:pt x="2159" y="3343"/>
                      </a:lnTo>
                      <a:lnTo>
                        <a:pt x="2174" y="3347"/>
                      </a:lnTo>
                      <a:lnTo>
                        <a:pt x="2192" y="3351"/>
                      </a:lnTo>
                      <a:lnTo>
                        <a:pt x="2230" y="3353"/>
                      </a:lnTo>
                      <a:lnTo>
                        <a:pt x="2264" y="3354"/>
                      </a:lnTo>
                      <a:lnTo>
                        <a:pt x="2264" y="3358"/>
                      </a:lnTo>
                      <a:lnTo>
                        <a:pt x="2265" y="3363"/>
                      </a:lnTo>
                      <a:lnTo>
                        <a:pt x="2266" y="3366"/>
                      </a:lnTo>
                      <a:lnTo>
                        <a:pt x="2267" y="3370"/>
                      </a:lnTo>
                      <a:lnTo>
                        <a:pt x="2272" y="3375"/>
                      </a:lnTo>
                      <a:lnTo>
                        <a:pt x="2278" y="3380"/>
                      </a:lnTo>
                      <a:lnTo>
                        <a:pt x="2286" y="3382"/>
                      </a:lnTo>
                      <a:lnTo>
                        <a:pt x="2295" y="3384"/>
                      </a:lnTo>
                      <a:lnTo>
                        <a:pt x="2305" y="3384"/>
                      </a:lnTo>
                      <a:lnTo>
                        <a:pt x="2315" y="3384"/>
                      </a:lnTo>
                      <a:lnTo>
                        <a:pt x="2326" y="3383"/>
                      </a:lnTo>
                      <a:lnTo>
                        <a:pt x="2337" y="3381"/>
                      </a:lnTo>
                      <a:lnTo>
                        <a:pt x="2347" y="3377"/>
                      </a:lnTo>
                      <a:lnTo>
                        <a:pt x="2357" y="3374"/>
                      </a:lnTo>
                      <a:lnTo>
                        <a:pt x="2366" y="3370"/>
                      </a:lnTo>
                      <a:lnTo>
                        <a:pt x="2375" y="3365"/>
                      </a:lnTo>
                      <a:lnTo>
                        <a:pt x="2382" y="3360"/>
                      </a:lnTo>
                      <a:lnTo>
                        <a:pt x="2386" y="3354"/>
                      </a:lnTo>
                      <a:lnTo>
                        <a:pt x="2389" y="3356"/>
                      </a:lnTo>
                      <a:lnTo>
                        <a:pt x="2392" y="3357"/>
                      </a:lnTo>
                      <a:lnTo>
                        <a:pt x="2396" y="3357"/>
                      </a:lnTo>
                      <a:lnTo>
                        <a:pt x="2401" y="3357"/>
                      </a:lnTo>
                      <a:lnTo>
                        <a:pt x="2411" y="3355"/>
                      </a:lnTo>
                      <a:lnTo>
                        <a:pt x="2422" y="3353"/>
                      </a:lnTo>
                      <a:lnTo>
                        <a:pt x="2434" y="3351"/>
                      </a:lnTo>
                      <a:lnTo>
                        <a:pt x="2444" y="3350"/>
                      </a:lnTo>
                      <a:lnTo>
                        <a:pt x="2450" y="3350"/>
                      </a:lnTo>
                      <a:lnTo>
                        <a:pt x="2454" y="3351"/>
                      </a:lnTo>
                      <a:lnTo>
                        <a:pt x="2458" y="3352"/>
                      </a:lnTo>
                      <a:lnTo>
                        <a:pt x="2460" y="3354"/>
                      </a:lnTo>
                      <a:lnTo>
                        <a:pt x="2464" y="3358"/>
                      </a:lnTo>
                      <a:lnTo>
                        <a:pt x="2466" y="3361"/>
                      </a:lnTo>
                      <a:lnTo>
                        <a:pt x="2469" y="3361"/>
                      </a:lnTo>
                      <a:lnTo>
                        <a:pt x="2470" y="3360"/>
                      </a:lnTo>
                      <a:lnTo>
                        <a:pt x="2472" y="3357"/>
                      </a:lnTo>
                      <a:lnTo>
                        <a:pt x="2474" y="3356"/>
                      </a:lnTo>
                      <a:lnTo>
                        <a:pt x="2479" y="3354"/>
                      </a:lnTo>
                      <a:lnTo>
                        <a:pt x="2484" y="3354"/>
                      </a:lnTo>
                      <a:lnTo>
                        <a:pt x="2500" y="3357"/>
                      </a:lnTo>
                      <a:lnTo>
                        <a:pt x="2515" y="3363"/>
                      </a:lnTo>
                      <a:lnTo>
                        <a:pt x="2522" y="3365"/>
                      </a:lnTo>
                      <a:lnTo>
                        <a:pt x="2530" y="3366"/>
                      </a:lnTo>
                      <a:lnTo>
                        <a:pt x="2538" y="3367"/>
                      </a:lnTo>
                      <a:lnTo>
                        <a:pt x="2545" y="3366"/>
                      </a:lnTo>
                      <a:lnTo>
                        <a:pt x="2554" y="3365"/>
                      </a:lnTo>
                      <a:lnTo>
                        <a:pt x="2561" y="3362"/>
                      </a:lnTo>
                      <a:lnTo>
                        <a:pt x="2568" y="3358"/>
                      </a:lnTo>
                      <a:lnTo>
                        <a:pt x="2574" y="3354"/>
                      </a:lnTo>
                      <a:lnTo>
                        <a:pt x="2581" y="3351"/>
                      </a:lnTo>
                      <a:lnTo>
                        <a:pt x="2589" y="3346"/>
                      </a:lnTo>
                      <a:lnTo>
                        <a:pt x="2597" y="3344"/>
                      </a:lnTo>
                      <a:lnTo>
                        <a:pt x="2607" y="3342"/>
                      </a:lnTo>
                      <a:lnTo>
                        <a:pt x="2612" y="3321"/>
                      </a:lnTo>
                      <a:lnTo>
                        <a:pt x="2618" y="3298"/>
                      </a:lnTo>
                      <a:lnTo>
                        <a:pt x="2621" y="3288"/>
                      </a:lnTo>
                      <a:lnTo>
                        <a:pt x="2627" y="3279"/>
                      </a:lnTo>
                      <a:lnTo>
                        <a:pt x="2630" y="3276"/>
                      </a:lnTo>
                      <a:lnTo>
                        <a:pt x="2633" y="3273"/>
                      </a:lnTo>
                      <a:lnTo>
                        <a:pt x="2638" y="3271"/>
                      </a:lnTo>
                      <a:lnTo>
                        <a:pt x="2643" y="3268"/>
                      </a:lnTo>
                      <a:lnTo>
                        <a:pt x="2643" y="3262"/>
                      </a:lnTo>
                      <a:lnTo>
                        <a:pt x="2642" y="3255"/>
                      </a:lnTo>
                      <a:lnTo>
                        <a:pt x="2640" y="3249"/>
                      </a:lnTo>
                      <a:lnTo>
                        <a:pt x="2637" y="3245"/>
                      </a:lnTo>
                      <a:lnTo>
                        <a:pt x="2634" y="3239"/>
                      </a:lnTo>
                      <a:lnTo>
                        <a:pt x="2632" y="3234"/>
                      </a:lnTo>
                      <a:lnTo>
                        <a:pt x="2631" y="3227"/>
                      </a:lnTo>
                      <a:lnTo>
                        <a:pt x="2631" y="3219"/>
                      </a:lnTo>
                      <a:lnTo>
                        <a:pt x="2639" y="3219"/>
                      </a:lnTo>
                      <a:lnTo>
                        <a:pt x="2644" y="3217"/>
                      </a:lnTo>
                      <a:lnTo>
                        <a:pt x="2650" y="3215"/>
                      </a:lnTo>
                      <a:lnTo>
                        <a:pt x="2655" y="3211"/>
                      </a:lnTo>
                      <a:lnTo>
                        <a:pt x="2662" y="3199"/>
                      </a:lnTo>
                      <a:lnTo>
                        <a:pt x="2669" y="3189"/>
                      </a:lnTo>
                      <a:lnTo>
                        <a:pt x="2672" y="3184"/>
                      </a:lnTo>
                      <a:lnTo>
                        <a:pt x="2676" y="3179"/>
                      </a:lnTo>
                      <a:lnTo>
                        <a:pt x="2679" y="3176"/>
                      </a:lnTo>
                      <a:lnTo>
                        <a:pt x="2683" y="3174"/>
                      </a:lnTo>
                      <a:lnTo>
                        <a:pt x="2688" y="3173"/>
                      </a:lnTo>
                      <a:lnTo>
                        <a:pt x="2692" y="3174"/>
                      </a:lnTo>
                      <a:lnTo>
                        <a:pt x="2698" y="3177"/>
                      </a:lnTo>
                      <a:lnTo>
                        <a:pt x="2705" y="3183"/>
                      </a:lnTo>
                      <a:lnTo>
                        <a:pt x="2706" y="3175"/>
                      </a:lnTo>
                      <a:lnTo>
                        <a:pt x="2707" y="3167"/>
                      </a:lnTo>
                      <a:lnTo>
                        <a:pt x="2707" y="3160"/>
                      </a:lnTo>
                      <a:lnTo>
                        <a:pt x="2706" y="3155"/>
                      </a:lnTo>
                      <a:lnTo>
                        <a:pt x="2705" y="3149"/>
                      </a:lnTo>
                      <a:lnTo>
                        <a:pt x="2702" y="3144"/>
                      </a:lnTo>
                      <a:lnTo>
                        <a:pt x="2700" y="3139"/>
                      </a:lnTo>
                      <a:lnTo>
                        <a:pt x="2697" y="3136"/>
                      </a:lnTo>
                      <a:lnTo>
                        <a:pt x="2693" y="3133"/>
                      </a:lnTo>
                      <a:lnTo>
                        <a:pt x="2689" y="3130"/>
                      </a:lnTo>
                      <a:lnTo>
                        <a:pt x="2685" y="3127"/>
                      </a:lnTo>
                      <a:lnTo>
                        <a:pt x="2680" y="3126"/>
                      </a:lnTo>
                      <a:lnTo>
                        <a:pt x="2668" y="3123"/>
                      </a:lnTo>
                      <a:lnTo>
                        <a:pt x="2656" y="3121"/>
                      </a:lnTo>
                      <a:lnTo>
                        <a:pt x="2659" y="3117"/>
                      </a:lnTo>
                      <a:lnTo>
                        <a:pt x="2662" y="3113"/>
                      </a:lnTo>
                      <a:lnTo>
                        <a:pt x="2665" y="3107"/>
                      </a:lnTo>
                      <a:lnTo>
                        <a:pt x="2666" y="3101"/>
                      </a:lnTo>
                      <a:lnTo>
                        <a:pt x="2668" y="3088"/>
                      </a:lnTo>
                      <a:lnTo>
                        <a:pt x="2668" y="3073"/>
                      </a:lnTo>
                      <a:lnTo>
                        <a:pt x="2665" y="3067"/>
                      </a:lnTo>
                      <a:lnTo>
                        <a:pt x="2660" y="3063"/>
                      </a:lnTo>
                      <a:lnTo>
                        <a:pt x="2656" y="3058"/>
                      </a:lnTo>
                      <a:lnTo>
                        <a:pt x="2649" y="3055"/>
                      </a:lnTo>
                      <a:lnTo>
                        <a:pt x="2634" y="3051"/>
                      </a:lnTo>
                      <a:lnTo>
                        <a:pt x="2619" y="3048"/>
                      </a:lnTo>
                      <a:lnTo>
                        <a:pt x="2603" y="3046"/>
                      </a:lnTo>
                      <a:lnTo>
                        <a:pt x="2589" y="3041"/>
                      </a:lnTo>
                      <a:lnTo>
                        <a:pt x="2583" y="3039"/>
                      </a:lnTo>
                      <a:lnTo>
                        <a:pt x="2578" y="3035"/>
                      </a:lnTo>
                      <a:lnTo>
                        <a:pt x="2573" y="3030"/>
                      </a:lnTo>
                      <a:lnTo>
                        <a:pt x="2570" y="3024"/>
                      </a:lnTo>
                      <a:lnTo>
                        <a:pt x="2562" y="3029"/>
                      </a:lnTo>
                      <a:lnTo>
                        <a:pt x="2552" y="3034"/>
                      </a:lnTo>
                      <a:lnTo>
                        <a:pt x="2541" y="3036"/>
                      </a:lnTo>
                      <a:lnTo>
                        <a:pt x="2530" y="3039"/>
                      </a:lnTo>
                      <a:lnTo>
                        <a:pt x="2519" y="3042"/>
                      </a:lnTo>
                      <a:lnTo>
                        <a:pt x="2510" y="3046"/>
                      </a:lnTo>
                      <a:lnTo>
                        <a:pt x="2505" y="3049"/>
                      </a:lnTo>
                      <a:lnTo>
                        <a:pt x="2502" y="3052"/>
                      </a:lnTo>
                      <a:lnTo>
                        <a:pt x="2499" y="3056"/>
                      </a:lnTo>
                      <a:lnTo>
                        <a:pt x="2496" y="3060"/>
                      </a:lnTo>
                      <a:lnTo>
                        <a:pt x="2494" y="3061"/>
                      </a:lnTo>
                      <a:lnTo>
                        <a:pt x="2492" y="3061"/>
                      </a:lnTo>
                      <a:lnTo>
                        <a:pt x="2491" y="3060"/>
                      </a:lnTo>
                      <a:lnTo>
                        <a:pt x="2490" y="3059"/>
                      </a:lnTo>
                      <a:lnTo>
                        <a:pt x="2488" y="3056"/>
                      </a:lnTo>
                      <a:lnTo>
                        <a:pt x="2488" y="3051"/>
                      </a:lnTo>
                      <a:lnTo>
                        <a:pt x="2488" y="3047"/>
                      </a:lnTo>
                      <a:lnTo>
                        <a:pt x="2486" y="3042"/>
                      </a:lnTo>
                      <a:lnTo>
                        <a:pt x="2486" y="3039"/>
                      </a:lnTo>
                      <a:lnTo>
                        <a:pt x="2484" y="3036"/>
                      </a:lnTo>
                      <a:lnTo>
                        <a:pt x="2481" y="3035"/>
                      </a:lnTo>
                      <a:lnTo>
                        <a:pt x="2476" y="3034"/>
                      </a:lnTo>
                      <a:lnTo>
                        <a:pt x="2472" y="3032"/>
                      </a:lnTo>
                      <a:lnTo>
                        <a:pt x="2466" y="3032"/>
                      </a:lnTo>
                      <a:lnTo>
                        <a:pt x="2455" y="3034"/>
                      </a:lnTo>
                      <a:lnTo>
                        <a:pt x="2444" y="3035"/>
                      </a:lnTo>
                      <a:lnTo>
                        <a:pt x="2432" y="3037"/>
                      </a:lnTo>
                      <a:lnTo>
                        <a:pt x="2420" y="3038"/>
                      </a:lnTo>
                      <a:lnTo>
                        <a:pt x="2409" y="3038"/>
                      </a:lnTo>
                      <a:lnTo>
                        <a:pt x="2399" y="3036"/>
                      </a:lnTo>
                      <a:lnTo>
                        <a:pt x="2391" y="3044"/>
                      </a:lnTo>
                      <a:lnTo>
                        <a:pt x="2385" y="3052"/>
                      </a:lnTo>
                      <a:lnTo>
                        <a:pt x="2381" y="3057"/>
                      </a:lnTo>
                      <a:lnTo>
                        <a:pt x="2376" y="3059"/>
                      </a:lnTo>
                      <a:lnTo>
                        <a:pt x="2370" y="3061"/>
                      </a:lnTo>
                      <a:lnTo>
                        <a:pt x="2362" y="3060"/>
                      </a:lnTo>
                      <a:lnTo>
                        <a:pt x="2356" y="3060"/>
                      </a:lnTo>
                      <a:lnTo>
                        <a:pt x="2351" y="3059"/>
                      </a:lnTo>
                      <a:lnTo>
                        <a:pt x="2346" y="3057"/>
                      </a:lnTo>
                      <a:lnTo>
                        <a:pt x="2342" y="3055"/>
                      </a:lnTo>
                      <a:lnTo>
                        <a:pt x="2335" y="3048"/>
                      </a:lnTo>
                      <a:lnTo>
                        <a:pt x="2327" y="3039"/>
                      </a:lnTo>
                      <a:lnTo>
                        <a:pt x="2324" y="3036"/>
                      </a:lnTo>
                      <a:lnTo>
                        <a:pt x="2319" y="3032"/>
                      </a:lnTo>
                      <a:lnTo>
                        <a:pt x="2315" y="3029"/>
                      </a:lnTo>
                      <a:lnTo>
                        <a:pt x="2309" y="3026"/>
                      </a:lnTo>
                      <a:lnTo>
                        <a:pt x="2303" y="3024"/>
                      </a:lnTo>
                      <a:lnTo>
                        <a:pt x="2295" y="3022"/>
                      </a:lnTo>
                      <a:lnTo>
                        <a:pt x="2286" y="3022"/>
                      </a:lnTo>
                      <a:lnTo>
                        <a:pt x="2276" y="3024"/>
                      </a:lnTo>
                      <a:lnTo>
                        <a:pt x="2276" y="3017"/>
                      </a:lnTo>
                      <a:lnTo>
                        <a:pt x="2275" y="3010"/>
                      </a:lnTo>
                      <a:lnTo>
                        <a:pt x="2273" y="3005"/>
                      </a:lnTo>
                      <a:lnTo>
                        <a:pt x="2269" y="3000"/>
                      </a:lnTo>
                      <a:lnTo>
                        <a:pt x="2267" y="2995"/>
                      </a:lnTo>
                      <a:lnTo>
                        <a:pt x="2265" y="2989"/>
                      </a:lnTo>
                      <a:lnTo>
                        <a:pt x="2264" y="2982"/>
                      </a:lnTo>
                      <a:lnTo>
                        <a:pt x="2264" y="2975"/>
                      </a:lnTo>
                      <a:lnTo>
                        <a:pt x="2259" y="2976"/>
                      </a:lnTo>
                      <a:lnTo>
                        <a:pt x="2255" y="2976"/>
                      </a:lnTo>
                      <a:lnTo>
                        <a:pt x="2250" y="2975"/>
                      </a:lnTo>
                      <a:lnTo>
                        <a:pt x="2247" y="2973"/>
                      </a:lnTo>
                      <a:lnTo>
                        <a:pt x="2245" y="2971"/>
                      </a:lnTo>
                      <a:lnTo>
                        <a:pt x="2243" y="2969"/>
                      </a:lnTo>
                      <a:lnTo>
                        <a:pt x="2240" y="2966"/>
                      </a:lnTo>
                      <a:lnTo>
                        <a:pt x="2239" y="2962"/>
                      </a:lnTo>
                      <a:lnTo>
                        <a:pt x="2236" y="2957"/>
                      </a:lnTo>
                      <a:lnTo>
                        <a:pt x="2232" y="2952"/>
                      </a:lnTo>
                      <a:lnTo>
                        <a:pt x="2227" y="2948"/>
                      </a:lnTo>
                      <a:lnTo>
                        <a:pt x="2220" y="2945"/>
                      </a:lnTo>
                      <a:lnTo>
                        <a:pt x="2214" y="2942"/>
                      </a:lnTo>
                      <a:lnTo>
                        <a:pt x="2207" y="2940"/>
                      </a:lnTo>
                      <a:lnTo>
                        <a:pt x="2199" y="2939"/>
                      </a:lnTo>
                      <a:lnTo>
                        <a:pt x="2190" y="2938"/>
                      </a:lnTo>
                      <a:lnTo>
                        <a:pt x="2195" y="2932"/>
                      </a:lnTo>
                      <a:lnTo>
                        <a:pt x="2198" y="2926"/>
                      </a:lnTo>
                      <a:lnTo>
                        <a:pt x="2200" y="2918"/>
                      </a:lnTo>
                      <a:lnTo>
                        <a:pt x="2203" y="2909"/>
                      </a:lnTo>
                      <a:lnTo>
                        <a:pt x="2204" y="2891"/>
                      </a:lnTo>
                      <a:lnTo>
                        <a:pt x="2204" y="2872"/>
                      </a:lnTo>
                      <a:lnTo>
                        <a:pt x="2203" y="2852"/>
                      </a:lnTo>
                      <a:lnTo>
                        <a:pt x="2199" y="2834"/>
                      </a:lnTo>
                      <a:lnTo>
                        <a:pt x="2195" y="2818"/>
                      </a:lnTo>
                      <a:lnTo>
                        <a:pt x="2190" y="2803"/>
                      </a:lnTo>
                      <a:lnTo>
                        <a:pt x="2185" y="2807"/>
                      </a:lnTo>
                      <a:lnTo>
                        <a:pt x="2178" y="2809"/>
                      </a:lnTo>
                      <a:lnTo>
                        <a:pt x="2173" y="2810"/>
                      </a:lnTo>
                      <a:lnTo>
                        <a:pt x="2166" y="2810"/>
                      </a:lnTo>
                      <a:lnTo>
                        <a:pt x="2155" y="2809"/>
                      </a:lnTo>
                      <a:lnTo>
                        <a:pt x="2144" y="2808"/>
                      </a:lnTo>
                      <a:lnTo>
                        <a:pt x="2138" y="2808"/>
                      </a:lnTo>
                      <a:lnTo>
                        <a:pt x="2134" y="2808"/>
                      </a:lnTo>
                      <a:lnTo>
                        <a:pt x="2129" y="2810"/>
                      </a:lnTo>
                      <a:lnTo>
                        <a:pt x="2126" y="2812"/>
                      </a:lnTo>
                      <a:lnTo>
                        <a:pt x="2122" y="2817"/>
                      </a:lnTo>
                      <a:lnTo>
                        <a:pt x="2120" y="2822"/>
                      </a:lnTo>
                      <a:lnTo>
                        <a:pt x="2118" y="2830"/>
                      </a:lnTo>
                      <a:lnTo>
                        <a:pt x="2117" y="2841"/>
                      </a:lnTo>
                      <a:lnTo>
                        <a:pt x="2110" y="2838"/>
                      </a:lnTo>
                      <a:lnTo>
                        <a:pt x="2105" y="2836"/>
                      </a:lnTo>
                      <a:lnTo>
                        <a:pt x="2099" y="2834"/>
                      </a:lnTo>
                      <a:lnTo>
                        <a:pt x="2095" y="2834"/>
                      </a:lnTo>
                      <a:lnTo>
                        <a:pt x="2087" y="2834"/>
                      </a:lnTo>
                      <a:lnTo>
                        <a:pt x="2079" y="2837"/>
                      </a:lnTo>
                      <a:lnTo>
                        <a:pt x="2071" y="2838"/>
                      </a:lnTo>
                      <a:lnTo>
                        <a:pt x="2064" y="2837"/>
                      </a:lnTo>
                      <a:lnTo>
                        <a:pt x="2059" y="2837"/>
                      </a:lnTo>
                      <a:lnTo>
                        <a:pt x="2055" y="2834"/>
                      </a:lnTo>
                      <a:lnTo>
                        <a:pt x="2049" y="2832"/>
                      </a:lnTo>
                      <a:lnTo>
                        <a:pt x="2043" y="2828"/>
                      </a:lnTo>
                      <a:lnTo>
                        <a:pt x="2045" y="2833"/>
                      </a:lnTo>
                      <a:lnTo>
                        <a:pt x="2045" y="2838"/>
                      </a:lnTo>
                      <a:lnTo>
                        <a:pt x="2043" y="2841"/>
                      </a:lnTo>
                      <a:lnTo>
                        <a:pt x="2042" y="2844"/>
                      </a:lnTo>
                      <a:lnTo>
                        <a:pt x="2040" y="2848"/>
                      </a:lnTo>
                      <a:lnTo>
                        <a:pt x="2038" y="2850"/>
                      </a:lnTo>
                      <a:lnTo>
                        <a:pt x="2035" y="2851"/>
                      </a:lnTo>
                      <a:lnTo>
                        <a:pt x="2031" y="2852"/>
                      </a:lnTo>
                      <a:lnTo>
                        <a:pt x="2045" y="2864"/>
                      </a:lnTo>
                      <a:lnTo>
                        <a:pt x="2056" y="2877"/>
                      </a:lnTo>
                      <a:lnTo>
                        <a:pt x="2060" y="2887"/>
                      </a:lnTo>
                      <a:lnTo>
                        <a:pt x="2062" y="2896"/>
                      </a:lnTo>
                      <a:lnTo>
                        <a:pt x="2065" y="2900"/>
                      </a:lnTo>
                      <a:lnTo>
                        <a:pt x="2068" y="2902"/>
                      </a:lnTo>
                      <a:lnTo>
                        <a:pt x="2072" y="2903"/>
                      </a:lnTo>
                      <a:lnTo>
                        <a:pt x="2080" y="2901"/>
                      </a:lnTo>
                      <a:lnTo>
                        <a:pt x="2077" y="2915"/>
                      </a:lnTo>
                      <a:lnTo>
                        <a:pt x="2075" y="2922"/>
                      </a:lnTo>
                      <a:lnTo>
                        <a:pt x="2074" y="2928"/>
                      </a:lnTo>
                      <a:lnTo>
                        <a:pt x="2075" y="2932"/>
                      </a:lnTo>
                      <a:lnTo>
                        <a:pt x="2080" y="2939"/>
                      </a:lnTo>
                      <a:lnTo>
                        <a:pt x="2092" y="2950"/>
                      </a:lnTo>
                      <a:lnTo>
                        <a:pt x="2095" y="2955"/>
                      </a:lnTo>
                      <a:lnTo>
                        <a:pt x="2095" y="2959"/>
                      </a:lnTo>
                      <a:lnTo>
                        <a:pt x="2095" y="2962"/>
                      </a:lnTo>
                      <a:lnTo>
                        <a:pt x="2095" y="2965"/>
                      </a:lnTo>
                      <a:lnTo>
                        <a:pt x="2091" y="2968"/>
                      </a:lnTo>
                      <a:lnTo>
                        <a:pt x="2087" y="2969"/>
                      </a:lnTo>
                      <a:lnTo>
                        <a:pt x="2082" y="2970"/>
                      </a:lnTo>
                      <a:lnTo>
                        <a:pt x="2077" y="2971"/>
                      </a:lnTo>
                      <a:lnTo>
                        <a:pt x="2072" y="2972"/>
                      </a:lnTo>
                      <a:lnTo>
                        <a:pt x="2068" y="2975"/>
                      </a:lnTo>
                      <a:lnTo>
                        <a:pt x="2065" y="2982"/>
                      </a:lnTo>
                      <a:lnTo>
                        <a:pt x="2058" y="2997"/>
                      </a:lnTo>
                      <a:lnTo>
                        <a:pt x="2053" y="3004"/>
                      </a:lnTo>
                      <a:lnTo>
                        <a:pt x="2050" y="3009"/>
                      </a:lnTo>
                      <a:lnTo>
                        <a:pt x="2048" y="3011"/>
                      </a:lnTo>
                      <a:lnTo>
                        <a:pt x="2047" y="3012"/>
                      </a:lnTo>
                      <a:lnTo>
                        <a:pt x="2046" y="3012"/>
                      </a:lnTo>
                      <a:lnTo>
                        <a:pt x="2043" y="3011"/>
                      </a:lnTo>
                      <a:lnTo>
                        <a:pt x="2040" y="3008"/>
                      </a:lnTo>
                      <a:lnTo>
                        <a:pt x="2037" y="3006"/>
                      </a:lnTo>
                      <a:lnTo>
                        <a:pt x="2035" y="3005"/>
                      </a:lnTo>
                      <a:lnTo>
                        <a:pt x="2032" y="3006"/>
                      </a:lnTo>
                      <a:lnTo>
                        <a:pt x="2030" y="3010"/>
                      </a:lnTo>
                      <a:lnTo>
                        <a:pt x="2029" y="3017"/>
                      </a:lnTo>
                      <a:lnTo>
                        <a:pt x="2028" y="3021"/>
                      </a:lnTo>
                      <a:lnTo>
                        <a:pt x="2026" y="3025"/>
                      </a:lnTo>
                      <a:lnTo>
                        <a:pt x="2023" y="3029"/>
                      </a:lnTo>
                      <a:lnTo>
                        <a:pt x="2020" y="3032"/>
                      </a:lnTo>
                      <a:lnTo>
                        <a:pt x="2016" y="3035"/>
                      </a:lnTo>
                      <a:lnTo>
                        <a:pt x="2010" y="3036"/>
                      </a:lnTo>
                      <a:lnTo>
                        <a:pt x="2003" y="3037"/>
                      </a:lnTo>
                      <a:lnTo>
                        <a:pt x="1995" y="3036"/>
                      </a:lnTo>
                      <a:lnTo>
                        <a:pt x="1991" y="3028"/>
                      </a:lnTo>
                      <a:lnTo>
                        <a:pt x="1986" y="3021"/>
                      </a:lnTo>
                      <a:lnTo>
                        <a:pt x="1982" y="3018"/>
                      </a:lnTo>
                      <a:lnTo>
                        <a:pt x="1979" y="3015"/>
                      </a:lnTo>
                      <a:lnTo>
                        <a:pt x="1976" y="3014"/>
                      </a:lnTo>
                      <a:lnTo>
                        <a:pt x="1970" y="3011"/>
                      </a:lnTo>
                      <a:lnTo>
                        <a:pt x="1970" y="3005"/>
                      </a:lnTo>
                      <a:lnTo>
                        <a:pt x="1970" y="2999"/>
                      </a:lnTo>
                      <a:lnTo>
                        <a:pt x="1972" y="2996"/>
                      </a:lnTo>
                      <a:lnTo>
                        <a:pt x="1976" y="2992"/>
                      </a:lnTo>
                      <a:lnTo>
                        <a:pt x="1979" y="2990"/>
                      </a:lnTo>
                      <a:lnTo>
                        <a:pt x="1984" y="2989"/>
                      </a:lnTo>
                      <a:lnTo>
                        <a:pt x="1989" y="2988"/>
                      </a:lnTo>
                      <a:lnTo>
                        <a:pt x="1995" y="2987"/>
                      </a:lnTo>
                      <a:lnTo>
                        <a:pt x="1980" y="2975"/>
                      </a:lnTo>
                      <a:lnTo>
                        <a:pt x="1964" y="2961"/>
                      </a:lnTo>
                      <a:lnTo>
                        <a:pt x="1962" y="2958"/>
                      </a:lnTo>
                      <a:lnTo>
                        <a:pt x="1960" y="2955"/>
                      </a:lnTo>
                      <a:lnTo>
                        <a:pt x="1959" y="2950"/>
                      </a:lnTo>
                      <a:lnTo>
                        <a:pt x="1959" y="2946"/>
                      </a:lnTo>
                      <a:lnTo>
                        <a:pt x="1960" y="2941"/>
                      </a:lnTo>
                      <a:lnTo>
                        <a:pt x="1962" y="2937"/>
                      </a:lnTo>
                      <a:lnTo>
                        <a:pt x="1966" y="2931"/>
                      </a:lnTo>
                      <a:lnTo>
                        <a:pt x="1970" y="2926"/>
                      </a:lnTo>
                      <a:lnTo>
                        <a:pt x="1966" y="2925"/>
                      </a:lnTo>
                      <a:lnTo>
                        <a:pt x="1959" y="2925"/>
                      </a:lnTo>
                      <a:lnTo>
                        <a:pt x="1952" y="2926"/>
                      </a:lnTo>
                      <a:lnTo>
                        <a:pt x="1946" y="2927"/>
                      </a:lnTo>
                      <a:lnTo>
                        <a:pt x="1938" y="2928"/>
                      </a:lnTo>
                      <a:lnTo>
                        <a:pt x="1931" y="2929"/>
                      </a:lnTo>
                      <a:lnTo>
                        <a:pt x="1925" y="2928"/>
                      </a:lnTo>
                      <a:lnTo>
                        <a:pt x="1921" y="2926"/>
                      </a:lnTo>
                      <a:lnTo>
                        <a:pt x="1920" y="2925"/>
                      </a:lnTo>
                      <a:lnTo>
                        <a:pt x="1920" y="2923"/>
                      </a:lnTo>
                      <a:lnTo>
                        <a:pt x="1920" y="2922"/>
                      </a:lnTo>
                      <a:lnTo>
                        <a:pt x="1921" y="2921"/>
                      </a:lnTo>
                      <a:lnTo>
                        <a:pt x="1925" y="2919"/>
                      </a:lnTo>
                      <a:lnTo>
                        <a:pt x="1930" y="2917"/>
                      </a:lnTo>
                      <a:lnTo>
                        <a:pt x="1941" y="2915"/>
                      </a:lnTo>
                      <a:lnTo>
                        <a:pt x="1946" y="2913"/>
                      </a:lnTo>
                      <a:lnTo>
                        <a:pt x="1941" y="2908"/>
                      </a:lnTo>
                      <a:lnTo>
                        <a:pt x="1927" y="2896"/>
                      </a:lnTo>
                      <a:lnTo>
                        <a:pt x="1907" y="2880"/>
                      </a:lnTo>
                      <a:lnTo>
                        <a:pt x="1884" y="2864"/>
                      </a:lnTo>
                      <a:lnTo>
                        <a:pt x="1885" y="2854"/>
                      </a:lnTo>
                      <a:lnTo>
                        <a:pt x="1885" y="2846"/>
                      </a:lnTo>
                      <a:lnTo>
                        <a:pt x="1885" y="2837"/>
                      </a:lnTo>
                      <a:lnTo>
                        <a:pt x="1883" y="2829"/>
                      </a:lnTo>
                      <a:lnTo>
                        <a:pt x="1880" y="2815"/>
                      </a:lnTo>
                      <a:lnTo>
                        <a:pt x="1874" y="2802"/>
                      </a:lnTo>
                      <a:lnTo>
                        <a:pt x="1869" y="2789"/>
                      </a:lnTo>
                      <a:lnTo>
                        <a:pt x="1864" y="2775"/>
                      </a:lnTo>
                      <a:lnTo>
                        <a:pt x="1862" y="2769"/>
                      </a:lnTo>
                      <a:lnTo>
                        <a:pt x="1861" y="2761"/>
                      </a:lnTo>
                      <a:lnTo>
                        <a:pt x="1860" y="2752"/>
                      </a:lnTo>
                      <a:lnTo>
                        <a:pt x="1860" y="2743"/>
                      </a:lnTo>
                      <a:lnTo>
                        <a:pt x="1861" y="2740"/>
                      </a:lnTo>
                      <a:lnTo>
                        <a:pt x="1860" y="2736"/>
                      </a:lnTo>
                      <a:lnTo>
                        <a:pt x="1859" y="2735"/>
                      </a:lnTo>
                      <a:lnTo>
                        <a:pt x="1858" y="2734"/>
                      </a:lnTo>
                      <a:lnTo>
                        <a:pt x="1852" y="2732"/>
                      </a:lnTo>
                      <a:lnTo>
                        <a:pt x="1845" y="2732"/>
                      </a:lnTo>
                      <a:lnTo>
                        <a:pt x="1839" y="2733"/>
                      </a:lnTo>
                      <a:lnTo>
                        <a:pt x="1832" y="2733"/>
                      </a:lnTo>
                      <a:lnTo>
                        <a:pt x="1826" y="2732"/>
                      </a:lnTo>
                      <a:lnTo>
                        <a:pt x="1823" y="2731"/>
                      </a:lnTo>
                      <a:lnTo>
                        <a:pt x="1825" y="2725"/>
                      </a:lnTo>
                      <a:lnTo>
                        <a:pt x="1831" y="2719"/>
                      </a:lnTo>
                      <a:lnTo>
                        <a:pt x="1834" y="2714"/>
                      </a:lnTo>
                      <a:lnTo>
                        <a:pt x="1836" y="2711"/>
                      </a:lnTo>
                      <a:lnTo>
                        <a:pt x="1836" y="2708"/>
                      </a:lnTo>
                      <a:lnTo>
                        <a:pt x="1835" y="2705"/>
                      </a:lnTo>
                      <a:lnTo>
                        <a:pt x="1828" y="2701"/>
                      </a:lnTo>
                      <a:lnTo>
                        <a:pt x="1820" y="2699"/>
                      </a:lnTo>
                      <a:lnTo>
                        <a:pt x="1814" y="2698"/>
                      </a:lnTo>
                      <a:lnTo>
                        <a:pt x="1809" y="2699"/>
                      </a:lnTo>
                      <a:lnTo>
                        <a:pt x="1803" y="2700"/>
                      </a:lnTo>
                      <a:lnTo>
                        <a:pt x="1799" y="2700"/>
                      </a:lnTo>
                      <a:lnTo>
                        <a:pt x="1793" y="2699"/>
                      </a:lnTo>
                      <a:lnTo>
                        <a:pt x="1786" y="2693"/>
                      </a:lnTo>
                      <a:lnTo>
                        <a:pt x="1793" y="2683"/>
                      </a:lnTo>
                      <a:lnTo>
                        <a:pt x="1799" y="2670"/>
                      </a:lnTo>
                      <a:lnTo>
                        <a:pt x="1799" y="2667"/>
                      </a:lnTo>
                      <a:lnTo>
                        <a:pt x="1797" y="2667"/>
                      </a:lnTo>
                      <a:lnTo>
                        <a:pt x="1796" y="2666"/>
                      </a:lnTo>
                      <a:lnTo>
                        <a:pt x="1795" y="2667"/>
                      </a:lnTo>
                      <a:lnTo>
                        <a:pt x="1793" y="2669"/>
                      </a:lnTo>
                      <a:lnTo>
                        <a:pt x="1790" y="2672"/>
                      </a:lnTo>
                      <a:lnTo>
                        <a:pt x="1787" y="2675"/>
                      </a:lnTo>
                      <a:lnTo>
                        <a:pt x="1786" y="2679"/>
                      </a:lnTo>
                      <a:lnTo>
                        <a:pt x="1786" y="2681"/>
                      </a:lnTo>
                      <a:lnTo>
                        <a:pt x="1786" y="2682"/>
                      </a:lnTo>
                      <a:lnTo>
                        <a:pt x="1783" y="2681"/>
                      </a:lnTo>
                      <a:lnTo>
                        <a:pt x="1781" y="2680"/>
                      </a:lnTo>
                      <a:lnTo>
                        <a:pt x="1779" y="2676"/>
                      </a:lnTo>
                      <a:lnTo>
                        <a:pt x="1777" y="2673"/>
                      </a:lnTo>
                      <a:lnTo>
                        <a:pt x="1776" y="2664"/>
                      </a:lnTo>
                      <a:lnTo>
                        <a:pt x="1774" y="2657"/>
                      </a:lnTo>
                      <a:lnTo>
                        <a:pt x="1766" y="2657"/>
                      </a:lnTo>
                      <a:lnTo>
                        <a:pt x="1759" y="2657"/>
                      </a:lnTo>
                      <a:lnTo>
                        <a:pt x="1752" y="2657"/>
                      </a:lnTo>
                      <a:lnTo>
                        <a:pt x="1745" y="2655"/>
                      </a:lnTo>
                      <a:lnTo>
                        <a:pt x="1735" y="2651"/>
                      </a:lnTo>
                      <a:lnTo>
                        <a:pt x="1725" y="2645"/>
                      </a:lnTo>
                      <a:lnTo>
                        <a:pt x="1716" y="2639"/>
                      </a:lnTo>
                      <a:lnTo>
                        <a:pt x="1706" y="2634"/>
                      </a:lnTo>
                      <a:lnTo>
                        <a:pt x="1700" y="2633"/>
                      </a:lnTo>
                      <a:lnTo>
                        <a:pt x="1693" y="2632"/>
                      </a:lnTo>
                      <a:lnTo>
                        <a:pt x="1685" y="2632"/>
                      </a:lnTo>
                      <a:lnTo>
                        <a:pt x="1676" y="2633"/>
                      </a:lnTo>
                      <a:lnTo>
                        <a:pt x="1676" y="2627"/>
                      </a:lnTo>
                      <a:lnTo>
                        <a:pt x="1674" y="2623"/>
                      </a:lnTo>
                      <a:lnTo>
                        <a:pt x="1671" y="2621"/>
                      </a:lnTo>
                      <a:lnTo>
                        <a:pt x="1667" y="2617"/>
                      </a:lnTo>
                      <a:lnTo>
                        <a:pt x="1659" y="2613"/>
                      </a:lnTo>
                      <a:lnTo>
                        <a:pt x="1652" y="2609"/>
                      </a:lnTo>
                      <a:lnTo>
                        <a:pt x="1653" y="2595"/>
                      </a:lnTo>
                      <a:lnTo>
                        <a:pt x="1652" y="2584"/>
                      </a:lnTo>
                      <a:lnTo>
                        <a:pt x="1639" y="2584"/>
                      </a:lnTo>
                      <a:lnTo>
                        <a:pt x="1628" y="2584"/>
                      </a:lnTo>
                      <a:lnTo>
                        <a:pt x="1627" y="2575"/>
                      </a:lnTo>
                      <a:lnTo>
                        <a:pt x="1625" y="2560"/>
                      </a:lnTo>
                      <a:lnTo>
                        <a:pt x="1624" y="2552"/>
                      </a:lnTo>
                      <a:lnTo>
                        <a:pt x="1622" y="2546"/>
                      </a:lnTo>
                      <a:lnTo>
                        <a:pt x="1621" y="2545"/>
                      </a:lnTo>
                      <a:lnTo>
                        <a:pt x="1619" y="2544"/>
                      </a:lnTo>
                      <a:lnTo>
                        <a:pt x="1617" y="2545"/>
                      </a:lnTo>
                      <a:lnTo>
                        <a:pt x="1616" y="2547"/>
                      </a:lnTo>
                      <a:lnTo>
                        <a:pt x="1613" y="2550"/>
                      </a:lnTo>
                      <a:lnTo>
                        <a:pt x="1609" y="2551"/>
                      </a:lnTo>
                      <a:lnTo>
                        <a:pt x="1607" y="2551"/>
                      </a:lnTo>
                      <a:lnTo>
                        <a:pt x="1604" y="2550"/>
                      </a:lnTo>
                      <a:lnTo>
                        <a:pt x="1598" y="2544"/>
                      </a:lnTo>
                      <a:lnTo>
                        <a:pt x="1592" y="2535"/>
                      </a:lnTo>
                      <a:lnTo>
                        <a:pt x="1587" y="2531"/>
                      </a:lnTo>
                      <a:lnTo>
                        <a:pt x="1582" y="2525"/>
                      </a:lnTo>
                      <a:lnTo>
                        <a:pt x="1580" y="2523"/>
                      </a:lnTo>
                      <a:lnTo>
                        <a:pt x="1578" y="2520"/>
                      </a:lnTo>
                      <a:lnTo>
                        <a:pt x="1578" y="2515"/>
                      </a:lnTo>
                      <a:lnTo>
                        <a:pt x="1578" y="2511"/>
                      </a:lnTo>
                      <a:lnTo>
                        <a:pt x="1564" y="2511"/>
                      </a:lnTo>
                      <a:lnTo>
                        <a:pt x="1554" y="2513"/>
                      </a:lnTo>
                      <a:lnTo>
                        <a:pt x="1546" y="2514"/>
                      </a:lnTo>
                      <a:lnTo>
                        <a:pt x="1539" y="2516"/>
                      </a:lnTo>
                      <a:lnTo>
                        <a:pt x="1534" y="2516"/>
                      </a:lnTo>
                      <a:lnTo>
                        <a:pt x="1527" y="2516"/>
                      </a:lnTo>
                      <a:lnTo>
                        <a:pt x="1518" y="2514"/>
                      </a:lnTo>
                      <a:lnTo>
                        <a:pt x="1505" y="2511"/>
                      </a:lnTo>
                      <a:lnTo>
                        <a:pt x="1501" y="2512"/>
                      </a:lnTo>
                      <a:lnTo>
                        <a:pt x="1498" y="2515"/>
                      </a:lnTo>
                      <a:lnTo>
                        <a:pt x="1496" y="2520"/>
                      </a:lnTo>
                      <a:lnTo>
                        <a:pt x="1494" y="2524"/>
                      </a:lnTo>
                      <a:lnTo>
                        <a:pt x="1493" y="2527"/>
                      </a:lnTo>
                      <a:lnTo>
                        <a:pt x="1489" y="2531"/>
                      </a:lnTo>
                      <a:lnTo>
                        <a:pt x="1486" y="2534"/>
                      </a:lnTo>
                      <a:lnTo>
                        <a:pt x="1480" y="2535"/>
                      </a:lnTo>
                      <a:lnTo>
                        <a:pt x="1479" y="2541"/>
                      </a:lnTo>
                      <a:lnTo>
                        <a:pt x="1479" y="2545"/>
                      </a:lnTo>
                      <a:lnTo>
                        <a:pt x="1479" y="2548"/>
                      </a:lnTo>
                      <a:lnTo>
                        <a:pt x="1480" y="2552"/>
                      </a:lnTo>
                      <a:lnTo>
                        <a:pt x="1484" y="2557"/>
                      </a:lnTo>
                      <a:lnTo>
                        <a:pt x="1488" y="2561"/>
                      </a:lnTo>
                      <a:lnTo>
                        <a:pt x="1494" y="2565"/>
                      </a:lnTo>
                      <a:lnTo>
                        <a:pt x="1499" y="2570"/>
                      </a:lnTo>
                      <a:lnTo>
                        <a:pt x="1501" y="2572"/>
                      </a:lnTo>
                      <a:lnTo>
                        <a:pt x="1504" y="2575"/>
                      </a:lnTo>
                      <a:lnTo>
                        <a:pt x="1505" y="2578"/>
                      </a:lnTo>
                      <a:lnTo>
                        <a:pt x="1505" y="2584"/>
                      </a:lnTo>
                      <a:lnTo>
                        <a:pt x="1508" y="2592"/>
                      </a:lnTo>
                      <a:lnTo>
                        <a:pt x="1516" y="2603"/>
                      </a:lnTo>
                      <a:lnTo>
                        <a:pt x="1524" y="2613"/>
                      </a:lnTo>
                      <a:lnTo>
                        <a:pt x="1529" y="2621"/>
                      </a:lnTo>
                      <a:lnTo>
                        <a:pt x="1534" y="2625"/>
                      </a:lnTo>
                      <a:lnTo>
                        <a:pt x="1539" y="2630"/>
                      </a:lnTo>
                      <a:lnTo>
                        <a:pt x="1542" y="2631"/>
                      </a:lnTo>
                      <a:lnTo>
                        <a:pt x="1545" y="2632"/>
                      </a:lnTo>
                      <a:lnTo>
                        <a:pt x="1549" y="2633"/>
                      </a:lnTo>
                      <a:lnTo>
                        <a:pt x="1554" y="2633"/>
                      </a:lnTo>
                      <a:lnTo>
                        <a:pt x="1552" y="2639"/>
                      </a:lnTo>
                      <a:lnTo>
                        <a:pt x="1549" y="2644"/>
                      </a:lnTo>
                      <a:lnTo>
                        <a:pt x="1549" y="2650"/>
                      </a:lnTo>
                      <a:lnTo>
                        <a:pt x="1549" y="2653"/>
                      </a:lnTo>
                      <a:lnTo>
                        <a:pt x="1552" y="2656"/>
                      </a:lnTo>
                      <a:lnTo>
                        <a:pt x="1554" y="2660"/>
                      </a:lnTo>
                      <a:lnTo>
                        <a:pt x="1557" y="2662"/>
                      </a:lnTo>
                      <a:lnTo>
                        <a:pt x="1560" y="2665"/>
                      </a:lnTo>
                      <a:lnTo>
                        <a:pt x="1568" y="2669"/>
                      </a:lnTo>
                      <a:lnTo>
                        <a:pt x="1577" y="2672"/>
                      </a:lnTo>
                      <a:lnTo>
                        <a:pt x="1585" y="2676"/>
                      </a:lnTo>
                      <a:lnTo>
                        <a:pt x="1592" y="2682"/>
                      </a:lnTo>
                      <a:lnTo>
                        <a:pt x="1594" y="2691"/>
                      </a:lnTo>
                      <a:lnTo>
                        <a:pt x="1599" y="2706"/>
                      </a:lnTo>
                      <a:lnTo>
                        <a:pt x="1603" y="2713"/>
                      </a:lnTo>
                      <a:lnTo>
                        <a:pt x="1606" y="2719"/>
                      </a:lnTo>
                      <a:lnTo>
                        <a:pt x="1608" y="2720"/>
                      </a:lnTo>
                      <a:lnTo>
                        <a:pt x="1611" y="2721"/>
                      </a:lnTo>
                      <a:lnTo>
                        <a:pt x="1613" y="2720"/>
                      </a:lnTo>
                      <a:lnTo>
                        <a:pt x="1616" y="2719"/>
                      </a:lnTo>
                      <a:lnTo>
                        <a:pt x="1621" y="2713"/>
                      </a:lnTo>
                      <a:lnTo>
                        <a:pt x="1624" y="2711"/>
                      </a:lnTo>
                      <a:lnTo>
                        <a:pt x="1625" y="2711"/>
                      </a:lnTo>
                      <a:lnTo>
                        <a:pt x="1624" y="2714"/>
                      </a:lnTo>
                      <a:lnTo>
                        <a:pt x="1624" y="2718"/>
                      </a:lnTo>
                      <a:lnTo>
                        <a:pt x="1624" y="2722"/>
                      </a:lnTo>
                      <a:lnTo>
                        <a:pt x="1625" y="2726"/>
                      </a:lnTo>
                      <a:lnTo>
                        <a:pt x="1628" y="2731"/>
                      </a:lnTo>
                      <a:lnTo>
                        <a:pt x="1641" y="2735"/>
                      </a:lnTo>
                      <a:lnTo>
                        <a:pt x="1655" y="2740"/>
                      </a:lnTo>
                      <a:lnTo>
                        <a:pt x="1662" y="2743"/>
                      </a:lnTo>
                      <a:lnTo>
                        <a:pt x="1668" y="2749"/>
                      </a:lnTo>
                      <a:lnTo>
                        <a:pt x="1671" y="2752"/>
                      </a:lnTo>
                      <a:lnTo>
                        <a:pt x="1673" y="2757"/>
                      </a:lnTo>
                      <a:lnTo>
                        <a:pt x="1675" y="2761"/>
                      </a:lnTo>
                      <a:lnTo>
                        <a:pt x="1676" y="2768"/>
                      </a:lnTo>
                      <a:lnTo>
                        <a:pt x="1682" y="2765"/>
                      </a:lnTo>
                      <a:lnTo>
                        <a:pt x="1686" y="2765"/>
                      </a:lnTo>
                      <a:lnTo>
                        <a:pt x="1690" y="2767"/>
                      </a:lnTo>
                      <a:lnTo>
                        <a:pt x="1693" y="2770"/>
                      </a:lnTo>
                      <a:lnTo>
                        <a:pt x="1698" y="2777"/>
                      </a:lnTo>
                      <a:lnTo>
                        <a:pt x="1701" y="2779"/>
                      </a:lnTo>
                      <a:lnTo>
                        <a:pt x="1706" y="2778"/>
                      </a:lnTo>
                      <a:lnTo>
                        <a:pt x="1712" y="2774"/>
                      </a:lnTo>
                      <a:lnTo>
                        <a:pt x="1713" y="2772"/>
                      </a:lnTo>
                      <a:lnTo>
                        <a:pt x="1714" y="2770"/>
                      </a:lnTo>
                      <a:lnTo>
                        <a:pt x="1714" y="2768"/>
                      </a:lnTo>
                      <a:lnTo>
                        <a:pt x="1713" y="2768"/>
                      </a:lnTo>
                      <a:lnTo>
                        <a:pt x="1717" y="2770"/>
                      </a:lnTo>
                      <a:lnTo>
                        <a:pt x="1722" y="2774"/>
                      </a:lnTo>
                      <a:lnTo>
                        <a:pt x="1725" y="2779"/>
                      </a:lnTo>
                      <a:lnTo>
                        <a:pt x="1727" y="2783"/>
                      </a:lnTo>
                      <a:lnTo>
                        <a:pt x="1731" y="2787"/>
                      </a:lnTo>
                      <a:lnTo>
                        <a:pt x="1733" y="2788"/>
                      </a:lnTo>
                      <a:lnTo>
                        <a:pt x="1735" y="2785"/>
                      </a:lnTo>
                      <a:lnTo>
                        <a:pt x="1737" y="2779"/>
                      </a:lnTo>
                      <a:lnTo>
                        <a:pt x="1743" y="2779"/>
                      </a:lnTo>
                      <a:lnTo>
                        <a:pt x="1746" y="2780"/>
                      </a:lnTo>
                      <a:lnTo>
                        <a:pt x="1749" y="2782"/>
                      </a:lnTo>
                      <a:lnTo>
                        <a:pt x="1750" y="2785"/>
                      </a:lnTo>
                      <a:lnTo>
                        <a:pt x="1751" y="2794"/>
                      </a:lnTo>
                      <a:lnTo>
                        <a:pt x="1751" y="2803"/>
                      </a:lnTo>
                      <a:lnTo>
                        <a:pt x="1751" y="2808"/>
                      </a:lnTo>
                      <a:lnTo>
                        <a:pt x="1752" y="2811"/>
                      </a:lnTo>
                      <a:lnTo>
                        <a:pt x="1753" y="2815"/>
                      </a:lnTo>
                      <a:lnTo>
                        <a:pt x="1754" y="2818"/>
                      </a:lnTo>
                      <a:lnTo>
                        <a:pt x="1757" y="2819"/>
                      </a:lnTo>
                      <a:lnTo>
                        <a:pt x="1762" y="2820"/>
                      </a:lnTo>
                      <a:lnTo>
                        <a:pt x="1767" y="2819"/>
                      </a:lnTo>
                      <a:lnTo>
                        <a:pt x="1774" y="2815"/>
                      </a:lnTo>
                      <a:lnTo>
                        <a:pt x="1774" y="2821"/>
                      </a:lnTo>
                      <a:lnTo>
                        <a:pt x="1772" y="2824"/>
                      </a:lnTo>
                      <a:lnTo>
                        <a:pt x="1770" y="2827"/>
                      </a:lnTo>
                      <a:lnTo>
                        <a:pt x="1765" y="2829"/>
                      </a:lnTo>
                      <a:lnTo>
                        <a:pt x="1756" y="2830"/>
                      </a:lnTo>
                      <a:lnTo>
                        <a:pt x="1745" y="2830"/>
                      </a:lnTo>
                      <a:lnTo>
                        <a:pt x="1733" y="2829"/>
                      </a:lnTo>
                      <a:lnTo>
                        <a:pt x="1722" y="2827"/>
                      </a:lnTo>
                      <a:lnTo>
                        <a:pt x="1711" y="2827"/>
                      </a:lnTo>
                      <a:lnTo>
                        <a:pt x="1701" y="2828"/>
                      </a:lnTo>
                      <a:lnTo>
                        <a:pt x="1704" y="2832"/>
                      </a:lnTo>
                      <a:lnTo>
                        <a:pt x="1707" y="2836"/>
                      </a:lnTo>
                      <a:lnTo>
                        <a:pt x="1711" y="2838"/>
                      </a:lnTo>
                      <a:lnTo>
                        <a:pt x="1714" y="2840"/>
                      </a:lnTo>
                      <a:lnTo>
                        <a:pt x="1717" y="2842"/>
                      </a:lnTo>
                      <a:lnTo>
                        <a:pt x="1721" y="2844"/>
                      </a:lnTo>
                      <a:lnTo>
                        <a:pt x="1723" y="2848"/>
                      </a:lnTo>
                      <a:lnTo>
                        <a:pt x="1725" y="2852"/>
                      </a:lnTo>
                      <a:lnTo>
                        <a:pt x="1726" y="2858"/>
                      </a:lnTo>
                      <a:lnTo>
                        <a:pt x="1727" y="2862"/>
                      </a:lnTo>
                      <a:lnTo>
                        <a:pt x="1727" y="2867"/>
                      </a:lnTo>
                      <a:lnTo>
                        <a:pt x="1726" y="2872"/>
                      </a:lnTo>
                      <a:lnTo>
                        <a:pt x="1724" y="2882"/>
                      </a:lnTo>
                      <a:lnTo>
                        <a:pt x="1721" y="2892"/>
                      </a:lnTo>
                      <a:lnTo>
                        <a:pt x="1718" y="2901"/>
                      </a:lnTo>
                      <a:lnTo>
                        <a:pt x="1718" y="2908"/>
                      </a:lnTo>
                      <a:lnTo>
                        <a:pt x="1718" y="2911"/>
                      </a:lnTo>
                      <a:lnTo>
                        <a:pt x="1720" y="2912"/>
                      </a:lnTo>
                      <a:lnTo>
                        <a:pt x="1722" y="2913"/>
                      </a:lnTo>
                      <a:lnTo>
                        <a:pt x="1725" y="2913"/>
                      </a:lnTo>
                      <a:lnTo>
                        <a:pt x="1721" y="2920"/>
                      </a:lnTo>
                      <a:lnTo>
                        <a:pt x="1715" y="2925"/>
                      </a:lnTo>
                      <a:lnTo>
                        <a:pt x="1707" y="2928"/>
                      </a:lnTo>
                      <a:lnTo>
                        <a:pt x="1700" y="2930"/>
                      </a:lnTo>
                      <a:lnTo>
                        <a:pt x="1682" y="2935"/>
                      </a:lnTo>
                      <a:lnTo>
                        <a:pt x="1664" y="2938"/>
                      </a:lnTo>
                      <a:lnTo>
                        <a:pt x="1667" y="2937"/>
                      </a:lnTo>
                      <a:lnTo>
                        <a:pt x="1670" y="2935"/>
                      </a:lnTo>
                      <a:lnTo>
                        <a:pt x="1671" y="2931"/>
                      </a:lnTo>
                      <a:lnTo>
                        <a:pt x="1672" y="2928"/>
                      </a:lnTo>
                      <a:lnTo>
                        <a:pt x="1674" y="2920"/>
                      </a:lnTo>
                      <a:lnTo>
                        <a:pt x="1675" y="2912"/>
                      </a:lnTo>
                      <a:lnTo>
                        <a:pt x="1676" y="2903"/>
                      </a:lnTo>
                      <a:lnTo>
                        <a:pt x="1678" y="2897"/>
                      </a:lnTo>
                      <a:lnTo>
                        <a:pt x="1680" y="2894"/>
                      </a:lnTo>
                      <a:lnTo>
                        <a:pt x="1682" y="2892"/>
                      </a:lnTo>
                      <a:lnTo>
                        <a:pt x="1685" y="2890"/>
                      </a:lnTo>
                      <a:lnTo>
                        <a:pt x="1688" y="2889"/>
                      </a:lnTo>
                      <a:lnTo>
                        <a:pt x="1685" y="2886"/>
                      </a:lnTo>
                      <a:lnTo>
                        <a:pt x="1683" y="2880"/>
                      </a:lnTo>
                      <a:lnTo>
                        <a:pt x="1681" y="2874"/>
                      </a:lnTo>
                      <a:lnTo>
                        <a:pt x="1680" y="2869"/>
                      </a:lnTo>
                      <a:lnTo>
                        <a:pt x="1677" y="2862"/>
                      </a:lnTo>
                      <a:lnTo>
                        <a:pt x="1674" y="2858"/>
                      </a:lnTo>
                      <a:lnTo>
                        <a:pt x="1672" y="2856"/>
                      </a:lnTo>
                      <a:lnTo>
                        <a:pt x="1670" y="2854"/>
                      </a:lnTo>
                      <a:lnTo>
                        <a:pt x="1667" y="2853"/>
                      </a:lnTo>
                      <a:lnTo>
                        <a:pt x="1664" y="2852"/>
                      </a:lnTo>
                      <a:lnTo>
                        <a:pt x="1662" y="2852"/>
                      </a:lnTo>
                      <a:lnTo>
                        <a:pt x="1659" y="2851"/>
                      </a:lnTo>
                      <a:lnTo>
                        <a:pt x="1658" y="2851"/>
                      </a:lnTo>
                      <a:lnTo>
                        <a:pt x="1657" y="2849"/>
                      </a:lnTo>
                      <a:lnTo>
                        <a:pt x="1657" y="2846"/>
                      </a:lnTo>
                      <a:lnTo>
                        <a:pt x="1657" y="2841"/>
                      </a:lnTo>
                      <a:lnTo>
                        <a:pt x="1657" y="2836"/>
                      </a:lnTo>
                      <a:lnTo>
                        <a:pt x="1655" y="2830"/>
                      </a:lnTo>
                      <a:lnTo>
                        <a:pt x="1653" y="2827"/>
                      </a:lnTo>
                      <a:lnTo>
                        <a:pt x="1649" y="2823"/>
                      </a:lnTo>
                      <a:lnTo>
                        <a:pt x="1645" y="2820"/>
                      </a:lnTo>
                      <a:lnTo>
                        <a:pt x="1639" y="2815"/>
                      </a:lnTo>
                      <a:lnTo>
                        <a:pt x="1628" y="2811"/>
                      </a:lnTo>
                      <a:lnTo>
                        <a:pt x="1615" y="2807"/>
                      </a:lnTo>
                      <a:lnTo>
                        <a:pt x="1609" y="2803"/>
                      </a:lnTo>
                      <a:lnTo>
                        <a:pt x="1606" y="2798"/>
                      </a:lnTo>
                      <a:lnTo>
                        <a:pt x="1604" y="2794"/>
                      </a:lnTo>
                      <a:lnTo>
                        <a:pt x="1604" y="2790"/>
                      </a:lnTo>
                      <a:lnTo>
                        <a:pt x="1603" y="2785"/>
                      </a:lnTo>
                      <a:lnTo>
                        <a:pt x="1603" y="2779"/>
                      </a:lnTo>
                      <a:lnTo>
                        <a:pt x="1594" y="2781"/>
                      </a:lnTo>
                      <a:lnTo>
                        <a:pt x="1586" y="2781"/>
                      </a:lnTo>
                      <a:lnTo>
                        <a:pt x="1578" y="2781"/>
                      </a:lnTo>
                      <a:lnTo>
                        <a:pt x="1572" y="2780"/>
                      </a:lnTo>
                      <a:lnTo>
                        <a:pt x="1560" y="2777"/>
                      </a:lnTo>
                      <a:lnTo>
                        <a:pt x="1550" y="2771"/>
                      </a:lnTo>
                      <a:lnTo>
                        <a:pt x="1540" y="2765"/>
                      </a:lnTo>
                      <a:lnTo>
                        <a:pt x="1530" y="2760"/>
                      </a:lnTo>
                      <a:lnTo>
                        <a:pt x="1525" y="2759"/>
                      </a:lnTo>
                      <a:lnTo>
                        <a:pt x="1519" y="2757"/>
                      </a:lnTo>
                      <a:lnTo>
                        <a:pt x="1513" y="2755"/>
                      </a:lnTo>
                      <a:lnTo>
                        <a:pt x="1505" y="2755"/>
                      </a:lnTo>
                      <a:lnTo>
                        <a:pt x="1501" y="2744"/>
                      </a:lnTo>
                      <a:lnTo>
                        <a:pt x="1497" y="2735"/>
                      </a:lnTo>
                      <a:lnTo>
                        <a:pt x="1491" y="2726"/>
                      </a:lnTo>
                      <a:lnTo>
                        <a:pt x="1485" y="2719"/>
                      </a:lnTo>
                      <a:lnTo>
                        <a:pt x="1471" y="2702"/>
                      </a:lnTo>
                      <a:lnTo>
                        <a:pt x="1457" y="2682"/>
                      </a:lnTo>
                      <a:lnTo>
                        <a:pt x="1452" y="2679"/>
                      </a:lnTo>
                      <a:lnTo>
                        <a:pt x="1449" y="2678"/>
                      </a:lnTo>
                      <a:lnTo>
                        <a:pt x="1447" y="2678"/>
                      </a:lnTo>
                      <a:lnTo>
                        <a:pt x="1446" y="2676"/>
                      </a:lnTo>
                      <a:lnTo>
                        <a:pt x="1445" y="2673"/>
                      </a:lnTo>
                      <a:lnTo>
                        <a:pt x="1444" y="2670"/>
                      </a:lnTo>
                      <a:lnTo>
                        <a:pt x="1444" y="2664"/>
                      </a:lnTo>
                      <a:lnTo>
                        <a:pt x="1441" y="2662"/>
                      </a:lnTo>
                      <a:lnTo>
                        <a:pt x="1438" y="2661"/>
                      </a:lnTo>
                      <a:lnTo>
                        <a:pt x="1435" y="2660"/>
                      </a:lnTo>
                      <a:lnTo>
                        <a:pt x="1430" y="2660"/>
                      </a:lnTo>
                      <a:lnTo>
                        <a:pt x="1427" y="2660"/>
                      </a:lnTo>
                      <a:lnTo>
                        <a:pt x="1422" y="2659"/>
                      </a:lnTo>
                      <a:lnTo>
                        <a:pt x="1419" y="2657"/>
                      </a:lnTo>
                      <a:lnTo>
                        <a:pt x="1420" y="2644"/>
                      </a:lnTo>
                      <a:lnTo>
                        <a:pt x="1419" y="2633"/>
                      </a:lnTo>
                      <a:lnTo>
                        <a:pt x="1415" y="2631"/>
                      </a:lnTo>
                      <a:lnTo>
                        <a:pt x="1409" y="2631"/>
                      </a:lnTo>
                      <a:lnTo>
                        <a:pt x="1402" y="2631"/>
                      </a:lnTo>
                      <a:lnTo>
                        <a:pt x="1396" y="2632"/>
                      </a:lnTo>
                      <a:lnTo>
                        <a:pt x="1388" y="2634"/>
                      </a:lnTo>
                      <a:lnTo>
                        <a:pt x="1381" y="2634"/>
                      </a:lnTo>
                      <a:lnTo>
                        <a:pt x="1376" y="2634"/>
                      </a:lnTo>
                      <a:lnTo>
                        <a:pt x="1371" y="2633"/>
                      </a:lnTo>
                      <a:lnTo>
                        <a:pt x="1370" y="2632"/>
                      </a:lnTo>
                      <a:lnTo>
                        <a:pt x="1370" y="2631"/>
                      </a:lnTo>
                      <a:lnTo>
                        <a:pt x="1370" y="2630"/>
                      </a:lnTo>
                      <a:lnTo>
                        <a:pt x="1371" y="2629"/>
                      </a:lnTo>
                      <a:lnTo>
                        <a:pt x="1375" y="2625"/>
                      </a:lnTo>
                      <a:lnTo>
                        <a:pt x="1379" y="2623"/>
                      </a:lnTo>
                      <a:lnTo>
                        <a:pt x="1385" y="2621"/>
                      </a:lnTo>
                      <a:lnTo>
                        <a:pt x="1389" y="2620"/>
                      </a:lnTo>
                      <a:lnTo>
                        <a:pt x="1393" y="2620"/>
                      </a:lnTo>
                      <a:lnTo>
                        <a:pt x="1396" y="2621"/>
                      </a:lnTo>
                      <a:lnTo>
                        <a:pt x="1391" y="2615"/>
                      </a:lnTo>
                      <a:lnTo>
                        <a:pt x="1387" y="2611"/>
                      </a:lnTo>
                      <a:lnTo>
                        <a:pt x="1381" y="2607"/>
                      </a:lnTo>
                      <a:lnTo>
                        <a:pt x="1375" y="2604"/>
                      </a:lnTo>
                      <a:lnTo>
                        <a:pt x="1367" y="2602"/>
                      </a:lnTo>
                      <a:lnTo>
                        <a:pt x="1359" y="2600"/>
                      </a:lnTo>
                      <a:lnTo>
                        <a:pt x="1350" y="2599"/>
                      </a:lnTo>
                      <a:lnTo>
                        <a:pt x="1341" y="2597"/>
                      </a:lnTo>
                      <a:lnTo>
                        <a:pt x="1323" y="2597"/>
                      </a:lnTo>
                      <a:lnTo>
                        <a:pt x="1304" y="2600"/>
                      </a:lnTo>
                      <a:lnTo>
                        <a:pt x="1288" y="2603"/>
                      </a:lnTo>
                      <a:lnTo>
                        <a:pt x="1273" y="2609"/>
                      </a:lnTo>
                      <a:lnTo>
                        <a:pt x="1272" y="2610"/>
                      </a:lnTo>
                      <a:lnTo>
                        <a:pt x="1272" y="2611"/>
                      </a:lnTo>
                      <a:lnTo>
                        <a:pt x="1272" y="2612"/>
                      </a:lnTo>
                      <a:lnTo>
                        <a:pt x="1274" y="2614"/>
                      </a:lnTo>
                      <a:lnTo>
                        <a:pt x="1278" y="2616"/>
                      </a:lnTo>
                      <a:lnTo>
                        <a:pt x="1282" y="2617"/>
                      </a:lnTo>
                      <a:lnTo>
                        <a:pt x="1292" y="2621"/>
                      </a:lnTo>
                      <a:lnTo>
                        <a:pt x="1298" y="2621"/>
                      </a:lnTo>
                      <a:lnTo>
                        <a:pt x="1293" y="2625"/>
                      </a:lnTo>
                      <a:lnTo>
                        <a:pt x="1290" y="2627"/>
                      </a:lnTo>
                      <a:lnTo>
                        <a:pt x="1286" y="2629"/>
                      </a:lnTo>
                      <a:lnTo>
                        <a:pt x="1282" y="2629"/>
                      </a:lnTo>
                      <a:lnTo>
                        <a:pt x="1278" y="2629"/>
                      </a:lnTo>
                      <a:lnTo>
                        <a:pt x="1272" y="2629"/>
                      </a:lnTo>
                      <a:lnTo>
                        <a:pt x="1267" y="2630"/>
                      </a:lnTo>
                      <a:lnTo>
                        <a:pt x="1261" y="2633"/>
                      </a:lnTo>
                      <a:lnTo>
                        <a:pt x="1257" y="2635"/>
                      </a:lnTo>
                      <a:lnTo>
                        <a:pt x="1252" y="2639"/>
                      </a:lnTo>
                      <a:lnTo>
                        <a:pt x="1249" y="2642"/>
                      </a:lnTo>
                      <a:lnTo>
                        <a:pt x="1245" y="2646"/>
                      </a:lnTo>
                      <a:lnTo>
                        <a:pt x="1240" y="2655"/>
                      </a:lnTo>
                      <a:lnTo>
                        <a:pt x="1235" y="2663"/>
                      </a:lnTo>
                      <a:lnTo>
                        <a:pt x="1231" y="2671"/>
                      </a:lnTo>
                      <a:lnTo>
                        <a:pt x="1225" y="2678"/>
                      </a:lnTo>
                      <a:lnTo>
                        <a:pt x="1222" y="2680"/>
                      </a:lnTo>
                      <a:lnTo>
                        <a:pt x="1220" y="2681"/>
                      </a:lnTo>
                      <a:lnTo>
                        <a:pt x="1215" y="2682"/>
                      </a:lnTo>
                      <a:lnTo>
                        <a:pt x="1212" y="2682"/>
                      </a:lnTo>
                      <a:lnTo>
                        <a:pt x="1203" y="2681"/>
                      </a:lnTo>
                      <a:lnTo>
                        <a:pt x="1194" y="2679"/>
                      </a:lnTo>
                      <a:lnTo>
                        <a:pt x="1188" y="2676"/>
                      </a:lnTo>
                      <a:lnTo>
                        <a:pt x="1180" y="2673"/>
                      </a:lnTo>
                      <a:lnTo>
                        <a:pt x="1168" y="2666"/>
                      </a:lnTo>
                      <a:lnTo>
                        <a:pt x="1155" y="2659"/>
                      </a:lnTo>
                      <a:lnTo>
                        <a:pt x="1142" y="2652"/>
                      </a:lnTo>
                      <a:lnTo>
                        <a:pt x="1127" y="2646"/>
                      </a:lnTo>
                      <a:lnTo>
                        <a:pt x="1120" y="2644"/>
                      </a:lnTo>
                      <a:lnTo>
                        <a:pt x="1110" y="2644"/>
                      </a:lnTo>
                      <a:lnTo>
                        <a:pt x="1101" y="2644"/>
                      </a:lnTo>
                      <a:lnTo>
                        <a:pt x="1090" y="2645"/>
                      </a:lnTo>
                      <a:lnTo>
                        <a:pt x="1086" y="2646"/>
                      </a:lnTo>
                      <a:lnTo>
                        <a:pt x="1083" y="2647"/>
                      </a:lnTo>
                      <a:lnTo>
                        <a:pt x="1081" y="2650"/>
                      </a:lnTo>
                      <a:lnTo>
                        <a:pt x="1079" y="2653"/>
                      </a:lnTo>
                      <a:lnTo>
                        <a:pt x="1075" y="2659"/>
                      </a:lnTo>
                      <a:lnTo>
                        <a:pt x="1072" y="2664"/>
                      </a:lnTo>
                      <a:lnTo>
                        <a:pt x="1070" y="2666"/>
                      </a:lnTo>
                      <a:lnTo>
                        <a:pt x="1067" y="2669"/>
                      </a:lnTo>
                      <a:lnTo>
                        <a:pt x="1065" y="2671"/>
                      </a:lnTo>
                      <a:lnTo>
                        <a:pt x="1062" y="2672"/>
                      </a:lnTo>
                      <a:lnTo>
                        <a:pt x="1057" y="2673"/>
                      </a:lnTo>
                      <a:lnTo>
                        <a:pt x="1053" y="2672"/>
                      </a:lnTo>
                      <a:lnTo>
                        <a:pt x="1047" y="2671"/>
                      </a:lnTo>
                      <a:lnTo>
                        <a:pt x="1041" y="2670"/>
                      </a:lnTo>
                      <a:lnTo>
                        <a:pt x="1041" y="2691"/>
                      </a:lnTo>
                      <a:lnTo>
                        <a:pt x="1041" y="2712"/>
                      </a:lnTo>
                      <a:lnTo>
                        <a:pt x="1041" y="2733"/>
                      </a:lnTo>
                      <a:lnTo>
                        <a:pt x="1041" y="2755"/>
                      </a:lnTo>
                      <a:lnTo>
                        <a:pt x="1006" y="2763"/>
                      </a:lnTo>
                      <a:lnTo>
                        <a:pt x="971" y="2771"/>
                      </a:lnTo>
                      <a:lnTo>
                        <a:pt x="963" y="2773"/>
                      </a:lnTo>
                      <a:lnTo>
                        <a:pt x="956" y="2778"/>
                      </a:lnTo>
                      <a:lnTo>
                        <a:pt x="949" y="2782"/>
                      </a:lnTo>
                      <a:lnTo>
                        <a:pt x="945" y="2789"/>
                      </a:lnTo>
                      <a:lnTo>
                        <a:pt x="942" y="2795"/>
                      </a:lnTo>
                      <a:lnTo>
                        <a:pt x="940" y="2804"/>
                      </a:lnTo>
                      <a:lnTo>
                        <a:pt x="940" y="2815"/>
                      </a:lnTo>
                      <a:lnTo>
                        <a:pt x="943" y="2828"/>
                      </a:lnTo>
                      <a:lnTo>
                        <a:pt x="929" y="2827"/>
                      </a:lnTo>
                      <a:lnTo>
                        <a:pt x="919" y="2826"/>
                      </a:lnTo>
                      <a:lnTo>
                        <a:pt x="912" y="2827"/>
                      </a:lnTo>
                      <a:lnTo>
                        <a:pt x="906" y="2829"/>
                      </a:lnTo>
                      <a:lnTo>
                        <a:pt x="902" y="2832"/>
                      </a:lnTo>
                      <a:lnTo>
                        <a:pt x="899" y="2837"/>
                      </a:lnTo>
                      <a:lnTo>
                        <a:pt x="898" y="2841"/>
                      </a:lnTo>
                      <a:lnTo>
                        <a:pt x="897" y="2847"/>
                      </a:lnTo>
                      <a:lnTo>
                        <a:pt x="896" y="2852"/>
                      </a:lnTo>
                      <a:lnTo>
                        <a:pt x="895" y="2858"/>
                      </a:lnTo>
                      <a:lnTo>
                        <a:pt x="893" y="2862"/>
                      </a:lnTo>
                      <a:lnTo>
                        <a:pt x="889" y="2867"/>
                      </a:lnTo>
                      <a:lnTo>
                        <a:pt x="885" y="2871"/>
                      </a:lnTo>
                      <a:lnTo>
                        <a:pt x="878" y="2874"/>
                      </a:lnTo>
                      <a:lnTo>
                        <a:pt x="868" y="2877"/>
                      </a:lnTo>
                      <a:lnTo>
                        <a:pt x="857" y="2877"/>
                      </a:lnTo>
                      <a:lnTo>
                        <a:pt x="857" y="2880"/>
                      </a:lnTo>
                      <a:lnTo>
                        <a:pt x="858" y="2883"/>
                      </a:lnTo>
                      <a:lnTo>
                        <a:pt x="859" y="2888"/>
                      </a:lnTo>
                      <a:lnTo>
                        <a:pt x="861" y="2891"/>
                      </a:lnTo>
                      <a:lnTo>
                        <a:pt x="867" y="2899"/>
                      </a:lnTo>
                      <a:lnTo>
                        <a:pt x="873" y="2907"/>
                      </a:lnTo>
                      <a:lnTo>
                        <a:pt x="877" y="2913"/>
                      </a:lnTo>
                      <a:lnTo>
                        <a:pt x="879" y="2919"/>
                      </a:lnTo>
                      <a:lnTo>
                        <a:pt x="878" y="2922"/>
                      </a:lnTo>
                      <a:lnTo>
                        <a:pt x="877" y="2923"/>
                      </a:lnTo>
                      <a:lnTo>
                        <a:pt x="874" y="2926"/>
                      </a:lnTo>
                      <a:lnTo>
                        <a:pt x="869" y="2926"/>
                      </a:lnTo>
                      <a:lnTo>
                        <a:pt x="868" y="2933"/>
                      </a:lnTo>
                      <a:lnTo>
                        <a:pt x="867" y="2939"/>
                      </a:lnTo>
                      <a:lnTo>
                        <a:pt x="865" y="2942"/>
                      </a:lnTo>
                      <a:lnTo>
                        <a:pt x="864" y="2946"/>
                      </a:lnTo>
                      <a:lnTo>
                        <a:pt x="861" y="2947"/>
                      </a:lnTo>
                      <a:lnTo>
                        <a:pt x="858" y="2947"/>
                      </a:lnTo>
                      <a:lnTo>
                        <a:pt x="856" y="2947"/>
                      </a:lnTo>
                      <a:lnTo>
                        <a:pt x="853" y="2947"/>
                      </a:lnTo>
                      <a:lnTo>
                        <a:pt x="846" y="2947"/>
                      </a:lnTo>
                      <a:lnTo>
                        <a:pt x="838" y="2948"/>
                      </a:lnTo>
                      <a:lnTo>
                        <a:pt x="834" y="2949"/>
                      </a:lnTo>
                      <a:lnTo>
                        <a:pt x="829" y="2952"/>
                      </a:lnTo>
                      <a:lnTo>
                        <a:pt x="825" y="2957"/>
                      </a:lnTo>
                      <a:lnTo>
                        <a:pt x="820" y="2962"/>
                      </a:lnTo>
                      <a:lnTo>
                        <a:pt x="819" y="2968"/>
                      </a:lnTo>
                      <a:lnTo>
                        <a:pt x="819" y="2972"/>
                      </a:lnTo>
                      <a:lnTo>
                        <a:pt x="820" y="2976"/>
                      </a:lnTo>
                      <a:lnTo>
                        <a:pt x="821" y="2979"/>
                      </a:lnTo>
                      <a:lnTo>
                        <a:pt x="824" y="2982"/>
                      </a:lnTo>
                      <a:lnTo>
                        <a:pt x="826" y="2985"/>
                      </a:lnTo>
                      <a:lnTo>
                        <a:pt x="829" y="2986"/>
                      </a:lnTo>
                      <a:lnTo>
                        <a:pt x="833" y="2987"/>
                      </a:lnTo>
                      <a:lnTo>
                        <a:pt x="833" y="2991"/>
                      </a:lnTo>
                      <a:lnTo>
                        <a:pt x="830" y="2995"/>
                      </a:lnTo>
                      <a:lnTo>
                        <a:pt x="829" y="2998"/>
                      </a:lnTo>
                      <a:lnTo>
                        <a:pt x="826" y="2999"/>
                      </a:lnTo>
                      <a:lnTo>
                        <a:pt x="818" y="3001"/>
                      </a:lnTo>
                      <a:lnTo>
                        <a:pt x="809" y="3001"/>
                      </a:lnTo>
                      <a:lnTo>
                        <a:pt x="799" y="3000"/>
                      </a:lnTo>
                      <a:lnTo>
                        <a:pt x="788" y="2999"/>
                      </a:lnTo>
                      <a:lnTo>
                        <a:pt x="779" y="2998"/>
                      </a:lnTo>
                      <a:lnTo>
                        <a:pt x="771" y="2999"/>
                      </a:lnTo>
                      <a:lnTo>
                        <a:pt x="766" y="3001"/>
                      </a:lnTo>
                      <a:lnTo>
                        <a:pt x="762" y="3006"/>
                      </a:lnTo>
                      <a:lnTo>
                        <a:pt x="759" y="3010"/>
                      </a:lnTo>
                      <a:lnTo>
                        <a:pt x="757" y="3017"/>
                      </a:lnTo>
                      <a:lnTo>
                        <a:pt x="755" y="3022"/>
                      </a:lnTo>
                      <a:lnTo>
                        <a:pt x="752" y="3028"/>
                      </a:lnTo>
                      <a:lnTo>
                        <a:pt x="750" y="3034"/>
                      </a:lnTo>
                      <a:lnTo>
                        <a:pt x="747" y="3036"/>
                      </a:lnTo>
                      <a:lnTo>
                        <a:pt x="739" y="3039"/>
                      </a:lnTo>
                      <a:lnTo>
                        <a:pt x="732" y="3041"/>
                      </a:lnTo>
                      <a:lnTo>
                        <a:pt x="723" y="3042"/>
                      </a:lnTo>
                      <a:lnTo>
                        <a:pt x="716" y="3044"/>
                      </a:lnTo>
                      <a:lnTo>
                        <a:pt x="698" y="3044"/>
                      </a:lnTo>
                      <a:lnTo>
                        <a:pt x="679" y="3044"/>
                      </a:lnTo>
                      <a:lnTo>
                        <a:pt x="670" y="3045"/>
                      </a:lnTo>
                      <a:lnTo>
                        <a:pt x="660" y="3046"/>
                      </a:lnTo>
                      <a:lnTo>
                        <a:pt x="651" y="3047"/>
                      </a:lnTo>
                      <a:lnTo>
                        <a:pt x="642" y="3050"/>
                      </a:lnTo>
                      <a:lnTo>
                        <a:pt x="634" y="3054"/>
                      </a:lnTo>
                      <a:lnTo>
                        <a:pt x="626" y="3058"/>
                      </a:lnTo>
                      <a:lnTo>
                        <a:pt x="619" y="3065"/>
                      </a:lnTo>
                      <a:lnTo>
                        <a:pt x="612" y="3073"/>
                      </a:lnTo>
                      <a:lnTo>
                        <a:pt x="605" y="3068"/>
                      </a:lnTo>
                      <a:lnTo>
                        <a:pt x="601" y="3063"/>
                      </a:lnTo>
                      <a:lnTo>
                        <a:pt x="597" y="3057"/>
                      </a:lnTo>
                      <a:lnTo>
                        <a:pt x="592" y="3050"/>
                      </a:lnTo>
                      <a:lnTo>
                        <a:pt x="583" y="3037"/>
                      </a:lnTo>
                      <a:lnTo>
                        <a:pt x="575" y="3024"/>
                      </a:lnTo>
                      <a:lnTo>
                        <a:pt x="565" y="3022"/>
                      </a:lnTo>
                      <a:lnTo>
                        <a:pt x="555" y="3022"/>
                      </a:lnTo>
                      <a:lnTo>
                        <a:pt x="544" y="3021"/>
                      </a:lnTo>
                      <a:lnTo>
                        <a:pt x="534" y="3022"/>
                      </a:lnTo>
                      <a:lnTo>
                        <a:pt x="514" y="3024"/>
                      </a:lnTo>
                      <a:lnTo>
                        <a:pt x="495" y="3026"/>
                      </a:lnTo>
                      <a:lnTo>
                        <a:pt x="479" y="3028"/>
                      </a:lnTo>
                      <a:lnTo>
                        <a:pt x="463" y="3029"/>
                      </a:lnTo>
                      <a:lnTo>
                        <a:pt x="456" y="3029"/>
                      </a:lnTo>
                      <a:lnTo>
                        <a:pt x="451" y="3028"/>
                      </a:lnTo>
                      <a:lnTo>
                        <a:pt x="445" y="3027"/>
                      </a:lnTo>
                      <a:lnTo>
                        <a:pt x="441" y="3024"/>
                      </a:lnTo>
                      <a:lnTo>
                        <a:pt x="444" y="3007"/>
                      </a:lnTo>
                      <a:lnTo>
                        <a:pt x="447" y="2989"/>
                      </a:lnTo>
                      <a:lnTo>
                        <a:pt x="450" y="2972"/>
                      </a:lnTo>
                      <a:lnTo>
                        <a:pt x="452" y="2956"/>
                      </a:lnTo>
                      <a:lnTo>
                        <a:pt x="451" y="2948"/>
                      </a:lnTo>
                      <a:lnTo>
                        <a:pt x="451" y="2940"/>
                      </a:lnTo>
                      <a:lnTo>
                        <a:pt x="449" y="2932"/>
                      </a:lnTo>
                      <a:lnTo>
                        <a:pt x="446" y="2926"/>
                      </a:lnTo>
                      <a:lnTo>
                        <a:pt x="444" y="2919"/>
                      </a:lnTo>
                      <a:lnTo>
                        <a:pt x="440" y="2912"/>
                      </a:lnTo>
                      <a:lnTo>
                        <a:pt x="434" y="2907"/>
                      </a:lnTo>
                      <a:lnTo>
                        <a:pt x="429" y="2901"/>
                      </a:lnTo>
                      <a:lnTo>
                        <a:pt x="427" y="2898"/>
                      </a:lnTo>
                      <a:lnTo>
                        <a:pt x="426" y="2894"/>
                      </a:lnTo>
                      <a:lnTo>
                        <a:pt x="427" y="2891"/>
                      </a:lnTo>
                      <a:lnTo>
                        <a:pt x="427" y="2888"/>
                      </a:lnTo>
                      <a:lnTo>
                        <a:pt x="431" y="2881"/>
                      </a:lnTo>
                      <a:lnTo>
                        <a:pt x="435" y="2877"/>
                      </a:lnTo>
                      <a:lnTo>
                        <a:pt x="441" y="2871"/>
                      </a:lnTo>
                      <a:lnTo>
                        <a:pt x="445" y="2866"/>
                      </a:lnTo>
                      <a:lnTo>
                        <a:pt x="450" y="2860"/>
                      </a:lnTo>
                      <a:lnTo>
                        <a:pt x="453" y="2852"/>
                      </a:lnTo>
                      <a:lnTo>
                        <a:pt x="455" y="2840"/>
                      </a:lnTo>
                      <a:lnTo>
                        <a:pt x="455" y="2827"/>
                      </a:lnTo>
                      <a:lnTo>
                        <a:pt x="454" y="2813"/>
                      </a:lnTo>
                      <a:lnTo>
                        <a:pt x="453" y="2800"/>
                      </a:lnTo>
                      <a:lnTo>
                        <a:pt x="453" y="2788"/>
                      </a:lnTo>
                      <a:lnTo>
                        <a:pt x="454" y="2775"/>
                      </a:lnTo>
                      <a:lnTo>
                        <a:pt x="455" y="2770"/>
                      </a:lnTo>
                      <a:lnTo>
                        <a:pt x="457" y="2764"/>
                      </a:lnTo>
                      <a:lnTo>
                        <a:pt x="461" y="2760"/>
                      </a:lnTo>
                      <a:lnTo>
                        <a:pt x="465" y="2755"/>
                      </a:lnTo>
                      <a:lnTo>
                        <a:pt x="460" y="2733"/>
                      </a:lnTo>
                      <a:lnTo>
                        <a:pt x="454" y="2711"/>
                      </a:lnTo>
                      <a:lnTo>
                        <a:pt x="451" y="2701"/>
                      </a:lnTo>
                      <a:lnTo>
                        <a:pt x="445" y="2692"/>
                      </a:lnTo>
                      <a:lnTo>
                        <a:pt x="442" y="2689"/>
                      </a:lnTo>
                      <a:lnTo>
                        <a:pt x="437" y="2685"/>
                      </a:lnTo>
                      <a:lnTo>
                        <a:pt x="433" y="2683"/>
                      </a:lnTo>
                      <a:lnTo>
                        <a:pt x="429" y="2682"/>
                      </a:lnTo>
                      <a:lnTo>
                        <a:pt x="436" y="2674"/>
                      </a:lnTo>
                      <a:lnTo>
                        <a:pt x="445" y="2667"/>
                      </a:lnTo>
                      <a:lnTo>
                        <a:pt x="449" y="2664"/>
                      </a:lnTo>
                      <a:lnTo>
                        <a:pt x="452" y="2659"/>
                      </a:lnTo>
                      <a:lnTo>
                        <a:pt x="453" y="2653"/>
                      </a:lnTo>
                      <a:lnTo>
                        <a:pt x="453" y="2645"/>
                      </a:lnTo>
                      <a:lnTo>
                        <a:pt x="459" y="2646"/>
                      </a:lnTo>
                      <a:lnTo>
                        <a:pt x="466" y="2646"/>
                      </a:lnTo>
                      <a:lnTo>
                        <a:pt x="474" y="2646"/>
                      </a:lnTo>
                      <a:lnTo>
                        <a:pt x="482" y="2646"/>
                      </a:lnTo>
                      <a:lnTo>
                        <a:pt x="499" y="2644"/>
                      </a:lnTo>
                      <a:lnTo>
                        <a:pt x="516" y="2643"/>
                      </a:lnTo>
                      <a:lnTo>
                        <a:pt x="524" y="2643"/>
                      </a:lnTo>
                      <a:lnTo>
                        <a:pt x="531" y="2643"/>
                      </a:lnTo>
                      <a:lnTo>
                        <a:pt x="538" y="2644"/>
                      </a:lnTo>
                      <a:lnTo>
                        <a:pt x="543" y="2646"/>
                      </a:lnTo>
                      <a:lnTo>
                        <a:pt x="546" y="2650"/>
                      </a:lnTo>
                      <a:lnTo>
                        <a:pt x="550" y="2654"/>
                      </a:lnTo>
                      <a:lnTo>
                        <a:pt x="551" y="2661"/>
                      </a:lnTo>
                      <a:lnTo>
                        <a:pt x="551" y="2670"/>
                      </a:lnTo>
                      <a:lnTo>
                        <a:pt x="558" y="2666"/>
                      </a:lnTo>
                      <a:lnTo>
                        <a:pt x="565" y="2664"/>
                      </a:lnTo>
                      <a:lnTo>
                        <a:pt x="575" y="2663"/>
                      </a:lnTo>
                      <a:lnTo>
                        <a:pt x="587" y="2664"/>
                      </a:lnTo>
                      <a:lnTo>
                        <a:pt x="612" y="2667"/>
                      </a:lnTo>
                      <a:lnTo>
                        <a:pt x="639" y="2672"/>
                      </a:lnTo>
                      <a:lnTo>
                        <a:pt x="666" y="2676"/>
                      </a:lnTo>
                      <a:lnTo>
                        <a:pt x="689" y="2679"/>
                      </a:lnTo>
                      <a:lnTo>
                        <a:pt x="700" y="2679"/>
                      </a:lnTo>
                      <a:lnTo>
                        <a:pt x="709" y="2676"/>
                      </a:lnTo>
                      <a:lnTo>
                        <a:pt x="713" y="2675"/>
                      </a:lnTo>
                      <a:lnTo>
                        <a:pt x="717" y="2674"/>
                      </a:lnTo>
                      <a:lnTo>
                        <a:pt x="719" y="2672"/>
                      </a:lnTo>
                      <a:lnTo>
                        <a:pt x="722" y="2670"/>
                      </a:lnTo>
                      <a:lnTo>
                        <a:pt x="726" y="2665"/>
                      </a:lnTo>
                      <a:lnTo>
                        <a:pt x="728" y="2663"/>
                      </a:lnTo>
                      <a:lnTo>
                        <a:pt x="730" y="2663"/>
                      </a:lnTo>
                      <a:lnTo>
                        <a:pt x="731" y="2663"/>
                      </a:lnTo>
                      <a:lnTo>
                        <a:pt x="737" y="2666"/>
                      </a:lnTo>
                      <a:lnTo>
                        <a:pt x="747" y="2670"/>
                      </a:lnTo>
                      <a:lnTo>
                        <a:pt x="746" y="2669"/>
                      </a:lnTo>
                      <a:lnTo>
                        <a:pt x="746" y="2666"/>
                      </a:lnTo>
                      <a:lnTo>
                        <a:pt x="747" y="2663"/>
                      </a:lnTo>
                      <a:lnTo>
                        <a:pt x="749" y="2660"/>
                      </a:lnTo>
                      <a:lnTo>
                        <a:pt x="751" y="2657"/>
                      </a:lnTo>
                      <a:lnTo>
                        <a:pt x="754" y="2655"/>
                      </a:lnTo>
                      <a:lnTo>
                        <a:pt x="757" y="2655"/>
                      </a:lnTo>
                      <a:lnTo>
                        <a:pt x="759" y="2657"/>
                      </a:lnTo>
                      <a:lnTo>
                        <a:pt x="759" y="2663"/>
                      </a:lnTo>
                      <a:lnTo>
                        <a:pt x="759" y="2670"/>
                      </a:lnTo>
                      <a:lnTo>
                        <a:pt x="771" y="2665"/>
                      </a:lnTo>
                      <a:lnTo>
                        <a:pt x="781" y="2661"/>
                      </a:lnTo>
                      <a:lnTo>
                        <a:pt x="791" y="2655"/>
                      </a:lnTo>
                      <a:lnTo>
                        <a:pt x="799" y="2649"/>
                      </a:lnTo>
                      <a:lnTo>
                        <a:pt x="806" y="2641"/>
                      </a:lnTo>
                      <a:lnTo>
                        <a:pt x="811" y="2632"/>
                      </a:lnTo>
                      <a:lnTo>
                        <a:pt x="816" y="2621"/>
                      </a:lnTo>
                      <a:lnTo>
                        <a:pt x="820" y="2609"/>
                      </a:lnTo>
                      <a:lnTo>
                        <a:pt x="826" y="2590"/>
                      </a:lnTo>
                      <a:lnTo>
                        <a:pt x="833" y="2560"/>
                      </a:lnTo>
                      <a:lnTo>
                        <a:pt x="834" y="2552"/>
                      </a:lnTo>
                      <a:lnTo>
                        <a:pt x="835" y="2543"/>
                      </a:lnTo>
                      <a:lnTo>
                        <a:pt x="834" y="2535"/>
                      </a:lnTo>
                      <a:lnTo>
                        <a:pt x="834" y="2526"/>
                      </a:lnTo>
                      <a:lnTo>
                        <a:pt x="831" y="2518"/>
                      </a:lnTo>
                      <a:lnTo>
                        <a:pt x="829" y="2511"/>
                      </a:lnTo>
                      <a:lnTo>
                        <a:pt x="825" y="2504"/>
                      </a:lnTo>
                      <a:lnTo>
                        <a:pt x="820" y="2498"/>
                      </a:lnTo>
                      <a:lnTo>
                        <a:pt x="816" y="2493"/>
                      </a:lnTo>
                      <a:lnTo>
                        <a:pt x="815" y="2488"/>
                      </a:lnTo>
                      <a:lnTo>
                        <a:pt x="815" y="2484"/>
                      </a:lnTo>
                      <a:lnTo>
                        <a:pt x="817" y="2479"/>
                      </a:lnTo>
                      <a:lnTo>
                        <a:pt x="817" y="2474"/>
                      </a:lnTo>
                      <a:lnTo>
                        <a:pt x="817" y="2467"/>
                      </a:lnTo>
                      <a:lnTo>
                        <a:pt x="814" y="2459"/>
                      </a:lnTo>
                      <a:lnTo>
                        <a:pt x="808" y="2449"/>
                      </a:lnTo>
                      <a:lnTo>
                        <a:pt x="806" y="2444"/>
                      </a:lnTo>
                      <a:lnTo>
                        <a:pt x="804" y="2442"/>
                      </a:lnTo>
                      <a:lnTo>
                        <a:pt x="799" y="2439"/>
                      </a:lnTo>
                      <a:lnTo>
                        <a:pt x="794" y="2438"/>
                      </a:lnTo>
                      <a:lnTo>
                        <a:pt x="782" y="2437"/>
                      </a:lnTo>
                      <a:lnTo>
                        <a:pt x="771" y="2437"/>
                      </a:lnTo>
                      <a:lnTo>
                        <a:pt x="776" y="2429"/>
                      </a:lnTo>
                      <a:lnTo>
                        <a:pt x="780" y="2420"/>
                      </a:lnTo>
                      <a:lnTo>
                        <a:pt x="781" y="2416"/>
                      </a:lnTo>
                      <a:lnTo>
                        <a:pt x="782" y="2412"/>
                      </a:lnTo>
                      <a:lnTo>
                        <a:pt x="784" y="2406"/>
                      </a:lnTo>
                      <a:lnTo>
                        <a:pt x="784" y="2400"/>
                      </a:lnTo>
                      <a:lnTo>
                        <a:pt x="779" y="2398"/>
                      </a:lnTo>
                      <a:lnTo>
                        <a:pt x="775" y="2398"/>
                      </a:lnTo>
                      <a:lnTo>
                        <a:pt x="770" y="2399"/>
                      </a:lnTo>
                      <a:lnTo>
                        <a:pt x="767" y="2403"/>
                      </a:lnTo>
                      <a:lnTo>
                        <a:pt x="761" y="2409"/>
                      </a:lnTo>
                      <a:lnTo>
                        <a:pt x="759" y="2413"/>
                      </a:lnTo>
                      <a:lnTo>
                        <a:pt x="755" y="2410"/>
                      </a:lnTo>
                      <a:lnTo>
                        <a:pt x="751" y="2407"/>
                      </a:lnTo>
                      <a:lnTo>
                        <a:pt x="750" y="2404"/>
                      </a:lnTo>
                      <a:lnTo>
                        <a:pt x="750" y="2400"/>
                      </a:lnTo>
                      <a:lnTo>
                        <a:pt x="750" y="2397"/>
                      </a:lnTo>
                      <a:lnTo>
                        <a:pt x="750" y="2394"/>
                      </a:lnTo>
                      <a:lnTo>
                        <a:pt x="749" y="2390"/>
                      </a:lnTo>
                      <a:lnTo>
                        <a:pt x="747" y="2388"/>
                      </a:lnTo>
                      <a:lnTo>
                        <a:pt x="742" y="2386"/>
                      </a:lnTo>
                      <a:lnTo>
                        <a:pt x="736" y="2384"/>
                      </a:lnTo>
                      <a:lnTo>
                        <a:pt x="727" y="2383"/>
                      </a:lnTo>
                      <a:lnTo>
                        <a:pt x="718" y="2382"/>
                      </a:lnTo>
                      <a:lnTo>
                        <a:pt x="700" y="2379"/>
                      </a:lnTo>
                      <a:lnTo>
                        <a:pt x="686" y="2376"/>
                      </a:lnTo>
                      <a:lnTo>
                        <a:pt x="683" y="2373"/>
                      </a:lnTo>
                      <a:lnTo>
                        <a:pt x="682" y="2369"/>
                      </a:lnTo>
                      <a:lnTo>
                        <a:pt x="681" y="2367"/>
                      </a:lnTo>
                      <a:lnTo>
                        <a:pt x="680" y="2365"/>
                      </a:lnTo>
                      <a:lnTo>
                        <a:pt x="677" y="2364"/>
                      </a:lnTo>
                      <a:lnTo>
                        <a:pt x="673" y="2364"/>
                      </a:lnTo>
                      <a:lnTo>
                        <a:pt x="663" y="2363"/>
                      </a:lnTo>
                      <a:lnTo>
                        <a:pt x="657" y="2362"/>
                      </a:lnTo>
                      <a:lnTo>
                        <a:pt x="653" y="2360"/>
                      </a:lnTo>
                      <a:lnTo>
                        <a:pt x="651" y="2358"/>
                      </a:lnTo>
                      <a:lnTo>
                        <a:pt x="650" y="2355"/>
                      </a:lnTo>
                      <a:lnTo>
                        <a:pt x="649" y="2351"/>
                      </a:lnTo>
                      <a:lnTo>
                        <a:pt x="647" y="2345"/>
                      </a:lnTo>
                      <a:lnTo>
                        <a:pt x="647" y="2340"/>
                      </a:lnTo>
                      <a:lnTo>
                        <a:pt x="648" y="2336"/>
                      </a:lnTo>
                      <a:lnTo>
                        <a:pt x="649" y="2334"/>
                      </a:lnTo>
                      <a:lnTo>
                        <a:pt x="650" y="2331"/>
                      </a:lnTo>
                      <a:lnTo>
                        <a:pt x="652" y="2330"/>
                      </a:lnTo>
                      <a:lnTo>
                        <a:pt x="656" y="2330"/>
                      </a:lnTo>
                      <a:lnTo>
                        <a:pt x="658" y="2330"/>
                      </a:lnTo>
                      <a:lnTo>
                        <a:pt x="664" y="2333"/>
                      </a:lnTo>
                      <a:lnTo>
                        <a:pt x="669" y="2335"/>
                      </a:lnTo>
                      <a:lnTo>
                        <a:pt x="672" y="2337"/>
                      </a:lnTo>
                      <a:lnTo>
                        <a:pt x="673" y="2339"/>
                      </a:lnTo>
                      <a:lnTo>
                        <a:pt x="700" y="2328"/>
                      </a:lnTo>
                      <a:lnTo>
                        <a:pt x="727" y="2318"/>
                      </a:lnTo>
                      <a:lnTo>
                        <a:pt x="742" y="2314"/>
                      </a:lnTo>
                      <a:lnTo>
                        <a:pt x="760" y="2311"/>
                      </a:lnTo>
                      <a:lnTo>
                        <a:pt x="771" y="2311"/>
                      </a:lnTo>
                      <a:lnTo>
                        <a:pt x="782" y="2311"/>
                      </a:lnTo>
                      <a:lnTo>
                        <a:pt x="795" y="2313"/>
                      </a:lnTo>
                      <a:lnTo>
                        <a:pt x="808" y="2315"/>
                      </a:lnTo>
                      <a:lnTo>
                        <a:pt x="808" y="2307"/>
                      </a:lnTo>
                      <a:lnTo>
                        <a:pt x="808" y="2301"/>
                      </a:lnTo>
                      <a:lnTo>
                        <a:pt x="806" y="2298"/>
                      </a:lnTo>
                      <a:lnTo>
                        <a:pt x="802" y="2295"/>
                      </a:lnTo>
                      <a:lnTo>
                        <a:pt x="799" y="2293"/>
                      </a:lnTo>
                      <a:lnTo>
                        <a:pt x="794" y="2291"/>
                      </a:lnTo>
                      <a:lnTo>
                        <a:pt x="789" y="2290"/>
                      </a:lnTo>
                      <a:lnTo>
                        <a:pt x="784" y="2290"/>
                      </a:lnTo>
                      <a:lnTo>
                        <a:pt x="786" y="2284"/>
                      </a:lnTo>
                      <a:lnTo>
                        <a:pt x="789" y="2280"/>
                      </a:lnTo>
                      <a:lnTo>
                        <a:pt x="792" y="2277"/>
                      </a:lnTo>
                      <a:lnTo>
                        <a:pt x="797" y="2275"/>
                      </a:lnTo>
                      <a:lnTo>
                        <a:pt x="801" y="2274"/>
                      </a:lnTo>
                      <a:lnTo>
                        <a:pt x="806" y="2275"/>
                      </a:lnTo>
                      <a:lnTo>
                        <a:pt x="811" y="2275"/>
                      </a:lnTo>
                      <a:lnTo>
                        <a:pt x="817" y="2276"/>
                      </a:lnTo>
                      <a:lnTo>
                        <a:pt x="838" y="2285"/>
                      </a:lnTo>
                      <a:lnTo>
                        <a:pt x="857" y="2290"/>
                      </a:lnTo>
                      <a:lnTo>
                        <a:pt x="866" y="2287"/>
                      </a:lnTo>
                      <a:lnTo>
                        <a:pt x="877" y="2280"/>
                      </a:lnTo>
                      <a:lnTo>
                        <a:pt x="883" y="2279"/>
                      </a:lnTo>
                      <a:lnTo>
                        <a:pt x="888" y="2279"/>
                      </a:lnTo>
                      <a:lnTo>
                        <a:pt x="889" y="2280"/>
                      </a:lnTo>
                      <a:lnTo>
                        <a:pt x="892" y="2283"/>
                      </a:lnTo>
                      <a:lnTo>
                        <a:pt x="893" y="2286"/>
                      </a:lnTo>
                      <a:lnTo>
                        <a:pt x="894" y="2290"/>
                      </a:lnTo>
                      <a:lnTo>
                        <a:pt x="903" y="2283"/>
                      </a:lnTo>
                      <a:lnTo>
                        <a:pt x="909" y="2272"/>
                      </a:lnTo>
                      <a:lnTo>
                        <a:pt x="916" y="2262"/>
                      </a:lnTo>
                      <a:lnTo>
                        <a:pt x="923" y="2252"/>
                      </a:lnTo>
                      <a:lnTo>
                        <a:pt x="927" y="2248"/>
                      </a:lnTo>
                      <a:lnTo>
                        <a:pt x="930" y="2244"/>
                      </a:lnTo>
                      <a:lnTo>
                        <a:pt x="935" y="2239"/>
                      </a:lnTo>
                      <a:lnTo>
                        <a:pt x="940" y="2236"/>
                      </a:lnTo>
                      <a:lnTo>
                        <a:pt x="946" y="2232"/>
                      </a:lnTo>
                      <a:lnTo>
                        <a:pt x="952" y="2230"/>
                      </a:lnTo>
                      <a:lnTo>
                        <a:pt x="958" y="2229"/>
                      </a:lnTo>
                      <a:lnTo>
                        <a:pt x="967" y="2229"/>
                      </a:lnTo>
                      <a:lnTo>
                        <a:pt x="964" y="2221"/>
                      </a:lnTo>
                      <a:lnTo>
                        <a:pt x="963" y="2215"/>
                      </a:lnTo>
                      <a:lnTo>
                        <a:pt x="963" y="2209"/>
                      </a:lnTo>
                      <a:lnTo>
                        <a:pt x="964" y="2205"/>
                      </a:lnTo>
                      <a:lnTo>
                        <a:pt x="966" y="2201"/>
                      </a:lnTo>
                      <a:lnTo>
                        <a:pt x="969" y="2199"/>
                      </a:lnTo>
                      <a:lnTo>
                        <a:pt x="973" y="2197"/>
                      </a:lnTo>
                      <a:lnTo>
                        <a:pt x="976" y="2195"/>
                      </a:lnTo>
                      <a:lnTo>
                        <a:pt x="983" y="2191"/>
                      </a:lnTo>
                      <a:lnTo>
                        <a:pt x="988" y="2187"/>
                      </a:lnTo>
                      <a:lnTo>
                        <a:pt x="991" y="2183"/>
                      </a:lnTo>
                      <a:lnTo>
                        <a:pt x="992" y="2179"/>
                      </a:lnTo>
                      <a:lnTo>
                        <a:pt x="993" y="2173"/>
                      </a:lnTo>
                      <a:lnTo>
                        <a:pt x="992" y="2168"/>
                      </a:lnTo>
                      <a:lnTo>
                        <a:pt x="1009" y="2168"/>
                      </a:lnTo>
                      <a:lnTo>
                        <a:pt x="1028" y="2168"/>
                      </a:lnTo>
                      <a:lnTo>
                        <a:pt x="1046" y="2168"/>
                      </a:lnTo>
                      <a:lnTo>
                        <a:pt x="1065" y="2168"/>
                      </a:lnTo>
                      <a:lnTo>
                        <a:pt x="1064" y="2163"/>
                      </a:lnTo>
                      <a:lnTo>
                        <a:pt x="1062" y="2161"/>
                      </a:lnTo>
                      <a:lnTo>
                        <a:pt x="1060" y="2159"/>
                      </a:lnTo>
                      <a:lnTo>
                        <a:pt x="1056" y="2158"/>
                      </a:lnTo>
                      <a:lnTo>
                        <a:pt x="1048" y="2157"/>
                      </a:lnTo>
                      <a:lnTo>
                        <a:pt x="1041" y="2156"/>
                      </a:lnTo>
                      <a:lnTo>
                        <a:pt x="1042" y="2152"/>
                      </a:lnTo>
                      <a:lnTo>
                        <a:pt x="1043" y="2149"/>
                      </a:lnTo>
                      <a:lnTo>
                        <a:pt x="1045" y="2147"/>
                      </a:lnTo>
                      <a:lnTo>
                        <a:pt x="1048" y="2145"/>
                      </a:lnTo>
                      <a:lnTo>
                        <a:pt x="1054" y="2141"/>
                      </a:lnTo>
                      <a:lnTo>
                        <a:pt x="1060" y="2138"/>
                      </a:lnTo>
                      <a:lnTo>
                        <a:pt x="1062" y="2136"/>
                      </a:lnTo>
                      <a:lnTo>
                        <a:pt x="1064" y="2133"/>
                      </a:lnTo>
                      <a:lnTo>
                        <a:pt x="1066" y="2131"/>
                      </a:lnTo>
                      <a:lnTo>
                        <a:pt x="1067" y="2128"/>
                      </a:lnTo>
                      <a:lnTo>
                        <a:pt x="1068" y="2123"/>
                      </a:lnTo>
                      <a:lnTo>
                        <a:pt x="1067" y="2119"/>
                      </a:lnTo>
                      <a:lnTo>
                        <a:pt x="1066" y="2113"/>
                      </a:lnTo>
                      <a:lnTo>
                        <a:pt x="1065" y="2107"/>
                      </a:lnTo>
                      <a:lnTo>
                        <a:pt x="1075" y="2107"/>
                      </a:lnTo>
                      <a:lnTo>
                        <a:pt x="1083" y="2109"/>
                      </a:lnTo>
                      <a:lnTo>
                        <a:pt x="1089" y="2111"/>
                      </a:lnTo>
                      <a:lnTo>
                        <a:pt x="1093" y="2113"/>
                      </a:lnTo>
                      <a:lnTo>
                        <a:pt x="1096" y="2114"/>
                      </a:lnTo>
                      <a:lnTo>
                        <a:pt x="1101" y="2114"/>
                      </a:lnTo>
                      <a:lnTo>
                        <a:pt x="1106" y="2112"/>
                      </a:lnTo>
                      <a:lnTo>
                        <a:pt x="1114" y="2107"/>
                      </a:lnTo>
                      <a:lnTo>
                        <a:pt x="1110" y="2096"/>
                      </a:lnTo>
                      <a:lnTo>
                        <a:pt x="1106" y="2086"/>
                      </a:lnTo>
                      <a:lnTo>
                        <a:pt x="1105" y="2079"/>
                      </a:lnTo>
                      <a:lnTo>
                        <a:pt x="1105" y="2072"/>
                      </a:lnTo>
                      <a:lnTo>
                        <a:pt x="1106" y="2067"/>
                      </a:lnTo>
                      <a:lnTo>
                        <a:pt x="1109" y="2062"/>
                      </a:lnTo>
                      <a:lnTo>
                        <a:pt x="1112" y="2059"/>
                      </a:lnTo>
                      <a:lnTo>
                        <a:pt x="1115" y="2056"/>
                      </a:lnTo>
                      <a:lnTo>
                        <a:pt x="1123" y="2049"/>
                      </a:lnTo>
                      <a:lnTo>
                        <a:pt x="1130" y="2040"/>
                      </a:lnTo>
                      <a:lnTo>
                        <a:pt x="1133" y="2034"/>
                      </a:lnTo>
                      <a:lnTo>
                        <a:pt x="1135" y="2028"/>
                      </a:lnTo>
                      <a:lnTo>
                        <a:pt x="1137" y="2019"/>
                      </a:lnTo>
                      <a:lnTo>
                        <a:pt x="1139" y="2009"/>
                      </a:lnTo>
                      <a:lnTo>
                        <a:pt x="1150" y="2008"/>
                      </a:lnTo>
                      <a:lnTo>
                        <a:pt x="1163" y="2009"/>
                      </a:lnTo>
                      <a:lnTo>
                        <a:pt x="1175" y="2010"/>
                      </a:lnTo>
                      <a:lnTo>
                        <a:pt x="1188" y="2009"/>
                      </a:lnTo>
                      <a:lnTo>
                        <a:pt x="1192" y="2007"/>
                      </a:lnTo>
                      <a:lnTo>
                        <a:pt x="1195" y="2003"/>
                      </a:lnTo>
                      <a:lnTo>
                        <a:pt x="1199" y="2000"/>
                      </a:lnTo>
                      <a:lnTo>
                        <a:pt x="1201" y="1997"/>
                      </a:lnTo>
                      <a:lnTo>
                        <a:pt x="1206" y="1989"/>
                      </a:lnTo>
                      <a:lnTo>
                        <a:pt x="1212" y="1984"/>
                      </a:lnTo>
                      <a:lnTo>
                        <a:pt x="1215" y="1983"/>
                      </a:lnTo>
                      <a:lnTo>
                        <a:pt x="1219" y="1983"/>
                      </a:lnTo>
                      <a:lnTo>
                        <a:pt x="1220" y="1985"/>
                      </a:lnTo>
                      <a:lnTo>
                        <a:pt x="1221" y="1988"/>
                      </a:lnTo>
                      <a:lnTo>
                        <a:pt x="1222" y="1993"/>
                      </a:lnTo>
                      <a:lnTo>
                        <a:pt x="1224" y="1997"/>
                      </a:lnTo>
                      <a:lnTo>
                        <a:pt x="1228" y="1997"/>
                      </a:lnTo>
                      <a:lnTo>
                        <a:pt x="1231" y="1995"/>
                      </a:lnTo>
                      <a:lnTo>
                        <a:pt x="1233" y="1993"/>
                      </a:lnTo>
                      <a:lnTo>
                        <a:pt x="1233" y="1991"/>
                      </a:lnTo>
                      <a:lnTo>
                        <a:pt x="1234" y="1987"/>
                      </a:lnTo>
                      <a:lnTo>
                        <a:pt x="1237" y="1984"/>
                      </a:lnTo>
                      <a:lnTo>
                        <a:pt x="1248" y="1984"/>
                      </a:lnTo>
                      <a:lnTo>
                        <a:pt x="1261" y="1985"/>
                      </a:lnTo>
                      <a:lnTo>
                        <a:pt x="1268" y="1985"/>
                      </a:lnTo>
                      <a:lnTo>
                        <a:pt x="1273" y="1985"/>
                      </a:lnTo>
                      <a:lnTo>
                        <a:pt x="1280" y="1985"/>
                      </a:lnTo>
                      <a:lnTo>
                        <a:pt x="1286" y="1984"/>
                      </a:lnTo>
                      <a:lnTo>
                        <a:pt x="1290" y="1981"/>
                      </a:lnTo>
                      <a:lnTo>
                        <a:pt x="1294" y="1975"/>
                      </a:lnTo>
                      <a:lnTo>
                        <a:pt x="1300" y="1970"/>
                      </a:lnTo>
                      <a:lnTo>
                        <a:pt x="1304" y="1964"/>
                      </a:lnTo>
                      <a:lnTo>
                        <a:pt x="1310" y="1959"/>
                      </a:lnTo>
                      <a:lnTo>
                        <a:pt x="1317" y="1955"/>
                      </a:lnTo>
                      <a:lnTo>
                        <a:pt x="1320" y="1955"/>
                      </a:lnTo>
                      <a:lnTo>
                        <a:pt x="1324" y="1955"/>
                      </a:lnTo>
                      <a:lnTo>
                        <a:pt x="1329" y="1958"/>
                      </a:lnTo>
                      <a:lnTo>
                        <a:pt x="1334" y="1960"/>
                      </a:lnTo>
                      <a:lnTo>
                        <a:pt x="1333" y="1954"/>
                      </a:lnTo>
                      <a:lnTo>
                        <a:pt x="1331" y="1950"/>
                      </a:lnTo>
                      <a:lnTo>
                        <a:pt x="1329" y="1946"/>
                      </a:lnTo>
                      <a:lnTo>
                        <a:pt x="1326" y="1943"/>
                      </a:lnTo>
                      <a:lnTo>
                        <a:pt x="1319" y="1938"/>
                      </a:lnTo>
                      <a:lnTo>
                        <a:pt x="1312" y="1932"/>
                      </a:lnTo>
                      <a:lnTo>
                        <a:pt x="1306" y="1926"/>
                      </a:lnTo>
                      <a:lnTo>
                        <a:pt x="1300" y="1920"/>
                      </a:lnTo>
                      <a:lnTo>
                        <a:pt x="1298" y="1915"/>
                      </a:lnTo>
                      <a:lnTo>
                        <a:pt x="1297" y="1911"/>
                      </a:lnTo>
                      <a:lnTo>
                        <a:pt x="1297" y="1905"/>
                      </a:lnTo>
                      <a:lnTo>
                        <a:pt x="1298" y="1899"/>
                      </a:lnTo>
                      <a:lnTo>
                        <a:pt x="1308" y="1895"/>
                      </a:lnTo>
                      <a:lnTo>
                        <a:pt x="1313" y="1892"/>
                      </a:lnTo>
                      <a:lnTo>
                        <a:pt x="1316" y="1890"/>
                      </a:lnTo>
                      <a:lnTo>
                        <a:pt x="1317" y="1887"/>
                      </a:lnTo>
                      <a:lnTo>
                        <a:pt x="1317" y="1885"/>
                      </a:lnTo>
                      <a:lnTo>
                        <a:pt x="1317" y="1882"/>
                      </a:lnTo>
                      <a:lnTo>
                        <a:pt x="1313" y="1864"/>
                      </a:lnTo>
                      <a:lnTo>
                        <a:pt x="1310" y="1837"/>
                      </a:lnTo>
                      <a:lnTo>
                        <a:pt x="1310" y="1825"/>
                      </a:lnTo>
                      <a:lnTo>
                        <a:pt x="1311" y="1815"/>
                      </a:lnTo>
                      <a:lnTo>
                        <a:pt x="1313" y="1804"/>
                      </a:lnTo>
                      <a:lnTo>
                        <a:pt x="1317" y="1794"/>
                      </a:lnTo>
                      <a:lnTo>
                        <a:pt x="1319" y="1784"/>
                      </a:lnTo>
                      <a:lnTo>
                        <a:pt x="1321" y="1774"/>
                      </a:lnTo>
                      <a:lnTo>
                        <a:pt x="1322" y="1763"/>
                      </a:lnTo>
                      <a:lnTo>
                        <a:pt x="1322" y="1752"/>
                      </a:lnTo>
                      <a:lnTo>
                        <a:pt x="1334" y="1752"/>
                      </a:lnTo>
                      <a:lnTo>
                        <a:pt x="1347" y="1752"/>
                      </a:lnTo>
                      <a:lnTo>
                        <a:pt x="1359" y="1752"/>
                      </a:lnTo>
                      <a:lnTo>
                        <a:pt x="1371" y="1752"/>
                      </a:lnTo>
                      <a:lnTo>
                        <a:pt x="1376" y="1751"/>
                      </a:lnTo>
                      <a:lnTo>
                        <a:pt x="1379" y="1751"/>
                      </a:lnTo>
                      <a:lnTo>
                        <a:pt x="1381" y="1748"/>
                      </a:lnTo>
                      <a:lnTo>
                        <a:pt x="1381" y="1746"/>
                      </a:lnTo>
                      <a:lnTo>
                        <a:pt x="1379" y="1742"/>
                      </a:lnTo>
                      <a:lnTo>
                        <a:pt x="1376" y="1736"/>
                      </a:lnTo>
                      <a:lnTo>
                        <a:pt x="1375" y="1733"/>
                      </a:lnTo>
                      <a:lnTo>
                        <a:pt x="1373" y="1731"/>
                      </a:lnTo>
                      <a:lnTo>
                        <a:pt x="1372" y="1728"/>
                      </a:lnTo>
                      <a:lnTo>
                        <a:pt x="1373" y="1727"/>
                      </a:lnTo>
                      <a:lnTo>
                        <a:pt x="1376" y="1726"/>
                      </a:lnTo>
                      <a:lnTo>
                        <a:pt x="1380" y="1725"/>
                      </a:lnTo>
                      <a:lnTo>
                        <a:pt x="1387" y="1726"/>
                      </a:lnTo>
                      <a:lnTo>
                        <a:pt x="1396" y="1727"/>
                      </a:lnTo>
                      <a:lnTo>
                        <a:pt x="1396" y="1731"/>
                      </a:lnTo>
                      <a:lnTo>
                        <a:pt x="1398" y="1734"/>
                      </a:lnTo>
                      <a:lnTo>
                        <a:pt x="1400" y="1735"/>
                      </a:lnTo>
                      <a:lnTo>
                        <a:pt x="1403" y="1736"/>
                      </a:lnTo>
                      <a:lnTo>
                        <a:pt x="1411" y="1738"/>
                      </a:lnTo>
                      <a:lnTo>
                        <a:pt x="1419" y="1739"/>
                      </a:lnTo>
                      <a:lnTo>
                        <a:pt x="1414" y="1747"/>
                      </a:lnTo>
                      <a:lnTo>
                        <a:pt x="1409" y="1752"/>
                      </a:lnTo>
                      <a:lnTo>
                        <a:pt x="1406" y="1753"/>
                      </a:lnTo>
                      <a:lnTo>
                        <a:pt x="1405" y="1754"/>
                      </a:lnTo>
                      <a:lnTo>
                        <a:pt x="1403" y="1758"/>
                      </a:lnTo>
                      <a:lnTo>
                        <a:pt x="1408" y="1776"/>
                      </a:lnTo>
                      <a:lnTo>
                        <a:pt x="1409" y="1792"/>
                      </a:lnTo>
                      <a:lnTo>
                        <a:pt x="1410" y="1804"/>
                      </a:lnTo>
                      <a:lnTo>
                        <a:pt x="1412" y="1808"/>
                      </a:lnTo>
                      <a:lnTo>
                        <a:pt x="1417" y="1812"/>
                      </a:lnTo>
                      <a:lnTo>
                        <a:pt x="1422" y="1813"/>
                      </a:lnTo>
                      <a:lnTo>
                        <a:pt x="1432" y="1813"/>
                      </a:lnTo>
                      <a:lnTo>
                        <a:pt x="1432" y="1825"/>
                      </a:lnTo>
                      <a:lnTo>
                        <a:pt x="1431" y="1836"/>
                      </a:lnTo>
                      <a:lnTo>
                        <a:pt x="1430" y="1842"/>
                      </a:lnTo>
                      <a:lnTo>
                        <a:pt x="1428" y="1845"/>
                      </a:lnTo>
                      <a:lnTo>
                        <a:pt x="1425" y="1847"/>
                      </a:lnTo>
                      <a:lnTo>
                        <a:pt x="1419" y="1850"/>
                      </a:lnTo>
                      <a:lnTo>
                        <a:pt x="1420" y="1853"/>
                      </a:lnTo>
                      <a:lnTo>
                        <a:pt x="1421" y="1855"/>
                      </a:lnTo>
                      <a:lnTo>
                        <a:pt x="1424" y="1856"/>
                      </a:lnTo>
                      <a:lnTo>
                        <a:pt x="1427" y="1856"/>
                      </a:lnTo>
                      <a:lnTo>
                        <a:pt x="1437" y="1855"/>
                      </a:lnTo>
                      <a:lnTo>
                        <a:pt x="1448" y="1852"/>
                      </a:lnTo>
                      <a:lnTo>
                        <a:pt x="1460" y="1850"/>
                      </a:lnTo>
                      <a:lnTo>
                        <a:pt x="1473" y="1850"/>
                      </a:lnTo>
                      <a:lnTo>
                        <a:pt x="1478" y="1851"/>
                      </a:lnTo>
                      <a:lnTo>
                        <a:pt x="1484" y="1853"/>
                      </a:lnTo>
                      <a:lnTo>
                        <a:pt x="1489" y="1856"/>
                      </a:lnTo>
                      <a:lnTo>
                        <a:pt x="1493" y="1862"/>
                      </a:lnTo>
                      <a:lnTo>
                        <a:pt x="1490" y="1867"/>
                      </a:lnTo>
                      <a:lnTo>
                        <a:pt x="1487" y="1873"/>
                      </a:lnTo>
                      <a:lnTo>
                        <a:pt x="1483" y="1876"/>
                      </a:lnTo>
                      <a:lnTo>
                        <a:pt x="1477" y="1879"/>
                      </a:lnTo>
                      <a:lnTo>
                        <a:pt x="1464" y="1882"/>
                      </a:lnTo>
                      <a:lnTo>
                        <a:pt x="1449" y="1884"/>
                      </a:lnTo>
                      <a:lnTo>
                        <a:pt x="1434" y="1886"/>
                      </a:lnTo>
                      <a:lnTo>
                        <a:pt x="1421" y="1891"/>
                      </a:lnTo>
                      <a:lnTo>
                        <a:pt x="1416" y="1894"/>
                      </a:lnTo>
                      <a:lnTo>
                        <a:pt x="1412" y="1899"/>
                      </a:lnTo>
                      <a:lnTo>
                        <a:pt x="1409" y="1904"/>
                      </a:lnTo>
                      <a:lnTo>
                        <a:pt x="1408" y="1911"/>
                      </a:lnTo>
                      <a:lnTo>
                        <a:pt x="1406" y="1915"/>
                      </a:lnTo>
                      <a:lnTo>
                        <a:pt x="1406" y="1920"/>
                      </a:lnTo>
                      <a:lnTo>
                        <a:pt x="1407" y="1923"/>
                      </a:lnTo>
                      <a:lnTo>
                        <a:pt x="1408" y="1926"/>
                      </a:lnTo>
                      <a:lnTo>
                        <a:pt x="1412" y="1932"/>
                      </a:lnTo>
                      <a:lnTo>
                        <a:pt x="1419" y="1936"/>
                      </a:lnTo>
                      <a:lnTo>
                        <a:pt x="1434" y="1942"/>
                      </a:lnTo>
                      <a:lnTo>
                        <a:pt x="1444" y="1948"/>
                      </a:lnTo>
                      <a:lnTo>
                        <a:pt x="1451" y="1955"/>
                      </a:lnTo>
                      <a:lnTo>
                        <a:pt x="1457" y="1964"/>
                      </a:lnTo>
                      <a:lnTo>
                        <a:pt x="1461" y="1969"/>
                      </a:lnTo>
                      <a:lnTo>
                        <a:pt x="1466" y="1972"/>
                      </a:lnTo>
                      <a:lnTo>
                        <a:pt x="1473" y="1973"/>
                      </a:lnTo>
                      <a:lnTo>
                        <a:pt x="1480" y="1972"/>
                      </a:lnTo>
                      <a:lnTo>
                        <a:pt x="1476" y="1964"/>
                      </a:lnTo>
                      <a:lnTo>
                        <a:pt x="1469" y="1960"/>
                      </a:lnTo>
                      <a:lnTo>
                        <a:pt x="1465" y="1955"/>
                      </a:lnTo>
                      <a:lnTo>
                        <a:pt x="1461" y="1953"/>
                      </a:lnTo>
                      <a:lnTo>
                        <a:pt x="1460" y="1952"/>
                      </a:lnTo>
                      <a:lnTo>
                        <a:pt x="1461" y="1951"/>
                      </a:lnTo>
                      <a:lnTo>
                        <a:pt x="1462" y="1951"/>
                      </a:lnTo>
                      <a:lnTo>
                        <a:pt x="1466" y="1950"/>
                      </a:lnTo>
                      <a:lnTo>
                        <a:pt x="1476" y="1949"/>
                      </a:lnTo>
                      <a:lnTo>
                        <a:pt x="1493" y="1948"/>
                      </a:lnTo>
                      <a:lnTo>
                        <a:pt x="1505" y="1946"/>
                      </a:lnTo>
                      <a:lnTo>
                        <a:pt x="1518" y="1946"/>
                      </a:lnTo>
                      <a:lnTo>
                        <a:pt x="1530" y="1946"/>
                      </a:lnTo>
                      <a:lnTo>
                        <a:pt x="1542" y="1948"/>
                      </a:lnTo>
                      <a:lnTo>
                        <a:pt x="1556" y="1951"/>
                      </a:lnTo>
                      <a:lnTo>
                        <a:pt x="1566" y="1954"/>
                      </a:lnTo>
                      <a:lnTo>
                        <a:pt x="1572" y="1956"/>
                      </a:lnTo>
                      <a:lnTo>
                        <a:pt x="1577" y="1958"/>
                      </a:lnTo>
                      <a:lnTo>
                        <a:pt x="1584" y="1959"/>
                      </a:lnTo>
                      <a:lnTo>
                        <a:pt x="1592" y="1960"/>
                      </a:lnTo>
                      <a:lnTo>
                        <a:pt x="1602" y="1959"/>
                      </a:lnTo>
                      <a:lnTo>
                        <a:pt x="1611" y="1956"/>
                      </a:lnTo>
                      <a:lnTo>
                        <a:pt x="1619" y="1953"/>
                      </a:lnTo>
                      <a:lnTo>
                        <a:pt x="1626" y="1950"/>
                      </a:lnTo>
                      <a:lnTo>
                        <a:pt x="1634" y="1948"/>
                      </a:lnTo>
                      <a:lnTo>
                        <a:pt x="1643" y="1945"/>
                      </a:lnTo>
                      <a:lnTo>
                        <a:pt x="1653" y="1945"/>
                      </a:lnTo>
                      <a:lnTo>
                        <a:pt x="1664" y="1948"/>
                      </a:lnTo>
                      <a:lnTo>
                        <a:pt x="1672" y="1950"/>
                      </a:lnTo>
                      <a:lnTo>
                        <a:pt x="1690" y="1955"/>
                      </a:lnTo>
                      <a:lnTo>
                        <a:pt x="1700" y="1956"/>
                      </a:lnTo>
                      <a:lnTo>
                        <a:pt x="1710" y="1956"/>
                      </a:lnTo>
                      <a:lnTo>
                        <a:pt x="1714" y="1955"/>
                      </a:lnTo>
                      <a:lnTo>
                        <a:pt x="1718" y="1953"/>
                      </a:lnTo>
                      <a:lnTo>
                        <a:pt x="1722" y="1951"/>
                      </a:lnTo>
                      <a:lnTo>
                        <a:pt x="1725" y="1948"/>
                      </a:lnTo>
                      <a:lnTo>
                        <a:pt x="1725" y="1941"/>
                      </a:lnTo>
                      <a:lnTo>
                        <a:pt x="1725" y="1935"/>
                      </a:lnTo>
                      <a:lnTo>
                        <a:pt x="1739" y="1932"/>
                      </a:lnTo>
                      <a:lnTo>
                        <a:pt x="1752" y="1931"/>
                      </a:lnTo>
                      <a:lnTo>
                        <a:pt x="1764" y="1930"/>
                      </a:lnTo>
                      <a:lnTo>
                        <a:pt x="1776" y="1930"/>
                      </a:lnTo>
                      <a:lnTo>
                        <a:pt x="1787" y="1928"/>
                      </a:lnTo>
                      <a:lnTo>
                        <a:pt x="1797" y="1924"/>
                      </a:lnTo>
                      <a:lnTo>
                        <a:pt x="1802" y="1922"/>
                      </a:lnTo>
                      <a:lnTo>
                        <a:pt x="1805" y="1919"/>
                      </a:lnTo>
                      <a:lnTo>
                        <a:pt x="1809" y="1915"/>
                      </a:lnTo>
                      <a:lnTo>
                        <a:pt x="1811" y="1911"/>
                      </a:lnTo>
                      <a:lnTo>
                        <a:pt x="1820" y="1919"/>
                      </a:lnTo>
                      <a:lnTo>
                        <a:pt x="1829" y="1923"/>
                      </a:lnTo>
                      <a:lnTo>
                        <a:pt x="1836" y="1925"/>
                      </a:lnTo>
                      <a:lnTo>
                        <a:pt x="1844" y="1925"/>
                      </a:lnTo>
                      <a:lnTo>
                        <a:pt x="1852" y="1923"/>
                      </a:lnTo>
                      <a:lnTo>
                        <a:pt x="1860" y="1920"/>
                      </a:lnTo>
                      <a:lnTo>
                        <a:pt x="1867" y="1916"/>
                      </a:lnTo>
                      <a:lnTo>
                        <a:pt x="1873" y="1911"/>
                      </a:lnTo>
                      <a:lnTo>
                        <a:pt x="1887" y="1902"/>
                      </a:lnTo>
                      <a:lnTo>
                        <a:pt x="1899" y="1894"/>
                      </a:lnTo>
                      <a:lnTo>
                        <a:pt x="1904" y="1892"/>
                      </a:lnTo>
                      <a:lnTo>
                        <a:pt x="1910" y="1892"/>
                      </a:lnTo>
                      <a:lnTo>
                        <a:pt x="1915" y="1894"/>
                      </a:lnTo>
                      <a:lnTo>
                        <a:pt x="1921" y="1899"/>
                      </a:lnTo>
                      <a:lnTo>
                        <a:pt x="1921" y="1886"/>
                      </a:lnTo>
                      <a:lnTo>
                        <a:pt x="1921" y="1874"/>
                      </a:lnTo>
                      <a:lnTo>
                        <a:pt x="1921" y="1862"/>
                      </a:lnTo>
                      <a:lnTo>
                        <a:pt x="1921" y="1850"/>
                      </a:lnTo>
                      <a:lnTo>
                        <a:pt x="1929" y="1851"/>
                      </a:lnTo>
                      <a:lnTo>
                        <a:pt x="1934" y="1850"/>
                      </a:lnTo>
                      <a:lnTo>
                        <a:pt x="1938" y="1847"/>
                      </a:lnTo>
                      <a:lnTo>
                        <a:pt x="1941" y="1844"/>
                      </a:lnTo>
                      <a:lnTo>
                        <a:pt x="1943" y="1835"/>
                      </a:lnTo>
                      <a:lnTo>
                        <a:pt x="1946" y="1825"/>
                      </a:lnTo>
                      <a:lnTo>
                        <a:pt x="1948" y="1820"/>
                      </a:lnTo>
                      <a:lnTo>
                        <a:pt x="1951" y="1807"/>
                      </a:lnTo>
                      <a:lnTo>
                        <a:pt x="1956" y="1794"/>
                      </a:lnTo>
                      <a:lnTo>
                        <a:pt x="1958" y="1788"/>
                      </a:lnTo>
                      <a:lnTo>
                        <a:pt x="1962" y="1784"/>
                      </a:lnTo>
                      <a:lnTo>
                        <a:pt x="1963" y="1782"/>
                      </a:lnTo>
                      <a:lnTo>
                        <a:pt x="1963" y="1778"/>
                      </a:lnTo>
                      <a:lnTo>
                        <a:pt x="1962" y="1775"/>
                      </a:lnTo>
                      <a:lnTo>
                        <a:pt x="1961" y="1772"/>
                      </a:lnTo>
                      <a:lnTo>
                        <a:pt x="1960" y="1766"/>
                      </a:lnTo>
                      <a:lnTo>
                        <a:pt x="1959" y="1760"/>
                      </a:lnTo>
                      <a:lnTo>
                        <a:pt x="1958" y="1752"/>
                      </a:lnTo>
                      <a:lnTo>
                        <a:pt x="1968" y="1753"/>
                      </a:lnTo>
                      <a:lnTo>
                        <a:pt x="1977" y="1752"/>
                      </a:lnTo>
                      <a:lnTo>
                        <a:pt x="1986" y="1751"/>
                      </a:lnTo>
                      <a:lnTo>
                        <a:pt x="1992" y="1748"/>
                      </a:lnTo>
                      <a:lnTo>
                        <a:pt x="1998" y="1745"/>
                      </a:lnTo>
                      <a:lnTo>
                        <a:pt x="2002" y="1741"/>
                      </a:lnTo>
                      <a:lnTo>
                        <a:pt x="2006" y="1734"/>
                      </a:lnTo>
                      <a:lnTo>
                        <a:pt x="2007" y="1727"/>
                      </a:lnTo>
                      <a:lnTo>
                        <a:pt x="2011" y="1728"/>
                      </a:lnTo>
                      <a:lnTo>
                        <a:pt x="2013" y="1729"/>
                      </a:lnTo>
                      <a:lnTo>
                        <a:pt x="2016" y="1733"/>
                      </a:lnTo>
                      <a:lnTo>
                        <a:pt x="2017" y="1736"/>
                      </a:lnTo>
                      <a:lnTo>
                        <a:pt x="2018" y="1744"/>
                      </a:lnTo>
                      <a:lnTo>
                        <a:pt x="2019" y="1752"/>
                      </a:lnTo>
                      <a:lnTo>
                        <a:pt x="2023" y="1748"/>
                      </a:lnTo>
                      <a:lnTo>
                        <a:pt x="2029" y="1745"/>
                      </a:lnTo>
                      <a:lnTo>
                        <a:pt x="2033" y="1743"/>
                      </a:lnTo>
                      <a:lnTo>
                        <a:pt x="2040" y="1742"/>
                      </a:lnTo>
                      <a:lnTo>
                        <a:pt x="2053" y="1739"/>
                      </a:lnTo>
                      <a:lnTo>
                        <a:pt x="2068" y="1739"/>
                      </a:lnTo>
                      <a:lnTo>
                        <a:pt x="2072" y="1737"/>
                      </a:lnTo>
                      <a:lnTo>
                        <a:pt x="2076" y="1734"/>
                      </a:lnTo>
                      <a:lnTo>
                        <a:pt x="2078" y="1731"/>
                      </a:lnTo>
                      <a:lnTo>
                        <a:pt x="2079" y="1726"/>
                      </a:lnTo>
                      <a:lnTo>
                        <a:pt x="2081" y="1722"/>
                      </a:lnTo>
                      <a:lnTo>
                        <a:pt x="2084" y="1718"/>
                      </a:lnTo>
                      <a:lnTo>
                        <a:pt x="2088" y="1716"/>
                      </a:lnTo>
                      <a:lnTo>
                        <a:pt x="2092" y="1715"/>
                      </a:lnTo>
                      <a:lnTo>
                        <a:pt x="2094" y="1705"/>
                      </a:lnTo>
                      <a:lnTo>
                        <a:pt x="2094" y="1696"/>
                      </a:lnTo>
                      <a:lnTo>
                        <a:pt x="2092" y="1688"/>
                      </a:lnTo>
                      <a:lnTo>
                        <a:pt x="2090" y="1681"/>
                      </a:lnTo>
                      <a:lnTo>
                        <a:pt x="2087" y="1675"/>
                      </a:lnTo>
                      <a:lnTo>
                        <a:pt x="2081" y="1671"/>
                      </a:lnTo>
                      <a:lnTo>
                        <a:pt x="2076" y="1667"/>
                      </a:lnTo>
                      <a:lnTo>
                        <a:pt x="2068" y="1666"/>
                      </a:lnTo>
                      <a:lnTo>
                        <a:pt x="2071" y="1662"/>
                      </a:lnTo>
                      <a:lnTo>
                        <a:pt x="2075" y="1657"/>
                      </a:lnTo>
                      <a:lnTo>
                        <a:pt x="2077" y="1652"/>
                      </a:lnTo>
                      <a:lnTo>
                        <a:pt x="2078" y="1645"/>
                      </a:lnTo>
                      <a:lnTo>
                        <a:pt x="2080" y="1632"/>
                      </a:lnTo>
                      <a:lnTo>
                        <a:pt x="2080" y="1617"/>
                      </a:lnTo>
                      <a:lnTo>
                        <a:pt x="2089" y="1618"/>
                      </a:lnTo>
                      <a:lnTo>
                        <a:pt x="2097" y="1618"/>
                      </a:lnTo>
                      <a:lnTo>
                        <a:pt x="2104" y="1617"/>
                      </a:lnTo>
                      <a:lnTo>
                        <a:pt x="2109" y="1615"/>
                      </a:lnTo>
                      <a:lnTo>
                        <a:pt x="2112" y="1610"/>
                      </a:lnTo>
                      <a:lnTo>
                        <a:pt x="2116" y="1606"/>
                      </a:lnTo>
                      <a:lnTo>
                        <a:pt x="2117" y="1600"/>
                      </a:lnTo>
                      <a:lnTo>
                        <a:pt x="2117" y="1593"/>
                      </a:lnTo>
                      <a:lnTo>
                        <a:pt x="2122" y="1597"/>
                      </a:lnTo>
                      <a:lnTo>
                        <a:pt x="2128" y="1600"/>
                      </a:lnTo>
                      <a:lnTo>
                        <a:pt x="2133" y="1603"/>
                      </a:lnTo>
                      <a:lnTo>
                        <a:pt x="2137" y="1604"/>
                      </a:lnTo>
                      <a:lnTo>
                        <a:pt x="2141" y="1604"/>
                      </a:lnTo>
                      <a:lnTo>
                        <a:pt x="2145" y="1603"/>
                      </a:lnTo>
                      <a:lnTo>
                        <a:pt x="2149" y="1600"/>
                      </a:lnTo>
                      <a:lnTo>
                        <a:pt x="2154" y="1599"/>
                      </a:lnTo>
                      <a:lnTo>
                        <a:pt x="2163" y="1594"/>
                      </a:lnTo>
                      <a:lnTo>
                        <a:pt x="2173" y="1590"/>
                      </a:lnTo>
                      <a:lnTo>
                        <a:pt x="2179" y="1589"/>
                      </a:lnTo>
                      <a:lnTo>
                        <a:pt x="2186" y="1589"/>
                      </a:lnTo>
                      <a:lnTo>
                        <a:pt x="2194" y="1590"/>
                      </a:lnTo>
                      <a:lnTo>
                        <a:pt x="2203" y="1593"/>
                      </a:lnTo>
                      <a:lnTo>
                        <a:pt x="2207" y="1595"/>
                      </a:lnTo>
                      <a:lnTo>
                        <a:pt x="2212" y="1599"/>
                      </a:lnTo>
                      <a:lnTo>
                        <a:pt x="2215" y="1603"/>
                      </a:lnTo>
                      <a:lnTo>
                        <a:pt x="2215" y="1605"/>
                      </a:lnTo>
                      <a:lnTo>
                        <a:pt x="2227" y="1599"/>
                      </a:lnTo>
                      <a:lnTo>
                        <a:pt x="2239" y="1593"/>
                      </a:lnTo>
                      <a:lnTo>
                        <a:pt x="2244" y="1593"/>
                      </a:lnTo>
                      <a:lnTo>
                        <a:pt x="2248" y="1594"/>
                      </a:lnTo>
                      <a:lnTo>
                        <a:pt x="2253" y="1596"/>
                      </a:lnTo>
                      <a:lnTo>
                        <a:pt x="2257" y="1598"/>
                      </a:lnTo>
                      <a:lnTo>
                        <a:pt x="2263" y="1603"/>
                      </a:lnTo>
                      <a:lnTo>
                        <a:pt x="2264" y="1605"/>
                      </a:lnTo>
                      <a:lnTo>
                        <a:pt x="2269" y="1603"/>
                      </a:lnTo>
                      <a:lnTo>
                        <a:pt x="2272" y="1600"/>
                      </a:lnTo>
                      <a:lnTo>
                        <a:pt x="2273" y="1597"/>
                      </a:lnTo>
                      <a:lnTo>
                        <a:pt x="2273" y="1594"/>
                      </a:lnTo>
                      <a:lnTo>
                        <a:pt x="2273" y="1590"/>
                      </a:lnTo>
                      <a:lnTo>
                        <a:pt x="2273" y="1586"/>
                      </a:lnTo>
                      <a:lnTo>
                        <a:pt x="2274" y="1583"/>
                      </a:lnTo>
                      <a:lnTo>
                        <a:pt x="2276" y="1580"/>
                      </a:lnTo>
                      <a:lnTo>
                        <a:pt x="2288" y="1580"/>
                      </a:lnTo>
                      <a:lnTo>
                        <a:pt x="2301" y="1580"/>
                      </a:lnTo>
                      <a:lnTo>
                        <a:pt x="2311" y="1569"/>
                      </a:lnTo>
                      <a:lnTo>
                        <a:pt x="2319" y="1559"/>
                      </a:lnTo>
                      <a:lnTo>
                        <a:pt x="2324" y="1556"/>
                      </a:lnTo>
                      <a:lnTo>
                        <a:pt x="2331" y="1554"/>
                      </a:lnTo>
                      <a:lnTo>
                        <a:pt x="2334" y="1553"/>
                      </a:lnTo>
                      <a:lnTo>
                        <a:pt x="2338" y="1554"/>
                      </a:lnTo>
                      <a:lnTo>
                        <a:pt x="2344" y="1554"/>
                      </a:lnTo>
                      <a:lnTo>
                        <a:pt x="2350" y="1556"/>
                      </a:lnTo>
                      <a:lnTo>
                        <a:pt x="2347" y="1553"/>
                      </a:lnTo>
                      <a:lnTo>
                        <a:pt x="2345" y="1549"/>
                      </a:lnTo>
                      <a:lnTo>
                        <a:pt x="2343" y="1545"/>
                      </a:lnTo>
                      <a:lnTo>
                        <a:pt x="2342" y="1540"/>
                      </a:lnTo>
                      <a:lnTo>
                        <a:pt x="2338" y="1530"/>
                      </a:lnTo>
                      <a:lnTo>
                        <a:pt x="2337" y="1520"/>
                      </a:lnTo>
                      <a:lnTo>
                        <a:pt x="2334" y="1510"/>
                      </a:lnTo>
                      <a:lnTo>
                        <a:pt x="2330" y="1502"/>
                      </a:lnTo>
                      <a:lnTo>
                        <a:pt x="2326" y="1499"/>
                      </a:lnTo>
                      <a:lnTo>
                        <a:pt x="2323" y="1497"/>
                      </a:lnTo>
                      <a:lnTo>
                        <a:pt x="2318" y="1496"/>
                      </a:lnTo>
                      <a:lnTo>
                        <a:pt x="2313" y="1495"/>
                      </a:lnTo>
                      <a:lnTo>
                        <a:pt x="2309" y="1492"/>
                      </a:lnTo>
                      <a:lnTo>
                        <a:pt x="2305" y="1491"/>
                      </a:lnTo>
                      <a:lnTo>
                        <a:pt x="2303" y="1491"/>
                      </a:lnTo>
                      <a:lnTo>
                        <a:pt x="2299" y="1492"/>
                      </a:lnTo>
                      <a:lnTo>
                        <a:pt x="2296" y="1496"/>
                      </a:lnTo>
                      <a:lnTo>
                        <a:pt x="2294" y="1500"/>
                      </a:lnTo>
                      <a:lnTo>
                        <a:pt x="2292" y="1513"/>
                      </a:lnTo>
                      <a:lnTo>
                        <a:pt x="2288" y="1519"/>
                      </a:lnTo>
                      <a:lnTo>
                        <a:pt x="2277" y="1514"/>
                      </a:lnTo>
                      <a:lnTo>
                        <a:pt x="2264" y="1507"/>
                      </a:lnTo>
                      <a:lnTo>
                        <a:pt x="2259" y="1509"/>
                      </a:lnTo>
                      <a:lnTo>
                        <a:pt x="2255" y="1514"/>
                      </a:lnTo>
                      <a:lnTo>
                        <a:pt x="2252" y="1517"/>
                      </a:lnTo>
                      <a:lnTo>
                        <a:pt x="2252" y="1519"/>
                      </a:lnTo>
                      <a:lnTo>
                        <a:pt x="2240" y="1513"/>
                      </a:lnTo>
                      <a:lnTo>
                        <a:pt x="2227" y="1507"/>
                      </a:lnTo>
                      <a:lnTo>
                        <a:pt x="2220" y="1508"/>
                      </a:lnTo>
                      <a:lnTo>
                        <a:pt x="2213" y="1511"/>
                      </a:lnTo>
                      <a:lnTo>
                        <a:pt x="2206" y="1514"/>
                      </a:lnTo>
                      <a:lnTo>
                        <a:pt x="2199" y="1517"/>
                      </a:lnTo>
                      <a:lnTo>
                        <a:pt x="2192" y="1520"/>
                      </a:lnTo>
                      <a:lnTo>
                        <a:pt x="2184" y="1521"/>
                      </a:lnTo>
                      <a:lnTo>
                        <a:pt x="2176" y="1521"/>
                      </a:lnTo>
                      <a:lnTo>
                        <a:pt x="2166" y="1519"/>
                      </a:lnTo>
                      <a:lnTo>
                        <a:pt x="2163" y="1520"/>
                      </a:lnTo>
                      <a:lnTo>
                        <a:pt x="2159" y="1521"/>
                      </a:lnTo>
                      <a:lnTo>
                        <a:pt x="2158" y="1525"/>
                      </a:lnTo>
                      <a:lnTo>
                        <a:pt x="2157" y="1528"/>
                      </a:lnTo>
                      <a:lnTo>
                        <a:pt x="2156" y="1536"/>
                      </a:lnTo>
                      <a:lnTo>
                        <a:pt x="2154" y="1544"/>
                      </a:lnTo>
                      <a:lnTo>
                        <a:pt x="2135" y="1540"/>
                      </a:lnTo>
                      <a:lnTo>
                        <a:pt x="2115" y="1539"/>
                      </a:lnTo>
                      <a:lnTo>
                        <a:pt x="2095" y="1539"/>
                      </a:lnTo>
                      <a:lnTo>
                        <a:pt x="2076" y="1539"/>
                      </a:lnTo>
                      <a:lnTo>
                        <a:pt x="2058" y="1539"/>
                      </a:lnTo>
                      <a:lnTo>
                        <a:pt x="2040" y="1538"/>
                      </a:lnTo>
                      <a:lnTo>
                        <a:pt x="2031" y="1537"/>
                      </a:lnTo>
                      <a:lnTo>
                        <a:pt x="2022" y="1536"/>
                      </a:lnTo>
                      <a:lnTo>
                        <a:pt x="2015" y="1534"/>
                      </a:lnTo>
                      <a:lnTo>
                        <a:pt x="2007" y="1531"/>
                      </a:lnTo>
                      <a:lnTo>
                        <a:pt x="2007" y="1519"/>
                      </a:lnTo>
                      <a:lnTo>
                        <a:pt x="2007" y="1507"/>
                      </a:lnTo>
                      <a:lnTo>
                        <a:pt x="2002" y="1504"/>
                      </a:lnTo>
                      <a:lnTo>
                        <a:pt x="1996" y="1502"/>
                      </a:lnTo>
                      <a:lnTo>
                        <a:pt x="1989" y="1502"/>
                      </a:lnTo>
                      <a:lnTo>
                        <a:pt x="1981" y="1502"/>
                      </a:lnTo>
                      <a:lnTo>
                        <a:pt x="1973" y="1502"/>
                      </a:lnTo>
                      <a:lnTo>
                        <a:pt x="1967" y="1501"/>
                      </a:lnTo>
                      <a:lnTo>
                        <a:pt x="1963" y="1500"/>
                      </a:lnTo>
                      <a:lnTo>
                        <a:pt x="1961" y="1499"/>
                      </a:lnTo>
                      <a:lnTo>
                        <a:pt x="1959" y="1497"/>
                      </a:lnTo>
                      <a:lnTo>
                        <a:pt x="1958" y="1495"/>
                      </a:lnTo>
                      <a:lnTo>
                        <a:pt x="1963" y="1481"/>
                      </a:lnTo>
                      <a:lnTo>
                        <a:pt x="1968" y="1469"/>
                      </a:lnTo>
                      <a:lnTo>
                        <a:pt x="1971" y="1458"/>
                      </a:lnTo>
                      <a:lnTo>
                        <a:pt x="1973" y="1447"/>
                      </a:lnTo>
                      <a:lnTo>
                        <a:pt x="1974" y="1437"/>
                      </a:lnTo>
                      <a:lnTo>
                        <a:pt x="1974" y="1426"/>
                      </a:lnTo>
                      <a:lnTo>
                        <a:pt x="1974" y="1416"/>
                      </a:lnTo>
                      <a:lnTo>
                        <a:pt x="1974" y="1406"/>
                      </a:lnTo>
                      <a:lnTo>
                        <a:pt x="1971" y="1385"/>
                      </a:lnTo>
                      <a:lnTo>
                        <a:pt x="1968" y="1362"/>
                      </a:lnTo>
                      <a:lnTo>
                        <a:pt x="1962" y="1338"/>
                      </a:lnTo>
                      <a:lnTo>
                        <a:pt x="1958" y="1311"/>
                      </a:lnTo>
                      <a:lnTo>
                        <a:pt x="1970" y="1308"/>
                      </a:lnTo>
                      <a:lnTo>
                        <a:pt x="1983" y="1302"/>
                      </a:lnTo>
                      <a:lnTo>
                        <a:pt x="1998" y="1296"/>
                      </a:lnTo>
                      <a:lnTo>
                        <a:pt x="2012" y="1289"/>
                      </a:lnTo>
                      <a:lnTo>
                        <a:pt x="2026" y="1283"/>
                      </a:lnTo>
                      <a:lnTo>
                        <a:pt x="2038" y="1280"/>
                      </a:lnTo>
                      <a:lnTo>
                        <a:pt x="2043" y="1280"/>
                      </a:lnTo>
                      <a:lnTo>
                        <a:pt x="2048" y="1281"/>
                      </a:lnTo>
                      <a:lnTo>
                        <a:pt x="2052" y="1283"/>
                      </a:lnTo>
                      <a:lnTo>
                        <a:pt x="2056" y="1287"/>
                      </a:lnTo>
                      <a:lnTo>
                        <a:pt x="2061" y="1282"/>
                      </a:lnTo>
                      <a:lnTo>
                        <a:pt x="2064" y="1279"/>
                      </a:lnTo>
                      <a:lnTo>
                        <a:pt x="2064" y="1274"/>
                      </a:lnTo>
                      <a:lnTo>
                        <a:pt x="2064" y="1270"/>
                      </a:lnTo>
                      <a:lnTo>
                        <a:pt x="2062" y="1263"/>
                      </a:lnTo>
                      <a:lnTo>
                        <a:pt x="2062" y="1257"/>
                      </a:lnTo>
                      <a:lnTo>
                        <a:pt x="2065" y="1248"/>
                      </a:lnTo>
                      <a:lnTo>
                        <a:pt x="2068" y="1238"/>
                      </a:lnTo>
                      <a:lnTo>
                        <a:pt x="2075" y="1237"/>
                      </a:lnTo>
                      <a:lnTo>
                        <a:pt x="2081" y="1235"/>
                      </a:lnTo>
                      <a:lnTo>
                        <a:pt x="2086" y="1232"/>
                      </a:lnTo>
                      <a:lnTo>
                        <a:pt x="2090" y="1228"/>
                      </a:lnTo>
                      <a:lnTo>
                        <a:pt x="2095" y="1222"/>
                      </a:lnTo>
                      <a:lnTo>
                        <a:pt x="2098" y="1215"/>
                      </a:lnTo>
                      <a:lnTo>
                        <a:pt x="2101" y="1209"/>
                      </a:lnTo>
                      <a:lnTo>
                        <a:pt x="2104" y="1202"/>
                      </a:lnTo>
                      <a:lnTo>
                        <a:pt x="2111" y="1173"/>
                      </a:lnTo>
                      <a:lnTo>
                        <a:pt x="2117" y="1152"/>
                      </a:lnTo>
                      <a:lnTo>
                        <a:pt x="2130" y="1152"/>
                      </a:lnTo>
                      <a:lnTo>
                        <a:pt x="2141" y="1152"/>
                      </a:lnTo>
                      <a:lnTo>
                        <a:pt x="2141" y="1148"/>
                      </a:lnTo>
                      <a:lnTo>
                        <a:pt x="2140" y="1144"/>
                      </a:lnTo>
                      <a:lnTo>
                        <a:pt x="2138" y="1140"/>
                      </a:lnTo>
                      <a:lnTo>
                        <a:pt x="2136" y="1136"/>
                      </a:lnTo>
                      <a:lnTo>
                        <a:pt x="2129" y="1130"/>
                      </a:lnTo>
                      <a:lnTo>
                        <a:pt x="2122" y="1123"/>
                      </a:lnTo>
                      <a:lnTo>
                        <a:pt x="2116" y="1115"/>
                      </a:lnTo>
                      <a:lnTo>
                        <a:pt x="2112" y="1109"/>
                      </a:lnTo>
                      <a:lnTo>
                        <a:pt x="2111" y="1104"/>
                      </a:lnTo>
                      <a:lnTo>
                        <a:pt x="2112" y="1100"/>
                      </a:lnTo>
                      <a:lnTo>
                        <a:pt x="2114" y="1095"/>
                      </a:lnTo>
                      <a:lnTo>
                        <a:pt x="2117" y="1091"/>
                      </a:lnTo>
                      <a:lnTo>
                        <a:pt x="2114" y="1093"/>
                      </a:lnTo>
                      <a:lnTo>
                        <a:pt x="2110" y="1095"/>
                      </a:lnTo>
                      <a:lnTo>
                        <a:pt x="2107" y="1096"/>
                      </a:lnTo>
                      <a:lnTo>
                        <a:pt x="2102" y="1096"/>
                      </a:lnTo>
                      <a:lnTo>
                        <a:pt x="2094" y="1096"/>
                      </a:lnTo>
                      <a:lnTo>
                        <a:pt x="2085" y="1095"/>
                      </a:lnTo>
                      <a:lnTo>
                        <a:pt x="2075" y="1093"/>
                      </a:lnTo>
                      <a:lnTo>
                        <a:pt x="2065" y="1092"/>
                      </a:lnTo>
                      <a:lnTo>
                        <a:pt x="2053" y="1091"/>
                      </a:lnTo>
                      <a:lnTo>
                        <a:pt x="2043" y="1091"/>
                      </a:lnTo>
                      <a:lnTo>
                        <a:pt x="2033" y="1093"/>
                      </a:lnTo>
                      <a:lnTo>
                        <a:pt x="2022" y="1096"/>
                      </a:lnTo>
                      <a:lnTo>
                        <a:pt x="2012" y="1101"/>
                      </a:lnTo>
                      <a:lnTo>
                        <a:pt x="2002" y="1106"/>
                      </a:lnTo>
                      <a:lnTo>
                        <a:pt x="1991" y="1111"/>
                      </a:lnTo>
                      <a:lnTo>
                        <a:pt x="1981" y="1114"/>
                      </a:lnTo>
                      <a:lnTo>
                        <a:pt x="1970" y="1115"/>
                      </a:lnTo>
                      <a:lnTo>
                        <a:pt x="1958" y="1115"/>
                      </a:lnTo>
                      <a:lnTo>
                        <a:pt x="1954" y="1113"/>
                      </a:lnTo>
                      <a:lnTo>
                        <a:pt x="1952" y="1114"/>
                      </a:lnTo>
                      <a:lnTo>
                        <a:pt x="1950" y="1115"/>
                      </a:lnTo>
                      <a:lnTo>
                        <a:pt x="1948" y="1120"/>
                      </a:lnTo>
                      <a:lnTo>
                        <a:pt x="1944" y="1130"/>
                      </a:lnTo>
                      <a:lnTo>
                        <a:pt x="1942" y="1142"/>
                      </a:lnTo>
                      <a:lnTo>
                        <a:pt x="1941" y="1154"/>
                      </a:lnTo>
                      <a:lnTo>
                        <a:pt x="1941" y="1164"/>
                      </a:lnTo>
                      <a:lnTo>
                        <a:pt x="1942" y="1166"/>
                      </a:lnTo>
                      <a:lnTo>
                        <a:pt x="1943" y="1168"/>
                      </a:lnTo>
                      <a:lnTo>
                        <a:pt x="1944" y="1168"/>
                      </a:lnTo>
                      <a:lnTo>
                        <a:pt x="1946" y="1164"/>
                      </a:lnTo>
                      <a:lnTo>
                        <a:pt x="1944" y="1168"/>
                      </a:lnTo>
                      <a:lnTo>
                        <a:pt x="1942" y="1170"/>
                      </a:lnTo>
                      <a:lnTo>
                        <a:pt x="1941" y="1171"/>
                      </a:lnTo>
                      <a:lnTo>
                        <a:pt x="1940" y="1172"/>
                      </a:lnTo>
                      <a:lnTo>
                        <a:pt x="1937" y="1171"/>
                      </a:lnTo>
                      <a:lnTo>
                        <a:pt x="1933" y="1169"/>
                      </a:lnTo>
                      <a:lnTo>
                        <a:pt x="1930" y="1165"/>
                      </a:lnTo>
                      <a:lnTo>
                        <a:pt x="1927" y="1163"/>
                      </a:lnTo>
                      <a:lnTo>
                        <a:pt x="1925" y="1162"/>
                      </a:lnTo>
                      <a:lnTo>
                        <a:pt x="1924" y="1162"/>
                      </a:lnTo>
                      <a:lnTo>
                        <a:pt x="1922" y="1163"/>
                      </a:lnTo>
                      <a:lnTo>
                        <a:pt x="1921" y="1164"/>
                      </a:lnTo>
                      <a:lnTo>
                        <a:pt x="1920" y="1169"/>
                      </a:lnTo>
                      <a:lnTo>
                        <a:pt x="1919" y="1175"/>
                      </a:lnTo>
                      <a:lnTo>
                        <a:pt x="1920" y="1182"/>
                      </a:lnTo>
                      <a:lnTo>
                        <a:pt x="1921" y="1189"/>
                      </a:lnTo>
                      <a:lnTo>
                        <a:pt x="1922" y="1195"/>
                      </a:lnTo>
                      <a:lnTo>
                        <a:pt x="1923" y="1202"/>
                      </a:lnTo>
                      <a:lnTo>
                        <a:pt x="1923" y="1208"/>
                      </a:lnTo>
                      <a:lnTo>
                        <a:pt x="1921" y="1213"/>
                      </a:lnTo>
                      <a:lnTo>
                        <a:pt x="1915" y="1220"/>
                      </a:lnTo>
                      <a:lnTo>
                        <a:pt x="1902" y="1233"/>
                      </a:lnTo>
                      <a:lnTo>
                        <a:pt x="1887" y="1248"/>
                      </a:lnTo>
                      <a:lnTo>
                        <a:pt x="1872" y="1262"/>
                      </a:lnTo>
                      <a:lnTo>
                        <a:pt x="1853" y="1288"/>
                      </a:lnTo>
                      <a:lnTo>
                        <a:pt x="1838" y="1307"/>
                      </a:lnTo>
                      <a:lnTo>
                        <a:pt x="1833" y="1311"/>
                      </a:lnTo>
                      <a:lnTo>
                        <a:pt x="1829" y="1314"/>
                      </a:lnTo>
                      <a:lnTo>
                        <a:pt x="1824" y="1317"/>
                      </a:lnTo>
                      <a:lnTo>
                        <a:pt x="1819" y="1320"/>
                      </a:lnTo>
                      <a:lnTo>
                        <a:pt x="1812" y="1321"/>
                      </a:lnTo>
                      <a:lnTo>
                        <a:pt x="1804" y="1322"/>
                      </a:lnTo>
                      <a:lnTo>
                        <a:pt x="1796" y="1323"/>
                      </a:lnTo>
                      <a:lnTo>
                        <a:pt x="1786" y="1323"/>
                      </a:lnTo>
                      <a:lnTo>
                        <a:pt x="1786" y="1330"/>
                      </a:lnTo>
                      <a:lnTo>
                        <a:pt x="1789" y="1337"/>
                      </a:lnTo>
                      <a:lnTo>
                        <a:pt x="1791" y="1342"/>
                      </a:lnTo>
                      <a:lnTo>
                        <a:pt x="1794" y="1348"/>
                      </a:lnTo>
                      <a:lnTo>
                        <a:pt x="1795" y="1352"/>
                      </a:lnTo>
                      <a:lnTo>
                        <a:pt x="1795" y="1357"/>
                      </a:lnTo>
                      <a:lnTo>
                        <a:pt x="1794" y="1358"/>
                      </a:lnTo>
                      <a:lnTo>
                        <a:pt x="1793" y="1359"/>
                      </a:lnTo>
                      <a:lnTo>
                        <a:pt x="1790" y="1360"/>
                      </a:lnTo>
                      <a:lnTo>
                        <a:pt x="1786" y="1360"/>
                      </a:lnTo>
                      <a:lnTo>
                        <a:pt x="1782" y="1361"/>
                      </a:lnTo>
                      <a:lnTo>
                        <a:pt x="1779" y="1363"/>
                      </a:lnTo>
                      <a:lnTo>
                        <a:pt x="1777" y="1367"/>
                      </a:lnTo>
                      <a:lnTo>
                        <a:pt x="1777" y="1370"/>
                      </a:lnTo>
                      <a:lnTo>
                        <a:pt x="1779" y="1375"/>
                      </a:lnTo>
                      <a:lnTo>
                        <a:pt x="1777" y="1378"/>
                      </a:lnTo>
                      <a:lnTo>
                        <a:pt x="1777" y="1381"/>
                      </a:lnTo>
                      <a:lnTo>
                        <a:pt x="1774" y="1385"/>
                      </a:lnTo>
                      <a:lnTo>
                        <a:pt x="1762" y="1385"/>
                      </a:lnTo>
                      <a:lnTo>
                        <a:pt x="1750" y="1385"/>
                      </a:lnTo>
                      <a:lnTo>
                        <a:pt x="1751" y="1397"/>
                      </a:lnTo>
                      <a:lnTo>
                        <a:pt x="1750" y="1409"/>
                      </a:lnTo>
                      <a:lnTo>
                        <a:pt x="1744" y="1409"/>
                      </a:lnTo>
                      <a:lnTo>
                        <a:pt x="1737" y="1409"/>
                      </a:lnTo>
                      <a:lnTo>
                        <a:pt x="1736" y="1416"/>
                      </a:lnTo>
                      <a:lnTo>
                        <a:pt x="1736" y="1423"/>
                      </a:lnTo>
                      <a:lnTo>
                        <a:pt x="1737" y="1431"/>
                      </a:lnTo>
                      <a:lnTo>
                        <a:pt x="1737" y="1439"/>
                      </a:lnTo>
                      <a:lnTo>
                        <a:pt x="1737" y="1447"/>
                      </a:lnTo>
                      <a:lnTo>
                        <a:pt x="1736" y="1452"/>
                      </a:lnTo>
                      <a:lnTo>
                        <a:pt x="1734" y="1455"/>
                      </a:lnTo>
                      <a:lnTo>
                        <a:pt x="1733" y="1457"/>
                      </a:lnTo>
                      <a:lnTo>
                        <a:pt x="1730" y="1458"/>
                      </a:lnTo>
                      <a:lnTo>
                        <a:pt x="1725" y="1458"/>
                      </a:lnTo>
                      <a:lnTo>
                        <a:pt x="1734" y="1466"/>
                      </a:lnTo>
                      <a:lnTo>
                        <a:pt x="1743" y="1472"/>
                      </a:lnTo>
                      <a:lnTo>
                        <a:pt x="1745" y="1475"/>
                      </a:lnTo>
                      <a:lnTo>
                        <a:pt x="1746" y="1478"/>
                      </a:lnTo>
                      <a:lnTo>
                        <a:pt x="1744" y="1480"/>
                      </a:lnTo>
                      <a:lnTo>
                        <a:pt x="1737" y="1482"/>
                      </a:lnTo>
                      <a:lnTo>
                        <a:pt x="1751" y="1494"/>
                      </a:lnTo>
                      <a:lnTo>
                        <a:pt x="1764" y="1506"/>
                      </a:lnTo>
                      <a:lnTo>
                        <a:pt x="1771" y="1510"/>
                      </a:lnTo>
                      <a:lnTo>
                        <a:pt x="1779" y="1515"/>
                      </a:lnTo>
                      <a:lnTo>
                        <a:pt x="1789" y="1518"/>
                      </a:lnTo>
                      <a:lnTo>
                        <a:pt x="1799" y="1519"/>
                      </a:lnTo>
                      <a:lnTo>
                        <a:pt x="1800" y="1527"/>
                      </a:lnTo>
                      <a:lnTo>
                        <a:pt x="1801" y="1533"/>
                      </a:lnTo>
                      <a:lnTo>
                        <a:pt x="1802" y="1538"/>
                      </a:lnTo>
                      <a:lnTo>
                        <a:pt x="1805" y="1544"/>
                      </a:lnTo>
                      <a:lnTo>
                        <a:pt x="1809" y="1547"/>
                      </a:lnTo>
                      <a:lnTo>
                        <a:pt x="1813" y="1550"/>
                      </a:lnTo>
                      <a:lnTo>
                        <a:pt x="1818" y="1554"/>
                      </a:lnTo>
                      <a:lnTo>
                        <a:pt x="1823" y="1556"/>
                      </a:lnTo>
                      <a:lnTo>
                        <a:pt x="1811" y="1567"/>
                      </a:lnTo>
                      <a:lnTo>
                        <a:pt x="1799" y="1580"/>
                      </a:lnTo>
                      <a:lnTo>
                        <a:pt x="1795" y="1590"/>
                      </a:lnTo>
                      <a:lnTo>
                        <a:pt x="1793" y="1599"/>
                      </a:lnTo>
                      <a:lnTo>
                        <a:pt x="1793" y="1604"/>
                      </a:lnTo>
                      <a:lnTo>
                        <a:pt x="1792" y="1608"/>
                      </a:lnTo>
                      <a:lnTo>
                        <a:pt x="1790" y="1613"/>
                      </a:lnTo>
                      <a:lnTo>
                        <a:pt x="1786" y="1617"/>
                      </a:lnTo>
                      <a:lnTo>
                        <a:pt x="1782" y="1620"/>
                      </a:lnTo>
                      <a:lnTo>
                        <a:pt x="1777" y="1623"/>
                      </a:lnTo>
                      <a:lnTo>
                        <a:pt x="1772" y="1625"/>
                      </a:lnTo>
                      <a:lnTo>
                        <a:pt x="1766" y="1627"/>
                      </a:lnTo>
                      <a:lnTo>
                        <a:pt x="1753" y="1629"/>
                      </a:lnTo>
                      <a:lnTo>
                        <a:pt x="1737" y="1629"/>
                      </a:lnTo>
                      <a:lnTo>
                        <a:pt x="1736" y="1638"/>
                      </a:lnTo>
                      <a:lnTo>
                        <a:pt x="1734" y="1647"/>
                      </a:lnTo>
                      <a:lnTo>
                        <a:pt x="1732" y="1655"/>
                      </a:lnTo>
                      <a:lnTo>
                        <a:pt x="1728" y="1663"/>
                      </a:lnTo>
                      <a:lnTo>
                        <a:pt x="1721" y="1676"/>
                      </a:lnTo>
                      <a:lnTo>
                        <a:pt x="1713" y="1691"/>
                      </a:lnTo>
                      <a:lnTo>
                        <a:pt x="1710" y="1697"/>
                      </a:lnTo>
                      <a:lnTo>
                        <a:pt x="1706" y="1705"/>
                      </a:lnTo>
                      <a:lnTo>
                        <a:pt x="1704" y="1713"/>
                      </a:lnTo>
                      <a:lnTo>
                        <a:pt x="1702" y="1721"/>
                      </a:lnTo>
                      <a:lnTo>
                        <a:pt x="1700" y="1731"/>
                      </a:lnTo>
                      <a:lnTo>
                        <a:pt x="1700" y="1741"/>
                      </a:lnTo>
                      <a:lnTo>
                        <a:pt x="1700" y="1752"/>
                      </a:lnTo>
                      <a:lnTo>
                        <a:pt x="1701" y="1764"/>
                      </a:lnTo>
                      <a:lnTo>
                        <a:pt x="1693" y="1762"/>
                      </a:lnTo>
                      <a:lnTo>
                        <a:pt x="1686" y="1762"/>
                      </a:lnTo>
                      <a:lnTo>
                        <a:pt x="1681" y="1764"/>
                      </a:lnTo>
                      <a:lnTo>
                        <a:pt x="1675" y="1767"/>
                      </a:lnTo>
                      <a:lnTo>
                        <a:pt x="1671" y="1772"/>
                      </a:lnTo>
                      <a:lnTo>
                        <a:pt x="1667" y="1776"/>
                      </a:lnTo>
                      <a:lnTo>
                        <a:pt x="1664" y="1783"/>
                      </a:lnTo>
                      <a:lnTo>
                        <a:pt x="1661" y="1788"/>
                      </a:lnTo>
                      <a:lnTo>
                        <a:pt x="1654" y="1802"/>
                      </a:lnTo>
                      <a:lnTo>
                        <a:pt x="1647" y="1813"/>
                      </a:lnTo>
                      <a:lnTo>
                        <a:pt x="1643" y="1819"/>
                      </a:lnTo>
                      <a:lnTo>
                        <a:pt x="1638" y="1822"/>
                      </a:lnTo>
                      <a:lnTo>
                        <a:pt x="1634" y="1824"/>
                      </a:lnTo>
                      <a:lnTo>
                        <a:pt x="1628" y="1825"/>
                      </a:lnTo>
                      <a:lnTo>
                        <a:pt x="1622" y="1824"/>
                      </a:lnTo>
                      <a:lnTo>
                        <a:pt x="1616" y="1825"/>
                      </a:lnTo>
                      <a:lnTo>
                        <a:pt x="1612" y="1827"/>
                      </a:lnTo>
                      <a:lnTo>
                        <a:pt x="1608" y="1830"/>
                      </a:lnTo>
                      <a:lnTo>
                        <a:pt x="1607" y="1833"/>
                      </a:lnTo>
                      <a:lnTo>
                        <a:pt x="1607" y="1837"/>
                      </a:lnTo>
                      <a:lnTo>
                        <a:pt x="1607" y="1841"/>
                      </a:lnTo>
                      <a:lnTo>
                        <a:pt x="1607" y="1844"/>
                      </a:lnTo>
                      <a:lnTo>
                        <a:pt x="1606" y="1847"/>
                      </a:lnTo>
                      <a:lnTo>
                        <a:pt x="1603" y="1850"/>
                      </a:lnTo>
                      <a:lnTo>
                        <a:pt x="1599" y="1851"/>
                      </a:lnTo>
                      <a:lnTo>
                        <a:pt x="1595" y="1851"/>
                      </a:lnTo>
                      <a:lnTo>
                        <a:pt x="1592" y="1851"/>
                      </a:lnTo>
                      <a:lnTo>
                        <a:pt x="1587" y="1851"/>
                      </a:lnTo>
                      <a:lnTo>
                        <a:pt x="1578" y="1850"/>
                      </a:lnTo>
                      <a:lnTo>
                        <a:pt x="1570" y="1847"/>
                      </a:lnTo>
                      <a:lnTo>
                        <a:pt x="1562" y="1847"/>
                      </a:lnTo>
                      <a:lnTo>
                        <a:pt x="1555" y="1849"/>
                      </a:lnTo>
                      <a:lnTo>
                        <a:pt x="1550" y="1850"/>
                      </a:lnTo>
                      <a:lnTo>
                        <a:pt x="1547" y="1853"/>
                      </a:lnTo>
                      <a:lnTo>
                        <a:pt x="1545" y="1856"/>
                      </a:lnTo>
                      <a:lnTo>
                        <a:pt x="1542" y="1862"/>
                      </a:lnTo>
                      <a:lnTo>
                        <a:pt x="1537" y="1861"/>
                      </a:lnTo>
                      <a:lnTo>
                        <a:pt x="1534" y="1859"/>
                      </a:lnTo>
                      <a:lnTo>
                        <a:pt x="1531" y="1856"/>
                      </a:lnTo>
                      <a:lnTo>
                        <a:pt x="1529" y="1853"/>
                      </a:lnTo>
                      <a:lnTo>
                        <a:pt x="1528" y="1843"/>
                      </a:lnTo>
                      <a:lnTo>
                        <a:pt x="1528" y="1832"/>
                      </a:lnTo>
                      <a:lnTo>
                        <a:pt x="1529" y="1821"/>
                      </a:lnTo>
                      <a:lnTo>
                        <a:pt x="1530" y="1808"/>
                      </a:lnTo>
                      <a:lnTo>
                        <a:pt x="1531" y="1797"/>
                      </a:lnTo>
                      <a:lnTo>
                        <a:pt x="1529" y="1788"/>
                      </a:lnTo>
                      <a:lnTo>
                        <a:pt x="1526" y="1784"/>
                      </a:lnTo>
                      <a:lnTo>
                        <a:pt x="1524" y="1780"/>
                      </a:lnTo>
                      <a:lnTo>
                        <a:pt x="1521" y="1773"/>
                      </a:lnTo>
                      <a:lnTo>
                        <a:pt x="1520" y="1767"/>
                      </a:lnTo>
                      <a:lnTo>
                        <a:pt x="1518" y="1762"/>
                      </a:lnTo>
                      <a:lnTo>
                        <a:pt x="1515" y="1756"/>
                      </a:lnTo>
                      <a:lnTo>
                        <a:pt x="1513" y="1755"/>
                      </a:lnTo>
                      <a:lnTo>
                        <a:pt x="1511" y="1753"/>
                      </a:lnTo>
                      <a:lnTo>
                        <a:pt x="1508" y="1752"/>
                      </a:lnTo>
                      <a:lnTo>
                        <a:pt x="1505" y="1752"/>
                      </a:lnTo>
                      <a:lnTo>
                        <a:pt x="1500" y="1751"/>
                      </a:lnTo>
                      <a:lnTo>
                        <a:pt x="1497" y="1750"/>
                      </a:lnTo>
                      <a:lnTo>
                        <a:pt x="1495" y="1747"/>
                      </a:lnTo>
                      <a:lnTo>
                        <a:pt x="1494" y="1745"/>
                      </a:lnTo>
                      <a:lnTo>
                        <a:pt x="1493" y="1739"/>
                      </a:lnTo>
                      <a:lnTo>
                        <a:pt x="1494" y="1733"/>
                      </a:lnTo>
                      <a:lnTo>
                        <a:pt x="1494" y="1729"/>
                      </a:lnTo>
                      <a:lnTo>
                        <a:pt x="1494" y="1726"/>
                      </a:lnTo>
                      <a:lnTo>
                        <a:pt x="1493" y="1724"/>
                      </a:lnTo>
                      <a:lnTo>
                        <a:pt x="1491" y="1721"/>
                      </a:lnTo>
                      <a:lnTo>
                        <a:pt x="1488" y="1718"/>
                      </a:lnTo>
                      <a:lnTo>
                        <a:pt x="1484" y="1716"/>
                      </a:lnTo>
                      <a:lnTo>
                        <a:pt x="1477" y="1715"/>
                      </a:lnTo>
                      <a:lnTo>
                        <a:pt x="1468" y="1715"/>
                      </a:lnTo>
                      <a:lnTo>
                        <a:pt x="1471" y="1709"/>
                      </a:lnTo>
                      <a:lnTo>
                        <a:pt x="1474" y="1705"/>
                      </a:lnTo>
                      <a:lnTo>
                        <a:pt x="1475" y="1701"/>
                      </a:lnTo>
                      <a:lnTo>
                        <a:pt x="1474" y="1697"/>
                      </a:lnTo>
                      <a:lnTo>
                        <a:pt x="1473" y="1694"/>
                      </a:lnTo>
                      <a:lnTo>
                        <a:pt x="1471" y="1691"/>
                      </a:lnTo>
                      <a:lnTo>
                        <a:pt x="1468" y="1687"/>
                      </a:lnTo>
                      <a:lnTo>
                        <a:pt x="1466" y="1684"/>
                      </a:lnTo>
                      <a:lnTo>
                        <a:pt x="1459" y="1679"/>
                      </a:lnTo>
                      <a:lnTo>
                        <a:pt x="1452" y="1675"/>
                      </a:lnTo>
                      <a:lnTo>
                        <a:pt x="1447" y="1671"/>
                      </a:lnTo>
                      <a:lnTo>
                        <a:pt x="1444" y="1666"/>
                      </a:lnTo>
                      <a:lnTo>
                        <a:pt x="1450" y="1655"/>
                      </a:lnTo>
                      <a:lnTo>
                        <a:pt x="1457" y="1642"/>
                      </a:lnTo>
                      <a:lnTo>
                        <a:pt x="1456" y="1635"/>
                      </a:lnTo>
                      <a:lnTo>
                        <a:pt x="1455" y="1629"/>
                      </a:lnTo>
                      <a:lnTo>
                        <a:pt x="1452" y="1624"/>
                      </a:lnTo>
                      <a:lnTo>
                        <a:pt x="1450" y="1618"/>
                      </a:lnTo>
                      <a:lnTo>
                        <a:pt x="1444" y="1609"/>
                      </a:lnTo>
                      <a:lnTo>
                        <a:pt x="1436" y="1600"/>
                      </a:lnTo>
                      <a:lnTo>
                        <a:pt x="1417" y="1584"/>
                      </a:lnTo>
                      <a:lnTo>
                        <a:pt x="1396" y="1568"/>
                      </a:lnTo>
                      <a:lnTo>
                        <a:pt x="1389" y="1570"/>
                      </a:lnTo>
                      <a:lnTo>
                        <a:pt x="1383" y="1575"/>
                      </a:lnTo>
                      <a:lnTo>
                        <a:pt x="1379" y="1579"/>
                      </a:lnTo>
                      <a:lnTo>
                        <a:pt x="1375" y="1584"/>
                      </a:lnTo>
                      <a:lnTo>
                        <a:pt x="1368" y="1596"/>
                      </a:lnTo>
                      <a:lnTo>
                        <a:pt x="1361" y="1607"/>
                      </a:lnTo>
                      <a:lnTo>
                        <a:pt x="1358" y="1613"/>
                      </a:lnTo>
                      <a:lnTo>
                        <a:pt x="1353" y="1618"/>
                      </a:lnTo>
                      <a:lnTo>
                        <a:pt x="1349" y="1623"/>
                      </a:lnTo>
                      <a:lnTo>
                        <a:pt x="1343" y="1626"/>
                      </a:lnTo>
                      <a:lnTo>
                        <a:pt x="1337" y="1629"/>
                      </a:lnTo>
                      <a:lnTo>
                        <a:pt x="1329" y="1630"/>
                      </a:lnTo>
                      <a:lnTo>
                        <a:pt x="1320" y="1630"/>
                      </a:lnTo>
                      <a:lnTo>
                        <a:pt x="1310" y="1629"/>
                      </a:lnTo>
                      <a:lnTo>
                        <a:pt x="1310" y="1633"/>
                      </a:lnTo>
                      <a:lnTo>
                        <a:pt x="1312" y="1636"/>
                      </a:lnTo>
                      <a:lnTo>
                        <a:pt x="1314" y="1637"/>
                      </a:lnTo>
                      <a:lnTo>
                        <a:pt x="1318" y="1638"/>
                      </a:lnTo>
                      <a:lnTo>
                        <a:pt x="1327" y="1640"/>
                      </a:lnTo>
                      <a:lnTo>
                        <a:pt x="1334" y="1642"/>
                      </a:lnTo>
                      <a:lnTo>
                        <a:pt x="1333" y="1645"/>
                      </a:lnTo>
                      <a:lnTo>
                        <a:pt x="1331" y="1648"/>
                      </a:lnTo>
                      <a:lnTo>
                        <a:pt x="1329" y="1649"/>
                      </a:lnTo>
                      <a:lnTo>
                        <a:pt x="1326" y="1650"/>
                      </a:lnTo>
                      <a:lnTo>
                        <a:pt x="1318" y="1653"/>
                      </a:lnTo>
                      <a:lnTo>
                        <a:pt x="1310" y="1654"/>
                      </a:lnTo>
                      <a:lnTo>
                        <a:pt x="1306" y="1654"/>
                      </a:lnTo>
                      <a:lnTo>
                        <a:pt x="1302" y="1656"/>
                      </a:lnTo>
                      <a:lnTo>
                        <a:pt x="1300" y="1658"/>
                      </a:lnTo>
                      <a:lnTo>
                        <a:pt x="1298" y="1660"/>
                      </a:lnTo>
                      <a:lnTo>
                        <a:pt x="1296" y="1667"/>
                      </a:lnTo>
                      <a:lnTo>
                        <a:pt x="1293" y="1674"/>
                      </a:lnTo>
                      <a:lnTo>
                        <a:pt x="1291" y="1681"/>
                      </a:lnTo>
                      <a:lnTo>
                        <a:pt x="1287" y="1686"/>
                      </a:lnTo>
                      <a:lnTo>
                        <a:pt x="1284" y="1688"/>
                      </a:lnTo>
                      <a:lnTo>
                        <a:pt x="1281" y="1689"/>
                      </a:lnTo>
                      <a:lnTo>
                        <a:pt x="1278" y="1691"/>
                      </a:lnTo>
                      <a:lnTo>
                        <a:pt x="1273" y="1691"/>
                      </a:lnTo>
                      <a:lnTo>
                        <a:pt x="1263" y="1692"/>
                      </a:lnTo>
                      <a:lnTo>
                        <a:pt x="1254" y="1692"/>
                      </a:lnTo>
                      <a:lnTo>
                        <a:pt x="1248" y="1691"/>
                      </a:lnTo>
                      <a:lnTo>
                        <a:pt x="1241" y="1688"/>
                      </a:lnTo>
                      <a:lnTo>
                        <a:pt x="1237" y="1685"/>
                      </a:lnTo>
                      <a:lnTo>
                        <a:pt x="1232" y="1681"/>
                      </a:lnTo>
                      <a:lnTo>
                        <a:pt x="1228" y="1676"/>
                      </a:lnTo>
                      <a:lnTo>
                        <a:pt x="1224" y="1672"/>
                      </a:lnTo>
                      <a:lnTo>
                        <a:pt x="1220" y="1667"/>
                      </a:lnTo>
                      <a:lnTo>
                        <a:pt x="1215" y="1663"/>
                      </a:lnTo>
                      <a:lnTo>
                        <a:pt x="1211" y="1659"/>
                      </a:lnTo>
                      <a:lnTo>
                        <a:pt x="1206" y="1656"/>
                      </a:lnTo>
                      <a:lnTo>
                        <a:pt x="1200" y="1654"/>
                      </a:lnTo>
                      <a:lnTo>
                        <a:pt x="1193" y="1653"/>
                      </a:lnTo>
                      <a:lnTo>
                        <a:pt x="1184" y="1652"/>
                      </a:lnTo>
                      <a:lnTo>
                        <a:pt x="1175" y="1654"/>
                      </a:lnTo>
                      <a:lnTo>
                        <a:pt x="1175" y="1649"/>
                      </a:lnTo>
                      <a:lnTo>
                        <a:pt x="1178" y="1647"/>
                      </a:lnTo>
                      <a:lnTo>
                        <a:pt x="1180" y="1645"/>
                      </a:lnTo>
                      <a:lnTo>
                        <a:pt x="1183" y="1644"/>
                      </a:lnTo>
                      <a:lnTo>
                        <a:pt x="1192" y="1643"/>
                      </a:lnTo>
                      <a:lnTo>
                        <a:pt x="1200" y="1642"/>
                      </a:lnTo>
                      <a:lnTo>
                        <a:pt x="1202" y="1635"/>
                      </a:lnTo>
                      <a:lnTo>
                        <a:pt x="1203" y="1628"/>
                      </a:lnTo>
                      <a:lnTo>
                        <a:pt x="1203" y="1623"/>
                      </a:lnTo>
                      <a:lnTo>
                        <a:pt x="1202" y="1617"/>
                      </a:lnTo>
                      <a:lnTo>
                        <a:pt x="1198" y="1606"/>
                      </a:lnTo>
                      <a:lnTo>
                        <a:pt x="1193" y="1596"/>
                      </a:lnTo>
                      <a:lnTo>
                        <a:pt x="1189" y="1587"/>
                      </a:lnTo>
                      <a:lnTo>
                        <a:pt x="1188" y="1579"/>
                      </a:lnTo>
                      <a:lnTo>
                        <a:pt x="1189" y="1576"/>
                      </a:lnTo>
                      <a:lnTo>
                        <a:pt x="1191" y="1573"/>
                      </a:lnTo>
                      <a:lnTo>
                        <a:pt x="1194" y="1570"/>
                      </a:lnTo>
                      <a:lnTo>
                        <a:pt x="1200" y="1568"/>
                      </a:lnTo>
                      <a:lnTo>
                        <a:pt x="1192" y="1560"/>
                      </a:lnTo>
                      <a:lnTo>
                        <a:pt x="1183" y="1554"/>
                      </a:lnTo>
                      <a:lnTo>
                        <a:pt x="1173" y="1548"/>
                      </a:lnTo>
                      <a:lnTo>
                        <a:pt x="1163" y="1544"/>
                      </a:lnTo>
                      <a:lnTo>
                        <a:pt x="1161" y="1538"/>
                      </a:lnTo>
                      <a:lnTo>
                        <a:pt x="1161" y="1534"/>
                      </a:lnTo>
                      <a:lnTo>
                        <a:pt x="1162" y="1530"/>
                      </a:lnTo>
                      <a:lnTo>
                        <a:pt x="1165" y="1527"/>
                      </a:lnTo>
                      <a:lnTo>
                        <a:pt x="1172" y="1523"/>
                      </a:lnTo>
                      <a:lnTo>
                        <a:pt x="1175" y="1519"/>
                      </a:lnTo>
                      <a:lnTo>
                        <a:pt x="1174" y="1515"/>
                      </a:lnTo>
                      <a:lnTo>
                        <a:pt x="1171" y="1510"/>
                      </a:lnTo>
                      <a:lnTo>
                        <a:pt x="1168" y="1507"/>
                      </a:lnTo>
                      <a:lnTo>
                        <a:pt x="1163" y="1504"/>
                      </a:lnTo>
                      <a:lnTo>
                        <a:pt x="1154" y="1499"/>
                      </a:lnTo>
                      <a:lnTo>
                        <a:pt x="1151" y="1495"/>
                      </a:lnTo>
                      <a:lnTo>
                        <a:pt x="1152" y="1477"/>
                      </a:lnTo>
                      <a:lnTo>
                        <a:pt x="1156" y="1454"/>
                      </a:lnTo>
                      <a:lnTo>
                        <a:pt x="1159" y="1446"/>
                      </a:lnTo>
                      <a:lnTo>
                        <a:pt x="1159" y="1442"/>
                      </a:lnTo>
                      <a:lnTo>
                        <a:pt x="1155" y="1446"/>
                      </a:lnTo>
                      <a:lnTo>
                        <a:pt x="1151" y="1458"/>
                      </a:lnTo>
                      <a:lnTo>
                        <a:pt x="1146" y="1456"/>
                      </a:lnTo>
                      <a:lnTo>
                        <a:pt x="1144" y="1455"/>
                      </a:lnTo>
                      <a:lnTo>
                        <a:pt x="1142" y="1452"/>
                      </a:lnTo>
                      <a:lnTo>
                        <a:pt x="1141" y="1450"/>
                      </a:lnTo>
                      <a:lnTo>
                        <a:pt x="1140" y="1446"/>
                      </a:lnTo>
                      <a:lnTo>
                        <a:pt x="1141" y="1441"/>
                      </a:lnTo>
                      <a:lnTo>
                        <a:pt x="1144" y="1438"/>
                      </a:lnTo>
                      <a:lnTo>
                        <a:pt x="1150" y="1435"/>
                      </a:lnTo>
                      <a:lnTo>
                        <a:pt x="1155" y="1434"/>
                      </a:lnTo>
                      <a:lnTo>
                        <a:pt x="1163" y="1434"/>
                      </a:lnTo>
                      <a:lnTo>
                        <a:pt x="1159" y="1426"/>
                      </a:lnTo>
                      <a:lnTo>
                        <a:pt x="1158" y="1419"/>
                      </a:lnTo>
                      <a:lnTo>
                        <a:pt x="1158" y="1412"/>
                      </a:lnTo>
                      <a:lnTo>
                        <a:pt x="1159" y="1407"/>
                      </a:lnTo>
                      <a:lnTo>
                        <a:pt x="1161" y="1402"/>
                      </a:lnTo>
                      <a:lnTo>
                        <a:pt x="1164" y="1398"/>
                      </a:lnTo>
                      <a:lnTo>
                        <a:pt x="1168" y="1393"/>
                      </a:lnTo>
                      <a:lnTo>
                        <a:pt x="1171" y="1390"/>
                      </a:lnTo>
                      <a:lnTo>
                        <a:pt x="1178" y="1383"/>
                      </a:lnTo>
                      <a:lnTo>
                        <a:pt x="1182" y="1379"/>
                      </a:lnTo>
                      <a:lnTo>
                        <a:pt x="1183" y="1377"/>
                      </a:lnTo>
                      <a:lnTo>
                        <a:pt x="1182" y="1376"/>
                      </a:lnTo>
                      <a:lnTo>
                        <a:pt x="1180" y="1373"/>
                      </a:lnTo>
                      <a:lnTo>
                        <a:pt x="1175" y="1372"/>
                      </a:lnTo>
                      <a:lnTo>
                        <a:pt x="1175" y="1369"/>
                      </a:lnTo>
                      <a:lnTo>
                        <a:pt x="1178" y="1367"/>
                      </a:lnTo>
                      <a:lnTo>
                        <a:pt x="1180" y="1366"/>
                      </a:lnTo>
                      <a:lnTo>
                        <a:pt x="1182" y="1363"/>
                      </a:lnTo>
                      <a:lnTo>
                        <a:pt x="1188" y="1362"/>
                      </a:lnTo>
                      <a:lnTo>
                        <a:pt x="1194" y="1361"/>
                      </a:lnTo>
                      <a:lnTo>
                        <a:pt x="1201" y="1360"/>
                      </a:lnTo>
                      <a:lnTo>
                        <a:pt x="1205" y="1358"/>
                      </a:lnTo>
                      <a:lnTo>
                        <a:pt x="1208" y="1356"/>
                      </a:lnTo>
                      <a:lnTo>
                        <a:pt x="1210" y="1353"/>
                      </a:lnTo>
                      <a:lnTo>
                        <a:pt x="1211" y="1351"/>
                      </a:lnTo>
                      <a:lnTo>
                        <a:pt x="1212" y="1348"/>
                      </a:lnTo>
                      <a:lnTo>
                        <a:pt x="1212" y="1342"/>
                      </a:lnTo>
                      <a:lnTo>
                        <a:pt x="1214" y="1340"/>
                      </a:lnTo>
                      <a:lnTo>
                        <a:pt x="1217" y="1339"/>
                      </a:lnTo>
                      <a:lnTo>
                        <a:pt x="1219" y="1340"/>
                      </a:lnTo>
                      <a:lnTo>
                        <a:pt x="1221" y="1342"/>
                      </a:lnTo>
                      <a:lnTo>
                        <a:pt x="1223" y="1344"/>
                      </a:lnTo>
                      <a:lnTo>
                        <a:pt x="1224" y="1347"/>
                      </a:lnTo>
                      <a:lnTo>
                        <a:pt x="1224" y="1348"/>
                      </a:lnTo>
                      <a:lnTo>
                        <a:pt x="1230" y="1341"/>
                      </a:lnTo>
                      <a:lnTo>
                        <a:pt x="1234" y="1334"/>
                      </a:lnTo>
                      <a:lnTo>
                        <a:pt x="1238" y="1331"/>
                      </a:lnTo>
                      <a:lnTo>
                        <a:pt x="1240" y="1328"/>
                      </a:lnTo>
                      <a:lnTo>
                        <a:pt x="1243" y="1324"/>
                      </a:lnTo>
                      <a:lnTo>
                        <a:pt x="1249" y="1323"/>
                      </a:lnTo>
                      <a:lnTo>
                        <a:pt x="1253" y="1322"/>
                      </a:lnTo>
                      <a:lnTo>
                        <a:pt x="1255" y="1319"/>
                      </a:lnTo>
                      <a:lnTo>
                        <a:pt x="1258" y="1314"/>
                      </a:lnTo>
                      <a:lnTo>
                        <a:pt x="1259" y="1310"/>
                      </a:lnTo>
                      <a:lnTo>
                        <a:pt x="1260" y="1298"/>
                      </a:lnTo>
                      <a:lnTo>
                        <a:pt x="1261" y="1287"/>
                      </a:lnTo>
                      <a:lnTo>
                        <a:pt x="1269" y="1288"/>
                      </a:lnTo>
                      <a:lnTo>
                        <a:pt x="1277" y="1288"/>
                      </a:lnTo>
                      <a:lnTo>
                        <a:pt x="1283" y="1287"/>
                      </a:lnTo>
                      <a:lnTo>
                        <a:pt x="1289" y="1284"/>
                      </a:lnTo>
                      <a:lnTo>
                        <a:pt x="1293" y="1281"/>
                      </a:lnTo>
                      <a:lnTo>
                        <a:pt x="1296" y="1275"/>
                      </a:lnTo>
                      <a:lnTo>
                        <a:pt x="1297" y="1270"/>
                      </a:lnTo>
                      <a:lnTo>
                        <a:pt x="1298" y="1262"/>
                      </a:lnTo>
                      <a:lnTo>
                        <a:pt x="1303" y="1261"/>
                      </a:lnTo>
                      <a:lnTo>
                        <a:pt x="1309" y="1261"/>
                      </a:lnTo>
                      <a:lnTo>
                        <a:pt x="1313" y="1262"/>
                      </a:lnTo>
                      <a:lnTo>
                        <a:pt x="1317" y="1264"/>
                      </a:lnTo>
                      <a:lnTo>
                        <a:pt x="1321" y="1271"/>
                      </a:lnTo>
                      <a:lnTo>
                        <a:pt x="1324" y="1278"/>
                      </a:lnTo>
                      <a:lnTo>
                        <a:pt x="1327" y="1281"/>
                      </a:lnTo>
                      <a:lnTo>
                        <a:pt x="1329" y="1284"/>
                      </a:lnTo>
                      <a:lnTo>
                        <a:pt x="1331" y="1287"/>
                      </a:lnTo>
                      <a:lnTo>
                        <a:pt x="1334" y="1289"/>
                      </a:lnTo>
                      <a:lnTo>
                        <a:pt x="1339" y="1290"/>
                      </a:lnTo>
                      <a:lnTo>
                        <a:pt x="1345" y="1290"/>
                      </a:lnTo>
                      <a:lnTo>
                        <a:pt x="1350" y="1289"/>
                      </a:lnTo>
                      <a:lnTo>
                        <a:pt x="1359" y="1287"/>
                      </a:lnTo>
                      <a:lnTo>
                        <a:pt x="1358" y="1282"/>
                      </a:lnTo>
                      <a:lnTo>
                        <a:pt x="1356" y="1280"/>
                      </a:lnTo>
                      <a:lnTo>
                        <a:pt x="1353" y="1278"/>
                      </a:lnTo>
                      <a:lnTo>
                        <a:pt x="1350" y="1277"/>
                      </a:lnTo>
                      <a:lnTo>
                        <a:pt x="1342" y="1275"/>
                      </a:lnTo>
                      <a:lnTo>
                        <a:pt x="1334" y="1274"/>
                      </a:lnTo>
                      <a:lnTo>
                        <a:pt x="1340" y="1270"/>
                      </a:lnTo>
                      <a:lnTo>
                        <a:pt x="1347" y="1265"/>
                      </a:lnTo>
                      <a:lnTo>
                        <a:pt x="1352" y="1262"/>
                      </a:lnTo>
                      <a:lnTo>
                        <a:pt x="1359" y="1259"/>
                      </a:lnTo>
                      <a:lnTo>
                        <a:pt x="1371" y="1254"/>
                      </a:lnTo>
                      <a:lnTo>
                        <a:pt x="1385" y="1251"/>
                      </a:lnTo>
                      <a:lnTo>
                        <a:pt x="1397" y="1248"/>
                      </a:lnTo>
                      <a:lnTo>
                        <a:pt x="1409" y="1242"/>
                      </a:lnTo>
                      <a:lnTo>
                        <a:pt x="1415" y="1239"/>
                      </a:lnTo>
                      <a:lnTo>
                        <a:pt x="1420" y="1235"/>
                      </a:lnTo>
                      <a:lnTo>
                        <a:pt x="1426" y="1231"/>
                      </a:lnTo>
                      <a:lnTo>
                        <a:pt x="1432" y="1225"/>
                      </a:lnTo>
                      <a:lnTo>
                        <a:pt x="1431" y="1213"/>
                      </a:lnTo>
                      <a:lnTo>
                        <a:pt x="1432" y="1201"/>
                      </a:lnTo>
                      <a:lnTo>
                        <a:pt x="1445" y="1201"/>
                      </a:lnTo>
                      <a:lnTo>
                        <a:pt x="1457" y="1201"/>
                      </a:lnTo>
                      <a:lnTo>
                        <a:pt x="1458" y="1198"/>
                      </a:lnTo>
                      <a:lnTo>
                        <a:pt x="1458" y="1193"/>
                      </a:lnTo>
                      <a:lnTo>
                        <a:pt x="1458" y="1189"/>
                      </a:lnTo>
                      <a:lnTo>
                        <a:pt x="1457" y="1183"/>
                      </a:lnTo>
                      <a:lnTo>
                        <a:pt x="1456" y="1173"/>
                      </a:lnTo>
                      <a:lnTo>
                        <a:pt x="1457" y="1164"/>
                      </a:lnTo>
                      <a:lnTo>
                        <a:pt x="1459" y="1161"/>
                      </a:lnTo>
                      <a:lnTo>
                        <a:pt x="1464" y="1158"/>
                      </a:lnTo>
                      <a:lnTo>
                        <a:pt x="1469" y="1154"/>
                      </a:lnTo>
                      <a:lnTo>
                        <a:pt x="1475" y="1152"/>
                      </a:lnTo>
                      <a:lnTo>
                        <a:pt x="1481" y="1149"/>
                      </a:lnTo>
                      <a:lnTo>
                        <a:pt x="1486" y="1146"/>
                      </a:lnTo>
                      <a:lnTo>
                        <a:pt x="1490" y="1143"/>
                      </a:lnTo>
                      <a:lnTo>
                        <a:pt x="1493" y="1140"/>
                      </a:lnTo>
                      <a:lnTo>
                        <a:pt x="1495" y="1134"/>
                      </a:lnTo>
                      <a:lnTo>
                        <a:pt x="1495" y="1129"/>
                      </a:lnTo>
                      <a:lnTo>
                        <a:pt x="1494" y="1122"/>
                      </a:lnTo>
                      <a:lnTo>
                        <a:pt x="1493" y="1115"/>
                      </a:lnTo>
                      <a:lnTo>
                        <a:pt x="1491" y="1109"/>
                      </a:lnTo>
                      <a:lnTo>
                        <a:pt x="1490" y="1102"/>
                      </a:lnTo>
                      <a:lnTo>
                        <a:pt x="1491" y="1096"/>
                      </a:lnTo>
                      <a:lnTo>
                        <a:pt x="1493" y="1091"/>
                      </a:lnTo>
                      <a:lnTo>
                        <a:pt x="1497" y="1092"/>
                      </a:lnTo>
                      <a:lnTo>
                        <a:pt x="1504" y="1097"/>
                      </a:lnTo>
                      <a:lnTo>
                        <a:pt x="1508" y="1100"/>
                      </a:lnTo>
                      <a:lnTo>
                        <a:pt x="1511" y="1102"/>
                      </a:lnTo>
                      <a:lnTo>
                        <a:pt x="1515" y="1103"/>
                      </a:lnTo>
                      <a:lnTo>
                        <a:pt x="1517" y="1103"/>
                      </a:lnTo>
                      <a:lnTo>
                        <a:pt x="1516" y="1104"/>
                      </a:lnTo>
                      <a:lnTo>
                        <a:pt x="1515" y="1103"/>
                      </a:lnTo>
                      <a:lnTo>
                        <a:pt x="1515" y="1101"/>
                      </a:lnTo>
                      <a:lnTo>
                        <a:pt x="1515" y="1097"/>
                      </a:lnTo>
                      <a:lnTo>
                        <a:pt x="1518" y="1087"/>
                      </a:lnTo>
                      <a:lnTo>
                        <a:pt x="1521" y="1076"/>
                      </a:lnTo>
                      <a:lnTo>
                        <a:pt x="1525" y="1064"/>
                      </a:lnTo>
                      <a:lnTo>
                        <a:pt x="1528" y="1053"/>
                      </a:lnTo>
                      <a:lnTo>
                        <a:pt x="1530" y="1045"/>
                      </a:lnTo>
                      <a:lnTo>
                        <a:pt x="1529" y="1042"/>
                      </a:lnTo>
                      <a:lnTo>
                        <a:pt x="1535" y="1046"/>
                      </a:lnTo>
                      <a:lnTo>
                        <a:pt x="1539" y="1050"/>
                      </a:lnTo>
                      <a:lnTo>
                        <a:pt x="1544" y="1051"/>
                      </a:lnTo>
                      <a:lnTo>
                        <a:pt x="1547" y="1051"/>
                      </a:lnTo>
                      <a:lnTo>
                        <a:pt x="1550" y="1051"/>
                      </a:lnTo>
                      <a:lnTo>
                        <a:pt x="1554" y="1049"/>
                      </a:lnTo>
                      <a:lnTo>
                        <a:pt x="1557" y="1046"/>
                      </a:lnTo>
                      <a:lnTo>
                        <a:pt x="1560" y="1043"/>
                      </a:lnTo>
                      <a:lnTo>
                        <a:pt x="1567" y="1035"/>
                      </a:lnTo>
                      <a:lnTo>
                        <a:pt x="1574" y="1027"/>
                      </a:lnTo>
                      <a:lnTo>
                        <a:pt x="1577" y="1024"/>
                      </a:lnTo>
                      <a:lnTo>
                        <a:pt x="1582" y="1021"/>
                      </a:lnTo>
                      <a:lnTo>
                        <a:pt x="1586" y="1018"/>
                      </a:lnTo>
                      <a:lnTo>
                        <a:pt x="1592" y="1017"/>
                      </a:lnTo>
                      <a:lnTo>
                        <a:pt x="1592" y="1010"/>
                      </a:lnTo>
                      <a:lnTo>
                        <a:pt x="1593" y="1004"/>
                      </a:lnTo>
                      <a:lnTo>
                        <a:pt x="1595" y="998"/>
                      </a:lnTo>
                      <a:lnTo>
                        <a:pt x="1598" y="993"/>
                      </a:lnTo>
                      <a:lnTo>
                        <a:pt x="1599" y="988"/>
                      </a:lnTo>
                      <a:lnTo>
                        <a:pt x="1599" y="985"/>
                      </a:lnTo>
                      <a:lnTo>
                        <a:pt x="1597" y="983"/>
                      </a:lnTo>
                      <a:lnTo>
                        <a:pt x="1592" y="981"/>
                      </a:lnTo>
                      <a:lnTo>
                        <a:pt x="1592" y="976"/>
                      </a:lnTo>
                      <a:lnTo>
                        <a:pt x="1593" y="974"/>
                      </a:lnTo>
                      <a:lnTo>
                        <a:pt x="1595" y="972"/>
                      </a:lnTo>
                      <a:lnTo>
                        <a:pt x="1597" y="970"/>
                      </a:lnTo>
                      <a:lnTo>
                        <a:pt x="1603" y="967"/>
                      </a:lnTo>
                      <a:lnTo>
                        <a:pt x="1609" y="965"/>
                      </a:lnTo>
                      <a:lnTo>
                        <a:pt x="1616" y="963"/>
                      </a:lnTo>
                      <a:lnTo>
                        <a:pt x="1622" y="959"/>
                      </a:lnTo>
                      <a:lnTo>
                        <a:pt x="1624" y="957"/>
                      </a:lnTo>
                      <a:lnTo>
                        <a:pt x="1626" y="954"/>
                      </a:lnTo>
                      <a:lnTo>
                        <a:pt x="1627" y="949"/>
                      </a:lnTo>
                      <a:lnTo>
                        <a:pt x="1628" y="944"/>
                      </a:lnTo>
                      <a:lnTo>
                        <a:pt x="1629" y="939"/>
                      </a:lnTo>
                      <a:lnTo>
                        <a:pt x="1632" y="936"/>
                      </a:lnTo>
                      <a:lnTo>
                        <a:pt x="1636" y="934"/>
                      </a:lnTo>
                      <a:lnTo>
                        <a:pt x="1642" y="933"/>
                      </a:lnTo>
                      <a:lnTo>
                        <a:pt x="1653" y="933"/>
                      </a:lnTo>
                      <a:lnTo>
                        <a:pt x="1664" y="932"/>
                      </a:lnTo>
                      <a:lnTo>
                        <a:pt x="1665" y="927"/>
                      </a:lnTo>
                      <a:lnTo>
                        <a:pt x="1665" y="923"/>
                      </a:lnTo>
                      <a:lnTo>
                        <a:pt x="1664" y="918"/>
                      </a:lnTo>
                      <a:lnTo>
                        <a:pt x="1663" y="915"/>
                      </a:lnTo>
                      <a:lnTo>
                        <a:pt x="1661" y="913"/>
                      </a:lnTo>
                      <a:lnTo>
                        <a:pt x="1658" y="911"/>
                      </a:lnTo>
                      <a:lnTo>
                        <a:pt x="1655" y="908"/>
                      </a:lnTo>
                      <a:lnTo>
                        <a:pt x="1652" y="907"/>
                      </a:lnTo>
                      <a:lnTo>
                        <a:pt x="1664" y="898"/>
                      </a:lnTo>
                      <a:lnTo>
                        <a:pt x="1676" y="892"/>
                      </a:lnTo>
                      <a:lnTo>
                        <a:pt x="1686" y="886"/>
                      </a:lnTo>
                      <a:lnTo>
                        <a:pt x="1697" y="882"/>
                      </a:lnTo>
                      <a:lnTo>
                        <a:pt x="1717" y="876"/>
                      </a:lnTo>
                      <a:lnTo>
                        <a:pt x="1737" y="870"/>
                      </a:lnTo>
                      <a:lnTo>
                        <a:pt x="1743" y="867"/>
                      </a:lnTo>
                      <a:lnTo>
                        <a:pt x="1745" y="863"/>
                      </a:lnTo>
                      <a:lnTo>
                        <a:pt x="1746" y="858"/>
                      </a:lnTo>
                      <a:lnTo>
                        <a:pt x="1745" y="854"/>
                      </a:lnTo>
                      <a:lnTo>
                        <a:pt x="1744" y="848"/>
                      </a:lnTo>
                      <a:lnTo>
                        <a:pt x="1744" y="840"/>
                      </a:lnTo>
                      <a:lnTo>
                        <a:pt x="1746" y="832"/>
                      </a:lnTo>
                      <a:lnTo>
                        <a:pt x="1750" y="822"/>
                      </a:lnTo>
                      <a:lnTo>
                        <a:pt x="1760" y="816"/>
                      </a:lnTo>
                      <a:lnTo>
                        <a:pt x="1772" y="809"/>
                      </a:lnTo>
                      <a:lnTo>
                        <a:pt x="1777" y="804"/>
                      </a:lnTo>
                      <a:lnTo>
                        <a:pt x="1782" y="799"/>
                      </a:lnTo>
                      <a:lnTo>
                        <a:pt x="1785" y="793"/>
                      </a:lnTo>
                      <a:lnTo>
                        <a:pt x="1786" y="785"/>
                      </a:lnTo>
                      <a:lnTo>
                        <a:pt x="1787" y="780"/>
                      </a:lnTo>
                      <a:lnTo>
                        <a:pt x="1789" y="776"/>
                      </a:lnTo>
                      <a:lnTo>
                        <a:pt x="1791" y="774"/>
                      </a:lnTo>
                      <a:lnTo>
                        <a:pt x="1793" y="773"/>
                      </a:lnTo>
                      <a:lnTo>
                        <a:pt x="1799" y="773"/>
                      </a:lnTo>
                      <a:lnTo>
                        <a:pt x="1805" y="774"/>
                      </a:lnTo>
                      <a:lnTo>
                        <a:pt x="1809" y="774"/>
                      </a:lnTo>
                      <a:lnTo>
                        <a:pt x="1812" y="774"/>
                      </a:lnTo>
                      <a:lnTo>
                        <a:pt x="1815" y="773"/>
                      </a:lnTo>
                      <a:lnTo>
                        <a:pt x="1818" y="770"/>
                      </a:lnTo>
                      <a:lnTo>
                        <a:pt x="1820" y="767"/>
                      </a:lnTo>
                      <a:lnTo>
                        <a:pt x="1822" y="763"/>
                      </a:lnTo>
                      <a:lnTo>
                        <a:pt x="1823" y="757"/>
                      </a:lnTo>
                      <a:lnTo>
                        <a:pt x="1823" y="748"/>
                      </a:lnTo>
                      <a:lnTo>
                        <a:pt x="1832" y="746"/>
                      </a:lnTo>
                      <a:lnTo>
                        <a:pt x="1841" y="744"/>
                      </a:lnTo>
                      <a:lnTo>
                        <a:pt x="1849" y="744"/>
                      </a:lnTo>
                      <a:lnTo>
                        <a:pt x="1858" y="744"/>
                      </a:lnTo>
                      <a:lnTo>
                        <a:pt x="1873" y="745"/>
                      </a:lnTo>
                      <a:lnTo>
                        <a:pt x="1889" y="745"/>
                      </a:lnTo>
                      <a:lnTo>
                        <a:pt x="1895" y="744"/>
                      </a:lnTo>
                      <a:lnTo>
                        <a:pt x="1901" y="743"/>
                      </a:lnTo>
                      <a:lnTo>
                        <a:pt x="1907" y="739"/>
                      </a:lnTo>
                      <a:lnTo>
                        <a:pt x="1911" y="735"/>
                      </a:lnTo>
                      <a:lnTo>
                        <a:pt x="1915" y="729"/>
                      </a:lnTo>
                      <a:lnTo>
                        <a:pt x="1918" y="721"/>
                      </a:lnTo>
                      <a:lnTo>
                        <a:pt x="1920" y="711"/>
                      </a:lnTo>
                      <a:lnTo>
                        <a:pt x="1921" y="699"/>
                      </a:lnTo>
                      <a:lnTo>
                        <a:pt x="1925" y="701"/>
                      </a:lnTo>
                      <a:lnTo>
                        <a:pt x="1931" y="704"/>
                      </a:lnTo>
                      <a:lnTo>
                        <a:pt x="1937" y="704"/>
                      </a:lnTo>
                      <a:lnTo>
                        <a:pt x="1942" y="705"/>
                      </a:lnTo>
                      <a:lnTo>
                        <a:pt x="1957" y="704"/>
                      </a:lnTo>
                      <a:lnTo>
                        <a:pt x="1971" y="702"/>
                      </a:lnTo>
                      <a:lnTo>
                        <a:pt x="1987" y="701"/>
                      </a:lnTo>
                      <a:lnTo>
                        <a:pt x="2002" y="701"/>
                      </a:lnTo>
                      <a:lnTo>
                        <a:pt x="2010" y="702"/>
                      </a:lnTo>
                      <a:lnTo>
                        <a:pt x="2018" y="705"/>
                      </a:lnTo>
                      <a:lnTo>
                        <a:pt x="2025" y="708"/>
                      </a:lnTo>
                      <a:lnTo>
                        <a:pt x="2031" y="711"/>
                      </a:lnTo>
                      <a:lnTo>
                        <a:pt x="2039" y="704"/>
                      </a:lnTo>
                      <a:lnTo>
                        <a:pt x="2046" y="695"/>
                      </a:lnTo>
                      <a:lnTo>
                        <a:pt x="2051" y="686"/>
                      </a:lnTo>
                      <a:lnTo>
                        <a:pt x="2056" y="675"/>
                      </a:lnTo>
                      <a:lnTo>
                        <a:pt x="2062" y="672"/>
                      </a:lnTo>
                      <a:lnTo>
                        <a:pt x="2069" y="671"/>
                      </a:lnTo>
                      <a:lnTo>
                        <a:pt x="2076" y="671"/>
                      </a:lnTo>
                      <a:lnTo>
                        <a:pt x="2081" y="672"/>
                      </a:lnTo>
                      <a:lnTo>
                        <a:pt x="2092" y="677"/>
                      </a:lnTo>
                      <a:lnTo>
                        <a:pt x="2101" y="681"/>
                      </a:lnTo>
                      <a:lnTo>
                        <a:pt x="2106" y="682"/>
                      </a:lnTo>
                      <a:lnTo>
                        <a:pt x="2109" y="684"/>
                      </a:lnTo>
                      <a:lnTo>
                        <a:pt x="2112" y="685"/>
                      </a:lnTo>
                      <a:lnTo>
                        <a:pt x="2115" y="684"/>
                      </a:lnTo>
                      <a:lnTo>
                        <a:pt x="2117" y="681"/>
                      </a:lnTo>
                      <a:lnTo>
                        <a:pt x="2118" y="677"/>
                      </a:lnTo>
                      <a:lnTo>
                        <a:pt x="2118" y="671"/>
                      </a:lnTo>
                      <a:lnTo>
                        <a:pt x="2117" y="662"/>
                      </a:lnTo>
                      <a:lnTo>
                        <a:pt x="2121" y="664"/>
                      </a:lnTo>
                      <a:lnTo>
                        <a:pt x="2126" y="665"/>
                      </a:lnTo>
                      <a:lnTo>
                        <a:pt x="2129" y="667"/>
                      </a:lnTo>
                      <a:lnTo>
                        <a:pt x="2131" y="669"/>
                      </a:lnTo>
                      <a:lnTo>
                        <a:pt x="2137" y="675"/>
                      </a:lnTo>
                      <a:lnTo>
                        <a:pt x="2141" y="681"/>
                      </a:lnTo>
                      <a:lnTo>
                        <a:pt x="2146" y="687"/>
                      </a:lnTo>
                      <a:lnTo>
                        <a:pt x="2151" y="692"/>
                      </a:lnTo>
                      <a:lnTo>
                        <a:pt x="2155" y="695"/>
                      </a:lnTo>
                      <a:lnTo>
                        <a:pt x="2158" y="697"/>
                      </a:lnTo>
                      <a:lnTo>
                        <a:pt x="2161" y="698"/>
                      </a:lnTo>
                      <a:lnTo>
                        <a:pt x="2166" y="699"/>
                      </a:lnTo>
                      <a:lnTo>
                        <a:pt x="2169" y="698"/>
                      </a:lnTo>
                      <a:lnTo>
                        <a:pt x="2173" y="696"/>
                      </a:lnTo>
                      <a:lnTo>
                        <a:pt x="2175" y="694"/>
                      </a:lnTo>
                      <a:lnTo>
                        <a:pt x="2177" y="691"/>
                      </a:lnTo>
                      <a:lnTo>
                        <a:pt x="2180" y="686"/>
                      </a:lnTo>
                      <a:lnTo>
                        <a:pt x="2184" y="680"/>
                      </a:lnTo>
                      <a:lnTo>
                        <a:pt x="2186" y="677"/>
                      </a:lnTo>
                      <a:lnTo>
                        <a:pt x="2188" y="675"/>
                      </a:lnTo>
                      <a:lnTo>
                        <a:pt x="2190" y="674"/>
                      </a:lnTo>
                      <a:lnTo>
                        <a:pt x="2194" y="672"/>
                      </a:lnTo>
                      <a:lnTo>
                        <a:pt x="2198" y="671"/>
                      </a:lnTo>
                      <a:lnTo>
                        <a:pt x="2203" y="671"/>
                      </a:lnTo>
                      <a:lnTo>
                        <a:pt x="2208" y="672"/>
                      </a:lnTo>
                      <a:lnTo>
                        <a:pt x="2215" y="675"/>
                      </a:lnTo>
                      <a:lnTo>
                        <a:pt x="2216" y="681"/>
                      </a:lnTo>
                      <a:lnTo>
                        <a:pt x="2215" y="687"/>
                      </a:lnTo>
                      <a:lnTo>
                        <a:pt x="2213" y="691"/>
                      </a:lnTo>
                      <a:lnTo>
                        <a:pt x="2210" y="695"/>
                      </a:lnTo>
                      <a:lnTo>
                        <a:pt x="2208" y="698"/>
                      </a:lnTo>
                      <a:lnTo>
                        <a:pt x="2206" y="702"/>
                      </a:lnTo>
                      <a:lnTo>
                        <a:pt x="2204" y="706"/>
                      </a:lnTo>
                      <a:lnTo>
                        <a:pt x="2203" y="711"/>
                      </a:lnTo>
                      <a:lnTo>
                        <a:pt x="2205" y="711"/>
                      </a:lnTo>
                      <a:lnTo>
                        <a:pt x="2208" y="710"/>
                      </a:lnTo>
                      <a:lnTo>
                        <a:pt x="2213" y="709"/>
                      </a:lnTo>
                      <a:lnTo>
                        <a:pt x="2218" y="706"/>
                      </a:lnTo>
                      <a:lnTo>
                        <a:pt x="2230" y="698"/>
                      </a:lnTo>
                      <a:lnTo>
                        <a:pt x="2244" y="690"/>
                      </a:lnTo>
                      <a:lnTo>
                        <a:pt x="2252" y="686"/>
                      </a:lnTo>
                      <a:lnTo>
                        <a:pt x="2259" y="682"/>
                      </a:lnTo>
                      <a:lnTo>
                        <a:pt x="2266" y="680"/>
                      </a:lnTo>
                      <a:lnTo>
                        <a:pt x="2274" y="679"/>
                      </a:lnTo>
                      <a:lnTo>
                        <a:pt x="2282" y="678"/>
                      </a:lnTo>
                      <a:lnTo>
                        <a:pt x="2288" y="679"/>
                      </a:lnTo>
                      <a:lnTo>
                        <a:pt x="2295" y="682"/>
                      </a:lnTo>
                      <a:lnTo>
                        <a:pt x="2301" y="687"/>
                      </a:lnTo>
                      <a:lnTo>
                        <a:pt x="2305" y="691"/>
                      </a:lnTo>
                      <a:lnTo>
                        <a:pt x="2308" y="692"/>
                      </a:lnTo>
                      <a:lnTo>
                        <a:pt x="2309" y="692"/>
                      </a:lnTo>
                      <a:lnTo>
                        <a:pt x="2311" y="691"/>
                      </a:lnTo>
                      <a:lnTo>
                        <a:pt x="2313" y="690"/>
                      </a:lnTo>
                      <a:lnTo>
                        <a:pt x="2315" y="688"/>
                      </a:lnTo>
                      <a:lnTo>
                        <a:pt x="2319" y="687"/>
                      </a:lnTo>
                      <a:lnTo>
                        <a:pt x="2325" y="687"/>
                      </a:lnTo>
                      <a:lnTo>
                        <a:pt x="2345" y="691"/>
                      </a:lnTo>
                      <a:lnTo>
                        <a:pt x="2365" y="697"/>
                      </a:lnTo>
                      <a:lnTo>
                        <a:pt x="2376" y="699"/>
                      </a:lnTo>
                      <a:lnTo>
                        <a:pt x="2387" y="701"/>
                      </a:lnTo>
                      <a:lnTo>
                        <a:pt x="2399" y="701"/>
                      </a:lnTo>
                      <a:lnTo>
                        <a:pt x="2411" y="699"/>
                      </a:lnTo>
                      <a:lnTo>
                        <a:pt x="2410" y="702"/>
                      </a:lnTo>
                      <a:lnTo>
                        <a:pt x="2410" y="707"/>
                      </a:lnTo>
                      <a:lnTo>
                        <a:pt x="2411" y="712"/>
                      </a:lnTo>
                      <a:lnTo>
                        <a:pt x="2412" y="718"/>
                      </a:lnTo>
                      <a:lnTo>
                        <a:pt x="2412" y="724"/>
                      </a:lnTo>
                      <a:lnTo>
                        <a:pt x="2413" y="729"/>
                      </a:lnTo>
                      <a:lnTo>
                        <a:pt x="2413" y="734"/>
                      </a:lnTo>
                      <a:lnTo>
                        <a:pt x="2411" y="736"/>
                      </a:lnTo>
                      <a:lnTo>
                        <a:pt x="2399" y="736"/>
                      </a:lnTo>
                      <a:lnTo>
                        <a:pt x="2386" y="736"/>
                      </a:lnTo>
                      <a:lnTo>
                        <a:pt x="2383" y="745"/>
                      </a:lnTo>
                      <a:lnTo>
                        <a:pt x="2381" y="755"/>
                      </a:lnTo>
                      <a:lnTo>
                        <a:pt x="2378" y="758"/>
                      </a:lnTo>
                      <a:lnTo>
                        <a:pt x="2375" y="761"/>
                      </a:lnTo>
                      <a:lnTo>
                        <a:pt x="2373" y="761"/>
                      </a:lnTo>
                      <a:lnTo>
                        <a:pt x="2370" y="763"/>
                      </a:lnTo>
                      <a:lnTo>
                        <a:pt x="2366" y="761"/>
                      </a:lnTo>
                      <a:lnTo>
                        <a:pt x="2362" y="760"/>
                      </a:lnTo>
                      <a:lnTo>
                        <a:pt x="2367" y="765"/>
                      </a:lnTo>
                      <a:lnTo>
                        <a:pt x="2373" y="769"/>
                      </a:lnTo>
                      <a:lnTo>
                        <a:pt x="2380" y="771"/>
                      </a:lnTo>
                      <a:lnTo>
                        <a:pt x="2386" y="774"/>
                      </a:lnTo>
                      <a:lnTo>
                        <a:pt x="2395" y="775"/>
                      </a:lnTo>
                      <a:lnTo>
                        <a:pt x="2404" y="775"/>
                      </a:lnTo>
                      <a:lnTo>
                        <a:pt x="2413" y="775"/>
                      </a:lnTo>
                      <a:lnTo>
                        <a:pt x="2422" y="774"/>
                      </a:lnTo>
                      <a:lnTo>
                        <a:pt x="2440" y="771"/>
                      </a:lnTo>
                      <a:lnTo>
                        <a:pt x="2458" y="767"/>
                      </a:lnTo>
                      <a:lnTo>
                        <a:pt x="2472" y="764"/>
                      </a:lnTo>
                      <a:lnTo>
                        <a:pt x="2484" y="760"/>
                      </a:lnTo>
                      <a:lnTo>
                        <a:pt x="2489" y="758"/>
                      </a:lnTo>
                      <a:lnTo>
                        <a:pt x="2493" y="758"/>
                      </a:lnTo>
                      <a:lnTo>
                        <a:pt x="2495" y="758"/>
                      </a:lnTo>
                      <a:lnTo>
                        <a:pt x="2498" y="758"/>
                      </a:lnTo>
                      <a:lnTo>
                        <a:pt x="2501" y="761"/>
                      </a:lnTo>
                      <a:lnTo>
                        <a:pt x="2503" y="766"/>
                      </a:lnTo>
                      <a:lnTo>
                        <a:pt x="2504" y="771"/>
                      </a:lnTo>
                      <a:lnTo>
                        <a:pt x="2505" y="777"/>
                      </a:lnTo>
                      <a:lnTo>
                        <a:pt x="2506" y="781"/>
                      </a:lnTo>
                      <a:lnTo>
                        <a:pt x="2509" y="785"/>
                      </a:lnTo>
                      <a:lnTo>
                        <a:pt x="2514" y="787"/>
                      </a:lnTo>
                      <a:lnTo>
                        <a:pt x="2520" y="787"/>
                      </a:lnTo>
                      <a:lnTo>
                        <a:pt x="2527" y="787"/>
                      </a:lnTo>
                      <a:lnTo>
                        <a:pt x="2532" y="786"/>
                      </a:lnTo>
                      <a:lnTo>
                        <a:pt x="2538" y="786"/>
                      </a:lnTo>
                      <a:lnTo>
                        <a:pt x="2542" y="787"/>
                      </a:lnTo>
                      <a:lnTo>
                        <a:pt x="2544" y="789"/>
                      </a:lnTo>
                      <a:lnTo>
                        <a:pt x="2545" y="791"/>
                      </a:lnTo>
                      <a:lnTo>
                        <a:pt x="2545" y="794"/>
                      </a:lnTo>
                      <a:lnTo>
                        <a:pt x="2545" y="797"/>
                      </a:lnTo>
                      <a:lnTo>
                        <a:pt x="2561" y="794"/>
                      </a:lnTo>
                      <a:lnTo>
                        <a:pt x="2575" y="793"/>
                      </a:lnTo>
                      <a:lnTo>
                        <a:pt x="2588" y="794"/>
                      </a:lnTo>
                      <a:lnTo>
                        <a:pt x="2600" y="795"/>
                      </a:lnTo>
                      <a:lnTo>
                        <a:pt x="2610" y="798"/>
                      </a:lnTo>
                      <a:lnTo>
                        <a:pt x="2620" y="801"/>
                      </a:lnTo>
                      <a:lnTo>
                        <a:pt x="2630" y="806"/>
                      </a:lnTo>
                      <a:lnTo>
                        <a:pt x="2638" y="809"/>
                      </a:lnTo>
                      <a:lnTo>
                        <a:pt x="2655" y="818"/>
                      </a:lnTo>
                      <a:lnTo>
                        <a:pt x="2670" y="825"/>
                      </a:lnTo>
                      <a:lnTo>
                        <a:pt x="2678" y="826"/>
                      </a:lnTo>
                      <a:lnTo>
                        <a:pt x="2687" y="826"/>
                      </a:lnTo>
                      <a:lnTo>
                        <a:pt x="2696" y="825"/>
                      </a:lnTo>
                      <a:lnTo>
                        <a:pt x="2705" y="822"/>
                      </a:lnTo>
                      <a:lnTo>
                        <a:pt x="2703" y="828"/>
                      </a:lnTo>
                      <a:lnTo>
                        <a:pt x="2703" y="834"/>
                      </a:lnTo>
                      <a:lnTo>
                        <a:pt x="2705" y="838"/>
                      </a:lnTo>
                      <a:lnTo>
                        <a:pt x="2707" y="842"/>
                      </a:lnTo>
                      <a:lnTo>
                        <a:pt x="2709" y="844"/>
                      </a:lnTo>
                      <a:lnTo>
                        <a:pt x="2712" y="846"/>
                      </a:lnTo>
                      <a:lnTo>
                        <a:pt x="2717" y="847"/>
                      </a:lnTo>
                      <a:lnTo>
                        <a:pt x="2720" y="848"/>
                      </a:lnTo>
                      <a:lnTo>
                        <a:pt x="2729" y="852"/>
                      </a:lnTo>
                      <a:lnTo>
                        <a:pt x="2736" y="855"/>
                      </a:lnTo>
                      <a:lnTo>
                        <a:pt x="2738" y="857"/>
                      </a:lnTo>
                      <a:lnTo>
                        <a:pt x="2740" y="860"/>
                      </a:lnTo>
                      <a:lnTo>
                        <a:pt x="2741" y="865"/>
                      </a:lnTo>
                      <a:lnTo>
                        <a:pt x="2741" y="870"/>
                      </a:lnTo>
                      <a:lnTo>
                        <a:pt x="2767" y="870"/>
                      </a:lnTo>
                      <a:lnTo>
                        <a:pt x="2790" y="872"/>
                      </a:lnTo>
                      <a:lnTo>
                        <a:pt x="2795" y="872"/>
                      </a:lnTo>
                      <a:lnTo>
                        <a:pt x="2798" y="874"/>
                      </a:lnTo>
                      <a:lnTo>
                        <a:pt x="2800" y="876"/>
                      </a:lnTo>
                      <a:lnTo>
                        <a:pt x="2801" y="878"/>
                      </a:lnTo>
                      <a:lnTo>
                        <a:pt x="2800" y="882"/>
                      </a:lnTo>
                      <a:lnTo>
                        <a:pt x="2799" y="885"/>
                      </a:lnTo>
                      <a:lnTo>
                        <a:pt x="2796" y="889"/>
                      </a:lnTo>
                      <a:lnTo>
                        <a:pt x="2790" y="895"/>
                      </a:lnTo>
                      <a:lnTo>
                        <a:pt x="2810" y="898"/>
                      </a:lnTo>
                      <a:lnTo>
                        <a:pt x="2829" y="899"/>
                      </a:lnTo>
                      <a:lnTo>
                        <a:pt x="2838" y="901"/>
                      </a:lnTo>
                      <a:lnTo>
                        <a:pt x="2847" y="902"/>
                      </a:lnTo>
                      <a:lnTo>
                        <a:pt x="2856" y="904"/>
                      </a:lnTo>
                      <a:lnTo>
                        <a:pt x="2864" y="907"/>
                      </a:lnTo>
                      <a:lnTo>
                        <a:pt x="2864" y="919"/>
                      </a:lnTo>
                      <a:lnTo>
                        <a:pt x="2864" y="932"/>
                      </a:lnTo>
                      <a:lnTo>
                        <a:pt x="2867" y="933"/>
                      </a:lnTo>
                      <a:lnTo>
                        <a:pt x="2870" y="934"/>
                      </a:lnTo>
                      <a:lnTo>
                        <a:pt x="2876" y="933"/>
                      </a:lnTo>
                      <a:lnTo>
                        <a:pt x="2882" y="932"/>
                      </a:lnTo>
                      <a:lnTo>
                        <a:pt x="2887" y="932"/>
                      </a:lnTo>
                      <a:lnTo>
                        <a:pt x="2893" y="931"/>
                      </a:lnTo>
                      <a:lnTo>
                        <a:pt x="2897" y="931"/>
                      </a:lnTo>
                      <a:lnTo>
                        <a:pt x="2900" y="932"/>
                      </a:lnTo>
                      <a:lnTo>
                        <a:pt x="2904" y="948"/>
                      </a:lnTo>
                      <a:lnTo>
                        <a:pt x="2907" y="963"/>
                      </a:lnTo>
                      <a:lnTo>
                        <a:pt x="2908" y="975"/>
                      </a:lnTo>
                      <a:lnTo>
                        <a:pt x="2908" y="987"/>
                      </a:lnTo>
                      <a:lnTo>
                        <a:pt x="2908" y="998"/>
                      </a:lnTo>
                      <a:lnTo>
                        <a:pt x="2907" y="1011"/>
                      </a:lnTo>
                      <a:lnTo>
                        <a:pt x="2904" y="1025"/>
                      </a:lnTo>
                      <a:lnTo>
                        <a:pt x="2900" y="1042"/>
                      </a:lnTo>
                      <a:lnTo>
                        <a:pt x="2897" y="1037"/>
                      </a:lnTo>
                      <a:lnTo>
                        <a:pt x="2893" y="1034"/>
                      </a:lnTo>
                      <a:lnTo>
                        <a:pt x="2888" y="1032"/>
                      </a:lnTo>
                      <a:lnTo>
                        <a:pt x="2885" y="1031"/>
                      </a:lnTo>
                      <a:lnTo>
                        <a:pt x="2880" y="1031"/>
                      </a:lnTo>
                      <a:lnTo>
                        <a:pt x="2876" y="1032"/>
                      </a:lnTo>
                      <a:lnTo>
                        <a:pt x="2872" y="1034"/>
                      </a:lnTo>
                      <a:lnTo>
                        <a:pt x="2867" y="1036"/>
                      </a:lnTo>
                      <a:lnTo>
                        <a:pt x="2858" y="1042"/>
                      </a:lnTo>
                      <a:lnTo>
                        <a:pt x="2848" y="1047"/>
                      </a:lnTo>
                      <a:lnTo>
                        <a:pt x="2844" y="1050"/>
                      </a:lnTo>
                      <a:lnTo>
                        <a:pt x="2838" y="1052"/>
                      </a:lnTo>
                      <a:lnTo>
                        <a:pt x="2833" y="1053"/>
                      </a:lnTo>
                      <a:lnTo>
                        <a:pt x="2827" y="1054"/>
                      </a:lnTo>
                      <a:lnTo>
                        <a:pt x="2820" y="1054"/>
                      </a:lnTo>
                      <a:lnTo>
                        <a:pt x="2814" y="1053"/>
                      </a:lnTo>
                      <a:lnTo>
                        <a:pt x="2807" y="1052"/>
                      </a:lnTo>
                      <a:lnTo>
                        <a:pt x="2800" y="1050"/>
                      </a:lnTo>
                      <a:lnTo>
                        <a:pt x="2786" y="1045"/>
                      </a:lnTo>
                      <a:lnTo>
                        <a:pt x="2771" y="1042"/>
                      </a:lnTo>
                      <a:lnTo>
                        <a:pt x="2765" y="1040"/>
                      </a:lnTo>
                      <a:lnTo>
                        <a:pt x="2757" y="1038"/>
                      </a:lnTo>
                      <a:lnTo>
                        <a:pt x="2750" y="1038"/>
                      </a:lnTo>
                      <a:lnTo>
                        <a:pt x="2744" y="1040"/>
                      </a:lnTo>
                      <a:lnTo>
                        <a:pt x="2736" y="1041"/>
                      </a:lnTo>
                      <a:lnTo>
                        <a:pt x="2729" y="1044"/>
                      </a:lnTo>
                      <a:lnTo>
                        <a:pt x="2724" y="1049"/>
                      </a:lnTo>
                      <a:lnTo>
                        <a:pt x="2717" y="1054"/>
                      </a:lnTo>
                      <a:lnTo>
                        <a:pt x="2715" y="1055"/>
                      </a:lnTo>
                      <a:lnTo>
                        <a:pt x="2712" y="1054"/>
                      </a:lnTo>
                      <a:lnTo>
                        <a:pt x="2711" y="1054"/>
                      </a:lnTo>
                      <a:lnTo>
                        <a:pt x="2710" y="1053"/>
                      </a:lnTo>
                      <a:lnTo>
                        <a:pt x="2708" y="1050"/>
                      </a:lnTo>
                      <a:lnTo>
                        <a:pt x="2708" y="1045"/>
                      </a:lnTo>
                      <a:lnTo>
                        <a:pt x="2708" y="1040"/>
                      </a:lnTo>
                      <a:lnTo>
                        <a:pt x="2707" y="1035"/>
                      </a:lnTo>
                      <a:lnTo>
                        <a:pt x="2707" y="1032"/>
                      </a:lnTo>
                      <a:lnTo>
                        <a:pt x="2705" y="1030"/>
                      </a:lnTo>
                      <a:lnTo>
                        <a:pt x="2699" y="1027"/>
                      </a:lnTo>
                      <a:lnTo>
                        <a:pt x="2695" y="1028"/>
                      </a:lnTo>
                      <a:lnTo>
                        <a:pt x="2691" y="1030"/>
                      </a:lnTo>
                      <a:lnTo>
                        <a:pt x="2688" y="1033"/>
                      </a:lnTo>
                      <a:lnTo>
                        <a:pt x="2683" y="1038"/>
                      </a:lnTo>
                      <a:lnTo>
                        <a:pt x="2680" y="1042"/>
                      </a:lnTo>
                      <a:lnTo>
                        <a:pt x="2676" y="1041"/>
                      </a:lnTo>
                      <a:lnTo>
                        <a:pt x="2672" y="1038"/>
                      </a:lnTo>
                      <a:lnTo>
                        <a:pt x="2668" y="1034"/>
                      </a:lnTo>
                      <a:lnTo>
                        <a:pt x="2665" y="1030"/>
                      </a:lnTo>
                      <a:lnTo>
                        <a:pt x="2660" y="1022"/>
                      </a:lnTo>
                      <a:lnTo>
                        <a:pt x="2656" y="1017"/>
                      </a:lnTo>
                      <a:lnTo>
                        <a:pt x="2648" y="1018"/>
                      </a:lnTo>
                      <a:lnTo>
                        <a:pt x="2639" y="1022"/>
                      </a:lnTo>
                      <a:lnTo>
                        <a:pt x="2630" y="1025"/>
                      </a:lnTo>
                      <a:lnTo>
                        <a:pt x="2622" y="1028"/>
                      </a:lnTo>
                      <a:lnTo>
                        <a:pt x="2619" y="1028"/>
                      </a:lnTo>
                      <a:lnTo>
                        <a:pt x="2616" y="1028"/>
                      </a:lnTo>
                      <a:lnTo>
                        <a:pt x="2612" y="1028"/>
                      </a:lnTo>
                      <a:lnTo>
                        <a:pt x="2610" y="1026"/>
                      </a:lnTo>
                      <a:lnTo>
                        <a:pt x="2608" y="1023"/>
                      </a:lnTo>
                      <a:lnTo>
                        <a:pt x="2607" y="1018"/>
                      </a:lnTo>
                      <a:lnTo>
                        <a:pt x="2607" y="1013"/>
                      </a:lnTo>
                      <a:lnTo>
                        <a:pt x="2607" y="1005"/>
                      </a:lnTo>
                      <a:lnTo>
                        <a:pt x="2594" y="1010"/>
                      </a:lnTo>
                      <a:lnTo>
                        <a:pt x="2586" y="1011"/>
                      </a:lnTo>
                      <a:lnTo>
                        <a:pt x="2579" y="1012"/>
                      </a:lnTo>
                      <a:lnTo>
                        <a:pt x="2573" y="1011"/>
                      </a:lnTo>
                      <a:lnTo>
                        <a:pt x="2567" y="1010"/>
                      </a:lnTo>
                      <a:lnTo>
                        <a:pt x="2559" y="1007"/>
                      </a:lnTo>
                      <a:lnTo>
                        <a:pt x="2548" y="1006"/>
                      </a:lnTo>
                      <a:lnTo>
                        <a:pt x="2533" y="1005"/>
                      </a:lnTo>
                      <a:lnTo>
                        <a:pt x="2532" y="1012"/>
                      </a:lnTo>
                      <a:lnTo>
                        <a:pt x="2533" y="1017"/>
                      </a:lnTo>
                      <a:lnTo>
                        <a:pt x="2535" y="1022"/>
                      </a:lnTo>
                      <a:lnTo>
                        <a:pt x="2539" y="1025"/>
                      </a:lnTo>
                      <a:lnTo>
                        <a:pt x="2542" y="1026"/>
                      </a:lnTo>
                      <a:lnTo>
                        <a:pt x="2548" y="1028"/>
                      </a:lnTo>
                      <a:lnTo>
                        <a:pt x="2552" y="1028"/>
                      </a:lnTo>
                      <a:lnTo>
                        <a:pt x="2558" y="1030"/>
                      </a:lnTo>
                      <a:lnTo>
                        <a:pt x="2564" y="1030"/>
                      </a:lnTo>
                      <a:lnTo>
                        <a:pt x="2570" y="1030"/>
                      </a:lnTo>
                      <a:lnTo>
                        <a:pt x="2574" y="1032"/>
                      </a:lnTo>
                      <a:lnTo>
                        <a:pt x="2578" y="1034"/>
                      </a:lnTo>
                      <a:lnTo>
                        <a:pt x="2581" y="1036"/>
                      </a:lnTo>
                      <a:lnTo>
                        <a:pt x="2586" y="1040"/>
                      </a:lnTo>
                      <a:lnTo>
                        <a:pt x="2589" y="1041"/>
                      </a:lnTo>
                      <a:lnTo>
                        <a:pt x="2594" y="1042"/>
                      </a:lnTo>
                      <a:lnTo>
                        <a:pt x="2588" y="1050"/>
                      </a:lnTo>
                      <a:lnTo>
                        <a:pt x="2586" y="1054"/>
                      </a:lnTo>
                      <a:lnTo>
                        <a:pt x="2586" y="1056"/>
                      </a:lnTo>
                      <a:lnTo>
                        <a:pt x="2586" y="1057"/>
                      </a:lnTo>
                      <a:lnTo>
                        <a:pt x="2587" y="1059"/>
                      </a:lnTo>
                      <a:lnTo>
                        <a:pt x="2588" y="1059"/>
                      </a:lnTo>
                      <a:lnTo>
                        <a:pt x="2592" y="1060"/>
                      </a:lnTo>
                      <a:lnTo>
                        <a:pt x="2597" y="1061"/>
                      </a:lnTo>
                      <a:lnTo>
                        <a:pt x="2602" y="1063"/>
                      </a:lnTo>
                      <a:lnTo>
                        <a:pt x="2607" y="1066"/>
                      </a:lnTo>
                      <a:lnTo>
                        <a:pt x="2608" y="1079"/>
                      </a:lnTo>
                      <a:lnTo>
                        <a:pt x="2607" y="1091"/>
                      </a:lnTo>
                      <a:lnTo>
                        <a:pt x="2613" y="1096"/>
                      </a:lnTo>
                      <a:lnTo>
                        <a:pt x="2621" y="1102"/>
                      </a:lnTo>
                      <a:lnTo>
                        <a:pt x="2624" y="1104"/>
                      </a:lnTo>
                      <a:lnTo>
                        <a:pt x="2628" y="1107"/>
                      </a:lnTo>
                      <a:lnTo>
                        <a:pt x="2630" y="1111"/>
                      </a:lnTo>
                      <a:lnTo>
                        <a:pt x="2631" y="1115"/>
                      </a:lnTo>
                      <a:lnTo>
                        <a:pt x="2636" y="1128"/>
                      </a:lnTo>
                      <a:lnTo>
                        <a:pt x="2644" y="1148"/>
                      </a:lnTo>
                      <a:lnTo>
                        <a:pt x="2649" y="1160"/>
                      </a:lnTo>
                      <a:lnTo>
                        <a:pt x="2653" y="1173"/>
                      </a:lnTo>
                      <a:lnTo>
                        <a:pt x="2656" y="1186"/>
                      </a:lnTo>
                      <a:lnTo>
                        <a:pt x="2656" y="1201"/>
                      </a:lnTo>
                      <a:lnTo>
                        <a:pt x="2658" y="1208"/>
                      </a:lnTo>
                      <a:lnTo>
                        <a:pt x="2660" y="1213"/>
                      </a:lnTo>
                      <a:lnTo>
                        <a:pt x="2665" y="1218"/>
                      </a:lnTo>
                      <a:lnTo>
                        <a:pt x="2670" y="1221"/>
                      </a:lnTo>
                      <a:lnTo>
                        <a:pt x="2682" y="1224"/>
                      </a:lnTo>
                      <a:lnTo>
                        <a:pt x="2697" y="1227"/>
                      </a:lnTo>
                      <a:lnTo>
                        <a:pt x="2711" y="1229"/>
                      </a:lnTo>
                      <a:lnTo>
                        <a:pt x="2725" y="1232"/>
                      </a:lnTo>
                      <a:lnTo>
                        <a:pt x="2731" y="1235"/>
                      </a:lnTo>
                      <a:lnTo>
                        <a:pt x="2736" y="1239"/>
                      </a:lnTo>
                      <a:lnTo>
                        <a:pt x="2739" y="1243"/>
                      </a:lnTo>
                      <a:lnTo>
                        <a:pt x="2741" y="1250"/>
                      </a:lnTo>
                      <a:lnTo>
                        <a:pt x="2749" y="1242"/>
                      </a:lnTo>
                      <a:lnTo>
                        <a:pt x="2756" y="1233"/>
                      </a:lnTo>
                      <a:lnTo>
                        <a:pt x="2759" y="1230"/>
                      </a:lnTo>
                      <a:lnTo>
                        <a:pt x="2764" y="1227"/>
                      </a:lnTo>
                      <a:lnTo>
                        <a:pt x="2770" y="1225"/>
                      </a:lnTo>
                      <a:lnTo>
                        <a:pt x="2778" y="1225"/>
                      </a:lnTo>
                      <a:lnTo>
                        <a:pt x="2777" y="1219"/>
                      </a:lnTo>
                      <a:lnTo>
                        <a:pt x="2775" y="1214"/>
                      </a:lnTo>
                      <a:lnTo>
                        <a:pt x="2771" y="1210"/>
                      </a:lnTo>
                      <a:lnTo>
                        <a:pt x="2767" y="1207"/>
                      </a:lnTo>
                      <a:lnTo>
                        <a:pt x="2757" y="1201"/>
                      </a:lnTo>
                      <a:lnTo>
                        <a:pt x="2746" y="1196"/>
                      </a:lnTo>
                      <a:lnTo>
                        <a:pt x="2734" y="1193"/>
                      </a:lnTo>
                      <a:lnTo>
                        <a:pt x="2722" y="1190"/>
                      </a:lnTo>
                      <a:lnTo>
                        <a:pt x="2717" y="1188"/>
                      </a:lnTo>
                      <a:lnTo>
                        <a:pt x="2712" y="1184"/>
                      </a:lnTo>
                      <a:lnTo>
                        <a:pt x="2708" y="1181"/>
                      </a:lnTo>
                      <a:lnTo>
                        <a:pt x="2705" y="1176"/>
                      </a:lnTo>
                      <a:lnTo>
                        <a:pt x="2705" y="1169"/>
                      </a:lnTo>
                      <a:lnTo>
                        <a:pt x="2706" y="1162"/>
                      </a:lnTo>
                      <a:lnTo>
                        <a:pt x="2708" y="1158"/>
                      </a:lnTo>
                      <a:lnTo>
                        <a:pt x="2712" y="1154"/>
                      </a:lnTo>
                      <a:lnTo>
                        <a:pt x="2718" y="1151"/>
                      </a:lnTo>
                      <a:lnTo>
                        <a:pt x="2725" y="1150"/>
                      </a:lnTo>
                      <a:lnTo>
                        <a:pt x="2731" y="1150"/>
                      </a:lnTo>
                      <a:lnTo>
                        <a:pt x="2739" y="1150"/>
                      </a:lnTo>
                      <a:lnTo>
                        <a:pt x="2756" y="1151"/>
                      </a:lnTo>
                      <a:lnTo>
                        <a:pt x="2774" y="1153"/>
                      </a:lnTo>
                      <a:lnTo>
                        <a:pt x="2781" y="1154"/>
                      </a:lnTo>
                      <a:lnTo>
                        <a:pt x="2789" y="1154"/>
                      </a:lnTo>
                      <a:lnTo>
                        <a:pt x="2797" y="1153"/>
                      </a:lnTo>
                      <a:lnTo>
                        <a:pt x="2803" y="1152"/>
                      </a:lnTo>
                      <a:lnTo>
                        <a:pt x="2803" y="1156"/>
                      </a:lnTo>
                      <a:lnTo>
                        <a:pt x="2804" y="1160"/>
                      </a:lnTo>
                      <a:lnTo>
                        <a:pt x="2806" y="1162"/>
                      </a:lnTo>
                      <a:lnTo>
                        <a:pt x="2809" y="1164"/>
                      </a:lnTo>
                      <a:lnTo>
                        <a:pt x="2817" y="1165"/>
                      </a:lnTo>
                      <a:lnTo>
                        <a:pt x="2826" y="1165"/>
                      </a:lnTo>
                      <a:lnTo>
                        <a:pt x="2830" y="1165"/>
                      </a:lnTo>
                      <a:lnTo>
                        <a:pt x="2835" y="1165"/>
                      </a:lnTo>
                      <a:lnTo>
                        <a:pt x="2838" y="1166"/>
                      </a:lnTo>
                      <a:lnTo>
                        <a:pt x="2841" y="1169"/>
                      </a:lnTo>
                      <a:lnTo>
                        <a:pt x="2843" y="1172"/>
                      </a:lnTo>
                      <a:lnTo>
                        <a:pt x="2843" y="1175"/>
                      </a:lnTo>
                      <a:lnTo>
                        <a:pt x="2841" y="1181"/>
                      </a:lnTo>
                      <a:lnTo>
                        <a:pt x="2839" y="1189"/>
                      </a:lnTo>
                      <a:lnTo>
                        <a:pt x="2845" y="1191"/>
                      </a:lnTo>
                      <a:lnTo>
                        <a:pt x="2850" y="1191"/>
                      </a:lnTo>
                      <a:lnTo>
                        <a:pt x="2856" y="1191"/>
                      </a:lnTo>
                      <a:lnTo>
                        <a:pt x="2862" y="1190"/>
                      </a:lnTo>
                      <a:lnTo>
                        <a:pt x="2870" y="1185"/>
                      </a:lnTo>
                      <a:lnTo>
                        <a:pt x="2877" y="1181"/>
                      </a:lnTo>
                      <a:lnTo>
                        <a:pt x="2880" y="1180"/>
                      </a:lnTo>
                      <a:lnTo>
                        <a:pt x="2883" y="1179"/>
                      </a:lnTo>
                      <a:lnTo>
                        <a:pt x="2885" y="1179"/>
                      </a:lnTo>
                      <a:lnTo>
                        <a:pt x="2887" y="1180"/>
                      </a:lnTo>
                      <a:lnTo>
                        <a:pt x="2888" y="1182"/>
                      </a:lnTo>
                      <a:lnTo>
                        <a:pt x="2888" y="1186"/>
                      </a:lnTo>
                      <a:lnTo>
                        <a:pt x="2889" y="1193"/>
                      </a:lnTo>
                      <a:lnTo>
                        <a:pt x="2888" y="1201"/>
                      </a:lnTo>
                      <a:lnTo>
                        <a:pt x="2894" y="1198"/>
                      </a:lnTo>
                      <a:lnTo>
                        <a:pt x="2898" y="1193"/>
                      </a:lnTo>
                      <a:lnTo>
                        <a:pt x="2902" y="1189"/>
                      </a:lnTo>
                      <a:lnTo>
                        <a:pt x="2903" y="1184"/>
                      </a:lnTo>
                      <a:lnTo>
                        <a:pt x="2903" y="1179"/>
                      </a:lnTo>
                      <a:lnTo>
                        <a:pt x="2903" y="1173"/>
                      </a:lnTo>
                      <a:lnTo>
                        <a:pt x="2900" y="1169"/>
                      </a:lnTo>
                      <a:lnTo>
                        <a:pt x="2898" y="1163"/>
                      </a:lnTo>
                      <a:lnTo>
                        <a:pt x="2895" y="1158"/>
                      </a:lnTo>
                      <a:lnTo>
                        <a:pt x="2892" y="1153"/>
                      </a:lnTo>
                      <a:lnTo>
                        <a:pt x="2887" y="1150"/>
                      </a:lnTo>
                      <a:lnTo>
                        <a:pt x="2883" y="1145"/>
                      </a:lnTo>
                      <a:lnTo>
                        <a:pt x="2878" y="1143"/>
                      </a:lnTo>
                      <a:lnTo>
                        <a:pt x="2874" y="1141"/>
                      </a:lnTo>
                      <a:lnTo>
                        <a:pt x="2868" y="1140"/>
                      </a:lnTo>
                      <a:lnTo>
                        <a:pt x="2864" y="1140"/>
                      </a:lnTo>
                      <a:lnTo>
                        <a:pt x="2868" y="1132"/>
                      </a:lnTo>
                      <a:lnTo>
                        <a:pt x="2873" y="1124"/>
                      </a:lnTo>
                      <a:lnTo>
                        <a:pt x="2879" y="1119"/>
                      </a:lnTo>
                      <a:lnTo>
                        <a:pt x="2887" y="1114"/>
                      </a:lnTo>
                      <a:lnTo>
                        <a:pt x="2895" y="1110"/>
                      </a:lnTo>
                      <a:lnTo>
                        <a:pt x="2905" y="1107"/>
                      </a:lnTo>
                      <a:lnTo>
                        <a:pt x="2915" y="1105"/>
                      </a:lnTo>
                      <a:lnTo>
                        <a:pt x="2925" y="1103"/>
                      </a:lnTo>
                      <a:lnTo>
                        <a:pt x="2931" y="1096"/>
                      </a:lnTo>
                      <a:lnTo>
                        <a:pt x="2936" y="1090"/>
                      </a:lnTo>
                      <a:lnTo>
                        <a:pt x="2939" y="1081"/>
                      </a:lnTo>
                      <a:lnTo>
                        <a:pt x="2943" y="1072"/>
                      </a:lnTo>
                      <a:lnTo>
                        <a:pt x="2947" y="1064"/>
                      </a:lnTo>
                      <a:lnTo>
                        <a:pt x="2951" y="1055"/>
                      </a:lnTo>
                      <a:lnTo>
                        <a:pt x="2956" y="1049"/>
                      </a:lnTo>
                      <a:lnTo>
                        <a:pt x="2962" y="1042"/>
                      </a:lnTo>
                      <a:lnTo>
                        <a:pt x="2980" y="1041"/>
                      </a:lnTo>
                      <a:lnTo>
                        <a:pt x="2996" y="1042"/>
                      </a:lnTo>
                      <a:lnTo>
                        <a:pt x="3011" y="1044"/>
                      </a:lnTo>
                      <a:lnTo>
                        <a:pt x="3024" y="1047"/>
                      </a:lnTo>
                      <a:lnTo>
                        <a:pt x="3049" y="1056"/>
                      </a:lnTo>
                      <a:lnTo>
                        <a:pt x="3072" y="1066"/>
                      </a:lnTo>
                      <a:lnTo>
                        <a:pt x="3076" y="1064"/>
                      </a:lnTo>
                      <a:lnTo>
                        <a:pt x="3080" y="1061"/>
                      </a:lnTo>
                      <a:lnTo>
                        <a:pt x="3081" y="1057"/>
                      </a:lnTo>
                      <a:lnTo>
                        <a:pt x="3083" y="1053"/>
                      </a:lnTo>
                      <a:lnTo>
                        <a:pt x="3085" y="1049"/>
                      </a:lnTo>
                      <a:lnTo>
                        <a:pt x="3087" y="1045"/>
                      </a:lnTo>
                      <a:lnTo>
                        <a:pt x="3091" y="1043"/>
                      </a:lnTo>
                      <a:lnTo>
                        <a:pt x="3096" y="1042"/>
                      </a:lnTo>
                      <a:lnTo>
                        <a:pt x="3096" y="1034"/>
                      </a:lnTo>
                      <a:lnTo>
                        <a:pt x="3095" y="1028"/>
                      </a:lnTo>
                      <a:lnTo>
                        <a:pt x="3093" y="1022"/>
                      </a:lnTo>
                      <a:lnTo>
                        <a:pt x="3090" y="1017"/>
                      </a:lnTo>
                      <a:lnTo>
                        <a:pt x="3086" y="1013"/>
                      </a:lnTo>
                      <a:lnTo>
                        <a:pt x="3082" y="1010"/>
                      </a:lnTo>
                      <a:lnTo>
                        <a:pt x="3077" y="1007"/>
                      </a:lnTo>
                      <a:lnTo>
                        <a:pt x="3072" y="1005"/>
                      </a:lnTo>
                      <a:lnTo>
                        <a:pt x="3079" y="988"/>
                      </a:lnTo>
                      <a:lnTo>
                        <a:pt x="3083" y="971"/>
                      </a:lnTo>
                      <a:lnTo>
                        <a:pt x="3086" y="954"/>
                      </a:lnTo>
                      <a:lnTo>
                        <a:pt x="3089" y="937"/>
                      </a:lnTo>
                      <a:lnTo>
                        <a:pt x="3089" y="921"/>
                      </a:lnTo>
                      <a:lnTo>
                        <a:pt x="3089" y="904"/>
                      </a:lnTo>
                      <a:lnTo>
                        <a:pt x="3086" y="887"/>
                      </a:lnTo>
                      <a:lnTo>
                        <a:pt x="3084" y="870"/>
                      </a:lnTo>
                      <a:lnTo>
                        <a:pt x="3113" y="869"/>
                      </a:lnTo>
                      <a:lnTo>
                        <a:pt x="3139" y="870"/>
                      </a:lnTo>
                      <a:lnTo>
                        <a:pt x="3151" y="872"/>
                      </a:lnTo>
                      <a:lnTo>
                        <a:pt x="3162" y="874"/>
                      </a:lnTo>
                      <a:lnTo>
                        <a:pt x="3173" y="878"/>
                      </a:lnTo>
                      <a:lnTo>
                        <a:pt x="3182" y="883"/>
                      </a:lnTo>
                      <a:lnTo>
                        <a:pt x="3191" y="886"/>
                      </a:lnTo>
                      <a:lnTo>
                        <a:pt x="3204" y="892"/>
                      </a:lnTo>
                      <a:lnTo>
                        <a:pt x="3211" y="895"/>
                      </a:lnTo>
                      <a:lnTo>
                        <a:pt x="3215" y="902"/>
                      </a:lnTo>
                      <a:lnTo>
                        <a:pt x="3218" y="905"/>
                      </a:lnTo>
                      <a:lnTo>
                        <a:pt x="3219" y="909"/>
                      </a:lnTo>
                      <a:lnTo>
                        <a:pt x="3219" y="914"/>
                      </a:lnTo>
                      <a:lnTo>
                        <a:pt x="3219" y="919"/>
                      </a:lnTo>
                      <a:lnTo>
                        <a:pt x="3201" y="919"/>
                      </a:lnTo>
                      <a:lnTo>
                        <a:pt x="3182" y="919"/>
                      </a:lnTo>
                      <a:lnTo>
                        <a:pt x="3164" y="919"/>
                      </a:lnTo>
                      <a:lnTo>
                        <a:pt x="3145" y="919"/>
                      </a:lnTo>
                      <a:lnTo>
                        <a:pt x="3145" y="928"/>
                      </a:lnTo>
                      <a:lnTo>
                        <a:pt x="3145" y="938"/>
                      </a:lnTo>
                      <a:lnTo>
                        <a:pt x="3145" y="947"/>
                      </a:lnTo>
                      <a:lnTo>
                        <a:pt x="3145" y="956"/>
                      </a:lnTo>
                      <a:lnTo>
                        <a:pt x="3150" y="962"/>
                      </a:lnTo>
                      <a:lnTo>
                        <a:pt x="3155" y="966"/>
                      </a:lnTo>
                      <a:lnTo>
                        <a:pt x="3159" y="968"/>
                      </a:lnTo>
                      <a:lnTo>
                        <a:pt x="3163" y="971"/>
                      </a:lnTo>
                      <a:lnTo>
                        <a:pt x="3166" y="972"/>
                      </a:lnTo>
                      <a:lnTo>
                        <a:pt x="3171" y="972"/>
                      </a:lnTo>
                      <a:lnTo>
                        <a:pt x="3174" y="971"/>
                      </a:lnTo>
                      <a:lnTo>
                        <a:pt x="3178" y="970"/>
                      </a:lnTo>
                      <a:lnTo>
                        <a:pt x="3184" y="967"/>
                      </a:lnTo>
                      <a:lnTo>
                        <a:pt x="3191" y="965"/>
                      </a:lnTo>
                      <a:lnTo>
                        <a:pt x="3194" y="965"/>
                      </a:lnTo>
                      <a:lnTo>
                        <a:pt x="3198" y="965"/>
                      </a:lnTo>
                      <a:lnTo>
                        <a:pt x="3202" y="966"/>
                      </a:lnTo>
                      <a:lnTo>
                        <a:pt x="3207" y="968"/>
                      </a:lnTo>
                      <a:lnTo>
                        <a:pt x="3208" y="970"/>
                      </a:lnTo>
                      <a:lnTo>
                        <a:pt x="3209" y="972"/>
                      </a:lnTo>
                      <a:lnTo>
                        <a:pt x="3208" y="973"/>
                      </a:lnTo>
                      <a:lnTo>
                        <a:pt x="3205" y="974"/>
                      </a:lnTo>
                      <a:lnTo>
                        <a:pt x="3200" y="976"/>
                      </a:lnTo>
                      <a:lnTo>
                        <a:pt x="3192" y="977"/>
                      </a:lnTo>
                      <a:lnTo>
                        <a:pt x="3177" y="981"/>
                      </a:lnTo>
                      <a:lnTo>
                        <a:pt x="3170" y="981"/>
                      </a:lnTo>
                      <a:lnTo>
                        <a:pt x="3169" y="984"/>
                      </a:lnTo>
                      <a:lnTo>
                        <a:pt x="3168" y="987"/>
                      </a:lnTo>
                      <a:lnTo>
                        <a:pt x="3169" y="990"/>
                      </a:lnTo>
                      <a:lnTo>
                        <a:pt x="3170" y="991"/>
                      </a:lnTo>
                      <a:lnTo>
                        <a:pt x="3177" y="992"/>
                      </a:lnTo>
                      <a:lnTo>
                        <a:pt x="3184" y="992"/>
                      </a:lnTo>
                      <a:lnTo>
                        <a:pt x="3193" y="992"/>
                      </a:lnTo>
                      <a:lnTo>
                        <a:pt x="3203" y="994"/>
                      </a:lnTo>
                      <a:lnTo>
                        <a:pt x="3208" y="995"/>
                      </a:lnTo>
                      <a:lnTo>
                        <a:pt x="3212" y="997"/>
                      </a:lnTo>
                      <a:lnTo>
                        <a:pt x="3215" y="1001"/>
                      </a:lnTo>
                      <a:lnTo>
                        <a:pt x="3219" y="1005"/>
                      </a:lnTo>
                      <a:lnTo>
                        <a:pt x="3234" y="995"/>
                      </a:lnTo>
                      <a:lnTo>
                        <a:pt x="3250" y="985"/>
                      </a:lnTo>
                      <a:lnTo>
                        <a:pt x="3258" y="978"/>
                      </a:lnTo>
                      <a:lnTo>
                        <a:pt x="3266" y="972"/>
                      </a:lnTo>
                      <a:lnTo>
                        <a:pt x="3273" y="964"/>
                      </a:lnTo>
                      <a:lnTo>
                        <a:pt x="3280" y="956"/>
                      </a:lnTo>
                      <a:lnTo>
                        <a:pt x="3284" y="952"/>
                      </a:lnTo>
                      <a:lnTo>
                        <a:pt x="3289" y="947"/>
                      </a:lnTo>
                      <a:lnTo>
                        <a:pt x="3291" y="944"/>
                      </a:lnTo>
                      <a:lnTo>
                        <a:pt x="3292" y="941"/>
                      </a:lnTo>
                      <a:lnTo>
                        <a:pt x="3292" y="936"/>
                      </a:lnTo>
                      <a:lnTo>
                        <a:pt x="3292" y="932"/>
                      </a:lnTo>
                      <a:lnTo>
                        <a:pt x="3302" y="934"/>
                      </a:lnTo>
                      <a:lnTo>
                        <a:pt x="3310" y="935"/>
                      </a:lnTo>
                      <a:lnTo>
                        <a:pt x="3318" y="934"/>
                      </a:lnTo>
                      <a:lnTo>
                        <a:pt x="3325" y="933"/>
                      </a:lnTo>
                      <a:lnTo>
                        <a:pt x="3330" y="931"/>
                      </a:lnTo>
                      <a:lnTo>
                        <a:pt x="3335" y="928"/>
                      </a:lnTo>
                      <a:lnTo>
                        <a:pt x="3339" y="925"/>
                      </a:lnTo>
                      <a:lnTo>
                        <a:pt x="3343" y="922"/>
                      </a:lnTo>
                      <a:lnTo>
                        <a:pt x="3352" y="915"/>
                      </a:lnTo>
                      <a:lnTo>
                        <a:pt x="3361" y="909"/>
                      </a:lnTo>
                      <a:lnTo>
                        <a:pt x="3368" y="907"/>
                      </a:lnTo>
                      <a:lnTo>
                        <a:pt x="3374" y="906"/>
                      </a:lnTo>
                      <a:lnTo>
                        <a:pt x="3381" y="906"/>
                      </a:lnTo>
                      <a:lnTo>
                        <a:pt x="3390" y="907"/>
                      </a:lnTo>
                      <a:lnTo>
                        <a:pt x="3396" y="905"/>
                      </a:lnTo>
                      <a:lnTo>
                        <a:pt x="3400" y="903"/>
                      </a:lnTo>
                      <a:lnTo>
                        <a:pt x="3405" y="899"/>
                      </a:lnTo>
                      <a:lnTo>
                        <a:pt x="3408" y="895"/>
                      </a:lnTo>
                      <a:lnTo>
                        <a:pt x="3411" y="891"/>
                      </a:lnTo>
                      <a:lnTo>
                        <a:pt x="3414" y="885"/>
                      </a:lnTo>
                      <a:lnTo>
                        <a:pt x="3415" y="878"/>
                      </a:lnTo>
                      <a:lnTo>
                        <a:pt x="3415" y="870"/>
                      </a:lnTo>
                      <a:lnTo>
                        <a:pt x="3422" y="870"/>
                      </a:lnTo>
                      <a:lnTo>
                        <a:pt x="3428" y="869"/>
                      </a:lnTo>
                      <a:lnTo>
                        <a:pt x="3434" y="867"/>
                      </a:lnTo>
                      <a:lnTo>
                        <a:pt x="3439" y="864"/>
                      </a:lnTo>
                      <a:lnTo>
                        <a:pt x="3443" y="860"/>
                      </a:lnTo>
                      <a:lnTo>
                        <a:pt x="3447" y="856"/>
                      </a:lnTo>
                      <a:lnTo>
                        <a:pt x="3449" y="852"/>
                      </a:lnTo>
                      <a:lnTo>
                        <a:pt x="3451" y="846"/>
                      </a:lnTo>
                      <a:lnTo>
                        <a:pt x="3460" y="852"/>
                      </a:lnTo>
                      <a:lnTo>
                        <a:pt x="3469" y="856"/>
                      </a:lnTo>
                      <a:lnTo>
                        <a:pt x="3478" y="858"/>
                      </a:lnTo>
                      <a:lnTo>
                        <a:pt x="3487" y="858"/>
                      </a:lnTo>
                      <a:lnTo>
                        <a:pt x="3495" y="857"/>
                      </a:lnTo>
                      <a:lnTo>
                        <a:pt x="3504" y="856"/>
                      </a:lnTo>
                      <a:lnTo>
                        <a:pt x="3512" y="853"/>
                      </a:lnTo>
                      <a:lnTo>
                        <a:pt x="3519" y="849"/>
                      </a:lnTo>
                      <a:lnTo>
                        <a:pt x="3536" y="840"/>
                      </a:lnTo>
                      <a:lnTo>
                        <a:pt x="3552" y="832"/>
                      </a:lnTo>
                      <a:lnTo>
                        <a:pt x="3560" y="828"/>
                      </a:lnTo>
                      <a:lnTo>
                        <a:pt x="3568" y="825"/>
                      </a:lnTo>
                      <a:lnTo>
                        <a:pt x="3577" y="823"/>
                      </a:lnTo>
                      <a:lnTo>
                        <a:pt x="3586" y="822"/>
                      </a:lnTo>
                      <a:lnTo>
                        <a:pt x="3586" y="834"/>
                      </a:lnTo>
                      <a:lnTo>
                        <a:pt x="3586" y="846"/>
                      </a:lnTo>
                      <a:lnTo>
                        <a:pt x="3586" y="858"/>
                      </a:lnTo>
                      <a:lnTo>
                        <a:pt x="3586" y="870"/>
                      </a:lnTo>
                      <a:lnTo>
                        <a:pt x="3602" y="872"/>
                      </a:lnTo>
                      <a:lnTo>
                        <a:pt x="3617" y="872"/>
                      </a:lnTo>
                      <a:lnTo>
                        <a:pt x="3632" y="872"/>
                      </a:lnTo>
                      <a:lnTo>
                        <a:pt x="3646" y="870"/>
                      </a:lnTo>
                      <a:lnTo>
                        <a:pt x="3660" y="868"/>
                      </a:lnTo>
                      <a:lnTo>
                        <a:pt x="3673" y="866"/>
                      </a:lnTo>
                      <a:lnTo>
                        <a:pt x="3685" y="863"/>
                      </a:lnTo>
                      <a:lnTo>
                        <a:pt x="3696" y="858"/>
                      </a:lnTo>
                      <a:lnTo>
                        <a:pt x="3709" y="859"/>
                      </a:lnTo>
                      <a:lnTo>
                        <a:pt x="3721" y="858"/>
                      </a:lnTo>
                      <a:lnTo>
                        <a:pt x="3721" y="852"/>
                      </a:lnTo>
                      <a:lnTo>
                        <a:pt x="3721" y="846"/>
                      </a:lnTo>
                      <a:lnTo>
                        <a:pt x="3739" y="842"/>
                      </a:lnTo>
                      <a:lnTo>
                        <a:pt x="3759" y="838"/>
                      </a:lnTo>
                      <a:lnTo>
                        <a:pt x="3763" y="837"/>
                      </a:lnTo>
                      <a:lnTo>
                        <a:pt x="3768" y="835"/>
                      </a:lnTo>
                      <a:lnTo>
                        <a:pt x="3772" y="833"/>
                      </a:lnTo>
                      <a:lnTo>
                        <a:pt x="3775" y="829"/>
                      </a:lnTo>
                      <a:lnTo>
                        <a:pt x="3778" y="826"/>
                      </a:lnTo>
                      <a:lnTo>
                        <a:pt x="3780" y="822"/>
                      </a:lnTo>
                      <a:lnTo>
                        <a:pt x="3781" y="816"/>
                      </a:lnTo>
                      <a:lnTo>
                        <a:pt x="3782" y="809"/>
                      </a:lnTo>
                      <a:lnTo>
                        <a:pt x="3809" y="819"/>
                      </a:lnTo>
                      <a:lnTo>
                        <a:pt x="3837" y="828"/>
                      </a:lnTo>
                      <a:lnTo>
                        <a:pt x="3850" y="833"/>
                      </a:lnTo>
                      <a:lnTo>
                        <a:pt x="3862" y="839"/>
                      </a:lnTo>
                      <a:lnTo>
                        <a:pt x="3867" y="844"/>
                      </a:lnTo>
                      <a:lnTo>
                        <a:pt x="3872" y="848"/>
                      </a:lnTo>
                      <a:lnTo>
                        <a:pt x="3875" y="853"/>
                      </a:lnTo>
                      <a:lnTo>
                        <a:pt x="3880" y="858"/>
                      </a:lnTo>
                      <a:lnTo>
                        <a:pt x="3887" y="856"/>
                      </a:lnTo>
                      <a:lnTo>
                        <a:pt x="3892" y="853"/>
                      </a:lnTo>
                      <a:lnTo>
                        <a:pt x="3898" y="848"/>
                      </a:lnTo>
                      <a:lnTo>
                        <a:pt x="3902" y="844"/>
                      </a:lnTo>
                      <a:lnTo>
                        <a:pt x="3907" y="839"/>
                      </a:lnTo>
                      <a:lnTo>
                        <a:pt x="3910" y="834"/>
                      </a:lnTo>
                      <a:lnTo>
                        <a:pt x="3913" y="828"/>
                      </a:lnTo>
                      <a:lnTo>
                        <a:pt x="3917" y="822"/>
                      </a:lnTo>
                      <a:lnTo>
                        <a:pt x="3916" y="819"/>
                      </a:lnTo>
                      <a:lnTo>
                        <a:pt x="3914" y="817"/>
                      </a:lnTo>
                      <a:lnTo>
                        <a:pt x="3912" y="815"/>
                      </a:lnTo>
                      <a:lnTo>
                        <a:pt x="3909" y="813"/>
                      </a:lnTo>
                      <a:lnTo>
                        <a:pt x="3902" y="808"/>
                      </a:lnTo>
                      <a:lnTo>
                        <a:pt x="3896" y="803"/>
                      </a:lnTo>
                      <a:lnTo>
                        <a:pt x="3893" y="800"/>
                      </a:lnTo>
                      <a:lnTo>
                        <a:pt x="3891" y="798"/>
                      </a:lnTo>
                      <a:lnTo>
                        <a:pt x="3889" y="796"/>
                      </a:lnTo>
                      <a:lnTo>
                        <a:pt x="3889" y="794"/>
                      </a:lnTo>
                      <a:lnTo>
                        <a:pt x="3890" y="791"/>
                      </a:lnTo>
                      <a:lnTo>
                        <a:pt x="3893" y="789"/>
                      </a:lnTo>
                      <a:lnTo>
                        <a:pt x="3898" y="787"/>
                      </a:lnTo>
                      <a:lnTo>
                        <a:pt x="3904" y="785"/>
                      </a:lnTo>
                      <a:lnTo>
                        <a:pt x="3900" y="780"/>
                      </a:lnTo>
                      <a:lnTo>
                        <a:pt x="3896" y="776"/>
                      </a:lnTo>
                      <a:lnTo>
                        <a:pt x="3890" y="771"/>
                      </a:lnTo>
                      <a:lnTo>
                        <a:pt x="3884" y="768"/>
                      </a:lnTo>
                      <a:lnTo>
                        <a:pt x="3872" y="763"/>
                      </a:lnTo>
                      <a:lnTo>
                        <a:pt x="3860" y="756"/>
                      </a:lnTo>
                      <a:lnTo>
                        <a:pt x="3854" y="753"/>
                      </a:lnTo>
                      <a:lnTo>
                        <a:pt x="3850" y="748"/>
                      </a:lnTo>
                      <a:lnTo>
                        <a:pt x="3845" y="743"/>
                      </a:lnTo>
                      <a:lnTo>
                        <a:pt x="3842" y="737"/>
                      </a:lnTo>
                      <a:lnTo>
                        <a:pt x="3841" y="729"/>
                      </a:lnTo>
                      <a:lnTo>
                        <a:pt x="3840" y="720"/>
                      </a:lnTo>
                      <a:lnTo>
                        <a:pt x="3841" y="710"/>
                      </a:lnTo>
                      <a:lnTo>
                        <a:pt x="3843" y="699"/>
                      </a:lnTo>
                      <a:lnTo>
                        <a:pt x="3850" y="704"/>
                      </a:lnTo>
                      <a:lnTo>
                        <a:pt x="3857" y="708"/>
                      </a:lnTo>
                      <a:lnTo>
                        <a:pt x="3862" y="712"/>
                      </a:lnTo>
                      <a:lnTo>
                        <a:pt x="3869" y="718"/>
                      </a:lnTo>
                      <a:lnTo>
                        <a:pt x="3875" y="722"/>
                      </a:lnTo>
                      <a:lnTo>
                        <a:pt x="3883" y="728"/>
                      </a:lnTo>
                      <a:lnTo>
                        <a:pt x="3892" y="732"/>
                      </a:lnTo>
                      <a:lnTo>
                        <a:pt x="3904" y="736"/>
                      </a:lnTo>
                      <a:lnTo>
                        <a:pt x="3917" y="743"/>
                      </a:lnTo>
                      <a:lnTo>
                        <a:pt x="3932" y="753"/>
                      </a:lnTo>
                      <a:lnTo>
                        <a:pt x="3942" y="758"/>
                      </a:lnTo>
                      <a:lnTo>
                        <a:pt x="3952" y="761"/>
                      </a:lnTo>
                      <a:lnTo>
                        <a:pt x="3959" y="761"/>
                      </a:lnTo>
                      <a:lnTo>
                        <a:pt x="3965" y="763"/>
                      </a:lnTo>
                      <a:lnTo>
                        <a:pt x="3971" y="761"/>
                      </a:lnTo>
                      <a:lnTo>
                        <a:pt x="3978" y="760"/>
                      </a:lnTo>
                      <a:lnTo>
                        <a:pt x="3982" y="758"/>
                      </a:lnTo>
                      <a:lnTo>
                        <a:pt x="3987" y="754"/>
                      </a:lnTo>
                      <a:lnTo>
                        <a:pt x="3989" y="750"/>
                      </a:lnTo>
                      <a:lnTo>
                        <a:pt x="3990" y="748"/>
                      </a:lnTo>
                      <a:lnTo>
                        <a:pt x="3993" y="749"/>
                      </a:lnTo>
                      <a:lnTo>
                        <a:pt x="3998" y="750"/>
                      </a:lnTo>
                      <a:lnTo>
                        <a:pt x="4001" y="754"/>
                      </a:lnTo>
                      <a:lnTo>
                        <a:pt x="4006" y="756"/>
                      </a:lnTo>
                      <a:lnTo>
                        <a:pt x="4008" y="757"/>
                      </a:lnTo>
                      <a:lnTo>
                        <a:pt x="4011" y="757"/>
                      </a:lnTo>
                      <a:lnTo>
                        <a:pt x="4013" y="755"/>
                      </a:lnTo>
                      <a:lnTo>
                        <a:pt x="4015" y="748"/>
                      </a:lnTo>
                      <a:lnTo>
                        <a:pt x="4019" y="748"/>
                      </a:lnTo>
                      <a:lnTo>
                        <a:pt x="4023" y="750"/>
                      </a:lnTo>
                      <a:lnTo>
                        <a:pt x="4027" y="754"/>
                      </a:lnTo>
                      <a:lnTo>
                        <a:pt x="4029" y="758"/>
                      </a:lnTo>
                      <a:lnTo>
                        <a:pt x="4034" y="767"/>
                      </a:lnTo>
                      <a:lnTo>
                        <a:pt x="4039" y="773"/>
                      </a:lnTo>
                      <a:lnTo>
                        <a:pt x="4054" y="776"/>
                      </a:lnTo>
                      <a:lnTo>
                        <a:pt x="4067" y="776"/>
                      </a:lnTo>
                      <a:lnTo>
                        <a:pt x="4069" y="777"/>
                      </a:lnTo>
                      <a:lnTo>
                        <a:pt x="4071" y="778"/>
                      </a:lnTo>
                      <a:lnTo>
                        <a:pt x="4074" y="779"/>
                      </a:lnTo>
                      <a:lnTo>
                        <a:pt x="4075" y="781"/>
                      </a:lnTo>
                      <a:lnTo>
                        <a:pt x="4076" y="784"/>
                      </a:lnTo>
                      <a:lnTo>
                        <a:pt x="4076" y="787"/>
                      </a:lnTo>
                      <a:lnTo>
                        <a:pt x="4076" y="791"/>
                      </a:lnTo>
                      <a:lnTo>
                        <a:pt x="4076" y="797"/>
                      </a:lnTo>
                      <a:lnTo>
                        <a:pt x="4089" y="794"/>
                      </a:lnTo>
                      <a:lnTo>
                        <a:pt x="4101" y="791"/>
                      </a:lnTo>
                      <a:lnTo>
                        <a:pt x="4111" y="793"/>
                      </a:lnTo>
                      <a:lnTo>
                        <a:pt x="4123" y="793"/>
                      </a:lnTo>
                      <a:lnTo>
                        <a:pt x="4134" y="794"/>
                      </a:lnTo>
                      <a:lnTo>
                        <a:pt x="4145" y="794"/>
                      </a:lnTo>
                      <a:lnTo>
                        <a:pt x="4151" y="793"/>
                      </a:lnTo>
                      <a:lnTo>
                        <a:pt x="4158" y="790"/>
                      </a:lnTo>
                      <a:lnTo>
                        <a:pt x="4166" y="788"/>
                      </a:lnTo>
                      <a:lnTo>
                        <a:pt x="4174" y="785"/>
                      </a:lnTo>
                      <a:lnTo>
                        <a:pt x="4172" y="791"/>
                      </a:lnTo>
                      <a:lnTo>
                        <a:pt x="4170" y="797"/>
                      </a:lnTo>
                      <a:lnTo>
                        <a:pt x="4172" y="800"/>
                      </a:lnTo>
                      <a:lnTo>
                        <a:pt x="4173" y="804"/>
                      </a:lnTo>
                      <a:lnTo>
                        <a:pt x="4178" y="807"/>
                      </a:lnTo>
                      <a:lnTo>
                        <a:pt x="4186" y="809"/>
                      </a:lnTo>
                      <a:lnTo>
                        <a:pt x="4193" y="811"/>
                      </a:lnTo>
                      <a:lnTo>
                        <a:pt x="4198" y="815"/>
                      </a:lnTo>
                      <a:lnTo>
                        <a:pt x="4200" y="818"/>
                      </a:lnTo>
                      <a:lnTo>
                        <a:pt x="4200" y="822"/>
                      </a:lnTo>
                      <a:lnTo>
                        <a:pt x="4200" y="827"/>
                      </a:lnTo>
                      <a:lnTo>
                        <a:pt x="4198" y="834"/>
                      </a:lnTo>
                      <a:lnTo>
                        <a:pt x="4205" y="834"/>
                      </a:lnTo>
                      <a:lnTo>
                        <a:pt x="4212" y="835"/>
                      </a:lnTo>
                      <a:lnTo>
                        <a:pt x="4217" y="837"/>
                      </a:lnTo>
                      <a:lnTo>
                        <a:pt x="4223" y="840"/>
                      </a:lnTo>
                      <a:lnTo>
                        <a:pt x="4226" y="844"/>
                      </a:lnTo>
                      <a:lnTo>
                        <a:pt x="4229" y="848"/>
                      </a:lnTo>
                      <a:lnTo>
                        <a:pt x="4233" y="853"/>
                      </a:lnTo>
                      <a:lnTo>
                        <a:pt x="4235" y="858"/>
                      </a:lnTo>
                      <a:lnTo>
                        <a:pt x="4242" y="857"/>
                      </a:lnTo>
                      <a:lnTo>
                        <a:pt x="4247" y="857"/>
                      </a:lnTo>
                      <a:lnTo>
                        <a:pt x="4253" y="858"/>
                      </a:lnTo>
                      <a:lnTo>
                        <a:pt x="4258" y="859"/>
                      </a:lnTo>
                      <a:lnTo>
                        <a:pt x="4267" y="862"/>
                      </a:lnTo>
                      <a:lnTo>
                        <a:pt x="4276" y="866"/>
                      </a:lnTo>
                      <a:lnTo>
                        <a:pt x="4285" y="869"/>
                      </a:lnTo>
                      <a:lnTo>
                        <a:pt x="4294" y="872"/>
                      </a:lnTo>
                      <a:lnTo>
                        <a:pt x="4300" y="873"/>
                      </a:lnTo>
                      <a:lnTo>
                        <a:pt x="4306" y="873"/>
                      </a:lnTo>
                      <a:lnTo>
                        <a:pt x="4313" y="872"/>
                      </a:lnTo>
                      <a:lnTo>
                        <a:pt x="4321" y="870"/>
                      </a:lnTo>
                      <a:lnTo>
                        <a:pt x="4323" y="858"/>
                      </a:lnTo>
                      <a:lnTo>
                        <a:pt x="4324" y="847"/>
                      </a:lnTo>
                      <a:lnTo>
                        <a:pt x="4322" y="839"/>
                      </a:lnTo>
                      <a:lnTo>
                        <a:pt x="4318" y="833"/>
                      </a:lnTo>
                      <a:lnTo>
                        <a:pt x="4314" y="827"/>
                      </a:lnTo>
                      <a:lnTo>
                        <a:pt x="4308" y="823"/>
                      </a:lnTo>
                      <a:lnTo>
                        <a:pt x="4303" y="819"/>
                      </a:lnTo>
                      <a:lnTo>
                        <a:pt x="4296" y="816"/>
                      </a:lnTo>
                      <a:lnTo>
                        <a:pt x="4290" y="813"/>
                      </a:lnTo>
                      <a:lnTo>
                        <a:pt x="4283" y="808"/>
                      </a:lnTo>
                      <a:lnTo>
                        <a:pt x="4277" y="804"/>
                      </a:lnTo>
                      <a:lnTo>
                        <a:pt x="4273" y="798"/>
                      </a:lnTo>
                      <a:lnTo>
                        <a:pt x="4269" y="791"/>
                      </a:lnTo>
                      <a:lnTo>
                        <a:pt x="4268" y="784"/>
                      </a:lnTo>
                      <a:lnTo>
                        <a:pt x="4268" y="774"/>
                      </a:lnTo>
                      <a:lnTo>
                        <a:pt x="4272" y="760"/>
                      </a:lnTo>
                      <a:lnTo>
                        <a:pt x="4269" y="756"/>
                      </a:lnTo>
                      <a:lnTo>
                        <a:pt x="4266" y="754"/>
                      </a:lnTo>
                      <a:lnTo>
                        <a:pt x="4263" y="754"/>
                      </a:lnTo>
                      <a:lnTo>
                        <a:pt x="4258" y="756"/>
                      </a:lnTo>
                      <a:lnTo>
                        <a:pt x="4254" y="758"/>
                      </a:lnTo>
                      <a:lnTo>
                        <a:pt x="4248" y="760"/>
                      </a:lnTo>
                      <a:lnTo>
                        <a:pt x="4242" y="761"/>
                      </a:lnTo>
                      <a:lnTo>
                        <a:pt x="4235" y="760"/>
                      </a:lnTo>
                      <a:lnTo>
                        <a:pt x="4235" y="750"/>
                      </a:lnTo>
                      <a:lnTo>
                        <a:pt x="4237" y="743"/>
                      </a:lnTo>
                      <a:lnTo>
                        <a:pt x="4241" y="735"/>
                      </a:lnTo>
                      <a:lnTo>
                        <a:pt x="4244" y="727"/>
                      </a:lnTo>
                      <a:lnTo>
                        <a:pt x="4247" y="719"/>
                      </a:lnTo>
                      <a:lnTo>
                        <a:pt x="4248" y="710"/>
                      </a:lnTo>
                      <a:lnTo>
                        <a:pt x="4249" y="700"/>
                      </a:lnTo>
                      <a:lnTo>
                        <a:pt x="4247" y="687"/>
                      </a:lnTo>
                      <a:lnTo>
                        <a:pt x="4247" y="685"/>
                      </a:lnTo>
                      <a:lnTo>
                        <a:pt x="4247" y="682"/>
                      </a:lnTo>
                      <a:lnTo>
                        <a:pt x="4246" y="681"/>
                      </a:lnTo>
                      <a:lnTo>
                        <a:pt x="4245" y="680"/>
                      </a:lnTo>
                      <a:lnTo>
                        <a:pt x="4242" y="678"/>
                      </a:lnTo>
                      <a:lnTo>
                        <a:pt x="4238" y="678"/>
                      </a:lnTo>
                      <a:lnTo>
                        <a:pt x="4233" y="678"/>
                      </a:lnTo>
                      <a:lnTo>
                        <a:pt x="4228" y="677"/>
                      </a:lnTo>
                      <a:lnTo>
                        <a:pt x="4225" y="677"/>
                      </a:lnTo>
                      <a:lnTo>
                        <a:pt x="4223" y="675"/>
                      </a:lnTo>
                      <a:lnTo>
                        <a:pt x="4225" y="669"/>
                      </a:lnTo>
                      <a:lnTo>
                        <a:pt x="4229" y="660"/>
                      </a:lnTo>
                      <a:lnTo>
                        <a:pt x="4232" y="656"/>
                      </a:lnTo>
                      <a:lnTo>
                        <a:pt x="4232" y="652"/>
                      </a:lnTo>
                      <a:lnTo>
                        <a:pt x="4231" y="651"/>
                      </a:lnTo>
                      <a:lnTo>
                        <a:pt x="4228" y="650"/>
                      </a:lnTo>
                      <a:lnTo>
                        <a:pt x="4226" y="650"/>
                      </a:lnTo>
                      <a:lnTo>
                        <a:pt x="4223" y="650"/>
                      </a:lnTo>
                      <a:lnTo>
                        <a:pt x="4223" y="646"/>
                      </a:lnTo>
                      <a:lnTo>
                        <a:pt x="4224" y="642"/>
                      </a:lnTo>
                      <a:lnTo>
                        <a:pt x="4226" y="640"/>
                      </a:lnTo>
                      <a:lnTo>
                        <a:pt x="4227" y="637"/>
                      </a:lnTo>
                      <a:lnTo>
                        <a:pt x="4233" y="633"/>
                      </a:lnTo>
                      <a:lnTo>
                        <a:pt x="4238" y="629"/>
                      </a:lnTo>
                      <a:lnTo>
                        <a:pt x="4243" y="626"/>
                      </a:lnTo>
                      <a:lnTo>
                        <a:pt x="4247" y="620"/>
                      </a:lnTo>
                      <a:lnTo>
                        <a:pt x="4248" y="616"/>
                      </a:lnTo>
                      <a:lnTo>
                        <a:pt x="4248" y="612"/>
                      </a:lnTo>
                      <a:lnTo>
                        <a:pt x="4248" y="607"/>
                      </a:lnTo>
                      <a:lnTo>
                        <a:pt x="4247" y="601"/>
                      </a:lnTo>
                      <a:lnTo>
                        <a:pt x="4252" y="601"/>
                      </a:lnTo>
                      <a:lnTo>
                        <a:pt x="4255" y="600"/>
                      </a:lnTo>
                      <a:lnTo>
                        <a:pt x="4257" y="598"/>
                      </a:lnTo>
                      <a:lnTo>
                        <a:pt x="4261" y="597"/>
                      </a:lnTo>
                      <a:lnTo>
                        <a:pt x="4264" y="591"/>
                      </a:lnTo>
                      <a:lnTo>
                        <a:pt x="4268" y="586"/>
                      </a:lnTo>
                      <a:lnTo>
                        <a:pt x="4272" y="581"/>
                      </a:lnTo>
                      <a:lnTo>
                        <a:pt x="4277" y="577"/>
                      </a:lnTo>
                      <a:lnTo>
                        <a:pt x="4281" y="576"/>
                      </a:lnTo>
                      <a:lnTo>
                        <a:pt x="4285" y="576"/>
                      </a:lnTo>
                      <a:lnTo>
                        <a:pt x="4290" y="576"/>
                      </a:lnTo>
                      <a:lnTo>
                        <a:pt x="4296" y="577"/>
                      </a:lnTo>
                      <a:lnTo>
                        <a:pt x="4296" y="568"/>
                      </a:lnTo>
                      <a:lnTo>
                        <a:pt x="4297" y="560"/>
                      </a:lnTo>
                      <a:lnTo>
                        <a:pt x="4300" y="553"/>
                      </a:lnTo>
                      <a:lnTo>
                        <a:pt x="4303" y="548"/>
                      </a:lnTo>
                      <a:lnTo>
                        <a:pt x="4308" y="543"/>
                      </a:lnTo>
                      <a:lnTo>
                        <a:pt x="4315" y="541"/>
                      </a:lnTo>
                      <a:lnTo>
                        <a:pt x="4323" y="540"/>
                      </a:lnTo>
                      <a:lnTo>
                        <a:pt x="4333" y="540"/>
                      </a:lnTo>
                      <a:lnTo>
                        <a:pt x="4331" y="531"/>
                      </a:lnTo>
                      <a:lnTo>
                        <a:pt x="4331" y="523"/>
                      </a:lnTo>
                      <a:lnTo>
                        <a:pt x="4332" y="517"/>
                      </a:lnTo>
                      <a:lnTo>
                        <a:pt x="4334" y="511"/>
                      </a:lnTo>
                      <a:lnTo>
                        <a:pt x="4336" y="506"/>
                      </a:lnTo>
                      <a:lnTo>
                        <a:pt x="4340" y="501"/>
                      </a:lnTo>
                      <a:lnTo>
                        <a:pt x="4344" y="498"/>
                      </a:lnTo>
                      <a:lnTo>
                        <a:pt x="4347" y="494"/>
                      </a:lnTo>
                      <a:lnTo>
                        <a:pt x="4356" y="488"/>
                      </a:lnTo>
                      <a:lnTo>
                        <a:pt x="4364" y="480"/>
                      </a:lnTo>
                      <a:lnTo>
                        <a:pt x="4366" y="474"/>
                      </a:lnTo>
                      <a:lnTo>
                        <a:pt x="4369" y="469"/>
                      </a:lnTo>
                      <a:lnTo>
                        <a:pt x="4370" y="462"/>
                      </a:lnTo>
                      <a:lnTo>
                        <a:pt x="4370" y="454"/>
                      </a:lnTo>
                      <a:lnTo>
                        <a:pt x="4380" y="453"/>
                      </a:lnTo>
                      <a:lnTo>
                        <a:pt x="4390" y="452"/>
                      </a:lnTo>
                      <a:lnTo>
                        <a:pt x="4400" y="452"/>
                      </a:lnTo>
                      <a:lnTo>
                        <a:pt x="4407" y="453"/>
                      </a:lnTo>
                      <a:lnTo>
                        <a:pt x="4423" y="455"/>
                      </a:lnTo>
                      <a:lnTo>
                        <a:pt x="4438" y="460"/>
                      </a:lnTo>
                      <a:lnTo>
                        <a:pt x="4451" y="465"/>
                      </a:lnTo>
                      <a:lnTo>
                        <a:pt x="4463" y="470"/>
                      </a:lnTo>
                      <a:lnTo>
                        <a:pt x="4478" y="475"/>
                      </a:lnTo>
                      <a:lnTo>
                        <a:pt x="4492" y="479"/>
                      </a:lnTo>
                      <a:lnTo>
                        <a:pt x="4491" y="492"/>
                      </a:lnTo>
                      <a:lnTo>
                        <a:pt x="4492" y="503"/>
                      </a:lnTo>
                      <a:lnTo>
                        <a:pt x="4493" y="508"/>
                      </a:lnTo>
                      <a:lnTo>
                        <a:pt x="4495" y="511"/>
                      </a:lnTo>
                      <a:lnTo>
                        <a:pt x="4499" y="514"/>
                      </a:lnTo>
                      <a:lnTo>
                        <a:pt x="4504" y="516"/>
                      </a:lnTo>
                      <a:lnTo>
                        <a:pt x="4502" y="520"/>
                      </a:lnTo>
                      <a:lnTo>
                        <a:pt x="4500" y="523"/>
                      </a:lnTo>
                      <a:lnTo>
                        <a:pt x="4495" y="526"/>
                      </a:lnTo>
                      <a:lnTo>
                        <a:pt x="4490" y="527"/>
                      </a:lnTo>
                      <a:lnTo>
                        <a:pt x="4479" y="528"/>
                      </a:lnTo>
                      <a:lnTo>
                        <a:pt x="4468" y="528"/>
                      </a:lnTo>
                      <a:lnTo>
                        <a:pt x="4468" y="546"/>
                      </a:lnTo>
                      <a:lnTo>
                        <a:pt x="4470" y="561"/>
                      </a:lnTo>
                      <a:lnTo>
                        <a:pt x="4472" y="574"/>
                      </a:lnTo>
                      <a:lnTo>
                        <a:pt x="4475" y="587"/>
                      </a:lnTo>
                      <a:lnTo>
                        <a:pt x="4476" y="598"/>
                      </a:lnTo>
                      <a:lnTo>
                        <a:pt x="4476" y="610"/>
                      </a:lnTo>
                      <a:lnTo>
                        <a:pt x="4475" y="617"/>
                      </a:lnTo>
                      <a:lnTo>
                        <a:pt x="4473" y="623"/>
                      </a:lnTo>
                      <a:lnTo>
                        <a:pt x="4471" y="630"/>
                      </a:lnTo>
                      <a:lnTo>
                        <a:pt x="4468" y="638"/>
                      </a:lnTo>
                      <a:lnTo>
                        <a:pt x="4480" y="650"/>
                      </a:lnTo>
                      <a:lnTo>
                        <a:pt x="4492" y="662"/>
                      </a:lnTo>
                      <a:lnTo>
                        <a:pt x="4497" y="667"/>
                      </a:lnTo>
                      <a:lnTo>
                        <a:pt x="4501" y="671"/>
                      </a:lnTo>
                      <a:lnTo>
                        <a:pt x="4504" y="674"/>
                      </a:lnTo>
                      <a:lnTo>
                        <a:pt x="4508" y="675"/>
                      </a:lnTo>
                      <a:lnTo>
                        <a:pt x="4511" y="676"/>
                      </a:lnTo>
                      <a:lnTo>
                        <a:pt x="4517" y="675"/>
                      </a:lnTo>
                      <a:lnTo>
                        <a:pt x="4512" y="680"/>
                      </a:lnTo>
                      <a:lnTo>
                        <a:pt x="4510" y="687"/>
                      </a:lnTo>
                      <a:lnTo>
                        <a:pt x="4508" y="694"/>
                      </a:lnTo>
                      <a:lnTo>
                        <a:pt x="4505" y="701"/>
                      </a:lnTo>
                      <a:lnTo>
                        <a:pt x="4504" y="718"/>
                      </a:lnTo>
                      <a:lnTo>
                        <a:pt x="4503" y="735"/>
                      </a:lnTo>
                      <a:lnTo>
                        <a:pt x="4502" y="753"/>
                      </a:lnTo>
                      <a:lnTo>
                        <a:pt x="4500" y="769"/>
                      </a:lnTo>
                      <a:lnTo>
                        <a:pt x="4499" y="777"/>
                      </a:lnTo>
                      <a:lnTo>
                        <a:pt x="4498" y="785"/>
                      </a:lnTo>
                      <a:lnTo>
                        <a:pt x="4494" y="791"/>
                      </a:lnTo>
                      <a:lnTo>
                        <a:pt x="4492" y="797"/>
                      </a:lnTo>
                      <a:lnTo>
                        <a:pt x="4490" y="804"/>
                      </a:lnTo>
                      <a:lnTo>
                        <a:pt x="4490" y="809"/>
                      </a:lnTo>
                      <a:lnTo>
                        <a:pt x="4491" y="814"/>
                      </a:lnTo>
                      <a:lnTo>
                        <a:pt x="4492" y="818"/>
                      </a:lnTo>
                      <a:lnTo>
                        <a:pt x="4494" y="822"/>
                      </a:lnTo>
                      <a:lnTo>
                        <a:pt x="4498" y="824"/>
                      </a:lnTo>
                      <a:lnTo>
                        <a:pt x="4501" y="826"/>
                      </a:lnTo>
                      <a:lnTo>
                        <a:pt x="4504" y="827"/>
                      </a:lnTo>
                      <a:lnTo>
                        <a:pt x="4512" y="830"/>
                      </a:lnTo>
                      <a:lnTo>
                        <a:pt x="4519" y="834"/>
                      </a:lnTo>
                      <a:lnTo>
                        <a:pt x="4522" y="836"/>
                      </a:lnTo>
                      <a:lnTo>
                        <a:pt x="4525" y="839"/>
                      </a:lnTo>
                      <a:lnTo>
                        <a:pt x="4527" y="842"/>
                      </a:lnTo>
                      <a:lnTo>
                        <a:pt x="4529" y="846"/>
                      </a:lnTo>
                      <a:lnTo>
                        <a:pt x="4527" y="864"/>
                      </a:lnTo>
                      <a:lnTo>
                        <a:pt x="4523" y="880"/>
                      </a:lnTo>
                      <a:lnTo>
                        <a:pt x="4520" y="897"/>
                      </a:lnTo>
                      <a:lnTo>
                        <a:pt x="4515" y="912"/>
                      </a:lnTo>
                      <a:lnTo>
                        <a:pt x="4510" y="926"/>
                      </a:lnTo>
                      <a:lnTo>
                        <a:pt x="4503" y="941"/>
                      </a:lnTo>
                      <a:lnTo>
                        <a:pt x="4497" y="953"/>
                      </a:lnTo>
                      <a:lnTo>
                        <a:pt x="4488" y="965"/>
                      </a:lnTo>
                      <a:lnTo>
                        <a:pt x="4480" y="976"/>
                      </a:lnTo>
                      <a:lnTo>
                        <a:pt x="4470" y="986"/>
                      </a:lnTo>
                      <a:lnTo>
                        <a:pt x="4459" y="995"/>
                      </a:lnTo>
                      <a:lnTo>
                        <a:pt x="4448" y="1004"/>
                      </a:lnTo>
                      <a:lnTo>
                        <a:pt x="4435" y="1012"/>
                      </a:lnTo>
                      <a:lnTo>
                        <a:pt x="4423" y="1018"/>
                      </a:lnTo>
                      <a:lnTo>
                        <a:pt x="4409" y="1024"/>
                      </a:lnTo>
                      <a:lnTo>
                        <a:pt x="4394" y="1030"/>
                      </a:lnTo>
                      <a:lnTo>
                        <a:pt x="4395" y="1034"/>
                      </a:lnTo>
                      <a:lnTo>
                        <a:pt x="4397" y="1037"/>
                      </a:lnTo>
                      <a:lnTo>
                        <a:pt x="4400" y="1040"/>
                      </a:lnTo>
                      <a:lnTo>
                        <a:pt x="4404" y="1041"/>
                      </a:lnTo>
                      <a:lnTo>
                        <a:pt x="4413" y="1043"/>
                      </a:lnTo>
                      <a:lnTo>
                        <a:pt x="4423" y="1043"/>
                      </a:lnTo>
                      <a:lnTo>
                        <a:pt x="4433" y="1044"/>
                      </a:lnTo>
                      <a:lnTo>
                        <a:pt x="4443" y="1045"/>
                      </a:lnTo>
                      <a:lnTo>
                        <a:pt x="4446" y="1046"/>
                      </a:lnTo>
                      <a:lnTo>
                        <a:pt x="4451" y="1049"/>
                      </a:lnTo>
                      <a:lnTo>
                        <a:pt x="4453" y="1051"/>
                      </a:lnTo>
                      <a:lnTo>
                        <a:pt x="4455" y="1054"/>
                      </a:lnTo>
                      <a:lnTo>
                        <a:pt x="4460" y="1053"/>
                      </a:lnTo>
                      <a:lnTo>
                        <a:pt x="4464" y="1051"/>
                      </a:lnTo>
                      <a:lnTo>
                        <a:pt x="4468" y="1049"/>
                      </a:lnTo>
                      <a:lnTo>
                        <a:pt x="4471" y="1046"/>
                      </a:lnTo>
                      <a:lnTo>
                        <a:pt x="4476" y="1040"/>
                      </a:lnTo>
                      <a:lnTo>
                        <a:pt x="4482" y="1032"/>
                      </a:lnTo>
                      <a:lnTo>
                        <a:pt x="4488" y="1025"/>
                      </a:lnTo>
                      <a:lnTo>
                        <a:pt x="4494" y="1021"/>
                      </a:lnTo>
                      <a:lnTo>
                        <a:pt x="4499" y="1018"/>
                      </a:lnTo>
                      <a:lnTo>
                        <a:pt x="4503" y="1017"/>
                      </a:lnTo>
                      <a:lnTo>
                        <a:pt x="4510" y="1017"/>
                      </a:lnTo>
                      <a:lnTo>
                        <a:pt x="4517" y="1017"/>
                      </a:lnTo>
                      <a:lnTo>
                        <a:pt x="4511" y="1025"/>
                      </a:lnTo>
                      <a:lnTo>
                        <a:pt x="4508" y="1033"/>
                      </a:lnTo>
                      <a:lnTo>
                        <a:pt x="4504" y="1043"/>
                      </a:lnTo>
                      <a:lnTo>
                        <a:pt x="4504" y="1054"/>
                      </a:lnTo>
                      <a:lnTo>
                        <a:pt x="4508" y="1052"/>
                      </a:lnTo>
                      <a:lnTo>
                        <a:pt x="4511" y="1049"/>
                      </a:lnTo>
                      <a:lnTo>
                        <a:pt x="4513" y="1045"/>
                      </a:lnTo>
                      <a:lnTo>
                        <a:pt x="4515" y="1041"/>
                      </a:lnTo>
                      <a:lnTo>
                        <a:pt x="4517" y="1036"/>
                      </a:lnTo>
                      <a:lnTo>
                        <a:pt x="4520" y="1033"/>
                      </a:lnTo>
                      <a:lnTo>
                        <a:pt x="4523" y="1031"/>
                      </a:lnTo>
                      <a:lnTo>
                        <a:pt x="4529" y="1030"/>
                      </a:lnTo>
                      <a:lnTo>
                        <a:pt x="4531" y="1030"/>
                      </a:lnTo>
                      <a:lnTo>
                        <a:pt x="4533" y="1030"/>
                      </a:lnTo>
                      <a:lnTo>
                        <a:pt x="4534" y="1030"/>
                      </a:lnTo>
                      <a:lnTo>
                        <a:pt x="4535" y="1028"/>
                      </a:lnTo>
                      <a:lnTo>
                        <a:pt x="4537" y="1025"/>
                      </a:lnTo>
                      <a:lnTo>
                        <a:pt x="4538" y="1021"/>
                      </a:lnTo>
                      <a:lnTo>
                        <a:pt x="4538" y="1016"/>
                      </a:lnTo>
                      <a:lnTo>
                        <a:pt x="4538" y="1012"/>
                      </a:lnTo>
                      <a:lnTo>
                        <a:pt x="4539" y="1007"/>
                      </a:lnTo>
                      <a:lnTo>
                        <a:pt x="4541" y="1005"/>
                      </a:lnTo>
                      <a:lnTo>
                        <a:pt x="4553" y="1005"/>
                      </a:lnTo>
                      <a:lnTo>
                        <a:pt x="4566" y="1005"/>
                      </a:lnTo>
                      <a:lnTo>
                        <a:pt x="4567" y="1001"/>
                      </a:lnTo>
                      <a:lnTo>
                        <a:pt x="4567" y="996"/>
                      </a:lnTo>
                      <a:lnTo>
                        <a:pt x="4567" y="992"/>
                      </a:lnTo>
                      <a:lnTo>
                        <a:pt x="4566" y="987"/>
                      </a:lnTo>
                      <a:lnTo>
                        <a:pt x="4564" y="982"/>
                      </a:lnTo>
                      <a:lnTo>
                        <a:pt x="4564" y="977"/>
                      </a:lnTo>
                      <a:lnTo>
                        <a:pt x="4564" y="973"/>
                      </a:lnTo>
                      <a:lnTo>
                        <a:pt x="4566" y="968"/>
                      </a:lnTo>
                      <a:lnTo>
                        <a:pt x="4574" y="968"/>
                      </a:lnTo>
                      <a:lnTo>
                        <a:pt x="4583" y="968"/>
                      </a:lnTo>
                      <a:lnTo>
                        <a:pt x="4592" y="968"/>
                      </a:lnTo>
                      <a:lnTo>
                        <a:pt x="4602" y="968"/>
                      </a:lnTo>
                      <a:lnTo>
                        <a:pt x="4600" y="961"/>
                      </a:lnTo>
                      <a:lnTo>
                        <a:pt x="4599" y="954"/>
                      </a:lnTo>
                      <a:lnTo>
                        <a:pt x="4600" y="946"/>
                      </a:lnTo>
                      <a:lnTo>
                        <a:pt x="4601" y="939"/>
                      </a:lnTo>
                      <a:lnTo>
                        <a:pt x="4606" y="926"/>
                      </a:lnTo>
                      <a:lnTo>
                        <a:pt x="4610" y="913"/>
                      </a:lnTo>
                      <a:lnTo>
                        <a:pt x="4612" y="907"/>
                      </a:lnTo>
                      <a:lnTo>
                        <a:pt x="4615" y="901"/>
                      </a:lnTo>
                      <a:lnTo>
                        <a:pt x="4616" y="895"/>
                      </a:lnTo>
                      <a:lnTo>
                        <a:pt x="4616" y="889"/>
                      </a:lnTo>
                      <a:lnTo>
                        <a:pt x="4615" y="885"/>
                      </a:lnTo>
                      <a:lnTo>
                        <a:pt x="4612" y="879"/>
                      </a:lnTo>
                      <a:lnTo>
                        <a:pt x="4608" y="875"/>
                      </a:lnTo>
                      <a:lnTo>
                        <a:pt x="4602" y="870"/>
                      </a:lnTo>
                      <a:lnTo>
                        <a:pt x="4603" y="866"/>
                      </a:lnTo>
                      <a:lnTo>
                        <a:pt x="4607" y="864"/>
                      </a:lnTo>
                      <a:lnTo>
                        <a:pt x="4611" y="862"/>
                      </a:lnTo>
                      <a:lnTo>
                        <a:pt x="4616" y="859"/>
                      </a:lnTo>
                      <a:lnTo>
                        <a:pt x="4619" y="857"/>
                      </a:lnTo>
                      <a:lnTo>
                        <a:pt x="4623" y="855"/>
                      </a:lnTo>
                      <a:lnTo>
                        <a:pt x="4626" y="852"/>
                      </a:lnTo>
                      <a:lnTo>
                        <a:pt x="4627" y="846"/>
                      </a:lnTo>
                      <a:lnTo>
                        <a:pt x="4626" y="843"/>
                      </a:lnTo>
                      <a:lnTo>
                        <a:pt x="4623" y="839"/>
                      </a:lnTo>
                      <a:lnTo>
                        <a:pt x="4621" y="838"/>
                      </a:lnTo>
                      <a:lnTo>
                        <a:pt x="4618" y="836"/>
                      </a:lnTo>
                      <a:lnTo>
                        <a:pt x="4610" y="835"/>
                      </a:lnTo>
                      <a:lnTo>
                        <a:pt x="4602" y="834"/>
                      </a:lnTo>
                      <a:lnTo>
                        <a:pt x="4602" y="829"/>
                      </a:lnTo>
                      <a:lnTo>
                        <a:pt x="4603" y="826"/>
                      </a:lnTo>
                      <a:lnTo>
                        <a:pt x="4606" y="824"/>
                      </a:lnTo>
                      <a:lnTo>
                        <a:pt x="4608" y="822"/>
                      </a:lnTo>
                      <a:lnTo>
                        <a:pt x="4616" y="820"/>
                      </a:lnTo>
                      <a:lnTo>
                        <a:pt x="4625" y="820"/>
                      </a:lnTo>
                      <a:lnTo>
                        <a:pt x="4636" y="822"/>
                      </a:lnTo>
                      <a:lnTo>
                        <a:pt x="4646" y="823"/>
                      </a:lnTo>
                      <a:lnTo>
                        <a:pt x="4656" y="823"/>
                      </a:lnTo>
                      <a:lnTo>
                        <a:pt x="4663" y="822"/>
                      </a:lnTo>
                      <a:lnTo>
                        <a:pt x="4659" y="816"/>
                      </a:lnTo>
                      <a:lnTo>
                        <a:pt x="4657" y="810"/>
                      </a:lnTo>
                      <a:lnTo>
                        <a:pt x="4655" y="803"/>
                      </a:lnTo>
                      <a:lnTo>
                        <a:pt x="4652" y="796"/>
                      </a:lnTo>
                      <a:lnTo>
                        <a:pt x="4651" y="793"/>
                      </a:lnTo>
                      <a:lnTo>
                        <a:pt x="4649" y="789"/>
                      </a:lnTo>
                      <a:lnTo>
                        <a:pt x="4647" y="787"/>
                      </a:lnTo>
                      <a:lnTo>
                        <a:pt x="4645" y="786"/>
                      </a:lnTo>
                      <a:lnTo>
                        <a:pt x="4641" y="784"/>
                      </a:lnTo>
                      <a:lnTo>
                        <a:pt x="4637" y="784"/>
                      </a:lnTo>
                      <a:lnTo>
                        <a:pt x="4632" y="784"/>
                      </a:lnTo>
                      <a:lnTo>
                        <a:pt x="4627" y="785"/>
                      </a:lnTo>
                      <a:lnTo>
                        <a:pt x="4621" y="787"/>
                      </a:lnTo>
                      <a:lnTo>
                        <a:pt x="4617" y="788"/>
                      </a:lnTo>
                      <a:lnTo>
                        <a:pt x="4611" y="788"/>
                      </a:lnTo>
                      <a:lnTo>
                        <a:pt x="4608" y="787"/>
                      </a:lnTo>
                      <a:lnTo>
                        <a:pt x="4599" y="784"/>
                      </a:lnTo>
                      <a:lnTo>
                        <a:pt x="4592" y="779"/>
                      </a:lnTo>
                      <a:lnTo>
                        <a:pt x="4587" y="776"/>
                      </a:lnTo>
                      <a:lnTo>
                        <a:pt x="4582" y="774"/>
                      </a:lnTo>
                      <a:lnTo>
                        <a:pt x="4581" y="775"/>
                      </a:lnTo>
                      <a:lnTo>
                        <a:pt x="4579" y="777"/>
                      </a:lnTo>
                      <a:lnTo>
                        <a:pt x="4578" y="780"/>
                      </a:lnTo>
                      <a:lnTo>
                        <a:pt x="4578" y="785"/>
                      </a:lnTo>
                      <a:lnTo>
                        <a:pt x="4571" y="777"/>
                      </a:lnTo>
                      <a:lnTo>
                        <a:pt x="4566" y="768"/>
                      </a:lnTo>
                      <a:lnTo>
                        <a:pt x="4563" y="759"/>
                      </a:lnTo>
                      <a:lnTo>
                        <a:pt x="4561" y="750"/>
                      </a:lnTo>
                      <a:lnTo>
                        <a:pt x="4561" y="740"/>
                      </a:lnTo>
                      <a:lnTo>
                        <a:pt x="4562" y="731"/>
                      </a:lnTo>
                      <a:lnTo>
                        <a:pt x="4563" y="721"/>
                      </a:lnTo>
                      <a:lnTo>
                        <a:pt x="4566" y="711"/>
                      </a:lnTo>
                      <a:lnTo>
                        <a:pt x="4577" y="711"/>
                      </a:lnTo>
                      <a:lnTo>
                        <a:pt x="4590" y="711"/>
                      </a:lnTo>
                      <a:lnTo>
                        <a:pt x="4591" y="709"/>
                      </a:lnTo>
                      <a:lnTo>
                        <a:pt x="4592" y="707"/>
                      </a:lnTo>
                      <a:lnTo>
                        <a:pt x="4592" y="704"/>
                      </a:lnTo>
                      <a:lnTo>
                        <a:pt x="4593" y="699"/>
                      </a:lnTo>
                      <a:lnTo>
                        <a:pt x="4592" y="691"/>
                      </a:lnTo>
                      <a:lnTo>
                        <a:pt x="4590" y="681"/>
                      </a:lnTo>
                      <a:lnTo>
                        <a:pt x="4589" y="672"/>
                      </a:lnTo>
                      <a:lnTo>
                        <a:pt x="4588" y="664"/>
                      </a:lnTo>
                      <a:lnTo>
                        <a:pt x="4588" y="656"/>
                      </a:lnTo>
                      <a:lnTo>
                        <a:pt x="4590" y="650"/>
                      </a:lnTo>
                      <a:lnTo>
                        <a:pt x="4589" y="646"/>
                      </a:lnTo>
                      <a:lnTo>
                        <a:pt x="4588" y="642"/>
                      </a:lnTo>
                      <a:lnTo>
                        <a:pt x="4584" y="642"/>
                      </a:lnTo>
                      <a:lnTo>
                        <a:pt x="4582" y="642"/>
                      </a:lnTo>
                      <a:lnTo>
                        <a:pt x="4580" y="645"/>
                      </a:lnTo>
                      <a:lnTo>
                        <a:pt x="4578" y="647"/>
                      </a:lnTo>
                      <a:lnTo>
                        <a:pt x="4577" y="649"/>
                      </a:lnTo>
                      <a:lnTo>
                        <a:pt x="4578" y="650"/>
                      </a:lnTo>
                      <a:lnTo>
                        <a:pt x="4573" y="647"/>
                      </a:lnTo>
                      <a:lnTo>
                        <a:pt x="4570" y="643"/>
                      </a:lnTo>
                      <a:lnTo>
                        <a:pt x="4567" y="639"/>
                      </a:lnTo>
                      <a:lnTo>
                        <a:pt x="4566" y="635"/>
                      </a:lnTo>
                      <a:lnTo>
                        <a:pt x="4562" y="627"/>
                      </a:lnTo>
                      <a:lnTo>
                        <a:pt x="4561" y="617"/>
                      </a:lnTo>
                      <a:lnTo>
                        <a:pt x="4561" y="608"/>
                      </a:lnTo>
                      <a:lnTo>
                        <a:pt x="4560" y="598"/>
                      </a:lnTo>
                      <a:lnTo>
                        <a:pt x="4558" y="587"/>
                      </a:lnTo>
                      <a:lnTo>
                        <a:pt x="4553" y="577"/>
                      </a:lnTo>
                      <a:lnTo>
                        <a:pt x="4561" y="579"/>
                      </a:lnTo>
                      <a:lnTo>
                        <a:pt x="4568" y="580"/>
                      </a:lnTo>
                      <a:lnTo>
                        <a:pt x="4573" y="579"/>
                      </a:lnTo>
                      <a:lnTo>
                        <a:pt x="4579" y="578"/>
                      </a:lnTo>
                      <a:lnTo>
                        <a:pt x="4582" y="576"/>
                      </a:lnTo>
                      <a:lnTo>
                        <a:pt x="4586" y="572"/>
                      </a:lnTo>
                      <a:lnTo>
                        <a:pt x="4588" y="569"/>
                      </a:lnTo>
                      <a:lnTo>
                        <a:pt x="4590" y="564"/>
                      </a:lnTo>
                      <a:lnTo>
                        <a:pt x="4593" y="557"/>
                      </a:lnTo>
                      <a:lnTo>
                        <a:pt x="4598" y="549"/>
                      </a:lnTo>
                      <a:lnTo>
                        <a:pt x="4601" y="546"/>
                      </a:lnTo>
                      <a:lnTo>
                        <a:pt x="4604" y="542"/>
                      </a:lnTo>
                      <a:lnTo>
                        <a:pt x="4609" y="541"/>
                      </a:lnTo>
                      <a:lnTo>
                        <a:pt x="4615" y="540"/>
                      </a:lnTo>
                      <a:lnTo>
                        <a:pt x="4615" y="524"/>
                      </a:lnTo>
                      <a:lnTo>
                        <a:pt x="4615" y="510"/>
                      </a:lnTo>
                      <a:lnTo>
                        <a:pt x="4615" y="494"/>
                      </a:lnTo>
                      <a:lnTo>
                        <a:pt x="4615" y="479"/>
                      </a:lnTo>
                      <a:lnTo>
                        <a:pt x="4621" y="478"/>
                      </a:lnTo>
                      <a:lnTo>
                        <a:pt x="4627" y="477"/>
                      </a:lnTo>
                      <a:lnTo>
                        <a:pt x="4631" y="478"/>
                      </a:lnTo>
                      <a:lnTo>
                        <a:pt x="4635" y="480"/>
                      </a:lnTo>
                      <a:lnTo>
                        <a:pt x="4637" y="483"/>
                      </a:lnTo>
                      <a:lnTo>
                        <a:pt x="4639" y="487"/>
                      </a:lnTo>
                      <a:lnTo>
                        <a:pt x="4639" y="491"/>
                      </a:lnTo>
                      <a:lnTo>
                        <a:pt x="4640" y="497"/>
                      </a:lnTo>
                      <a:lnTo>
                        <a:pt x="4638" y="519"/>
                      </a:lnTo>
                      <a:lnTo>
                        <a:pt x="4639" y="540"/>
                      </a:lnTo>
                      <a:lnTo>
                        <a:pt x="4639" y="543"/>
                      </a:lnTo>
                      <a:lnTo>
                        <a:pt x="4640" y="546"/>
                      </a:lnTo>
                      <a:lnTo>
                        <a:pt x="4641" y="547"/>
                      </a:lnTo>
                      <a:lnTo>
                        <a:pt x="4643" y="547"/>
                      </a:lnTo>
                      <a:lnTo>
                        <a:pt x="4647" y="547"/>
                      </a:lnTo>
                      <a:lnTo>
                        <a:pt x="4651" y="544"/>
                      </a:lnTo>
                      <a:lnTo>
                        <a:pt x="4656" y="543"/>
                      </a:lnTo>
                      <a:lnTo>
                        <a:pt x="4659" y="543"/>
                      </a:lnTo>
                      <a:lnTo>
                        <a:pt x="4661" y="544"/>
                      </a:lnTo>
                      <a:lnTo>
                        <a:pt x="4662" y="547"/>
                      </a:lnTo>
                      <a:lnTo>
                        <a:pt x="4662" y="549"/>
                      </a:lnTo>
                      <a:lnTo>
                        <a:pt x="4663" y="552"/>
                      </a:lnTo>
                      <a:lnTo>
                        <a:pt x="4661" y="558"/>
                      </a:lnTo>
                      <a:lnTo>
                        <a:pt x="4657" y="562"/>
                      </a:lnTo>
                      <a:lnTo>
                        <a:pt x="4655" y="564"/>
                      </a:lnTo>
                      <a:lnTo>
                        <a:pt x="4653" y="566"/>
                      </a:lnTo>
                      <a:lnTo>
                        <a:pt x="4651" y="566"/>
                      </a:lnTo>
                      <a:lnTo>
                        <a:pt x="4651" y="564"/>
                      </a:lnTo>
                      <a:lnTo>
                        <a:pt x="4652" y="571"/>
                      </a:lnTo>
                      <a:lnTo>
                        <a:pt x="4655" y="576"/>
                      </a:lnTo>
                      <a:lnTo>
                        <a:pt x="4658" y="581"/>
                      </a:lnTo>
                      <a:lnTo>
                        <a:pt x="4660" y="586"/>
                      </a:lnTo>
                      <a:lnTo>
                        <a:pt x="4668" y="593"/>
                      </a:lnTo>
                      <a:lnTo>
                        <a:pt x="4677" y="600"/>
                      </a:lnTo>
                      <a:lnTo>
                        <a:pt x="4699" y="612"/>
                      </a:lnTo>
                      <a:lnTo>
                        <a:pt x="4725" y="626"/>
                      </a:lnTo>
                      <a:lnTo>
                        <a:pt x="4728" y="626"/>
                      </a:lnTo>
                      <a:lnTo>
                        <a:pt x="4731" y="626"/>
                      </a:lnTo>
                      <a:lnTo>
                        <a:pt x="4734" y="623"/>
                      </a:lnTo>
                      <a:lnTo>
                        <a:pt x="4735" y="622"/>
                      </a:lnTo>
                      <a:lnTo>
                        <a:pt x="4734" y="617"/>
                      </a:lnTo>
                      <a:lnTo>
                        <a:pt x="4731" y="609"/>
                      </a:lnTo>
                      <a:lnTo>
                        <a:pt x="4727" y="602"/>
                      </a:lnTo>
                      <a:lnTo>
                        <a:pt x="4721" y="596"/>
                      </a:lnTo>
                      <a:lnTo>
                        <a:pt x="4717" y="591"/>
                      </a:lnTo>
                      <a:lnTo>
                        <a:pt x="4712" y="589"/>
                      </a:lnTo>
                      <a:lnTo>
                        <a:pt x="4720" y="583"/>
                      </a:lnTo>
                      <a:lnTo>
                        <a:pt x="4729" y="578"/>
                      </a:lnTo>
                      <a:lnTo>
                        <a:pt x="4739" y="574"/>
                      </a:lnTo>
                      <a:lnTo>
                        <a:pt x="4750" y="572"/>
                      </a:lnTo>
                      <a:lnTo>
                        <a:pt x="4774" y="568"/>
                      </a:lnTo>
                      <a:lnTo>
                        <a:pt x="4798" y="564"/>
                      </a:lnTo>
                      <a:lnTo>
                        <a:pt x="4796" y="560"/>
                      </a:lnTo>
                      <a:lnTo>
                        <a:pt x="4794" y="557"/>
                      </a:lnTo>
                      <a:lnTo>
                        <a:pt x="4789" y="554"/>
                      </a:lnTo>
                      <a:lnTo>
                        <a:pt x="4784" y="553"/>
                      </a:lnTo>
                      <a:lnTo>
                        <a:pt x="4773" y="553"/>
                      </a:lnTo>
                      <a:lnTo>
                        <a:pt x="4761" y="552"/>
                      </a:lnTo>
                      <a:lnTo>
                        <a:pt x="4763" y="547"/>
                      </a:lnTo>
                      <a:lnTo>
                        <a:pt x="4763" y="541"/>
                      </a:lnTo>
                      <a:lnTo>
                        <a:pt x="4764" y="537"/>
                      </a:lnTo>
                      <a:lnTo>
                        <a:pt x="4763" y="532"/>
                      </a:lnTo>
                      <a:lnTo>
                        <a:pt x="4760" y="526"/>
                      </a:lnTo>
                      <a:lnTo>
                        <a:pt x="4757" y="520"/>
                      </a:lnTo>
                      <a:lnTo>
                        <a:pt x="4753" y="514"/>
                      </a:lnTo>
                      <a:lnTo>
                        <a:pt x="4750" y="509"/>
                      </a:lnTo>
                      <a:lnTo>
                        <a:pt x="4749" y="504"/>
                      </a:lnTo>
                      <a:lnTo>
                        <a:pt x="4748" y="501"/>
                      </a:lnTo>
                      <a:lnTo>
                        <a:pt x="4748" y="497"/>
                      </a:lnTo>
                      <a:lnTo>
                        <a:pt x="4749" y="491"/>
                      </a:lnTo>
                      <a:lnTo>
                        <a:pt x="4751" y="495"/>
                      </a:lnTo>
                      <a:lnTo>
                        <a:pt x="4755" y="499"/>
                      </a:lnTo>
                      <a:lnTo>
                        <a:pt x="4760" y="501"/>
                      </a:lnTo>
                      <a:lnTo>
                        <a:pt x="4766" y="502"/>
                      </a:lnTo>
                      <a:lnTo>
                        <a:pt x="4779" y="502"/>
                      </a:lnTo>
                      <a:lnTo>
                        <a:pt x="4793" y="502"/>
                      </a:lnTo>
                      <a:lnTo>
                        <a:pt x="4800" y="502"/>
                      </a:lnTo>
                      <a:lnTo>
                        <a:pt x="4806" y="502"/>
                      </a:lnTo>
                      <a:lnTo>
                        <a:pt x="4812" y="503"/>
                      </a:lnTo>
                      <a:lnTo>
                        <a:pt x="4817" y="506"/>
                      </a:lnTo>
                      <a:lnTo>
                        <a:pt x="4820" y="509"/>
                      </a:lnTo>
                      <a:lnTo>
                        <a:pt x="4823" y="513"/>
                      </a:lnTo>
                      <a:lnTo>
                        <a:pt x="4824" y="520"/>
                      </a:lnTo>
                      <a:lnTo>
                        <a:pt x="4823" y="528"/>
                      </a:lnTo>
                      <a:lnTo>
                        <a:pt x="4827" y="530"/>
                      </a:lnTo>
                      <a:lnTo>
                        <a:pt x="4832" y="530"/>
                      </a:lnTo>
                      <a:lnTo>
                        <a:pt x="4835" y="528"/>
                      </a:lnTo>
                      <a:lnTo>
                        <a:pt x="4839" y="526"/>
                      </a:lnTo>
                      <a:lnTo>
                        <a:pt x="4845" y="519"/>
                      </a:lnTo>
                      <a:lnTo>
                        <a:pt x="4847" y="516"/>
                      </a:lnTo>
                      <a:lnTo>
                        <a:pt x="4852" y="518"/>
                      </a:lnTo>
                      <a:lnTo>
                        <a:pt x="4854" y="520"/>
                      </a:lnTo>
                      <a:lnTo>
                        <a:pt x="4855" y="523"/>
                      </a:lnTo>
                      <a:lnTo>
                        <a:pt x="4855" y="527"/>
                      </a:lnTo>
                      <a:lnTo>
                        <a:pt x="4855" y="530"/>
                      </a:lnTo>
                      <a:lnTo>
                        <a:pt x="4855" y="533"/>
                      </a:lnTo>
                      <a:lnTo>
                        <a:pt x="4856" y="537"/>
                      </a:lnTo>
                      <a:lnTo>
                        <a:pt x="4859" y="540"/>
                      </a:lnTo>
                      <a:lnTo>
                        <a:pt x="4872" y="540"/>
                      </a:lnTo>
                      <a:lnTo>
                        <a:pt x="4884" y="540"/>
                      </a:lnTo>
                      <a:lnTo>
                        <a:pt x="4887" y="544"/>
                      </a:lnTo>
                      <a:lnTo>
                        <a:pt x="4892" y="548"/>
                      </a:lnTo>
                      <a:lnTo>
                        <a:pt x="4897" y="550"/>
                      </a:lnTo>
                      <a:lnTo>
                        <a:pt x="4902" y="551"/>
                      </a:lnTo>
                      <a:lnTo>
                        <a:pt x="4912" y="552"/>
                      </a:lnTo>
                      <a:lnTo>
                        <a:pt x="4921" y="553"/>
                      </a:lnTo>
                      <a:lnTo>
                        <a:pt x="4924" y="554"/>
                      </a:lnTo>
                      <a:lnTo>
                        <a:pt x="4926" y="554"/>
                      </a:lnTo>
                      <a:lnTo>
                        <a:pt x="4928" y="557"/>
                      </a:lnTo>
                      <a:lnTo>
                        <a:pt x="4929" y="559"/>
                      </a:lnTo>
                      <a:lnTo>
                        <a:pt x="4929" y="561"/>
                      </a:lnTo>
                      <a:lnTo>
                        <a:pt x="4927" y="566"/>
                      </a:lnTo>
                      <a:lnTo>
                        <a:pt x="4925" y="570"/>
                      </a:lnTo>
                      <a:lnTo>
                        <a:pt x="4921" y="577"/>
                      </a:lnTo>
                      <a:lnTo>
                        <a:pt x="4935" y="577"/>
                      </a:lnTo>
                      <a:lnTo>
                        <a:pt x="4951" y="577"/>
                      </a:lnTo>
                      <a:lnTo>
                        <a:pt x="4966" y="577"/>
                      </a:lnTo>
                      <a:lnTo>
                        <a:pt x="4981" y="577"/>
                      </a:lnTo>
                      <a:lnTo>
                        <a:pt x="4981" y="574"/>
                      </a:lnTo>
                      <a:lnTo>
                        <a:pt x="4980" y="572"/>
                      </a:lnTo>
                      <a:lnTo>
                        <a:pt x="4977" y="570"/>
                      </a:lnTo>
                      <a:lnTo>
                        <a:pt x="4974" y="568"/>
                      </a:lnTo>
                      <a:lnTo>
                        <a:pt x="4967" y="563"/>
                      </a:lnTo>
                      <a:lnTo>
                        <a:pt x="4961" y="558"/>
                      </a:lnTo>
                      <a:lnTo>
                        <a:pt x="4957" y="556"/>
                      </a:lnTo>
                      <a:lnTo>
                        <a:pt x="4955" y="553"/>
                      </a:lnTo>
                      <a:lnTo>
                        <a:pt x="4954" y="551"/>
                      </a:lnTo>
                      <a:lnTo>
                        <a:pt x="4954" y="549"/>
                      </a:lnTo>
                      <a:lnTo>
                        <a:pt x="4955" y="547"/>
                      </a:lnTo>
                      <a:lnTo>
                        <a:pt x="4958" y="544"/>
                      </a:lnTo>
                      <a:lnTo>
                        <a:pt x="4963" y="542"/>
                      </a:lnTo>
                      <a:lnTo>
                        <a:pt x="4968" y="540"/>
                      </a:lnTo>
                      <a:lnTo>
                        <a:pt x="4962" y="532"/>
                      </a:lnTo>
                      <a:lnTo>
                        <a:pt x="4953" y="526"/>
                      </a:lnTo>
                      <a:lnTo>
                        <a:pt x="4943" y="520"/>
                      </a:lnTo>
                      <a:lnTo>
                        <a:pt x="4933" y="516"/>
                      </a:lnTo>
                      <a:lnTo>
                        <a:pt x="4929" y="495"/>
                      </a:lnTo>
                      <a:lnTo>
                        <a:pt x="4928" y="479"/>
                      </a:lnTo>
                      <a:lnTo>
                        <a:pt x="4928" y="464"/>
                      </a:lnTo>
                      <a:lnTo>
                        <a:pt x="4928" y="452"/>
                      </a:lnTo>
                      <a:lnTo>
                        <a:pt x="4931" y="423"/>
                      </a:lnTo>
                      <a:lnTo>
                        <a:pt x="4933" y="381"/>
                      </a:lnTo>
                      <a:lnTo>
                        <a:pt x="4958" y="380"/>
                      </a:lnTo>
                      <a:lnTo>
                        <a:pt x="4985" y="380"/>
                      </a:lnTo>
                      <a:lnTo>
                        <a:pt x="5013" y="381"/>
                      </a:lnTo>
                      <a:lnTo>
                        <a:pt x="5042" y="382"/>
                      </a:lnTo>
                      <a:lnTo>
                        <a:pt x="5069" y="383"/>
                      </a:lnTo>
                      <a:lnTo>
                        <a:pt x="5095" y="384"/>
                      </a:lnTo>
                      <a:lnTo>
                        <a:pt x="5119" y="383"/>
                      </a:lnTo>
                      <a:lnTo>
                        <a:pt x="5141" y="381"/>
                      </a:lnTo>
                      <a:lnTo>
                        <a:pt x="5144" y="380"/>
                      </a:lnTo>
                      <a:lnTo>
                        <a:pt x="5148" y="379"/>
                      </a:lnTo>
                      <a:lnTo>
                        <a:pt x="5150" y="376"/>
                      </a:lnTo>
                      <a:lnTo>
                        <a:pt x="5151" y="374"/>
                      </a:lnTo>
                      <a:lnTo>
                        <a:pt x="5154" y="369"/>
                      </a:lnTo>
                      <a:lnTo>
                        <a:pt x="5155" y="363"/>
                      </a:lnTo>
                      <a:lnTo>
                        <a:pt x="5157" y="362"/>
                      </a:lnTo>
                      <a:lnTo>
                        <a:pt x="5158" y="360"/>
                      </a:lnTo>
                      <a:lnTo>
                        <a:pt x="5159" y="360"/>
                      </a:lnTo>
                      <a:lnTo>
                        <a:pt x="5161" y="359"/>
                      </a:lnTo>
                      <a:lnTo>
                        <a:pt x="5168" y="362"/>
                      </a:lnTo>
                      <a:lnTo>
                        <a:pt x="5178" y="369"/>
                      </a:lnTo>
                      <a:lnTo>
                        <a:pt x="5183" y="364"/>
                      </a:lnTo>
                      <a:lnTo>
                        <a:pt x="5189" y="360"/>
                      </a:lnTo>
                      <a:lnTo>
                        <a:pt x="5192" y="354"/>
                      </a:lnTo>
                      <a:lnTo>
                        <a:pt x="5194" y="350"/>
                      </a:lnTo>
                      <a:lnTo>
                        <a:pt x="5197" y="345"/>
                      </a:lnTo>
                      <a:lnTo>
                        <a:pt x="5198" y="340"/>
                      </a:lnTo>
                      <a:lnTo>
                        <a:pt x="5198" y="335"/>
                      </a:lnTo>
                      <a:lnTo>
                        <a:pt x="5198" y="330"/>
                      </a:lnTo>
                      <a:lnTo>
                        <a:pt x="5197" y="320"/>
                      </a:lnTo>
                      <a:lnTo>
                        <a:pt x="5195" y="309"/>
                      </a:lnTo>
                      <a:lnTo>
                        <a:pt x="5197" y="302"/>
                      </a:lnTo>
                      <a:lnTo>
                        <a:pt x="5198" y="296"/>
                      </a:lnTo>
                      <a:lnTo>
                        <a:pt x="5199" y="290"/>
                      </a:lnTo>
                      <a:lnTo>
                        <a:pt x="5202" y="283"/>
                      </a:lnTo>
                      <a:lnTo>
                        <a:pt x="5212" y="284"/>
                      </a:lnTo>
                      <a:lnTo>
                        <a:pt x="5221" y="284"/>
                      </a:lnTo>
                      <a:lnTo>
                        <a:pt x="5230" y="284"/>
                      </a:lnTo>
                      <a:lnTo>
                        <a:pt x="5238" y="283"/>
                      </a:lnTo>
                      <a:lnTo>
                        <a:pt x="5244" y="281"/>
                      </a:lnTo>
                      <a:lnTo>
                        <a:pt x="5251" y="277"/>
                      </a:lnTo>
                      <a:lnTo>
                        <a:pt x="5257" y="275"/>
                      </a:lnTo>
                      <a:lnTo>
                        <a:pt x="5262" y="271"/>
                      </a:lnTo>
                      <a:lnTo>
                        <a:pt x="5270" y="262"/>
                      </a:lnTo>
                      <a:lnTo>
                        <a:pt x="5279" y="254"/>
                      </a:lnTo>
                      <a:lnTo>
                        <a:pt x="5289" y="246"/>
                      </a:lnTo>
                      <a:lnTo>
                        <a:pt x="5299" y="240"/>
                      </a:lnTo>
                      <a:lnTo>
                        <a:pt x="5309" y="233"/>
                      </a:lnTo>
                      <a:lnTo>
                        <a:pt x="5318" y="226"/>
                      </a:lnTo>
                      <a:lnTo>
                        <a:pt x="5328" y="218"/>
                      </a:lnTo>
                      <a:lnTo>
                        <a:pt x="5336" y="210"/>
                      </a:lnTo>
                      <a:lnTo>
                        <a:pt x="5382" y="203"/>
                      </a:lnTo>
                      <a:lnTo>
                        <a:pt x="5430" y="196"/>
                      </a:lnTo>
                      <a:lnTo>
                        <a:pt x="5477" y="189"/>
                      </a:lnTo>
                      <a:lnTo>
                        <a:pt x="5523" y="182"/>
                      </a:lnTo>
                      <a:lnTo>
                        <a:pt x="5567" y="173"/>
                      </a:lnTo>
                      <a:lnTo>
                        <a:pt x="5611" y="163"/>
                      </a:lnTo>
                      <a:lnTo>
                        <a:pt x="5632" y="157"/>
                      </a:lnTo>
                      <a:lnTo>
                        <a:pt x="5652" y="151"/>
                      </a:lnTo>
                      <a:lnTo>
                        <a:pt x="5672" y="144"/>
                      </a:lnTo>
                      <a:lnTo>
                        <a:pt x="5691" y="136"/>
                      </a:lnTo>
                      <a:lnTo>
                        <a:pt x="5695" y="134"/>
                      </a:lnTo>
                      <a:lnTo>
                        <a:pt x="5697" y="133"/>
                      </a:lnTo>
                      <a:lnTo>
                        <a:pt x="5701" y="133"/>
                      </a:lnTo>
                      <a:lnTo>
                        <a:pt x="5703" y="134"/>
                      </a:lnTo>
                      <a:lnTo>
                        <a:pt x="5707" y="137"/>
                      </a:lnTo>
                      <a:lnTo>
                        <a:pt x="5711" y="143"/>
                      </a:lnTo>
                      <a:lnTo>
                        <a:pt x="5714" y="155"/>
                      </a:lnTo>
                      <a:lnTo>
                        <a:pt x="5715" y="161"/>
                      </a:lnTo>
                      <a:lnTo>
                        <a:pt x="5719" y="159"/>
                      </a:lnTo>
                      <a:lnTo>
                        <a:pt x="5721" y="155"/>
                      </a:lnTo>
                      <a:lnTo>
                        <a:pt x="5724" y="151"/>
                      </a:lnTo>
                      <a:lnTo>
                        <a:pt x="5728" y="144"/>
                      </a:lnTo>
                      <a:lnTo>
                        <a:pt x="5730" y="137"/>
                      </a:lnTo>
                      <a:lnTo>
                        <a:pt x="5731" y="132"/>
                      </a:lnTo>
                      <a:lnTo>
                        <a:pt x="5731" y="128"/>
                      </a:lnTo>
                      <a:lnTo>
                        <a:pt x="5730" y="127"/>
                      </a:lnTo>
                      <a:lnTo>
                        <a:pt x="5729" y="125"/>
                      </a:lnTo>
                      <a:lnTo>
                        <a:pt x="5728" y="124"/>
                      </a:lnTo>
                      <a:lnTo>
                        <a:pt x="5733" y="127"/>
                      </a:lnTo>
                      <a:lnTo>
                        <a:pt x="5736" y="132"/>
                      </a:lnTo>
                      <a:lnTo>
                        <a:pt x="5738" y="135"/>
                      </a:lnTo>
                      <a:lnTo>
                        <a:pt x="5736" y="141"/>
                      </a:lnTo>
                      <a:lnTo>
                        <a:pt x="5736" y="145"/>
                      </a:lnTo>
                      <a:lnTo>
                        <a:pt x="5736" y="151"/>
                      </a:lnTo>
                      <a:lnTo>
                        <a:pt x="5738" y="155"/>
                      </a:lnTo>
                      <a:lnTo>
                        <a:pt x="5740" y="161"/>
                      </a:lnTo>
                      <a:lnTo>
                        <a:pt x="5743" y="163"/>
                      </a:lnTo>
                      <a:lnTo>
                        <a:pt x="5746" y="163"/>
                      </a:lnTo>
                      <a:lnTo>
                        <a:pt x="5751" y="163"/>
                      </a:lnTo>
                      <a:lnTo>
                        <a:pt x="5756" y="163"/>
                      </a:lnTo>
                      <a:lnTo>
                        <a:pt x="5760" y="164"/>
                      </a:lnTo>
                      <a:lnTo>
                        <a:pt x="5763" y="165"/>
                      </a:lnTo>
                      <a:lnTo>
                        <a:pt x="5764" y="166"/>
                      </a:lnTo>
                      <a:lnTo>
                        <a:pt x="5765" y="168"/>
                      </a:lnTo>
                      <a:lnTo>
                        <a:pt x="5765" y="171"/>
                      </a:lnTo>
                      <a:lnTo>
                        <a:pt x="5764" y="173"/>
                      </a:lnTo>
                      <a:lnTo>
                        <a:pt x="5768" y="172"/>
                      </a:lnTo>
                      <a:lnTo>
                        <a:pt x="5770" y="171"/>
                      </a:lnTo>
                      <a:lnTo>
                        <a:pt x="5771" y="169"/>
                      </a:lnTo>
                      <a:lnTo>
                        <a:pt x="5771" y="167"/>
                      </a:lnTo>
                      <a:lnTo>
                        <a:pt x="5771" y="164"/>
                      </a:lnTo>
                      <a:lnTo>
                        <a:pt x="5770" y="161"/>
                      </a:lnTo>
                      <a:lnTo>
                        <a:pt x="5768" y="157"/>
                      </a:lnTo>
                      <a:lnTo>
                        <a:pt x="5769" y="154"/>
                      </a:lnTo>
                      <a:lnTo>
                        <a:pt x="5769" y="153"/>
                      </a:lnTo>
                      <a:lnTo>
                        <a:pt x="5771" y="151"/>
                      </a:lnTo>
                      <a:lnTo>
                        <a:pt x="5773" y="149"/>
                      </a:lnTo>
                      <a:lnTo>
                        <a:pt x="5776" y="148"/>
                      </a:lnTo>
                      <a:lnTo>
                        <a:pt x="5795" y="146"/>
                      </a:lnTo>
                      <a:lnTo>
                        <a:pt x="5817" y="144"/>
                      </a:lnTo>
                      <a:lnTo>
                        <a:pt x="5821" y="143"/>
                      </a:lnTo>
                      <a:lnTo>
                        <a:pt x="5825" y="141"/>
                      </a:lnTo>
                      <a:lnTo>
                        <a:pt x="5829" y="137"/>
                      </a:lnTo>
                      <a:lnTo>
                        <a:pt x="5832" y="134"/>
                      </a:lnTo>
                      <a:lnTo>
                        <a:pt x="5835" y="131"/>
                      </a:lnTo>
                      <a:lnTo>
                        <a:pt x="5837" y="125"/>
                      </a:lnTo>
                      <a:lnTo>
                        <a:pt x="5838" y="119"/>
                      </a:lnTo>
                      <a:lnTo>
                        <a:pt x="5838" y="112"/>
                      </a:lnTo>
                      <a:lnTo>
                        <a:pt x="5847" y="113"/>
                      </a:lnTo>
                      <a:lnTo>
                        <a:pt x="5854" y="113"/>
                      </a:lnTo>
                      <a:lnTo>
                        <a:pt x="5861" y="112"/>
                      </a:lnTo>
                      <a:lnTo>
                        <a:pt x="5867" y="109"/>
                      </a:lnTo>
                      <a:lnTo>
                        <a:pt x="5870" y="106"/>
                      </a:lnTo>
                      <a:lnTo>
                        <a:pt x="5873" y="102"/>
                      </a:lnTo>
                      <a:lnTo>
                        <a:pt x="5874" y="95"/>
                      </a:lnTo>
                      <a:lnTo>
                        <a:pt x="5874" y="87"/>
                      </a:lnTo>
                      <a:lnTo>
                        <a:pt x="5880" y="89"/>
                      </a:lnTo>
                      <a:lnTo>
                        <a:pt x="5884" y="93"/>
                      </a:lnTo>
                      <a:lnTo>
                        <a:pt x="5889" y="96"/>
                      </a:lnTo>
                      <a:lnTo>
                        <a:pt x="5892" y="100"/>
                      </a:lnTo>
                      <a:lnTo>
                        <a:pt x="5897" y="104"/>
                      </a:lnTo>
                      <a:lnTo>
                        <a:pt x="5901" y="107"/>
                      </a:lnTo>
                      <a:lnTo>
                        <a:pt x="5906" y="110"/>
                      </a:lnTo>
                      <a:lnTo>
                        <a:pt x="5911" y="112"/>
                      </a:lnTo>
                      <a:lnTo>
                        <a:pt x="5917" y="112"/>
                      </a:lnTo>
                      <a:lnTo>
                        <a:pt x="5921" y="109"/>
                      </a:lnTo>
                      <a:lnTo>
                        <a:pt x="5926" y="107"/>
                      </a:lnTo>
                      <a:lnTo>
                        <a:pt x="5929" y="105"/>
                      </a:lnTo>
                      <a:lnTo>
                        <a:pt x="5931" y="100"/>
                      </a:lnTo>
                      <a:lnTo>
                        <a:pt x="5933" y="97"/>
                      </a:lnTo>
                      <a:lnTo>
                        <a:pt x="5935" y="92"/>
                      </a:lnTo>
                      <a:lnTo>
                        <a:pt x="5936" y="87"/>
                      </a:lnTo>
                      <a:lnTo>
                        <a:pt x="5937" y="64"/>
                      </a:lnTo>
                      <a:lnTo>
                        <a:pt x="5936" y="38"/>
                      </a:lnTo>
                      <a:lnTo>
                        <a:pt x="5959" y="30"/>
                      </a:lnTo>
                      <a:lnTo>
                        <a:pt x="5981" y="23"/>
                      </a:lnTo>
                      <a:lnTo>
                        <a:pt x="6005" y="15"/>
                      </a:lnTo>
                      <a:lnTo>
                        <a:pt x="6029" y="9"/>
                      </a:lnTo>
                      <a:lnTo>
                        <a:pt x="6055" y="4"/>
                      </a:lnTo>
                      <a:lnTo>
                        <a:pt x="6081" y="0"/>
                      </a:lnTo>
                      <a:lnTo>
                        <a:pt x="6096" y="0"/>
                      </a:lnTo>
                      <a:lnTo>
                        <a:pt x="6111" y="0"/>
                      </a:lnTo>
                      <a:lnTo>
                        <a:pt x="6127" y="0"/>
                      </a:lnTo>
                      <a:lnTo>
                        <a:pt x="6144" y="1"/>
                      </a:lnTo>
                      <a:lnTo>
                        <a:pt x="6140" y="6"/>
                      </a:lnTo>
                      <a:lnTo>
                        <a:pt x="6138" y="11"/>
                      </a:lnTo>
                      <a:lnTo>
                        <a:pt x="6136" y="17"/>
                      </a:lnTo>
                      <a:lnTo>
                        <a:pt x="6134" y="23"/>
                      </a:lnTo>
                      <a:lnTo>
                        <a:pt x="6132" y="36"/>
                      </a:lnTo>
                      <a:lnTo>
                        <a:pt x="6132" y="50"/>
                      </a:lnTo>
                      <a:lnTo>
                        <a:pt x="6136" y="56"/>
                      </a:lnTo>
                      <a:lnTo>
                        <a:pt x="6142" y="59"/>
                      </a:lnTo>
                      <a:lnTo>
                        <a:pt x="6147" y="64"/>
                      </a:lnTo>
                      <a:lnTo>
                        <a:pt x="6154" y="66"/>
                      </a:lnTo>
                      <a:lnTo>
                        <a:pt x="6160" y="68"/>
                      </a:lnTo>
                      <a:lnTo>
                        <a:pt x="6167" y="70"/>
                      </a:lnTo>
                      <a:lnTo>
                        <a:pt x="6174" y="72"/>
                      </a:lnTo>
                      <a:lnTo>
                        <a:pt x="6180" y="72"/>
                      </a:lnTo>
                      <a:lnTo>
                        <a:pt x="6187" y="72"/>
                      </a:lnTo>
                      <a:lnTo>
                        <a:pt x="6195" y="70"/>
                      </a:lnTo>
                      <a:lnTo>
                        <a:pt x="6202" y="68"/>
                      </a:lnTo>
                      <a:lnTo>
                        <a:pt x="6207" y="66"/>
                      </a:lnTo>
                      <a:lnTo>
                        <a:pt x="6214" y="64"/>
                      </a:lnTo>
                      <a:lnTo>
                        <a:pt x="6219" y="59"/>
                      </a:lnTo>
                      <a:lnTo>
                        <a:pt x="6225" y="56"/>
                      </a:lnTo>
                      <a:lnTo>
                        <a:pt x="6229" y="50"/>
                      </a:lnTo>
                      <a:lnTo>
                        <a:pt x="6234" y="52"/>
                      </a:lnTo>
                      <a:lnTo>
                        <a:pt x="6236" y="54"/>
                      </a:lnTo>
                      <a:lnTo>
                        <a:pt x="6237" y="56"/>
                      </a:lnTo>
                      <a:lnTo>
                        <a:pt x="6237" y="58"/>
                      </a:lnTo>
                      <a:lnTo>
                        <a:pt x="6236" y="59"/>
                      </a:lnTo>
                      <a:lnTo>
                        <a:pt x="6234" y="62"/>
                      </a:lnTo>
                      <a:lnTo>
                        <a:pt x="6232" y="63"/>
                      </a:lnTo>
                      <a:lnTo>
                        <a:pt x="6229" y="63"/>
                      </a:lnTo>
                      <a:close/>
                      <a:moveTo>
                        <a:pt x="9167" y="1556"/>
                      </a:moveTo>
                      <a:lnTo>
                        <a:pt x="9166" y="1550"/>
                      </a:lnTo>
                      <a:lnTo>
                        <a:pt x="9163" y="1547"/>
                      </a:lnTo>
                      <a:lnTo>
                        <a:pt x="9160" y="1545"/>
                      </a:lnTo>
                      <a:lnTo>
                        <a:pt x="9156" y="1543"/>
                      </a:lnTo>
                      <a:lnTo>
                        <a:pt x="9151" y="1540"/>
                      </a:lnTo>
                      <a:lnTo>
                        <a:pt x="9148" y="1538"/>
                      </a:lnTo>
                      <a:lnTo>
                        <a:pt x="9144" y="1536"/>
                      </a:lnTo>
                      <a:lnTo>
                        <a:pt x="9142" y="1531"/>
                      </a:lnTo>
                      <a:lnTo>
                        <a:pt x="9134" y="1530"/>
                      </a:lnTo>
                      <a:lnTo>
                        <a:pt x="9128" y="1529"/>
                      </a:lnTo>
                      <a:lnTo>
                        <a:pt x="9122" y="1530"/>
                      </a:lnTo>
                      <a:lnTo>
                        <a:pt x="9118" y="1530"/>
                      </a:lnTo>
                      <a:lnTo>
                        <a:pt x="9114" y="1533"/>
                      </a:lnTo>
                      <a:lnTo>
                        <a:pt x="9111" y="1534"/>
                      </a:lnTo>
                      <a:lnTo>
                        <a:pt x="9110" y="1536"/>
                      </a:lnTo>
                      <a:lnTo>
                        <a:pt x="9109" y="1537"/>
                      </a:lnTo>
                      <a:lnTo>
                        <a:pt x="9110" y="1539"/>
                      </a:lnTo>
                      <a:lnTo>
                        <a:pt x="9111" y="1541"/>
                      </a:lnTo>
                      <a:lnTo>
                        <a:pt x="9114" y="1543"/>
                      </a:lnTo>
                      <a:lnTo>
                        <a:pt x="9118" y="1544"/>
                      </a:lnTo>
                      <a:lnTo>
                        <a:pt x="9122" y="1545"/>
                      </a:lnTo>
                      <a:lnTo>
                        <a:pt x="9128" y="1545"/>
                      </a:lnTo>
                      <a:lnTo>
                        <a:pt x="9134" y="1545"/>
                      </a:lnTo>
                      <a:lnTo>
                        <a:pt x="9142" y="1544"/>
                      </a:lnTo>
                      <a:lnTo>
                        <a:pt x="9143" y="1547"/>
                      </a:lnTo>
                      <a:lnTo>
                        <a:pt x="9146" y="1549"/>
                      </a:lnTo>
                      <a:lnTo>
                        <a:pt x="9148" y="1553"/>
                      </a:lnTo>
                      <a:lnTo>
                        <a:pt x="9150" y="1554"/>
                      </a:lnTo>
                      <a:lnTo>
                        <a:pt x="9153" y="1555"/>
                      </a:lnTo>
                      <a:lnTo>
                        <a:pt x="9158" y="1556"/>
                      </a:lnTo>
                      <a:lnTo>
                        <a:pt x="9162" y="1556"/>
                      </a:lnTo>
                      <a:lnTo>
                        <a:pt x="9167" y="1556"/>
                      </a:lnTo>
                      <a:close/>
                      <a:moveTo>
                        <a:pt x="2643" y="2474"/>
                      </a:moveTo>
                      <a:lnTo>
                        <a:pt x="2642" y="2479"/>
                      </a:lnTo>
                      <a:lnTo>
                        <a:pt x="2642" y="2485"/>
                      </a:lnTo>
                      <a:lnTo>
                        <a:pt x="2644" y="2489"/>
                      </a:lnTo>
                      <a:lnTo>
                        <a:pt x="2646" y="2493"/>
                      </a:lnTo>
                      <a:lnTo>
                        <a:pt x="2652" y="2497"/>
                      </a:lnTo>
                      <a:lnTo>
                        <a:pt x="2659" y="2501"/>
                      </a:lnTo>
                      <a:lnTo>
                        <a:pt x="2662" y="2503"/>
                      </a:lnTo>
                      <a:lnTo>
                        <a:pt x="2666" y="2505"/>
                      </a:lnTo>
                      <a:lnTo>
                        <a:pt x="2668" y="2507"/>
                      </a:lnTo>
                      <a:lnTo>
                        <a:pt x="2670" y="2511"/>
                      </a:lnTo>
                      <a:lnTo>
                        <a:pt x="2671" y="2515"/>
                      </a:lnTo>
                      <a:lnTo>
                        <a:pt x="2671" y="2521"/>
                      </a:lnTo>
                      <a:lnTo>
                        <a:pt x="2670" y="2526"/>
                      </a:lnTo>
                      <a:lnTo>
                        <a:pt x="2668" y="2535"/>
                      </a:lnTo>
                      <a:lnTo>
                        <a:pt x="2676" y="2535"/>
                      </a:lnTo>
                      <a:lnTo>
                        <a:pt x="2682" y="2534"/>
                      </a:lnTo>
                      <a:lnTo>
                        <a:pt x="2688" y="2532"/>
                      </a:lnTo>
                      <a:lnTo>
                        <a:pt x="2692" y="2530"/>
                      </a:lnTo>
                      <a:lnTo>
                        <a:pt x="2697" y="2528"/>
                      </a:lnTo>
                      <a:lnTo>
                        <a:pt x="2700" y="2527"/>
                      </a:lnTo>
                      <a:lnTo>
                        <a:pt x="2702" y="2530"/>
                      </a:lnTo>
                      <a:lnTo>
                        <a:pt x="2705" y="2535"/>
                      </a:lnTo>
                      <a:lnTo>
                        <a:pt x="2705" y="2538"/>
                      </a:lnTo>
                      <a:lnTo>
                        <a:pt x="2705" y="2541"/>
                      </a:lnTo>
                      <a:lnTo>
                        <a:pt x="2703" y="2543"/>
                      </a:lnTo>
                      <a:lnTo>
                        <a:pt x="2702" y="2544"/>
                      </a:lnTo>
                      <a:lnTo>
                        <a:pt x="2698" y="2545"/>
                      </a:lnTo>
                      <a:lnTo>
                        <a:pt x="2692" y="2547"/>
                      </a:lnTo>
                      <a:lnTo>
                        <a:pt x="2671" y="2555"/>
                      </a:lnTo>
                      <a:lnTo>
                        <a:pt x="2647" y="2563"/>
                      </a:lnTo>
                      <a:lnTo>
                        <a:pt x="2634" y="2567"/>
                      </a:lnTo>
                      <a:lnTo>
                        <a:pt x="2623" y="2570"/>
                      </a:lnTo>
                      <a:lnTo>
                        <a:pt x="2613" y="2571"/>
                      </a:lnTo>
                      <a:lnTo>
                        <a:pt x="2607" y="2572"/>
                      </a:lnTo>
                      <a:lnTo>
                        <a:pt x="2601" y="2570"/>
                      </a:lnTo>
                      <a:lnTo>
                        <a:pt x="2596" y="2568"/>
                      </a:lnTo>
                      <a:lnTo>
                        <a:pt x="2591" y="2566"/>
                      </a:lnTo>
                      <a:lnTo>
                        <a:pt x="2587" y="2564"/>
                      </a:lnTo>
                      <a:lnTo>
                        <a:pt x="2579" y="2558"/>
                      </a:lnTo>
                      <a:lnTo>
                        <a:pt x="2572" y="2551"/>
                      </a:lnTo>
                      <a:lnTo>
                        <a:pt x="2560" y="2536"/>
                      </a:lnTo>
                      <a:lnTo>
                        <a:pt x="2545" y="2523"/>
                      </a:lnTo>
                      <a:lnTo>
                        <a:pt x="2547" y="2520"/>
                      </a:lnTo>
                      <a:lnTo>
                        <a:pt x="2548" y="2516"/>
                      </a:lnTo>
                      <a:lnTo>
                        <a:pt x="2549" y="2514"/>
                      </a:lnTo>
                      <a:lnTo>
                        <a:pt x="2551" y="2513"/>
                      </a:lnTo>
                      <a:lnTo>
                        <a:pt x="2557" y="2511"/>
                      </a:lnTo>
                      <a:lnTo>
                        <a:pt x="2563" y="2509"/>
                      </a:lnTo>
                      <a:lnTo>
                        <a:pt x="2570" y="2508"/>
                      </a:lnTo>
                      <a:lnTo>
                        <a:pt x="2575" y="2506"/>
                      </a:lnTo>
                      <a:lnTo>
                        <a:pt x="2578" y="2505"/>
                      </a:lnTo>
                      <a:lnTo>
                        <a:pt x="2580" y="2503"/>
                      </a:lnTo>
                      <a:lnTo>
                        <a:pt x="2581" y="2501"/>
                      </a:lnTo>
                      <a:lnTo>
                        <a:pt x="2582" y="2498"/>
                      </a:lnTo>
                      <a:lnTo>
                        <a:pt x="2573" y="2491"/>
                      </a:lnTo>
                      <a:lnTo>
                        <a:pt x="2565" y="2485"/>
                      </a:lnTo>
                      <a:lnTo>
                        <a:pt x="2558" y="2481"/>
                      </a:lnTo>
                      <a:lnTo>
                        <a:pt x="2550" y="2478"/>
                      </a:lnTo>
                      <a:lnTo>
                        <a:pt x="2542" y="2477"/>
                      </a:lnTo>
                      <a:lnTo>
                        <a:pt x="2532" y="2478"/>
                      </a:lnTo>
                      <a:lnTo>
                        <a:pt x="2522" y="2481"/>
                      </a:lnTo>
                      <a:lnTo>
                        <a:pt x="2509" y="2486"/>
                      </a:lnTo>
                      <a:lnTo>
                        <a:pt x="2504" y="2477"/>
                      </a:lnTo>
                      <a:lnTo>
                        <a:pt x="2500" y="2471"/>
                      </a:lnTo>
                      <a:lnTo>
                        <a:pt x="2494" y="2463"/>
                      </a:lnTo>
                      <a:lnTo>
                        <a:pt x="2489" y="2457"/>
                      </a:lnTo>
                      <a:lnTo>
                        <a:pt x="2481" y="2453"/>
                      </a:lnTo>
                      <a:lnTo>
                        <a:pt x="2472" y="2449"/>
                      </a:lnTo>
                      <a:lnTo>
                        <a:pt x="2461" y="2448"/>
                      </a:lnTo>
                      <a:lnTo>
                        <a:pt x="2447" y="2449"/>
                      </a:lnTo>
                      <a:lnTo>
                        <a:pt x="2445" y="2448"/>
                      </a:lnTo>
                      <a:lnTo>
                        <a:pt x="2443" y="2448"/>
                      </a:lnTo>
                      <a:lnTo>
                        <a:pt x="2441" y="2449"/>
                      </a:lnTo>
                      <a:lnTo>
                        <a:pt x="2440" y="2451"/>
                      </a:lnTo>
                      <a:lnTo>
                        <a:pt x="2439" y="2454"/>
                      </a:lnTo>
                      <a:lnTo>
                        <a:pt x="2437" y="2457"/>
                      </a:lnTo>
                      <a:lnTo>
                        <a:pt x="2437" y="2462"/>
                      </a:lnTo>
                      <a:lnTo>
                        <a:pt x="2437" y="2466"/>
                      </a:lnTo>
                      <a:lnTo>
                        <a:pt x="2437" y="2471"/>
                      </a:lnTo>
                      <a:lnTo>
                        <a:pt x="2435" y="2474"/>
                      </a:lnTo>
                      <a:lnTo>
                        <a:pt x="2432" y="2476"/>
                      </a:lnTo>
                      <a:lnTo>
                        <a:pt x="2427" y="2477"/>
                      </a:lnTo>
                      <a:lnTo>
                        <a:pt x="2423" y="2478"/>
                      </a:lnTo>
                      <a:lnTo>
                        <a:pt x="2417" y="2479"/>
                      </a:lnTo>
                      <a:lnTo>
                        <a:pt x="2406" y="2482"/>
                      </a:lnTo>
                      <a:lnTo>
                        <a:pt x="2399" y="2486"/>
                      </a:lnTo>
                      <a:lnTo>
                        <a:pt x="2390" y="2497"/>
                      </a:lnTo>
                      <a:lnTo>
                        <a:pt x="2381" y="2512"/>
                      </a:lnTo>
                      <a:lnTo>
                        <a:pt x="2375" y="2517"/>
                      </a:lnTo>
                      <a:lnTo>
                        <a:pt x="2368" y="2522"/>
                      </a:lnTo>
                      <a:lnTo>
                        <a:pt x="2364" y="2523"/>
                      </a:lnTo>
                      <a:lnTo>
                        <a:pt x="2360" y="2524"/>
                      </a:lnTo>
                      <a:lnTo>
                        <a:pt x="2355" y="2524"/>
                      </a:lnTo>
                      <a:lnTo>
                        <a:pt x="2350" y="2523"/>
                      </a:lnTo>
                      <a:lnTo>
                        <a:pt x="2352" y="2530"/>
                      </a:lnTo>
                      <a:lnTo>
                        <a:pt x="2354" y="2537"/>
                      </a:lnTo>
                      <a:lnTo>
                        <a:pt x="2354" y="2543"/>
                      </a:lnTo>
                      <a:lnTo>
                        <a:pt x="2353" y="2548"/>
                      </a:lnTo>
                      <a:lnTo>
                        <a:pt x="2352" y="2554"/>
                      </a:lnTo>
                      <a:lnTo>
                        <a:pt x="2350" y="2558"/>
                      </a:lnTo>
                      <a:lnTo>
                        <a:pt x="2347" y="2563"/>
                      </a:lnTo>
                      <a:lnTo>
                        <a:pt x="2345" y="2566"/>
                      </a:lnTo>
                      <a:lnTo>
                        <a:pt x="2333" y="2577"/>
                      </a:lnTo>
                      <a:lnTo>
                        <a:pt x="2325" y="2584"/>
                      </a:lnTo>
                      <a:lnTo>
                        <a:pt x="2323" y="2593"/>
                      </a:lnTo>
                      <a:lnTo>
                        <a:pt x="2322" y="2603"/>
                      </a:lnTo>
                      <a:lnTo>
                        <a:pt x="2321" y="2613"/>
                      </a:lnTo>
                      <a:lnTo>
                        <a:pt x="2319" y="2623"/>
                      </a:lnTo>
                      <a:lnTo>
                        <a:pt x="2319" y="2634"/>
                      </a:lnTo>
                      <a:lnTo>
                        <a:pt x="2318" y="2645"/>
                      </a:lnTo>
                      <a:lnTo>
                        <a:pt x="2316" y="2657"/>
                      </a:lnTo>
                      <a:lnTo>
                        <a:pt x="2313" y="2670"/>
                      </a:lnTo>
                      <a:lnTo>
                        <a:pt x="2308" y="2669"/>
                      </a:lnTo>
                      <a:lnTo>
                        <a:pt x="2305" y="2667"/>
                      </a:lnTo>
                      <a:lnTo>
                        <a:pt x="2303" y="2666"/>
                      </a:lnTo>
                      <a:lnTo>
                        <a:pt x="2299" y="2664"/>
                      </a:lnTo>
                      <a:lnTo>
                        <a:pt x="2295" y="2660"/>
                      </a:lnTo>
                      <a:lnTo>
                        <a:pt x="2288" y="2657"/>
                      </a:lnTo>
                      <a:lnTo>
                        <a:pt x="2287" y="2665"/>
                      </a:lnTo>
                      <a:lnTo>
                        <a:pt x="2287" y="2672"/>
                      </a:lnTo>
                      <a:lnTo>
                        <a:pt x="2287" y="2679"/>
                      </a:lnTo>
                      <a:lnTo>
                        <a:pt x="2288" y="2685"/>
                      </a:lnTo>
                      <a:lnTo>
                        <a:pt x="2292" y="2696"/>
                      </a:lnTo>
                      <a:lnTo>
                        <a:pt x="2295" y="2706"/>
                      </a:lnTo>
                      <a:lnTo>
                        <a:pt x="2298" y="2715"/>
                      </a:lnTo>
                      <a:lnTo>
                        <a:pt x="2298" y="2724"/>
                      </a:lnTo>
                      <a:lnTo>
                        <a:pt x="2298" y="2729"/>
                      </a:lnTo>
                      <a:lnTo>
                        <a:pt x="2296" y="2733"/>
                      </a:lnTo>
                      <a:lnTo>
                        <a:pt x="2293" y="2738"/>
                      </a:lnTo>
                      <a:lnTo>
                        <a:pt x="2288" y="2743"/>
                      </a:lnTo>
                      <a:lnTo>
                        <a:pt x="2293" y="2741"/>
                      </a:lnTo>
                      <a:lnTo>
                        <a:pt x="2296" y="2740"/>
                      </a:lnTo>
                      <a:lnTo>
                        <a:pt x="2298" y="2740"/>
                      </a:lnTo>
                      <a:lnTo>
                        <a:pt x="2302" y="2741"/>
                      </a:lnTo>
                      <a:lnTo>
                        <a:pt x="2305" y="2744"/>
                      </a:lnTo>
                      <a:lnTo>
                        <a:pt x="2307" y="2749"/>
                      </a:lnTo>
                      <a:lnTo>
                        <a:pt x="2309" y="2760"/>
                      </a:lnTo>
                      <a:lnTo>
                        <a:pt x="2313" y="2768"/>
                      </a:lnTo>
                      <a:lnTo>
                        <a:pt x="2325" y="2768"/>
                      </a:lnTo>
                      <a:lnTo>
                        <a:pt x="2337" y="2768"/>
                      </a:lnTo>
                      <a:lnTo>
                        <a:pt x="2347" y="2770"/>
                      </a:lnTo>
                      <a:lnTo>
                        <a:pt x="2355" y="2774"/>
                      </a:lnTo>
                      <a:lnTo>
                        <a:pt x="2362" y="2779"/>
                      </a:lnTo>
                      <a:lnTo>
                        <a:pt x="2367" y="2783"/>
                      </a:lnTo>
                      <a:lnTo>
                        <a:pt x="2372" y="2785"/>
                      </a:lnTo>
                      <a:lnTo>
                        <a:pt x="2376" y="2787"/>
                      </a:lnTo>
                      <a:lnTo>
                        <a:pt x="2378" y="2785"/>
                      </a:lnTo>
                      <a:lnTo>
                        <a:pt x="2381" y="2784"/>
                      </a:lnTo>
                      <a:lnTo>
                        <a:pt x="2384" y="2782"/>
                      </a:lnTo>
                      <a:lnTo>
                        <a:pt x="2386" y="2779"/>
                      </a:lnTo>
                      <a:lnTo>
                        <a:pt x="2399" y="2779"/>
                      </a:lnTo>
                      <a:lnTo>
                        <a:pt x="2411" y="2779"/>
                      </a:lnTo>
                      <a:lnTo>
                        <a:pt x="2425" y="2778"/>
                      </a:lnTo>
                      <a:lnTo>
                        <a:pt x="2434" y="2775"/>
                      </a:lnTo>
                      <a:lnTo>
                        <a:pt x="2441" y="2773"/>
                      </a:lnTo>
                      <a:lnTo>
                        <a:pt x="2444" y="2771"/>
                      </a:lnTo>
                      <a:lnTo>
                        <a:pt x="2450" y="2764"/>
                      </a:lnTo>
                      <a:lnTo>
                        <a:pt x="2460" y="2755"/>
                      </a:lnTo>
                      <a:lnTo>
                        <a:pt x="2468" y="2754"/>
                      </a:lnTo>
                      <a:lnTo>
                        <a:pt x="2474" y="2755"/>
                      </a:lnTo>
                      <a:lnTo>
                        <a:pt x="2480" y="2758"/>
                      </a:lnTo>
                      <a:lnTo>
                        <a:pt x="2485" y="2761"/>
                      </a:lnTo>
                      <a:lnTo>
                        <a:pt x="2490" y="2763"/>
                      </a:lnTo>
                      <a:lnTo>
                        <a:pt x="2495" y="2765"/>
                      </a:lnTo>
                      <a:lnTo>
                        <a:pt x="2502" y="2767"/>
                      </a:lnTo>
                      <a:lnTo>
                        <a:pt x="2509" y="2768"/>
                      </a:lnTo>
                      <a:lnTo>
                        <a:pt x="2510" y="2759"/>
                      </a:lnTo>
                      <a:lnTo>
                        <a:pt x="2512" y="2752"/>
                      </a:lnTo>
                      <a:lnTo>
                        <a:pt x="2513" y="2749"/>
                      </a:lnTo>
                      <a:lnTo>
                        <a:pt x="2514" y="2747"/>
                      </a:lnTo>
                      <a:lnTo>
                        <a:pt x="2518" y="2744"/>
                      </a:lnTo>
                      <a:lnTo>
                        <a:pt x="2521" y="2743"/>
                      </a:lnTo>
                      <a:lnTo>
                        <a:pt x="2533" y="2741"/>
                      </a:lnTo>
                      <a:lnTo>
                        <a:pt x="2547" y="2739"/>
                      </a:lnTo>
                      <a:lnTo>
                        <a:pt x="2561" y="2738"/>
                      </a:lnTo>
                      <a:lnTo>
                        <a:pt x="2577" y="2738"/>
                      </a:lnTo>
                      <a:lnTo>
                        <a:pt x="2592" y="2738"/>
                      </a:lnTo>
                      <a:lnTo>
                        <a:pt x="2607" y="2739"/>
                      </a:lnTo>
                      <a:lnTo>
                        <a:pt x="2620" y="2741"/>
                      </a:lnTo>
                      <a:lnTo>
                        <a:pt x="2631" y="2743"/>
                      </a:lnTo>
                      <a:lnTo>
                        <a:pt x="2639" y="2745"/>
                      </a:lnTo>
                      <a:lnTo>
                        <a:pt x="2644" y="2749"/>
                      </a:lnTo>
                      <a:lnTo>
                        <a:pt x="2650" y="2752"/>
                      </a:lnTo>
                      <a:lnTo>
                        <a:pt x="2655" y="2755"/>
                      </a:lnTo>
                      <a:lnTo>
                        <a:pt x="2660" y="2759"/>
                      </a:lnTo>
                      <a:lnTo>
                        <a:pt x="2666" y="2762"/>
                      </a:lnTo>
                      <a:lnTo>
                        <a:pt x="2672" y="2765"/>
                      </a:lnTo>
                      <a:lnTo>
                        <a:pt x="2680" y="2768"/>
                      </a:lnTo>
                      <a:lnTo>
                        <a:pt x="2693" y="2762"/>
                      </a:lnTo>
                      <a:lnTo>
                        <a:pt x="2705" y="2755"/>
                      </a:lnTo>
                      <a:lnTo>
                        <a:pt x="2705" y="2757"/>
                      </a:lnTo>
                      <a:lnTo>
                        <a:pt x="2708" y="2761"/>
                      </a:lnTo>
                      <a:lnTo>
                        <a:pt x="2712" y="2764"/>
                      </a:lnTo>
                      <a:lnTo>
                        <a:pt x="2717" y="2768"/>
                      </a:lnTo>
                      <a:lnTo>
                        <a:pt x="2738" y="2772"/>
                      </a:lnTo>
                      <a:lnTo>
                        <a:pt x="2750" y="2775"/>
                      </a:lnTo>
                      <a:lnTo>
                        <a:pt x="2762" y="2778"/>
                      </a:lnTo>
                      <a:lnTo>
                        <a:pt x="2778" y="2779"/>
                      </a:lnTo>
                      <a:lnTo>
                        <a:pt x="2799" y="2780"/>
                      </a:lnTo>
                      <a:lnTo>
                        <a:pt x="2820" y="2780"/>
                      </a:lnTo>
                      <a:lnTo>
                        <a:pt x="2841" y="2779"/>
                      </a:lnTo>
                      <a:lnTo>
                        <a:pt x="2864" y="2778"/>
                      </a:lnTo>
                      <a:lnTo>
                        <a:pt x="2885" y="2777"/>
                      </a:lnTo>
                      <a:lnTo>
                        <a:pt x="2907" y="2775"/>
                      </a:lnTo>
                      <a:lnTo>
                        <a:pt x="2928" y="2777"/>
                      </a:lnTo>
                      <a:lnTo>
                        <a:pt x="2949" y="2779"/>
                      </a:lnTo>
                      <a:lnTo>
                        <a:pt x="2948" y="2769"/>
                      </a:lnTo>
                      <a:lnTo>
                        <a:pt x="2948" y="2760"/>
                      </a:lnTo>
                      <a:lnTo>
                        <a:pt x="2949" y="2751"/>
                      </a:lnTo>
                      <a:lnTo>
                        <a:pt x="2951" y="2743"/>
                      </a:lnTo>
                      <a:lnTo>
                        <a:pt x="2953" y="2736"/>
                      </a:lnTo>
                      <a:lnTo>
                        <a:pt x="2955" y="2730"/>
                      </a:lnTo>
                      <a:lnTo>
                        <a:pt x="2958" y="2723"/>
                      </a:lnTo>
                      <a:lnTo>
                        <a:pt x="2962" y="2719"/>
                      </a:lnTo>
                      <a:lnTo>
                        <a:pt x="2946" y="2699"/>
                      </a:lnTo>
                      <a:lnTo>
                        <a:pt x="2931" y="2679"/>
                      </a:lnTo>
                      <a:lnTo>
                        <a:pt x="2915" y="2660"/>
                      </a:lnTo>
                      <a:lnTo>
                        <a:pt x="2897" y="2642"/>
                      </a:lnTo>
                      <a:lnTo>
                        <a:pt x="2888" y="2633"/>
                      </a:lnTo>
                      <a:lnTo>
                        <a:pt x="2878" y="2626"/>
                      </a:lnTo>
                      <a:lnTo>
                        <a:pt x="2868" y="2619"/>
                      </a:lnTo>
                      <a:lnTo>
                        <a:pt x="2857" y="2612"/>
                      </a:lnTo>
                      <a:lnTo>
                        <a:pt x="2845" y="2606"/>
                      </a:lnTo>
                      <a:lnTo>
                        <a:pt x="2831" y="2602"/>
                      </a:lnTo>
                      <a:lnTo>
                        <a:pt x="2818" y="2599"/>
                      </a:lnTo>
                      <a:lnTo>
                        <a:pt x="2803" y="2596"/>
                      </a:lnTo>
                      <a:lnTo>
                        <a:pt x="2803" y="2587"/>
                      </a:lnTo>
                      <a:lnTo>
                        <a:pt x="2801" y="2582"/>
                      </a:lnTo>
                      <a:lnTo>
                        <a:pt x="2799" y="2577"/>
                      </a:lnTo>
                      <a:lnTo>
                        <a:pt x="2795" y="2573"/>
                      </a:lnTo>
                      <a:lnTo>
                        <a:pt x="2786" y="2566"/>
                      </a:lnTo>
                      <a:lnTo>
                        <a:pt x="2778" y="2560"/>
                      </a:lnTo>
                      <a:lnTo>
                        <a:pt x="2777" y="2547"/>
                      </a:lnTo>
                      <a:lnTo>
                        <a:pt x="2775" y="2538"/>
                      </a:lnTo>
                      <a:lnTo>
                        <a:pt x="2770" y="2530"/>
                      </a:lnTo>
                      <a:lnTo>
                        <a:pt x="2766" y="2523"/>
                      </a:lnTo>
                      <a:lnTo>
                        <a:pt x="2767" y="2516"/>
                      </a:lnTo>
                      <a:lnTo>
                        <a:pt x="2769" y="2511"/>
                      </a:lnTo>
                      <a:lnTo>
                        <a:pt x="2772" y="2505"/>
                      </a:lnTo>
                      <a:lnTo>
                        <a:pt x="2775" y="2501"/>
                      </a:lnTo>
                      <a:lnTo>
                        <a:pt x="2781" y="2493"/>
                      </a:lnTo>
                      <a:lnTo>
                        <a:pt x="2789" y="2484"/>
                      </a:lnTo>
                      <a:lnTo>
                        <a:pt x="2796" y="2475"/>
                      </a:lnTo>
                      <a:lnTo>
                        <a:pt x="2800" y="2465"/>
                      </a:lnTo>
                      <a:lnTo>
                        <a:pt x="2803" y="2459"/>
                      </a:lnTo>
                      <a:lnTo>
                        <a:pt x="2804" y="2453"/>
                      </a:lnTo>
                      <a:lnTo>
                        <a:pt x="2804" y="2445"/>
                      </a:lnTo>
                      <a:lnTo>
                        <a:pt x="2803" y="2437"/>
                      </a:lnTo>
                      <a:lnTo>
                        <a:pt x="2789" y="2436"/>
                      </a:lnTo>
                      <a:lnTo>
                        <a:pt x="2777" y="2436"/>
                      </a:lnTo>
                      <a:lnTo>
                        <a:pt x="2766" y="2436"/>
                      </a:lnTo>
                      <a:lnTo>
                        <a:pt x="2755" y="2437"/>
                      </a:lnTo>
                      <a:lnTo>
                        <a:pt x="2735" y="2442"/>
                      </a:lnTo>
                      <a:lnTo>
                        <a:pt x="2716" y="2448"/>
                      </a:lnTo>
                      <a:lnTo>
                        <a:pt x="2698" y="2455"/>
                      </a:lnTo>
                      <a:lnTo>
                        <a:pt x="2681" y="2462"/>
                      </a:lnTo>
                      <a:lnTo>
                        <a:pt x="2662" y="2468"/>
                      </a:lnTo>
                      <a:lnTo>
                        <a:pt x="2643" y="2474"/>
                      </a:lnTo>
                      <a:close/>
                      <a:moveTo>
                        <a:pt x="3488" y="3036"/>
                      </a:moveTo>
                      <a:lnTo>
                        <a:pt x="3483" y="3037"/>
                      </a:lnTo>
                      <a:lnTo>
                        <a:pt x="3478" y="3037"/>
                      </a:lnTo>
                      <a:lnTo>
                        <a:pt x="3474" y="3038"/>
                      </a:lnTo>
                      <a:lnTo>
                        <a:pt x="3470" y="3040"/>
                      </a:lnTo>
                      <a:lnTo>
                        <a:pt x="3468" y="3041"/>
                      </a:lnTo>
                      <a:lnTo>
                        <a:pt x="3468" y="3044"/>
                      </a:lnTo>
                      <a:lnTo>
                        <a:pt x="3470" y="3046"/>
                      </a:lnTo>
                      <a:lnTo>
                        <a:pt x="3476" y="3048"/>
                      </a:lnTo>
                      <a:lnTo>
                        <a:pt x="3480" y="3045"/>
                      </a:lnTo>
                      <a:lnTo>
                        <a:pt x="3485" y="3042"/>
                      </a:lnTo>
                      <a:lnTo>
                        <a:pt x="3489" y="3040"/>
                      </a:lnTo>
                      <a:lnTo>
                        <a:pt x="3495" y="3038"/>
                      </a:lnTo>
                      <a:lnTo>
                        <a:pt x="3506" y="3035"/>
                      </a:lnTo>
                      <a:lnTo>
                        <a:pt x="3518" y="3032"/>
                      </a:lnTo>
                      <a:lnTo>
                        <a:pt x="3542" y="3029"/>
                      </a:lnTo>
                      <a:lnTo>
                        <a:pt x="3562" y="3024"/>
                      </a:lnTo>
                      <a:lnTo>
                        <a:pt x="3562" y="3012"/>
                      </a:lnTo>
                      <a:lnTo>
                        <a:pt x="3562" y="2999"/>
                      </a:lnTo>
                      <a:lnTo>
                        <a:pt x="3564" y="2998"/>
                      </a:lnTo>
                      <a:lnTo>
                        <a:pt x="3567" y="2999"/>
                      </a:lnTo>
                      <a:lnTo>
                        <a:pt x="3571" y="3001"/>
                      </a:lnTo>
                      <a:lnTo>
                        <a:pt x="3574" y="3005"/>
                      </a:lnTo>
                      <a:lnTo>
                        <a:pt x="3582" y="3010"/>
                      </a:lnTo>
                      <a:lnTo>
                        <a:pt x="3586" y="3011"/>
                      </a:lnTo>
                      <a:lnTo>
                        <a:pt x="3586" y="2990"/>
                      </a:lnTo>
                      <a:lnTo>
                        <a:pt x="3586" y="2969"/>
                      </a:lnTo>
                      <a:lnTo>
                        <a:pt x="3586" y="2948"/>
                      </a:lnTo>
                      <a:lnTo>
                        <a:pt x="3586" y="2926"/>
                      </a:lnTo>
                      <a:lnTo>
                        <a:pt x="3576" y="2915"/>
                      </a:lnTo>
                      <a:lnTo>
                        <a:pt x="3565" y="2906"/>
                      </a:lnTo>
                      <a:lnTo>
                        <a:pt x="3560" y="2902"/>
                      </a:lnTo>
                      <a:lnTo>
                        <a:pt x="3556" y="2898"/>
                      </a:lnTo>
                      <a:lnTo>
                        <a:pt x="3553" y="2894"/>
                      </a:lnTo>
                      <a:lnTo>
                        <a:pt x="3549" y="2889"/>
                      </a:lnTo>
                      <a:lnTo>
                        <a:pt x="3548" y="2878"/>
                      </a:lnTo>
                      <a:lnTo>
                        <a:pt x="3549" y="2864"/>
                      </a:lnTo>
                      <a:lnTo>
                        <a:pt x="3546" y="2858"/>
                      </a:lnTo>
                      <a:lnTo>
                        <a:pt x="3542" y="2852"/>
                      </a:lnTo>
                      <a:lnTo>
                        <a:pt x="3536" y="2847"/>
                      </a:lnTo>
                      <a:lnTo>
                        <a:pt x="3530" y="2841"/>
                      </a:lnTo>
                      <a:lnTo>
                        <a:pt x="3527" y="2837"/>
                      </a:lnTo>
                      <a:lnTo>
                        <a:pt x="3526" y="2833"/>
                      </a:lnTo>
                      <a:lnTo>
                        <a:pt x="3527" y="2832"/>
                      </a:lnTo>
                      <a:lnTo>
                        <a:pt x="3529" y="2831"/>
                      </a:lnTo>
                      <a:lnTo>
                        <a:pt x="3533" y="2829"/>
                      </a:lnTo>
                      <a:lnTo>
                        <a:pt x="3537" y="2828"/>
                      </a:lnTo>
                      <a:lnTo>
                        <a:pt x="3555" y="2828"/>
                      </a:lnTo>
                      <a:lnTo>
                        <a:pt x="3574" y="2828"/>
                      </a:lnTo>
                      <a:lnTo>
                        <a:pt x="3592" y="2828"/>
                      </a:lnTo>
                      <a:lnTo>
                        <a:pt x="3611" y="2828"/>
                      </a:lnTo>
                      <a:lnTo>
                        <a:pt x="3612" y="2820"/>
                      </a:lnTo>
                      <a:lnTo>
                        <a:pt x="3612" y="2813"/>
                      </a:lnTo>
                      <a:lnTo>
                        <a:pt x="3612" y="2808"/>
                      </a:lnTo>
                      <a:lnTo>
                        <a:pt x="3609" y="2802"/>
                      </a:lnTo>
                      <a:lnTo>
                        <a:pt x="3606" y="2794"/>
                      </a:lnTo>
                      <a:lnTo>
                        <a:pt x="3602" y="2788"/>
                      </a:lnTo>
                      <a:lnTo>
                        <a:pt x="3596" y="2782"/>
                      </a:lnTo>
                      <a:lnTo>
                        <a:pt x="3592" y="2778"/>
                      </a:lnTo>
                      <a:lnTo>
                        <a:pt x="3587" y="2773"/>
                      </a:lnTo>
                      <a:lnTo>
                        <a:pt x="3586" y="2768"/>
                      </a:lnTo>
                      <a:lnTo>
                        <a:pt x="3585" y="2762"/>
                      </a:lnTo>
                      <a:lnTo>
                        <a:pt x="3584" y="2759"/>
                      </a:lnTo>
                      <a:lnTo>
                        <a:pt x="3583" y="2755"/>
                      </a:lnTo>
                      <a:lnTo>
                        <a:pt x="3581" y="2752"/>
                      </a:lnTo>
                      <a:lnTo>
                        <a:pt x="3576" y="2749"/>
                      </a:lnTo>
                      <a:lnTo>
                        <a:pt x="3571" y="2745"/>
                      </a:lnTo>
                      <a:lnTo>
                        <a:pt x="3564" y="2742"/>
                      </a:lnTo>
                      <a:lnTo>
                        <a:pt x="3558" y="2739"/>
                      </a:lnTo>
                      <a:lnTo>
                        <a:pt x="3553" y="2735"/>
                      </a:lnTo>
                      <a:lnTo>
                        <a:pt x="3549" y="2731"/>
                      </a:lnTo>
                      <a:lnTo>
                        <a:pt x="3553" y="2729"/>
                      </a:lnTo>
                      <a:lnTo>
                        <a:pt x="3559" y="2723"/>
                      </a:lnTo>
                      <a:lnTo>
                        <a:pt x="3562" y="2719"/>
                      </a:lnTo>
                      <a:lnTo>
                        <a:pt x="3564" y="2714"/>
                      </a:lnTo>
                      <a:lnTo>
                        <a:pt x="3564" y="2710"/>
                      </a:lnTo>
                      <a:lnTo>
                        <a:pt x="3562" y="2705"/>
                      </a:lnTo>
                      <a:lnTo>
                        <a:pt x="3548" y="2708"/>
                      </a:lnTo>
                      <a:lnTo>
                        <a:pt x="3538" y="2708"/>
                      </a:lnTo>
                      <a:lnTo>
                        <a:pt x="3529" y="2705"/>
                      </a:lnTo>
                      <a:lnTo>
                        <a:pt x="3522" y="2703"/>
                      </a:lnTo>
                      <a:lnTo>
                        <a:pt x="3514" y="2700"/>
                      </a:lnTo>
                      <a:lnTo>
                        <a:pt x="3506" y="2696"/>
                      </a:lnTo>
                      <a:lnTo>
                        <a:pt x="3498" y="2694"/>
                      </a:lnTo>
                      <a:lnTo>
                        <a:pt x="3488" y="2693"/>
                      </a:lnTo>
                      <a:lnTo>
                        <a:pt x="3489" y="2682"/>
                      </a:lnTo>
                      <a:lnTo>
                        <a:pt x="3487" y="2672"/>
                      </a:lnTo>
                      <a:lnTo>
                        <a:pt x="3485" y="2663"/>
                      </a:lnTo>
                      <a:lnTo>
                        <a:pt x="3480" y="2656"/>
                      </a:lnTo>
                      <a:lnTo>
                        <a:pt x="3475" y="2650"/>
                      </a:lnTo>
                      <a:lnTo>
                        <a:pt x="3468" y="2645"/>
                      </a:lnTo>
                      <a:lnTo>
                        <a:pt x="3461" y="2641"/>
                      </a:lnTo>
                      <a:lnTo>
                        <a:pt x="3454" y="2636"/>
                      </a:lnTo>
                      <a:lnTo>
                        <a:pt x="3446" y="2632"/>
                      </a:lnTo>
                      <a:lnTo>
                        <a:pt x="3439" y="2627"/>
                      </a:lnTo>
                      <a:lnTo>
                        <a:pt x="3432" y="2623"/>
                      </a:lnTo>
                      <a:lnTo>
                        <a:pt x="3426" y="2617"/>
                      </a:lnTo>
                      <a:lnTo>
                        <a:pt x="3421" y="2612"/>
                      </a:lnTo>
                      <a:lnTo>
                        <a:pt x="3417" y="2604"/>
                      </a:lnTo>
                      <a:lnTo>
                        <a:pt x="3415" y="2594"/>
                      </a:lnTo>
                      <a:lnTo>
                        <a:pt x="3415" y="2584"/>
                      </a:lnTo>
                      <a:lnTo>
                        <a:pt x="3426" y="2573"/>
                      </a:lnTo>
                      <a:lnTo>
                        <a:pt x="3437" y="2563"/>
                      </a:lnTo>
                      <a:lnTo>
                        <a:pt x="3448" y="2553"/>
                      </a:lnTo>
                      <a:lnTo>
                        <a:pt x="3461" y="2545"/>
                      </a:lnTo>
                      <a:lnTo>
                        <a:pt x="3468" y="2541"/>
                      </a:lnTo>
                      <a:lnTo>
                        <a:pt x="3476" y="2537"/>
                      </a:lnTo>
                      <a:lnTo>
                        <a:pt x="3484" y="2535"/>
                      </a:lnTo>
                      <a:lnTo>
                        <a:pt x="3493" y="2533"/>
                      </a:lnTo>
                      <a:lnTo>
                        <a:pt x="3503" y="2532"/>
                      </a:lnTo>
                      <a:lnTo>
                        <a:pt x="3513" y="2532"/>
                      </a:lnTo>
                      <a:lnTo>
                        <a:pt x="3525" y="2533"/>
                      </a:lnTo>
                      <a:lnTo>
                        <a:pt x="3537" y="2535"/>
                      </a:lnTo>
                      <a:lnTo>
                        <a:pt x="3538" y="2527"/>
                      </a:lnTo>
                      <a:lnTo>
                        <a:pt x="3539" y="2518"/>
                      </a:lnTo>
                      <a:lnTo>
                        <a:pt x="3540" y="2515"/>
                      </a:lnTo>
                      <a:lnTo>
                        <a:pt x="3543" y="2513"/>
                      </a:lnTo>
                      <a:lnTo>
                        <a:pt x="3545" y="2511"/>
                      </a:lnTo>
                      <a:lnTo>
                        <a:pt x="3549" y="2511"/>
                      </a:lnTo>
                      <a:lnTo>
                        <a:pt x="3549" y="2504"/>
                      </a:lnTo>
                      <a:lnTo>
                        <a:pt x="3548" y="2498"/>
                      </a:lnTo>
                      <a:lnTo>
                        <a:pt x="3547" y="2494"/>
                      </a:lnTo>
                      <a:lnTo>
                        <a:pt x="3545" y="2491"/>
                      </a:lnTo>
                      <a:lnTo>
                        <a:pt x="3538" y="2484"/>
                      </a:lnTo>
                      <a:lnTo>
                        <a:pt x="3532" y="2478"/>
                      </a:lnTo>
                      <a:lnTo>
                        <a:pt x="3525" y="2474"/>
                      </a:lnTo>
                      <a:lnTo>
                        <a:pt x="3518" y="2467"/>
                      </a:lnTo>
                      <a:lnTo>
                        <a:pt x="3516" y="2464"/>
                      </a:lnTo>
                      <a:lnTo>
                        <a:pt x="3514" y="2459"/>
                      </a:lnTo>
                      <a:lnTo>
                        <a:pt x="3513" y="2455"/>
                      </a:lnTo>
                      <a:lnTo>
                        <a:pt x="3513" y="2449"/>
                      </a:lnTo>
                      <a:lnTo>
                        <a:pt x="3491" y="2447"/>
                      </a:lnTo>
                      <a:lnTo>
                        <a:pt x="3474" y="2448"/>
                      </a:lnTo>
                      <a:lnTo>
                        <a:pt x="3457" y="2449"/>
                      </a:lnTo>
                      <a:lnTo>
                        <a:pt x="3443" y="2452"/>
                      </a:lnTo>
                      <a:lnTo>
                        <a:pt x="3429" y="2454"/>
                      </a:lnTo>
                      <a:lnTo>
                        <a:pt x="3416" y="2455"/>
                      </a:lnTo>
                      <a:lnTo>
                        <a:pt x="3410" y="2454"/>
                      </a:lnTo>
                      <a:lnTo>
                        <a:pt x="3404" y="2453"/>
                      </a:lnTo>
                      <a:lnTo>
                        <a:pt x="3397" y="2452"/>
                      </a:lnTo>
                      <a:lnTo>
                        <a:pt x="3390" y="2449"/>
                      </a:lnTo>
                      <a:lnTo>
                        <a:pt x="3388" y="2459"/>
                      </a:lnTo>
                      <a:lnTo>
                        <a:pt x="3387" y="2466"/>
                      </a:lnTo>
                      <a:lnTo>
                        <a:pt x="3386" y="2468"/>
                      </a:lnTo>
                      <a:lnTo>
                        <a:pt x="3385" y="2467"/>
                      </a:lnTo>
                      <a:lnTo>
                        <a:pt x="3381" y="2465"/>
                      </a:lnTo>
                      <a:lnTo>
                        <a:pt x="3378" y="2462"/>
                      </a:lnTo>
                      <a:lnTo>
                        <a:pt x="3376" y="2459"/>
                      </a:lnTo>
                      <a:lnTo>
                        <a:pt x="3374" y="2459"/>
                      </a:lnTo>
                      <a:lnTo>
                        <a:pt x="3371" y="2462"/>
                      </a:lnTo>
                      <a:lnTo>
                        <a:pt x="3369" y="2464"/>
                      </a:lnTo>
                      <a:lnTo>
                        <a:pt x="3366" y="2471"/>
                      </a:lnTo>
                      <a:lnTo>
                        <a:pt x="3366" y="2474"/>
                      </a:lnTo>
                      <a:lnTo>
                        <a:pt x="3342" y="2484"/>
                      </a:lnTo>
                      <a:lnTo>
                        <a:pt x="3318" y="2495"/>
                      </a:lnTo>
                      <a:lnTo>
                        <a:pt x="3296" y="2505"/>
                      </a:lnTo>
                      <a:lnTo>
                        <a:pt x="3280" y="2511"/>
                      </a:lnTo>
                      <a:lnTo>
                        <a:pt x="3269" y="2514"/>
                      </a:lnTo>
                      <a:lnTo>
                        <a:pt x="3261" y="2517"/>
                      </a:lnTo>
                      <a:lnTo>
                        <a:pt x="3257" y="2521"/>
                      </a:lnTo>
                      <a:lnTo>
                        <a:pt x="3254" y="2524"/>
                      </a:lnTo>
                      <a:lnTo>
                        <a:pt x="3250" y="2534"/>
                      </a:lnTo>
                      <a:lnTo>
                        <a:pt x="3243" y="2547"/>
                      </a:lnTo>
                      <a:lnTo>
                        <a:pt x="3231" y="2547"/>
                      </a:lnTo>
                      <a:lnTo>
                        <a:pt x="3219" y="2547"/>
                      </a:lnTo>
                      <a:lnTo>
                        <a:pt x="3218" y="2550"/>
                      </a:lnTo>
                      <a:lnTo>
                        <a:pt x="3217" y="2554"/>
                      </a:lnTo>
                      <a:lnTo>
                        <a:pt x="3218" y="2560"/>
                      </a:lnTo>
                      <a:lnTo>
                        <a:pt x="3219" y="2565"/>
                      </a:lnTo>
                      <a:lnTo>
                        <a:pt x="3219" y="2571"/>
                      </a:lnTo>
                      <a:lnTo>
                        <a:pt x="3220" y="2576"/>
                      </a:lnTo>
                      <a:lnTo>
                        <a:pt x="3220" y="2581"/>
                      </a:lnTo>
                      <a:lnTo>
                        <a:pt x="3219" y="2584"/>
                      </a:lnTo>
                      <a:lnTo>
                        <a:pt x="3220" y="2587"/>
                      </a:lnTo>
                      <a:lnTo>
                        <a:pt x="3221" y="2591"/>
                      </a:lnTo>
                      <a:lnTo>
                        <a:pt x="3223" y="2592"/>
                      </a:lnTo>
                      <a:lnTo>
                        <a:pt x="3225" y="2592"/>
                      </a:lnTo>
                      <a:lnTo>
                        <a:pt x="3231" y="2591"/>
                      </a:lnTo>
                      <a:lnTo>
                        <a:pt x="3238" y="2590"/>
                      </a:lnTo>
                      <a:lnTo>
                        <a:pt x="3240" y="2588"/>
                      </a:lnTo>
                      <a:lnTo>
                        <a:pt x="3243" y="2588"/>
                      </a:lnTo>
                      <a:lnTo>
                        <a:pt x="3247" y="2588"/>
                      </a:lnTo>
                      <a:lnTo>
                        <a:pt x="3249" y="2590"/>
                      </a:lnTo>
                      <a:lnTo>
                        <a:pt x="3251" y="2592"/>
                      </a:lnTo>
                      <a:lnTo>
                        <a:pt x="3253" y="2596"/>
                      </a:lnTo>
                      <a:lnTo>
                        <a:pt x="3254" y="2601"/>
                      </a:lnTo>
                      <a:lnTo>
                        <a:pt x="3256" y="2609"/>
                      </a:lnTo>
                      <a:lnTo>
                        <a:pt x="3256" y="2612"/>
                      </a:lnTo>
                      <a:lnTo>
                        <a:pt x="3257" y="2615"/>
                      </a:lnTo>
                      <a:lnTo>
                        <a:pt x="3259" y="2619"/>
                      </a:lnTo>
                      <a:lnTo>
                        <a:pt x="3261" y="2621"/>
                      </a:lnTo>
                      <a:lnTo>
                        <a:pt x="3264" y="2626"/>
                      </a:lnTo>
                      <a:lnTo>
                        <a:pt x="3268" y="2633"/>
                      </a:lnTo>
                      <a:lnTo>
                        <a:pt x="3266" y="2646"/>
                      </a:lnTo>
                      <a:lnTo>
                        <a:pt x="3266" y="2659"/>
                      </a:lnTo>
                      <a:lnTo>
                        <a:pt x="3267" y="2670"/>
                      </a:lnTo>
                      <a:lnTo>
                        <a:pt x="3270" y="2680"/>
                      </a:lnTo>
                      <a:lnTo>
                        <a:pt x="3276" y="2695"/>
                      </a:lnTo>
                      <a:lnTo>
                        <a:pt x="3280" y="2705"/>
                      </a:lnTo>
                      <a:lnTo>
                        <a:pt x="3282" y="2715"/>
                      </a:lnTo>
                      <a:lnTo>
                        <a:pt x="3283" y="2721"/>
                      </a:lnTo>
                      <a:lnTo>
                        <a:pt x="3287" y="2725"/>
                      </a:lnTo>
                      <a:lnTo>
                        <a:pt x="3292" y="2731"/>
                      </a:lnTo>
                      <a:lnTo>
                        <a:pt x="3294" y="2736"/>
                      </a:lnTo>
                      <a:lnTo>
                        <a:pt x="3299" y="2749"/>
                      </a:lnTo>
                      <a:lnTo>
                        <a:pt x="3302" y="2762"/>
                      </a:lnTo>
                      <a:lnTo>
                        <a:pt x="3305" y="2768"/>
                      </a:lnTo>
                      <a:lnTo>
                        <a:pt x="3308" y="2778"/>
                      </a:lnTo>
                      <a:lnTo>
                        <a:pt x="3310" y="2787"/>
                      </a:lnTo>
                      <a:lnTo>
                        <a:pt x="3313" y="2792"/>
                      </a:lnTo>
                      <a:lnTo>
                        <a:pt x="3317" y="2795"/>
                      </a:lnTo>
                      <a:lnTo>
                        <a:pt x="3322" y="2803"/>
                      </a:lnTo>
                      <a:lnTo>
                        <a:pt x="3329" y="2815"/>
                      </a:lnTo>
                      <a:lnTo>
                        <a:pt x="3330" y="2820"/>
                      </a:lnTo>
                      <a:lnTo>
                        <a:pt x="3330" y="2824"/>
                      </a:lnTo>
                      <a:lnTo>
                        <a:pt x="3330" y="2830"/>
                      </a:lnTo>
                      <a:lnTo>
                        <a:pt x="3329" y="2834"/>
                      </a:lnTo>
                      <a:lnTo>
                        <a:pt x="3328" y="2839"/>
                      </a:lnTo>
                      <a:lnTo>
                        <a:pt x="3328" y="2844"/>
                      </a:lnTo>
                      <a:lnTo>
                        <a:pt x="3328" y="2849"/>
                      </a:lnTo>
                      <a:lnTo>
                        <a:pt x="3329" y="2852"/>
                      </a:lnTo>
                      <a:lnTo>
                        <a:pt x="3336" y="2859"/>
                      </a:lnTo>
                      <a:lnTo>
                        <a:pt x="3346" y="2866"/>
                      </a:lnTo>
                      <a:lnTo>
                        <a:pt x="3351" y="2870"/>
                      </a:lnTo>
                      <a:lnTo>
                        <a:pt x="3355" y="2874"/>
                      </a:lnTo>
                      <a:lnTo>
                        <a:pt x="3355" y="2878"/>
                      </a:lnTo>
                      <a:lnTo>
                        <a:pt x="3356" y="2881"/>
                      </a:lnTo>
                      <a:lnTo>
                        <a:pt x="3355" y="2886"/>
                      </a:lnTo>
                      <a:lnTo>
                        <a:pt x="3353" y="2889"/>
                      </a:lnTo>
                      <a:lnTo>
                        <a:pt x="3346" y="2888"/>
                      </a:lnTo>
                      <a:lnTo>
                        <a:pt x="3340" y="2888"/>
                      </a:lnTo>
                      <a:lnTo>
                        <a:pt x="3336" y="2890"/>
                      </a:lnTo>
                      <a:lnTo>
                        <a:pt x="3332" y="2893"/>
                      </a:lnTo>
                      <a:lnTo>
                        <a:pt x="3330" y="2897"/>
                      </a:lnTo>
                      <a:lnTo>
                        <a:pt x="3329" y="2901"/>
                      </a:lnTo>
                      <a:lnTo>
                        <a:pt x="3328" y="2907"/>
                      </a:lnTo>
                      <a:lnTo>
                        <a:pt x="3328" y="2912"/>
                      </a:lnTo>
                      <a:lnTo>
                        <a:pt x="3327" y="2925"/>
                      </a:lnTo>
                      <a:lnTo>
                        <a:pt x="3327" y="2936"/>
                      </a:lnTo>
                      <a:lnTo>
                        <a:pt x="3326" y="2941"/>
                      </a:lnTo>
                      <a:lnTo>
                        <a:pt x="3323" y="2945"/>
                      </a:lnTo>
                      <a:lnTo>
                        <a:pt x="3321" y="2948"/>
                      </a:lnTo>
                      <a:lnTo>
                        <a:pt x="3317" y="2950"/>
                      </a:lnTo>
                      <a:lnTo>
                        <a:pt x="3326" y="2952"/>
                      </a:lnTo>
                      <a:lnTo>
                        <a:pt x="3333" y="2956"/>
                      </a:lnTo>
                      <a:lnTo>
                        <a:pt x="3341" y="2961"/>
                      </a:lnTo>
                      <a:lnTo>
                        <a:pt x="3347" y="2966"/>
                      </a:lnTo>
                      <a:lnTo>
                        <a:pt x="3359" y="2979"/>
                      </a:lnTo>
                      <a:lnTo>
                        <a:pt x="3369" y="2991"/>
                      </a:lnTo>
                      <a:lnTo>
                        <a:pt x="3374" y="2997"/>
                      </a:lnTo>
                      <a:lnTo>
                        <a:pt x="3379" y="3001"/>
                      </a:lnTo>
                      <a:lnTo>
                        <a:pt x="3386" y="3006"/>
                      </a:lnTo>
                      <a:lnTo>
                        <a:pt x="3391" y="3008"/>
                      </a:lnTo>
                      <a:lnTo>
                        <a:pt x="3399" y="3009"/>
                      </a:lnTo>
                      <a:lnTo>
                        <a:pt x="3407" y="3008"/>
                      </a:lnTo>
                      <a:lnTo>
                        <a:pt x="3417" y="3005"/>
                      </a:lnTo>
                      <a:lnTo>
                        <a:pt x="3427" y="2999"/>
                      </a:lnTo>
                      <a:lnTo>
                        <a:pt x="3420" y="3007"/>
                      </a:lnTo>
                      <a:lnTo>
                        <a:pt x="3416" y="3012"/>
                      </a:lnTo>
                      <a:lnTo>
                        <a:pt x="3416" y="3016"/>
                      </a:lnTo>
                      <a:lnTo>
                        <a:pt x="3415" y="3017"/>
                      </a:lnTo>
                      <a:lnTo>
                        <a:pt x="3416" y="3019"/>
                      </a:lnTo>
                      <a:lnTo>
                        <a:pt x="3417" y="3020"/>
                      </a:lnTo>
                      <a:lnTo>
                        <a:pt x="3420" y="3022"/>
                      </a:lnTo>
                      <a:lnTo>
                        <a:pt x="3425" y="3022"/>
                      </a:lnTo>
                      <a:lnTo>
                        <a:pt x="3431" y="3024"/>
                      </a:lnTo>
                      <a:lnTo>
                        <a:pt x="3439" y="3024"/>
                      </a:lnTo>
                      <a:lnTo>
                        <a:pt x="3455" y="3022"/>
                      </a:lnTo>
                      <a:lnTo>
                        <a:pt x="3470" y="3024"/>
                      </a:lnTo>
                      <a:lnTo>
                        <a:pt x="3477" y="3025"/>
                      </a:lnTo>
                      <a:lnTo>
                        <a:pt x="3483" y="3028"/>
                      </a:lnTo>
                      <a:lnTo>
                        <a:pt x="3485" y="3029"/>
                      </a:lnTo>
                      <a:lnTo>
                        <a:pt x="3486" y="3031"/>
                      </a:lnTo>
                      <a:lnTo>
                        <a:pt x="3487" y="3034"/>
                      </a:lnTo>
                      <a:lnTo>
                        <a:pt x="3488" y="3036"/>
                      </a:lnTo>
                      <a:close/>
                      <a:moveTo>
                        <a:pt x="3855" y="2474"/>
                      </a:moveTo>
                      <a:lnTo>
                        <a:pt x="3852" y="2477"/>
                      </a:lnTo>
                      <a:lnTo>
                        <a:pt x="3850" y="2481"/>
                      </a:lnTo>
                      <a:lnTo>
                        <a:pt x="3849" y="2486"/>
                      </a:lnTo>
                      <a:lnTo>
                        <a:pt x="3849" y="2491"/>
                      </a:lnTo>
                      <a:lnTo>
                        <a:pt x="3848" y="2496"/>
                      </a:lnTo>
                      <a:lnTo>
                        <a:pt x="3847" y="2502"/>
                      </a:lnTo>
                      <a:lnTo>
                        <a:pt x="3845" y="2506"/>
                      </a:lnTo>
                      <a:lnTo>
                        <a:pt x="3843" y="2511"/>
                      </a:lnTo>
                      <a:lnTo>
                        <a:pt x="3839" y="2514"/>
                      </a:lnTo>
                      <a:lnTo>
                        <a:pt x="3834" y="2516"/>
                      </a:lnTo>
                      <a:lnTo>
                        <a:pt x="3829" y="2518"/>
                      </a:lnTo>
                      <a:lnTo>
                        <a:pt x="3823" y="2521"/>
                      </a:lnTo>
                      <a:lnTo>
                        <a:pt x="3818" y="2523"/>
                      </a:lnTo>
                      <a:lnTo>
                        <a:pt x="3813" y="2526"/>
                      </a:lnTo>
                      <a:lnTo>
                        <a:pt x="3809" y="2530"/>
                      </a:lnTo>
                      <a:lnTo>
                        <a:pt x="3806" y="2535"/>
                      </a:lnTo>
                      <a:lnTo>
                        <a:pt x="3814" y="2544"/>
                      </a:lnTo>
                      <a:lnTo>
                        <a:pt x="3828" y="2556"/>
                      </a:lnTo>
                      <a:lnTo>
                        <a:pt x="3833" y="2563"/>
                      </a:lnTo>
                      <a:lnTo>
                        <a:pt x="3839" y="2570"/>
                      </a:lnTo>
                      <a:lnTo>
                        <a:pt x="3842" y="2577"/>
                      </a:lnTo>
                      <a:lnTo>
                        <a:pt x="3843" y="2584"/>
                      </a:lnTo>
                      <a:lnTo>
                        <a:pt x="3840" y="2584"/>
                      </a:lnTo>
                      <a:lnTo>
                        <a:pt x="3834" y="2586"/>
                      </a:lnTo>
                      <a:lnTo>
                        <a:pt x="3831" y="2587"/>
                      </a:lnTo>
                      <a:lnTo>
                        <a:pt x="3829" y="2590"/>
                      </a:lnTo>
                      <a:lnTo>
                        <a:pt x="3829" y="2593"/>
                      </a:lnTo>
                      <a:lnTo>
                        <a:pt x="3831" y="2596"/>
                      </a:lnTo>
                      <a:lnTo>
                        <a:pt x="3835" y="2600"/>
                      </a:lnTo>
                      <a:lnTo>
                        <a:pt x="3841" y="2602"/>
                      </a:lnTo>
                      <a:lnTo>
                        <a:pt x="3847" y="2604"/>
                      </a:lnTo>
                      <a:lnTo>
                        <a:pt x="3854" y="2605"/>
                      </a:lnTo>
                      <a:lnTo>
                        <a:pt x="3861" y="2607"/>
                      </a:lnTo>
                      <a:lnTo>
                        <a:pt x="3868" y="2610"/>
                      </a:lnTo>
                      <a:lnTo>
                        <a:pt x="3874" y="2614"/>
                      </a:lnTo>
                      <a:lnTo>
                        <a:pt x="3880" y="2621"/>
                      </a:lnTo>
                      <a:lnTo>
                        <a:pt x="3881" y="2615"/>
                      </a:lnTo>
                      <a:lnTo>
                        <a:pt x="3883" y="2612"/>
                      </a:lnTo>
                      <a:lnTo>
                        <a:pt x="3885" y="2607"/>
                      </a:lnTo>
                      <a:lnTo>
                        <a:pt x="3889" y="2605"/>
                      </a:lnTo>
                      <a:lnTo>
                        <a:pt x="3897" y="2600"/>
                      </a:lnTo>
                      <a:lnTo>
                        <a:pt x="3904" y="2596"/>
                      </a:lnTo>
                      <a:lnTo>
                        <a:pt x="3906" y="2588"/>
                      </a:lnTo>
                      <a:lnTo>
                        <a:pt x="3907" y="2583"/>
                      </a:lnTo>
                      <a:lnTo>
                        <a:pt x="3907" y="2577"/>
                      </a:lnTo>
                      <a:lnTo>
                        <a:pt x="3906" y="2573"/>
                      </a:lnTo>
                      <a:lnTo>
                        <a:pt x="3902" y="2565"/>
                      </a:lnTo>
                      <a:lnTo>
                        <a:pt x="3898" y="2560"/>
                      </a:lnTo>
                      <a:lnTo>
                        <a:pt x="3892" y="2554"/>
                      </a:lnTo>
                      <a:lnTo>
                        <a:pt x="3888" y="2548"/>
                      </a:lnTo>
                      <a:lnTo>
                        <a:pt x="3882" y="2543"/>
                      </a:lnTo>
                      <a:lnTo>
                        <a:pt x="3880" y="2535"/>
                      </a:lnTo>
                      <a:lnTo>
                        <a:pt x="3893" y="2527"/>
                      </a:lnTo>
                      <a:lnTo>
                        <a:pt x="3906" y="2517"/>
                      </a:lnTo>
                      <a:lnTo>
                        <a:pt x="3910" y="2512"/>
                      </a:lnTo>
                      <a:lnTo>
                        <a:pt x="3914" y="2505"/>
                      </a:lnTo>
                      <a:lnTo>
                        <a:pt x="3917" y="2496"/>
                      </a:lnTo>
                      <a:lnTo>
                        <a:pt x="3917" y="2486"/>
                      </a:lnTo>
                      <a:lnTo>
                        <a:pt x="3909" y="2485"/>
                      </a:lnTo>
                      <a:lnTo>
                        <a:pt x="3903" y="2484"/>
                      </a:lnTo>
                      <a:lnTo>
                        <a:pt x="3899" y="2482"/>
                      </a:lnTo>
                      <a:lnTo>
                        <a:pt x="3897" y="2479"/>
                      </a:lnTo>
                      <a:lnTo>
                        <a:pt x="3896" y="2476"/>
                      </a:lnTo>
                      <a:lnTo>
                        <a:pt x="3897" y="2472"/>
                      </a:lnTo>
                      <a:lnTo>
                        <a:pt x="3900" y="2466"/>
                      </a:lnTo>
                      <a:lnTo>
                        <a:pt x="3904" y="2462"/>
                      </a:lnTo>
                      <a:lnTo>
                        <a:pt x="3891" y="2464"/>
                      </a:lnTo>
                      <a:lnTo>
                        <a:pt x="3879" y="2466"/>
                      </a:lnTo>
                      <a:lnTo>
                        <a:pt x="3872" y="2467"/>
                      </a:lnTo>
                      <a:lnTo>
                        <a:pt x="3867" y="2468"/>
                      </a:lnTo>
                      <a:lnTo>
                        <a:pt x="3861" y="2471"/>
                      </a:lnTo>
                      <a:lnTo>
                        <a:pt x="3855" y="2474"/>
                      </a:lnTo>
                      <a:close/>
                      <a:moveTo>
                        <a:pt x="2252" y="2803"/>
                      </a:moveTo>
                      <a:lnTo>
                        <a:pt x="2252" y="2812"/>
                      </a:lnTo>
                      <a:lnTo>
                        <a:pt x="2254" y="2819"/>
                      </a:lnTo>
                      <a:lnTo>
                        <a:pt x="2257" y="2823"/>
                      </a:lnTo>
                      <a:lnTo>
                        <a:pt x="2263" y="2828"/>
                      </a:lnTo>
                      <a:lnTo>
                        <a:pt x="2269" y="2830"/>
                      </a:lnTo>
                      <a:lnTo>
                        <a:pt x="2276" y="2831"/>
                      </a:lnTo>
                      <a:lnTo>
                        <a:pt x="2284" y="2831"/>
                      </a:lnTo>
                      <a:lnTo>
                        <a:pt x="2292" y="2830"/>
                      </a:lnTo>
                      <a:lnTo>
                        <a:pt x="2301" y="2828"/>
                      </a:lnTo>
                      <a:lnTo>
                        <a:pt x="2308" y="2826"/>
                      </a:lnTo>
                      <a:lnTo>
                        <a:pt x="2316" y="2822"/>
                      </a:lnTo>
                      <a:lnTo>
                        <a:pt x="2323" y="2819"/>
                      </a:lnTo>
                      <a:lnTo>
                        <a:pt x="2328" y="2815"/>
                      </a:lnTo>
                      <a:lnTo>
                        <a:pt x="2333" y="2812"/>
                      </a:lnTo>
                      <a:lnTo>
                        <a:pt x="2336" y="2808"/>
                      </a:lnTo>
                      <a:lnTo>
                        <a:pt x="2337" y="2803"/>
                      </a:lnTo>
                      <a:lnTo>
                        <a:pt x="2325" y="2800"/>
                      </a:lnTo>
                      <a:lnTo>
                        <a:pt x="2314" y="2797"/>
                      </a:lnTo>
                      <a:lnTo>
                        <a:pt x="2304" y="2794"/>
                      </a:lnTo>
                      <a:lnTo>
                        <a:pt x="2295" y="2794"/>
                      </a:lnTo>
                      <a:lnTo>
                        <a:pt x="2285" y="2794"/>
                      </a:lnTo>
                      <a:lnTo>
                        <a:pt x="2275" y="2797"/>
                      </a:lnTo>
                      <a:lnTo>
                        <a:pt x="2264" y="2800"/>
                      </a:lnTo>
                      <a:lnTo>
                        <a:pt x="2252" y="2803"/>
                      </a:lnTo>
                      <a:close/>
                      <a:moveTo>
                        <a:pt x="2533" y="5080"/>
                      </a:moveTo>
                      <a:lnTo>
                        <a:pt x="2538" y="5071"/>
                      </a:lnTo>
                      <a:lnTo>
                        <a:pt x="2542" y="5064"/>
                      </a:lnTo>
                      <a:lnTo>
                        <a:pt x="2548" y="5058"/>
                      </a:lnTo>
                      <a:lnTo>
                        <a:pt x="2553" y="5051"/>
                      </a:lnTo>
                      <a:lnTo>
                        <a:pt x="2567" y="5040"/>
                      </a:lnTo>
                      <a:lnTo>
                        <a:pt x="2581" y="5029"/>
                      </a:lnTo>
                      <a:lnTo>
                        <a:pt x="2587" y="5023"/>
                      </a:lnTo>
                      <a:lnTo>
                        <a:pt x="2593" y="5016"/>
                      </a:lnTo>
                      <a:lnTo>
                        <a:pt x="2598" y="5010"/>
                      </a:lnTo>
                      <a:lnTo>
                        <a:pt x="2602" y="5002"/>
                      </a:lnTo>
                      <a:lnTo>
                        <a:pt x="2606" y="4993"/>
                      </a:lnTo>
                      <a:lnTo>
                        <a:pt x="2608" y="4982"/>
                      </a:lnTo>
                      <a:lnTo>
                        <a:pt x="2608" y="4971"/>
                      </a:lnTo>
                      <a:lnTo>
                        <a:pt x="2607" y="4957"/>
                      </a:lnTo>
                      <a:lnTo>
                        <a:pt x="2600" y="4962"/>
                      </a:lnTo>
                      <a:lnTo>
                        <a:pt x="2593" y="4964"/>
                      </a:lnTo>
                      <a:lnTo>
                        <a:pt x="2584" y="4965"/>
                      </a:lnTo>
                      <a:lnTo>
                        <a:pt x="2577" y="4965"/>
                      </a:lnTo>
                      <a:lnTo>
                        <a:pt x="2559" y="4963"/>
                      </a:lnTo>
                      <a:lnTo>
                        <a:pt x="2541" y="4960"/>
                      </a:lnTo>
                      <a:lnTo>
                        <a:pt x="2531" y="4957"/>
                      </a:lnTo>
                      <a:lnTo>
                        <a:pt x="2522" y="4956"/>
                      </a:lnTo>
                      <a:lnTo>
                        <a:pt x="2513" y="4955"/>
                      </a:lnTo>
                      <a:lnTo>
                        <a:pt x="2504" y="4955"/>
                      </a:lnTo>
                      <a:lnTo>
                        <a:pt x="2495" y="4956"/>
                      </a:lnTo>
                      <a:lnTo>
                        <a:pt x="2488" y="4960"/>
                      </a:lnTo>
                      <a:lnTo>
                        <a:pt x="2480" y="4963"/>
                      </a:lnTo>
                      <a:lnTo>
                        <a:pt x="2472" y="4970"/>
                      </a:lnTo>
                      <a:lnTo>
                        <a:pt x="2488" y="4972"/>
                      </a:lnTo>
                      <a:lnTo>
                        <a:pt x="2494" y="4974"/>
                      </a:lnTo>
                      <a:lnTo>
                        <a:pt x="2494" y="4975"/>
                      </a:lnTo>
                      <a:lnTo>
                        <a:pt x="2493" y="4976"/>
                      </a:lnTo>
                      <a:lnTo>
                        <a:pt x="2491" y="4977"/>
                      </a:lnTo>
                      <a:lnTo>
                        <a:pt x="2489" y="4979"/>
                      </a:lnTo>
                      <a:lnTo>
                        <a:pt x="2481" y="4982"/>
                      </a:lnTo>
                      <a:lnTo>
                        <a:pt x="2472" y="4985"/>
                      </a:lnTo>
                      <a:lnTo>
                        <a:pt x="2468" y="4987"/>
                      </a:lnTo>
                      <a:lnTo>
                        <a:pt x="2464" y="4990"/>
                      </a:lnTo>
                      <a:lnTo>
                        <a:pt x="2462" y="4992"/>
                      </a:lnTo>
                      <a:lnTo>
                        <a:pt x="2460" y="4994"/>
                      </a:lnTo>
                      <a:lnTo>
                        <a:pt x="2461" y="4993"/>
                      </a:lnTo>
                      <a:lnTo>
                        <a:pt x="2462" y="4993"/>
                      </a:lnTo>
                      <a:lnTo>
                        <a:pt x="2463" y="4995"/>
                      </a:lnTo>
                      <a:lnTo>
                        <a:pt x="2465" y="5000"/>
                      </a:lnTo>
                      <a:lnTo>
                        <a:pt x="2468" y="5005"/>
                      </a:lnTo>
                      <a:lnTo>
                        <a:pt x="2471" y="5020"/>
                      </a:lnTo>
                      <a:lnTo>
                        <a:pt x="2472" y="5031"/>
                      </a:lnTo>
                      <a:lnTo>
                        <a:pt x="2472" y="5042"/>
                      </a:lnTo>
                      <a:lnTo>
                        <a:pt x="2471" y="5054"/>
                      </a:lnTo>
                      <a:lnTo>
                        <a:pt x="2470" y="5059"/>
                      </a:lnTo>
                      <a:lnTo>
                        <a:pt x="2468" y="5063"/>
                      </a:lnTo>
                      <a:lnTo>
                        <a:pt x="2464" y="5065"/>
                      </a:lnTo>
                      <a:lnTo>
                        <a:pt x="2460" y="5068"/>
                      </a:lnTo>
                      <a:lnTo>
                        <a:pt x="2460" y="5065"/>
                      </a:lnTo>
                      <a:lnTo>
                        <a:pt x="2459" y="5062"/>
                      </a:lnTo>
                      <a:lnTo>
                        <a:pt x="2456" y="5061"/>
                      </a:lnTo>
                      <a:lnTo>
                        <a:pt x="2455" y="5060"/>
                      </a:lnTo>
                      <a:lnTo>
                        <a:pt x="2453" y="5060"/>
                      </a:lnTo>
                      <a:lnTo>
                        <a:pt x="2451" y="5061"/>
                      </a:lnTo>
                      <a:lnTo>
                        <a:pt x="2449" y="5063"/>
                      </a:lnTo>
                      <a:lnTo>
                        <a:pt x="2447" y="5068"/>
                      </a:lnTo>
                      <a:lnTo>
                        <a:pt x="2451" y="5070"/>
                      </a:lnTo>
                      <a:lnTo>
                        <a:pt x="2454" y="5073"/>
                      </a:lnTo>
                      <a:lnTo>
                        <a:pt x="2459" y="5074"/>
                      </a:lnTo>
                      <a:lnTo>
                        <a:pt x="2463" y="5077"/>
                      </a:lnTo>
                      <a:lnTo>
                        <a:pt x="2473" y="5079"/>
                      </a:lnTo>
                      <a:lnTo>
                        <a:pt x="2484" y="5080"/>
                      </a:lnTo>
                      <a:lnTo>
                        <a:pt x="2509" y="5080"/>
                      </a:lnTo>
                      <a:lnTo>
                        <a:pt x="2533" y="508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9" name="Freeform 88"/>
                <p:cNvSpPr>
                  <a:spLocks/>
                </p:cNvSpPr>
                <p:nvPr/>
              </p:nvSpPr>
              <p:spPr bwMode="auto">
                <a:xfrm>
                  <a:off x="2393950" y="2454278"/>
                  <a:ext cx="55563" cy="30163"/>
                </a:xfrm>
                <a:custGeom>
                  <a:avLst/>
                  <a:gdLst>
                    <a:gd name="T0" fmla="*/ 110 w 138"/>
                    <a:gd name="T1" fmla="*/ 0 h 75"/>
                    <a:gd name="T2" fmla="*/ 110 w 138"/>
                    <a:gd name="T3" fmla="*/ 6 h 75"/>
                    <a:gd name="T4" fmla="*/ 111 w 138"/>
                    <a:gd name="T5" fmla="*/ 11 h 75"/>
                    <a:gd name="T6" fmla="*/ 114 w 138"/>
                    <a:gd name="T7" fmla="*/ 15 h 75"/>
                    <a:gd name="T8" fmla="*/ 116 w 138"/>
                    <a:gd name="T9" fmla="*/ 18 h 75"/>
                    <a:gd name="T10" fmla="*/ 121 w 138"/>
                    <a:gd name="T11" fmla="*/ 25 h 75"/>
                    <a:gd name="T12" fmla="*/ 128 w 138"/>
                    <a:gd name="T13" fmla="*/ 31 h 75"/>
                    <a:gd name="T14" fmla="*/ 131 w 138"/>
                    <a:gd name="T15" fmla="*/ 34 h 75"/>
                    <a:gd name="T16" fmla="*/ 134 w 138"/>
                    <a:gd name="T17" fmla="*/ 37 h 75"/>
                    <a:gd name="T18" fmla="*/ 136 w 138"/>
                    <a:gd name="T19" fmla="*/ 42 h 75"/>
                    <a:gd name="T20" fmla="*/ 138 w 138"/>
                    <a:gd name="T21" fmla="*/ 46 h 75"/>
                    <a:gd name="T22" fmla="*/ 138 w 138"/>
                    <a:gd name="T23" fmla="*/ 51 h 75"/>
                    <a:gd name="T24" fmla="*/ 138 w 138"/>
                    <a:gd name="T25" fmla="*/ 57 h 75"/>
                    <a:gd name="T26" fmla="*/ 137 w 138"/>
                    <a:gd name="T27" fmla="*/ 65 h 75"/>
                    <a:gd name="T28" fmla="*/ 135 w 138"/>
                    <a:gd name="T29" fmla="*/ 73 h 75"/>
                    <a:gd name="T30" fmla="*/ 111 w 138"/>
                    <a:gd name="T31" fmla="*/ 75 h 75"/>
                    <a:gd name="T32" fmla="*/ 90 w 138"/>
                    <a:gd name="T33" fmla="*/ 75 h 75"/>
                    <a:gd name="T34" fmla="*/ 71 w 138"/>
                    <a:gd name="T35" fmla="*/ 72 h 75"/>
                    <a:gd name="T36" fmla="*/ 55 w 138"/>
                    <a:gd name="T37" fmla="*/ 69 h 75"/>
                    <a:gd name="T38" fmla="*/ 39 w 138"/>
                    <a:gd name="T39" fmla="*/ 62 h 75"/>
                    <a:gd name="T40" fmla="*/ 25 w 138"/>
                    <a:gd name="T41" fmla="*/ 55 h 75"/>
                    <a:gd name="T42" fmla="*/ 11 w 138"/>
                    <a:gd name="T43" fmla="*/ 46 h 75"/>
                    <a:gd name="T44" fmla="*/ 0 w 138"/>
                    <a:gd name="T45" fmla="*/ 36 h 75"/>
                    <a:gd name="T46" fmla="*/ 5 w 138"/>
                    <a:gd name="T47" fmla="*/ 32 h 75"/>
                    <a:gd name="T48" fmla="*/ 9 w 138"/>
                    <a:gd name="T49" fmla="*/ 27 h 75"/>
                    <a:gd name="T50" fmla="*/ 15 w 138"/>
                    <a:gd name="T51" fmla="*/ 23 h 75"/>
                    <a:gd name="T52" fmla="*/ 20 w 138"/>
                    <a:gd name="T53" fmla="*/ 20 h 75"/>
                    <a:gd name="T54" fmla="*/ 34 w 138"/>
                    <a:gd name="T55" fmla="*/ 15 h 75"/>
                    <a:gd name="T56" fmla="*/ 48 w 138"/>
                    <a:gd name="T57" fmla="*/ 11 h 75"/>
                    <a:gd name="T58" fmla="*/ 79 w 138"/>
                    <a:gd name="T59" fmla="*/ 5 h 75"/>
                    <a:gd name="T60" fmla="*/ 110 w 138"/>
                    <a:gd name="T61" fmla="*/ 0 h 7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8"/>
                    <a:gd name="T94" fmla="*/ 0 h 75"/>
                    <a:gd name="T95" fmla="*/ 138 w 138"/>
                    <a:gd name="T96" fmla="*/ 75 h 7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8" h="75">
                      <a:moveTo>
                        <a:pt x="110" y="0"/>
                      </a:moveTo>
                      <a:lnTo>
                        <a:pt x="110" y="6"/>
                      </a:lnTo>
                      <a:lnTo>
                        <a:pt x="111" y="11"/>
                      </a:lnTo>
                      <a:lnTo>
                        <a:pt x="114" y="15"/>
                      </a:lnTo>
                      <a:lnTo>
                        <a:pt x="116" y="18"/>
                      </a:lnTo>
                      <a:lnTo>
                        <a:pt x="121" y="25"/>
                      </a:lnTo>
                      <a:lnTo>
                        <a:pt x="128" y="31"/>
                      </a:lnTo>
                      <a:lnTo>
                        <a:pt x="131" y="34"/>
                      </a:lnTo>
                      <a:lnTo>
                        <a:pt x="134" y="37"/>
                      </a:lnTo>
                      <a:lnTo>
                        <a:pt x="136" y="42"/>
                      </a:lnTo>
                      <a:lnTo>
                        <a:pt x="138" y="46"/>
                      </a:lnTo>
                      <a:lnTo>
                        <a:pt x="138" y="51"/>
                      </a:lnTo>
                      <a:lnTo>
                        <a:pt x="138" y="57"/>
                      </a:lnTo>
                      <a:lnTo>
                        <a:pt x="137" y="65"/>
                      </a:lnTo>
                      <a:lnTo>
                        <a:pt x="135" y="73"/>
                      </a:lnTo>
                      <a:lnTo>
                        <a:pt x="111" y="75"/>
                      </a:lnTo>
                      <a:lnTo>
                        <a:pt x="90" y="75"/>
                      </a:lnTo>
                      <a:lnTo>
                        <a:pt x="71" y="72"/>
                      </a:lnTo>
                      <a:lnTo>
                        <a:pt x="55" y="69"/>
                      </a:lnTo>
                      <a:lnTo>
                        <a:pt x="39" y="62"/>
                      </a:lnTo>
                      <a:lnTo>
                        <a:pt x="25" y="55"/>
                      </a:lnTo>
                      <a:lnTo>
                        <a:pt x="11" y="46"/>
                      </a:lnTo>
                      <a:lnTo>
                        <a:pt x="0" y="36"/>
                      </a:lnTo>
                      <a:lnTo>
                        <a:pt x="5" y="32"/>
                      </a:lnTo>
                      <a:lnTo>
                        <a:pt x="9" y="27"/>
                      </a:lnTo>
                      <a:lnTo>
                        <a:pt x="15" y="23"/>
                      </a:lnTo>
                      <a:lnTo>
                        <a:pt x="20" y="20"/>
                      </a:lnTo>
                      <a:lnTo>
                        <a:pt x="34" y="15"/>
                      </a:lnTo>
                      <a:lnTo>
                        <a:pt x="48" y="11"/>
                      </a:lnTo>
                      <a:lnTo>
                        <a:pt x="79" y="5"/>
                      </a:lnTo>
                      <a:lnTo>
                        <a:pt x="11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0" name="Freeform 89"/>
                <p:cNvSpPr>
                  <a:spLocks noEditPoints="1"/>
                </p:cNvSpPr>
                <p:nvPr/>
              </p:nvSpPr>
              <p:spPr bwMode="auto">
                <a:xfrm>
                  <a:off x="2522539" y="2520954"/>
                  <a:ext cx="573088" cy="400050"/>
                </a:xfrm>
                <a:custGeom>
                  <a:avLst/>
                  <a:gdLst>
                    <a:gd name="T0" fmla="*/ 130 w 1443"/>
                    <a:gd name="T1" fmla="*/ 37 h 1005"/>
                    <a:gd name="T2" fmla="*/ 166 w 1443"/>
                    <a:gd name="T3" fmla="*/ 19 h 1005"/>
                    <a:gd name="T4" fmla="*/ 218 w 1443"/>
                    <a:gd name="T5" fmla="*/ 3 h 1005"/>
                    <a:gd name="T6" fmla="*/ 182 w 1443"/>
                    <a:gd name="T7" fmla="*/ 46 h 1005"/>
                    <a:gd name="T8" fmla="*/ 184 w 1443"/>
                    <a:gd name="T9" fmla="*/ 88 h 1005"/>
                    <a:gd name="T10" fmla="*/ 201 w 1443"/>
                    <a:gd name="T11" fmla="*/ 191 h 1005"/>
                    <a:gd name="T12" fmla="*/ 247 w 1443"/>
                    <a:gd name="T13" fmla="*/ 101 h 1005"/>
                    <a:gd name="T14" fmla="*/ 336 w 1443"/>
                    <a:gd name="T15" fmla="*/ 39 h 1005"/>
                    <a:gd name="T16" fmla="*/ 393 w 1443"/>
                    <a:gd name="T17" fmla="*/ 24 h 1005"/>
                    <a:gd name="T18" fmla="*/ 461 w 1443"/>
                    <a:gd name="T19" fmla="*/ 82 h 1005"/>
                    <a:gd name="T20" fmla="*/ 534 w 1443"/>
                    <a:gd name="T21" fmla="*/ 147 h 1005"/>
                    <a:gd name="T22" fmla="*/ 605 w 1443"/>
                    <a:gd name="T23" fmla="*/ 118 h 1005"/>
                    <a:gd name="T24" fmla="*/ 697 w 1443"/>
                    <a:gd name="T25" fmla="*/ 123 h 1005"/>
                    <a:gd name="T26" fmla="*/ 738 w 1443"/>
                    <a:gd name="T27" fmla="*/ 155 h 1005"/>
                    <a:gd name="T28" fmla="*/ 798 w 1443"/>
                    <a:gd name="T29" fmla="*/ 185 h 1005"/>
                    <a:gd name="T30" fmla="*/ 810 w 1443"/>
                    <a:gd name="T31" fmla="*/ 217 h 1005"/>
                    <a:gd name="T32" fmla="*/ 908 w 1443"/>
                    <a:gd name="T33" fmla="*/ 224 h 1005"/>
                    <a:gd name="T34" fmla="*/ 997 w 1443"/>
                    <a:gd name="T35" fmla="*/ 275 h 1005"/>
                    <a:gd name="T36" fmla="*/ 1046 w 1443"/>
                    <a:gd name="T37" fmla="*/ 303 h 1005"/>
                    <a:gd name="T38" fmla="*/ 1126 w 1443"/>
                    <a:gd name="T39" fmla="*/ 344 h 1005"/>
                    <a:gd name="T40" fmla="*/ 1121 w 1443"/>
                    <a:gd name="T41" fmla="*/ 403 h 1005"/>
                    <a:gd name="T42" fmla="*/ 1085 w 1443"/>
                    <a:gd name="T43" fmla="*/ 459 h 1005"/>
                    <a:gd name="T44" fmla="*/ 1175 w 1443"/>
                    <a:gd name="T45" fmla="*/ 488 h 1005"/>
                    <a:gd name="T46" fmla="*/ 1205 w 1443"/>
                    <a:gd name="T47" fmla="*/ 497 h 1005"/>
                    <a:gd name="T48" fmla="*/ 1244 w 1443"/>
                    <a:gd name="T49" fmla="*/ 563 h 1005"/>
                    <a:gd name="T50" fmla="*/ 1348 w 1443"/>
                    <a:gd name="T51" fmla="*/ 587 h 1005"/>
                    <a:gd name="T52" fmla="*/ 1410 w 1443"/>
                    <a:gd name="T53" fmla="*/ 609 h 1005"/>
                    <a:gd name="T54" fmla="*/ 1410 w 1443"/>
                    <a:gd name="T55" fmla="*/ 660 h 1005"/>
                    <a:gd name="T56" fmla="*/ 1356 w 1443"/>
                    <a:gd name="T57" fmla="*/ 720 h 1005"/>
                    <a:gd name="T58" fmla="*/ 1272 w 1443"/>
                    <a:gd name="T59" fmla="*/ 749 h 1005"/>
                    <a:gd name="T60" fmla="*/ 1210 w 1443"/>
                    <a:gd name="T61" fmla="*/ 711 h 1005"/>
                    <a:gd name="T62" fmla="*/ 1146 w 1443"/>
                    <a:gd name="T63" fmla="*/ 661 h 1005"/>
                    <a:gd name="T64" fmla="*/ 1128 w 1443"/>
                    <a:gd name="T65" fmla="*/ 736 h 1005"/>
                    <a:gd name="T66" fmla="*/ 1197 w 1443"/>
                    <a:gd name="T67" fmla="*/ 780 h 1005"/>
                    <a:gd name="T68" fmla="*/ 1231 w 1443"/>
                    <a:gd name="T69" fmla="*/ 849 h 1005"/>
                    <a:gd name="T70" fmla="*/ 1249 w 1443"/>
                    <a:gd name="T71" fmla="*/ 943 h 1005"/>
                    <a:gd name="T72" fmla="*/ 1183 w 1443"/>
                    <a:gd name="T73" fmla="*/ 931 h 1005"/>
                    <a:gd name="T74" fmla="*/ 1097 w 1443"/>
                    <a:gd name="T75" fmla="*/ 882 h 1005"/>
                    <a:gd name="T76" fmla="*/ 1105 w 1443"/>
                    <a:gd name="T77" fmla="*/ 900 h 1005"/>
                    <a:gd name="T78" fmla="*/ 1115 w 1443"/>
                    <a:gd name="T79" fmla="*/ 939 h 1005"/>
                    <a:gd name="T80" fmla="*/ 1171 w 1443"/>
                    <a:gd name="T81" fmla="*/ 979 h 1005"/>
                    <a:gd name="T82" fmla="*/ 1120 w 1443"/>
                    <a:gd name="T83" fmla="*/ 986 h 1005"/>
                    <a:gd name="T84" fmla="*/ 975 w 1443"/>
                    <a:gd name="T85" fmla="*/ 930 h 1005"/>
                    <a:gd name="T86" fmla="*/ 898 w 1443"/>
                    <a:gd name="T87" fmla="*/ 890 h 1005"/>
                    <a:gd name="T88" fmla="*/ 865 w 1443"/>
                    <a:gd name="T89" fmla="*/ 832 h 1005"/>
                    <a:gd name="T90" fmla="*/ 783 w 1443"/>
                    <a:gd name="T91" fmla="*/ 753 h 1005"/>
                    <a:gd name="T92" fmla="*/ 808 w 1443"/>
                    <a:gd name="T93" fmla="*/ 682 h 1005"/>
                    <a:gd name="T94" fmla="*/ 839 w 1443"/>
                    <a:gd name="T95" fmla="*/ 612 h 1005"/>
                    <a:gd name="T96" fmla="*/ 860 w 1443"/>
                    <a:gd name="T97" fmla="*/ 543 h 1005"/>
                    <a:gd name="T98" fmla="*/ 805 w 1443"/>
                    <a:gd name="T99" fmla="*/ 486 h 1005"/>
                    <a:gd name="T100" fmla="*/ 742 w 1443"/>
                    <a:gd name="T101" fmla="*/ 441 h 1005"/>
                    <a:gd name="T102" fmla="*/ 657 w 1443"/>
                    <a:gd name="T103" fmla="*/ 384 h 1005"/>
                    <a:gd name="T104" fmla="*/ 594 w 1443"/>
                    <a:gd name="T105" fmla="*/ 337 h 1005"/>
                    <a:gd name="T106" fmla="*/ 534 w 1443"/>
                    <a:gd name="T107" fmla="*/ 349 h 1005"/>
                    <a:gd name="T108" fmla="*/ 461 w 1443"/>
                    <a:gd name="T109" fmla="*/ 355 h 1005"/>
                    <a:gd name="T110" fmla="*/ 354 w 1443"/>
                    <a:gd name="T111" fmla="*/ 354 h 1005"/>
                    <a:gd name="T112" fmla="*/ 102 w 1443"/>
                    <a:gd name="T113" fmla="*/ 303 h 1005"/>
                    <a:gd name="T114" fmla="*/ 42 w 1443"/>
                    <a:gd name="T115" fmla="*/ 264 h 1005"/>
                    <a:gd name="T116" fmla="*/ 67 w 1443"/>
                    <a:gd name="T117" fmla="*/ 217 h 1005"/>
                    <a:gd name="T118" fmla="*/ 1 w 1443"/>
                    <a:gd name="T119" fmla="*/ 202 h 1005"/>
                    <a:gd name="T120" fmla="*/ 44 w 1443"/>
                    <a:gd name="T121" fmla="*/ 77 h 1005"/>
                    <a:gd name="T122" fmla="*/ 1024 w 1443"/>
                    <a:gd name="T123" fmla="*/ 673 h 1005"/>
                    <a:gd name="T124" fmla="*/ 940 w 1443"/>
                    <a:gd name="T125" fmla="*/ 620 h 100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3"/>
                    <a:gd name="T190" fmla="*/ 0 h 1005"/>
                    <a:gd name="T191" fmla="*/ 1443 w 1443"/>
                    <a:gd name="T192" fmla="*/ 1005 h 100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3" h="1005">
                      <a:moveTo>
                        <a:pt x="44" y="49"/>
                      </a:moveTo>
                      <a:lnTo>
                        <a:pt x="49" y="54"/>
                      </a:lnTo>
                      <a:lnTo>
                        <a:pt x="54" y="58"/>
                      </a:lnTo>
                      <a:lnTo>
                        <a:pt x="60" y="59"/>
                      </a:lnTo>
                      <a:lnTo>
                        <a:pt x="66" y="58"/>
                      </a:lnTo>
                      <a:lnTo>
                        <a:pt x="71" y="56"/>
                      </a:lnTo>
                      <a:lnTo>
                        <a:pt x="78" y="52"/>
                      </a:lnTo>
                      <a:lnTo>
                        <a:pt x="83" y="49"/>
                      </a:lnTo>
                      <a:lnTo>
                        <a:pt x="90" y="44"/>
                      </a:lnTo>
                      <a:lnTo>
                        <a:pt x="102" y="37"/>
                      </a:lnTo>
                      <a:lnTo>
                        <a:pt x="113" y="31"/>
                      </a:lnTo>
                      <a:lnTo>
                        <a:pt x="118" y="30"/>
                      </a:lnTo>
                      <a:lnTo>
                        <a:pt x="122" y="30"/>
                      </a:lnTo>
                      <a:lnTo>
                        <a:pt x="127" y="32"/>
                      </a:lnTo>
                      <a:lnTo>
                        <a:pt x="130" y="37"/>
                      </a:lnTo>
                      <a:lnTo>
                        <a:pt x="132" y="38"/>
                      </a:lnTo>
                      <a:lnTo>
                        <a:pt x="135" y="38"/>
                      </a:lnTo>
                      <a:lnTo>
                        <a:pt x="136" y="37"/>
                      </a:lnTo>
                      <a:lnTo>
                        <a:pt x="137" y="35"/>
                      </a:lnTo>
                      <a:lnTo>
                        <a:pt x="139" y="32"/>
                      </a:lnTo>
                      <a:lnTo>
                        <a:pt x="139" y="28"/>
                      </a:lnTo>
                      <a:lnTo>
                        <a:pt x="139" y="22"/>
                      </a:lnTo>
                      <a:lnTo>
                        <a:pt x="140" y="18"/>
                      </a:lnTo>
                      <a:lnTo>
                        <a:pt x="140" y="14"/>
                      </a:lnTo>
                      <a:lnTo>
                        <a:pt x="142" y="12"/>
                      </a:lnTo>
                      <a:lnTo>
                        <a:pt x="148" y="11"/>
                      </a:lnTo>
                      <a:lnTo>
                        <a:pt x="153" y="11"/>
                      </a:lnTo>
                      <a:lnTo>
                        <a:pt x="158" y="13"/>
                      </a:lnTo>
                      <a:lnTo>
                        <a:pt x="161" y="15"/>
                      </a:lnTo>
                      <a:lnTo>
                        <a:pt x="166" y="19"/>
                      </a:lnTo>
                      <a:lnTo>
                        <a:pt x="170" y="22"/>
                      </a:lnTo>
                      <a:lnTo>
                        <a:pt x="175" y="24"/>
                      </a:lnTo>
                      <a:lnTo>
                        <a:pt x="179" y="24"/>
                      </a:lnTo>
                      <a:lnTo>
                        <a:pt x="182" y="24"/>
                      </a:lnTo>
                      <a:lnTo>
                        <a:pt x="185" y="22"/>
                      </a:lnTo>
                      <a:lnTo>
                        <a:pt x="187" y="20"/>
                      </a:lnTo>
                      <a:lnTo>
                        <a:pt x="189" y="18"/>
                      </a:lnTo>
                      <a:lnTo>
                        <a:pt x="194" y="11"/>
                      </a:lnTo>
                      <a:lnTo>
                        <a:pt x="198" y="5"/>
                      </a:lnTo>
                      <a:lnTo>
                        <a:pt x="200" y="3"/>
                      </a:lnTo>
                      <a:lnTo>
                        <a:pt x="204" y="1"/>
                      </a:lnTo>
                      <a:lnTo>
                        <a:pt x="207" y="0"/>
                      </a:lnTo>
                      <a:lnTo>
                        <a:pt x="209" y="0"/>
                      </a:lnTo>
                      <a:lnTo>
                        <a:pt x="214" y="1"/>
                      </a:lnTo>
                      <a:lnTo>
                        <a:pt x="218" y="3"/>
                      </a:lnTo>
                      <a:lnTo>
                        <a:pt x="222" y="7"/>
                      </a:lnTo>
                      <a:lnTo>
                        <a:pt x="228" y="12"/>
                      </a:lnTo>
                      <a:lnTo>
                        <a:pt x="227" y="21"/>
                      </a:lnTo>
                      <a:lnTo>
                        <a:pt x="226" y="29"/>
                      </a:lnTo>
                      <a:lnTo>
                        <a:pt x="225" y="34"/>
                      </a:lnTo>
                      <a:lnTo>
                        <a:pt x="222" y="38"/>
                      </a:lnTo>
                      <a:lnTo>
                        <a:pt x="220" y="41"/>
                      </a:lnTo>
                      <a:lnTo>
                        <a:pt x="218" y="42"/>
                      </a:lnTo>
                      <a:lnTo>
                        <a:pt x="215" y="43"/>
                      </a:lnTo>
                      <a:lnTo>
                        <a:pt x="211" y="43"/>
                      </a:lnTo>
                      <a:lnTo>
                        <a:pt x="204" y="42"/>
                      </a:lnTo>
                      <a:lnTo>
                        <a:pt x="196" y="42"/>
                      </a:lnTo>
                      <a:lnTo>
                        <a:pt x="191" y="42"/>
                      </a:lnTo>
                      <a:lnTo>
                        <a:pt x="187" y="43"/>
                      </a:lnTo>
                      <a:lnTo>
                        <a:pt x="182" y="46"/>
                      </a:lnTo>
                      <a:lnTo>
                        <a:pt x="179" y="49"/>
                      </a:lnTo>
                      <a:lnTo>
                        <a:pt x="178" y="51"/>
                      </a:lnTo>
                      <a:lnTo>
                        <a:pt x="178" y="52"/>
                      </a:lnTo>
                      <a:lnTo>
                        <a:pt x="178" y="54"/>
                      </a:lnTo>
                      <a:lnTo>
                        <a:pt x="179" y="56"/>
                      </a:lnTo>
                      <a:lnTo>
                        <a:pt x="184" y="58"/>
                      </a:lnTo>
                      <a:lnTo>
                        <a:pt x="188" y="59"/>
                      </a:lnTo>
                      <a:lnTo>
                        <a:pt x="199" y="60"/>
                      </a:lnTo>
                      <a:lnTo>
                        <a:pt x="204" y="61"/>
                      </a:lnTo>
                      <a:lnTo>
                        <a:pt x="201" y="67"/>
                      </a:lnTo>
                      <a:lnTo>
                        <a:pt x="199" y="71"/>
                      </a:lnTo>
                      <a:lnTo>
                        <a:pt x="196" y="76"/>
                      </a:lnTo>
                      <a:lnTo>
                        <a:pt x="191" y="79"/>
                      </a:lnTo>
                      <a:lnTo>
                        <a:pt x="187" y="83"/>
                      </a:lnTo>
                      <a:lnTo>
                        <a:pt x="184" y="88"/>
                      </a:lnTo>
                      <a:lnTo>
                        <a:pt x="181" y="92"/>
                      </a:lnTo>
                      <a:lnTo>
                        <a:pt x="179" y="98"/>
                      </a:lnTo>
                      <a:lnTo>
                        <a:pt x="178" y="104"/>
                      </a:lnTo>
                      <a:lnTo>
                        <a:pt x="179" y="109"/>
                      </a:lnTo>
                      <a:lnTo>
                        <a:pt x="180" y="113"/>
                      </a:lnTo>
                      <a:lnTo>
                        <a:pt x="182" y="118"/>
                      </a:lnTo>
                      <a:lnTo>
                        <a:pt x="188" y="126"/>
                      </a:lnTo>
                      <a:lnTo>
                        <a:pt x="191" y="135"/>
                      </a:lnTo>
                      <a:lnTo>
                        <a:pt x="192" y="153"/>
                      </a:lnTo>
                      <a:lnTo>
                        <a:pt x="192" y="173"/>
                      </a:lnTo>
                      <a:lnTo>
                        <a:pt x="194" y="178"/>
                      </a:lnTo>
                      <a:lnTo>
                        <a:pt x="195" y="182"/>
                      </a:lnTo>
                      <a:lnTo>
                        <a:pt x="196" y="186"/>
                      </a:lnTo>
                      <a:lnTo>
                        <a:pt x="198" y="189"/>
                      </a:lnTo>
                      <a:lnTo>
                        <a:pt x="201" y="191"/>
                      </a:lnTo>
                      <a:lnTo>
                        <a:pt x="205" y="193"/>
                      </a:lnTo>
                      <a:lnTo>
                        <a:pt x="210" y="196"/>
                      </a:lnTo>
                      <a:lnTo>
                        <a:pt x="216" y="196"/>
                      </a:lnTo>
                      <a:lnTo>
                        <a:pt x="220" y="193"/>
                      </a:lnTo>
                      <a:lnTo>
                        <a:pt x="224" y="190"/>
                      </a:lnTo>
                      <a:lnTo>
                        <a:pt x="226" y="186"/>
                      </a:lnTo>
                      <a:lnTo>
                        <a:pt x="228" y="181"/>
                      </a:lnTo>
                      <a:lnTo>
                        <a:pt x="229" y="169"/>
                      </a:lnTo>
                      <a:lnTo>
                        <a:pt x="229" y="155"/>
                      </a:lnTo>
                      <a:lnTo>
                        <a:pt x="228" y="139"/>
                      </a:lnTo>
                      <a:lnTo>
                        <a:pt x="227" y="125"/>
                      </a:lnTo>
                      <a:lnTo>
                        <a:pt x="226" y="110"/>
                      </a:lnTo>
                      <a:lnTo>
                        <a:pt x="228" y="98"/>
                      </a:lnTo>
                      <a:lnTo>
                        <a:pt x="238" y="100"/>
                      </a:lnTo>
                      <a:lnTo>
                        <a:pt x="247" y="101"/>
                      </a:lnTo>
                      <a:lnTo>
                        <a:pt x="255" y="100"/>
                      </a:lnTo>
                      <a:lnTo>
                        <a:pt x="261" y="98"/>
                      </a:lnTo>
                      <a:lnTo>
                        <a:pt x="267" y="96"/>
                      </a:lnTo>
                      <a:lnTo>
                        <a:pt x="273" y="92"/>
                      </a:lnTo>
                      <a:lnTo>
                        <a:pt x="276" y="88"/>
                      </a:lnTo>
                      <a:lnTo>
                        <a:pt x="279" y="82"/>
                      </a:lnTo>
                      <a:lnTo>
                        <a:pt x="290" y="59"/>
                      </a:lnTo>
                      <a:lnTo>
                        <a:pt x="302" y="37"/>
                      </a:lnTo>
                      <a:lnTo>
                        <a:pt x="304" y="41"/>
                      </a:lnTo>
                      <a:lnTo>
                        <a:pt x="307" y="44"/>
                      </a:lnTo>
                      <a:lnTo>
                        <a:pt x="312" y="46"/>
                      </a:lnTo>
                      <a:lnTo>
                        <a:pt x="315" y="47"/>
                      </a:lnTo>
                      <a:lnTo>
                        <a:pt x="323" y="44"/>
                      </a:lnTo>
                      <a:lnTo>
                        <a:pt x="332" y="40"/>
                      </a:lnTo>
                      <a:lnTo>
                        <a:pt x="336" y="39"/>
                      </a:lnTo>
                      <a:lnTo>
                        <a:pt x="340" y="37"/>
                      </a:lnTo>
                      <a:lnTo>
                        <a:pt x="345" y="35"/>
                      </a:lnTo>
                      <a:lnTo>
                        <a:pt x="348" y="35"/>
                      </a:lnTo>
                      <a:lnTo>
                        <a:pt x="353" y="37"/>
                      </a:lnTo>
                      <a:lnTo>
                        <a:pt x="356" y="39"/>
                      </a:lnTo>
                      <a:lnTo>
                        <a:pt x="359" y="43"/>
                      </a:lnTo>
                      <a:lnTo>
                        <a:pt x="363" y="49"/>
                      </a:lnTo>
                      <a:lnTo>
                        <a:pt x="367" y="49"/>
                      </a:lnTo>
                      <a:lnTo>
                        <a:pt x="371" y="48"/>
                      </a:lnTo>
                      <a:lnTo>
                        <a:pt x="373" y="46"/>
                      </a:lnTo>
                      <a:lnTo>
                        <a:pt x="376" y="44"/>
                      </a:lnTo>
                      <a:lnTo>
                        <a:pt x="379" y="39"/>
                      </a:lnTo>
                      <a:lnTo>
                        <a:pt x="384" y="33"/>
                      </a:lnTo>
                      <a:lnTo>
                        <a:pt x="387" y="29"/>
                      </a:lnTo>
                      <a:lnTo>
                        <a:pt x="393" y="24"/>
                      </a:lnTo>
                      <a:lnTo>
                        <a:pt x="396" y="23"/>
                      </a:lnTo>
                      <a:lnTo>
                        <a:pt x="401" y="23"/>
                      </a:lnTo>
                      <a:lnTo>
                        <a:pt x="406" y="23"/>
                      </a:lnTo>
                      <a:lnTo>
                        <a:pt x="412" y="24"/>
                      </a:lnTo>
                      <a:lnTo>
                        <a:pt x="411" y="32"/>
                      </a:lnTo>
                      <a:lnTo>
                        <a:pt x="412" y="40"/>
                      </a:lnTo>
                      <a:lnTo>
                        <a:pt x="413" y="47"/>
                      </a:lnTo>
                      <a:lnTo>
                        <a:pt x="415" y="52"/>
                      </a:lnTo>
                      <a:lnTo>
                        <a:pt x="417" y="57"/>
                      </a:lnTo>
                      <a:lnTo>
                        <a:pt x="421" y="61"/>
                      </a:lnTo>
                      <a:lnTo>
                        <a:pt x="425" y="66"/>
                      </a:lnTo>
                      <a:lnTo>
                        <a:pt x="428" y="69"/>
                      </a:lnTo>
                      <a:lnTo>
                        <a:pt x="438" y="74"/>
                      </a:lnTo>
                      <a:lnTo>
                        <a:pt x="450" y="79"/>
                      </a:lnTo>
                      <a:lnTo>
                        <a:pt x="461" y="82"/>
                      </a:lnTo>
                      <a:lnTo>
                        <a:pt x="473" y="86"/>
                      </a:lnTo>
                      <a:lnTo>
                        <a:pt x="468" y="98"/>
                      </a:lnTo>
                      <a:lnTo>
                        <a:pt x="466" y="108"/>
                      </a:lnTo>
                      <a:lnTo>
                        <a:pt x="466" y="114"/>
                      </a:lnTo>
                      <a:lnTo>
                        <a:pt x="467" y="120"/>
                      </a:lnTo>
                      <a:lnTo>
                        <a:pt x="474" y="130"/>
                      </a:lnTo>
                      <a:lnTo>
                        <a:pt x="485" y="147"/>
                      </a:lnTo>
                      <a:lnTo>
                        <a:pt x="492" y="142"/>
                      </a:lnTo>
                      <a:lnTo>
                        <a:pt x="497" y="139"/>
                      </a:lnTo>
                      <a:lnTo>
                        <a:pt x="504" y="137"/>
                      </a:lnTo>
                      <a:lnTo>
                        <a:pt x="510" y="137"/>
                      </a:lnTo>
                      <a:lnTo>
                        <a:pt x="515" y="137"/>
                      </a:lnTo>
                      <a:lnTo>
                        <a:pt x="521" y="139"/>
                      </a:lnTo>
                      <a:lnTo>
                        <a:pt x="527" y="142"/>
                      </a:lnTo>
                      <a:lnTo>
                        <a:pt x="534" y="147"/>
                      </a:lnTo>
                      <a:lnTo>
                        <a:pt x="539" y="148"/>
                      </a:lnTo>
                      <a:lnTo>
                        <a:pt x="542" y="149"/>
                      </a:lnTo>
                      <a:lnTo>
                        <a:pt x="545" y="148"/>
                      </a:lnTo>
                      <a:lnTo>
                        <a:pt x="549" y="148"/>
                      </a:lnTo>
                      <a:lnTo>
                        <a:pt x="554" y="145"/>
                      </a:lnTo>
                      <a:lnTo>
                        <a:pt x="557" y="140"/>
                      </a:lnTo>
                      <a:lnTo>
                        <a:pt x="564" y="130"/>
                      </a:lnTo>
                      <a:lnTo>
                        <a:pt x="571" y="122"/>
                      </a:lnTo>
                      <a:lnTo>
                        <a:pt x="576" y="121"/>
                      </a:lnTo>
                      <a:lnTo>
                        <a:pt x="582" y="121"/>
                      </a:lnTo>
                      <a:lnTo>
                        <a:pt x="589" y="121"/>
                      </a:lnTo>
                      <a:lnTo>
                        <a:pt x="594" y="121"/>
                      </a:lnTo>
                      <a:lnTo>
                        <a:pt x="600" y="121"/>
                      </a:lnTo>
                      <a:lnTo>
                        <a:pt x="604" y="120"/>
                      </a:lnTo>
                      <a:lnTo>
                        <a:pt x="605" y="118"/>
                      </a:lnTo>
                      <a:lnTo>
                        <a:pt x="606" y="117"/>
                      </a:lnTo>
                      <a:lnTo>
                        <a:pt x="608" y="113"/>
                      </a:lnTo>
                      <a:lnTo>
                        <a:pt x="608" y="110"/>
                      </a:lnTo>
                      <a:lnTo>
                        <a:pt x="620" y="114"/>
                      </a:lnTo>
                      <a:lnTo>
                        <a:pt x="631" y="118"/>
                      </a:lnTo>
                      <a:lnTo>
                        <a:pt x="641" y="119"/>
                      </a:lnTo>
                      <a:lnTo>
                        <a:pt x="650" y="120"/>
                      </a:lnTo>
                      <a:lnTo>
                        <a:pt x="660" y="119"/>
                      </a:lnTo>
                      <a:lnTo>
                        <a:pt x="670" y="118"/>
                      </a:lnTo>
                      <a:lnTo>
                        <a:pt x="681" y="114"/>
                      </a:lnTo>
                      <a:lnTo>
                        <a:pt x="693" y="110"/>
                      </a:lnTo>
                      <a:lnTo>
                        <a:pt x="693" y="114"/>
                      </a:lnTo>
                      <a:lnTo>
                        <a:pt x="693" y="118"/>
                      </a:lnTo>
                      <a:lnTo>
                        <a:pt x="694" y="121"/>
                      </a:lnTo>
                      <a:lnTo>
                        <a:pt x="697" y="123"/>
                      </a:lnTo>
                      <a:lnTo>
                        <a:pt x="701" y="127"/>
                      </a:lnTo>
                      <a:lnTo>
                        <a:pt x="707" y="128"/>
                      </a:lnTo>
                      <a:lnTo>
                        <a:pt x="712" y="127"/>
                      </a:lnTo>
                      <a:lnTo>
                        <a:pt x="716" y="126"/>
                      </a:lnTo>
                      <a:lnTo>
                        <a:pt x="718" y="126"/>
                      </a:lnTo>
                      <a:lnTo>
                        <a:pt x="718" y="125"/>
                      </a:lnTo>
                      <a:lnTo>
                        <a:pt x="718" y="123"/>
                      </a:lnTo>
                      <a:lnTo>
                        <a:pt x="718" y="122"/>
                      </a:lnTo>
                      <a:lnTo>
                        <a:pt x="722" y="127"/>
                      </a:lnTo>
                      <a:lnTo>
                        <a:pt x="726" y="130"/>
                      </a:lnTo>
                      <a:lnTo>
                        <a:pt x="728" y="136"/>
                      </a:lnTo>
                      <a:lnTo>
                        <a:pt x="730" y="140"/>
                      </a:lnTo>
                      <a:lnTo>
                        <a:pt x="732" y="146"/>
                      </a:lnTo>
                      <a:lnTo>
                        <a:pt x="736" y="150"/>
                      </a:lnTo>
                      <a:lnTo>
                        <a:pt x="738" y="155"/>
                      </a:lnTo>
                      <a:lnTo>
                        <a:pt x="742" y="159"/>
                      </a:lnTo>
                      <a:lnTo>
                        <a:pt x="746" y="161"/>
                      </a:lnTo>
                      <a:lnTo>
                        <a:pt x="750" y="163"/>
                      </a:lnTo>
                      <a:lnTo>
                        <a:pt x="754" y="165"/>
                      </a:lnTo>
                      <a:lnTo>
                        <a:pt x="760" y="166"/>
                      </a:lnTo>
                      <a:lnTo>
                        <a:pt x="770" y="169"/>
                      </a:lnTo>
                      <a:lnTo>
                        <a:pt x="779" y="171"/>
                      </a:lnTo>
                      <a:lnTo>
                        <a:pt x="781" y="175"/>
                      </a:lnTo>
                      <a:lnTo>
                        <a:pt x="782" y="179"/>
                      </a:lnTo>
                      <a:lnTo>
                        <a:pt x="782" y="180"/>
                      </a:lnTo>
                      <a:lnTo>
                        <a:pt x="785" y="182"/>
                      </a:lnTo>
                      <a:lnTo>
                        <a:pt x="787" y="183"/>
                      </a:lnTo>
                      <a:lnTo>
                        <a:pt x="791" y="183"/>
                      </a:lnTo>
                      <a:lnTo>
                        <a:pt x="796" y="185"/>
                      </a:lnTo>
                      <a:lnTo>
                        <a:pt x="798" y="185"/>
                      </a:lnTo>
                      <a:lnTo>
                        <a:pt x="800" y="186"/>
                      </a:lnTo>
                      <a:lnTo>
                        <a:pt x="801" y="188"/>
                      </a:lnTo>
                      <a:lnTo>
                        <a:pt x="800" y="191"/>
                      </a:lnTo>
                      <a:lnTo>
                        <a:pt x="798" y="196"/>
                      </a:lnTo>
                      <a:lnTo>
                        <a:pt x="796" y="201"/>
                      </a:lnTo>
                      <a:lnTo>
                        <a:pt x="796" y="207"/>
                      </a:lnTo>
                      <a:lnTo>
                        <a:pt x="796" y="210"/>
                      </a:lnTo>
                      <a:lnTo>
                        <a:pt x="797" y="214"/>
                      </a:lnTo>
                      <a:lnTo>
                        <a:pt x="799" y="217"/>
                      </a:lnTo>
                      <a:lnTo>
                        <a:pt x="803" y="220"/>
                      </a:lnTo>
                      <a:lnTo>
                        <a:pt x="805" y="221"/>
                      </a:lnTo>
                      <a:lnTo>
                        <a:pt x="806" y="221"/>
                      </a:lnTo>
                      <a:lnTo>
                        <a:pt x="807" y="220"/>
                      </a:lnTo>
                      <a:lnTo>
                        <a:pt x="808" y="219"/>
                      </a:lnTo>
                      <a:lnTo>
                        <a:pt x="810" y="217"/>
                      </a:lnTo>
                      <a:lnTo>
                        <a:pt x="812" y="212"/>
                      </a:lnTo>
                      <a:lnTo>
                        <a:pt x="815" y="202"/>
                      </a:lnTo>
                      <a:lnTo>
                        <a:pt x="816" y="196"/>
                      </a:lnTo>
                      <a:lnTo>
                        <a:pt x="827" y="207"/>
                      </a:lnTo>
                      <a:lnTo>
                        <a:pt x="836" y="218"/>
                      </a:lnTo>
                      <a:lnTo>
                        <a:pt x="840" y="222"/>
                      </a:lnTo>
                      <a:lnTo>
                        <a:pt x="847" y="227"/>
                      </a:lnTo>
                      <a:lnTo>
                        <a:pt x="855" y="230"/>
                      </a:lnTo>
                      <a:lnTo>
                        <a:pt x="865" y="232"/>
                      </a:lnTo>
                      <a:lnTo>
                        <a:pt x="872" y="234"/>
                      </a:lnTo>
                      <a:lnTo>
                        <a:pt x="880" y="232"/>
                      </a:lnTo>
                      <a:lnTo>
                        <a:pt x="887" y="231"/>
                      </a:lnTo>
                      <a:lnTo>
                        <a:pt x="894" y="229"/>
                      </a:lnTo>
                      <a:lnTo>
                        <a:pt x="901" y="226"/>
                      </a:lnTo>
                      <a:lnTo>
                        <a:pt x="908" y="224"/>
                      </a:lnTo>
                      <a:lnTo>
                        <a:pt x="916" y="221"/>
                      </a:lnTo>
                      <a:lnTo>
                        <a:pt x="926" y="220"/>
                      </a:lnTo>
                      <a:lnTo>
                        <a:pt x="925" y="229"/>
                      </a:lnTo>
                      <a:lnTo>
                        <a:pt x="927" y="236"/>
                      </a:lnTo>
                      <a:lnTo>
                        <a:pt x="930" y="241"/>
                      </a:lnTo>
                      <a:lnTo>
                        <a:pt x="934" y="246"/>
                      </a:lnTo>
                      <a:lnTo>
                        <a:pt x="939" y="249"/>
                      </a:lnTo>
                      <a:lnTo>
                        <a:pt x="945" y="251"/>
                      </a:lnTo>
                      <a:lnTo>
                        <a:pt x="951" y="252"/>
                      </a:lnTo>
                      <a:lnTo>
                        <a:pt x="959" y="255"/>
                      </a:lnTo>
                      <a:lnTo>
                        <a:pt x="973" y="257"/>
                      </a:lnTo>
                      <a:lnTo>
                        <a:pt x="985" y="261"/>
                      </a:lnTo>
                      <a:lnTo>
                        <a:pt x="990" y="265"/>
                      </a:lnTo>
                      <a:lnTo>
                        <a:pt x="995" y="269"/>
                      </a:lnTo>
                      <a:lnTo>
                        <a:pt x="997" y="275"/>
                      </a:lnTo>
                      <a:lnTo>
                        <a:pt x="999" y="281"/>
                      </a:lnTo>
                      <a:lnTo>
                        <a:pt x="1004" y="283"/>
                      </a:lnTo>
                      <a:lnTo>
                        <a:pt x="1008" y="281"/>
                      </a:lnTo>
                      <a:lnTo>
                        <a:pt x="1013" y="281"/>
                      </a:lnTo>
                      <a:lnTo>
                        <a:pt x="1015" y="280"/>
                      </a:lnTo>
                      <a:lnTo>
                        <a:pt x="1018" y="278"/>
                      </a:lnTo>
                      <a:lnTo>
                        <a:pt x="1021" y="276"/>
                      </a:lnTo>
                      <a:lnTo>
                        <a:pt x="1022" y="272"/>
                      </a:lnTo>
                      <a:lnTo>
                        <a:pt x="1024" y="269"/>
                      </a:lnTo>
                      <a:lnTo>
                        <a:pt x="1029" y="272"/>
                      </a:lnTo>
                      <a:lnTo>
                        <a:pt x="1034" y="277"/>
                      </a:lnTo>
                      <a:lnTo>
                        <a:pt x="1038" y="283"/>
                      </a:lnTo>
                      <a:lnTo>
                        <a:pt x="1042" y="288"/>
                      </a:lnTo>
                      <a:lnTo>
                        <a:pt x="1044" y="295"/>
                      </a:lnTo>
                      <a:lnTo>
                        <a:pt x="1046" y="303"/>
                      </a:lnTo>
                      <a:lnTo>
                        <a:pt x="1047" y="310"/>
                      </a:lnTo>
                      <a:lnTo>
                        <a:pt x="1048" y="318"/>
                      </a:lnTo>
                      <a:lnTo>
                        <a:pt x="1052" y="319"/>
                      </a:lnTo>
                      <a:lnTo>
                        <a:pt x="1054" y="318"/>
                      </a:lnTo>
                      <a:lnTo>
                        <a:pt x="1056" y="317"/>
                      </a:lnTo>
                      <a:lnTo>
                        <a:pt x="1057" y="316"/>
                      </a:lnTo>
                      <a:lnTo>
                        <a:pt x="1059" y="311"/>
                      </a:lnTo>
                      <a:lnTo>
                        <a:pt x="1061" y="306"/>
                      </a:lnTo>
                      <a:lnTo>
                        <a:pt x="1074" y="320"/>
                      </a:lnTo>
                      <a:lnTo>
                        <a:pt x="1088" y="334"/>
                      </a:lnTo>
                      <a:lnTo>
                        <a:pt x="1096" y="338"/>
                      </a:lnTo>
                      <a:lnTo>
                        <a:pt x="1106" y="343"/>
                      </a:lnTo>
                      <a:lnTo>
                        <a:pt x="1113" y="344"/>
                      </a:lnTo>
                      <a:lnTo>
                        <a:pt x="1118" y="344"/>
                      </a:lnTo>
                      <a:lnTo>
                        <a:pt x="1126" y="344"/>
                      </a:lnTo>
                      <a:lnTo>
                        <a:pt x="1134" y="343"/>
                      </a:lnTo>
                      <a:lnTo>
                        <a:pt x="1128" y="350"/>
                      </a:lnTo>
                      <a:lnTo>
                        <a:pt x="1125" y="358"/>
                      </a:lnTo>
                      <a:lnTo>
                        <a:pt x="1125" y="362"/>
                      </a:lnTo>
                      <a:lnTo>
                        <a:pt x="1126" y="364"/>
                      </a:lnTo>
                      <a:lnTo>
                        <a:pt x="1130" y="366"/>
                      </a:lnTo>
                      <a:lnTo>
                        <a:pt x="1134" y="367"/>
                      </a:lnTo>
                      <a:lnTo>
                        <a:pt x="1135" y="372"/>
                      </a:lnTo>
                      <a:lnTo>
                        <a:pt x="1135" y="376"/>
                      </a:lnTo>
                      <a:lnTo>
                        <a:pt x="1135" y="379"/>
                      </a:lnTo>
                      <a:lnTo>
                        <a:pt x="1133" y="384"/>
                      </a:lnTo>
                      <a:lnTo>
                        <a:pt x="1130" y="390"/>
                      </a:lnTo>
                      <a:lnTo>
                        <a:pt x="1124" y="397"/>
                      </a:lnTo>
                      <a:lnTo>
                        <a:pt x="1122" y="400"/>
                      </a:lnTo>
                      <a:lnTo>
                        <a:pt x="1121" y="403"/>
                      </a:lnTo>
                      <a:lnTo>
                        <a:pt x="1120" y="406"/>
                      </a:lnTo>
                      <a:lnTo>
                        <a:pt x="1120" y="408"/>
                      </a:lnTo>
                      <a:lnTo>
                        <a:pt x="1121" y="410"/>
                      </a:lnTo>
                      <a:lnTo>
                        <a:pt x="1124" y="413"/>
                      </a:lnTo>
                      <a:lnTo>
                        <a:pt x="1127" y="415"/>
                      </a:lnTo>
                      <a:lnTo>
                        <a:pt x="1134" y="416"/>
                      </a:lnTo>
                      <a:lnTo>
                        <a:pt x="1127" y="422"/>
                      </a:lnTo>
                      <a:lnTo>
                        <a:pt x="1120" y="427"/>
                      </a:lnTo>
                      <a:lnTo>
                        <a:pt x="1112" y="430"/>
                      </a:lnTo>
                      <a:lnTo>
                        <a:pt x="1104" y="435"/>
                      </a:lnTo>
                      <a:lnTo>
                        <a:pt x="1096" y="441"/>
                      </a:lnTo>
                      <a:lnTo>
                        <a:pt x="1091" y="446"/>
                      </a:lnTo>
                      <a:lnTo>
                        <a:pt x="1088" y="451"/>
                      </a:lnTo>
                      <a:lnTo>
                        <a:pt x="1086" y="454"/>
                      </a:lnTo>
                      <a:lnTo>
                        <a:pt x="1085" y="459"/>
                      </a:lnTo>
                      <a:lnTo>
                        <a:pt x="1085" y="465"/>
                      </a:lnTo>
                      <a:lnTo>
                        <a:pt x="1090" y="473"/>
                      </a:lnTo>
                      <a:lnTo>
                        <a:pt x="1096" y="478"/>
                      </a:lnTo>
                      <a:lnTo>
                        <a:pt x="1102" y="482"/>
                      </a:lnTo>
                      <a:lnTo>
                        <a:pt x="1108" y="484"/>
                      </a:lnTo>
                      <a:lnTo>
                        <a:pt x="1116" y="484"/>
                      </a:lnTo>
                      <a:lnTo>
                        <a:pt x="1123" y="484"/>
                      </a:lnTo>
                      <a:lnTo>
                        <a:pt x="1131" y="484"/>
                      </a:lnTo>
                      <a:lnTo>
                        <a:pt x="1138" y="483"/>
                      </a:lnTo>
                      <a:lnTo>
                        <a:pt x="1145" y="482"/>
                      </a:lnTo>
                      <a:lnTo>
                        <a:pt x="1152" y="481"/>
                      </a:lnTo>
                      <a:lnTo>
                        <a:pt x="1159" y="481"/>
                      </a:lnTo>
                      <a:lnTo>
                        <a:pt x="1165" y="482"/>
                      </a:lnTo>
                      <a:lnTo>
                        <a:pt x="1171" y="484"/>
                      </a:lnTo>
                      <a:lnTo>
                        <a:pt x="1175" y="488"/>
                      </a:lnTo>
                      <a:lnTo>
                        <a:pt x="1180" y="494"/>
                      </a:lnTo>
                      <a:lnTo>
                        <a:pt x="1183" y="502"/>
                      </a:lnTo>
                      <a:lnTo>
                        <a:pt x="1186" y="501"/>
                      </a:lnTo>
                      <a:lnTo>
                        <a:pt x="1189" y="499"/>
                      </a:lnTo>
                      <a:lnTo>
                        <a:pt x="1191" y="496"/>
                      </a:lnTo>
                      <a:lnTo>
                        <a:pt x="1192" y="493"/>
                      </a:lnTo>
                      <a:lnTo>
                        <a:pt x="1193" y="485"/>
                      </a:lnTo>
                      <a:lnTo>
                        <a:pt x="1195" y="477"/>
                      </a:lnTo>
                      <a:lnTo>
                        <a:pt x="1197" y="477"/>
                      </a:lnTo>
                      <a:lnTo>
                        <a:pt x="1200" y="478"/>
                      </a:lnTo>
                      <a:lnTo>
                        <a:pt x="1202" y="479"/>
                      </a:lnTo>
                      <a:lnTo>
                        <a:pt x="1203" y="482"/>
                      </a:lnTo>
                      <a:lnTo>
                        <a:pt x="1205" y="486"/>
                      </a:lnTo>
                      <a:lnTo>
                        <a:pt x="1205" y="492"/>
                      </a:lnTo>
                      <a:lnTo>
                        <a:pt x="1205" y="497"/>
                      </a:lnTo>
                      <a:lnTo>
                        <a:pt x="1205" y="503"/>
                      </a:lnTo>
                      <a:lnTo>
                        <a:pt x="1205" y="508"/>
                      </a:lnTo>
                      <a:lnTo>
                        <a:pt x="1207" y="514"/>
                      </a:lnTo>
                      <a:lnTo>
                        <a:pt x="1213" y="526"/>
                      </a:lnTo>
                      <a:lnTo>
                        <a:pt x="1220" y="538"/>
                      </a:lnTo>
                      <a:lnTo>
                        <a:pt x="1224" y="538"/>
                      </a:lnTo>
                      <a:lnTo>
                        <a:pt x="1230" y="536"/>
                      </a:lnTo>
                      <a:lnTo>
                        <a:pt x="1234" y="533"/>
                      </a:lnTo>
                      <a:lnTo>
                        <a:pt x="1239" y="531"/>
                      </a:lnTo>
                      <a:lnTo>
                        <a:pt x="1241" y="531"/>
                      </a:lnTo>
                      <a:lnTo>
                        <a:pt x="1242" y="532"/>
                      </a:lnTo>
                      <a:lnTo>
                        <a:pt x="1243" y="534"/>
                      </a:lnTo>
                      <a:lnTo>
                        <a:pt x="1244" y="536"/>
                      </a:lnTo>
                      <a:lnTo>
                        <a:pt x="1244" y="546"/>
                      </a:lnTo>
                      <a:lnTo>
                        <a:pt x="1244" y="563"/>
                      </a:lnTo>
                      <a:lnTo>
                        <a:pt x="1253" y="562"/>
                      </a:lnTo>
                      <a:lnTo>
                        <a:pt x="1262" y="560"/>
                      </a:lnTo>
                      <a:lnTo>
                        <a:pt x="1270" y="557"/>
                      </a:lnTo>
                      <a:lnTo>
                        <a:pt x="1278" y="554"/>
                      </a:lnTo>
                      <a:lnTo>
                        <a:pt x="1285" y="551"/>
                      </a:lnTo>
                      <a:lnTo>
                        <a:pt x="1294" y="548"/>
                      </a:lnTo>
                      <a:lnTo>
                        <a:pt x="1304" y="548"/>
                      </a:lnTo>
                      <a:lnTo>
                        <a:pt x="1318" y="551"/>
                      </a:lnTo>
                      <a:lnTo>
                        <a:pt x="1322" y="558"/>
                      </a:lnTo>
                      <a:lnTo>
                        <a:pt x="1325" y="566"/>
                      </a:lnTo>
                      <a:lnTo>
                        <a:pt x="1328" y="571"/>
                      </a:lnTo>
                      <a:lnTo>
                        <a:pt x="1329" y="576"/>
                      </a:lnTo>
                      <a:lnTo>
                        <a:pt x="1329" y="582"/>
                      </a:lnTo>
                      <a:lnTo>
                        <a:pt x="1330" y="587"/>
                      </a:lnTo>
                      <a:lnTo>
                        <a:pt x="1348" y="587"/>
                      </a:lnTo>
                      <a:lnTo>
                        <a:pt x="1367" y="587"/>
                      </a:lnTo>
                      <a:lnTo>
                        <a:pt x="1371" y="587"/>
                      </a:lnTo>
                      <a:lnTo>
                        <a:pt x="1374" y="589"/>
                      </a:lnTo>
                      <a:lnTo>
                        <a:pt x="1377" y="591"/>
                      </a:lnTo>
                      <a:lnTo>
                        <a:pt x="1379" y="593"/>
                      </a:lnTo>
                      <a:lnTo>
                        <a:pt x="1380" y="596"/>
                      </a:lnTo>
                      <a:lnTo>
                        <a:pt x="1381" y="601"/>
                      </a:lnTo>
                      <a:lnTo>
                        <a:pt x="1380" y="605"/>
                      </a:lnTo>
                      <a:lnTo>
                        <a:pt x="1379" y="612"/>
                      </a:lnTo>
                      <a:lnTo>
                        <a:pt x="1392" y="606"/>
                      </a:lnTo>
                      <a:lnTo>
                        <a:pt x="1401" y="604"/>
                      </a:lnTo>
                      <a:lnTo>
                        <a:pt x="1404" y="604"/>
                      </a:lnTo>
                      <a:lnTo>
                        <a:pt x="1407" y="605"/>
                      </a:lnTo>
                      <a:lnTo>
                        <a:pt x="1409" y="606"/>
                      </a:lnTo>
                      <a:lnTo>
                        <a:pt x="1410" y="609"/>
                      </a:lnTo>
                      <a:lnTo>
                        <a:pt x="1413" y="613"/>
                      </a:lnTo>
                      <a:lnTo>
                        <a:pt x="1419" y="617"/>
                      </a:lnTo>
                      <a:lnTo>
                        <a:pt x="1422" y="620"/>
                      </a:lnTo>
                      <a:lnTo>
                        <a:pt x="1427" y="621"/>
                      </a:lnTo>
                      <a:lnTo>
                        <a:pt x="1432" y="623"/>
                      </a:lnTo>
                      <a:lnTo>
                        <a:pt x="1440" y="624"/>
                      </a:lnTo>
                      <a:lnTo>
                        <a:pt x="1442" y="630"/>
                      </a:lnTo>
                      <a:lnTo>
                        <a:pt x="1443" y="634"/>
                      </a:lnTo>
                      <a:lnTo>
                        <a:pt x="1443" y="639"/>
                      </a:lnTo>
                      <a:lnTo>
                        <a:pt x="1441" y="642"/>
                      </a:lnTo>
                      <a:lnTo>
                        <a:pt x="1439" y="645"/>
                      </a:lnTo>
                      <a:lnTo>
                        <a:pt x="1436" y="649"/>
                      </a:lnTo>
                      <a:lnTo>
                        <a:pt x="1432" y="651"/>
                      </a:lnTo>
                      <a:lnTo>
                        <a:pt x="1428" y="654"/>
                      </a:lnTo>
                      <a:lnTo>
                        <a:pt x="1410" y="660"/>
                      </a:lnTo>
                      <a:lnTo>
                        <a:pt x="1403" y="661"/>
                      </a:lnTo>
                      <a:lnTo>
                        <a:pt x="1401" y="663"/>
                      </a:lnTo>
                      <a:lnTo>
                        <a:pt x="1401" y="666"/>
                      </a:lnTo>
                      <a:lnTo>
                        <a:pt x="1403" y="669"/>
                      </a:lnTo>
                      <a:lnTo>
                        <a:pt x="1406" y="671"/>
                      </a:lnTo>
                      <a:lnTo>
                        <a:pt x="1408" y="672"/>
                      </a:lnTo>
                      <a:lnTo>
                        <a:pt x="1411" y="673"/>
                      </a:lnTo>
                      <a:lnTo>
                        <a:pt x="1413" y="674"/>
                      </a:lnTo>
                      <a:lnTo>
                        <a:pt x="1416" y="673"/>
                      </a:lnTo>
                      <a:lnTo>
                        <a:pt x="1404" y="684"/>
                      </a:lnTo>
                      <a:lnTo>
                        <a:pt x="1393" y="692"/>
                      </a:lnTo>
                      <a:lnTo>
                        <a:pt x="1383" y="699"/>
                      </a:lnTo>
                      <a:lnTo>
                        <a:pt x="1373" y="704"/>
                      </a:lnTo>
                      <a:lnTo>
                        <a:pt x="1364" y="711"/>
                      </a:lnTo>
                      <a:lnTo>
                        <a:pt x="1356" y="720"/>
                      </a:lnTo>
                      <a:lnTo>
                        <a:pt x="1352" y="725"/>
                      </a:lnTo>
                      <a:lnTo>
                        <a:pt x="1348" y="731"/>
                      </a:lnTo>
                      <a:lnTo>
                        <a:pt x="1344" y="739"/>
                      </a:lnTo>
                      <a:lnTo>
                        <a:pt x="1342" y="747"/>
                      </a:lnTo>
                      <a:lnTo>
                        <a:pt x="1337" y="747"/>
                      </a:lnTo>
                      <a:lnTo>
                        <a:pt x="1332" y="747"/>
                      </a:lnTo>
                      <a:lnTo>
                        <a:pt x="1329" y="747"/>
                      </a:lnTo>
                      <a:lnTo>
                        <a:pt x="1325" y="749"/>
                      </a:lnTo>
                      <a:lnTo>
                        <a:pt x="1322" y="750"/>
                      </a:lnTo>
                      <a:lnTo>
                        <a:pt x="1320" y="752"/>
                      </a:lnTo>
                      <a:lnTo>
                        <a:pt x="1319" y="755"/>
                      </a:lnTo>
                      <a:lnTo>
                        <a:pt x="1318" y="759"/>
                      </a:lnTo>
                      <a:lnTo>
                        <a:pt x="1303" y="754"/>
                      </a:lnTo>
                      <a:lnTo>
                        <a:pt x="1282" y="751"/>
                      </a:lnTo>
                      <a:lnTo>
                        <a:pt x="1272" y="749"/>
                      </a:lnTo>
                      <a:lnTo>
                        <a:pt x="1264" y="745"/>
                      </a:lnTo>
                      <a:lnTo>
                        <a:pt x="1261" y="743"/>
                      </a:lnTo>
                      <a:lnTo>
                        <a:pt x="1259" y="741"/>
                      </a:lnTo>
                      <a:lnTo>
                        <a:pt x="1256" y="738"/>
                      </a:lnTo>
                      <a:lnTo>
                        <a:pt x="1256" y="734"/>
                      </a:lnTo>
                      <a:lnTo>
                        <a:pt x="1255" y="730"/>
                      </a:lnTo>
                      <a:lnTo>
                        <a:pt x="1253" y="726"/>
                      </a:lnTo>
                      <a:lnTo>
                        <a:pt x="1251" y="724"/>
                      </a:lnTo>
                      <a:lnTo>
                        <a:pt x="1246" y="723"/>
                      </a:lnTo>
                      <a:lnTo>
                        <a:pt x="1238" y="721"/>
                      </a:lnTo>
                      <a:lnTo>
                        <a:pt x="1226" y="719"/>
                      </a:lnTo>
                      <a:lnTo>
                        <a:pt x="1222" y="718"/>
                      </a:lnTo>
                      <a:lnTo>
                        <a:pt x="1218" y="716"/>
                      </a:lnTo>
                      <a:lnTo>
                        <a:pt x="1213" y="713"/>
                      </a:lnTo>
                      <a:lnTo>
                        <a:pt x="1210" y="711"/>
                      </a:lnTo>
                      <a:lnTo>
                        <a:pt x="1207" y="706"/>
                      </a:lnTo>
                      <a:lnTo>
                        <a:pt x="1205" y="701"/>
                      </a:lnTo>
                      <a:lnTo>
                        <a:pt x="1205" y="694"/>
                      </a:lnTo>
                      <a:lnTo>
                        <a:pt x="1207" y="685"/>
                      </a:lnTo>
                      <a:lnTo>
                        <a:pt x="1200" y="686"/>
                      </a:lnTo>
                      <a:lnTo>
                        <a:pt x="1194" y="685"/>
                      </a:lnTo>
                      <a:lnTo>
                        <a:pt x="1191" y="683"/>
                      </a:lnTo>
                      <a:lnTo>
                        <a:pt x="1187" y="681"/>
                      </a:lnTo>
                      <a:lnTo>
                        <a:pt x="1185" y="676"/>
                      </a:lnTo>
                      <a:lnTo>
                        <a:pt x="1184" y="672"/>
                      </a:lnTo>
                      <a:lnTo>
                        <a:pt x="1183" y="666"/>
                      </a:lnTo>
                      <a:lnTo>
                        <a:pt x="1183" y="661"/>
                      </a:lnTo>
                      <a:lnTo>
                        <a:pt x="1171" y="661"/>
                      </a:lnTo>
                      <a:lnTo>
                        <a:pt x="1159" y="661"/>
                      </a:lnTo>
                      <a:lnTo>
                        <a:pt x="1146" y="661"/>
                      </a:lnTo>
                      <a:lnTo>
                        <a:pt x="1134" y="661"/>
                      </a:lnTo>
                      <a:lnTo>
                        <a:pt x="1130" y="661"/>
                      </a:lnTo>
                      <a:lnTo>
                        <a:pt x="1126" y="662"/>
                      </a:lnTo>
                      <a:lnTo>
                        <a:pt x="1123" y="664"/>
                      </a:lnTo>
                      <a:lnTo>
                        <a:pt x="1122" y="668"/>
                      </a:lnTo>
                      <a:lnTo>
                        <a:pt x="1120" y="674"/>
                      </a:lnTo>
                      <a:lnTo>
                        <a:pt x="1120" y="684"/>
                      </a:lnTo>
                      <a:lnTo>
                        <a:pt x="1121" y="694"/>
                      </a:lnTo>
                      <a:lnTo>
                        <a:pt x="1122" y="704"/>
                      </a:lnTo>
                      <a:lnTo>
                        <a:pt x="1123" y="714"/>
                      </a:lnTo>
                      <a:lnTo>
                        <a:pt x="1122" y="722"/>
                      </a:lnTo>
                      <a:lnTo>
                        <a:pt x="1122" y="726"/>
                      </a:lnTo>
                      <a:lnTo>
                        <a:pt x="1124" y="730"/>
                      </a:lnTo>
                      <a:lnTo>
                        <a:pt x="1126" y="733"/>
                      </a:lnTo>
                      <a:lnTo>
                        <a:pt x="1128" y="736"/>
                      </a:lnTo>
                      <a:lnTo>
                        <a:pt x="1134" y="742"/>
                      </a:lnTo>
                      <a:lnTo>
                        <a:pt x="1140" y="747"/>
                      </a:lnTo>
                      <a:lnTo>
                        <a:pt x="1146" y="751"/>
                      </a:lnTo>
                      <a:lnTo>
                        <a:pt x="1152" y="757"/>
                      </a:lnTo>
                      <a:lnTo>
                        <a:pt x="1154" y="760"/>
                      </a:lnTo>
                      <a:lnTo>
                        <a:pt x="1155" y="763"/>
                      </a:lnTo>
                      <a:lnTo>
                        <a:pt x="1157" y="767"/>
                      </a:lnTo>
                      <a:lnTo>
                        <a:pt x="1159" y="771"/>
                      </a:lnTo>
                      <a:lnTo>
                        <a:pt x="1163" y="769"/>
                      </a:lnTo>
                      <a:lnTo>
                        <a:pt x="1169" y="768"/>
                      </a:lnTo>
                      <a:lnTo>
                        <a:pt x="1173" y="768"/>
                      </a:lnTo>
                      <a:lnTo>
                        <a:pt x="1177" y="769"/>
                      </a:lnTo>
                      <a:lnTo>
                        <a:pt x="1185" y="772"/>
                      </a:lnTo>
                      <a:lnTo>
                        <a:pt x="1192" y="777"/>
                      </a:lnTo>
                      <a:lnTo>
                        <a:pt x="1197" y="780"/>
                      </a:lnTo>
                      <a:lnTo>
                        <a:pt x="1202" y="782"/>
                      </a:lnTo>
                      <a:lnTo>
                        <a:pt x="1204" y="781"/>
                      </a:lnTo>
                      <a:lnTo>
                        <a:pt x="1205" y="780"/>
                      </a:lnTo>
                      <a:lnTo>
                        <a:pt x="1206" y="777"/>
                      </a:lnTo>
                      <a:lnTo>
                        <a:pt x="1207" y="771"/>
                      </a:lnTo>
                      <a:lnTo>
                        <a:pt x="1213" y="778"/>
                      </a:lnTo>
                      <a:lnTo>
                        <a:pt x="1218" y="784"/>
                      </a:lnTo>
                      <a:lnTo>
                        <a:pt x="1222" y="792"/>
                      </a:lnTo>
                      <a:lnTo>
                        <a:pt x="1225" y="802"/>
                      </a:lnTo>
                      <a:lnTo>
                        <a:pt x="1228" y="811"/>
                      </a:lnTo>
                      <a:lnTo>
                        <a:pt x="1230" y="822"/>
                      </a:lnTo>
                      <a:lnTo>
                        <a:pt x="1231" y="833"/>
                      </a:lnTo>
                      <a:lnTo>
                        <a:pt x="1232" y="844"/>
                      </a:lnTo>
                      <a:lnTo>
                        <a:pt x="1231" y="847"/>
                      </a:lnTo>
                      <a:lnTo>
                        <a:pt x="1231" y="849"/>
                      </a:lnTo>
                      <a:lnTo>
                        <a:pt x="1232" y="850"/>
                      </a:lnTo>
                      <a:lnTo>
                        <a:pt x="1233" y="851"/>
                      </a:lnTo>
                      <a:lnTo>
                        <a:pt x="1236" y="853"/>
                      </a:lnTo>
                      <a:lnTo>
                        <a:pt x="1241" y="853"/>
                      </a:lnTo>
                      <a:lnTo>
                        <a:pt x="1245" y="854"/>
                      </a:lnTo>
                      <a:lnTo>
                        <a:pt x="1250" y="854"/>
                      </a:lnTo>
                      <a:lnTo>
                        <a:pt x="1254" y="854"/>
                      </a:lnTo>
                      <a:lnTo>
                        <a:pt x="1256" y="857"/>
                      </a:lnTo>
                      <a:lnTo>
                        <a:pt x="1259" y="862"/>
                      </a:lnTo>
                      <a:lnTo>
                        <a:pt x="1260" y="869"/>
                      </a:lnTo>
                      <a:lnTo>
                        <a:pt x="1261" y="877"/>
                      </a:lnTo>
                      <a:lnTo>
                        <a:pt x="1261" y="883"/>
                      </a:lnTo>
                      <a:lnTo>
                        <a:pt x="1260" y="899"/>
                      </a:lnTo>
                      <a:lnTo>
                        <a:pt x="1256" y="915"/>
                      </a:lnTo>
                      <a:lnTo>
                        <a:pt x="1249" y="943"/>
                      </a:lnTo>
                      <a:lnTo>
                        <a:pt x="1244" y="967"/>
                      </a:lnTo>
                      <a:lnTo>
                        <a:pt x="1240" y="968"/>
                      </a:lnTo>
                      <a:lnTo>
                        <a:pt x="1235" y="969"/>
                      </a:lnTo>
                      <a:lnTo>
                        <a:pt x="1233" y="969"/>
                      </a:lnTo>
                      <a:lnTo>
                        <a:pt x="1230" y="969"/>
                      </a:lnTo>
                      <a:lnTo>
                        <a:pt x="1226" y="966"/>
                      </a:lnTo>
                      <a:lnTo>
                        <a:pt x="1225" y="961"/>
                      </a:lnTo>
                      <a:lnTo>
                        <a:pt x="1224" y="956"/>
                      </a:lnTo>
                      <a:lnTo>
                        <a:pt x="1223" y="950"/>
                      </a:lnTo>
                      <a:lnTo>
                        <a:pt x="1222" y="946"/>
                      </a:lnTo>
                      <a:lnTo>
                        <a:pt x="1220" y="942"/>
                      </a:lnTo>
                      <a:lnTo>
                        <a:pt x="1211" y="938"/>
                      </a:lnTo>
                      <a:lnTo>
                        <a:pt x="1202" y="936"/>
                      </a:lnTo>
                      <a:lnTo>
                        <a:pt x="1192" y="933"/>
                      </a:lnTo>
                      <a:lnTo>
                        <a:pt x="1183" y="931"/>
                      </a:lnTo>
                      <a:lnTo>
                        <a:pt x="1173" y="928"/>
                      </a:lnTo>
                      <a:lnTo>
                        <a:pt x="1166" y="923"/>
                      </a:lnTo>
                      <a:lnTo>
                        <a:pt x="1163" y="920"/>
                      </a:lnTo>
                      <a:lnTo>
                        <a:pt x="1161" y="916"/>
                      </a:lnTo>
                      <a:lnTo>
                        <a:pt x="1159" y="911"/>
                      </a:lnTo>
                      <a:lnTo>
                        <a:pt x="1159" y="906"/>
                      </a:lnTo>
                      <a:lnTo>
                        <a:pt x="1150" y="907"/>
                      </a:lnTo>
                      <a:lnTo>
                        <a:pt x="1142" y="907"/>
                      </a:lnTo>
                      <a:lnTo>
                        <a:pt x="1135" y="906"/>
                      </a:lnTo>
                      <a:lnTo>
                        <a:pt x="1130" y="903"/>
                      </a:lnTo>
                      <a:lnTo>
                        <a:pt x="1120" y="898"/>
                      </a:lnTo>
                      <a:lnTo>
                        <a:pt x="1112" y="891"/>
                      </a:lnTo>
                      <a:lnTo>
                        <a:pt x="1107" y="888"/>
                      </a:lnTo>
                      <a:lnTo>
                        <a:pt x="1103" y="884"/>
                      </a:lnTo>
                      <a:lnTo>
                        <a:pt x="1097" y="882"/>
                      </a:lnTo>
                      <a:lnTo>
                        <a:pt x="1092" y="880"/>
                      </a:lnTo>
                      <a:lnTo>
                        <a:pt x="1086" y="879"/>
                      </a:lnTo>
                      <a:lnTo>
                        <a:pt x="1078" y="878"/>
                      </a:lnTo>
                      <a:lnTo>
                        <a:pt x="1069" y="879"/>
                      </a:lnTo>
                      <a:lnTo>
                        <a:pt x="1061" y="881"/>
                      </a:lnTo>
                      <a:lnTo>
                        <a:pt x="1061" y="884"/>
                      </a:lnTo>
                      <a:lnTo>
                        <a:pt x="1063" y="888"/>
                      </a:lnTo>
                      <a:lnTo>
                        <a:pt x="1065" y="890"/>
                      </a:lnTo>
                      <a:lnTo>
                        <a:pt x="1067" y="892"/>
                      </a:lnTo>
                      <a:lnTo>
                        <a:pt x="1074" y="894"/>
                      </a:lnTo>
                      <a:lnTo>
                        <a:pt x="1083" y="896"/>
                      </a:lnTo>
                      <a:lnTo>
                        <a:pt x="1091" y="897"/>
                      </a:lnTo>
                      <a:lnTo>
                        <a:pt x="1098" y="898"/>
                      </a:lnTo>
                      <a:lnTo>
                        <a:pt x="1102" y="899"/>
                      </a:lnTo>
                      <a:lnTo>
                        <a:pt x="1105" y="900"/>
                      </a:lnTo>
                      <a:lnTo>
                        <a:pt x="1107" y="902"/>
                      </a:lnTo>
                      <a:lnTo>
                        <a:pt x="1110" y="906"/>
                      </a:lnTo>
                      <a:lnTo>
                        <a:pt x="1103" y="912"/>
                      </a:lnTo>
                      <a:lnTo>
                        <a:pt x="1098" y="917"/>
                      </a:lnTo>
                      <a:lnTo>
                        <a:pt x="1097" y="921"/>
                      </a:lnTo>
                      <a:lnTo>
                        <a:pt x="1097" y="925"/>
                      </a:lnTo>
                      <a:lnTo>
                        <a:pt x="1098" y="927"/>
                      </a:lnTo>
                      <a:lnTo>
                        <a:pt x="1102" y="929"/>
                      </a:lnTo>
                      <a:lnTo>
                        <a:pt x="1105" y="930"/>
                      </a:lnTo>
                      <a:lnTo>
                        <a:pt x="1108" y="931"/>
                      </a:lnTo>
                      <a:lnTo>
                        <a:pt x="1116" y="932"/>
                      </a:lnTo>
                      <a:lnTo>
                        <a:pt x="1121" y="933"/>
                      </a:lnTo>
                      <a:lnTo>
                        <a:pt x="1121" y="935"/>
                      </a:lnTo>
                      <a:lnTo>
                        <a:pt x="1120" y="937"/>
                      </a:lnTo>
                      <a:lnTo>
                        <a:pt x="1115" y="939"/>
                      </a:lnTo>
                      <a:lnTo>
                        <a:pt x="1110" y="942"/>
                      </a:lnTo>
                      <a:lnTo>
                        <a:pt x="1111" y="946"/>
                      </a:lnTo>
                      <a:lnTo>
                        <a:pt x="1112" y="948"/>
                      </a:lnTo>
                      <a:lnTo>
                        <a:pt x="1114" y="950"/>
                      </a:lnTo>
                      <a:lnTo>
                        <a:pt x="1116" y="952"/>
                      </a:lnTo>
                      <a:lnTo>
                        <a:pt x="1122" y="956"/>
                      </a:lnTo>
                      <a:lnTo>
                        <a:pt x="1130" y="958"/>
                      </a:lnTo>
                      <a:lnTo>
                        <a:pt x="1144" y="961"/>
                      </a:lnTo>
                      <a:lnTo>
                        <a:pt x="1159" y="967"/>
                      </a:lnTo>
                      <a:lnTo>
                        <a:pt x="1161" y="970"/>
                      </a:lnTo>
                      <a:lnTo>
                        <a:pt x="1162" y="974"/>
                      </a:lnTo>
                      <a:lnTo>
                        <a:pt x="1162" y="976"/>
                      </a:lnTo>
                      <a:lnTo>
                        <a:pt x="1163" y="977"/>
                      </a:lnTo>
                      <a:lnTo>
                        <a:pt x="1166" y="978"/>
                      </a:lnTo>
                      <a:lnTo>
                        <a:pt x="1171" y="979"/>
                      </a:lnTo>
                      <a:lnTo>
                        <a:pt x="1177" y="979"/>
                      </a:lnTo>
                      <a:lnTo>
                        <a:pt x="1183" y="980"/>
                      </a:lnTo>
                      <a:lnTo>
                        <a:pt x="1186" y="982"/>
                      </a:lnTo>
                      <a:lnTo>
                        <a:pt x="1190" y="985"/>
                      </a:lnTo>
                      <a:lnTo>
                        <a:pt x="1192" y="988"/>
                      </a:lnTo>
                      <a:lnTo>
                        <a:pt x="1193" y="991"/>
                      </a:lnTo>
                      <a:lnTo>
                        <a:pt x="1194" y="997"/>
                      </a:lnTo>
                      <a:lnTo>
                        <a:pt x="1195" y="1004"/>
                      </a:lnTo>
                      <a:lnTo>
                        <a:pt x="1182" y="1005"/>
                      </a:lnTo>
                      <a:lnTo>
                        <a:pt x="1170" y="1004"/>
                      </a:lnTo>
                      <a:lnTo>
                        <a:pt x="1159" y="1002"/>
                      </a:lnTo>
                      <a:lnTo>
                        <a:pt x="1149" y="999"/>
                      </a:lnTo>
                      <a:lnTo>
                        <a:pt x="1138" y="996"/>
                      </a:lnTo>
                      <a:lnTo>
                        <a:pt x="1130" y="991"/>
                      </a:lnTo>
                      <a:lnTo>
                        <a:pt x="1120" y="986"/>
                      </a:lnTo>
                      <a:lnTo>
                        <a:pt x="1110" y="979"/>
                      </a:lnTo>
                      <a:lnTo>
                        <a:pt x="1103" y="976"/>
                      </a:lnTo>
                      <a:lnTo>
                        <a:pt x="1094" y="974"/>
                      </a:lnTo>
                      <a:lnTo>
                        <a:pt x="1085" y="971"/>
                      </a:lnTo>
                      <a:lnTo>
                        <a:pt x="1076" y="969"/>
                      </a:lnTo>
                      <a:lnTo>
                        <a:pt x="1065" y="967"/>
                      </a:lnTo>
                      <a:lnTo>
                        <a:pt x="1055" y="963"/>
                      </a:lnTo>
                      <a:lnTo>
                        <a:pt x="1045" y="960"/>
                      </a:lnTo>
                      <a:lnTo>
                        <a:pt x="1036" y="955"/>
                      </a:lnTo>
                      <a:lnTo>
                        <a:pt x="1023" y="947"/>
                      </a:lnTo>
                      <a:lnTo>
                        <a:pt x="1006" y="939"/>
                      </a:lnTo>
                      <a:lnTo>
                        <a:pt x="997" y="936"/>
                      </a:lnTo>
                      <a:lnTo>
                        <a:pt x="989" y="933"/>
                      </a:lnTo>
                      <a:lnTo>
                        <a:pt x="982" y="931"/>
                      </a:lnTo>
                      <a:lnTo>
                        <a:pt x="975" y="930"/>
                      </a:lnTo>
                      <a:lnTo>
                        <a:pt x="969" y="929"/>
                      </a:lnTo>
                      <a:lnTo>
                        <a:pt x="965" y="927"/>
                      </a:lnTo>
                      <a:lnTo>
                        <a:pt x="963" y="923"/>
                      </a:lnTo>
                      <a:lnTo>
                        <a:pt x="959" y="919"/>
                      </a:lnTo>
                      <a:lnTo>
                        <a:pt x="956" y="911"/>
                      </a:lnTo>
                      <a:lnTo>
                        <a:pt x="950" y="906"/>
                      </a:lnTo>
                      <a:lnTo>
                        <a:pt x="945" y="903"/>
                      </a:lnTo>
                      <a:lnTo>
                        <a:pt x="938" y="902"/>
                      </a:lnTo>
                      <a:lnTo>
                        <a:pt x="931" y="901"/>
                      </a:lnTo>
                      <a:lnTo>
                        <a:pt x="925" y="900"/>
                      </a:lnTo>
                      <a:lnTo>
                        <a:pt x="918" y="900"/>
                      </a:lnTo>
                      <a:lnTo>
                        <a:pt x="911" y="899"/>
                      </a:lnTo>
                      <a:lnTo>
                        <a:pt x="906" y="897"/>
                      </a:lnTo>
                      <a:lnTo>
                        <a:pt x="901" y="893"/>
                      </a:lnTo>
                      <a:lnTo>
                        <a:pt x="898" y="890"/>
                      </a:lnTo>
                      <a:lnTo>
                        <a:pt x="896" y="886"/>
                      </a:lnTo>
                      <a:lnTo>
                        <a:pt x="895" y="881"/>
                      </a:lnTo>
                      <a:lnTo>
                        <a:pt x="894" y="876"/>
                      </a:lnTo>
                      <a:lnTo>
                        <a:pt x="894" y="871"/>
                      </a:lnTo>
                      <a:lnTo>
                        <a:pt x="893" y="866"/>
                      </a:lnTo>
                      <a:lnTo>
                        <a:pt x="891" y="861"/>
                      </a:lnTo>
                      <a:lnTo>
                        <a:pt x="889" y="857"/>
                      </a:lnTo>
                      <a:lnTo>
                        <a:pt x="881" y="853"/>
                      </a:lnTo>
                      <a:lnTo>
                        <a:pt x="870" y="851"/>
                      </a:lnTo>
                      <a:lnTo>
                        <a:pt x="866" y="849"/>
                      </a:lnTo>
                      <a:lnTo>
                        <a:pt x="862" y="846"/>
                      </a:lnTo>
                      <a:lnTo>
                        <a:pt x="862" y="842"/>
                      </a:lnTo>
                      <a:lnTo>
                        <a:pt x="862" y="840"/>
                      </a:lnTo>
                      <a:lnTo>
                        <a:pt x="862" y="837"/>
                      </a:lnTo>
                      <a:lnTo>
                        <a:pt x="865" y="832"/>
                      </a:lnTo>
                      <a:lnTo>
                        <a:pt x="855" y="831"/>
                      </a:lnTo>
                      <a:lnTo>
                        <a:pt x="847" y="830"/>
                      </a:lnTo>
                      <a:lnTo>
                        <a:pt x="839" y="828"/>
                      </a:lnTo>
                      <a:lnTo>
                        <a:pt x="832" y="824"/>
                      </a:lnTo>
                      <a:lnTo>
                        <a:pt x="827" y="820"/>
                      </a:lnTo>
                      <a:lnTo>
                        <a:pt x="821" y="815"/>
                      </a:lnTo>
                      <a:lnTo>
                        <a:pt x="817" y="810"/>
                      </a:lnTo>
                      <a:lnTo>
                        <a:pt x="812" y="804"/>
                      </a:lnTo>
                      <a:lnTo>
                        <a:pt x="805" y="792"/>
                      </a:lnTo>
                      <a:lnTo>
                        <a:pt x="797" y="780"/>
                      </a:lnTo>
                      <a:lnTo>
                        <a:pt x="789" y="769"/>
                      </a:lnTo>
                      <a:lnTo>
                        <a:pt x="779" y="759"/>
                      </a:lnTo>
                      <a:lnTo>
                        <a:pt x="780" y="758"/>
                      </a:lnTo>
                      <a:lnTo>
                        <a:pt x="782" y="755"/>
                      </a:lnTo>
                      <a:lnTo>
                        <a:pt x="783" y="753"/>
                      </a:lnTo>
                      <a:lnTo>
                        <a:pt x="783" y="750"/>
                      </a:lnTo>
                      <a:lnTo>
                        <a:pt x="783" y="742"/>
                      </a:lnTo>
                      <a:lnTo>
                        <a:pt x="783" y="733"/>
                      </a:lnTo>
                      <a:lnTo>
                        <a:pt x="783" y="723"/>
                      </a:lnTo>
                      <a:lnTo>
                        <a:pt x="783" y="714"/>
                      </a:lnTo>
                      <a:lnTo>
                        <a:pt x="785" y="709"/>
                      </a:lnTo>
                      <a:lnTo>
                        <a:pt x="786" y="705"/>
                      </a:lnTo>
                      <a:lnTo>
                        <a:pt x="788" y="701"/>
                      </a:lnTo>
                      <a:lnTo>
                        <a:pt x="791" y="698"/>
                      </a:lnTo>
                      <a:lnTo>
                        <a:pt x="803" y="698"/>
                      </a:lnTo>
                      <a:lnTo>
                        <a:pt x="816" y="698"/>
                      </a:lnTo>
                      <a:lnTo>
                        <a:pt x="816" y="695"/>
                      </a:lnTo>
                      <a:lnTo>
                        <a:pt x="813" y="692"/>
                      </a:lnTo>
                      <a:lnTo>
                        <a:pt x="811" y="688"/>
                      </a:lnTo>
                      <a:lnTo>
                        <a:pt x="808" y="682"/>
                      </a:lnTo>
                      <a:lnTo>
                        <a:pt x="806" y="678"/>
                      </a:lnTo>
                      <a:lnTo>
                        <a:pt x="803" y="672"/>
                      </a:lnTo>
                      <a:lnTo>
                        <a:pt x="802" y="666"/>
                      </a:lnTo>
                      <a:lnTo>
                        <a:pt x="803" y="661"/>
                      </a:lnTo>
                      <a:lnTo>
                        <a:pt x="815" y="661"/>
                      </a:lnTo>
                      <a:lnTo>
                        <a:pt x="828" y="661"/>
                      </a:lnTo>
                      <a:lnTo>
                        <a:pt x="829" y="657"/>
                      </a:lnTo>
                      <a:lnTo>
                        <a:pt x="830" y="652"/>
                      </a:lnTo>
                      <a:lnTo>
                        <a:pt x="829" y="645"/>
                      </a:lnTo>
                      <a:lnTo>
                        <a:pt x="829" y="637"/>
                      </a:lnTo>
                      <a:lnTo>
                        <a:pt x="827" y="630"/>
                      </a:lnTo>
                      <a:lnTo>
                        <a:pt x="827" y="623"/>
                      </a:lnTo>
                      <a:lnTo>
                        <a:pt x="827" y="616"/>
                      </a:lnTo>
                      <a:lnTo>
                        <a:pt x="828" y="612"/>
                      </a:lnTo>
                      <a:lnTo>
                        <a:pt x="839" y="612"/>
                      </a:lnTo>
                      <a:lnTo>
                        <a:pt x="852" y="612"/>
                      </a:lnTo>
                      <a:lnTo>
                        <a:pt x="855" y="609"/>
                      </a:lnTo>
                      <a:lnTo>
                        <a:pt x="857" y="605"/>
                      </a:lnTo>
                      <a:lnTo>
                        <a:pt x="858" y="601"/>
                      </a:lnTo>
                      <a:lnTo>
                        <a:pt x="859" y="596"/>
                      </a:lnTo>
                      <a:lnTo>
                        <a:pt x="859" y="587"/>
                      </a:lnTo>
                      <a:lnTo>
                        <a:pt x="859" y="578"/>
                      </a:lnTo>
                      <a:lnTo>
                        <a:pt x="859" y="570"/>
                      </a:lnTo>
                      <a:lnTo>
                        <a:pt x="859" y="562"/>
                      </a:lnTo>
                      <a:lnTo>
                        <a:pt x="859" y="558"/>
                      </a:lnTo>
                      <a:lnTo>
                        <a:pt x="860" y="555"/>
                      </a:lnTo>
                      <a:lnTo>
                        <a:pt x="862" y="553"/>
                      </a:lnTo>
                      <a:lnTo>
                        <a:pt x="865" y="551"/>
                      </a:lnTo>
                      <a:lnTo>
                        <a:pt x="862" y="546"/>
                      </a:lnTo>
                      <a:lnTo>
                        <a:pt x="860" y="543"/>
                      </a:lnTo>
                      <a:lnTo>
                        <a:pt x="856" y="541"/>
                      </a:lnTo>
                      <a:lnTo>
                        <a:pt x="850" y="540"/>
                      </a:lnTo>
                      <a:lnTo>
                        <a:pt x="839" y="540"/>
                      </a:lnTo>
                      <a:lnTo>
                        <a:pt x="828" y="538"/>
                      </a:lnTo>
                      <a:lnTo>
                        <a:pt x="828" y="523"/>
                      </a:lnTo>
                      <a:lnTo>
                        <a:pt x="828" y="508"/>
                      </a:lnTo>
                      <a:lnTo>
                        <a:pt x="828" y="493"/>
                      </a:lnTo>
                      <a:lnTo>
                        <a:pt x="828" y="477"/>
                      </a:lnTo>
                      <a:lnTo>
                        <a:pt x="822" y="477"/>
                      </a:lnTo>
                      <a:lnTo>
                        <a:pt x="818" y="477"/>
                      </a:lnTo>
                      <a:lnTo>
                        <a:pt x="815" y="478"/>
                      </a:lnTo>
                      <a:lnTo>
                        <a:pt x="811" y="479"/>
                      </a:lnTo>
                      <a:lnTo>
                        <a:pt x="808" y="481"/>
                      </a:lnTo>
                      <a:lnTo>
                        <a:pt x="806" y="483"/>
                      </a:lnTo>
                      <a:lnTo>
                        <a:pt x="805" y="486"/>
                      </a:lnTo>
                      <a:lnTo>
                        <a:pt x="803" y="489"/>
                      </a:lnTo>
                      <a:lnTo>
                        <a:pt x="799" y="487"/>
                      </a:lnTo>
                      <a:lnTo>
                        <a:pt x="797" y="485"/>
                      </a:lnTo>
                      <a:lnTo>
                        <a:pt x="793" y="483"/>
                      </a:lnTo>
                      <a:lnTo>
                        <a:pt x="792" y="479"/>
                      </a:lnTo>
                      <a:lnTo>
                        <a:pt x="789" y="473"/>
                      </a:lnTo>
                      <a:lnTo>
                        <a:pt x="788" y="465"/>
                      </a:lnTo>
                      <a:lnTo>
                        <a:pt x="787" y="458"/>
                      </a:lnTo>
                      <a:lnTo>
                        <a:pt x="786" y="452"/>
                      </a:lnTo>
                      <a:lnTo>
                        <a:pt x="782" y="445"/>
                      </a:lnTo>
                      <a:lnTo>
                        <a:pt x="779" y="441"/>
                      </a:lnTo>
                      <a:lnTo>
                        <a:pt x="768" y="446"/>
                      </a:lnTo>
                      <a:lnTo>
                        <a:pt x="754" y="453"/>
                      </a:lnTo>
                      <a:lnTo>
                        <a:pt x="750" y="447"/>
                      </a:lnTo>
                      <a:lnTo>
                        <a:pt x="742" y="441"/>
                      </a:lnTo>
                      <a:lnTo>
                        <a:pt x="728" y="427"/>
                      </a:lnTo>
                      <a:lnTo>
                        <a:pt x="718" y="416"/>
                      </a:lnTo>
                      <a:lnTo>
                        <a:pt x="707" y="423"/>
                      </a:lnTo>
                      <a:lnTo>
                        <a:pt x="693" y="428"/>
                      </a:lnTo>
                      <a:lnTo>
                        <a:pt x="688" y="424"/>
                      </a:lnTo>
                      <a:lnTo>
                        <a:pt x="678" y="414"/>
                      </a:lnTo>
                      <a:lnTo>
                        <a:pt x="671" y="409"/>
                      </a:lnTo>
                      <a:lnTo>
                        <a:pt x="663" y="406"/>
                      </a:lnTo>
                      <a:lnTo>
                        <a:pt x="659" y="404"/>
                      </a:lnTo>
                      <a:lnTo>
                        <a:pt x="654" y="404"/>
                      </a:lnTo>
                      <a:lnTo>
                        <a:pt x="649" y="404"/>
                      </a:lnTo>
                      <a:lnTo>
                        <a:pt x="644" y="404"/>
                      </a:lnTo>
                      <a:lnTo>
                        <a:pt x="652" y="395"/>
                      </a:lnTo>
                      <a:lnTo>
                        <a:pt x="655" y="387"/>
                      </a:lnTo>
                      <a:lnTo>
                        <a:pt x="657" y="384"/>
                      </a:lnTo>
                      <a:lnTo>
                        <a:pt x="657" y="380"/>
                      </a:lnTo>
                      <a:lnTo>
                        <a:pt x="657" y="378"/>
                      </a:lnTo>
                      <a:lnTo>
                        <a:pt x="655" y="376"/>
                      </a:lnTo>
                      <a:lnTo>
                        <a:pt x="651" y="372"/>
                      </a:lnTo>
                      <a:lnTo>
                        <a:pt x="645" y="368"/>
                      </a:lnTo>
                      <a:lnTo>
                        <a:pt x="639" y="366"/>
                      </a:lnTo>
                      <a:lnTo>
                        <a:pt x="632" y="364"/>
                      </a:lnTo>
                      <a:lnTo>
                        <a:pt x="623" y="360"/>
                      </a:lnTo>
                      <a:lnTo>
                        <a:pt x="615" y="358"/>
                      </a:lnTo>
                      <a:lnTo>
                        <a:pt x="609" y="355"/>
                      </a:lnTo>
                      <a:lnTo>
                        <a:pt x="602" y="350"/>
                      </a:lnTo>
                      <a:lnTo>
                        <a:pt x="600" y="347"/>
                      </a:lnTo>
                      <a:lnTo>
                        <a:pt x="598" y="345"/>
                      </a:lnTo>
                      <a:lnTo>
                        <a:pt x="595" y="341"/>
                      </a:lnTo>
                      <a:lnTo>
                        <a:pt x="594" y="337"/>
                      </a:lnTo>
                      <a:lnTo>
                        <a:pt x="593" y="334"/>
                      </a:lnTo>
                      <a:lnTo>
                        <a:pt x="593" y="329"/>
                      </a:lnTo>
                      <a:lnTo>
                        <a:pt x="594" y="324"/>
                      </a:lnTo>
                      <a:lnTo>
                        <a:pt x="595" y="318"/>
                      </a:lnTo>
                      <a:lnTo>
                        <a:pt x="583" y="319"/>
                      </a:lnTo>
                      <a:lnTo>
                        <a:pt x="572" y="319"/>
                      </a:lnTo>
                      <a:lnTo>
                        <a:pt x="562" y="321"/>
                      </a:lnTo>
                      <a:lnTo>
                        <a:pt x="552" y="324"/>
                      </a:lnTo>
                      <a:lnTo>
                        <a:pt x="547" y="326"/>
                      </a:lnTo>
                      <a:lnTo>
                        <a:pt x="544" y="328"/>
                      </a:lnTo>
                      <a:lnTo>
                        <a:pt x="541" y="331"/>
                      </a:lnTo>
                      <a:lnTo>
                        <a:pt x="539" y="335"/>
                      </a:lnTo>
                      <a:lnTo>
                        <a:pt x="536" y="339"/>
                      </a:lnTo>
                      <a:lnTo>
                        <a:pt x="535" y="344"/>
                      </a:lnTo>
                      <a:lnTo>
                        <a:pt x="534" y="349"/>
                      </a:lnTo>
                      <a:lnTo>
                        <a:pt x="534" y="355"/>
                      </a:lnTo>
                      <a:lnTo>
                        <a:pt x="531" y="357"/>
                      </a:lnTo>
                      <a:lnTo>
                        <a:pt x="527" y="358"/>
                      </a:lnTo>
                      <a:lnTo>
                        <a:pt x="524" y="358"/>
                      </a:lnTo>
                      <a:lnTo>
                        <a:pt x="521" y="358"/>
                      </a:lnTo>
                      <a:lnTo>
                        <a:pt x="515" y="356"/>
                      </a:lnTo>
                      <a:lnTo>
                        <a:pt x="510" y="354"/>
                      </a:lnTo>
                      <a:lnTo>
                        <a:pt x="502" y="346"/>
                      </a:lnTo>
                      <a:lnTo>
                        <a:pt x="497" y="343"/>
                      </a:lnTo>
                      <a:lnTo>
                        <a:pt x="490" y="345"/>
                      </a:lnTo>
                      <a:lnTo>
                        <a:pt x="482" y="349"/>
                      </a:lnTo>
                      <a:lnTo>
                        <a:pt x="477" y="351"/>
                      </a:lnTo>
                      <a:lnTo>
                        <a:pt x="472" y="354"/>
                      </a:lnTo>
                      <a:lnTo>
                        <a:pt x="466" y="355"/>
                      </a:lnTo>
                      <a:lnTo>
                        <a:pt x="461" y="355"/>
                      </a:lnTo>
                      <a:lnTo>
                        <a:pt x="447" y="351"/>
                      </a:lnTo>
                      <a:lnTo>
                        <a:pt x="436" y="348"/>
                      </a:lnTo>
                      <a:lnTo>
                        <a:pt x="432" y="346"/>
                      </a:lnTo>
                      <a:lnTo>
                        <a:pt x="426" y="344"/>
                      </a:lnTo>
                      <a:lnTo>
                        <a:pt x="419" y="343"/>
                      </a:lnTo>
                      <a:lnTo>
                        <a:pt x="412" y="343"/>
                      </a:lnTo>
                      <a:lnTo>
                        <a:pt x="404" y="344"/>
                      </a:lnTo>
                      <a:lnTo>
                        <a:pt x="398" y="345"/>
                      </a:lnTo>
                      <a:lnTo>
                        <a:pt x="393" y="347"/>
                      </a:lnTo>
                      <a:lnTo>
                        <a:pt x="387" y="349"/>
                      </a:lnTo>
                      <a:lnTo>
                        <a:pt x="383" y="351"/>
                      </a:lnTo>
                      <a:lnTo>
                        <a:pt x="377" y="354"/>
                      </a:lnTo>
                      <a:lnTo>
                        <a:pt x="371" y="355"/>
                      </a:lnTo>
                      <a:lnTo>
                        <a:pt x="363" y="355"/>
                      </a:lnTo>
                      <a:lnTo>
                        <a:pt x="354" y="354"/>
                      </a:lnTo>
                      <a:lnTo>
                        <a:pt x="346" y="353"/>
                      </a:lnTo>
                      <a:lnTo>
                        <a:pt x="340" y="351"/>
                      </a:lnTo>
                      <a:lnTo>
                        <a:pt x="335" y="349"/>
                      </a:lnTo>
                      <a:lnTo>
                        <a:pt x="325" y="345"/>
                      </a:lnTo>
                      <a:lnTo>
                        <a:pt x="314" y="343"/>
                      </a:lnTo>
                      <a:lnTo>
                        <a:pt x="274" y="341"/>
                      </a:lnTo>
                      <a:lnTo>
                        <a:pt x="235" y="341"/>
                      </a:lnTo>
                      <a:lnTo>
                        <a:pt x="215" y="340"/>
                      </a:lnTo>
                      <a:lnTo>
                        <a:pt x="195" y="339"/>
                      </a:lnTo>
                      <a:lnTo>
                        <a:pt x="175" y="336"/>
                      </a:lnTo>
                      <a:lnTo>
                        <a:pt x="155" y="330"/>
                      </a:lnTo>
                      <a:lnTo>
                        <a:pt x="141" y="318"/>
                      </a:lnTo>
                      <a:lnTo>
                        <a:pt x="130" y="306"/>
                      </a:lnTo>
                      <a:lnTo>
                        <a:pt x="115" y="304"/>
                      </a:lnTo>
                      <a:lnTo>
                        <a:pt x="102" y="303"/>
                      </a:lnTo>
                      <a:lnTo>
                        <a:pt x="100" y="301"/>
                      </a:lnTo>
                      <a:lnTo>
                        <a:pt x="98" y="300"/>
                      </a:lnTo>
                      <a:lnTo>
                        <a:pt x="96" y="299"/>
                      </a:lnTo>
                      <a:lnTo>
                        <a:pt x="94" y="297"/>
                      </a:lnTo>
                      <a:lnTo>
                        <a:pt x="92" y="291"/>
                      </a:lnTo>
                      <a:lnTo>
                        <a:pt x="93" y="281"/>
                      </a:lnTo>
                      <a:lnTo>
                        <a:pt x="74" y="281"/>
                      </a:lnTo>
                      <a:lnTo>
                        <a:pt x="56" y="283"/>
                      </a:lnTo>
                      <a:lnTo>
                        <a:pt x="52" y="281"/>
                      </a:lnTo>
                      <a:lnTo>
                        <a:pt x="49" y="280"/>
                      </a:lnTo>
                      <a:lnTo>
                        <a:pt x="46" y="278"/>
                      </a:lnTo>
                      <a:lnTo>
                        <a:pt x="43" y="276"/>
                      </a:lnTo>
                      <a:lnTo>
                        <a:pt x="42" y="272"/>
                      </a:lnTo>
                      <a:lnTo>
                        <a:pt x="42" y="268"/>
                      </a:lnTo>
                      <a:lnTo>
                        <a:pt x="42" y="264"/>
                      </a:lnTo>
                      <a:lnTo>
                        <a:pt x="44" y="257"/>
                      </a:lnTo>
                      <a:lnTo>
                        <a:pt x="52" y="258"/>
                      </a:lnTo>
                      <a:lnTo>
                        <a:pt x="59" y="259"/>
                      </a:lnTo>
                      <a:lnTo>
                        <a:pt x="64" y="259"/>
                      </a:lnTo>
                      <a:lnTo>
                        <a:pt x="71" y="259"/>
                      </a:lnTo>
                      <a:lnTo>
                        <a:pt x="80" y="257"/>
                      </a:lnTo>
                      <a:lnTo>
                        <a:pt x="89" y="252"/>
                      </a:lnTo>
                      <a:lnTo>
                        <a:pt x="103" y="242"/>
                      </a:lnTo>
                      <a:lnTo>
                        <a:pt x="118" y="232"/>
                      </a:lnTo>
                      <a:lnTo>
                        <a:pt x="113" y="228"/>
                      </a:lnTo>
                      <a:lnTo>
                        <a:pt x="109" y="225"/>
                      </a:lnTo>
                      <a:lnTo>
                        <a:pt x="102" y="222"/>
                      </a:lnTo>
                      <a:lnTo>
                        <a:pt x="97" y="220"/>
                      </a:lnTo>
                      <a:lnTo>
                        <a:pt x="82" y="218"/>
                      </a:lnTo>
                      <a:lnTo>
                        <a:pt x="67" y="217"/>
                      </a:lnTo>
                      <a:lnTo>
                        <a:pt x="52" y="215"/>
                      </a:lnTo>
                      <a:lnTo>
                        <a:pt x="38" y="211"/>
                      </a:lnTo>
                      <a:lnTo>
                        <a:pt x="32" y="209"/>
                      </a:lnTo>
                      <a:lnTo>
                        <a:pt x="27" y="206"/>
                      </a:lnTo>
                      <a:lnTo>
                        <a:pt x="23" y="201"/>
                      </a:lnTo>
                      <a:lnTo>
                        <a:pt x="20" y="196"/>
                      </a:lnTo>
                      <a:lnTo>
                        <a:pt x="17" y="196"/>
                      </a:lnTo>
                      <a:lnTo>
                        <a:pt x="13" y="196"/>
                      </a:lnTo>
                      <a:lnTo>
                        <a:pt x="11" y="197"/>
                      </a:lnTo>
                      <a:lnTo>
                        <a:pt x="10" y="198"/>
                      </a:lnTo>
                      <a:lnTo>
                        <a:pt x="9" y="202"/>
                      </a:lnTo>
                      <a:lnTo>
                        <a:pt x="8" y="208"/>
                      </a:lnTo>
                      <a:lnTo>
                        <a:pt x="4" y="207"/>
                      </a:lnTo>
                      <a:lnTo>
                        <a:pt x="2" y="205"/>
                      </a:lnTo>
                      <a:lnTo>
                        <a:pt x="1" y="202"/>
                      </a:lnTo>
                      <a:lnTo>
                        <a:pt x="0" y="198"/>
                      </a:lnTo>
                      <a:lnTo>
                        <a:pt x="2" y="190"/>
                      </a:lnTo>
                      <a:lnTo>
                        <a:pt x="7" y="180"/>
                      </a:lnTo>
                      <a:lnTo>
                        <a:pt x="13" y="170"/>
                      </a:lnTo>
                      <a:lnTo>
                        <a:pt x="20" y="160"/>
                      </a:lnTo>
                      <a:lnTo>
                        <a:pt x="27" y="152"/>
                      </a:lnTo>
                      <a:lnTo>
                        <a:pt x="32" y="147"/>
                      </a:lnTo>
                      <a:lnTo>
                        <a:pt x="31" y="139"/>
                      </a:lnTo>
                      <a:lnTo>
                        <a:pt x="30" y="131"/>
                      </a:lnTo>
                      <a:lnTo>
                        <a:pt x="31" y="125"/>
                      </a:lnTo>
                      <a:lnTo>
                        <a:pt x="31" y="119"/>
                      </a:lnTo>
                      <a:lnTo>
                        <a:pt x="34" y="108"/>
                      </a:lnTo>
                      <a:lnTo>
                        <a:pt x="38" y="98"/>
                      </a:lnTo>
                      <a:lnTo>
                        <a:pt x="42" y="88"/>
                      </a:lnTo>
                      <a:lnTo>
                        <a:pt x="44" y="77"/>
                      </a:lnTo>
                      <a:lnTo>
                        <a:pt x="46" y="71"/>
                      </a:lnTo>
                      <a:lnTo>
                        <a:pt x="46" y="64"/>
                      </a:lnTo>
                      <a:lnTo>
                        <a:pt x="46" y="57"/>
                      </a:lnTo>
                      <a:lnTo>
                        <a:pt x="44" y="49"/>
                      </a:lnTo>
                      <a:close/>
                      <a:moveTo>
                        <a:pt x="938" y="685"/>
                      </a:moveTo>
                      <a:lnTo>
                        <a:pt x="939" y="681"/>
                      </a:lnTo>
                      <a:lnTo>
                        <a:pt x="941" y="678"/>
                      </a:lnTo>
                      <a:lnTo>
                        <a:pt x="946" y="674"/>
                      </a:lnTo>
                      <a:lnTo>
                        <a:pt x="949" y="673"/>
                      </a:lnTo>
                      <a:lnTo>
                        <a:pt x="960" y="671"/>
                      </a:lnTo>
                      <a:lnTo>
                        <a:pt x="973" y="672"/>
                      </a:lnTo>
                      <a:lnTo>
                        <a:pt x="987" y="673"/>
                      </a:lnTo>
                      <a:lnTo>
                        <a:pt x="1000" y="674"/>
                      </a:lnTo>
                      <a:lnTo>
                        <a:pt x="1013" y="674"/>
                      </a:lnTo>
                      <a:lnTo>
                        <a:pt x="1024" y="673"/>
                      </a:lnTo>
                      <a:lnTo>
                        <a:pt x="1024" y="665"/>
                      </a:lnTo>
                      <a:lnTo>
                        <a:pt x="1022" y="659"/>
                      </a:lnTo>
                      <a:lnTo>
                        <a:pt x="1019" y="654"/>
                      </a:lnTo>
                      <a:lnTo>
                        <a:pt x="1016" y="651"/>
                      </a:lnTo>
                      <a:lnTo>
                        <a:pt x="1007" y="644"/>
                      </a:lnTo>
                      <a:lnTo>
                        <a:pt x="999" y="636"/>
                      </a:lnTo>
                      <a:lnTo>
                        <a:pt x="996" y="633"/>
                      </a:lnTo>
                      <a:lnTo>
                        <a:pt x="993" y="631"/>
                      </a:lnTo>
                      <a:lnTo>
                        <a:pt x="989" y="629"/>
                      </a:lnTo>
                      <a:lnTo>
                        <a:pt x="985" y="627"/>
                      </a:lnTo>
                      <a:lnTo>
                        <a:pt x="976" y="625"/>
                      </a:lnTo>
                      <a:lnTo>
                        <a:pt x="967" y="624"/>
                      </a:lnTo>
                      <a:lnTo>
                        <a:pt x="956" y="623"/>
                      </a:lnTo>
                      <a:lnTo>
                        <a:pt x="946" y="621"/>
                      </a:lnTo>
                      <a:lnTo>
                        <a:pt x="940" y="620"/>
                      </a:lnTo>
                      <a:lnTo>
                        <a:pt x="936" y="617"/>
                      </a:lnTo>
                      <a:lnTo>
                        <a:pt x="930" y="615"/>
                      </a:lnTo>
                      <a:lnTo>
                        <a:pt x="926" y="612"/>
                      </a:lnTo>
                      <a:lnTo>
                        <a:pt x="927" y="621"/>
                      </a:lnTo>
                      <a:lnTo>
                        <a:pt x="927" y="632"/>
                      </a:lnTo>
                      <a:lnTo>
                        <a:pt x="925" y="644"/>
                      </a:lnTo>
                      <a:lnTo>
                        <a:pt x="924" y="656"/>
                      </a:lnTo>
                      <a:lnTo>
                        <a:pt x="924" y="668"/>
                      </a:lnTo>
                      <a:lnTo>
                        <a:pt x="926" y="676"/>
                      </a:lnTo>
                      <a:lnTo>
                        <a:pt x="927" y="680"/>
                      </a:lnTo>
                      <a:lnTo>
                        <a:pt x="929" y="683"/>
                      </a:lnTo>
                      <a:lnTo>
                        <a:pt x="934" y="684"/>
                      </a:lnTo>
                      <a:lnTo>
                        <a:pt x="938" y="68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1" name="Freeform 90"/>
                <p:cNvSpPr>
                  <a:spLocks/>
                </p:cNvSpPr>
                <p:nvPr/>
              </p:nvSpPr>
              <p:spPr bwMode="auto">
                <a:xfrm>
                  <a:off x="1947863" y="2536829"/>
                  <a:ext cx="358775" cy="174625"/>
                </a:xfrm>
                <a:custGeom>
                  <a:avLst/>
                  <a:gdLst>
                    <a:gd name="T0" fmla="*/ 95 w 906"/>
                    <a:gd name="T1" fmla="*/ 319 h 442"/>
                    <a:gd name="T2" fmla="*/ 122 w 906"/>
                    <a:gd name="T3" fmla="*/ 294 h 442"/>
                    <a:gd name="T4" fmla="*/ 239 w 906"/>
                    <a:gd name="T5" fmla="*/ 282 h 442"/>
                    <a:gd name="T6" fmla="*/ 316 w 906"/>
                    <a:gd name="T7" fmla="*/ 264 h 442"/>
                    <a:gd name="T8" fmla="*/ 212 w 906"/>
                    <a:gd name="T9" fmla="*/ 259 h 442"/>
                    <a:gd name="T10" fmla="*/ 163 w 906"/>
                    <a:gd name="T11" fmla="*/ 247 h 442"/>
                    <a:gd name="T12" fmla="*/ 90 w 906"/>
                    <a:gd name="T13" fmla="*/ 244 h 442"/>
                    <a:gd name="T14" fmla="*/ 62 w 906"/>
                    <a:gd name="T15" fmla="*/ 222 h 442"/>
                    <a:gd name="T16" fmla="*/ 121 w 906"/>
                    <a:gd name="T17" fmla="*/ 200 h 442"/>
                    <a:gd name="T18" fmla="*/ 150 w 906"/>
                    <a:gd name="T19" fmla="*/ 192 h 442"/>
                    <a:gd name="T20" fmla="*/ 139 w 906"/>
                    <a:gd name="T21" fmla="*/ 163 h 442"/>
                    <a:gd name="T22" fmla="*/ 36 w 906"/>
                    <a:gd name="T23" fmla="*/ 174 h 442"/>
                    <a:gd name="T24" fmla="*/ 21 w 906"/>
                    <a:gd name="T25" fmla="*/ 143 h 442"/>
                    <a:gd name="T26" fmla="*/ 9 w 906"/>
                    <a:gd name="T27" fmla="*/ 115 h 442"/>
                    <a:gd name="T28" fmla="*/ 53 w 906"/>
                    <a:gd name="T29" fmla="*/ 84 h 442"/>
                    <a:gd name="T30" fmla="*/ 63 w 906"/>
                    <a:gd name="T31" fmla="*/ 73 h 442"/>
                    <a:gd name="T32" fmla="*/ 149 w 906"/>
                    <a:gd name="T33" fmla="*/ 32 h 442"/>
                    <a:gd name="T34" fmla="*/ 221 w 906"/>
                    <a:gd name="T35" fmla="*/ 4 h 442"/>
                    <a:gd name="T36" fmla="*/ 239 w 906"/>
                    <a:gd name="T37" fmla="*/ 51 h 442"/>
                    <a:gd name="T38" fmla="*/ 264 w 906"/>
                    <a:gd name="T39" fmla="*/ 70 h 442"/>
                    <a:gd name="T40" fmla="*/ 258 w 906"/>
                    <a:gd name="T41" fmla="*/ 84 h 442"/>
                    <a:gd name="T42" fmla="*/ 278 w 906"/>
                    <a:gd name="T43" fmla="*/ 69 h 442"/>
                    <a:gd name="T44" fmla="*/ 336 w 906"/>
                    <a:gd name="T45" fmla="*/ 52 h 442"/>
                    <a:gd name="T46" fmla="*/ 392 w 906"/>
                    <a:gd name="T47" fmla="*/ 103 h 442"/>
                    <a:gd name="T48" fmla="*/ 417 w 906"/>
                    <a:gd name="T49" fmla="*/ 90 h 442"/>
                    <a:gd name="T50" fmla="*/ 468 w 906"/>
                    <a:gd name="T51" fmla="*/ 59 h 442"/>
                    <a:gd name="T52" fmla="*/ 522 w 906"/>
                    <a:gd name="T53" fmla="*/ 98 h 442"/>
                    <a:gd name="T54" fmla="*/ 554 w 906"/>
                    <a:gd name="T55" fmla="*/ 144 h 442"/>
                    <a:gd name="T56" fmla="*/ 571 w 906"/>
                    <a:gd name="T57" fmla="*/ 146 h 442"/>
                    <a:gd name="T58" fmla="*/ 600 w 906"/>
                    <a:gd name="T59" fmla="*/ 120 h 442"/>
                    <a:gd name="T60" fmla="*/ 566 w 906"/>
                    <a:gd name="T61" fmla="*/ 101 h 442"/>
                    <a:gd name="T62" fmla="*/ 565 w 906"/>
                    <a:gd name="T63" fmla="*/ 36 h 442"/>
                    <a:gd name="T64" fmla="*/ 604 w 906"/>
                    <a:gd name="T65" fmla="*/ 12 h 442"/>
                    <a:gd name="T66" fmla="*/ 666 w 906"/>
                    <a:gd name="T67" fmla="*/ 108 h 442"/>
                    <a:gd name="T68" fmla="*/ 696 w 906"/>
                    <a:gd name="T69" fmla="*/ 126 h 442"/>
                    <a:gd name="T70" fmla="*/ 710 w 906"/>
                    <a:gd name="T71" fmla="*/ 148 h 442"/>
                    <a:gd name="T72" fmla="*/ 720 w 906"/>
                    <a:gd name="T73" fmla="*/ 188 h 442"/>
                    <a:gd name="T74" fmla="*/ 727 w 906"/>
                    <a:gd name="T75" fmla="*/ 211 h 442"/>
                    <a:gd name="T76" fmla="*/ 748 w 906"/>
                    <a:gd name="T77" fmla="*/ 238 h 442"/>
                    <a:gd name="T78" fmla="*/ 791 w 906"/>
                    <a:gd name="T79" fmla="*/ 242 h 442"/>
                    <a:gd name="T80" fmla="*/ 853 w 906"/>
                    <a:gd name="T81" fmla="*/ 264 h 442"/>
                    <a:gd name="T82" fmla="*/ 882 w 906"/>
                    <a:gd name="T83" fmla="*/ 291 h 442"/>
                    <a:gd name="T84" fmla="*/ 892 w 906"/>
                    <a:gd name="T85" fmla="*/ 320 h 442"/>
                    <a:gd name="T86" fmla="*/ 883 w 906"/>
                    <a:gd name="T87" fmla="*/ 340 h 442"/>
                    <a:gd name="T88" fmla="*/ 818 w 906"/>
                    <a:gd name="T89" fmla="*/ 316 h 442"/>
                    <a:gd name="T90" fmla="*/ 827 w 906"/>
                    <a:gd name="T91" fmla="*/ 361 h 442"/>
                    <a:gd name="T92" fmla="*/ 816 w 906"/>
                    <a:gd name="T93" fmla="*/ 408 h 442"/>
                    <a:gd name="T94" fmla="*/ 704 w 906"/>
                    <a:gd name="T95" fmla="*/ 408 h 442"/>
                    <a:gd name="T96" fmla="*/ 629 w 906"/>
                    <a:gd name="T97" fmla="*/ 382 h 442"/>
                    <a:gd name="T98" fmla="*/ 536 w 906"/>
                    <a:gd name="T99" fmla="*/ 398 h 442"/>
                    <a:gd name="T100" fmla="*/ 476 w 906"/>
                    <a:gd name="T101" fmla="*/ 412 h 442"/>
                    <a:gd name="T102" fmla="*/ 447 w 906"/>
                    <a:gd name="T103" fmla="*/ 437 h 442"/>
                    <a:gd name="T104" fmla="*/ 329 w 906"/>
                    <a:gd name="T105" fmla="*/ 442 h 442"/>
                    <a:gd name="T106" fmla="*/ 215 w 906"/>
                    <a:gd name="T107" fmla="*/ 367 h 442"/>
                    <a:gd name="T108" fmla="*/ 148 w 906"/>
                    <a:gd name="T109" fmla="*/ 349 h 442"/>
                    <a:gd name="T110" fmla="*/ 130 w 906"/>
                    <a:gd name="T111" fmla="*/ 352 h 442"/>
                    <a:gd name="T112" fmla="*/ 134 w 906"/>
                    <a:gd name="T113" fmla="*/ 326 h 442"/>
                    <a:gd name="T114" fmla="*/ 100 w 906"/>
                    <a:gd name="T115" fmla="*/ 338 h 44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06"/>
                    <a:gd name="T175" fmla="*/ 0 h 442"/>
                    <a:gd name="T176" fmla="*/ 906 w 906"/>
                    <a:gd name="T177" fmla="*/ 442 h 44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06" h="442">
                      <a:moveTo>
                        <a:pt x="98" y="342"/>
                      </a:moveTo>
                      <a:lnTo>
                        <a:pt x="94" y="342"/>
                      </a:lnTo>
                      <a:lnTo>
                        <a:pt x="91" y="342"/>
                      </a:lnTo>
                      <a:lnTo>
                        <a:pt x="89" y="340"/>
                      </a:lnTo>
                      <a:lnTo>
                        <a:pt x="88" y="339"/>
                      </a:lnTo>
                      <a:lnTo>
                        <a:pt x="89" y="332"/>
                      </a:lnTo>
                      <a:lnTo>
                        <a:pt x="91" y="326"/>
                      </a:lnTo>
                      <a:lnTo>
                        <a:pt x="95" y="319"/>
                      </a:lnTo>
                      <a:lnTo>
                        <a:pt x="101" y="312"/>
                      </a:lnTo>
                      <a:lnTo>
                        <a:pt x="105" y="308"/>
                      </a:lnTo>
                      <a:lnTo>
                        <a:pt x="110" y="306"/>
                      </a:lnTo>
                      <a:lnTo>
                        <a:pt x="111" y="302"/>
                      </a:lnTo>
                      <a:lnTo>
                        <a:pt x="112" y="300"/>
                      </a:lnTo>
                      <a:lnTo>
                        <a:pt x="114" y="298"/>
                      </a:lnTo>
                      <a:lnTo>
                        <a:pt x="117" y="297"/>
                      </a:lnTo>
                      <a:lnTo>
                        <a:pt x="122" y="294"/>
                      </a:lnTo>
                      <a:lnTo>
                        <a:pt x="129" y="294"/>
                      </a:lnTo>
                      <a:lnTo>
                        <a:pt x="144" y="294"/>
                      </a:lnTo>
                      <a:lnTo>
                        <a:pt x="159" y="293"/>
                      </a:lnTo>
                      <a:lnTo>
                        <a:pt x="171" y="287"/>
                      </a:lnTo>
                      <a:lnTo>
                        <a:pt x="183" y="281"/>
                      </a:lnTo>
                      <a:lnTo>
                        <a:pt x="202" y="280"/>
                      </a:lnTo>
                      <a:lnTo>
                        <a:pt x="221" y="281"/>
                      </a:lnTo>
                      <a:lnTo>
                        <a:pt x="239" y="282"/>
                      </a:lnTo>
                      <a:lnTo>
                        <a:pt x="258" y="283"/>
                      </a:lnTo>
                      <a:lnTo>
                        <a:pt x="275" y="283"/>
                      </a:lnTo>
                      <a:lnTo>
                        <a:pt x="291" y="281"/>
                      </a:lnTo>
                      <a:lnTo>
                        <a:pt x="299" y="280"/>
                      </a:lnTo>
                      <a:lnTo>
                        <a:pt x="306" y="277"/>
                      </a:lnTo>
                      <a:lnTo>
                        <a:pt x="313" y="273"/>
                      </a:lnTo>
                      <a:lnTo>
                        <a:pt x="318" y="269"/>
                      </a:lnTo>
                      <a:lnTo>
                        <a:pt x="316" y="264"/>
                      </a:lnTo>
                      <a:lnTo>
                        <a:pt x="311" y="260"/>
                      </a:lnTo>
                      <a:lnTo>
                        <a:pt x="306" y="258"/>
                      </a:lnTo>
                      <a:lnTo>
                        <a:pt x="299" y="256"/>
                      </a:lnTo>
                      <a:lnTo>
                        <a:pt x="284" y="254"/>
                      </a:lnTo>
                      <a:lnTo>
                        <a:pt x="265" y="256"/>
                      </a:lnTo>
                      <a:lnTo>
                        <a:pt x="244" y="258"/>
                      </a:lnTo>
                      <a:lnTo>
                        <a:pt x="222" y="259"/>
                      </a:lnTo>
                      <a:lnTo>
                        <a:pt x="212" y="259"/>
                      </a:lnTo>
                      <a:lnTo>
                        <a:pt x="202" y="259"/>
                      </a:lnTo>
                      <a:lnTo>
                        <a:pt x="192" y="259"/>
                      </a:lnTo>
                      <a:lnTo>
                        <a:pt x="183" y="257"/>
                      </a:lnTo>
                      <a:lnTo>
                        <a:pt x="179" y="254"/>
                      </a:lnTo>
                      <a:lnTo>
                        <a:pt x="174" y="250"/>
                      </a:lnTo>
                      <a:lnTo>
                        <a:pt x="171" y="247"/>
                      </a:lnTo>
                      <a:lnTo>
                        <a:pt x="171" y="244"/>
                      </a:lnTo>
                      <a:lnTo>
                        <a:pt x="163" y="247"/>
                      </a:lnTo>
                      <a:lnTo>
                        <a:pt x="156" y="251"/>
                      </a:lnTo>
                      <a:lnTo>
                        <a:pt x="151" y="253"/>
                      </a:lnTo>
                      <a:lnTo>
                        <a:pt x="147" y="256"/>
                      </a:lnTo>
                      <a:lnTo>
                        <a:pt x="141" y="257"/>
                      </a:lnTo>
                      <a:lnTo>
                        <a:pt x="134" y="257"/>
                      </a:lnTo>
                      <a:lnTo>
                        <a:pt x="117" y="253"/>
                      </a:lnTo>
                      <a:lnTo>
                        <a:pt x="99" y="248"/>
                      </a:lnTo>
                      <a:lnTo>
                        <a:pt x="90" y="244"/>
                      </a:lnTo>
                      <a:lnTo>
                        <a:pt x="81" y="243"/>
                      </a:lnTo>
                      <a:lnTo>
                        <a:pt x="71" y="243"/>
                      </a:lnTo>
                      <a:lnTo>
                        <a:pt x="61" y="244"/>
                      </a:lnTo>
                      <a:lnTo>
                        <a:pt x="58" y="239"/>
                      </a:lnTo>
                      <a:lnTo>
                        <a:pt x="55" y="233"/>
                      </a:lnTo>
                      <a:lnTo>
                        <a:pt x="57" y="229"/>
                      </a:lnTo>
                      <a:lnTo>
                        <a:pt x="59" y="225"/>
                      </a:lnTo>
                      <a:lnTo>
                        <a:pt x="62" y="222"/>
                      </a:lnTo>
                      <a:lnTo>
                        <a:pt x="68" y="220"/>
                      </a:lnTo>
                      <a:lnTo>
                        <a:pt x="73" y="218"/>
                      </a:lnTo>
                      <a:lnTo>
                        <a:pt x="81" y="217"/>
                      </a:lnTo>
                      <a:lnTo>
                        <a:pt x="94" y="213"/>
                      </a:lnTo>
                      <a:lnTo>
                        <a:pt x="109" y="209"/>
                      </a:lnTo>
                      <a:lnTo>
                        <a:pt x="114" y="207"/>
                      </a:lnTo>
                      <a:lnTo>
                        <a:pt x="119" y="203"/>
                      </a:lnTo>
                      <a:lnTo>
                        <a:pt x="121" y="200"/>
                      </a:lnTo>
                      <a:lnTo>
                        <a:pt x="122" y="195"/>
                      </a:lnTo>
                      <a:lnTo>
                        <a:pt x="123" y="192"/>
                      </a:lnTo>
                      <a:lnTo>
                        <a:pt x="124" y="189"/>
                      </a:lnTo>
                      <a:lnTo>
                        <a:pt x="126" y="188"/>
                      </a:lnTo>
                      <a:lnTo>
                        <a:pt x="128" y="187"/>
                      </a:lnTo>
                      <a:lnTo>
                        <a:pt x="132" y="185"/>
                      </a:lnTo>
                      <a:lnTo>
                        <a:pt x="138" y="187"/>
                      </a:lnTo>
                      <a:lnTo>
                        <a:pt x="150" y="192"/>
                      </a:lnTo>
                      <a:lnTo>
                        <a:pt x="159" y="195"/>
                      </a:lnTo>
                      <a:lnTo>
                        <a:pt x="158" y="184"/>
                      </a:lnTo>
                      <a:lnTo>
                        <a:pt x="156" y="175"/>
                      </a:lnTo>
                      <a:lnTo>
                        <a:pt x="153" y="172"/>
                      </a:lnTo>
                      <a:lnTo>
                        <a:pt x="151" y="169"/>
                      </a:lnTo>
                      <a:lnTo>
                        <a:pt x="149" y="167"/>
                      </a:lnTo>
                      <a:lnTo>
                        <a:pt x="146" y="165"/>
                      </a:lnTo>
                      <a:lnTo>
                        <a:pt x="139" y="163"/>
                      </a:lnTo>
                      <a:lnTo>
                        <a:pt x="132" y="162"/>
                      </a:lnTo>
                      <a:lnTo>
                        <a:pt x="123" y="163"/>
                      </a:lnTo>
                      <a:lnTo>
                        <a:pt x="113" y="164"/>
                      </a:lnTo>
                      <a:lnTo>
                        <a:pt x="93" y="169"/>
                      </a:lnTo>
                      <a:lnTo>
                        <a:pt x="71" y="173"/>
                      </a:lnTo>
                      <a:lnTo>
                        <a:pt x="59" y="174"/>
                      </a:lnTo>
                      <a:lnTo>
                        <a:pt x="48" y="175"/>
                      </a:lnTo>
                      <a:lnTo>
                        <a:pt x="36" y="174"/>
                      </a:lnTo>
                      <a:lnTo>
                        <a:pt x="24" y="171"/>
                      </a:lnTo>
                      <a:lnTo>
                        <a:pt x="20" y="168"/>
                      </a:lnTo>
                      <a:lnTo>
                        <a:pt x="18" y="164"/>
                      </a:lnTo>
                      <a:lnTo>
                        <a:pt x="16" y="161"/>
                      </a:lnTo>
                      <a:lnTo>
                        <a:pt x="15" y="158"/>
                      </a:lnTo>
                      <a:lnTo>
                        <a:pt x="18" y="151"/>
                      </a:lnTo>
                      <a:lnTo>
                        <a:pt x="20" y="145"/>
                      </a:lnTo>
                      <a:lnTo>
                        <a:pt x="21" y="143"/>
                      </a:lnTo>
                      <a:lnTo>
                        <a:pt x="22" y="141"/>
                      </a:lnTo>
                      <a:lnTo>
                        <a:pt x="22" y="139"/>
                      </a:lnTo>
                      <a:lnTo>
                        <a:pt x="20" y="136"/>
                      </a:lnTo>
                      <a:lnTo>
                        <a:pt x="18" y="135"/>
                      </a:lnTo>
                      <a:lnTo>
                        <a:pt x="14" y="134"/>
                      </a:lnTo>
                      <a:lnTo>
                        <a:pt x="8" y="134"/>
                      </a:lnTo>
                      <a:lnTo>
                        <a:pt x="0" y="134"/>
                      </a:lnTo>
                      <a:lnTo>
                        <a:pt x="9" y="115"/>
                      </a:lnTo>
                      <a:lnTo>
                        <a:pt x="19" y="98"/>
                      </a:lnTo>
                      <a:lnTo>
                        <a:pt x="21" y="94"/>
                      </a:lnTo>
                      <a:lnTo>
                        <a:pt x="25" y="91"/>
                      </a:lnTo>
                      <a:lnTo>
                        <a:pt x="29" y="88"/>
                      </a:lnTo>
                      <a:lnTo>
                        <a:pt x="34" y="85"/>
                      </a:lnTo>
                      <a:lnTo>
                        <a:pt x="40" y="84"/>
                      </a:lnTo>
                      <a:lnTo>
                        <a:pt x="45" y="84"/>
                      </a:lnTo>
                      <a:lnTo>
                        <a:pt x="53" y="84"/>
                      </a:lnTo>
                      <a:lnTo>
                        <a:pt x="61" y="85"/>
                      </a:lnTo>
                      <a:lnTo>
                        <a:pt x="67" y="85"/>
                      </a:lnTo>
                      <a:lnTo>
                        <a:pt x="69" y="83"/>
                      </a:lnTo>
                      <a:lnTo>
                        <a:pt x="70" y="81"/>
                      </a:lnTo>
                      <a:lnTo>
                        <a:pt x="69" y="79"/>
                      </a:lnTo>
                      <a:lnTo>
                        <a:pt x="67" y="75"/>
                      </a:lnTo>
                      <a:lnTo>
                        <a:pt x="65" y="74"/>
                      </a:lnTo>
                      <a:lnTo>
                        <a:pt x="63" y="73"/>
                      </a:lnTo>
                      <a:lnTo>
                        <a:pt x="61" y="73"/>
                      </a:lnTo>
                      <a:lnTo>
                        <a:pt x="67" y="67"/>
                      </a:lnTo>
                      <a:lnTo>
                        <a:pt x="72" y="63"/>
                      </a:lnTo>
                      <a:lnTo>
                        <a:pt x="79" y="59"/>
                      </a:lnTo>
                      <a:lnTo>
                        <a:pt x="85" y="54"/>
                      </a:lnTo>
                      <a:lnTo>
                        <a:pt x="100" y="47"/>
                      </a:lnTo>
                      <a:lnTo>
                        <a:pt x="116" y="42"/>
                      </a:lnTo>
                      <a:lnTo>
                        <a:pt x="149" y="32"/>
                      </a:lnTo>
                      <a:lnTo>
                        <a:pt x="183" y="24"/>
                      </a:lnTo>
                      <a:lnTo>
                        <a:pt x="191" y="16"/>
                      </a:lnTo>
                      <a:lnTo>
                        <a:pt x="198" y="7"/>
                      </a:lnTo>
                      <a:lnTo>
                        <a:pt x="201" y="4"/>
                      </a:lnTo>
                      <a:lnTo>
                        <a:pt x="207" y="1"/>
                      </a:lnTo>
                      <a:lnTo>
                        <a:pt x="212" y="0"/>
                      </a:lnTo>
                      <a:lnTo>
                        <a:pt x="220" y="0"/>
                      </a:lnTo>
                      <a:lnTo>
                        <a:pt x="221" y="4"/>
                      </a:lnTo>
                      <a:lnTo>
                        <a:pt x="223" y="6"/>
                      </a:lnTo>
                      <a:lnTo>
                        <a:pt x="226" y="9"/>
                      </a:lnTo>
                      <a:lnTo>
                        <a:pt x="229" y="10"/>
                      </a:lnTo>
                      <a:lnTo>
                        <a:pt x="237" y="11"/>
                      </a:lnTo>
                      <a:lnTo>
                        <a:pt x="245" y="12"/>
                      </a:lnTo>
                      <a:lnTo>
                        <a:pt x="240" y="33"/>
                      </a:lnTo>
                      <a:lnTo>
                        <a:pt x="238" y="47"/>
                      </a:lnTo>
                      <a:lnTo>
                        <a:pt x="239" y="51"/>
                      </a:lnTo>
                      <a:lnTo>
                        <a:pt x="240" y="53"/>
                      </a:lnTo>
                      <a:lnTo>
                        <a:pt x="242" y="55"/>
                      </a:lnTo>
                      <a:lnTo>
                        <a:pt x="246" y="57"/>
                      </a:lnTo>
                      <a:lnTo>
                        <a:pt x="255" y="60"/>
                      </a:lnTo>
                      <a:lnTo>
                        <a:pt x="269" y="61"/>
                      </a:lnTo>
                      <a:lnTo>
                        <a:pt x="269" y="65"/>
                      </a:lnTo>
                      <a:lnTo>
                        <a:pt x="267" y="67"/>
                      </a:lnTo>
                      <a:lnTo>
                        <a:pt x="264" y="70"/>
                      </a:lnTo>
                      <a:lnTo>
                        <a:pt x="260" y="71"/>
                      </a:lnTo>
                      <a:lnTo>
                        <a:pt x="252" y="72"/>
                      </a:lnTo>
                      <a:lnTo>
                        <a:pt x="245" y="73"/>
                      </a:lnTo>
                      <a:lnTo>
                        <a:pt x="246" y="76"/>
                      </a:lnTo>
                      <a:lnTo>
                        <a:pt x="247" y="79"/>
                      </a:lnTo>
                      <a:lnTo>
                        <a:pt x="250" y="81"/>
                      </a:lnTo>
                      <a:lnTo>
                        <a:pt x="254" y="83"/>
                      </a:lnTo>
                      <a:lnTo>
                        <a:pt x="258" y="84"/>
                      </a:lnTo>
                      <a:lnTo>
                        <a:pt x="262" y="85"/>
                      </a:lnTo>
                      <a:lnTo>
                        <a:pt x="266" y="86"/>
                      </a:lnTo>
                      <a:lnTo>
                        <a:pt x="269" y="85"/>
                      </a:lnTo>
                      <a:lnTo>
                        <a:pt x="274" y="83"/>
                      </a:lnTo>
                      <a:lnTo>
                        <a:pt x="276" y="81"/>
                      </a:lnTo>
                      <a:lnTo>
                        <a:pt x="277" y="76"/>
                      </a:lnTo>
                      <a:lnTo>
                        <a:pt x="278" y="73"/>
                      </a:lnTo>
                      <a:lnTo>
                        <a:pt x="278" y="69"/>
                      </a:lnTo>
                      <a:lnTo>
                        <a:pt x="278" y="65"/>
                      </a:lnTo>
                      <a:lnTo>
                        <a:pt x="279" y="63"/>
                      </a:lnTo>
                      <a:lnTo>
                        <a:pt x="281" y="61"/>
                      </a:lnTo>
                      <a:lnTo>
                        <a:pt x="291" y="57"/>
                      </a:lnTo>
                      <a:lnTo>
                        <a:pt x="300" y="55"/>
                      </a:lnTo>
                      <a:lnTo>
                        <a:pt x="309" y="54"/>
                      </a:lnTo>
                      <a:lnTo>
                        <a:pt x="318" y="53"/>
                      </a:lnTo>
                      <a:lnTo>
                        <a:pt x="336" y="52"/>
                      </a:lnTo>
                      <a:lnTo>
                        <a:pt x="355" y="49"/>
                      </a:lnTo>
                      <a:lnTo>
                        <a:pt x="367" y="61"/>
                      </a:lnTo>
                      <a:lnTo>
                        <a:pt x="379" y="73"/>
                      </a:lnTo>
                      <a:lnTo>
                        <a:pt x="385" y="80"/>
                      </a:lnTo>
                      <a:lnTo>
                        <a:pt x="389" y="88"/>
                      </a:lnTo>
                      <a:lnTo>
                        <a:pt x="390" y="93"/>
                      </a:lnTo>
                      <a:lnTo>
                        <a:pt x="392" y="98"/>
                      </a:lnTo>
                      <a:lnTo>
                        <a:pt x="392" y="103"/>
                      </a:lnTo>
                      <a:lnTo>
                        <a:pt x="392" y="110"/>
                      </a:lnTo>
                      <a:lnTo>
                        <a:pt x="396" y="110"/>
                      </a:lnTo>
                      <a:lnTo>
                        <a:pt x="399" y="109"/>
                      </a:lnTo>
                      <a:lnTo>
                        <a:pt x="403" y="106"/>
                      </a:lnTo>
                      <a:lnTo>
                        <a:pt x="405" y="105"/>
                      </a:lnTo>
                      <a:lnTo>
                        <a:pt x="409" y="100"/>
                      </a:lnTo>
                      <a:lnTo>
                        <a:pt x="413" y="94"/>
                      </a:lnTo>
                      <a:lnTo>
                        <a:pt x="417" y="90"/>
                      </a:lnTo>
                      <a:lnTo>
                        <a:pt x="423" y="85"/>
                      </a:lnTo>
                      <a:lnTo>
                        <a:pt x="426" y="84"/>
                      </a:lnTo>
                      <a:lnTo>
                        <a:pt x="430" y="84"/>
                      </a:lnTo>
                      <a:lnTo>
                        <a:pt x="435" y="84"/>
                      </a:lnTo>
                      <a:lnTo>
                        <a:pt x="441" y="85"/>
                      </a:lnTo>
                      <a:lnTo>
                        <a:pt x="451" y="76"/>
                      </a:lnTo>
                      <a:lnTo>
                        <a:pt x="459" y="67"/>
                      </a:lnTo>
                      <a:lnTo>
                        <a:pt x="468" y="59"/>
                      </a:lnTo>
                      <a:lnTo>
                        <a:pt x="477" y="49"/>
                      </a:lnTo>
                      <a:lnTo>
                        <a:pt x="485" y="53"/>
                      </a:lnTo>
                      <a:lnTo>
                        <a:pt x="493" y="57"/>
                      </a:lnTo>
                      <a:lnTo>
                        <a:pt x="503" y="60"/>
                      </a:lnTo>
                      <a:lnTo>
                        <a:pt x="514" y="61"/>
                      </a:lnTo>
                      <a:lnTo>
                        <a:pt x="517" y="74"/>
                      </a:lnTo>
                      <a:lnTo>
                        <a:pt x="520" y="85"/>
                      </a:lnTo>
                      <a:lnTo>
                        <a:pt x="522" y="98"/>
                      </a:lnTo>
                      <a:lnTo>
                        <a:pt x="526" y="110"/>
                      </a:lnTo>
                      <a:lnTo>
                        <a:pt x="530" y="115"/>
                      </a:lnTo>
                      <a:lnTo>
                        <a:pt x="535" y="120"/>
                      </a:lnTo>
                      <a:lnTo>
                        <a:pt x="541" y="123"/>
                      </a:lnTo>
                      <a:lnTo>
                        <a:pt x="546" y="128"/>
                      </a:lnTo>
                      <a:lnTo>
                        <a:pt x="551" y="133"/>
                      </a:lnTo>
                      <a:lnTo>
                        <a:pt x="554" y="140"/>
                      </a:lnTo>
                      <a:lnTo>
                        <a:pt x="554" y="144"/>
                      </a:lnTo>
                      <a:lnTo>
                        <a:pt x="554" y="149"/>
                      </a:lnTo>
                      <a:lnTo>
                        <a:pt x="553" y="153"/>
                      </a:lnTo>
                      <a:lnTo>
                        <a:pt x="551" y="159"/>
                      </a:lnTo>
                      <a:lnTo>
                        <a:pt x="555" y="158"/>
                      </a:lnTo>
                      <a:lnTo>
                        <a:pt x="560" y="156"/>
                      </a:lnTo>
                      <a:lnTo>
                        <a:pt x="563" y="154"/>
                      </a:lnTo>
                      <a:lnTo>
                        <a:pt x="565" y="152"/>
                      </a:lnTo>
                      <a:lnTo>
                        <a:pt x="571" y="146"/>
                      </a:lnTo>
                      <a:lnTo>
                        <a:pt x="575" y="141"/>
                      </a:lnTo>
                      <a:lnTo>
                        <a:pt x="580" y="134"/>
                      </a:lnTo>
                      <a:lnTo>
                        <a:pt x="585" y="129"/>
                      </a:lnTo>
                      <a:lnTo>
                        <a:pt x="589" y="126"/>
                      </a:lnTo>
                      <a:lnTo>
                        <a:pt x="592" y="124"/>
                      </a:lnTo>
                      <a:lnTo>
                        <a:pt x="595" y="123"/>
                      </a:lnTo>
                      <a:lnTo>
                        <a:pt x="600" y="122"/>
                      </a:lnTo>
                      <a:lnTo>
                        <a:pt x="600" y="120"/>
                      </a:lnTo>
                      <a:lnTo>
                        <a:pt x="597" y="118"/>
                      </a:lnTo>
                      <a:lnTo>
                        <a:pt x="596" y="115"/>
                      </a:lnTo>
                      <a:lnTo>
                        <a:pt x="594" y="113"/>
                      </a:lnTo>
                      <a:lnTo>
                        <a:pt x="589" y="111"/>
                      </a:lnTo>
                      <a:lnTo>
                        <a:pt x="583" y="109"/>
                      </a:lnTo>
                      <a:lnTo>
                        <a:pt x="576" y="106"/>
                      </a:lnTo>
                      <a:lnTo>
                        <a:pt x="571" y="104"/>
                      </a:lnTo>
                      <a:lnTo>
                        <a:pt x="566" y="101"/>
                      </a:lnTo>
                      <a:lnTo>
                        <a:pt x="563" y="98"/>
                      </a:lnTo>
                      <a:lnTo>
                        <a:pt x="561" y="90"/>
                      </a:lnTo>
                      <a:lnTo>
                        <a:pt x="560" y="82"/>
                      </a:lnTo>
                      <a:lnTo>
                        <a:pt x="561" y="73"/>
                      </a:lnTo>
                      <a:lnTo>
                        <a:pt x="562" y="65"/>
                      </a:lnTo>
                      <a:lnTo>
                        <a:pt x="564" y="56"/>
                      </a:lnTo>
                      <a:lnTo>
                        <a:pt x="565" y="46"/>
                      </a:lnTo>
                      <a:lnTo>
                        <a:pt x="565" y="36"/>
                      </a:lnTo>
                      <a:lnTo>
                        <a:pt x="563" y="24"/>
                      </a:lnTo>
                      <a:lnTo>
                        <a:pt x="571" y="24"/>
                      </a:lnTo>
                      <a:lnTo>
                        <a:pt x="576" y="23"/>
                      </a:lnTo>
                      <a:lnTo>
                        <a:pt x="582" y="21"/>
                      </a:lnTo>
                      <a:lnTo>
                        <a:pt x="587" y="17"/>
                      </a:lnTo>
                      <a:lnTo>
                        <a:pt x="592" y="15"/>
                      </a:lnTo>
                      <a:lnTo>
                        <a:pt x="597" y="13"/>
                      </a:lnTo>
                      <a:lnTo>
                        <a:pt x="604" y="12"/>
                      </a:lnTo>
                      <a:lnTo>
                        <a:pt x="612" y="12"/>
                      </a:lnTo>
                      <a:lnTo>
                        <a:pt x="614" y="22"/>
                      </a:lnTo>
                      <a:lnTo>
                        <a:pt x="619" y="32"/>
                      </a:lnTo>
                      <a:lnTo>
                        <a:pt x="624" y="42"/>
                      </a:lnTo>
                      <a:lnTo>
                        <a:pt x="631" y="53"/>
                      </a:lnTo>
                      <a:lnTo>
                        <a:pt x="646" y="74"/>
                      </a:lnTo>
                      <a:lnTo>
                        <a:pt x="661" y="98"/>
                      </a:lnTo>
                      <a:lnTo>
                        <a:pt x="666" y="108"/>
                      </a:lnTo>
                      <a:lnTo>
                        <a:pt x="678" y="122"/>
                      </a:lnTo>
                      <a:lnTo>
                        <a:pt x="680" y="125"/>
                      </a:lnTo>
                      <a:lnTo>
                        <a:pt x="683" y="129"/>
                      </a:lnTo>
                      <a:lnTo>
                        <a:pt x="686" y="130"/>
                      </a:lnTo>
                      <a:lnTo>
                        <a:pt x="689" y="131"/>
                      </a:lnTo>
                      <a:lnTo>
                        <a:pt x="691" y="131"/>
                      </a:lnTo>
                      <a:lnTo>
                        <a:pt x="694" y="130"/>
                      </a:lnTo>
                      <a:lnTo>
                        <a:pt x="696" y="126"/>
                      </a:lnTo>
                      <a:lnTo>
                        <a:pt x="698" y="122"/>
                      </a:lnTo>
                      <a:lnTo>
                        <a:pt x="701" y="123"/>
                      </a:lnTo>
                      <a:lnTo>
                        <a:pt x="703" y="124"/>
                      </a:lnTo>
                      <a:lnTo>
                        <a:pt x="704" y="126"/>
                      </a:lnTo>
                      <a:lnTo>
                        <a:pt x="707" y="129"/>
                      </a:lnTo>
                      <a:lnTo>
                        <a:pt x="708" y="135"/>
                      </a:lnTo>
                      <a:lnTo>
                        <a:pt x="709" y="142"/>
                      </a:lnTo>
                      <a:lnTo>
                        <a:pt x="710" y="148"/>
                      </a:lnTo>
                      <a:lnTo>
                        <a:pt x="712" y="153"/>
                      </a:lnTo>
                      <a:lnTo>
                        <a:pt x="714" y="155"/>
                      </a:lnTo>
                      <a:lnTo>
                        <a:pt x="717" y="158"/>
                      </a:lnTo>
                      <a:lnTo>
                        <a:pt x="719" y="159"/>
                      </a:lnTo>
                      <a:lnTo>
                        <a:pt x="722" y="159"/>
                      </a:lnTo>
                      <a:lnTo>
                        <a:pt x="723" y="172"/>
                      </a:lnTo>
                      <a:lnTo>
                        <a:pt x="722" y="183"/>
                      </a:lnTo>
                      <a:lnTo>
                        <a:pt x="720" y="188"/>
                      </a:lnTo>
                      <a:lnTo>
                        <a:pt x="718" y="191"/>
                      </a:lnTo>
                      <a:lnTo>
                        <a:pt x="714" y="194"/>
                      </a:lnTo>
                      <a:lnTo>
                        <a:pt x="710" y="195"/>
                      </a:lnTo>
                      <a:lnTo>
                        <a:pt x="711" y="200"/>
                      </a:lnTo>
                      <a:lnTo>
                        <a:pt x="713" y="203"/>
                      </a:lnTo>
                      <a:lnTo>
                        <a:pt x="717" y="205"/>
                      </a:lnTo>
                      <a:lnTo>
                        <a:pt x="720" y="208"/>
                      </a:lnTo>
                      <a:lnTo>
                        <a:pt x="727" y="211"/>
                      </a:lnTo>
                      <a:lnTo>
                        <a:pt x="734" y="214"/>
                      </a:lnTo>
                      <a:lnTo>
                        <a:pt x="738" y="215"/>
                      </a:lnTo>
                      <a:lnTo>
                        <a:pt x="741" y="218"/>
                      </a:lnTo>
                      <a:lnTo>
                        <a:pt x="744" y="221"/>
                      </a:lnTo>
                      <a:lnTo>
                        <a:pt x="747" y="223"/>
                      </a:lnTo>
                      <a:lnTo>
                        <a:pt x="748" y="228"/>
                      </a:lnTo>
                      <a:lnTo>
                        <a:pt x="749" y="232"/>
                      </a:lnTo>
                      <a:lnTo>
                        <a:pt x="748" y="238"/>
                      </a:lnTo>
                      <a:lnTo>
                        <a:pt x="747" y="244"/>
                      </a:lnTo>
                      <a:lnTo>
                        <a:pt x="754" y="241"/>
                      </a:lnTo>
                      <a:lnTo>
                        <a:pt x="762" y="238"/>
                      </a:lnTo>
                      <a:lnTo>
                        <a:pt x="769" y="237"/>
                      </a:lnTo>
                      <a:lnTo>
                        <a:pt x="774" y="237"/>
                      </a:lnTo>
                      <a:lnTo>
                        <a:pt x="780" y="238"/>
                      </a:lnTo>
                      <a:lnTo>
                        <a:pt x="786" y="240"/>
                      </a:lnTo>
                      <a:lnTo>
                        <a:pt x="791" y="242"/>
                      </a:lnTo>
                      <a:lnTo>
                        <a:pt x="796" y="244"/>
                      </a:lnTo>
                      <a:lnTo>
                        <a:pt x="807" y="250"/>
                      </a:lnTo>
                      <a:lnTo>
                        <a:pt x="820" y="256"/>
                      </a:lnTo>
                      <a:lnTo>
                        <a:pt x="828" y="257"/>
                      </a:lnTo>
                      <a:lnTo>
                        <a:pt x="837" y="258"/>
                      </a:lnTo>
                      <a:lnTo>
                        <a:pt x="846" y="258"/>
                      </a:lnTo>
                      <a:lnTo>
                        <a:pt x="857" y="257"/>
                      </a:lnTo>
                      <a:lnTo>
                        <a:pt x="853" y="264"/>
                      </a:lnTo>
                      <a:lnTo>
                        <a:pt x="852" y="272"/>
                      </a:lnTo>
                      <a:lnTo>
                        <a:pt x="852" y="278"/>
                      </a:lnTo>
                      <a:lnTo>
                        <a:pt x="852" y="281"/>
                      </a:lnTo>
                      <a:lnTo>
                        <a:pt x="855" y="286"/>
                      </a:lnTo>
                      <a:lnTo>
                        <a:pt x="858" y="288"/>
                      </a:lnTo>
                      <a:lnTo>
                        <a:pt x="861" y="289"/>
                      </a:lnTo>
                      <a:lnTo>
                        <a:pt x="865" y="290"/>
                      </a:lnTo>
                      <a:lnTo>
                        <a:pt x="882" y="291"/>
                      </a:lnTo>
                      <a:lnTo>
                        <a:pt x="893" y="293"/>
                      </a:lnTo>
                      <a:lnTo>
                        <a:pt x="891" y="300"/>
                      </a:lnTo>
                      <a:lnTo>
                        <a:pt x="887" y="310"/>
                      </a:lnTo>
                      <a:lnTo>
                        <a:pt x="887" y="313"/>
                      </a:lnTo>
                      <a:lnTo>
                        <a:pt x="887" y="316"/>
                      </a:lnTo>
                      <a:lnTo>
                        <a:pt x="888" y="318"/>
                      </a:lnTo>
                      <a:lnTo>
                        <a:pt x="889" y="319"/>
                      </a:lnTo>
                      <a:lnTo>
                        <a:pt x="892" y="320"/>
                      </a:lnTo>
                      <a:lnTo>
                        <a:pt x="896" y="320"/>
                      </a:lnTo>
                      <a:lnTo>
                        <a:pt x="900" y="319"/>
                      </a:lnTo>
                      <a:lnTo>
                        <a:pt x="906" y="318"/>
                      </a:lnTo>
                      <a:lnTo>
                        <a:pt x="901" y="328"/>
                      </a:lnTo>
                      <a:lnTo>
                        <a:pt x="898" y="335"/>
                      </a:lnTo>
                      <a:lnTo>
                        <a:pt x="893" y="338"/>
                      </a:lnTo>
                      <a:lnTo>
                        <a:pt x="889" y="340"/>
                      </a:lnTo>
                      <a:lnTo>
                        <a:pt x="883" y="340"/>
                      </a:lnTo>
                      <a:lnTo>
                        <a:pt x="879" y="339"/>
                      </a:lnTo>
                      <a:lnTo>
                        <a:pt x="873" y="337"/>
                      </a:lnTo>
                      <a:lnTo>
                        <a:pt x="869" y="333"/>
                      </a:lnTo>
                      <a:lnTo>
                        <a:pt x="857" y="326"/>
                      </a:lnTo>
                      <a:lnTo>
                        <a:pt x="842" y="319"/>
                      </a:lnTo>
                      <a:lnTo>
                        <a:pt x="835" y="317"/>
                      </a:lnTo>
                      <a:lnTo>
                        <a:pt x="827" y="316"/>
                      </a:lnTo>
                      <a:lnTo>
                        <a:pt x="818" y="316"/>
                      </a:lnTo>
                      <a:lnTo>
                        <a:pt x="808" y="318"/>
                      </a:lnTo>
                      <a:lnTo>
                        <a:pt x="807" y="327"/>
                      </a:lnTo>
                      <a:lnTo>
                        <a:pt x="807" y="333"/>
                      </a:lnTo>
                      <a:lnTo>
                        <a:pt x="808" y="339"/>
                      </a:lnTo>
                      <a:lnTo>
                        <a:pt x="810" y="343"/>
                      </a:lnTo>
                      <a:lnTo>
                        <a:pt x="816" y="351"/>
                      </a:lnTo>
                      <a:lnTo>
                        <a:pt x="822" y="358"/>
                      </a:lnTo>
                      <a:lnTo>
                        <a:pt x="827" y="361"/>
                      </a:lnTo>
                      <a:lnTo>
                        <a:pt x="830" y="365"/>
                      </a:lnTo>
                      <a:lnTo>
                        <a:pt x="832" y="369"/>
                      </a:lnTo>
                      <a:lnTo>
                        <a:pt x="835" y="373"/>
                      </a:lnTo>
                      <a:lnTo>
                        <a:pt x="836" y="379"/>
                      </a:lnTo>
                      <a:lnTo>
                        <a:pt x="836" y="386"/>
                      </a:lnTo>
                      <a:lnTo>
                        <a:pt x="835" y="395"/>
                      </a:lnTo>
                      <a:lnTo>
                        <a:pt x="832" y="404"/>
                      </a:lnTo>
                      <a:lnTo>
                        <a:pt x="816" y="408"/>
                      </a:lnTo>
                      <a:lnTo>
                        <a:pt x="798" y="412"/>
                      </a:lnTo>
                      <a:lnTo>
                        <a:pt x="780" y="416"/>
                      </a:lnTo>
                      <a:lnTo>
                        <a:pt x="762" y="417"/>
                      </a:lnTo>
                      <a:lnTo>
                        <a:pt x="744" y="417"/>
                      </a:lnTo>
                      <a:lnTo>
                        <a:pt x="728" y="415"/>
                      </a:lnTo>
                      <a:lnTo>
                        <a:pt x="719" y="414"/>
                      </a:lnTo>
                      <a:lnTo>
                        <a:pt x="712" y="410"/>
                      </a:lnTo>
                      <a:lnTo>
                        <a:pt x="704" y="408"/>
                      </a:lnTo>
                      <a:lnTo>
                        <a:pt x="698" y="404"/>
                      </a:lnTo>
                      <a:lnTo>
                        <a:pt x="690" y="399"/>
                      </a:lnTo>
                      <a:lnTo>
                        <a:pt x="681" y="395"/>
                      </a:lnTo>
                      <a:lnTo>
                        <a:pt x="672" y="391"/>
                      </a:lnTo>
                      <a:lnTo>
                        <a:pt x="662" y="388"/>
                      </a:lnTo>
                      <a:lnTo>
                        <a:pt x="651" y="386"/>
                      </a:lnTo>
                      <a:lnTo>
                        <a:pt x="641" y="383"/>
                      </a:lnTo>
                      <a:lnTo>
                        <a:pt x="629" y="382"/>
                      </a:lnTo>
                      <a:lnTo>
                        <a:pt x="617" y="381"/>
                      </a:lnTo>
                      <a:lnTo>
                        <a:pt x="605" y="381"/>
                      </a:lnTo>
                      <a:lnTo>
                        <a:pt x="594" y="382"/>
                      </a:lnTo>
                      <a:lnTo>
                        <a:pt x="582" y="383"/>
                      </a:lnTo>
                      <a:lnTo>
                        <a:pt x="570" y="386"/>
                      </a:lnTo>
                      <a:lnTo>
                        <a:pt x="558" y="389"/>
                      </a:lnTo>
                      <a:lnTo>
                        <a:pt x="547" y="392"/>
                      </a:lnTo>
                      <a:lnTo>
                        <a:pt x="536" y="398"/>
                      </a:lnTo>
                      <a:lnTo>
                        <a:pt x="526" y="404"/>
                      </a:lnTo>
                      <a:lnTo>
                        <a:pt x="522" y="406"/>
                      </a:lnTo>
                      <a:lnTo>
                        <a:pt x="516" y="407"/>
                      </a:lnTo>
                      <a:lnTo>
                        <a:pt x="510" y="408"/>
                      </a:lnTo>
                      <a:lnTo>
                        <a:pt x="503" y="408"/>
                      </a:lnTo>
                      <a:lnTo>
                        <a:pt x="495" y="409"/>
                      </a:lnTo>
                      <a:lnTo>
                        <a:pt x="486" y="410"/>
                      </a:lnTo>
                      <a:lnTo>
                        <a:pt x="476" y="412"/>
                      </a:lnTo>
                      <a:lnTo>
                        <a:pt x="465" y="416"/>
                      </a:lnTo>
                      <a:lnTo>
                        <a:pt x="462" y="418"/>
                      </a:lnTo>
                      <a:lnTo>
                        <a:pt x="459" y="419"/>
                      </a:lnTo>
                      <a:lnTo>
                        <a:pt x="457" y="422"/>
                      </a:lnTo>
                      <a:lnTo>
                        <a:pt x="456" y="425"/>
                      </a:lnTo>
                      <a:lnTo>
                        <a:pt x="454" y="431"/>
                      </a:lnTo>
                      <a:lnTo>
                        <a:pt x="453" y="440"/>
                      </a:lnTo>
                      <a:lnTo>
                        <a:pt x="447" y="437"/>
                      </a:lnTo>
                      <a:lnTo>
                        <a:pt x="439" y="435"/>
                      </a:lnTo>
                      <a:lnTo>
                        <a:pt x="432" y="435"/>
                      </a:lnTo>
                      <a:lnTo>
                        <a:pt x="424" y="434"/>
                      </a:lnTo>
                      <a:lnTo>
                        <a:pt x="405" y="435"/>
                      </a:lnTo>
                      <a:lnTo>
                        <a:pt x="385" y="437"/>
                      </a:lnTo>
                      <a:lnTo>
                        <a:pt x="364" y="440"/>
                      </a:lnTo>
                      <a:lnTo>
                        <a:pt x="340" y="442"/>
                      </a:lnTo>
                      <a:lnTo>
                        <a:pt x="329" y="442"/>
                      </a:lnTo>
                      <a:lnTo>
                        <a:pt x="317" y="442"/>
                      </a:lnTo>
                      <a:lnTo>
                        <a:pt x="306" y="442"/>
                      </a:lnTo>
                      <a:lnTo>
                        <a:pt x="294" y="440"/>
                      </a:lnTo>
                      <a:lnTo>
                        <a:pt x="282" y="421"/>
                      </a:lnTo>
                      <a:lnTo>
                        <a:pt x="269" y="404"/>
                      </a:lnTo>
                      <a:lnTo>
                        <a:pt x="257" y="386"/>
                      </a:lnTo>
                      <a:lnTo>
                        <a:pt x="245" y="367"/>
                      </a:lnTo>
                      <a:lnTo>
                        <a:pt x="215" y="367"/>
                      </a:lnTo>
                      <a:lnTo>
                        <a:pt x="183" y="368"/>
                      </a:lnTo>
                      <a:lnTo>
                        <a:pt x="176" y="367"/>
                      </a:lnTo>
                      <a:lnTo>
                        <a:pt x="169" y="366"/>
                      </a:lnTo>
                      <a:lnTo>
                        <a:pt x="163" y="365"/>
                      </a:lnTo>
                      <a:lnTo>
                        <a:pt x="158" y="361"/>
                      </a:lnTo>
                      <a:lnTo>
                        <a:pt x="153" y="359"/>
                      </a:lnTo>
                      <a:lnTo>
                        <a:pt x="150" y="355"/>
                      </a:lnTo>
                      <a:lnTo>
                        <a:pt x="148" y="349"/>
                      </a:lnTo>
                      <a:lnTo>
                        <a:pt x="147" y="342"/>
                      </a:lnTo>
                      <a:lnTo>
                        <a:pt x="143" y="342"/>
                      </a:lnTo>
                      <a:lnTo>
                        <a:pt x="141" y="342"/>
                      </a:lnTo>
                      <a:lnTo>
                        <a:pt x="139" y="343"/>
                      </a:lnTo>
                      <a:lnTo>
                        <a:pt x="137" y="345"/>
                      </a:lnTo>
                      <a:lnTo>
                        <a:pt x="136" y="349"/>
                      </a:lnTo>
                      <a:lnTo>
                        <a:pt x="134" y="355"/>
                      </a:lnTo>
                      <a:lnTo>
                        <a:pt x="130" y="352"/>
                      </a:lnTo>
                      <a:lnTo>
                        <a:pt x="127" y="350"/>
                      </a:lnTo>
                      <a:lnTo>
                        <a:pt x="124" y="346"/>
                      </a:lnTo>
                      <a:lnTo>
                        <a:pt x="124" y="341"/>
                      </a:lnTo>
                      <a:lnTo>
                        <a:pt x="126" y="337"/>
                      </a:lnTo>
                      <a:lnTo>
                        <a:pt x="128" y="333"/>
                      </a:lnTo>
                      <a:lnTo>
                        <a:pt x="131" y="331"/>
                      </a:lnTo>
                      <a:lnTo>
                        <a:pt x="134" y="330"/>
                      </a:lnTo>
                      <a:lnTo>
                        <a:pt x="134" y="326"/>
                      </a:lnTo>
                      <a:lnTo>
                        <a:pt x="134" y="323"/>
                      </a:lnTo>
                      <a:lnTo>
                        <a:pt x="133" y="321"/>
                      </a:lnTo>
                      <a:lnTo>
                        <a:pt x="131" y="320"/>
                      </a:lnTo>
                      <a:lnTo>
                        <a:pt x="126" y="320"/>
                      </a:lnTo>
                      <a:lnTo>
                        <a:pt x="119" y="323"/>
                      </a:lnTo>
                      <a:lnTo>
                        <a:pt x="111" y="328"/>
                      </a:lnTo>
                      <a:lnTo>
                        <a:pt x="104" y="333"/>
                      </a:lnTo>
                      <a:lnTo>
                        <a:pt x="100" y="338"/>
                      </a:lnTo>
                      <a:lnTo>
                        <a:pt x="98" y="34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2" name="Freeform 91"/>
                <p:cNvSpPr>
                  <a:spLocks noEditPoints="1"/>
                </p:cNvSpPr>
                <p:nvPr/>
              </p:nvSpPr>
              <p:spPr bwMode="auto">
                <a:xfrm>
                  <a:off x="990600" y="2587625"/>
                  <a:ext cx="2570163" cy="2974975"/>
                </a:xfrm>
                <a:custGeom>
                  <a:avLst/>
                  <a:gdLst>
                    <a:gd name="T0" fmla="*/ 4235 w 6474"/>
                    <a:gd name="T1" fmla="*/ 469 h 7495"/>
                    <a:gd name="T2" fmla="*/ 3869 w 6474"/>
                    <a:gd name="T3" fmla="*/ 701 h 7495"/>
                    <a:gd name="T4" fmla="*/ 3756 w 6474"/>
                    <a:gd name="T5" fmla="*/ 1189 h 7495"/>
                    <a:gd name="T6" fmla="*/ 4272 w 6474"/>
                    <a:gd name="T7" fmla="*/ 1552 h 7495"/>
                    <a:gd name="T8" fmla="*/ 4523 w 6474"/>
                    <a:gd name="T9" fmla="*/ 1179 h 7495"/>
                    <a:gd name="T10" fmla="*/ 4681 w 6474"/>
                    <a:gd name="T11" fmla="*/ 818 h 7495"/>
                    <a:gd name="T12" fmla="*/ 5119 w 6474"/>
                    <a:gd name="T13" fmla="*/ 1005 h 7495"/>
                    <a:gd name="T14" fmla="*/ 5469 w 6474"/>
                    <a:gd name="T15" fmla="*/ 1357 h 7495"/>
                    <a:gd name="T16" fmla="*/ 5083 w 6474"/>
                    <a:gd name="T17" fmla="*/ 1681 h 7495"/>
                    <a:gd name="T18" fmla="*/ 5112 w 6474"/>
                    <a:gd name="T19" fmla="*/ 1806 h 7495"/>
                    <a:gd name="T20" fmla="*/ 5239 w 6474"/>
                    <a:gd name="T21" fmla="*/ 1999 h 7495"/>
                    <a:gd name="T22" fmla="*/ 4853 w 6474"/>
                    <a:gd name="T23" fmla="*/ 2085 h 7495"/>
                    <a:gd name="T24" fmla="*/ 4541 w 6474"/>
                    <a:gd name="T25" fmla="*/ 2598 h 7495"/>
                    <a:gd name="T26" fmla="*/ 4251 w 6474"/>
                    <a:gd name="T27" fmla="*/ 3065 h 7495"/>
                    <a:gd name="T28" fmla="*/ 3616 w 6474"/>
                    <a:gd name="T29" fmla="*/ 2897 h 7495"/>
                    <a:gd name="T30" fmla="*/ 3794 w 6474"/>
                    <a:gd name="T31" fmla="*/ 3474 h 7495"/>
                    <a:gd name="T32" fmla="*/ 4173 w 6474"/>
                    <a:gd name="T33" fmla="*/ 3652 h 7495"/>
                    <a:gd name="T34" fmla="*/ 4592 w 6474"/>
                    <a:gd name="T35" fmla="*/ 3894 h 7495"/>
                    <a:gd name="T36" fmla="*/ 5329 w 6474"/>
                    <a:gd name="T37" fmla="*/ 3963 h 7495"/>
                    <a:gd name="T38" fmla="*/ 5859 w 6474"/>
                    <a:gd name="T39" fmla="*/ 4337 h 7495"/>
                    <a:gd name="T40" fmla="*/ 6474 w 6474"/>
                    <a:gd name="T41" fmla="*/ 5021 h 7495"/>
                    <a:gd name="T42" fmla="*/ 6009 w 6474"/>
                    <a:gd name="T43" fmla="*/ 5657 h 7495"/>
                    <a:gd name="T44" fmla="*/ 5587 w 6474"/>
                    <a:gd name="T45" fmla="*/ 6237 h 7495"/>
                    <a:gd name="T46" fmla="*/ 5273 w 6474"/>
                    <a:gd name="T47" fmla="*/ 6485 h 7495"/>
                    <a:gd name="T48" fmla="*/ 5075 w 6474"/>
                    <a:gd name="T49" fmla="*/ 6826 h 7495"/>
                    <a:gd name="T50" fmla="*/ 4968 w 6474"/>
                    <a:gd name="T51" fmla="*/ 7078 h 7495"/>
                    <a:gd name="T52" fmla="*/ 4737 w 6474"/>
                    <a:gd name="T53" fmla="*/ 7444 h 7495"/>
                    <a:gd name="T54" fmla="*/ 4642 w 6474"/>
                    <a:gd name="T55" fmla="*/ 6859 h 7495"/>
                    <a:gd name="T56" fmla="*/ 4786 w 6474"/>
                    <a:gd name="T57" fmla="*/ 6141 h 7495"/>
                    <a:gd name="T58" fmla="*/ 4759 w 6474"/>
                    <a:gd name="T59" fmla="*/ 5284 h 7495"/>
                    <a:gd name="T60" fmla="*/ 4300 w 6474"/>
                    <a:gd name="T61" fmla="*/ 4720 h 7495"/>
                    <a:gd name="T62" fmla="*/ 4485 w 6474"/>
                    <a:gd name="T63" fmla="*/ 4180 h 7495"/>
                    <a:gd name="T64" fmla="*/ 4002 w 6474"/>
                    <a:gd name="T65" fmla="*/ 3779 h 7495"/>
                    <a:gd name="T66" fmla="*/ 3415 w 6474"/>
                    <a:gd name="T67" fmla="*/ 3594 h 7495"/>
                    <a:gd name="T68" fmla="*/ 2925 w 6474"/>
                    <a:gd name="T69" fmla="*/ 3112 h 7495"/>
                    <a:gd name="T70" fmla="*/ 2752 w 6474"/>
                    <a:gd name="T71" fmla="*/ 3032 h 7495"/>
                    <a:gd name="T72" fmla="*/ 2558 w 6474"/>
                    <a:gd name="T73" fmla="*/ 2867 h 7495"/>
                    <a:gd name="T74" fmla="*/ 2143 w 6474"/>
                    <a:gd name="T75" fmla="*/ 1856 h 7495"/>
                    <a:gd name="T76" fmla="*/ 2165 w 6474"/>
                    <a:gd name="T77" fmla="*/ 1677 h 7495"/>
                    <a:gd name="T78" fmla="*/ 1755 w 6474"/>
                    <a:gd name="T79" fmla="*/ 1341 h 7495"/>
                    <a:gd name="T80" fmla="*/ 1333 w 6474"/>
                    <a:gd name="T81" fmla="*/ 988 h 7495"/>
                    <a:gd name="T82" fmla="*/ 812 w 6474"/>
                    <a:gd name="T83" fmla="*/ 1032 h 7495"/>
                    <a:gd name="T84" fmla="*/ 465 w 6474"/>
                    <a:gd name="T85" fmla="*/ 1265 h 7495"/>
                    <a:gd name="T86" fmla="*/ 499 w 6474"/>
                    <a:gd name="T87" fmla="*/ 1133 h 7495"/>
                    <a:gd name="T88" fmla="*/ 120 w 6474"/>
                    <a:gd name="T89" fmla="*/ 912 h 7495"/>
                    <a:gd name="T90" fmla="*/ 2 w 6474"/>
                    <a:gd name="T91" fmla="*/ 556 h 7495"/>
                    <a:gd name="T92" fmla="*/ 122 w 6474"/>
                    <a:gd name="T93" fmla="*/ 364 h 7495"/>
                    <a:gd name="T94" fmla="*/ 610 w 6474"/>
                    <a:gd name="T95" fmla="*/ 97 h 7495"/>
                    <a:gd name="T96" fmla="*/ 1583 w 6474"/>
                    <a:gd name="T97" fmla="*/ 288 h 7495"/>
                    <a:gd name="T98" fmla="*/ 2000 w 6474"/>
                    <a:gd name="T99" fmla="*/ 196 h 7495"/>
                    <a:gd name="T100" fmla="*/ 2626 w 6474"/>
                    <a:gd name="T101" fmla="*/ 310 h 7495"/>
                    <a:gd name="T102" fmla="*/ 3450 w 6474"/>
                    <a:gd name="T103" fmla="*/ 345 h 7495"/>
                    <a:gd name="T104" fmla="*/ 3684 w 6474"/>
                    <a:gd name="T105" fmla="*/ 286 h 7495"/>
                    <a:gd name="T106" fmla="*/ 3733 w 6474"/>
                    <a:gd name="T107" fmla="*/ 111 h 7495"/>
                    <a:gd name="T108" fmla="*/ 3937 w 6474"/>
                    <a:gd name="T109" fmla="*/ 359 h 7495"/>
                    <a:gd name="T110" fmla="*/ 2243 w 6474"/>
                    <a:gd name="T111" fmla="*/ 524 h 7495"/>
                    <a:gd name="T112" fmla="*/ 2783 w 6474"/>
                    <a:gd name="T113" fmla="*/ 843 h 7495"/>
                    <a:gd name="T114" fmla="*/ 2560 w 6474"/>
                    <a:gd name="T115" fmla="*/ 882 h 7495"/>
                    <a:gd name="T116" fmla="*/ 3534 w 6474"/>
                    <a:gd name="T117" fmla="*/ 1518 h 7495"/>
                    <a:gd name="T118" fmla="*/ 3995 w 6474"/>
                    <a:gd name="T119" fmla="*/ 1903 h 7495"/>
                    <a:gd name="T120" fmla="*/ 4304 w 6474"/>
                    <a:gd name="T121" fmla="*/ 2010 h 7495"/>
                    <a:gd name="T122" fmla="*/ 4049 w 6474"/>
                    <a:gd name="T123" fmla="*/ 2088 h 7495"/>
                    <a:gd name="T124" fmla="*/ 4544 w 6474"/>
                    <a:gd name="T125" fmla="*/ 2082 h 74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474"/>
                    <a:gd name="T190" fmla="*/ 0 h 7495"/>
                    <a:gd name="T191" fmla="*/ 6474 w 6474"/>
                    <a:gd name="T192" fmla="*/ 7495 h 749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474" h="7495">
                      <a:moveTo>
                        <a:pt x="3941" y="384"/>
                      </a:moveTo>
                      <a:lnTo>
                        <a:pt x="3942" y="387"/>
                      </a:lnTo>
                      <a:lnTo>
                        <a:pt x="3944" y="390"/>
                      </a:lnTo>
                      <a:lnTo>
                        <a:pt x="3946" y="391"/>
                      </a:lnTo>
                      <a:lnTo>
                        <a:pt x="3949" y="391"/>
                      </a:lnTo>
                      <a:lnTo>
                        <a:pt x="3953" y="390"/>
                      </a:lnTo>
                      <a:lnTo>
                        <a:pt x="3959" y="389"/>
                      </a:lnTo>
                      <a:lnTo>
                        <a:pt x="3961" y="389"/>
                      </a:lnTo>
                      <a:lnTo>
                        <a:pt x="3963" y="390"/>
                      </a:lnTo>
                      <a:lnTo>
                        <a:pt x="3966" y="391"/>
                      </a:lnTo>
                      <a:lnTo>
                        <a:pt x="3967" y="394"/>
                      </a:lnTo>
                      <a:lnTo>
                        <a:pt x="3968" y="398"/>
                      </a:lnTo>
                      <a:lnTo>
                        <a:pt x="3968" y="404"/>
                      </a:lnTo>
                      <a:lnTo>
                        <a:pt x="3967" y="411"/>
                      </a:lnTo>
                      <a:lnTo>
                        <a:pt x="3966" y="420"/>
                      </a:lnTo>
                      <a:lnTo>
                        <a:pt x="3975" y="420"/>
                      </a:lnTo>
                      <a:lnTo>
                        <a:pt x="3983" y="420"/>
                      </a:lnTo>
                      <a:lnTo>
                        <a:pt x="3993" y="420"/>
                      </a:lnTo>
                      <a:lnTo>
                        <a:pt x="4002" y="420"/>
                      </a:lnTo>
                      <a:lnTo>
                        <a:pt x="4009" y="416"/>
                      </a:lnTo>
                      <a:lnTo>
                        <a:pt x="4013" y="410"/>
                      </a:lnTo>
                      <a:lnTo>
                        <a:pt x="4018" y="405"/>
                      </a:lnTo>
                      <a:lnTo>
                        <a:pt x="4022" y="397"/>
                      </a:lnTo>
                      <a:lnTo>
                        <a:pt x="4025" y="389"/>
                      </a:lnTo>
                      <a:lnTo>
                        <a:pt x="4026" y="380"/>
                      </a:lnTo>
                      <a:lnTo>
                        <a:pt x="4027" y="370"/>
                      </a:lnTo>
                      <a:lnTo>
                        <a:pt x="4027" y="359"/>
                      </a:lnTo>
                      <a:lnTo>
                        <a:pt x="4032" y="357"/>
                      </a:lnTo>
                      <a:lnTo>
                        <a:pt x="4037" y="355"/>
                      </a:lnTo>
                      <a:lnTo>
                        <a:pt x="4041" y="351"/>
                      </a:lnTo>
                      <a:lnTo>
                        <a:pt x="4045" y="347"/>
                      </a:lnTo>
                      <a:lnTo>
                        <a:pt x="4048" y="343"/>
                      </a:lnTo>
                      <a:lnTo>
                        <a:pt x="4050" y="337"/>
                      </a:lnTo>
                      <a:lnTo>
                        <a:pt x="4051" y="330"/>
                      </a:lnTo>
                      <a:lnTo>
                        <a:pt x="4051" y="322"/>
                      </a:lnTo>
                      <a:lnTo>
                        <a:pt x="4058" y="325"/>
                      </a:lnTo>
                      <a:lnTo>
                        <a:pt x="4064" y="325"/>
                      </a:lnTo>
                      <a:lnTo>
                        <a:pt x="4067" y="325"/>
                      </a:lnTo>
                      <a:lnTo>
                        <a:pt x="4070" y="322"/>
                      </a:lnTo>
                      <a:lnTo>
                        <a:pt x="4074" y="317"/>
                      </a:lnTo>
                      <a:lnTo>
                        <a:pt x="4076" y="310"/>
                      </a:lnTo>
                      <a:lnTo>
                        <a:pt x="4078" y="304"/>
                      </a:lnTo>
                      <a:lnTo>
                        <a:pt x="4081" y="298"/>
                      </a:lnTo>
                      <a:lnTo>
                        <a:pt x="4085" y="296"/>
                      </a:lnTo>
                      <a:lnTo>
                        <a:pt x="4088" y="296"/>
                      </a:lnTo>
                      <a:lnTo>
                        <a:pt x="4094" y="296"/>
                      </a:lnTo>
                      <a:lnTo>
                        <a:pt x="4100" y="298"/>
                      </a:lnTo>
                      <a:lnTo>
                        <a:pt x="4100" y="277"/>
                      </a:lnTo>
                      <a:lnTo>
                        <a:pt x="4100" y="256"/>
                      </a:lnTo>
                      <a:lnTo>
                        <a:pt x="4100" y="233"/>
                      </a:lnTo>
                      <a:lnTo>
                        <a:pt x="4100" y="212"/>
                      </a:lnTo>
                      <a:lnTo>
                        <a:pt x="4128" y="209"/>
                      </a:lnTo>
                      <a:lnTo>
                        <a:pt x="4153" y="206"/>
                      </a:lnTo>
                      <a:lnTo>
                        <a:pt x="4164" y="206"/>
                      </a:lnTo>
                      <a:lnTo>
                        <a:pt x="4175" y="206"/>
                      </a:lnTo>
                      <a:lnTo>
                        <a:pt x="4186" y="208"/>
                      </a:lnTo>
                      <a:lnTo>
                        <a:pt x="4198" y="212"/>
                      </a:lnTo>
                      <a:lnTo>
                        <a:pt x="4202" y="216"/>
                      </a:lnTo>
                      <a:lnTo>
                        <a:pt x="4204" y="219"/>
                      </a:lnTo>
                      <a:lnTo>
                        <a:pt x="4205" y="225"/>
                      </a:lnTo>
                      <a:lnTo>
                        <a:pt x="4206" y="230"/>
                      </a:lnTo>
                      <a:lnTo>
                        <a:pt x="4206" y="236"/>
                      </a:lnTo>
                      <a:lnTo>
                        <a:pt x="4206" y="241"/>
                      </a:lnTo>
                      <a:lnTo>
                        <a:pt x="4207" y="246"/>
                      </a:lnTo>
                      <a:lnTo>
                        <a:pt x="4210" y="249"/>
                      </a:lnTo>
                      <a:lnTo>
                        <a:pt x="4222" y="250"/>
                      </a:lnTo>
                      <a:lnTo>
                        <a:pt x="4235" y="249"/>
                      </a:lnTo>
                      <a:lnTo>
                        <a:pt x="4241" y="251"/>
                      </a:lnTo>
                      <a:lnTo>
                        <a:pt x="4245" y="255"/>
                      </a:lnTo>
                      <a:lnTo>
                        <a:pt x="4248" y="258"/>
                      </a:lnTo>
                      <a:lnTo>
                        <a:pt x="4253" y="262"/>
                      </a:lnTo>
                      <a:lnTo>
                        <a:pt x="4256" y="266"/>
                      </a:lnTo>
                      <a:lnTo>
                        <a:pt x="4261" y="269"/>
                      </a:lnTo>
                      <a:lnTo>
                        <a:pt x="4265" y="272"/>
                      </a:lnTo>
                      <a:lnTo>
                        <a:pt x="4272" y="274"/>
                      </a:lnTo>
                      <a:lnTo>
                        <a:pt x="4272" y="280"/>
                      </a:lnTo>
                      <a:lnTo>
                        <a:pt x="4273" y="287"/>
                      </a:lnTo>
                      <a:lnTo>
                        <a:pt x="4272" y="292"/>
                      </a:lnTo>
                      <a:lnTo>
                        <a:pt x="4272" y="298"/>
                      </a:lnTo>
                      <a:lnTo>
                        <a:pt x="4268" y="307"/>
                      </a:lnTo>
                      <a:lnTo>
                        <a:pt x="4263" y="315"/>
                      </a:lnTo>
                      <a:lnTo>
                        <a:pt x="4257" y="320"/>
                      </a:lnTo>
                      <a:lnTo>
                        <a:pt x="4251" y="326"/>
                      </a:lnTo>
                      <a:lnTo>
                        <a:pt x="4243" y="330"/>
                      </a:lnTo>
                      <a:lnTo>
                        <a:pt x="4235" y="335"/>
                      </a:lnTo>
                      <a:lnTo>
                        <a:pt x="4239" y="338"/>
                      </a:lnTo>
                      <a:lnTo>
                        <a:pt x="4243" y="343"/>
                      </a:lnTo>
                      <a:lnTo>
                        <a:pt x="4246" y="347"/>
                      </a:lnTo>
                      <a:lnTo>
                        <a:pt x="4248" y="351"/>
                      </a:lnTo>
                      <a:lnTo>
                        <a:pt x="4253" y="363"/>
                      </a:lnTo>
                      <a:lnTo>
                        <a:pt x="4256" y="375"/>
                      </a:lnTo>
                      <a:lnTo>
                        <a:pt x="4261" y="386"/>
                      </a:lnTo>
                      <a:lnTo>
                        <a:pt x="4266" y="395"/>
                      </a:lnTo>
                      <a:lnTo>
                        <a:pt x="4269" y="399"/>
                      </a:lnTo>
                      <a:lnTo>
                        <a:pt x="4274" y="404"/>
                      </a:lnTo>
                      <a:lnTo>
                        <a:pt x="4278" y="406"/>
                      </a:lnTo>
                      <a:lnTo>
                        <a:pt x="4284" y="408"/>
                      </a:lnTo>
                      <a:lnTo>
                        <a:pt x="4282" y="414"/>
                      </a:lnTo>
                      <a:lnTo>
                        <a:pt x="4279" y="418"/>
                      </a:lnTo>
                      <a:lnTo>
                        <a:pt x="4277" y="422"/>
                      </a:lnTo>
                      <a:lnTo>
                        <a:pt x="4274" y="426"/>
                      </a:lnTo>
                      <a:lnTo>
                        <a:pt x="4267" y="433"/>
                      </a:lnTo>
                      <a:lnTo>
                        <a:pt x="4259" y="439"/>
                      </a:lnTo>
                      <a:lnTo>
                        <a:pt x="4252" y="445"/>
                      </a:lnTo>
                      <a:lnTo>
                        <a:pt x="4245" y="452"/>
                      </a:lnTo>
                      <a:lnTo>
                        <a:pt x="4242" y="456"/>
                      </a:lnTo>
                      <a:lnTo>
                        <a:pt x="4239" y="459"/>
                      </a:lnTo>
                      <a:lnTo>
                        <a:pt x="4236" y="464"/>
                      </a:lnTo>
                      <a:lnTo>
                        <a:pt x="4235" y="469"/>
                      </a:lnTo>
                      <a:lnTo>
                        <a:pt x="4227" y="469"/>
                      </a:lnTo>
                      <a:lnTo>
                        <a:pt x="4220" y="472"/>
                      </a:lnTo>
                      <a:lnTo>
                        <a:pt x="4215" y="474"/>
                      </a:lnTo>
                      <a:lnTo>
                        <a:pt x="4210" y="476"/>
                      </a:lnTo>
                      <a:lnTo>
                        <a:pt x="4206" y="478"/>
                      </a:lnTo>
                      <a:lnTo>
                        <a:pt x="4203" y="478"/>
                      </a:lnTo>
                      <a:lnTo>
                        <a:pt x="4200" y="475"/>
                      </a:lnTo>
                      <a:lnTo>
                        <a:pt x="4198" y="469"/>
                      </a:lnTo>
                      <a:lnTo>
                        <a:pt x="4190" y="475"/>
                      </a:lnTo>
                      <a:lnTo>
                        <a:pt x="4185" y="482"/>
                      </a:lnTo>
                      <a:lnTo>
                        <a:pt x="4180" y="488"/>
                      </a:lnTo>
                      <a:lnTo>
                        <a:pt x="4177" y="497"/>
                      </a:lnTo>
                      <a:lnTo>
                        <a:pt x="4174" y="506"/>
                      </a:lnTo>
                      <a:lnTo>
                        <a:pt x="4170" y="515"/>
                      </a:lnTo>
                      <a:lnTo>
                        <a:pt x="4166" y="523"/>
                      </a:lnTo>
                      <a:lnTo>
                        <a:pt x="4162" y="531"/>
                      </a:lnTo>
                      <a:lnTo>
                        <a:pt x="4157" y="526"/>
                      </a:lnTo>
                      <a:lnTo>
                        <a:pt x="4156" y="521"/>
                      </a:lnTo>
                      <a:lnTo>
                        <a:pt x="4155" y="515"/>
                      </a:lnTo>
                      <a:lnTo>
                        <a:pt x="4153" y="511"/>
                      </a:lnTo>
                      <a:lnTo>
                        <a:pt x="4151" y="508"/>
                      </a:lnTo>
                      <a:lnTo>
                        <a:pt x="4149" y="507"/>
                      </a:lnTo>
                      <a:lnTo>
                        <a:pt x="4146" y="505"/>
                      </a:lnTo>
                      <a:lnTo>
                        <a:pt x="4141" y="504"/>
                      </a:lnTo>
                      <a:lnTo>
                        <a:pt x="4130" y="504"/>
                      </a:lnTo>
                      <a:lnTo>
                        <a:pt x="4113" y="506"/>
                      </a:lnTo>
                      <a:lnTo>
                        <a:pt x="4114" y="503"/>
                      </a:lnTo>
                      <a:lnTo>
                        <a:pt x="4115" y="499"/>
                      </a:lnTo>
                      <a:lnTo>
                        <a:pt x="4118" y="497"/>
                      </a:lnTo>
                      <a:lnTo>
                        <a:pt x="4121" y="496"/>
                      </a:lnTo>
                      <a:lnTo>
                        <a:pt x="4129" y="495"/>
                      </a:lnTo>
                      <a:lnTo>
                        <a:pt x="4137" y="494"/>
                      </a:lnTo>
                      <a:lnTo>
                        <a:pt x="4131" y="488"/>
                      </a:lnTo>
                      <a:lnTo>
                        <a:pt x="4126" y="484"/>
                      </a:lnTo>
                      <a:lnTo>
                        <a:pt x="4120" y="480"/>
                      </a:lnTo>
                      <a:lnTo>
                        <a:pt x="4115" y="479"/>
                      </a:lnTo>
                      <a:lnTo>
                        <a:pt x="4108" y="479"/>
                      </a:lnTo>
                      <a:lnTo>
                        <a:pt x="4101" y="480"/>
                      </a:lnTo>
                      <a:lnTo>
                        <a:pt x="4095" y="482"/>
                      </a:lnTo>
                      <a:lnTo>
                        <a:pt x="4087" y="484"/>
                      </a:lnTo>
                      <a:lnTo>
                        <a:pt x="4072" y="489"/>
                      </a:lnTo>
                      <a:lnTo>
                        <a:pt x="4058" y="494"/>
                      </a:lnTo>
                      <a:lnTo>
                        <a:pt x="4050" y="495"/>
                      </a:lnTo>
                      <a:lnTo>
                        <a:pt x="4042" y="496"/>
                      </a:lnTo>
                      <a:lnTo>
                        <a:pt x="4035" y="495"/>
                      </a:lnTo>
                      <a:lnTo>
                        <a:pt x="4027" y="494"/>
                      </a:lnTo>
                      <a:lnTo>
                        <a:pt x="4030" y="506"/>
                      </a:lnTo>
                      <a:lnTo>
                        <a:pt x="4032" y="515"/>
                      </a:lnTo>
                      <a:lnTo>
                        <a:pt x="4034" y="522"/>
                      </a:lnTo>
                      <a:lnTo>
                        <a:pt x="4032" y="528"/>
                      </a:lnTo>
                      <a:lnTo>
                        <a:pt x="4031" y="534"/>
                      </a:lnTo>
                      <a:lnTo>
                        <a:pt x="4029" y="542"/>
                      </a:lnTo>
                      <a:lnTo>
                        <a:pt x="4028" y="553"/>
                      </a:lnTo>
                      <a:lnTo>
                        <a:pt x="4027" y="567"/>
                      </a:lnTo>
                      <a:lnTo>
                        <a:pt x="4022" y="566"/>
                      </a:lnTo>
                      <a:lnTo>
                        <a:pt x="4020" y="565"/>
                      </a:lnTo>
                      <a:lnTo>
                        <a:pt x="4018" y="562"/>
                      </a:lnTo>
                      <a:lnTo>
                        <a:pt x="4017" y="558"/>
                      </a:lnTo>
                      <a:lnTo>
                        <a:pt x="4016" y="551"/>
                      </a:lnTo>
                      <a:lnTo>
                        <a:pt x="4015" y="543"/>
                      </a:lnTo>
                      <a:lnTo>
                        <a:pt x="4009" y="544"/>
                      </a:lnTo>
                      <a:lnTo>
                        <a:pt x="4005" y="546"/>
                      </a:lnTo>
                      <a:lnTo>
                        <a:pt x="4001" y="548"/>
                      </a:lnTo>
                      <a:lnTo>
                        <a:pt x="3998" y="551"/>
                      </a:lnTo>
                      <a:lnTo>
                        <a:pt x="3992" y="557"/>
                      </a:lnTo>
                      <a:lnTo>
                        <a:pt x="3988" y="565"/>
                      </a:lnTo>
                      <a:lnTo>
                        <a:pt x="3982" y="572"/>
                      </a:lnTo>
                      <a:lnTo>
                        <a:pt x="3975" y="576"/>
                      </a:lnTo>
                      <a:lnTo>
                        <a:pt x="3971" y="578"/>
                      </a:lnTo>
                      <a:lnTo>
                        <a:pt x="3966" y="580"/>
                      </a:lnTo>
                      <a:lnTo>
                        <a:pt x="3960" y="580"/>
                      </a:lnTo>
                      <a:lnTo>
                        <a:pt x="3953" y="580"/>
                      </a:lnTo>
                      <a:lnTo>
                        <a:pt x="3956" y="584"/>
                      </a:lnTo>
                      <a:lnTo>
                        <a:pt x="3958" y="586"/>
                      </a:lnTo>
                      <a:lnTo>
                        <a:pt x="3962" y="588"/>
                      </a:lnTo>
                      <a:lnTo>
                        <a:pt x="3967" y="591"/>
                      </a:lnTo>
                      <a:lnTo>
                        <a:pt x="3971" y="593"/>
                      </a:lnTo>
                      <a:lnTo>
                        <a:pt x="3975" y="595"/>
                      </a:lnTo>
                      <a:lnTo>
                        <a:pt x="3977" y="598"/>
                      </a:lnTo>
                      <a:lnTo>
                        <a:pt x="3978" y="604"/>
                      </a:lnTo>
                      <a:lnTo>
                        <a:pt x="3978" y="612"/>
                      </a:lnTo>
                      <a:lnTo>
                        <a:pt x="3976" y="617"/>
                      </a:lnTo>
                      <a:lnTo>
                        <a:pt x="3973" y="623"/>
                      </a:lnTo>
                      <a:lnTo>
                        <a:pt x="3971" y="628"/>
                      </a:lnTo>
                      <a:lnTo>
                        <a:pt x="3969" y="633"/>
                      </a:lnTo>
                      <a:lnTo>
                        <a:pt x="3967" y="638"/>
                      </a:lnTo>
                      <a:lnTo>
                        <a:pt x="3966" y="645"/>
                      </a:lnTo>
                      <a:lnTo>
                        <a:pt x="3966" y="653"/>
                      </a:lnTo>
                      <a:lnTo>
                        <a:pt x="3960" y="650"/>
                      </a:lnTo>
                      <a:lnTo>
                        <a:pt x="3954" y="647"/>
                      </a:lnTo>
                      <a:lnTo>
                        <a:pt x="3949" y="647"/>
                      </a:lnTo>
                      <a:lnTo>
                        <a:pt x="3943" y="648"/>
                      </a:lnTo>
                      <a:lnTo>
                        <a:pt x="3938" y="652"/>
                      </a:lnTo>
                      <a:lnTo>
                        <a:pt x="3932" y="655"/>
                      </a:lnTo>
                      <a:lnTo>
                        <a:pt x="3927" y="661"/>
                      </a:lnTo>
                      <a:lnTo>
                        <a:pt x="3922" y="665"/>
                      </a:lnTo>
                      <a:lnTo>
                        <a:pt x="3912" y="675"/>
                      </a:lnTo>
                      <a:lnTo>
                        <a:pt x="3904" y="685"/>
                      </a:lnTo>
                      <a:lnTo>
                        <a:pt x="3900" y="687"/>
                      </a:lnTo>
                      <a:lnTo>
                        <a:pt x="3897" y="690"/>
                      </a:lnTo>
                      <a:lnTo>
                        <a:pt x="3894" y="691"/>
                      </a:lnTo>
                      <a:lnTo>
                        <a:pt x="3892" y="690"/>
                      </a:lnTo>
                      <a:lnTo>
                        <a:pt x="3889" y="687"/>
                      </a:lnTo>
                      <a:lnTo>
                        <a:pt x="3885" y="684"/>
                      </a:lnTo>
                      <a:lnTo>
                        <a:pt x="3882" y="683"/>
                      </a:lnTo>
                      <a:lnTo>
                        <a:pt x="3879" y="683"/>
                      </a:lnTo>
                      <a:lnTo>
                        <a:pt x="3874" y="686"/>
                      </a:lnTo>
                      <a:lnTo>
                        <a:pt x="3872" y="692"/>
                      </a:lnTo>
                      <a:lnTo>
                        <a:pt x="3869" y="701"/>
                      </a:lnTo>
                      <a:lnTo>
                        <a:pt x="3868" y="714"/>
                      </a:lnTo>
                      <a:lnTo>
                        <a:pt x="3855" y="714"/>
                      </a:lnTo>
                      <a:lnTo>
                        <a:pt x="3843" y="714"/>
                      </a:lnTo>
                      <a:lnTo>
                        <a:pt x="3831" y="714"/>
                      </a:lnTo>
                      <a:lnTo>
                        <a:pt x="3819" y="714"/>
                      </a:lnTo>
                      <a:lnTo>
                        <a:pt x="3815" y="715"/>
                      </a:lnTo>
                      <a:lnTo>
                        <a:pt x="3813" y="716"/>
                      </a:lnTo>
                      <a:lnTo>
                        <a:pt x="3812" y="719"/>
                      </a:lnTo>
                      <a:lnTo>
                        <a:pt x="3810" y="721"/>
                      </a:lnTo>
                      <a:lnTo>
                        <a:pt x="3808" y="726"/>
                      </a:lnTo>
                      <a:lnTo>
                        <a:pt x="3808" y="733"/>
                      </a:lnTo>
                      <a:lnTo>
                        <a:pt x="3806" y="749"/>
                      </a:lnTo>
                      <a:lnTo>
                        <a:pt x="3806" y="763"/>
                      </a:lnTo>
                      <a:lnTo>
                        <a:pt x="3801" y="759"/>
                      </a:lnTo>
                      <a:lnTo>
                        <a:pt x="3796" y="756"/>
                      </a:lnTo>
                      <a:lnTo>
                        <a:pt x="3792" y="755"/>
                      </a:lnTo>
                      <a:lnTo>
                        <a:pt x="3789" y="755"/>
                      </a:lnTo>
                      <a:lnTo>
                        <a:pt x="3785" y="758"/>
                      </a:lnTo>
                      <a:lnTo>
                        <a:pt x="3783" y="762"/>
                      </a:lnTo>
                      <a:lnTo>
                        <a:pt x="3782" y="768"/>
                      </a:lnTo>
                      <a:lnTo>
                        <a:pt x="3782" y="775"/>
                      </a:lnTo>
                      <a:lnTo>
                        <a:pt x="3778" y="772"/>
                      </a:lnTo>
                      <a:lnTo>
                        <a:pt x="3774" y="769"/>
                      </a:lnTo>
                      <a:lnTo>
                        <a:pt x="3770" y="766"/>
                      </a:lnTo>
                      <a:lnTo>
                        <a:pt x="3766" y="765"/>
                      </a:lnTo>
                      <a:lnTo>
                        <a:pt x="3761" y="765"/>
                      </a:lnTo>
                      <a:lnTo>
                        <a:pt x="3754" y="766"/>
                      </a:lnTo>
                      <a:lnTo>
                        <a:pt x="3747" y="769"/>
                      </a:lnTo>
                      <a:lnTo>
                        <a:pt x="3740" y="772"/>
                      </a:lnTo>
                      <a:lnTo>
                        <a:pt x="3731" y="774"/>
                      </a:lnTo>
                      <a:lnTo>
                        <a:pt x="3721" y="775"/>
                      </a:lnTo>
                      <a:lnTo>
                        <a:pt x="3724" y="780"/>
                      </a:lnTo>
                      <a:lnTo>
                        <a:pt x="3726" y="784"/>
                      </a:lnTo>
                      <a:lnTo>
                        <a:pt x="3729" y="790"/>
                      </a:lnTo>
                      <a:lnTo>
                        <a:pt x="3731" y="795"/>
                      </a:lnTo>
                      <a:lnTo>
                        <a:pt x="3733" y="809"/>
                      </a:lnTo>
                      <a:lnTo>
                        <a:pt x="3733" y="824"/>
                      </a:lnTo>
                      <a:lnTo>
                        <a:pt x="3729" y="820"/>
                      </a:lnTo>
                      <a:lnTo>
                        <a:pt x="3724" y="817"/>
                      </a:lnTo>
                      <a:lnTo>
                        <a:pt x="3721" y="814"/>
                      </a:lnTo>
                      <a:lnTo>
                        <a:pt x="3717" y="813"/>
                      </a:lnTo>
                      <a:lnTo>
                        <a:pt x="3715" y="814"/>
                      </a:lnTo>
                      <a:lnTo>
                        <a:pt x="3714" y="815"/>
                      </a:lnTo>
                      <a:lnTo>
                        <a:pt x="3712" y="818"/>
                      </a:lnTo>
                      <a:lnTo>
                        <a:pt x="3711" y="820"/>
                      </a:lnTo>
                      <a:lnTo>
                        <a:pt x="3705" y="838"/>
                      </a:lnTo>
                      <a:lnTo>
                        <a:pt x="3696" y="861"/>
                      </a:lnTo>
                      <a:lnTo>
                        <a:pt x="3683" y="881"/>
                      </a:lnTo>
                      <a:lnTo>
                        <a:pt x="3666" y="904"/>
                      </a:lnTo>
                      <a:lnTo>
                        <a:pt x="3660" y="918"/>
                      </a:lnTo>
                      <a:lnTo>
                        <a:pt x="3654" y="933"/>
                      </a:lnTo>
                      <a:lnTo>
                        <a:pt x="3651" y="942"/>
                      </a:lnTo>
                      <a:lnTo>
                        <a:pt x="3650" y="951"/>
                      </a:lnTo>
                      <a:lnTo>
                        <a:pt x="3648" y="961"/>
                      </a:lnTo>
                      <a:lnTo>
                        <a:pt x="3647" y="971"/>
                      </a:lnTo>
                      <a:lnTo>
                        <a:pt x="3637" y="978"/>
                      </a:lnTo>
                      <a:lnTo>
                        <a:pt x="3628" y="987"/>
                      </a:lnTo>
                      <a:lnTo>
                        <a:pt x="3622" y="996"/>
                      </a:lnTo>
                      <a:lnTo>
                        <a:pt x="3614" y="1006"/>
                      </a:lnTo>
                      <a:lnTo>
                        <a:pt x="3601" y="1026"/>
                      </a:lnTo>
                      <a:lnTo>
                        <a:pt x="3586" y="1045"/>
                      </a:lnTo>
                      <a:lnTo>
                        <a:pt x="3587" y="1050"/>
                      </a:lnTo>
                      <a:lnTo>
                        <a:pt x="3589" y="1052"/>
                      </a:lnTo>
                      <a:lnTo>
                        <a:pt x="3591" y="1052"/>
                      </a:lnTo>
                      <a:lnTo>
                        <a:pt x="3593" y="1051"/>
                      </a:lnTo>
                      <a:lnTo>
                        <a:pt x="3597" y="1047"/>
                      </a:lnTo>
                      <a:lnTo>
                        <a:pt x="3598" y="1045"/>
                      </a:lnTo>
                      <a:lnTo>
                        <a:pt x="3603" y="1045"/>
                      </a:lnTo>
                      <a:lnTo>
                        <a:pt x="3606" y="1046"/>
                      </a:lnTo>
                      <a:lnTo>
                        <a:pt x="3607" y="1048"/>
                      </a:lnTo>
                      <a:lnTo>
                        <a:pt x="3607" y="1049"/>
                      </a:lnTo>
                      <a:lnTo>
                        <a:pt x="3607" y="1051"/>
                      </a:lnTo>
                      <a:lnTo>
                        <a:pt x="3607" y="1052"/>
                      </a:lnTo>
                      <a:lnTo>
                        <a:pt x="3608" y="1055"/>
                      </a:lnTo>
                      <a:lnTo>
                        <a:pt x="3611" y="1057"/>
                      </a:lnTo>
                      <a:lnTo>
                        <a:pt x="3624" y="1070"/>
                      </a:lnTo>
                      <a:lnTo>
                        <a:pt x="3635" y="1081"/>
                      </a:lnTo>
                      <a:lnTo>
                        <a:pt x="3640" y="1081"/>
                      </a:lnTo>
                      <a:lnTo>
                        <a:pt x="3643" y="1079"/>
                      </a:lnTo>
                      <a:lnTo>
                        <a:pt x="3648" y="1076"/>
                      </a:lnTo>
                      <a:lnTo>
                        <a:pt x="3653" y="1072"/>
                      </a:lnTo>
                      <a:lnTo>
                        <a:pt x="3660" y="1071"/>
                      </a:lnTo>
                      <a:lnTo>
                        <a:pt x="3666" y="1070"/>
                      </a:lnTo>
                      <a:lnTo>
                        <a:pt x="3671" y="1071"/>
                      </a:lnTo>
                      <a:lnTo>
                        <a:pt x="3674" y="1074"/>
                      </a:lnTo>
                      <a:lnTo>
                        <a:pt x="3680" y="1077"/>
                      </a:lnTo>
                      <a:lnTo>
                        <a:pt x="3684" y="1081"/>
                      </a:lnTo>
                      <a:lnTo>
                        <a:pt x="3688" y="1086"/>
                      </a:lnTo>
                      <a:lnTo>
                        <a:pt x="3693" y="1090"/>
                      </a:lnTo>
                      <a:lnTo>
                        <a:pt x="3696" y="1092"/>
                      </a:lnTo>
                      <a:lnTo>
                        <a:pt x="3700" y="1094"/>
                      </a:lnTo>
                      <a:lnTo>
                        <a:pt x="3704" y="1094"/>
                      </a:lnTo>
                      <a:lnTo>
                        <a:pt x="3709" y="1094"/>
                      </a:lnTo>
                      <a:lnTo>
                        <a:pt x="3709" y="1106"/>
                      </a:lnTo>
                      <a:lnTo>
                        <a:pt x="3709" y="1118"/>
                      </a:lnTo>
                      <a:lnTo>
                        <a:pt x="3709" y="1130"/>
                      </a:lnTo>
                      <a:lnTo>
                        <a:pt x="3709" y="1143"/>
                      </a:lnTo>
                      <a:lnTo>
                        <a:pt x="3711" y="1147"/>
                      </a:lnTo>
                      <a:lnTo>
                        <a:pt x="3714" y="1149"/>
                      </a:lnTo>
                      <a:lnTo>
                        <a:pt x="3717" y="1151"/>
                      </a:lnTo>
                      <a:lnTo>
                        <a:pt x="3722" y="1154"/>
                      </a:lnTo>
                      <a:lnTo>
                        <a:pt x="3726" y="1156"/>
                      </a:lnTo>
                      <a:lnTo>
                        <a:pt x="3730" y="1158"/>
                      </a:lnTo>
                      <a:lnTo>
                        <a:pt x="3732" y="1161"/>
                      </a:lnTo>
                      <a:lnTo>
                        <a:pt x="3733" y="1167"/>
                      </a:lnTo>
                      <a:lnTo>
                        <a:pt x="3741" y="1175"/>
                      </a:lnTo>
                      <a:lnTo>
                        <a:pt x="3750" y="1180"/>
                      </a:lnTo>
                      <a:lnTo>
                        <a:pt x="3753" y="1185"/>
                      </a:lnTo>
                      <a:lnTo>
                        <a:pt x="3756" y="1189"/>
                      </a:lnTo>
                      <a:lnTo>
                        <a:pt x="3757" y="1196"/>
                      </a:lnTo>
                      <a:lnTo>
                        <a:pt x="3757" y="1204"/>
                      </a:lnTo>
                      <a:lnTo>
                        <a:pt x="3781" y="1202"/>
                      </a:lnTo>
                      <a:lnTo>
                        <a:pt x="3802" y="1203"/>
                      </a:lnTo>
                      <a:lnTo>
                        <a:pt x="3822" y="1204"/>
                      </a:lnTo>
                      <a:lnTo>
                        <a:pt x="3841" y="1206"/>
                      </a:lnTo>
                      <a:lnTo>
                        <a:pt x="3859" y="1208"/>
                      </a:lnTo>
                      <a:lnTo>
                        <a:pt x="3875" y="1208"/>
                      </a:lnTo>
                      <a:lnTo>
                        <a:pt x="3883" y="1208"/>
                      </a:lnTo>
                      <a:lnTo>
                        <a:pt x="3890" y="1207"/>
                      </a:lnTo>
                      <a:lnTo>
                        <a:pt x="3898" y="1206"/>
                      </a:lnTo>
                      <a:lnTo>
                        <a:pt x="3904" y="1204"/>
                      </a:lnTo>
                      <a:lnTo>
                        <a:pt x="3907" y="1212"/>
                      </a:lnTo>
                      <a:lnTo>
                        <a:pt x="3909" y="1217"/>
                      </a:lnTo>
                      <a:lnTo>
                        <a:pt x="3912" y="1223"/>
                      </a:lnTo>
                      <a:lnTo>
                        <a:pt x="3917" y="1227"/>
                      </a:lnTo>
                      <a:lnTo>
                        <a:pt x="3922" y="1232"/>
                      </a:lnTo>
                      <a:lnTo>
                        <a:pt x="3928" y="1235"/>
                      </a:lnTo>
                      <a:lnTo>
                        <a:pt x="3933" y="1237"/>
                      </a:lnTo>
                      <a:lnTo>
                        <a:pt x="3940" y="1240"/>
                      </a:lnTo>
                      <a:lnTo>
                        <a:pt x="3953" y="1245"/>
                      </a:lnTo>
                      <a:lnTo>
                        <a:pt x="3967" y="1249"/>
                      </a:lnTo>
                      <a:lnTo>
                        <a:pt x="3972" y="1253"/>
                      </a:lnTo>
                      <a:lnTo>
                        <a:pt x="3979" y="1256"/>
                      </a:lnTo>
                      <a:lnTo>
                        <a:pt x="3985" y="1260"/>
                      </a:lnTo>
                      <a:lnTo>
                        <a:pt x="3990" y="1265"/>
                      </a:lnTo>
                      <a:lnTo>
                        <a:pt x="3995" y="1267"/>
                      </a:lnTo>
                      <a:lnTo>
                        <a:pt x="3998" y="1268"/>
                      </a:lnTo>
                      <a:lnTo>
                        <a:pt x="4000" y="1268"/>
                      </a:lnTo>
                      <a:lnTo>
                        <a:pt x="4001" y="1271"/>
                      </a:lnTo>
                      <a:lnTo>
                        <a:pt x="4001" y="1273"/>
                      </a:lnTo>
                      <a:lnTo>
                        <a:pt x="4002" y="1277"/>
                      </a:lnTo>
                      <a:lnTo>
                        <a:pt x="4003" y="1283"/>
                      </a:lnTo>
                      <a:lnTo>
                        <a:pt x="4005" y="1285"/>
                      </a:lnTo>
                      <a:lnTo>
                        <a:pt x="4007" y="1285"/>
                      </a:lnTo>
                      <a:lnTo>
                        <a:pt x="4009" y="1284"/>
                      </a:lnTo>
                      <a:lnTo>
                        <a:pt x="4013" y="1279"/>
                      </a:lnTo>
                      <a:lnTo>
                        <a:pt x="4015" y="1277"/>
                      </a:lnTo>
                      <a:lnTo>
                        <a:pt x="4019" y="1278"/>
                      </a:lnTo>
                      <a:lnTo>
                        <a:pt x="4023" y="1281"/>
                      </a:lnTo>
                      <a:lnTo>
                        <a:pt x="4027" y="1284"/>
                      </a:lnTo>
                      <a:lnTo>
                        <a:pt x="4029" y="1288"/>
                      </a:lnTo>
                      <a:lnTo>
                        <a:pt x="4031" y="1293"/>
                      </a:lnTo>
                      <a:lnTo>
                        <a:pt x="4034" y="1296"/>
                      </a:lnTo>
                      <a:lnTo>
                        <a:pt x="4036" y="1299"/>
                      </a:lnTo>
                      <a:lnTo>
                        <a:pt x="4039" y="1302"/>
                      </a:lnTo>
                      <a:lnTo>
                        <a:pt x="4054" y="1304"/>
                      </a:lnTo>
                      <a:lnTo>
                        <a:pt x="4067" y="1305"/>
                      </a:lnTo>
                      <a:lnTo>
                        <a:pt x="4069" y="1306"/>
                      </a:lnTo>
                      <a:lnTo>
                        <a:pt x="4071" y="1306"/>
                      </a:lnTo>
                      <a:lnTo>
                        <a:pt x="4074" y="1308"/>
                      </a:lnTo>
                      <a:lnTo>
                        <a:pt x="4075" y="1311"/>
                      </a:lnTo>
                      <a:lnTo>
                        <a:pt x="4076" y="1313"/>
                      </a:lnTo>
                      <a:lnTo>
                        <a:pt x="4077" y="1316"/>
                      </a:lnTo>
                      <a:lnTo>
                        <a:pt x="4076" y="1321"/>
                      </a:lnTo>
                      <a:lnTo>
                        <a:pt x="4076" y="1326"/>
                      </a:lnTo>
                      <a:lnTo>
                        <a:pt x="4099" y="1326"/>
                      </a:lnTo>
                      <a:lnTo>
                        <a:pt x="4119" y="1327"/>
                      </a:lnTo>
                      <a:lnTo>
                        <a:pt x="4139" y="1332"/>
                      </a:lnTo>
                      <a:lnTo>
                        <a:pt x="4158" y="1335"/>
                      </a:lnTo>
                      <a:lnTo>
                        <a:pt x="4176" y="1341"/>
                      </a:lnTo>
                      <a:lnTo>
                        <a:pt x="4195" y="1345"/>
                      </a:lnTo>
                      <a:lnTo>
                        <a:pt x="4214" y="1348"/>
                      </a:lnTo>
                      <a:lnTo>
                        <a:pt x="4235" y="1351"/>
                      </a:lnTo>
                      <a:lnTo>
                        <a:pt x="4235" y="1380"/>
                      </a:lnTo>
                      <a:lnTo>
                        <a:pt x="4234" y="1406"/>
                      </a:lnTo>
                      <a:lnTo>
                        <a:pt x="4234" y="1418"/>
                      </a:lnTo>
                      <a:lnTo>
                        <a:pt x="4236" y="1430"/>
                      </a:lnTo>
                      <a:lnTo>
                        <a:pt x="4238" y="1434"/>
                      </a:lnTo>
                      <a:lnTo>
                        <a:pt x="4241" y="1440"/>
                      </a:lnTo>
                      <a:lnTo>
                        <a:pt x="4244" y="1444"/>
                      </a:lnTo>
                      <a:lnTo>
                        <a:pt x="4247" y="1449"/>
                      </a:lnTo>
                      <a:lnTo>
                        <a:pt x="4248" y="1450"/>
                      </a:lnTo>
                      <a:lnTo>
                        <a:pt x="4253" y="1456"/>
                      </a:lnTo>
                      <a:lnTo>
                        <a:pt x="4256" y="1459"/>
                      </a:lnTo>
                      <a:lnTo>
                        <a:pt x="4257" y="1461"/>
                      </a:lnTo>
                      <a:lnTo>
                        <a:pt x="4258" y="1462"/>
                      </a:lnTo>
                      <a:lnTo>
                        <a:pt x="4259" y="1462"/>
                      </a:lnTo>
                      <a:lnTo>
                        <a:pt x="4259" y="1461"/>
                      </a:lnTo>
                      <a:lnTo>
                        <a:pt x="4259" y="1465"/>
                      </a:lnTo>
                      <a:lnTo>
                        <a:pt x="4258" y="1470"/>
                      </a:lnTo>
                      <a:lnTo>
                        <a:pt x="4257" y="1474"/>
                      </a:lnTo>
                      <a:lnTo>
                        <a:pt x="4255" y="1477"/>
                      </a:lnTo>
                      <a:lnTo>
                        <a:pt x="4249" y="1484"/>
                      </a:lnTo>
                      <a:lnTo>
                        <a:pt x="4247" y="1485"/>
                      </a:lnTo>
                      <a:lnTo>
                        <a:pt x="4249" y="1490"/>
                      </a:lnTo>
                      <a:lnTo>
                        <a:pt x="4253" y="1492"/>
                      </a:lnTo>
                      <a:lnTo>
                        <a:pt x="4255" y="1493"/>
                      </a:lnTo>
                      <a:lnTo>
                        <a:pt x="4258" y="1493"/>
                      </a:lnTo>
                      <a:lnTo>
                        <a:pt x="4262" y="1493"/>
                      </a:lnTo>
                      <a:lnTo>
                        <a:pt x="4265" y="1493"/>
                      </a:lnTo>
                      <a:lnTo>
                        <a:pt x="4268" y="1494"/>
                      </a:lnTo>
                      <a:lnTo>
                        <a:pt x="4272" y="1497"/>
                      </a:lnTo>
                      <a:lnTo>
                        <a:pt x="4269" y="1504"/>
                      </a:lnTo>
                      <a:lnTo>
                        <a:pt x="4265" y="1514"/>
                      </a:lnTo>
                      <a:lnTo>
                        <a:pt x="4265" y="1516"/>
                      </a:lnTo>
                      <a:lnTo>
                        <a:pt x="4265" y="1519"/>
                      </a:lnTo>
                      <a:lnTo>
                        <a:pt x="4266" y="1521"/>
                      </a:lnTo>
                      <a:lnTo>
                        <a:pt x="4267" y="1522"/>
                      </a:lnTo>
                      <a:lnTo>
                        <a:pt x="4269" y="1523"/>
                      </a:lnTo>
                      <a:lnTo>
                        <a:pt x="4273" y="1523"/>
                      </a:lnTo>
                      <a:lnTo>
                        <a:pt x="4277" y="1523"/>
                      </a:lnTo>
                      <a:lnTo>
                        <a:pt x="4284" y="1522"/>
                      </a:lnTo>
                      <a:lnTo>
                        <a:pt x="4279" y="1529"/>
                      </a:lnTo>
                      <a:lnTo>
                        <a:pt x="4275" y="1538"/>
                      </a:lnTo>
                      <a:lnTo>
                        <a:pt x="4273" y="1542"/>
                      </a:lnTo>
                      <a:lnTo>
                        <a:pt x="4272" y="1546"/>
                      </a:lnTo>
                      <a:lnTo>
                        <a:pt x="4272" y="1552"/>
                      </a:lnTo>
                      <a:lnTo>
                        <a:pt x="4272" y="1559"/>
                      </a:lnTo>
                      <a:lnTo>
                        <a:pt x="4273" y="1563"/>
                      </a:lnTo>
                      <a:lnTo>
                        <a:pt x="4274" y="1565"/>
                      </a:lnTo>
                      <a:lnTo>
                        <a:pt x="4276" y="1566"/>
                      </a:lnTo>
                      <a:lnTo>
                        <a:pt x="4278" y="1566"/>
                      </a:lnTo>
                      <a:lnTo>
                        <a:pt x="4281" y="1565"/>
                      </a:lnTo>
                      <a:lnTo>
                        <a:pt x="4282" y="1563"/>
                      </a:lnTo>
                      <a:lnTo>
                        <a:pt x="4283" y="1561"/>
                      </a:lnTo>
                      <a:lnTo>
                        <a:pt x="4284" y="1559"/>
                      </a:lnTo>
                      <a:lnTo>
                        <a:pt x="4288" y="1559"/>
                      </a:lnTo>
                      <a:lnTo>
                        <a:pt x="4291" y="1560"/>
                      </a:lnTo>
                      <a:lnTo>
                        <a:pt x="4293" y="1563"/>
                      </a:lnTo>
                      <a:lnTo>
                        <a:pt x="4293" y="1568"/>
                      </a:lnTo>
                      <a:lnTo>
                        <a:pt x="4293" y="1572"/>
                      </a:lnTo>
                      <a:lnTo>
                        <a:pt x="4294" y="1576"/>
                      </a:lnTo>
                      <a:lnTo>
                        <a:pt x="4294" y="1580"/>
                      </a:lnTo>
                      <a:lnTo>
                        <a:pt x="4296" y="1583"/>
                      </a:lnTo>
                      <a:lnTo>
                        <a:pt x="4308" y="1583"/>
                      </a:lnTo>
                      <a:lnTo>
                        <a:pt x="4321" y="1583"/>
                      </a:lnTo>
                      <a:lnTo>
                        <a:pt x="4323" y="1585"/>
                      </a:lnTo>
                      <a:lnTo>
                        <a:pt x="4326" y="1588"/>
                      </a:lnTo>
                      <a:lnTo>
                        <a:pt x="4331" y="1590"/>
                      </a:lnTo>
                      <a:lnTo>
                        <a:pt x="4335" y="1591"/>
                      </a:lnTo>
                      <a:lnTo>
                        <a:pt x="4346" y="1593"/>
                      </a:lnTo>
                      <a:lnTo>
                        <a:pt x="4360" y="1594"/>
                      </a:lnTo>
                      <a:lnTo>
                        <a:pt x="4374" y="1594"/>
                      </a:lnTo>
                      <a:lnTo>
                        <a:pt x="4389" y="1592"/>
                      </a:lnTo>
                      <a:lnTo>
                        <a:pt x="4404" y="1589"/>
                      </a:lnTo>
                      <a:lnTo>
                        <a:pt x="4419" y="1583"/>
                      </a:lnTo>
                      <a:lnTo>
                        <a:pt x="4422" y="1565"/>
                      </a:lnTo>
                      <a:lnTo>
                        <a:pt x="4425" y="1550"/>
                      </a:lnTo>
                      <a:lnTo>
                        <a:pt x="4426" y="1535"/>
                      </a:lnTo>
                      <a:lnTo>
                        <a:pt x="4428" y="1522"/>
                      </a:lnTo>
                      <a:lnTo>
                        <a:pt x="4426" y="1508"/>
                      </a:lnTo>
                      <a:lnTo>
                        <a:pt x="4425" y="1493"/>
                      </a:lnTo>
                      <a:lnTo>
                        <a:pt x="4422" y="1477"/>
                      </a:lnTo>
                      <a:lnTo>
                        <a:pt x="4419" y="1461"/>
                      </a:lnTo>
                      <a:lnTo>
                        <a:pt x="4419" y="1457"/>
                      </a:lnTo>
                      <a:lnTo>
                        <a:pt x="4419" y="1456"/>
                      </a:lnTo>
                      <a:lnTo>
                        <a:pt x="4417" y="1454"/>
                      </a:lnTo>
                      <a:lnTo>
                        <a:pt x="4416" y="1453"/>
                      </a:lnTo>
                      <a:lnTo>
                        <a:pt x="4413" y="1452"/>
                      </a:lnTo>
                      <a:lnTo>
                        <a:pt x="4409" y="1451"/>
                      </a:lnTo>
                      <a:lnTo>
                        <a:pt x="4404" y="1451"/>
                      </a:lnTo>
                      <a:lnTo>
                        <a:pt x="4400" y="1451"/>
                      </a:lnTo>
                      <a:lnTo>
                        <a:pt x="4396" y="1450"/>
                      </a:lnTo>
                      <a:lnTo>
                        <a:pt x="4394" y="1449"/>
                      </a:lnTo>
                      <a:lnTo>
                        <a:pt x="4392" y="1444"/>
                      </a:lnTo>
                      <a:lnTo>
                        <a:pt x="4391" y="1441"/>
                      </a:lnTo>
                      <a:lnTo>
                        <a:pt x="4391" y="1436"/>
                      </a:lnTo>
                      <a:lnTo>
                        <a:pt x="4391" y="1431"/>
                      </a:lnTo>
                      <a:lnTo>
                        <a:pt x="4393" y="1421"/>
                      </a:lnTo>
                      <a:lnTo>
                        <a:pt x="4394" y="1412"/>
                      </a:lnTo>
                      <a:lnTo>
                        <a:pt x="4394" y="1407"/>
                      </a:lnTo>
                      <a:lnTo>
                        <a:pt x="4393" y="1404"/>
                      </a:lnTo>
                      <a:lnTo>
                        <a:pt x="4392" y="1401"/>
                      </a:lnTo>
                      <a:lnTo>
                        <a:pt x="4390" y="1398"/>
                      </a:lnTo>
                      <a:lnTo>
                        <a:pt x="4387" y="1397"/>
                      </a:lnTo>
                      <a:lnTo>
                        <a:pt x="4383" y="1396"/>
                      </a:lnTo>
                      <a:lnTo>
                        <a:pt x="4376" y="1397"/>
                      </a:lnTo>
                      <a:lnTo>
                        <a:pt x="4370" y="1400"/>
                      </a:lnTo>
                      <a:lnTo>
                        <a:pt x="4377" y="1392"/>
                      </a:lnTo>
                      <a:lnTo>
                        <a:pt x="4386" y="1385"/>
                      </a:lnTo>
                      <a:lnTo>
                        <a:pt x="4390" y="1382"/>
                      </a:lnTo>
                      <a:lnTo>
                        <a:pt x="4393" y="1376"/>
                      </a:lnTo>
                      <a:lnTo>
                        <a:pt x="4394" y="1371"/>
                      </a:lnTo>
                      <a:lnTo>
                        <a:pt x="4394" y="1363"/>
                      </a:lnTo>
                      <a:lnTo>
                        <a:pt x="4403" y="1365"/>
                      </a:lnTo>
                      <a:lnTo>
                        <a:pt x="4411" y="1365"/>
                      </a:lnTo>
                      <a:lnTo>
                        <a:pt x="4417" y="1365"/>
                      </a:lnTo>
                      <a:lnTo>
                        <a:pt x="4423" y="1364"/>
                      </a:lnTo>
                      <a:lnTo>
                        <a:pt x="4429" y="1363"/>
                      </a:lnTo>
                      <a:lnTo>
                        <a:pt x="4433" y="1361"/>
                      </a:lnTo>
                      <a:lnTo>
                        <a:pt x="4438" y="1358"/>
                      </a:lnTo>
                      <a:lnTo>
                        <a:pt x="4442" y="1355"/>
                      </a:lnTo>
                      <a:lnTo>
                        <a:pt x="4449" y="1350"/>
                      </a:lnTo>
                      <a:lnTo>
                        <a:pt x="4458" y="1343"/>
                      </a:lnTo>
                      <a:lnTo>
                        <a:pt x="4462" y="1341"/>
                      </a:lnTo>
                      <a:lnTo>
                        <a:pt x="4468" y="1339"/>
                      </a:lnTo>
                      <a:lnTo>
                        <a:pt x="4473" y="1338"/>
                      </a:lnTo>
                      <a:lnTo>
                        <a:pt x="4480" y="1338"/>
                      </a:lnTo>
                      <a:lnTo>
                        <a:pt x="4483" y="1338"/>
                      </a:lnTo>
                      <a:lnTo>
                        <a:pt x="4485" y="1337"/>
                      </a:lnTo>
                      <a:lnTo>
                        <a:pt x="4487" y="1336"/>
                      </a:lnTo>
                      <a:lnTo>
                        <a:pt x="4489" y="1335"/>
                      </a:lnTo>
                      <a:lnTo>
                        <a:pt x="4490" y="1329"/>
                      </a:lnTo>
                      <a:lnTo>
                        <a:pt x="4490" y="1324"/>
                      </a:lnTo>
                      <a:lnTo>
                        <a:pt x="4490" y="1317"/>
                      </a:lnTo>
                      <a:lnTo>
                        <a:pt x="4489" y="1311"/>
                      </a:lnTo>
                      <a:lnTo>
                        <a:pt x="4490" y="1305"/>
                      </a:lnTo>
                      <a:lnTo>
                        <a:pt x="4492" y="1302"/>
                      </a:lnTo>
                      <a:lnTo>
                        <a:pt x="4497" y="1304"/>
                      </a:lnTo>
                      <a:lnTo>
                        <a:pt x="4508" y="1307"/>
                      </a:lnTo>
                      <a:lnTo>
                        <a:pt x="4514" y="1308"/>
                      </a:lnTo>
                      <a:lnTo>
                        <a:pt x="4521" y="1308"/>
                      </a:lnTo>
                      <a:lnTo>
                        <a:pt x="4523" y="1307"/>
                      </a:lnTo>
                      <a:lnTo>
                        <a:pt x="4525" y="1306"/>
                      </a:lnTo>
                      <a:lnTo>
                        <a:pt x="4528" y="1304"/>
                      </a:lnTo>
                      <a:lnTo>
                        <a:pt x="4529" y="1302"/>
                      </a:lnTo>
                      <a:lnTo>
                        <a:pt x="4523" y="1292"/>
                      </a:lnTo>
                      <a:lnTo>
                        <a:pt x="4520" y="1282"/>
                      </a:lnTo>
                      <a:lnTo>
                        <a:pt x="4518" y="1273"/>
                      </a:lnTo>
                      <a:lnTo>
                        <a:pt x="4517" y="1263"/>
                      </a:lnTo>
                      <a:lnTo>
                        <a:pt x="4518" y="1244"/>
                      </a:lnTo>
                      <a:lnTo>
                        <a:pt x="4521" y="1226"/>
                      </a:lnTo>
                      <a:lnTo>
                        <a:pt x="4524" y="1208"/>
                      </a:lnTo>
                      <a:lnTo>
                        <a:pt x="4525" y="1193"/>
                      </a:lnTo>
                      <a:lnTo>
                        <a:pt x="4524" y="1186"/>
                      </a:lnTo>
                      <a:lnTo>
                        <a:pt x="4523" y="1179"/>
                      </a:lnTo>
                      <a:lnTo>
                        <a:pt x="4521" y="1173"/>
                      </a:lnTo>
                      <a:lnTo>
                        <a:pt x="4517" y="1167"/>
                      </a:lnTo>
                      <a:lnTo>
                        <a:pt x="4515" y="1161"/>
                      </a:lnTo>
                      <a:lnTo>
                        <a:pt x="4514" y="1159"/>
                      </a:lnTo>
                      <a:lnTo>
                        <a:pt x="4512" y="1158"/>
                      </a:lnTo>
                      <a:lnTo>
                        <a:pt x="4509" y="1159"/>
                      </a:lnTo>
                      <a:lnTo>
                        <a:pt x="4507" y="1161"/>
                      </a:lnTo>
                      <a:lnTo>
                        <a:pt x="4504" y="1164"/>
                      </a:lnTo>
                      <a:lnTo>
                        <a:pt x="4503" y="1166"/>
                      </a:lnTo>
                      <a:lnTo>
                        <a:pt x="4504" y="1167"/>
                      </a:lnTo>
                      <a:lnTo>
                        <a:pt x="4501" y="1165"/>
                      </a:lnTo>
                      <a:lnTo>
                        <a:pt x="4498" y="1161"/>
                      </a:lnTo>
                      <a:lnTo>
                        <a:pt x="4497" y="1158"/>
                      </a:lnTo>
                      <a:lnTo>
                        <a:pt x="4494" y="1155"/>
                      </a:lnTo>
                      <a:lnTo>
                        <a:pt x="4493" y="1148"/>
                      </a:lnTo>
                      <a:lnTo>
                        <a:pt x="4492" y="1141"/>
                      </a:lnTo>
                      <a:lnTo>
                        <a:pt x="4491" y="1138"/>
                      </a:lnTo>
                      <a:lnTo>
                        <a:pt x="4490" y="1136"/>
                      </a:lnTo>
                      <a:lnTo>
                        <a:pt x="4489" y="1134"/>
                      </a:lnTo>
                      <a:lnTo>
                        <a:pt x="4487" y="1131"/>
                      </a:lnTo>
                      <a:lnTo>
                        <a:pt x="4483" y="1130"/>
                      </a:lnTo>
                      <a:lnTo>
                        <a:pt x="4479" y="1129"/>
                      </a:lnTo>
                      <a:lnTo>
                        <a:pt x="4474" y="1129"/>
                      </a:lnTo>
                      <a:lnTo>
                        <a:pt x="4468" y="1130"/>
                      </a:lnTo>
                      <a:lnTo>
                        <a:pt x="4468" y="1123"/>
                      </a:lnTo>
                      <a:lnTo>
                        <a:pt x="4465" y="1117"/>
                      </a:lnTo>
                      <a:lnTo>
                        <a:pt x="4463" y="1111"/>
                      </a:lnTo>
                      <a:lnTo>
                        <a:pt x="4461" y="1106"/>
                      </a:lnTo>
                      <a:lnTo>
                        <a:pt x="4459" y="1101"/>
                      </a:lnTo>
                      <a:lnTo>
                        <a:pt x="4456" y="1096"/>
                      </a:lnTo>
                      <a:lnTo>
                        <a:pt x="4455" y="1089"/>
                      </a:lnTo>
                      <a:lnTo>
                        <a:pt x="4455" y="1081"/>
                      </a:lnTo>
                      <a:lnTo>
                        <a:pt x="4455" y="1071"/>
                      </a:lnTo>
                      <a:lnTo>
                        <a:pt x="4456" y="1064"/>
                      </a:lnTo>
                      <a:lnTo>
                        <a:pt x="4459" y="1057"/>
                      </a:lnTo>
                      <a:lnTo>
                        <a:pt x="4462" y="1052"/>
                      </a:lnTo>
                      <a:lnTo>
                        <a:pt x="4468" y="1048"/>
                      </a:lnTo>
                      <a:lnTo>
                        <a:pt x="4474" y="1046"/>
                      </a:lnTo>
                      <a:lnTo>
                        <a:pt x="4482" y="1045"/>
                      </a:lnTo>
                      <a:lnTo>
                        <a:pt x="4492" y="1045"/>
                      </a:lnTo>
                      <a:lnTo>
                        <a:pt x="4489" y="1041"/>
                      </a:lnTo>
                      <a:lnTo>
                        <a:pt x="4487" y="1038"/>
                      </a:lnTo>
                      <a:lnTo>
                        <a:pt x="4485" y="1032"/>
                      </a:lnTo>
                      <a:lnTo>
                        <a:pt x="4484" y="1027"/>
                      </a:lnTo>
                      <a:lnTo>
                        <a:pt x="4484" y="1013"/>
                      </a:lnTo>
                      <a:lnTo>
                        <a:pt x="4485" y="999"/>
                      </a:lnTo>
                      <a:lnTo>
                        <a:pt x="4484" y="991"/>
                      </a:lnTo>
                      <a:lnTo>
                        <a:pt x="4484" y="985"/>
                      </a:lnTo>
                      <a:lnTo>
                        <a:pt x="4482" y="978"/>
                      </a:lnTo>
                      <a:lnTo>
                        <a:pt x="4480" y="971"/>
                      </a:lnTo>
                      <a:lnTo>
                        <a:pt x="4476" y="967"/>
                      </a:lnTo>
                      <a:lnTo>
                        <a:pt x="4471" y="962"/>
                      </a:lnTo>
                      <a:lnTo>
                        <a:pt x="4464" y="960"/>
                      </a:lnTo>
                      <a:lnTo>
                        <a:pt x="4455" y="959"/>
                      </a:lnTo>
                      <a:lnTo>
                        <a:pt x="4460" y="951"/>
                      </a:lnTo>
                      <a:lnTo>
                        <a:pt x="4463" y="943"/>
                      </a:lnTo>
                      <a:lnTo>
                        <a:pt x="4465" y="933"/>
                      </a:lnTo>
                      <a:lnTo>
                        <a:pt x="4468" y="922"/>
                      </a:lnTo>
                      <a:lnTo>
                        <a:pt x="4465" y="922"/>
                      </a:lnTo>
                      <a:lnTo>
                        <a:pt x="4461" y="920"/>
                      </a:lnTo>
                      <a:lnTo>
                        <a:pt x="4459" y="918"/>
                      </a:lnTo>
                      <a:lnTo>
                        <a:pt x="4456" y="916"/>
                      </a:lnTo>
                      <a:lnTo>
                        <a:pt x="4455" y="913"/>
                      </a:lnTo>
                      <a:lnTo>
                        <a:pt x="4455" y="910"/>
                      </a:lnTo>
                      <a:lnTo>
                        <a:pt x="4458" y="909"/>
                      </a:lnTo>
                      <a:lnTo>
                        <a:pt x="4462" y="908"/>
                      </a:lnTo>
                      <a:lnTo>
                        <a:pt x="4464" y="907"/>
                      </a:lnTo>
                      <a:lnTo>
                        <a:pt x="4466" y="904"/>
                      </a:lnTo>
                      <a:lnTo>
                        <a:pt x="4468" y="901"/>
                      </a:lnTo>
                      <a:lnTo>
                        <a:pt x="4468" y="898"/>
                      </a:lnTo>
                      <a:lnTo>
                        <a:pt x="4461" y="887"/>
                      </a:lnTo>
                      <a:lnTo>
                        <a:pt x="4455" y="873"/>
                      </a:lnTo>
                      <a:lnTo>
                        <a:pt x="4459" y="861"/>
                      </a:lnTo>
                      <a:lnTo>
                        <a:pt x="4464" y="847"/>
                      </a:lnTo>
                      <a:lnTo>
                        <a:pt x="4465" y="840"/>
                      </a:lnTo>
                      <a:lnTo>
                        <a:pt x="4465" y="833"/>
                      </a:lnTo>
                      <a:lnTo>
                        <a:pt x="4464" y="830"/>
                      </a:lnTo>
                      <a:lnTo>
                        <a:pt x="4462" y="828"/>
                      </a:lnTo>
                      <a:lnTo>
                        <a:pt x="4459" y="825"/>
                      </a:lnTo>
                      <a:lnTo>
                        <a:pt x="4455" y="824"/>
                      </a:lnTo>
                      <a:lnTo>
                        <a:pt x="4456" y="821"/>
                      </a:lnTo>
                      <a:lnTo>
                        <a:pt x="4460" y="818"/>
                      </a:lnTo>
                      <a:lnTo>
                        <a:pt x="4465" y="815"/>
                      </a:lnTo>
                      <a:lnTo>
                        <a:pt x="4472" y="813"/>
                      </a:lnTo>
                      <a:lnTo>
                        <a:pt x="4480" y="811"/>
                      </a:lnTo>
                      <a:lnTo>
                        <a:pt x="4488" y="810"/>
                      </a:lnTo>
                      <a:lnTo>
                        <a:pt x="4497" y="809"/>
                      </a:lnTo>
                      <a:lnTo>
                        <a:pt x="4504" y="809"/>
                      </a:lnTo>
                      <a:lnTo>
                        <a:pt x="4513" y="809"/>
                      </a:lnTo>
                      <a:lnTo>
                        <a:pt x="4521" y="810"/>
                      </a:lnTo>
                      <a:lnTo>
                        <a:pt x="4528" y="812"/>
                      </a:lnTo>
                      <a:lnTo>
                        <a:pt x="4534" y="815"/>
                      </a:lnTo>
                      <a:lnTo>
                        <a:pt x="4539" y="819"/>
                      </a:lnTo>
                      <a:lnTo>
                        <a:pt x="4541" y="823"/>
                      </a:lnTo>
                      <a:lnTo>
                        <a:pt x="4542" y="827"/>
                      </a:lnTo>
                      <a:lnTo>
                        <a:pt x="4542" y="830"/>
                      </a:lnTo>
                      <a:lnTo>
                        <a:pt x="4542" y="833"/>
                      </a:lnTo>
                      <a:lnTo>
                        <a:pt x="4541" y="837"/>
                      </a:lnTo>
                      <a:lnTo>
                        <a:pt x="4580" y="837"/>
                      </a:lnTo>
                      <a:lnTo>
                        <a:pt x="4620" y="837"/>
                      </a:lnTo>
                      <a:lnTo>
                        <a:pt x="4630" y="837"/>
                      </a:lnTo>
                      <a:lnTo>
                        <a:pt x="4639" y="835"/>
                      </a:lnTo>
                      <a:lnTo>
                        <a:pt x="4647" y="833"/>
                      </a:lnTo>
                      <a:lnTo>
                        <a:pt x="4655" y="831"/>
                      </a:lnTo>
                      <a:lnTo>
                        <a:pt x="4661" y="828"/>
                      </a:lnTo>
                      <a:lnTo>
                        <a:pt x="4667" y="823"/>
                      </a:lnTo>
                      <a:lnTo>
                        <a:pt x="4671" y="819"/>
                      </a:lnTo>
                      <a:lnTo>
                        <a:pt x="4676" y="812"/>
                      </a:lnTo>
                      <a:lnTo>
                        <a:pt x="4681" y="818"/>
                      </a:lnTo>
                      <a:lnTo>
                        <a:pt x="4687" y="823"/>
                      </a:lnTo>
                      <a:lnTo>
                        <a:pt x="4694" y="829"/>
                      </a:lnTo>
                      <a:lnTo>
                        <a:pt x="4700" y="833"/>
                      </a:lnTo>
                      <a:lnTo>
                        <a:pt x="4715" y="841"/>
                      </a:lnTo>
                      <a:lnTo>
                        <a:pt x="4729" y="850"/>
                      </a:lnTo>
                      <a:lnTo>
                        <a:pt x="4737" y="854"/>
                      </a:lnTo>
                      <a:lnTo>
                        <a:pt x="4742" y="860"/>
                      </a:lnTo>
                      <a:lnTo>
                        <a:pt x="4748" y="865"/>
                      </a:lnTo>
                      <a:lnTo>
                        <a:pt x="4753" y="872"/>
                      </a:lnTo>
                      <a:lnTo>
                        <a:pt x="4757" y="880"/>
                      </a:lnTo>
                      <a:lnTo>
                        <a:pt x="4759" y="889"/>
                      </a:lnTo>
                      <a:lnTo>
                        <a:pt x="4761" y="899"/>
                      </a:lnTo>
                      <a:lnTo>
                        <a:pt x="4761" y="910"/>
                      </a:lnTo>
                      <a:lnTo>
                        <a:pt x="4786" y="910"/>
                      </a:lnTo>
                      <a:lnTo>
                        <a:pt x="4810" y="910"/>
                      </a:lnTo>
                      <a:lnTo>
                        <a:pt x="4835" y="910"/>
                      </a:lnTo>
                      <a:lnTo>
                        <a:pt x="4859" y="910"/>
                      </a:lnTo>
                      <a:lnTo>
                        <a:pt x="4858" y="917"/>
                      </a:lnTo>
                      <a:lnTo>
                        <a:pt x="4858" y="922"/>
                      </a:lnTo>
                      <a:lnTo>
                        <a:pt x="4860" y="927"/>
                      </a:lnTo>
                      <a:lnTo>
                        <a:pt x="4864" y="929"/>
                      </a:lnTo>
                      <a:lnTo>
                        <a:pt x="4868" y="931"/>
                      </a:lnTo>
                      <a:lnTo>
                        <a:pt x="4873" y="933"/>
                      </a:lnTo>
                      <a:lnTo>
                        <a:pt x="4878" y="933"/>
                      </a:lnTo>
                      <a:lnTo>
                        <a:pt x="4884" y="934"/>
                      </a:lnTo>
                      <a:lnTo>
                        <a:pt x="4884" y="952"/>
                      </a:lnTo>
                      <a:lnTo>
                        <a:pt x="4883" y="971"/>
                      </a:lnTo>
                      <a:lnTo>
                        <a:pt x="4883" y="989"/>
                      </a:lnTo>
                      <a:lnTo>
                        <a:pt x="4884" y="1008"/>
                      </a:lnTo>
                      <a:lnTo>
                        <a:pt x="4886" y="1018"/>
                      </a:lnTo>
                      <a:lnTo>
                        <a:pt x="4889" y="1028"/>
                      </a:lnTo>
                      <a:lnTo>
                        <a:pt x="4894" y="1038"/>
                      </a:lnTo>
                      <a:lnTo>
                        <a:pt x="4898" y="1047"/>
                      </a:lnTo>
                      <a:lnTo>
                        <a:pt x="4902" y="1055"/>
                      </a:lnTo>
                      <a:lnTo>
                        <a:pt x="4903" y="1061"/>
                      </a:lnTo>
                      <a:lnTo>
                        <a:pt x="4903" y="1064"/>
                      </a:lnTo>
                      <a:lnTo>
                        <a:pt x="4902" y="1066"/>
                      </a:lnTo>
                      <a:lnTo>
                        <a:pt x="4899" y="1068"/>
                      </a:lnTo>
                      <a:lnTo>
                        <a:pt x="4896" y="1069"/>
                      </a:lnTo>
                      <a:lnTo>
                        <a:pt x="4897" y="1074"/>
                      </a:lnTo>
                      <a:lnTo>
                        <a:pt x="4901" y="1077"/>
                      </a:lnTo>
                      <a:lnTo>
                        <a:pt x="4904" y="1079"/>
                      </a:lnTo>
                      <a:lnTo>
                        <a:pt x="4909" y="1080"/>
                      </a:lnTo>
                      <a:lnTo>
                        <a:pt x="4921" y="1080"/>
                      </a:lnTo>
                      <a:lnTo>
                        <a:pt x="4933" y="1081"/>
                      </a:lnTo>
                      <a:lnTo>
                        <a:pt x="4932" y="1088"/>
                      </a:lnTo>
                      <a:lnTo>
                        <a:pt x="4932" y="1094"/>
                      </a:lnTo>
                      <a:lnTo>
                        <a:pt x="4934" y="1098"/>
                      </a:lnTo>
                      <a:lnTo>
                        <a:pt x="4935" y="1101"/>
                      </a:lnTo>
                      <a:lnTo>
                        <a:pt x="4942" y="1106"/>
                      </a:lnTo>
                      <a:lnTo>
                        <a:pt x="4947" y="1108"/>
                      </a:lnTo>
                      <a:lnTo>
                        <a:pt x="4951" y="1109"/>
                      </a:lnTo>
                      <a:lnTo>
                        <a:pt x="4953" y="1111"/>
                      </a:lnTo>
                      <a:lnTo>
                        <a:pt x="4954" y="1112"/>
                      </a:lnTo>
                      <a:lnTo>
                        <a:pt x="4955" y="1115"/>
                      </a:lnTo>
                      <a:lnTo>
                        <a:pt x="4955" y="1117"/>
                      </a:lnTo>
                      <a:lnTo>
                        <a:pt x="4953" y="1120"/>
                      </a:lnTo>
                      <a:lnTo>
                        <a:pt x="4950" y="1125"/>
                      </a:lnTo>
                      <a:lnTo>
                        <a:pt x="4945" y="1130"/>
                      </a:lnTo>
                      <a:lnTo>
                        <a:pt x="4954" y="1131"/>
                      </a:lnTo>
                      <a:lnTo>
                        <a:pt x="4962" y="1133"/>
                      </a:lnTo>
                      <a:lnTo>
                        <a:pt x="4970" y="1133"/>
                      </a:lnTo>
                      <a:lnTo>
                        <a:pt x="4976" y="1131"/>
                      </a:lnTo>
                      <a:lnTo>
                        <a:pt x="4990" y="1129"/>
                      </a:lnTo>
                      <a:lnTo>
                        <a:pt x="5001" y="1125"/>
                      </a:lnTo>
                      <a:lnTo>
                        <a:pt x="5013" y="1121"/>
                      </a:lnTo>
                      <a:lnTo>
                        <a:pt x="5025" y="1118"/>
                      </a:lnTo>
                      <a:lnTo>
                        <a:pt x="5032" y="1117"/>
                      </a:lnTo>
                      <a:lnTo>
                        <a:pt x="5039" y="1117"/>
                      </a:lnTo>
                      <a:lnTo>
                        <a:pt x="5046" y="1117"/>
                      </a:lnTo>
                      <a:lnTo>
                        <a:pt x="5055" y="1118"/>
                      </a:lnTo>
                      <a:lnTo>
                        <a:pt x="5055" y="1112"/>
                      </a:lnTo>
                      <a:lnTo>
                        <a:pt x="5055" y="1108"/>
                      </a:lnTo>
                      <a:lnTo>
                        <a:pt x="5054" y="1105"/>
                      </a:lnTo>
                      <a:lnTo>
                        <a:pt x="5053" y="1101"/>
                      </a:lnTo>
                      <a:lnTo>
                        <a:pt x="5051" y="1098"/>
                      </a:lnTo>
                      <a:lnTo>
                        <a:pt x="5049" y="1096"/>
                      </a:lnTo>
                      <a:lnTo>
                        <a:pt x="5046" y="1095"/>
                      </a:lnTo>
                      <a:lnTo>
                        <a:pt x="5043" y="1094"/>
                      </a:lnTo>
                      <a:lnTo>
                        <a:pt x="5045" y="1085"/>
                      </a:lnTo>
                      <a:lnTo>
                        <a:pt x="5049" y="1079"/>
                      </a:lnTo>
                      <a:lnTo>
                        <a:pt x="5053" y="1075"/>
                      </a:lnTo>
                      <a:lnTo>
                        <a:pt x="5056" y="1072"/>
                      </a:lnTo>
                      <a:lnTo>
                        <a:pt x="5062" y="1072"/>
                      </a:lnTo>
                      <a:lnTo>
                        <a:pt x="5067" y="1074"/>
                      </a:lnTo>
                      <a:lnTo>
                        <a:pt x="5073" y="1077"/>
                      </a:lnTo>
                      <a:lnTo>
                        <a:pt x="5080" y="1081"/>
                      </a:lnTo>
                      <a:lnTo>
                        <a:pt x="5078" y="1075"/>
                      </a:lnTo>
                      <a:lnTo>
                        <a:pt x="5076" y="1068"/>
                      </a:lnTo>
                      <a:lnTo>
                        <a:pt x="5076" y="1062"/>
                      </a:lnTo>
                      <a:lnTo>
                        <a:pt x="5078" y="1058"/>
                      </a:lnTo>
                      <a:lnTo>
                        <a:pt x="5079" y="1055"/>
                      </a:lnTo>
                      <a:lnTo>
                        <a:pt x="5082" y="1051"/>
                      </a:lnTo>
                      <a:lnTo>
                        <a:pt x="5085" y="1049"/>
                      </a:lnTo>
                      <a:lnTo>
                        <a:pt x="5089" y="1046"/>
                      </a:lnTo>
                      <a:lnTo>
                        <a:pt x="5104" y="1039"/>
                      </a:lnTo>
                      <a:lnTo>
                        <a:pt x="5116" y="1032"/>
                      </a:lnTo>
                      <a:lnTo>
                        <a:pt x="5118" y="1029"/>
                      </a:lnTo>
                      <a:lnTo>
                        <a:pt x="5118" y="1026"/>
                      </a:lnTo>
                      <a:lnTo>
                        <a:pt x="5115" y="1025"/>
                      </a:lnTo>
                      <a:lnTo>
                        <a:pt x="5113" y="1022"/>
                      </a:lnTo>
                      <a:lnTo>
                        <a:pt x="5106" y="1021"/>
                      </a:lnTo>
                      <a:lnTo>
                        <a:pt x="5104" y="1020"/>
                      </a:lnTo>
                      <a:lnTo>
                        <a:pt x="5103" y="1018"/>
                      </a:lnTo>
                      <a:lnTo>
                        <a:pt x="5104" y="1016"/>
                      </a:lnTo>
                      <a:lnTo>
                        <a:pt x="5105" y="1013"/>
                      </a:lnTo>
                      <a:lnTo>
                        <a:pt x="5106" y="1011"/>
                      </a:lnTo>
                      <a:lnTo>
                        <a:pt x="5112" y="1007"/>
                      </a:lnTo>
                      <a:lnTo>
                        <a:pt x="5119" y="1005"/>
                      </a:lnTo>
                      <a:lnTo>
                        <a:pt x="5135" y="999"/>
                      </a:lnTo>
                      <a:lnTo>
                        <a:pt x="5152" y="996"/>
                      </a:lnTo>
                      <a:lnTo>
                        <a:pt x="5145" y="1005"/>
                      </a:lnTo>
                      <a:lnTo>
                        <a:pt x="5142" y="1012"/>
                      </a:lnTo>
                      <a:lnTo>
                        <a:pt x="5141" y="1015"/>
                      </a:lnTo>
                      <a:lnTo>
                        <a:pt x="5141" y="1018"/>
                      </a:lnTo>
                      <a:lnTo>
                        <a:pt x="5142" y="1021"/>
                      </a:lnTo>
                      <a:lnTo>
                        <a:pt x="5144" y="1023"/>
                      </a:lnTo>
                      <a:lnTo>
                        <a:pt x="5157" y="1037"/>
                      </a:lnTo>
                      <a:lnTo>
                        <a:pt x="5178" y="1057"/>
                      </a:lnTo>
                      <a:lnTo>
                        <a:pt x="5189" y="1072"/>
                      </a:lnTo>
                      <a:lnTo>
                        <a:pt x="5203" y="1088"/>
                      </a:lnTo>
                      <a:lnTo>
                        <a:pt x="5211" y="1095"/>
                      </a:lnTo>
                      <a:lnTo>
                        <a:pt x="5222" y="1100"/>
                      </a:lnTo>
                      <a:lnTo>
                        <a:pt x="5228" y="1101"/>
                      </a:lnTo>
                      <a:lnTo>
                        <a:pt x="5234" y="1104"/>
                      </a:lnTo>
                      <a:lnTo>
                        <a:pt x="5242" y="1105"/>
                      </a:lnTo>
                      <a:lnTo>
                        <a:pt x="5251" y="1106"/>
                      </a:lnTo>
                      <a:lnTo>
                        <a:pt x="5249" y="1110"/>
                      </a:lnTo>
                      <a:lnTo>
                        <a:pt x="5246" y="1112"/>
                      </a:lnTo>
                      <a:lnTo>
                        <a:pt x="5241" y="1115"/>
                      </a:lnTo>
                      <a:lnTo>
                        <a:pt x="5238" y="1117"/>
                      </a:lnTo>
                      <a:lnTo>
                        <a:pt x="5233" y="1119"/>
                      </a:lnTo>
                      <a:lnTo>
                        <a:pt x="5230" y="1121"/>
                      </a:lnTo>
                      <a:lnTo>
                        <a:pt x="5227" y="1125"/>
                      </a:lnTo>
                      <a:lnTo>
                        <a:pt x="5227" y="1130"/>
                      </a:lnTo>
                      <a:lnTo>
                        <a:pt x="5233" y="1138"/>
                      </a:lnTo>
                      <a:lnTo>
                        <a:pt x="5242" y="1144"/>
                      </a:lnTo>
                      <a:lnTo>
                        <a:pt x="5247" y="1148"/>
                      </a:lnTo>
                      <a:lnTo>
                        <a:pt x="5249" y="1153"/>
                      </a:lnTo>
                      <a:lnTo>
                        <a:pt x="5251" y="1159"/>
                      </a:lnTo>
                      <a:lnTo>
                        <a:pt x="5251" y="1167"/>
                      </a:lnTo>
                      <a:lnTo>
                        <a:pt x="5253" y="1167"/>
                      </a:lnTo>
                      <a:lnTo>
                        <a:pt x="5254" y="1167"/>
                      </a:lnTo>
                      <a:lnTo>
                        <a:pt x="5257" y="1167"/>
                      </a:lnTo>
                      <a:lnTo>
                        <a:pt x="5258" y="1166"/>
                      </a:lnTo>
                      <a:lnTo>
                        <a:pt x="5259" y="1163"/>
                      </a:lnTo>
                      <a:lnTo>
                        <a:pt x="5260" y="1157"/>
                      </a:lnTo>
                      <a:lnTo>
                        <a:pt x="5261" y="1148"/>
                      </a:lnTo>
                      <a:lnTo>
                        <a:pt x="5263" y="1143"/>
                      </a:lnTo>
                      <a:lnTo>
                        <a:pt x="5268" y="1141"/>
                      </a:lnTo>
                      <a:lnTo>
                        <a:pt x="5272" y="1141"/>
                      </a:lnTo>
                      <a:lnTo>
                        <a:pt x="5275" y="1144"/>
                      </a:lnTo>
                      <a:lnTo>
                        <a:pt x="5276" y="1146"/>
                      </a:lnTo>
                      <a:lnTo>
                        <a:pt x="5276" y="1154"/>
                      </a:lnTo>
                      <a:lnTo>
                        <a:pt x="5276" y="1163"/>
                      </a:lnTo>
                      <a:lnTo>
                        <a:pt x="5275" y="1167"/>
                      </a:lnTo>
                      <a:lnTo>
                        <a:pt x="5276" y="1170"/>
                      </a:lnTo>
                      <a:lnTo>
                        <a:pt x="5276" y="1175"/>
                      </a:lnTo>
                      <a:lnTo>
                        <a:pt x="5278" y="1178"/>
                      </a:lnTo>
                      <a:lnTo>
                        <a:pt x="5281" y="1180"/>
                      </a:lnTo>
                      <a:lnTo>
                        <a:pt x="5286" y="1181"/>
                      </a:lnTo>
                      <a:lnTo>
                        <a:pt x="5291" y="1180"/>
                      </a:lnTo>
                      <a:lnTo>
                        <a:pt x="5300" y="1179"/>
                      </a:lnTo>
                      <a:lnTo>
                        <a:pt x="5296" y="1185"/>
                      </a:lnTo>
                      <a:lnTo>
                        <a:pt x="5293" y="1190"/>
                      </a:lnTo>
                      <a:lnTo>
                        <a:pt x="5292" y="1196"/>
                      </a:lnTo>
                      <a:lnTo>
                        <a:pt x="5291" y="1200"/>
                      </a:lnTo>
                      <a:lnTo>
                        <a:pt x="5291" y="1209"/>
                      </a:lnTo>
                      <a:lnTo>
                        <a:pt x="5292" y="1218"/>
                      </a:lnTo>
                      <a:lnTo>
                        <a:pt x="5292" y="1226"/>
                      </a:lnTo>
                      <a:lnTo>
                        <a:pt x="5290" y="1234"/>
                      </a:lnTo>
                      <a:lnTo>
                        <a:pt x="5288" y="1238"/>
                      </a:lnTo>
                      <a:lnTo>
                        <a:pt x="5285" y="1243"/>
                      </a:lnTo>
                      <a:lnTo>
                        <a:pt x="5280" y="1247"/>
                      </a:lnTo>
                      <a:lnTo>
                        <a:pt x="5276" y="1253"/>
                      </a:lnTo>
                      <a:lnTo>
                        <a:pt x="5276" y="1257"/>
                      </a:lnTo>
                      <a:lnTo>
                        <a:pt x="5277" y="1260"/>
                      </a:lnTo>
                      <a:lnTo>
                        <a:pt x="5279" y="1263"/>
                      </a:lnTo>
                      <a:lnTo>
                        <a:pt x="5282" y="1265"/>
                      </a:lnTo>
                      <a:lnTo>
                        <a:pt x="5288" y="1268"/>
                      </a:lnTo>
                      <a:lnTo>
                        <a:pt x="5296" y="1269"/>
                      </a:lnTo>
                      <a:lnTo>
                        <a:pt x="5303" y="1271"/>
                      </a:lnTo>
                      <a:lnTo>
                        <a:pt x="5311" y="1272"/>
                      </a:lnTo>
                      <a:lnTo>
                        <a:pt x="5318" y="1274"/>
                      </a:lnTo>
                      <a:lnTo>
                        <a:pt x="5325" y="1277"/>
                      </a:lnTo>
                      <a:lnTo>
                        <a:pt x="5325" y="1278"/>
                      </a:lnTo>
                      <a:lnTo>
                        <a:pt x="5323" y="1282"/>
                      </a:lnTo>
                      <a:lnTo>
                        <a:pt x="5320" y="1285"/>
                      </a:lnTo>
                      <a:lnTo>
                        <a:pt x="5317" y="1288"/>
                      </a:lnTo>
                      <a:lnTo>
                        <a:pt x="5315" y="1292"/>
                      </a:lnTo>
                      <a:lnTo>
                        <a:pt x="5312" y="1295"/>
                      </a:lnTo>
                      <a:lnTo>
                        <a:pt x="5311" y="1298"/>
                      </a:lnTo>
                      <a:lnTo>
                        <a:pt x="5311" y="1302"/>
                      </a:lnTo>
                      <a:lnTo>
                        <a:pt x="5315" y="1304"/>
                      </a:lnTo>
                      <a:lnTo>
                        <a:pt x="5319" y="1305"/>
                      </a:lnTo>
                      <a:lnTo>
                        <a:pt x="5323" y="1307"/>
                      </a:lnTo>
                      <a:lnTo>
                        <a:pt x="5329" y="1308"/>
                      </a:lnTo>
                      <a:lnTo>
                        <a:pt x="5340" y="1311"/>
                      </a:lnTo>
                      <a:lnTo>
                        <a:pt x="5348" y="1314"/>
                      </a:lnTo>
                      <a:lnTo>
                        <a:pt x="5361" y="1326"/>
                      </a:lnTo>
                      <a:lnTo>
                        <a:pt x="5374" y="1338"/>
                      </a:lnTo>
                      <a:lnTo>
                        <a:pt x="5388" y="1346"/>
                      </a:lnTo>
                      <a:lnTo>
                        <a:pt x="5405" y="1353"/>
                      </a:lnTo>
                      <a:lnTo>
                        <a:pt x="5414" y="1357"/>
                      </a:lnTo>
                      <a:lnTo>
                        <a:pt x="5421" y="1362"/>
                      </a:lnTo>
                      <a:lnTo>
                        <a:pt x="5428" y="1367"/>
                      </a:lnTo>
                      <a:lnTo>
                        <a:pt x="5434" y="1375"/>
                      </a:lnTo>
                      <a:lnTo>
                        <a:pt x="5437" y="1375"/>
                      </a:lnTo>
                      <a:lnTo>
                        <a:pt x="5440" y="1375"/>
                      </a:lnTo>
                      <a:lnTo>
                        <a:pt x="5444" y="1373"/>
                      </a:lnTo>
                      <a:lnTo>
                        <a:pt x="5446" y="1371"/>
                      </a:lnTo>
                      <a:lnTo>
                        <a:pt x="5451" y="1364"/>
                      </a:lnTo>
                      <a:lnTo>
                        <a:pt x="5457" y="1358"/>
                      </a:lnTo>
                      <a:lnTo>
                        <a:pt x="5461" y="1353"/>
                      </a:lnTo>
                      <a:lnTo>
                        <a:pt x="5465" y="1351"/>
                      </a:lnTo>
                      <a:lnTo>
                        <a:pt x="5467" y="1351"/>
                      </a:lnTo>
                      <a:lnTo>
                        <a:pt x="5468" y="1353"/>
                      </a:lnTo>
                      <a:lnTo>
                        <a:pt x="5469" y="1357"/>
                      </a:lnTo>
                      <a:lnTo>
                        <a:pt x="5470" y="1363"/>
                      </a:lnTo>
                      <a:lnTo>
                        <a:pt x="5470" y="1368"/>
                      </a:lnTo>
                      <a:lnTo>
                        <a:pt x="5470" y="1374"/>
                      </a:lnTo>
                      <a:lnTo>
                        <a:pt x="5468" y="1378"/>
                      </a:lnTo>
                      <a:lnTo>
                        <a:pt x="5466" y="1383"/>
                      </a:lnTo>
                      <a:lnTo>
                        <a:pt x="5464" y="1386"/>
                      </a:lnTo>
                      <a:lnTo>
                        <a:pt x="5460" y="1388"/>
                      </a:lnTo>
                      <a:lnTo>
                        <a:pt x="5457" y="1392"/>
                      </a:lnTo>
                      <a:lnTo>
                        <a:pt x="5453" y="1393"/>
                      </a:lnTo>
                      <a:lnTo>
                        <a:pt x="5444" y="1396"/>
                      </a:lnTo>
                      <a:lnTo>
                        <a:pt x="5433" y="1397"/>
                      </a:lnTo>
                      <a:lnTo>
                        <a:pt x="5421" y="1398"/>
                      </a:lnTo>
                      <a:lnTo>
                        <a:pt x="5409" y="1400"/>
                      </a:lnTo>
                      <a:lnTo>
                        <a:pt x="5418" y="1407"/>
                      </a:lnTo>
                      <a:lnTo>
                        <a:pt x="5428" y="1415"/>
                      </a:lnTo>
                      <a:lnTo>
                        <a:pt x="5439" y="1421"/>
                      </a:lnTo>
                      <a:lnTo>
                        <a:pt x="5451" y="1425"/>
                      </a:lnTo>
                      <a:lnTo>
                        <a:pt x="5464" y="1429"/>
                      </a:lnTo>
                      <a:lnTo>
                        <a:pt x="5478" y="1432"/>
                      </a:lnTo>
                      <a:lnTo>
                        <a:pt x="5493" y="1434"/>
                      </a:lnTo>
                      <a:lnTo>
                        <a:pt x="5507" y="1436"/>
                      </a:lnTo>
                      <a:lnTo>
                        <a:pt x="5507" y="1443"/>
                      </a:lnTo>
                      <a:lnTo>
                        <a:pt x="5507" y="1449"/>
                      </a:lnTo>
                      <a:lnTo>
                        <a:pt x="5509" y="1453"/>
                      </a:lnTo>
                      <a:lnTo>
                        <a:pt x="5513" y="1455"/>
                      </a:lnTo>
                      <a:lnTo>
                        <a:pt x="5517" y="1457"/>
                      </a:lnTo>
                      <a:lnTo>
                        <a:pt x="5522" y="1459"/>
                      </a:lnTo>
                      <a:lnTo>
                        <a:pt x="5526" y="1460"/>
                      </a:lnTo>
                      <a:lnTo>
                        <a:pt x="5532" y="1461"/>
                      </a:lnTo>
                      <a:lnTo>
                        <a:pt x="5532" y="1470"/>
                      </a:lnTo>
                      <a:lnTo>
                        <a:pt x="5532" y="1476"/>
                      </a:lnTo>
                      <a:lnTo>
                        <a:pt x="5533" y="1483"/>
                      </a:lnTo>
                      <a:lnTo>
                        <a:pt x="5535" y="1489"/>
                      </a:lnTo>
                      <a:lnTo>
                        <a:pt x="5538" y="1493"/>
                      </a:lnTo>
                      <a:lnTo>
                        <a:pt x="5543" y="1495"/>
                      </a:lnTo>
                      <a:lnTo>
                        <a:pt x="5549" y="1497"/>
                      </a:lnTo>
                      <a:lnTo>
                        <a:pt x="5556" y="1497"/>
                      </a:lnTo>
                      <a:lnTo>
                        <a:pt x="5553" y="1503"/>
                      </a:lnTo>
                      <a:lnTo>
                        <a:pt x="5549" y="1509"/>
                      </a:lnTo>
                      <a:lnTo>
                        <a:pt x="5547" y="1515"/>
                      </a:lnTo>
                      <a:lnTo>
                        <a:pt x="5545" y="1522"/>
                      </a:lnTo>
                      <a:lnTo>
                        <a:pt x="5544" y="1530"/>
                      </a:lnTo>
                      <a:lnTo>
                        <a:pt x="5543" y="1539"/>
                      </a:lnTo>
                      <a:lnTo>
                        <a:pt x="5544" y="1549"/>
                      </a:lnTo>
                      <a:lnTo>
                        <a:pt x="5544" y="1559"/>
                      </a:lnTo>
                      <a:lnTo>
                        <a:pt x="5526" y="1563"/>
                      </a:lnTo>
                      <a:lnTo>
                        <a:pt x="5507" y="1568"/>
                      </a:lnTo>
                      <a:lnTo>
                        <a:pt x="5498" y="1570"/>
                      </a:lnTo>
                      <a:lnTo>
                        <a:pt x="5489" y="1573"/>
                      </a:lnTo>
                      <a:lnTo>
                        <a:pt x="5480" y="1578"/>
                      </a:lnTo>
                      <a:lnTo>
                        <a:pt x="5470" y="1583"/>
                      </a:lnTo>
                      <a:lnTo>
                        <a:pt x="5468" y="1587"/>
                      </a:lnTo>
                      <a:lnTo>
                        <a:pt x="5467" y="1590"/>
                      </a:lnTo>
                      <a:lnTo>
                        <a:pt x="5467" y="1592"/>
                      </a:lnTo>
                      <a:lnTo>
                        <a:pt x="5466" y="1593"/>
                      </a:lnTo>
                      <a:lnTo>
                        <a:pt x="5463" y="1594"/>
                      </a:lnTo>
                      <a:lnTo>
                        <a:pt x="5458" y="1595"/>
                      </a:lnTo>
                      <a:lnTo>
                        <a:pt x="5449" y="1595"/>
                      </a:lnTo>
                      <a:lnTo>
                        <a:pt x="5441" y="1597"/>
                      </a:lnTo>
                      <a:lnTo>
                        <a:pt x="5439" y="1599"/>
                      </a:lnTo>
                      <a:lnTo>
                        <a:pt x="5437" y="1601"/>
                      </a:lnTo>
                      <a:lnTo>
                        <a:pt x="5435" y="1603"/>
                      </a:lnTo>
                      <a:lnTo>
                        <a:pt x="5434" y="1608"/>
                      </a:lnTo>
                      <a:lnTo>
                        <a:pt x="5434" y="1611"/>
                      </a:lnTo>
                      <a:lnTo>
                        <a:pt x="5433" y="1614"/>
                      </a:lnTo>
                      <a:lnTo>
                        <a:pt x="5431" y="1615"/>
                      </a:lnTo>
                      <a:lnTo>
                        <a:pt x="5429" y="1618"/>
                      </a:lnTo>
                      <a:lnTo>
                        <a:pt x="5425" y="1618"/>
                      </a:lnTo>
                      <a:lnTo>
                        <a:pt x="5420" y="1617"/>
                      </a:lnTo>
                      <a:lnTo>
                        <a:pt x="5416" y="1614"/>
                      </a:lnTo>
                      <a:lnTo>
                        <a:pt x="5411" y="1612"/>
                      </a:lnTo>
                      <a:lnTo>
                        <a:pt x="5409" y="1609"/>
                      </a:lnTo>
                      <a:lnTo>
                        <a:pt x="5409" y="1608"/>
                      </a:lnTo>
                      <a:lnTo>
                        <a:pt x="5397" y="1619"/>
                      </a:lnTo>
                      <a:lnTo>
                        <a:pt x="5385" y="1632"/>
                      </a:lnTo>
                      <a:lnTo>
                        <a:pt x="5382" y="1639"/>
                      </a:lnTo>
                      <a:lnTo>
                        <a:pt x="5380" y="1650"/>
                      </a:lnTo>
                      <a:lnTo>
                        <a:pt x="5377" y="1661"/>
                      </a:lnTo>
                      <a:lnTo>
                        <a:pt x="5374" y="1669"/>
                      </a:lnTo>
                      <a:lnTo>
                        <a:pt x="5368" y="1671"/>
                      </a:lnTo>
                      <a:lnTo>
                        <a:pt x="5360" y="1672"/>
                      </a:lnTo>
                      <a:lnTo>
                        <a:pt x="5352" y="1672"/>
                      </a:lnTo>
                      <a:lnTo>
                        <a:pt x="5346" y="1672"/>
                      </a:lnTo>
                      <a:lnTo>
                        <a:pt x="5340" y="1673"/>
                      </a:lnTo>
                      <a:lnTo>
                        <a:pt x="5338" y="1674"/>
                      </a:lnTo>
                      <a:lnTo>
                        <a:pt x="5340" y="1677"/>
                      </a:lnTo>
                      <a:lnTo>
                        <a:pt x="5348" y="1681"/>
                      </a:lnTo>
                      <a:lnTo>
                        <a:pt x="5346" y="1684"/>
                      </a:lnTo>
                      <a:lnTo>
                        <a:pt x="5342" y="1688"/>
                      </a:lnTo>
                      <a:lnTo>
                        <a:pt x="5338" y="1690"/>
                      </a:lnTo>
                      <a:lnTo>
                        <a:pt x="5335" y="1692"/>
                      </a:lnTo>
                      <a:lnTo>
                        <a:pt x="5325" y="1694"/>
                      </a:lnTo>
                      <a:lnTo>
                        <a:pt x="5315" y="1696"/>
                      </a:lnTo>
                      <a:lnTo>
                        <a:pt x="5293" y="1694"/>
                      </a:lnTo>
                      <a:lnTo>
                        <a:pt x="5276" y="1693"/>
                      </a:lnTo>
                      <a:lnTo>
                        <a:pt x="5256" y="1693"/>
                      </a:lnTo>
                      <a:lnTo>
                        <a:pt x="5237" y="1693"/>
                      </a:lnTo>
                      <a:lnTo>
                        <a:pt x="5219" y="1693"/>
                      </a:lnTo>
                      <a:lnTo>
                        <a:pt x="5202" y="1693"/>
                      </a:lnTo>
                      <a:lnTo>
                        <a:pt x="5195" y="1692"/>
                      </a:lnTo>
                      <a:lnTo>
                        <a:pt x="5190" y="1691"/>
                      </a:lnTo>
                      <a:lnTo>
                        <a:pt x="5185" y="1690"/>
                      </a:lnTo>
                      <a:lnTo>
                        <a:pt x="5182" y="1688"/>
                      </a:lnTo>
                      <a:lnTo>
                        <a:pt x="5174" y="1683"/>
                      </a:lnTo>
                      <a:lnTo>
                        <a:pt x="5165" y="1681"/>
                      </a:lnTo>
                      <a:lnTo>
                        <a:pt x="5144" y="1679"/>
                      </a:lnTo>
                      <a:lnTo>
                        <a:pt x="5123" y="1678"/>
                      </a:lnTo>
                      <a:lnTo>
                        <a:pt x="5103" y="1679"/>
                      </a:lnTo>
                      <a:lnTo>
                        <a:pt x="5083" y="1681"/>
                      </a:lnTo>
                      <a:lnTo>
                        <a:pt x="5044" y="1687"/>
                      </a:lnTo>
                      <a:lnTo>
                        <a:pt x="5006" y="1693"/>
                      </a:lnTo>
                      <a:lnTo>
                        <a:pt x="4998" y="1697"/>
                      </a:lnTo>
                      <a:lnTo>
                        <a:pt x="4991" y="1701"/>
                      </a:lnTo>
                      <a:lnTo>
                        <a:pt x="4984" y="1706"/>
                      </a:lnTo>
                      <a:lnTo>
                        <a:pt x="4977" y="1711"/>
                      </a:lnTo>
                      <a:lnTo>
                        <a:pt x="4966" y="1721"/>
                      </a:lnTo>
                      <a:lnTo>
                        <a:pt x="4954" y="1733"/>
                      </a:lnTo>
                      <a:lnTo>
                        <a:pt x="4942" y="1745"/>
                      </a:lnTo>
                      <a:lnTo>
                        <a:pt x="4929" y="1753"/>
                      </a:lnTo>
                      <a:lnTo>
                        <a:pt x="4922" y="1758"/>
                      </a:lnTo>
                      <a:lnTo>
                        <a:pt x="4914" y="1761"/>
                      </a:lnTo>
                      <a:lnTo>
                        <a:pt x="4905" y="1765"/>
                      </a:lnTo>
                      <a:lnTo>
                        <a:pt x="4896" y="1767"/>
                      </a:lnTo>
                      <a:lnTo>
                        <a:pt x="4901" y="1771"/>
                      </a:lnTo>
                      <a:lnTo>
                        <a:pt x="4903" y="1776"/>
                      </a:lnTo>
                      <a:lnTo>
                        <a:pt x="4904" y="1779"/>
                      </a:lnTo>
                      <a:lnTo>
                        <a:pt x="4904" y="1782"/>
                      </a:lnTo>
                      <a:lnTo>
                        <a:pt x="4903" y="1786"/>
                      </a:lnTo>
                      <a:lnTo>
                        <a:pt x="4901" y="1789"/>
                      </a:lnTo>
                      <a:lnTo>
                        <a:pt x="4897" y="1791"/>
                      </a:lnTo>
                      <a:lnTo>
                        <a:pt x="4894" y="1795"/>
                      </a:lnTo>
                      <a:lnTo>
                        <a:pt x="4885" y="1799"/>
                      </a:lnTo>
                      <a:lnTo>
                        <a:pt x="4875" y="1803"/>
                      </a:lnTo>
                      <a:lnTo>
                        <a:pt x="4866" y="1809"/>
                      </a:lnTo>
                      <a:lnTo>
                        <a:pt x="4859" y="1816"/>
                      </a:lnTo>
                      <a:lnTo>
                        <a:pt x="4864" y="1822"/>
                      </a:lnTo>
                      <a:lnTo>
                        <a:pt x="4867" y="1831"/>
                      </a:lnTo>
                      <a:lnTo>
                        <a:pt x="4870" y="1840"/>
                      </a:lnTo>
                      <a:lnTo>
                        <a:pt x="4872" y="1852"/>
                      </a:lnTo>
                      <a:lnTo>
                        <a:pt x="4877" y="1848"/>
                      </a:lnTo>
                      <a:lnTo>
                        <a:pt x="4883" y="1842"/>
                      </a:lnTo>
                      <a:lnTo>
                        <a:pt x="4886" y="1837"/>
                      </a:lnTo>
                      <a:lnTo>
                        <a:pt x="4891" y="1830"/>
                      </a:lnTo>
                      <a:lnTo>
                        <a:pt x="4894" y="1822"/>
                      </a:lnTo>
                      <a:lnTo>
                        <a:pt x="4898" y="1816"/>
                      </a:lnTo>
                      <a:lnTo>
                        <a:pt x="4903" y="1809"/>
                      </a:lnTo>
                      <a:lnTo>
                        <a:pt x="4908" y="1803"/>
                      </a:lnTo>
                      <a:lnTo>
                        <a:pt x="4913" y="1800"/>
                      </a:lnTo>
                      <a:lnTo>
                        <a:pt x="4919" y="1799"/>
                      </a:lnTo>
                      <a:lnTo>
                        <a:pt x="4928" y="1798"/>
                      </a:lnTo>
                      <a:lnTo>
                        <a:pt x="4936" y="1797"/>
                      </a:lnTo>
                      <a:lnTo>
                        <a:pt x="4944" y="1795"/>
                      </a:lnTo>
                      <a:lnTo>
                        <a:pt x="4951" y="1791"/>
                      </a:lnTo>
                      <a:lnTo>
                        <a:pt x="4953" y="1789"/>
                      </a:lnTo>
                      <a:lnTo>
                        <a:pt x="4955" y="1787"/>
                      </a:lnTo>
                      <a:lnTo>
                        <a:pt x="4956" y="1782"/>
                      </a:lnTo>
                      <a:lnTo>
                        <a:pt x="4957" y="1779"/>
                      </a:lnTo>
                      <a:lnTo>
                        <a:pt x="4957" y="1772"/>
                      </a:lnTo>
                      <a:lnTo>
                        <a:pt x="4958" y="1768"/>
                      </a:lnTo>
                      <a:lnTo>
                        <a:pt x="4960" y="1766"/>
                      </a:lnTo>
                      <a:lnTo>
                        <a:pt x="4962" y="1765"/>
                      </a:lnTo>
                      <a:lnTo>
                        <a:pt x="4965" y="1767"/>
                      </a:lnTo>
                      <a:lnTo>
                        <a:pt x="4970" y="1771"/>
                      </a:lnTo>
                      <a:lnTo>
                        <a:pt x="4972" y="1773"/>
                      </a:lnTo>
                      <a:lnTo>
                        <a:pt x="4973" y="1776"/>
                      </a:lnTo>
                      <a:lnTo>
                        <a:pt x="4975" y="1776"/>
                      </a:lnTo>
                      <a:lnTo>
                        <a:pt x="4977" y="1776"/>
                      </a:lnTo>
                      <a:lnTo>
                        <a:pt x="4978" y="1773"/>
                      </a:lnTo>
                      <a:lnTo>
                        <a:pt x="4980" y="1769"/>
                      </a:lnTo>
                      <a:lnTo>
                        <a:pt x="4981" y="1763"/>
                      </a:lnTo>
                      <a:lnTo>
                        <a:pt x="4982" y="1755"/>
                      </a:lnTo>
                      <a:lnTo>
                        <a:pt x="4986" y="1752"/>
                      </a:lnTo>
                      <a:lnTo>
                        <a:pt x="4991" y="1752"/>
                      </a:lnTo>
                      <a:lnTo>
                        <a:pt x="4994" y="1753"/>
                      </a:lnTo>
                      <a:lnTo>
                        <a:pt x="4998" y="1757"/>
                      </a:lnTo>
                      <a:lnTo>
                        <a:pt x="5003" y="1763"/>
                      </a:lnTo>
                      <a:lnTo>
                        <a:pt x="5006" y="1767"/>
                      </a:lnTo>
                      <a:lnTo>
                        <a:pt x="5010" y="1765"/>
                      </a:lnTo>
                      <a:lnTo>
                        <a:pt x="5012" y="1762"/>
                      </a:lnTo>
                      <a:lnTo>
                        <a:pt x="5014" y="1758"/>
                      </a:lnTo>
                      <a:lnTo>
                        <a:pt x="5015" y="1753"/>
                      </a:lnTo>
                      <a:lnTo>
                        <a:pt x="5015" y="1750"/>
                      </a:lnTo>
                      <a:lnTo>
                        <a:pt x="5015" y="1746"/>
                      </a:lnTo>
                      <a:lnTo>
                        <a:pt x="5016" y="1743"/>
                      </a:lnTo>
                      <a:lnTo>
                        <a:pt x="5019" y="1742"/>
                      </a:lnTo>
                      <a:lnTo>
                        <a:pt x="5027" y="1741"/>
                      </a:lnTo>
                      <a:lnTo>
                        <a:pt x="5036" y="1740"/>
                      </a:lnTo>
                      <a:lnTo>
                        <a:pt x="5045" y="1741"/>
                      </a:lnTo>
                      <a:lnTo>
                        <a:pt x="5055" y="1741"/>
                      </a:lnTo>
                      <a:lnTo>
                        <a:pt x="5078" y="1742"/>
                      </a:lnTo>
                      <a:lnTo>
                        <a:pt x="5104" y="1742"/>
                      </a:lnTo>
                      <a:lnTo>
                        <a:pt x="5105" y="1746"/>
                      </a:lnTo>
                      <a:lnTo>
                        <a:pt x="5106" y="1749"/>
                      </a:lnTo>
                      <a:lnTo>
                        <a:pt x="5109" y="1750"/>
                      </a:lnTo>
                      <a:lnTo>
                        <a:pt x="5111" y="1750"/>
                      </a:lnTo>
                      <a:lnTo>
                        <a:pt x="5113" y="1749"/>
                      </a:lnTo>
                      <a:lnTo>
                        <a:pt x="5114" y="1747"/>
                      </a:lnTo>
                      <a:lnTo>
                        <a:pt x="5115" y="1745"/>
                      </a:lnTo>
                      <a:lnTo>
                        <a:pt x="5116" y="1742"/>
                      </a:lnTo>
                      <a:lnTo>
                        <a:pt x="5120" y="1742"/>
                      </a:lnTo>
                      <a:lnTo>
                        <a:pt x="5123" y="1743"/>
                      </a:lnTo>
                      <a:lnTo>
                        <a:pt x="5125" y="1747"/>
                      </a:lnTo>
                      <a:lnTo>
                        <a:pt x="5128" y="1751"/>
                      </a:lnTo>
                      <a:lnTo>
                        <a:pt x="5130" y="1756"/>
                      </a:lnTo>
                      <a:lnTo>
                        <a:pt x="5131" y="1761"/>
                      </a:lnTo>
                      <a:lnTo>
                        <a:pt x="5131" y="1767"/>
                      </a:lnTo>
                      <a:lnTo>
                        <a:pt x="5131" y="1772"/>
                      </a:lnTo>
                      <a:lnTo>
                        <a:pt x="5130" y="1778"/>
                      </a:lnTo>
                      <a:lnTo>
                        <a:pt x="5129" y="1783"/>
                      </a:lnTo>
                      <a:lnTo>
                        <a:pt x="5126" y="1788"/>
                      </a:lnTo>
                      <a:lnTo>
                        <a:pt x="5123" y="1791"/>
                      </a:lnTo>
                      <a:lnTo>
                        <a:pt x="5120" y="1793"/>
                      </a:lnTo>
                      <a:lnTo>
                        <a:pt x="5115" y="1795"/>
                      </a:lnTo>
                      <a:lnTo>
                        <a:pt x="5110" y="1793"/>
                      </a:lnTo>
                      <a:lnTo>
                        <a:pt x="5104" y="1791"/>
                      </a:lnTo>
                      <a:lnTo>
                        <a:pt x="5109" y="1796"/>
                      </a:lnTo>
                      <a:lnTo>
                        <a:pt x="5111" y="1800"/>
                      </a:lnTo>
                      <a:lnTo>
                        <a:pt x="5112" y="1806"/>
                      </a:lnTo>
                      <a:lnTo>
                        <a:pt x="5112" y="1809"/>
                      </a:lnTo>
                      <a:lnTo>
                        <a:pt x="5110" y="1818"/>
                      </a:lnTo>
                      <a:lnTo>
                        <a:pt x="5104" y="1827"/>
                      </a:lnTo>
                      <a:lnTo>
                        <a:pt x="5099" y="1837"/>
                      </a:lnTo>
                      <a:lnTo>
                        <a:pt x="5093" y="1848"/>
                      </a:lnTo>
                      <a:lnTo>
                        <a:pt x="5091" y="1854"/>
                      </a:lnTo>
                      <a:lnTo>
                        <a:pt x="5090" y="1860"/>
                      </a:lnTo>
                      <a:lnTo>
                        <a:pt x="5090" y="1868"/>
                      </a:lnTo>
                      <a:lnTo>
                        <a:pt x="5092" y="1877"/>
                      </a:lnTo>
                      <a:lnTo>
                        <a:pt x="5096" y="1884"/>
                      </a:lnTo>
                      <a:lnTo>
                        <a:pt x="5100" y="1893"/>
                      </a:lnTo>
                      <a:lnTo>
                        <a:pt x="5103" y="1901"/>
                      </a:lnTo>
                      <a:lnTo>
                        <a:pt x="5104" y="1914"/>
                      </a:lnTo>
                      <a:lnTo>
                        <a:pt x="5111" y="1908"/>
                      </a:lnTo>
                      <a:lnTo>
                        <a:pt x="5119" y="1905"/>
                      </a:lnTo>
                      <a:lnTo>
                        <a:pt x="5123" y="1905"/>
                      </a:lnTo>
                      <a:lnTo>
                        <a:pt x="5125" y="1906"/>
                      </a:lnTo>
                      <a:lnTo>
                        <a:pt x="5128" y="1908"/>
                      </a:lnTo>
                      <a:lnTo>
                        <a:pt x="5129" y="1914"/>
                      </a:lnTo>
                      <a:lnTo>
                        <a:pt x="5129" y="1918"/>
                      </a:lnTo>
                      <a:lnTo>
                        <a:pt x="5131" y="1920"/>
                      </a:lnTo>
                      <a:lnTo>
                        <a:pt x="5134" y="1921"/>
                      </a:lnTo>
                      <a:lnTo>
                        <a:pt x="5138" y="1923"/>
                      </a:lnTo>
                      <a:lnTo>
                        <a:pt x="5145" y="1923"/>
                      </a:lnTo>
                      <a:lnTo>
                        <a:pt x="5152" y="1926"/>
                      </a:lnTo>
                      <a:lnTo>
                        <a:pt x="5165" y="1938"/>
                      </a:lnTo>
                      <a:lnTo>
                        <a:pt x="5178" y="1950"/>
                      </a:lnTo>
                      <a:lnTo>
                        <a:pt x="5189" y="1950"/>
                      </a:lnTo>
                      <a:lnTo>
                        <a:pt x="5202" y="1950"/>
                      </a:lnTo>
                      <a:lnTo>
                        <a:pt x="5207" y="1953"/>
                      </a:lnTo>
                      <a:lnTo>
                        <a:pt x="5210" y="1957"/>
                      </a:lnTo>
                      <a:lnTo>
                        <a:pt x="5212" y="1960"/>
                      </a:lnTo>
                      <a:lnTo>
                        <a:pt x="5214" y="1963"/>
                      </a:lnTo>
                      <a:lnTo>
                        <a:pt x="5218" y="1963"/>
                      </a:lnTo>
                      <a:lnTo>
                        <a:pt x="5222" y="1963"/>
                      </a:lnTo>
                      <a:lnTo>
                        <a:pt x="5226" y="1961"/>
                      </a:lnTo>
                      <a:lnTo>
                        <a:pt x="5229" y="1960"/>
                      </a:lnTo>
                      <a:lnTo>
                        <a:pt x="5236" y="1957"/>
                      </a:lnTo>
                      <a:lnTo>
                        <a:pt x="5241" y="1954"/>
                      </a:lnTo>
                      <a:lnTo>
                        <a:pt x="5247" y="1951"/>
                      </a:lnTo>
                      <a:lnTo>
                        <a:pt x="5252" y="1951"/>
                      </a:lnTo>
                      <a:lnTo>
                        <a:pt x="5254" y="1953"/>
                      </a:lnTo>
                      <a:lnTo>
                        <a:pt x="5258" y="1955"/>
                      </a:lnTo>
                      <a:lnTo>
                        <a:pt x="5260" y="1958"/>
                      </a:lnTo>
                      <a:lnTo>
                        <a:pt x="5263" y="1963"/>
                      </a:lnTo>
                      <a:lnTo>
                        <a:pt x="5266" y="1963"/>
                      </a:lnTo>
                      <a:lnTo>
                        <a:pt x="5268" y="1963"/>
                      </a:lnTo>
                      <a:lnTo>
                        <a:pt x="5269" y="1961"/>
                      </a:lnTo>
                      <a:lnTo>
                        <a:pt x="5270" y="1960"/>
                      </a:lnTo>
                      <a:lnTo>
                        <a:pt x="5271" y="1957"/>
                      </a:lnTo>
                      <a:lnTo>
                        <a:pt x="5272" y="1953"/>
                      </a:lnTo>
                      <a:lnTo>
                        <a:pt x="5272" y="1948"/>
                      </a:lnTo>
                      <a:lnTo>
                        <a:pt x="5272" y="1944"/>
                      </a:lnTo>
                      <a:lnTo>
                        <a:pt x="5273" y="1940"/>
                      </a:lnTo>
                      <a:lnTo>
                        <a:pt x="5276" y="1938"/>
                      </a:lnTo>
                      <a:lnTo>
                        <a:pt x="5288" y="1938"/>
                      </a:lnTo>
                      <a:lnTo>
                        <a:pt x="5300" y="1938"/>
                      </a:lnTo>
                      <a:lnTo>
                        <a:pt x="5301" y="1934"/>
                      </a:lnTo>
                      <a:lnTo>
                        <a:pt x="5301" y="1929"/>
                      </a:lnTo>
                      <a:lnTo>
                        <a:pt x="5301" y="1925"/>
                      </a:lnTo>
                      <a:lnTo>
                        <a:pt x="5300" y="1919"/>
                      </a:lnTo>
                      <a:lnTo>
                        <a:pt x="5299" y="1915"/>
                      </a:lnTo>
                      <a:lnTo>
                        <a:pt x="5299" y="1909"/>
                      </a:lnTo>
                      <a:lnTo>
                        <a:pt x="5299" y="1905"/>
                      </a:lnTo>
                      <a:lnTo>
                        <a:pt x="5300" y="1901"/>
                      </a:lnTo>
                      <a:lnTo>
                        <a:pt x="5307" y="1900"/>
                      </a:lnTo>
                      <a:lnTo>
                        <a:pt x="5312" y="1900"/>
                      </a:lnTo>
                      <a:lnTo>
                        <a:pt x="5316" y="1903"/>
                      </a:lnTo>
                      <a:lnTo>
                        <a:pt x="5319" y="1906"/>
                      </a:lnTo>
                      <a:lnTo>
                        <a:pt x="5321" y="1910"/>
                      </a:lnTo>
                      <a:lnTo>
                        <a:pt x="5322" y="1915"/>
                      </a:lnTo>
                      <a:lnTo>
                        <a:pt x="5323" y="1920"/>
                      </a:lnTo>
                      <a:lnTo>
                        <a:pt x="5325" y="1926"/>
                      </a:lnTo>
                      <a:lnTo>
                        <a:pt x="5326" y="1929"/>
                      </a:lnTo>
                      <a:lnTo>
                        <a:pt x="5327" y="1931"/>
                      </a:lnTo>
                      <a:lnTo>
                        <a:pt x="5329" y="1934"/>
                      </a:lnTo>
                      <a:lnTo>
                        <a:pt x="5332" y="1936"/>
                      </a:lnTo>
                      <a:lnTo>
                        <a:pt x="5338" y="1939"/>
                      </a:lnTo>
                      <a:lnTo>
                        <a:pt x="5344" y="1943"/>
                      </a:lnTo>
                      <a:lnTo>
                        <a:pt x="5346" y="1945"/>
                      </a:lnTo>
                      <a:lnTo>
                        <a:pt x="5348" y="1947"/>
                      </a:lnTo>
                      <a:lnTo>
                        <a:pt x="5350" y="1950"/>
                      </a:lnTo>
                      <a:lnTo>
                        <a:pt x="5351" y="1954"/>
                      </a:lnTo>
                      <a:lnTo>
                        <a:pt x="5352" y="1957"/>
                      </a:lnTo>
                      <a:lnTo>
                        <a:pt x="5351" y="1961"/>
                      </a:lnTo>
                      <a:lnTo>
                        <a:pt x="5350" y="1968"/>
                      </a:lnTo>
                      <a:lnTo>
                        <a:pt x="5348" y="1975"/>
                      </a:lnTo>
                      <a:lnTo>
                        <a:pt x="5342" y="1976"/>
                      </a:lnTo>
                      <a:lnTo>
                        <a:pt x="5337" y="1975"/>
                      </a:lnTo>
                      <a:lnTo>
                        <a:pt x="5332" y="1973"/>
                      </a:lnTo>
                      <a:lnTo>
                        <a:pt x="5329" y="1969"/>
                      </a:lnTo>
                      <a:lnTo>
                        <a:pt x="5325" y="1966"/>
                      </a:lnTo>
                      <a:lnTo>
                        <a:pt x="5321" y="1964"/>
                      </a:lnTo>
                      <a:lnTo>
                        <a:pt x="5317" y="1961"/>
                      </a:lnTo>
                      <a:lnTo>
                        <a:pt x="5311" y="1963"/>
                      </a:lnTo>
                      <a:lnTo>
                        <a:pt x="5306" y="1965"/>
                      </a:lnTo>
                      <a:lnTo>
                        <a:pt x="5300" y="1969"/>
                      </a:lnTo>
                      <a:lnTo>
                        <a:pt x="5297" y="1974"/>
                      </a:lnTo>
                      <a:lnTo>
                        <a:pt x="5292" y="1979"/>
                      </a:lnTo>
                      <a:lnTo>
                        <a:pt x="5289" y="1985"/>
                      </a:lnTo>
                      <a:lnTo>
                        <a:pt x="5285" y="1990"/>
                      </a:lnTo>
                      <a:lnTo>
                        <a:pt x="5280" y="1995"/>
                      </a:lnTo>
                      <a:lnTo>
                        <a:pt x="5276" y="1999"/>
                      </a:lnTo>
                      <a:lnTo>
                        <a:pt x="5271" y="2000"/>
                      </a:lnTo>
                      <a:lnTo>
                        <a:pt x="5267" y="2000"/>
                      </a:lnTo>
                      <a:lnTo>
                        <a:pt x="5262" y="2000"/>
                      </a:lnTo>
                      <a:lnTo>
                        <a:pt x="5257" y="1999"/>
                      </a:lnTo>
                      <a:lnTo>
                        <a:pt x="5247" y="1998"/>
                      </a:lnTo>
                      <a:lnTo>
                        <a:pt x="5239" y="1999"/>
                      </a:lnTo>
                      <a:lnTo>
                        <a:pt x="5231" y="2002"/>
                      </a:lnTo>
                      <a:lnTo>
                        <a:pt x="5226" y="2006"/>
                      </a:lnTo>
                      <a:lnTo>
                        <a:pt x="5221" y="2010"/>
                      </a:lnTo>
                      <a:lnTo>
                        <a:pt x="5216" y="2016"/>
                      </a:lnTo>
                      <a:lnTo>
                        <a:pt x="5210" y="2020"/>
                      </a:lnTo>
                      <a:lnTo>
                        <a:pt x="5202" y="2024"/>
                      </a:lnTo>
                      <a:lnTo>
                        <a:pt x="5198" y="2024"/>
                      </a:lnTo>
                      <a:lnTo>
                        <a:pt x="5192" y="2025"/>
                      </a:lnTo>
                      <a:lnTo>
                        <a:pt x="5185" y="2024"/>
                      </a:lnTo>
                      <a:lnTo>
                        <a:pt x="5178" y="2024"/>
                      </a:lnTo>
                      <a:lnTo>
                        <a:pt x="5173" y="2023"/>
                      </a:lnTo>
                      <a:lnTo>
                        <a:pt x="5170" y="2023"/>
                      </a:lnTo>
                      <a:lnTo>
                        <a:pt x="5168" y="2024"/>
                      </a:lnTo>
                      <a:lnTo>
                        <a:pt x="5165" y="2026"/>
                      </a:lnTo>
                      <a:lnTo>
                        <a:pt x="5162" y="2030"/>
                      </a:lnTo>
                      <a:lnTo>
                        <a:pt x="5160" y="2037"/>
                      </a:lnTo>
                      <a:lnTo>
                        <a:pt x="5159" y="2044"/>
                      </a:lnTo>
                      <a:lnTo>
                        <a:pt x="5158" y="2051"/>
                      </a:lnTo>
                      <a:lnTo>
                        <a:pt x="5155" y="2056"/>
                      </a:lnTo>
                      <a:lnTo>
                        <a:pt x="5152" y="2061"/>
                      </a:lnTo>
                      <a:lnTo>
                        <a:pt x="5150" y="2062"/>
                      </a:lnTo>
                      <a:lnTo>
                        <a:pt x="5147" y="2061"/>
                      </a:lnTo>
                      <a:lnTo>
                        <a:pt x="5144" y="2059"/>
                      </a:lnTo>
                      <a:lnTo>
                        <a:pt x="5142" y="2057"/>
                      </a:lnTo>
                      <a:lnTo>
                        <a:pt x="5141" y="2054"/>
                      </a:lnTo>
                      <a:lnTo>
                        <a:pt x="5140" y="2052"/>
                      </a:lnTo>
                      <a:lnTo>
                        <a:pt x="5140" y="2049"/>
                      </a:lnTo>
                      <a:lnTo>
                        <a:pt x="5141" y="2048"/>
                      </a:lnTo>
                      <a:lnTo>
                        <a:pt x="5128" y="2062"/>
                      </a:lnTo>
                      <a:lnTo>
                        <a:pt x="5116" y="2074"/>
                      </a:lnTo>
                      <a:lnTo>
                        <a:pt x="5111" y="2078"/>
                      </a:lnTo>
                      <a:lnTo>
                        <a:pt x="5103" y="2083"/>
                      </a:lnTo>
                      <a:lnTo>
                        <a:pt x="5099" y="2084"/>
                      </a:lnTo>
                      <a:lnTo>
                        <a:pt x="5093" y="2085"/>
                      </a:lnTo>
                      <a:lnTo>
                        <a:pt x="5086" y="2085"/>
                      </a:lnTo>
                      <a:lnTo>
                        <a:pt x="5080" y="2085"/>
                      </a:lnTo>
                      <a:lnTo>
                        <a:pt x="5085" y="2077"/>
                      </a:lnTo>
                      <a:lnTo>
                        <a:pt x="5088" y="2072"/>
                      </a:lnTo>
                      <a:lnTo>
                        <a:pt x="5088" y="2067"/>
                      </a:lnTo>
                      <a:lnTo>
                        <a:pt x="5086" y="2064"/>
                      </a:lnTo>
                      <a:lnTo>
                        <a:pt x="5084" y="2059"/>
                      </a:lnTo>
                      <a:lnTo>
                        <a:pt x="5082" y="2054"/>
                      </a:lnTo>
                      <a:lnTo>
                        <a:pt x="5080" y="2046"/>
                      </a:lnTo>
                      <a:lnTo>
                        <a:pt x="5080" y="2036"/>
                      </a:lnTo>
                      <a:lnTo>
                        <a:pt x="5094" y="2025"/>
                      </a:lnTo>
                      <a:lnTo>
                        <a:pt x="5109" y="2015"/>
                      </a:lnTo>
                      <a:lnTo>
                        <a:pt x="5112" y="2014"/>
                      </a:lnTo>
                      <a:lnTo>
                        <a:pt x="5115" y="2013"/>
                      </a:lnTo>
                      <a:lnTo>
                        <a:pt x="5120" y="2013"/>
                      </a:lnTo>
                      <a:lnTo>
                        <a:pt x="5123" y="2013"/>
                      </a:lnTo>
                      <a:lnTo>
                        <a:pt x="5128" y="2014"/>
                      </a:lnTo>
                      <a:lnTo>
                        <a:pt x="5131" y="2016"/>
                      </a:lnTo>
                      <a:lnTo>
                        <a:pt x="5135" y="2019"/>
                      </a:lnTo>
                      <a:lnTo>
                        <a:pt x="5141" y="2024"/>
                      </a:lnTo>
                      <a:lnTo>
                        <a:pt x="5142" y="2016"/>
                      </a:lnTo>
                      <a:lnTo>
                        <a:pt x="5143" y="2010"/>
                      </a:lnTo>
                      <a:lnTo>
                        <a:pt x="5142" y="2005"/>
                      </a:lnTo>
                      <a:lnTo>
                        <a:pt x="5142" y="2000"/>
                      </a:lnTo>
                      <a:lnTo>
                        <a:pt x="5140" y="1997"/>
                      </a:lnTo>
                      <a:lnTo>
                        <a:pt x="5139" y="1994"/>
                      </a:lnTo>
                      <a:lnTo>
                        <a:pt x="5135" y="1990"/>
                      </a:lnTo>
                      <a:lnTo>
                        <a:pt x="5133" y="1988"/>
                      </a:lnTo>
                      <a:lnTo>
                        <a:pt x="5119" y="1982"/>
                      </a:lnTo>
                      <a:lnTo>
                        <a:pt x="5104" y="1975"/>
                      </a:lnTo>
                      <a:lnTo>
                        <a:pt x="5099" y="1973"/>
                      </a:lnTo>
                      <a:lnTo>
                        <a:pt x="5093" y="1973"/>
                      </a:lnTo>
                      <a:lnTo>
                        <a:pt x="5088" y="1974"/>
                      </a:lnTo>
                      <a:lnTo>
                        <a:pt x="5083" y="1975"/>
                      </a:lnTo>
                      <a:lnTo>
                        <a:pt x="5074" y="1980"/>
                      </a:lnTo>
                      <a:lnTo>
                        <a:pt x="5065" y="1988"/>
                      </a:lnTo>
                      <a:lnTo>
                        <a:pt x="5056" y="1996"/>
                      </a:lnTo>
                      <a:lnTo>
                        <a:pt x="5049" y="2004"/>
                      </a:lnTo>
                      <a:lnTo>
                        <a:pt x="5044" y="2006"/>
                      </a:lnTo>
                      <a:lnTo>
                        <a:pt x="5040" y="2008"/>
                      </a:lnTo>
                      <a:lnTo>
                        <a:pt x="5035" y="2010"/>
                      </a:lnTo>
                      <a:lnTo>
                        <a:pt x="5031" y="2012"/>
                      </a:lnTo>
                      <a:lnTo>
                        <a:pt x="5025" y="2013"/>
                      </a:lnTo>
                      <a:lnTo>
                        <a:pt x="5013" y="2016"/>
                      </a:lnTo>
                      <a:lnTo>
                        <a:pt x="5002" y="2020"/>
                      </a:lnTo>
                      <a:lnTo>
                        <a:pt x="4994" y="2024"/>
                      </a:lnTo>
                      <a:lnTo>
                        <a:pt x="4988" y="2027"/>
                      </a:lnTo>
                      <a:lnTo>
                        <a:pt x="4984" y="2033"/>
                      </a:lnTo>
                      <a:lnTo>
                        <a:pt x="4982" y="2039"/>
                      </a:lnTo>
                      <a:lnTo>
                        <a:pt x="4982" y="2048"/>
                      </a:lnTo>
                      <a:lnTo>
                        <a:pt x="4968" y="2046"/>
                      </a:lnTo>
                      <a:lnTo>
                        <a:pt x="4957" y="2046"/>
                      </a:lnTo>
                      <a:lnTo>
                        <a:pt x="4948" y="2047"/>
                      </a:lnTo>
                      <a:lnTo>
                        <a:pt x="4939" y="2048"/>
                      </a:lnTo>
                      <a:lnTo>
                        <a:pt x="4926" y="2054"/>
                      </a:lnTo>
                      <a:lnTo>
                        <a:pt x="4915" y="2058"/>
                      </a:lnTo>
                      <a:lnTo>
                        <a:pt x="4909" y="2062"/>
                      </a:lnTo>
                      <a:lnTo>
                        <a:pt x="4905" y="2064"/>
                      </a:lnTo>
                      <a:lnTo>
                        <a:pt x="4899" y="2065"/>
                      </a:lnTo>
                      <a:lnTo>
                        <a:pt x="4893" y="2066"/>
                      </a:lnTo>
                      <a:lnTo>
                        <a:pt x="4886" y="2066"/>
                      </a:lnTo>
                      <a:lnTo>
                        <a:pt x="4878" y="2066"/>
                      </a:lnTo>
                      <a:lnTo>
                        <a:pt x="4869" y="2064"/>
                      </a:lnTo>
                      <a:lnTo>
                        <a:pt x="4859" y="2061"/>
                      </a:lnTo>
                      <a:lnTo>
                        <a:pt x="4866" y="2066"/>
                      </a:lnTo>
                      <a:lnTo>
                        <a:pt x="4873" y="2072"/>
                      </a:lnTo>
                      <a:lnTo>
                        <a:pt x="4875" y="2074"/>
                      </a:lnTo>
                      <a:lnTo>
                        <a:pt x="4876" y="2076"/>
                      </a:lnTo>
                      <a:lnTo>
                        <a:pt x="4877" y="2078"/>
                      </a:lnTo>
                      <a:lnTo>
                        <a:pt x="4877" y="2079"/>
                      </a:lnTo>
                      <a:lnTo>
                        <a:pt x="4876" y="2082"/>
                      </a:lnTo>
                      <a:lnTo>
                        <a:pt x="4874" y="2083"/>
                      </a:lnTo>
                      <a:lnTo>
                        <a:pt x="4870" y="2084"/>
                      </a:lnTo>
                      <a:lnTo>
                        <a:pt x="4866" y="2084"/>
                      </a:lnTo>
                      <a:lnTo>
                        <a:pt x="4853" y="2085"/>
                      </a:lnTo>
                      <a:lnTo>
                        <a:pt x="4835" y="2085"/>
                      </a:lnTo>
                      <a:lnTo>
                        <a:pt x="4830" y="2088"/>
                      </a:lnTo>
                      <a:lnTo>
                        <a:pt x="4826" y="2094"/>
                      </a:lnTo>
                      <a:lnTo>
                        <a:pt x="4823" y="2099"/>
                      </a:lnTo>
                      <a:lnTo>
                        <a:pt x="4819" y="2106"/>
                      </a:lnTo>
                      <a:lnTo>
                        <a:pt x="4816" y="2113"/>
                      </a:lnTo>
                      <a:lnTo>
                        <a:pt x="4814" y="2121"/>
                      </a:lnTo>
                      <a:lnTo>
                        <a:pt x="4813" y="2127"/>
                      </a:lnTo>
                      <a:lnTo>
                        <a:pt x="4811" y="2135"/>
                      </a:lnTo>
                      <a:lnTo>
                        <a:pt x="4811" y="2143"/>
                      </a:lnTo>
                      <a:lnTo>
                        <a:pt x="4813" y="2150"/>
                      </a:lnTo>
                      <a:lnTo>
                        <a:pt x="4814" y="2156"/>
                      </a:lnTo>
                      <a:lnTo>
                        <a:pt x="4816" y="2163"/>
                      </a:lnTo>
                      <a:lnTo>
                        <a:pt x="4819" y="2170"/>
                      </a:lnTo>
                      <a:lnTo>
                        <a:pt x="4824" y="2174"/>
                      </a:lnTo>
                      <a:lnTo>
                        <a:pt x="4828" y="2178"/>
                      </a:lnTo>
                      <a:lnTo>
                        <a:pt x="4835" y="2183"/>
                      </a:lnTo>
                      <a:lnTo>
                        <a:pt x="4834" y="2186"/>
                      </a:lnTo>
                      <a:lnTo>
                        <a:pt x="4833" y="2190"/>
                      </a:lnTo>
                      <a:lnTo>
                        <a:pt x="4832" y="2193"/>
                      </a:lnTo>
                      <a:lnTo>
                        <a:pt x="4829" y="2195"/>
                      </a:lnTo>
                      <a:lnTo>
                        <a:pt x="4825" y="2200"/>
                      </a:lnTo>
                      <a:lnTo>
                        <a:pt x="4819" y="2203"/>
                      </a:lnTo>
                      <a:lnTo>
                        <a:pt x="4814" y="2207"/>
                      </a:lnTo>
                      <a:lnTo>
                        <a:pt x="4810" y="2213"/>
                      </a:lnTo>
                      <a:lnTo>
                        <a:pt x="4809" y="2216"/>
                      </a:lnTo>
                      <a:lnTo>
                        <a:pt x="4808" y="2221"/>
                      </a:lnTo>
                      <a:lnTo>
                        <a:pt x="4809" y="2225"/>
                      </a:lnTo>
                      <a:lnTo>
                        <a:pt x="4810" y="2231"/>
                      </a:lnTo>
                      <a:lnTo>
                        <a:pt x="4801" y="2232"/>
                      </a:lnTo>
                      <a:lnTo>
                        <a:pt x="4791" y="2231"/>
                      </a:lnTo>
                      <a:lnTo>
                        <a:pt x="4783" y="2231"/>
                      </a:lnTo>
                      <a:lnTo>
                        <a:pt x="4774" y="2231"/>
                      </a:lnTo>
                      <a:lnTo>
                        <a:pt x="4768" y="2233"/>
                      </a:lnTo>
                      <a:lnTo>
                        <a:pt x="4765" y="2236"/>
                      </a:lnTo>
                      <a:lnTo>
                        <a:pt x="4761" y="2240"/>
                      </a:lnTo>
                      <a:lnTo>
                        <a:pt x="4759" y="2243"/>
                      </a:lnTo>
                      <a:lnTo>
                        <a:pt x="4755" y="2251"/>
                      </a:lnTo>
                      <a:lnTo>
                        <a:pt x="4749" y="2255"/>
                      </a:lnTo>
                      <a:lnTo>
                        <a:pt x="4740" y="2260"/>
                      </a:lnTo>
                      <a:lnTo>
                        <a:pt x="4730" y="2262"/>
                      </a:lnTo>
                      <a:lnTo>
                        <a:pt x="4720" y="2263"/>
                      </a:lnTo>
                      <a:lnTo>
                        <a:pt x="4710" y="2264"/>
                      </a:lnTo>
                      <a:lnTo>
                        <a:pt x="4700" y="2266"/>
                      </a:lnTo>
                      <a:lnTo>
                        <a:pt x="4691" y="2269"/>
                      </a:lnTo>
                      <a:lnTo>
                        <a:pt x="4687" y="2271"/>
                      </a:lnTo>
                      <a:lnTo>
                        <a:pt x="4682" y="2273"/>
                      </a:lnTo>
                      <a:lnTo>
                        <a:pt x="4679" y="2276"/>
                      </a:lnTo>
                      <a:lnTo>
                        <a:pt x="4676" y="2280"/>
                      </a:lnTo>
                      <a:lnTo>
                        <a:pt x="4663" y="2293"/>
                      </a:lnTo>
                      <a:lnTo>
                        <a:pt x="4651" y="2304"/>
                      </a:lnTo>
                      <a:lnTo>
                        <a:pt x="4642" y="2318"/>
                      </a:lnTo>
                      <a:lnTo>
                        <a:pt x="4635" y="2333"/>
                      </a:lnTo>
                      <a:lnTo>
                        <a:pt x="4631" y="2342"/>
                      </a:lnTo>
                      <a:lnTo>
                        <a:pt x="4626" y="2350"/>
                      </a:lnTo>
                      <a:lnTo>
                        <a:pt x="4621" y="2358"/>
                      </a:lnTo>
                      <a:lnTo>
                        <a:pt x="4614" y="2365"/>
                      </a:lnTo>
                      <a:lnTo>
                        <a:pt x="4604" y="2373"/>
                      </a:lnTo>
                      <a:lnTo>
                        <a:pt x="4593" y="2383"/>
                      </a:lnTo>
                      <a:lnTo>
                        <a:pt x="4591" y="2387"/>
                      </a:lnTo>
                      <a:lnTo>
                        <a:pt x="4590" y="2391"/>
                      </a:lnTo>
                      <a:lnTo>
                        <a:pt x="4588" y="2394"/>
                      </a:lnTo>
                      <a:lnTo>
                        <a:pt x="4588" y="2400"/>
                      </a:lnTo>
                      <a:lnTo>
                        <a:pt x="4587" y="2405"/>
                      </a:lnTo>
                      <a:lnTo>
                        <a:pt x="4587" y="2412"/>
                      </a:lnTo>
                      <a:lnTo>
                        <a:pt x="4588" y="2419"/>
                      </a:lnTo>
                      <a:lnTo>
                        <a:pt x="4590" y="2427"/>
                      </a:lnTo>
                      <a:lnTo>
                        <a:pt x="4586" y="2427"/>
                      </a:lnTo>
                      <a:lnTo>
                        <a:pt x="4581" y="2424"/>
                      </a:lnTo>
                      <a:lnTo>
                        <a:pt x="4578" y="2422"/>
                      </a:lnTo>
                      <a:lnTo>
                        <a:pt x="4576" y="2420"/>
                      </a:lnTo>
                      <a:lnTo>
                        <a:pt x="4570" y="2414"/>
                      </a:lnTo>
                      <a:lnTo>
                        <a:pt x="4566" y="2409"/>
                      </a:lnTo>
                      <a:lnTo>
                        <a:pt x="4561" y="2402"/>
                      </a:lnTo>
                      <a:lnTo>
                        <a:pt x="4556" y="2398"/>
                      </a:lnTo>
                      <a:lnTo>
                        <a:pt x="4552" y="2394"/>
                      </a:lnTo>
                      <a:lnTo>
                        <a:pt x="4549" y="2393"/>
                      </a:lnTo>
                      <a:lnTo>
                        <a:pt x="4545" y="2391"/>
                      </a:lnTo>
                      <a:lnTo>
                        <a:pt x="4541" y="2390"/>
                      </a:lnTo>
                      <a:lnTo>
                        <a:pt x="4537" y="2392"/>
                      </a:lnTo>
                      <a:lnTo>
                        <a:pt x="4533" y="2395"/>
                      </a:lnTo>
                      <a:lnTo>
                        <a:pt x="4531" y="2400"/>
                      </a:lnTo>
                      <a:lnTo>
                        <a:pt x="4530" y="2403"/>
                      </a:lnTo>
                      <a:lnTo>
                        <a:pt x="4528" y="2408"/>
                      </a:lnTo>
                      <a:lnTo>
                        <a:pt x="4525" y="2411"/>
                      </a:lnTo>
                      <a:lnTo>
                        <a:pt x="4521" y="2414"/>
                      </a:lnTo>
                      <a:lnTo>
                        <a:pt x="4517" y="2414"/>
                      </a:lnTo>
                      <a:lnTo>
                        <a:pt x="4524" y="2424"/>
                      </a:lnTo>
                      <a:lnTo>
                        <a:pt x="4531" y="2433"/>
                      </a:lnTo>
                      <a:lnTo>
                        <a:pt x="4537" y="2442"/>
                      </a:lnTo>
                      <a:lnTo>
                        <a:pt x="4542" y="2451"/>
                      </a:lnTo>
                      <a:lnTo>
                        <a:pt x="4545" y="2460"/>
                      </a:lnTo>
                      <a:lnTo>
                        <a:pt x="4550" y="2469"/>
                      </a:lnTo>
                      <a:lnTo>
                        <a:pt x="4552" y="2478"/>
                      </a:lnTo>
                      <a:lnTo>
                        <a:pt x="4556" y="2487"/>
                      </a:lnTo>
                      <a:lnTo>
                        <a:pt x="4559" y="2507"/>
                      </a:lnTo>
                      <a:lnTo>
                        <a:pt x="4561" y="2527"/>
                      </a:lnTo>
                      <a:lnTo>
                        <a:pt x="4563" y="2549"/>
                      </a:lnTo>
                      <a:lnTo>
                        <a:pt x="4566" y="2573"/>
                      </a:lnTo>
                      <a:lnTo>
                        <a:pt x="4561" y="2572"/>
                      </a:lnTo>
                      <a:lnTo>
                        <a:pt x="4557" y="2571"/>
                      </a:lnTo>
                      <a:lnTo>
                        <a:pt x="4554" y="2571"/>
                      </a:lnTo>
                      <a:lnTo>
                        <a:pt x="4551" y="2572"/>
                      </a:lnTo>
                      <a:lnTo>
                        <a:pt x="4548" y="2576"/>
                      </a:lnTo>
                      <a:lnTo>
                        <a:pt x="4547" y="2580"/>
                      </a:lnTo>
                      <a:lnTo>
                        <a:pt x="4545" y="2585"/>
                      </a:lnTo>
                      <a:lnTo>
                        <a:pt x="4544" y="2590"/>
                      </a:lnTo>
                      <a:lnTo>
                        <a:pt x="4543" y="2595"/>
                      </a:lnTo>
                      <a:lnTo>
                        <a:pt x="4541" y="2598"/>
                      </a:lnTo>
                      <a:lnTo>
                        <a:pt x="4528" y="2598"/>
                      </a:lnTo>
                      <a:lnTo>
                        <a:pt x="4517" y="2598"/>
                      </a:lnTo>
                      <a:lnTo>
                        <a:pt x="4510" y="2606"/>
                      </a:lnTo>
                      <a:lnTo>
                        <a:pt x="4505" y="2611"/>
                      </a:lnTo>
                      <a:lnTo>
                        <a:pt x="4500" y="2617"/>
                      </a:lnTo>
                      <a:lnTo>
                        <a:pt x="4492" y="2622"/>
                      </a:lnTo>
                      <a:lnTo>
                        <a:pt x="4482" y="2632"/>
                      </a:lnTo>
                      <a:lnTo>
                        <a:pt x="4472" y="2644"/>
                      </a:lnTo>
                      <a:lnTo>
                        <a:pt x="4463" y="2654"/>
                      </a:lnTo>
                      <a:lnTo>
                        <a:pt x="4455" y="2659"/>
                      </a:lnTo>
                      <a:lnTo>
                        <a:pt x="4449" y="2663"/>
                      </a:lnTo>
                      <a:lnTo>
                        <a:pt x="4441" y="2664"/>
                      </a:lnTo>
                      <a:lnTo>
                        <a:pt x="4434" y="2664"/>
                      </a:lnTo>
                      <a:lnTo>
                        <a:pt x="4428" y="2664"/>
                      </a:lnTo>
                      <a:lnTo>
                        <a:pt x="4422" y="2664"/>
                      </a:lnTo>
                      <a:lnTo>
                        <a:pt x="4415" y="2665"/>
                      </a:lnTo>
                      <a:lnTo>
                        <a:pt x="4411" y="2667"/>
                      </a:lnTo>
                      <a:lnTo>
                        <a:pt x="4406" y="2671"/>
                      </a:lnTo>
                      <a:lnTo>
                        <a:pt x="4396" y="2676"/>
                      </a:lnTo>
                      <a:lnTo>
                        <a:pt x="4389" y="2681"/>
                      </a:lnTo>
                      <a:lnTo>
                        <a:pt x="4382" y="2689"/>
                      </a:lnTo>
                      <a:lnTo>
                        <a:pt x="4376" y="2697"/>
                      </a:lnTo>
                      <a:lnTo>
                        <a:pt x="4366" y="2715"/>
                      </a:lnTo>
                      <a:lnTo>
                        <a:pt x="4357" y="2733"/>
                      </a:lnTo>
                      <a:lnTo>
                        <a:pt x="4352" y="2734"/>
                      </a:lnTo>
                      <a:lnTo>
                        <a:pt x="4346" y="2735"/>
                      </a:lnTo>
                      <a:lnTo>
                        <a:pt x="4342" y="2737"/>
                      </a:lnTo>
                      <a:lnTo>
                        <a:pt x="4338" y="2739"/>
                      </a:lnTo>
                      <a:lnTo>
                        <a:pt x="4333" y="2745"/>
                      </a:lnTo>
                      <a:lnTo>
                        <a:pt x="4327" y="2752"/>
                      </a:lnTo>
                      <a:lnTo>
                        <a:pt x="4322" y="2759"/>
                      </a:lnTo>
                      <a:lnTo>
                        <a:pt x="4315" y="2765"/>
                      </a:lnTo>
                      <a:lnTo>
                        <a:pt x="4312" y="2767"/>
                      </a:lnTo>
                      <a:lnTo>
                        <a:pt x="4307" y="2768"/>
                      </a:lnTo>
                      <a:lnTo>
                        <a:pt x="4302" y="2769"/>
                      </a:lnTo>
                      <a:lnTo>
                        <a:pt x="4296" y="2769"/>
                      </a:lnTo>
                      <a:lnTo>
                        <a:pt x="4297" y="2778"/>
                      </a:lnTo>
                      <a:lnTo>
                        <a:pt x="4298" y="2787"/>
                      </a:lnTo>
                      <a:lnTo>
                        <a:pt x="4298" y="2797"/>
                      </a:lnTo>
                      <a:lnTo>
                        <a:pt x="4297" y="2807"/>
                      </a:lnTo>
                      <a:lnTo>
                        <a:pt x="4295" y="2829"/>
                      </a:lnTo>
                      <a:lnTo>
                        <a:pt x="4294" y="2852"/>
                      </a:lnTo>
                      <a:lnTo>
                        <a:pt x="4293" y="2862"/>
                      </a:lnTo>
                      <a:lnTo>
                        <a:pt x="4293" y="2872"/>
                      </a:lnTo>
                      <a:lnTo>
                        <a:pt x="4294" y="2881"/>
                      </a:lnTo>
                      <a:lnTo>
                        <a:pt x="4296" y="2888"/>
                      </a:lnTo>
                      <a:lnTo>
                        <a:pt x="4301" y="2895"/>
                      </a:lnTo>
                      <a:lnTo>
                        <a:pt x="4305" y="2900"/>
                      </a:lnTo>
                      <a:lnTo>
                        <a:pt x="4308" y="2902"/>
                      </a:lnTo>
                      <a:lnTo>
                        <a:pt x="4312" y="2903"/>
                      </a:lnTo>
                      <a:lnTo>
                        <a:pt x="4316" y="2904"/>
                      </a:lnTo>
                      <a:lnTo>
                        <a:pt x="4321" y="2904"/>
                      </a:lnTo>
                      <a:lnTo>
                        <a:pt x="4316" y="2912"/>
                      </a:lnTo>
                      <a:lnTo>
                        <a:pt x="4314" y="2920"/>
                      </a:lnTo>
                      <a:lnTo>
                        <a:pt x="4313" y="2926"/>
                      </a:lnTo>
                      <a:lnTo>
                        <a:pt x="4313" y="2932"/>
                      </a:lnTo>
                      <a:lnTo>
                        <a:pt x="4314" y="2937"/>
                      </a:lnTo>
                      <a:lnTo>
                        <a:pt x="4316" y="2943"/>
                      </a:lnTo>
                      <a:lnTo>
                        <a:pt x="4318" y="2948"/>
                      </a:lnTo>
                      <a:lnTo>
                        <a:pt x="4321" y="2953"/>
                      </a:lnTo>
                      <a:lnTo>
                        <a:pt x="4326" y="2965"/>
                      </a:lnTo>
                      <a:lnTo>
                        <a:pt x="4331" y="2977"/>
                      </a:lnTo>
                      <a:lnTo>
                        <a:pt x="4333" y="2985"/>
                      </a:lnTo>
                      <a:lnTo>
                        <a:pt x="4334" y="2994"/>
                      </a:lnTo>
                      <a:lnTo>
                        <a:pt x="4334" y="3004"/>
                      </a:lnTo>
                      <a:lnTo>
                        <a:pt x="4333" y="3014"/>
                      </a:lnTo>
                      <a:lnTo>
                        <a:pt x="4333" y="3019"/>
                      </a:lnTo>
                      <a:lnTo>
                        <a:pt x="4335" y="3021"/>
                      </a:lnTo>
                      <a:lnTo>
                        <a:pt x="4338" y="3023"/>
                      </a:lnTo>
                      <a:lnTo>
                        <a:pt x="4342" y="3024"/>
                      </a:lnTo>
                      <a:lnTo>
                        <a:pt x="4350" y="3025"/>
                      </a:lnTo>
                      <a:lnTo>
                        <a:pt x="4357" y="3026"/>
                      </a:lnTo>
                      <a:lnTo>
                        <a:pt x="4353" y="3039"/>
                      </a:lnTo>
                      <a:lnTo>
                        <a:pt x="4351" y="3049"/>
                      </a:lnTo>
                      <a:lnTo>
                        <a:pt x="4351" y="3058"/>
                      </a:lnTo>
                      <a:lnTo>
                        <a:pt x="4352" y="3064"/>
                      </a:lnTo>
                      <a:lnTo>
                        <a:pt x="4354" y="3073"/>
                      </a:lnTo>
                      <a:lnTo>
                        <a:pt x="4356" y="3083"/>
                      </a:lnTo>
                      <a:lnTo>
                        <a:pt x="4357" y="3095"/>
                      </a:lnTo>
                      <a:lnTo>
                        <a:pt x="4357" y="3112"/>
                      </a:lnTo>
                      <a:lnTo>
                        <a:pt x="4348" y="3113"/>
                      </a:lnTo>
                      <a:lnTo>
                        <a:pt x="4341" y="3114"/>
                      </a:lnTo>
                      <a:lnTo>
                        <a:pt x="4334" y="3116"/>
                      </a:lnTo>
                      <a:lnTo>
                        <a:pt x="4327" y="3119"/>
                      </a:lnTo>
                      <a:lnTo>
                        <a:pt x="4321" y="3122"/>
                      </a:lnTo>
                      <a:lnTo>
                        <a:pt x="4316" y="3127"/>
                      </a:lnTo>
                      <a:lnTo>
                        <a:pt x="4312" y="3131"/>
                      </a:lnTo>
                      <a:lnTo>
                        <a:pt x="4308" y="3137"/>
                      </a:lnTo>
                      <a:lnTo>
                        <a:pt x="4305" y="3137"/>
                      </a:lnTo>
                      <a:lnTo>
                        <a:pt x="4303" y="3135"/>
                      </a:lnTo>
                      <a:lnTo>
                        <a:pt x="4301" y="3134"/>
                      </a:lnTo>
                      <a:lnTo>
                        <a:pt x="4300" y="3133"/>
                      </a:lnTo>
                      <a:lnTo>
                        <a:pt x="4298" y="3129"/>
                      </a:lnTo>
                      <a:lnTo>
                        <a:pt x="4298" y="3123"/>
                      </a:lnTo>
                      <a:lnTo>
                        <a:pt x="4298" y="3116"/>
                      </a:lnTo>
                      <a:lnTo>
                        <a:pt x="4298" y="3111"/>
                      </a:lnTo>
                      <a:lnTo>
                        <a:pt x="4297" y="3105"/>
                      </a:lnTo>
                      <a:lnTo>
                        <a:pt x="4296" y="3100"/>
                      </a:lnTo>
                      <a:lnTo>
                        <a:pt x="4293" y="3096"/>
                      </a:lnTo>
                      <a:lnTo>
                        <a:pt x="4288" y="3094"/>
                      </a:lnTo>
                      <a:lnTo>
                        <a:pt x="4284" y="3093"/>
                      </a:lnTo>
                      <a:lnTo>
                        <a:pt x="4279" y="3093"/>
                      </a:lnTo>
                      <a:lnTo>
                        <a:pt x="4274" y="3092"/>
                      </a:lnTo>
                      <a:lnTo>
                        <a:pt x="4268" y="3092"/>
                      </a:lnTo>
                      <a:lnTo>
                        <a:pt x="4264" y="3091"/>
                      </a:lnTo>
                      <a:lnTo>
                        <a:pt x="4259" y="3088"/>
                      </a:lnTo>
                      <a:lnTo>
                        <a:pt x="4256" y="3080"/>
                      </a:lnTo>
                      <a:lnTo>
                        <a:pt x="4253" y="3070"/>
                      </a:lnTo>
                      <a:lnTo>
                        <a:pt x="4251" y="3065"/>
                      </a:lnTo>
                      <a:lnTo>
                        <a:pt x="4247" y="3062"/>
                      </a:lnTo>
                      <a:lnTo>
                        <a:pt x="4245" y="3061"/>
                      </a:lnTo>
                      <a:lnTo>
                        <a:pt x="4243" y="3061"/>
                      </a:lnTo>
                      <a:lnTo>
                        <a:pt x="4239" y="3062"/>
                      </a:lnTo>
                      <a:lnTo>
                        <a:pt x="4235" y="3063"/>
                      </a:lnTo>
                      <a:lnTo>
                        <a:pt x="4237" y="3053"/>
                      </a:lnTo>
                      <a:lnTo>
                        <a:pt x="4241" y="3042"/>
                      </a:lnTo>
                      <a:lnTo>
                        <a:pt x="4242" y="3032"/>
                      </a:lnTo>
                      <a:lnTo>
                        <a:pt x="4242" y="3023"/>
                      </a:lnTo>
                      <a:lnTo>
                        <a:pt x="4241" y="3020"/>
                      </a:lnTo>
                      <a:lnTo>
                        <a:pt x="4239" y="3015"/>
                      </a:lnTo>
                      <a:lnTo>
                        <a:pt x="4236" y="3012"/>
                      </a:lnTo>
                      <a:lnTo>
                        <a:pt x="4234" y="3010"/>
                      </a:lnTo>
                      <a:lnTo>
                        <a:pt x="4229" y="3006"/>
                      </a:lnTo>
                      <a:lnTo>
                        <a:pt x="4224" y="3005"/>
                      </a:lnTo>
                      <a:lnTo>
                        <a:pt x="4217" y="3003"/>
                      </a:lnTo>
                      <a:lnTo>
                        <a:pt x="4210" y="3002"/>
                      </a:lnTo>
                      <a:lnTo>
                        <a:pt x="4214" y="2992"/>
                      </a:lnTo>
                      <a:lnTo>
                        <a:pt x="4216" y="2983"/>
                      </a:lnTo>
                      <a:lnTo>
                        <a:pt x="4217" y="2975"/>
                      </a:lnTo>
                      <a:lnTo>
                        <a:pt x="4218" y="2968"/>
                      </a:lnTo>
                      <a:lnTo>
                        <a:pt x="4218" y="2962"/>
                      </a:lnTo>
                      <a:lnTo>
                        <a:pt x="4217" y="2956"/>
                      </a:lnTo>
                      <a:lnTo>
                        <a:pt x="4216" y="2951"/>
                      </a:lnTo>
                      <a:lnTo>
                        <a:pt x="4214" y="2946"/>
                      </a:lnTo>
                      <a:lnTo>
                        <a:pt x="4209" y="2936"/>
                      </a:lnTo>
                      <a:lnTo>
                        <a:pt x="4205" y="2925"/>
                      </a:lnTo>
                      <a:lnTo>
                        <a:pt x="4200" y="2911"/>
                      </a:lnTo>
                      <a:lnTo>
                        <a:pt x="4198" y="2892"/>
                      </a:lnTo>
                      <a:lnTo>
                        <a:pt x="4192" y="2895"/>
                      </a:lnTo>
                      <a:lnTo>
                        <a:pt x="4187" y="2900"/>
                      </a:lnTo>
                      <a:lnTo>
                        <a:pt x="4184" y="2901"/>
                      </a:lnTo>
                      <a:lnTo>
                        <a:pt x="4182" y="2903"/>
                      </a:lnTo>
                      <a:lnTo>
                        <a:pt x="4178" y="2904"/>
                      </a:lnTo>
                      <a:lnTo>
                        <a:pt x="4174" y="2904"/>
                      </a:lnTo>
                      <a:lnTo>
                        <a:pt x="4174" y="2892"/>
                      </a:lnTo>
                      <a:lnTo>
                        <a:pt x="4174" y="2879"/>
                      </a:lnTo>
                      <a:lnTo>
                        <a:pt x="4164" y="2882"/>
                      </a:lnTo>
                      <a:lnTo>
                        <a:pt x="4151" y="2884"/>
                      </a:lnTo>
                      <a:lnTo>
                        <a:pt x="4137" y="2886"/>
                      </a:lnTo>
                      <a:lnTo>
                        <a:pt x="4121" y="2888"/>
                      </a:lnTo>
                      <a:lnTo>
                        <a:pt x="4107" y="2888"/>
                      </a:lnTo>
                      <a:lnTo>
                        <a:pt x="4094" y="2887"/>
                      </a:lnTo>
                      <a:lnTo>
                        <a:pt x="4088" y="2886"/>
                      </a:lnTo>
                      <a:lnTo>
                        <a:pt x="4082" y="2885"/>
                      </a:lnTo>
                      <a:lnTo>
                        <a:pt x="4079" y="2883"/>
                      </a:lnTo>
                      <a:lnTo>
                        <a:pt x="4076" y="2879"/>
                      </a:lnTo>
                      <a:lnTo>
                        <a:pt x="4070" y="2872"/>
                      </a:lnTo>
                      <a:lnTo>
                        <a:pt x="4066" y="2865"/>
                      </a:lnTo>
                      <a:lnTo>
                        <a:pt x="4064" y="2862"/>
                      </a:lnTo>
                      <a:lnTo>
                        <a:pt x="4060" y="2858"/>
                      </a:lnTo>
                      <a:lnTo>
                        <a:pt x="4057" y="2857"/>
                      </a:lnTo>
                      <a:lnTo>
                        <a:pt x="4051" y="2855"/>
                      </a:lnTo>
                      <a:lnTo>
                        <a:pt x="4042" y="2857"/>
                      </a:lnTo>
                      <a:lnTo>
                        <a:pt x="4031" y="2862"/>
                      </a:lnTo>
                      <a:lnTo>
                        <a:pt x="4025" y="2865"/>
                      </a:lnTo>
                      <a:lnTo>
                        <a:pt x="4018" y="2867"/>
                      </a:lnTo>
                      <a:lnTo>
                        <a:pt x="4010" y="2868"/>
                      </a:lnTo>
                      <a:lnTo>
                        <a:pt x="4002" y="2867"/>
                      </a:lnTo>
                      <a:lnTo>
                        <a:pt x="4009" y="2862"/>
                      </a:lnTo>
                      <a:lnTo>
                        <a:pt x="4020" y="2848"/>
                      </a:lnTo>
                      <a:lnTo>
                        <a:pt x="4022" y="2846"/>
                      </a:lnTo>
                      <a:lnTo>
                        <a:pt x="4022" y="2843"/>
                      </a:lnTo>
                      <a:lnTo>
                        <a:pt x="4023" y="2841"/>
                      </a:lnTo>
                      <a:lnTo>
                        <a:pt x="4022" y="2839"/>
                      </a:lnTo>
                      <a:lnTo>
                        <a:pt x="4019" y="2838"/>
                      </a:lnTo>
                      <a:lnTo>
                        <a:pt x="4016" y="2839"/>
                      </a:lnTo>
                      <a:lnTo>
                        <a:pt x="4010" y="2841"/>
                      </a:lnTo>
                      <a:lnTo>
                        <a:pt x="4002" y="2843"/>
                      </a:lnTo>
                      <a:lnTo>
                        <a:pt x="4000" y="2846"/>
                      </a:lnTo>
                      <a:lnTo>
                        <a:pt x="3999" y="2849"/>
                      </a:lnTo>
                      <a:lnTo>
                        <a:pt x="3998" y="2852"/>
                      </a:lnTo>
                      <a:lnTo>
                        <a:pt x="3997" y="2853"/>
                      </a:lnTo>
                      <a:lnTo>
                        <a:pt x="3993" y="2855"/>
                      </a:lnTo>
                      <a:lnTo>
                        <a:pt x="3990" y="2855"/>
                      </a:lnTo>
                      <a:lnTo>
                        <a:pt x="3977" y="2856"/>
                      </a:lnTo>
                      <a:lnTo>
                        <a:pt x="3962" y="2857"/>
                      </a:lnTo>
                      <a:lnTo>
                        <a:pt x="3948" y="2857"/>
                      </a:lnTo>
                      <a:lnTo>
                        <a:pt x="3932" y="2857"/>
                      </a:lnTo>
                      <a:lnTo>
                        <a:pt x="3918" y="2855"/>
                      </a:lnTo>
                      <a:lnTo>
                        <a:pt x="3903" y="2853"/>
                      </a:lnTo>
                      <a:lnTo>
                        <a:pt x="3891" y="2848"/>
                      </a:lnTo>
                      <a:lnTo>
                        <a:pt x="3880" y="2843"/>
                      </a:lnTo>
                      <a:lnTo>
                        <a:pt x="3875" y="2843"/>
                      </a:lnTo>
                      <a:lnTo>
                        <a:pt x="3872" y="2844"/>
                      </a:lnTo>
                      <a:lnTo>
                        <a:pt x="3870" y="2846"/>
                      </a:lnTo>
                      <a:lnTo>
                        <a:pt x="3868" y="2849"/>
                      </a:lnTo>
                      <a:lnTo>
                        <a:pt x="3867" y="2857"/>
                      </a:lnTo>
                      <a:lnTo>
                        <a:pt x="3867" y="2866"/>
                      </a:lnTo>
                      <a:lnTo>
                        <a:pt x="3868" y="2876"/>
                      </a:lnTo>
                      <a:lnTo>
                        <a:pt x="3869" y="2887"/>
                      </a:lnTo>
                      <a:lnTo>
                        <a:pt x="3869" y="2896"/>
                      </a:lnTo>
                      <a:lnTo>
                        <a:pt x="3868" y="2904"/>
                      </a:lnTo>
                      <a:lnTo>
                        <a:pt x="3841" y="2900"/>
                      </a:lnTo>
                      <a:lnTo>
                        <a:pt x="3814" y="2896"/>
                      </a:lnTo>
                      <a:lnTo>
                        <a:pt x="3786" y="2893"/>
                      </a:lnTo>
                      <a:lnTo>
                        <a:pt x="3759" y="2891"/>
                      </a:lnTo>
                      <a:lnTo>
                        <a:pt x="3731" y="2888"/>
                      </a:lnTo>
                      <a:lnTo>
                        <a:pt x="3703" y="2885"/>
                      </a:lnTo>
                      <a:lnTo>
                        <a:pt x="3675" y="2883"/>
                      </a:lnTo>
                      <a:lnTo>
                        <a:pt x="3647" y="2879"/>
                      </a:lnTo>
                      <a:lnTo>
                        <a:pt x="3641" y="2883"/>
                      </a:lnTo>
                      <a:lnTo>
                        <a:pt x="3636" y="2887"/>
                      </a:lnTo>
                      <a:lnTo>
                        <a:pt x="3633" y="2888"/>
                      </a:lnTo>
                      <a:lnTo>
                        <a:pt x="3631" y="2891"/>
                      </a:lnTo>
                      <a:lnTo>
                        <a:pt x="3627" y="2892"/>
                      </a:lnTo>
                      <a:lnTo>
                        <a:pt x="3623" y="2892"/>
                      </a:lnTo>
                      <a:lnTo>
                        <a:pt x="3618" y="2894"/>
                      </a:lnTo>
                      <a:lnTo>
                        <a:pt x="3616" y="2897"/>
                      </a:lnTo>
                      <a:lnTo>
                        <a:pt x="3614" y="2901"/>
                      </a:lnTo>
                      <a:lnTo>
                        <a:pt x="3612" y="2905"/>
                      </a:lnTo>
                      <a:lnTo>
                        <a:pt x="3609" y="2910"/>
                      </a:lnTo>
                      <a:lnTo>
                        <a:pt x="3607" y="2913"/>
                      </a:lnTo>
                      <a:lnTo>
                        <a:pt x="3604" y="2915"/>
                      </a:lnTo>
                      <a:lnTo>
                        <a:pt x="3598" y="2916"/>
                      </a:lnTo>
                      <a:lnTo>
                        <a:pt x="3595" y="2917"/>
                      </a:lnTo>
                      <a:lnTo>
                        <a:pt x="3592" y="2920"/>
                      </a:lnTo>
                      <a:lnTo>
                        <a:pt x="3589" y="2922"/>
                      </a:lnTo>
                      <a:lnTo>
                        <a:pt x="3588" y="2925"/>
                      </a:lnTo>
                      <a:lnTo>
                        <a:pt x="3587" y="2933"/>
                      </a:lnTo>
                      <a:lnTo>
                        <a:pt x="3586" y="2941"/>
                      </a:lnTo>
                      <a:lnTo>
                        <a:pt x="3574" y="2942"/>
                      </a:lnTo>
                      <a:lnTo>
                        <a:pt x="3562" y="2941"/>
                      </a:lnTo>
                      <a:lnTo>
                        <a:pt x="3555" y="2940"/>
                      </a:lnTo>
                      <a:lnTo>
                        <a:pt x="3549" y="2940"/>
                      </a:lnTo>
                      <a:lnTo>
                        <a:pt x="3543" y="2940"/>
                      </a:lnTo>
                      <a:lnTo>
                        <a:pt x="3537" y="2941"/>
                      </a:lnTo>
                      <a:lnTo>
                        <a:pt x="3533" y="2944"/>
                      </a:lnTo>
                      <a:lnTo>
                        <a:pt x="3529" y="2947"/>
                      </a:lnTo>
                      <a:lnTo>
                        <a:pt x="3526" y="2952"/>
                      </a:lnTo>
                      <a:lnTo>
                        <a:pt x="3523" y="2957"/>
                      </a:lnTo>
                      <a:lnTo>
                        <a:pt x="3519" y="2962"/>
                      </a:lnTo>
                      <a:lnTo>
                        <a:pt x="3515" y="2965"/>
                      </a:lnTo>
                      <a:lnTo>
                        <a:pt x="3512" y="2966"/>
                      </a:lnTo>
                      <a:lnTo>
                        <a:pt x="3508" y="2966"/>
                      </a:lnTo>
                      <a:lnTo>
                        <a:pt x="3505" y="2966"/>
                      </a:lnTo>
                      <a:lnTo>
                        <a:pt x="3500" y="2965"/>
                      </a:lnTo>
                      <a:lnTo>
                        <a:pt x="3501" y="2976"/>
                      </a:lnTo>
                      <a:lnTo>
                        <a:pt x="3501" y="2989"/>
                      </a:lnTo>
                      <a:lnTo>
                        <a:pt x="3500" y="3002"/>
                      </a:lnTo>
                      <a:lnTo>
                        <a:pt x="3499" y="3016"/>
                      </a:lnTo>
                      <a:lnTo>
                        <a:pt x="3498" y="3029"/>
                      </a:lnTo>
                      <a:lnTo>
                        <a:pt x="3500" y="3039"/>
                      </a:lnTo>
                      <a:lnTo>
                        <a:pt x="3501" y="3043"/>
                      </a:lnTo>
                      <a:lnTo>
                        <a:pt x="3505" y="3047"/>
                      </a:lnTo>
                      <a:lnTo>
                        <a:pt x="3508" y="3050"/>
                      </a:lnTo>
                      <a:lnTo>
                        <a:pt x="3513" y="3051"/>
                      </a:lnTo>
                      <a:lnTo>
                        <a:pt x="3504" y="3064"/>
                      </a:lnTo>
                      <a:lnTo>
                        <a:pt x="3496" y="3078"/>
                      </a:lnTo>
                      <a:lnTo>
                        <a:pt x="3491" y="3083"/>
                      </a:lnTo>
                      <a:lnTo>
                        <a:pt x="3487" y="3090"/>
                      </a:lnTo>
                      <a:lnTo>
                        <a:pt x="3481" y="3095"/>
                      </a:lnTo>
                      <a:lnTo>
                        <a:pt x="3476" y="3100"/>
                      </a:lnTo>
                      <a:lnTo>
                        <a:pt x="3477" y="3125"/>
                      </a:lnTo>
                      <a:lnTo>
                        <a:pt x="3476" y="3151"/>
                      </a:lnTo>
                      <a:lnTo>
                        <a:pt x="3475" y="3163"/>
                      </a:lnTo>
                      <a:lnTo>
                        <a:pt x="3475" y="3174"/>
                      </a:lnTo>
                      <a:lnTo>
                        <a:pt x="3475" y="3187"/>
                      </a:lnTo>
                      <a:lnTo>
                        <a:pt x="3476" y="3198"/>
                      </a:lnTo>
                      <a:lnTo>
                        <a:pt x="3479" y="3209"/>
                      </a:lnTo>
                      <a:lnTo>
                        <a:pt x="3483" y="3218"/>
                      </a:lnTo>
                      <a:lnTo>
                        <a:pt x="3486" y="3226"/>
                      </a:lnTo>
                      <a:lnTo>
                        <a:pt x="3488" y="3234"/>
                      </a:lnTo>
                      <a:lnTo>
                        <a:pt x="3490" y="3257"/>
                      </a:lnTo>
                      <a:lnTo>
                        <a:pt x="3490" y="3280"/>
                      </a:lnTo>
                      <a:lnTo>
                        <a:pt x="3490" y="3291"/>
                      </a:lnTo>
                      <a:lnTo>
                        <a:pt x="3487" y="3302"/>
                      </a:lnTo>
                      <a:lnTo>
                        <a:pt x="3485" y="3307"/>
                      </a:lnTo>
                      <a:lnTo>
                        <a:pt x="3483" y="3311"/>
                      </a:lnTo>
                      <a:lnTo>
                        <a:pt x="3479" y="3316"/>
                      </a:lnTo>
                      <a:lnTo>
                        <a:pt x="3476" y="3320"/>
                      </a:lnTo>
                      <a:lnTo>
                        <a:pt x="3476" y="3323"/>
                      </a:lnTo>
                      <a:lnTo>
                        <a:pt x="3476" y="3326"/>
                      </a:lnTo>
                      <a:lnTo>
                        <a:pt x="3477" y="3328"/>
                      </a:lnTo>
                      <a:lnTo>
                        <a:pt x="3479" y="3329"/>
                      </a:lnTo>
                      <a:lnTo>
                        <a:pt x="3484" y="3330"/>
                      </a:lnTo>
                      <a:lnTo>
                        <a:pt x="3490" y="3330"/>
                      </a:lnTo>
                      <a:lnTo>
                        <a:pt x="3497" y="3330"/>
                      </a:lnTo>
                      <a:lnTo>
                        <a:pt x="3504" y="3330"/>
                      </a:lnTo>
                      <a:lnTo>
                        <a:pt x="3509" y="3330"/>
                      </a:lnTo>
                      <a:lnTo>
                        <a:pt x="3513" y="3332"/>
                      </a:lnTo>
                      <a:lnTo>
                        <a:pt x="3507" y="3343"/>
                      </a:lnTo>
                      <a:lnTo>
                        <a:pt x="3500" y="3357"/>
                      </a:lnTo>
                      <a:lnTo>
                        <a:pt x="3506" y="3361"/>
                      </a:lnTo>
                      <a:lnTo>
                        <a:pt x="3513" y="3369"/>
                      </a:lnTo>
                      <a:lnTo>
                        <a:pt x="3515" y="3374"/>
                      </a:lnTo>
                      <a:lnTo>
                        <a:pt x="3518" y="3376"/>
                      </a:lnTo>
                      <a:lnTo>
                        <a:pt x="3522" y="3376"/>
                      </a:lnTo>
                      <a:lnTo>
                        <a:pt x="3525" y="3377"/>
                      </a:lnTo>
                      <a:lnTo>
                        <a:pt x="3528" y="3377"/>
                      </a:lnTo>
                      <a:lnTo>
                        <a:pt x="3532" y="3378"/>
                      </a:lnTo>
                      <a:lnTo>
                        <a:pt x="3534" y="3379"/>
                      </a:lnTo>
                      <a:lnTo>
                        <a:pt x="3537" y="3381"/>
                      </a:lnTo>
                      <a:lnTo>
                        <a:pt x="3537" y="3394"/>
                      </a:lnTo>
                      <a:lnTo>
                        <a:pt x="3537" y="3406"/>
                      </a:lnTo>
                      <a:lnTo>
                        <a:pt x="3544" y="3406"/>
                      </a:lnTo>
                      <a:lnTo>
                        <a:pt x="3549" y="3406"/>
                      </a:lnTo>
                      <a:lnTo>
                        <a:pt x="3549" y="3419"/>
                      </a:lnTo>
                      <a:lnTo>
                        <a:pt x="3549" y="3430"/>
                      </a:lnTo>
                      <a:lnTo>
                        <a:pt x="3558" y="3437"/>
                      </a:lnTo>
                      <a:lnTo>
                        <a:pt x="3569" y="3448"/>
                      </a:lnTo>
                      <a:lnTo>
                        <a:pt x="3576" y="3456"/>
                      </a:lnTo>
                      <a:lnTo>
                        <a:pt x="3581" y="3463"/>
                      </a:lnTo>
                      <a:lnTo>
                        <a:pt x="3584" y="3470"/>
                      </a:lnTo>
                      <a:lnTo>
                        <a:pt x="3586" y="3479"/>
                      </a:lnTo>
                      <a:lnTo>
                        <a:pt x="3621" y="3481"/>
                      </a:lnTo>
                      <a:lnTo>
                        <a:pt x="3651" y="3480"/>
                      </a:lnTo>
                      <a:lnTo>
                        <a:pt x="3677" y="3478"/>
                      </a:lnTo>
                      <a:lnTo>
                        <a:pt x="3702" y="3476"/>
                      </a:lnTo>
                      <a:lnTo>
                        <a:pt x="3724" y="3474"/>
                      </a:lnTo>
                      <a:lnTo>
                        <a:pt x="3744" y="3474"/>
                      </a:lnTo>
                      <a:lnTo>
                        <a:pt x="3754" y="3474"/>
                      </a:lnTo>
                      <a:lnTo>
                        <a:pt x="3763" y="3475"/>
                      </a:lnTo>
                      <a:lnTo>
                        <a:pt x="3773" y="3477"/>
                      </a:lnTo>
                      <a:lnTo>
                        <a:pt x="3782" y="3479"/>
                      </a:lnTo>
                      <a:lnTo>
                        <a:pt x="3786" y="3478"/>
                      </a:lnTo>
                      <a:lnTo>
                        <a:pt x="3791" y="3476"/>
                      </a:lnTo>
                      <a:lnTo>
                        <a:pt x="3794" y="3474"/>
                      </a:lnTo>
                      <a:lnTo>
                        <a:pt x="3796" y="3470"/>
                      </a:lnTo>
                      <a:lnTo>
                        <a:pt x="3801" y="3463"/>
                      </a:lnTo>
                      <a:lnTo>
                        <a:pt x="3806" y="3455"/>
                      </a:lnTo>
                      <a:lnTo>
                        <a:pt x="3815" y="3444"/>
                      </a:lnTo>
                      <a:lnTo>
                        <a:pt x="3825" y="3429"/>
                      </a:lnTo>
                      <a:lnTo>
                        <a:pt x="3834" y="3412"/>
                      </a:lnTo>
                      <a:lnTo>
                        <a:pt x="3843" y="3394"/>
                      </a:lnTo>
                      <a:lnTo>
                        <a:pt x="3848" y="3386"/>
                      </a:lnTo>
                      <a:lnTo>
                        <a:pt x="3851" y="3378"/>
                      </a:lnTo>
                      <a:lnTo>
                        <a:pt x="3852" y="3376"/>
                      </a:lnTo>
                      <a:lnTo>
                        <a:pt x="3851" y="3372"/>
                      </a:lnTo>
                      <a:lnTo>
                        <a:pt x="3848" y="3371"/>
                      </a:lnTo>
                      <a:lnTo>
                        <a:pt x="3843" y="3369"/>
                      </a:lnTo>
                      <a:lnTo>
                        <a:pt x="3850" y="3362"/>
                      </a:lnTo>
                      <a:lnTo>
                        <a:pt x="3858" y="3355"/>
                      </a:lnTo>
                      <a:lnTo>
                        <a:pt x="3867" y="3348"/>
                      </a:lnTo>
                      <a:lnTo>
                        <a:pt x="3877" y="3342"/>
                      </a:lnTo>
                      <a:lnTo>
                        <a:pt x="3887" y="3337"/>
                      </a:lnTo>
                      <a:lnTo>
                        <a:pt x="3898" y="3332"/>
                      </a:lnTo>
                      <a:lnTo>
                        <a:pt x="3910" y="3328"/>
                      </a:lnTo>
                      <a:lnTo>
                        <a:pt x="3922" y="3325"/>
                      </a:lnTo>
                      <a:lnTo>
                        <a:pt x="3934" y="3321"/>
                      </a:lnTo>
                      <a:lnTo>
                        <a:pt x="3948" y="3320"/>
                      </a:lnTo>
                      <a:lnTo>
                        <a:pt x="3961" y="3319"/>
                      </a:lnTo>
                      <a:lnTo>
                        <a:pt x="3975" y="3320"/>
                      </a:lnTo>
                      <a:lnTo>
                        <a:pt x="3988" y="3321"/>
                      </a:lnTo>
                      <a:lnTo>
                        <a:pt x="4001" y="3323"/>
                      </a:lnTo>
                      <a:lnTo>
                        <a:pt x="4013" y="3328"/>
                      </a:lnTo>
                      <a:lnTo>
                        <a:pt x="4027" y="3332"/>
                      </a:lnTo>
                      <a:lnTo>
                        <a:pt x="4017" y="3345"/>
                      </a:lnTo>
                      <a:lnTo>
                        <a:pt x="4009" y="3358"/>
                      </a:lnTo>
                      <a:lnTo>
                        <a:pt x="4001" y="3371"/>
                      </a:lnTo>
                      <a:lnTo>
                        <a:pt x="3996" y="3387"/>
                      </a:lnTo>
                      <a:lnTo>
                        <a:pt x="3989" y="3401"/>
                      </a:lnTo>
                      <a:lnTo>
                        <a:pt x="3982" y="3417"/>
                      </a:lnTo>
                      <a:lnTo>
                        <a:pt x="3975" y="3430"/>
                      </a:lnTo>
                      <a:lnTo>
                        <a:pt x="3966" y="3443"/>
                      </a:lnTo>
                      <a:lnTo>
                        <a:pt x="3965" y="3449"/>
                      </a:lnTo>
                      <a:lnTo>
                        <a:pt x="3963" y="3454"/>
                      </a:lnTo>
                      <a:lnTo>
                        <a:pt x="3963" y="3458"/>
                      </a:lnTo>
                      <a:lnTo>
                        <a:pt x="3963" y="3463"/>
                      </a:lnTo>
                      <a:lnTo>
                        <a:pt x="3967" y="3469"/>
                      </a:lnTo>
                      <a:lnTo>
                        <a:pt x="3970" y="3475"/>
                      </a:lnTo>
                      <a:lnTo>
                        <a:pt x="3973" y="3480"/>
                      </a:lnTo>
                      <a:lnTo>
                        <a:pt x="3977" y="3487"/>
                      </a:lnTo>
                      <a:lnTo>
                        <a:pt x="3978" y="3490"/>
                      </a:lnTo>
                      <a:lnTo>
                        <a:pt x="3978" y="3494"/>
                      </a:lnTo>
                      <a:lnTo>
                        <a:pt x="3978" y="3498"/>
                      </a:lnTo>
                      <a:lnTo>
                        <a:pt x="3978" y="3504"/>
                      </a:lnTo>
                      <a:lnTo>
                        <a:pt x="3969" y="3507"/>
                      </a:lnTo>
                      <a:lnTo>
                        <a:pt x="3961" y="3513"/>
                      </a:lnTo>
                      <a:lnTo>
                        <a:pt x="3954" y="3518"/>
                      </a:lnTo>
                      <a:lnTo>
                        <a:pt x="3948" y="3526"/>
                      </a:lnTo>
                      <a:lnTo>
                        <a:pt x="3942" y="3535"/>
                      </a:lnTo>
                      <a:lnTo>
                        <a:pt x="3938" y="3545"/>
                      </a:lnTo>
                      <a:lnTo>
                        <a:pt x="3933" y="3555"/>
                      </a:lnTo>
                      <a:lnTo>
                        <a:pt x="3929" y="3565"/>
                      </a:lnTo>
                      <a:lnTo>
                        <a:pt x="3927" y="3570"/>
                      </a:lnTo>
                      <a:lnTo>
                        <a:pt x="3926" y="3575"/>
                      </a:lnTo>
                      <a:lnTo>
                        <a:pt x="3924" y="3576"/>
                      </a:lnTo>
                      <a:lnTo>
                        <a:pt x="3923" y="3577"/>
                      </a:lnTo>
                      <a:lnTo>
                        <a:pt x="3920" y="3577"/>
                      </a:lnTo>
                      <a:lnTo>
                        <a:pt x="3917" y="3577"/>
                      </a:lnTo>
                      <a:lnTo>
                        <a:pt x="3917" y="3582"/>
                      </a:lnTo>
                      <a:lnTo>
                        <a:pt x="3918" y="3585"/>
                      </a:lnTo>
                      <a:lnTo>
                        <a:pt x="3920" y="3588"/>
                      </a:lnTo>
                      <a:lnTo>
                        <a:pt x="3923" y="3589"/>
                      </a:lnTo>
                      <a:lnTo>
                        <a:pt x="3931" y="3591"/>
                      </a:lnTo>
                      <a:lnTo>
                        <a:pt x="3940" y="3591"/>
                      </a:lnTo>
                      <a:lnTo>
                        <a:pt x="3944" y="3591"/>
                      </a:lnTo>
                      <a:lnTo>
                        <a:pt x="3949" y="3591"/>
                      </a:lnTo>
                      <a:lnTo>
                        <a:pt x="3952" y="3592"/>
                      </a:lnTo>
                      <a:lnTo>
                        <a:pt x="3954" y="3594"/>
                      </a:lnTo>
                      <a:lnTo>
                        <a:pt x="3957" y="3597"/>
                      </a:lnTo>
                      <a:lnTo>
                        <a:pt x="3957" y="3602"/>
                      </a:lnTo>
                      <a:lnTo>
                        <a:pt x="3956" y="3607"/>
                      </a:lnTo>
                      <a:lnTo>
                        <a:pt x="3953" y="3614"/>
                      </a:lnTo>
                      <a:lnTo>
                        <a:pt x="3963" y="3613"/>
                      </a:lnTo>
                      <a:lnTo>
                        <a:pt x="3971" y="3611"/>
                      </a:lnTo>
                      <a:lnTo>
                        <a:pt x="3979" y="3608"/>
                      </a:lnTo>
                      <a:lnTo>
                        <a:pt x="3987" y="3605"/>
                      </a:lnTo>
                      <a:lnTo>
                        <a:pt x="3995" y="3602"/>
                      </a:lnTo>
                      <a:lnTo>
                        <a:pt x="4003" y="3601"/>
                      </a:lnTo>
                      <a:lnTo>
                        <a:pt x="4013" y="3599"/>
                      </a:lnTo>
                      <a:lnTo>
                        <a:pt x="4027" y="3602"/>
                      </a:lnTo>
                      <a:lnTo>
                        <a:pt x="4026" y="3606"/>
                      </a:lnTo>
                      <a:lnTo>
                        <a:pt x="4026" y="3611"/>
                      </a:lnTo>
                      <a:lnTo>
                        <a:pt x="4027" y="3614"/>
                      </a:lnTo>
                      <a:lnTo>
                        <a:pt x="4028" y="3616"/>
                      </a:lnTo>
                      <a:lnTo>
                        <a:pt x="4031" y="3621"/>
                      </a:lnTo>
                      <a:lnTo>
                        <a:pt x="4036" y="3623"/>
                      </a:lnTo>
                      <a:lnTo>
                        <a:pt x="4041" y="3625"/>
                      </a:lnTo>
                      <a:lnTo>
                        <a:pt x="4046" y="3628"/>
                      </a:lnTo>
                      <a:lnTo>
                        <a:pt x="4048" y="3631"/>
                      </a:lnTo>
                      <a:lnTo>
                        <a:pt x="4049" y="3633"/>
                      </a:lnTo>
                      <a:lnTo>
                        <a:pt x="4050" y="3635"/>
                      </a:lnTo>
                      <a:lnTo>
                        <a:pt x="4051" y="3638"/>
                      </a:lnTo>
                      <a:lnTo>
                        <a:pt x="4062" y="3634"/>
                      </a:lnTo>
                      <a:lnTo>
                        <a:pt x="4072" y="3632"/>
                      </a:lnTo>
                      <a:lnTo>
                        <a:pt x="4081" y="3631"/>
                      </a:lnTo>
                      <a:lnTo>
                        <a:pt x="4090" y="3631"/>
                      </a:lnTo>
                      <a:lnTo>
                        <a:pt x="4098" y="3632"/>
                      </a:lnTo>
                      <a:lnTo>
                        <a:pt x="4106" y="3633"/>
                      </a:lnTo>
                      <a:lnTo>
                        <a:pt x="4114" y="3635"/>
                      </a:lnTo>
                      <a:lnTo>
                        <a:pt x="4120" y="3637"/>
                      </a:lnTo>
                      <a:lnTo>
                        <a:pt x="4136" y="3643"/>
                      </a:lnTo>
                      <a:lnTo>
                        <a:pt x="4153" y="3648"/>
                      </a:lnTo>
                      <a:lnTo>
                        <a:pt x="4163" y="3651"/>
                      </a:lnTo>
                      <a:lnTo>
                        <a:pt x="4173" y="3652"/>
                      </a:lnTo>
                      <a:lnTo>
                        <a:pt x="4185" y="3652"/>
                      </a:lnTo>
                      <a:lnTo>
                        <a:pt x="4198" y="3651"/>
                      </a:lnTo>
                      <a:lnTo>
                        <a:pt x="4193" y="3656"/>
                      </a:lnTo>
                      <a:lnTo>
                        <a:pt x="4190" y="3663"/>
                      </a:lnTo>
                      <a:lnTo>
                        <a:pt x="4188" y="3668"/>
                      </a:lnTo>
                      <a:lnTo>
                        <a:pt x="4187" y="3675"/>
                      </a:lnTo>
                      <a:lnTo>
                        <a:pt x="4188" y="3686"/>
                      </a:lnTo>
                      <a:lnTo>
                        <a:pt x="4190" y="3698"/>
                      </a:lnTo>
                      <a:lnTo>
                        <a:pt x="4192" y="3704"/>
                      </a:lnTo>
                      <a:lnTo>
                        <a:pt x="4193" y="3710"/>
                      </a:lnTo>
                      <a:lnTo>
                        <a:pt x="4193" y="3714"/>
                      </a:lnTo>
                      <a:lnTo>
                        <a:pt x="4192" y="3720"/>
                      </a:lnTo>
                      <a:lnTo>
                        <a:pt x="4189" y="3724"/>
                      </a:lnTo>
                      <a:lnTo>
                        <a:pt x="4186" y="3728"/>
                      </a:lnTo>
                      <a:lnTo>
                        <a:pt x="4180" y="3733"/>
                      </a:lnTo>
                      <a:lnTo>
                        <a:pt x="4174" y="3736"/>
                      </a:lnTo>
                      <a:lnTo>
                        <a:pt x="4177" y="3742"/>
                      </a:lnTo>
                      <a:lnTo>
                        <a:pt x="4180" y="3750"/>
                      </a:lnTo>
                      <a:lnTo>
                        <a:pt x="4184" y="3757"/>
                      </a:lnTo>
                      <a:lnTo>
                        <a:pt x="4185" y="3765"/>
                      </a:lnTo>
                      <a:lnTo>
                        <a:pt x="4187" y="3783"/>
                      </a:lnTo>
                      <a:lnTo>
                        <a:pt x="4187" y="3803"/>
                      </a:lnTo>
                      <a:lnTo>
                        <a:pt x="4185" y="3822"/>
                      </a:lnTo>
                      <a:lnTo>
                        <a:pt x="4182" y="3841"/>
                      </a:lnTo>
                      <a:lnTo>
                        <a:pt x="4178" y="3858"/>
                      </a:lnTo>
                      <a:lnTo>
                        <a:pt x="4174" y="3871"/>
                      </a:lnTo>
                      <a:lnTo>
                        <a:pt x="4175" y="3879"/>
                      </a:lnTo>
                      <a:lnTo>
                        <a:pt x="4178" y="3884"/>
                      </a:lnTo>
                      <a:lnTo>
                        <a:pt x="4183" y="3889"/>
                      </a:lnTo>
                      <a:lnTo>
                        <a:pt x="4188" y="3892"/>
                      </a:lnTo>
                      <a:lnTo>
                        <a:pt x="4196" y="3894"/>
                      </a:lnTo>
                      <a:lnTo>
                        <a:pt x="4204" y="3896"/>
                      </a:lnTo>
                      <a:lnTo>
                        <a:pt x="4213" y="3896"/>
                      </a:lnTo>
                      <a:lnTo>
                        <a:pt x="4223" y="3895"/>
                      </a:lnTo>
                      <a:lnTo>
                        <a:pt x="4222" y="3900"/>
                      </a:lnTo>
                      <a:lnTo>
                        <a:pt x="4222" y="3904"/>
                      </a:lnTo>
                      <a:lnTo>
                        <a:pt x="4222" y="3908"/>
                      </a:lnTo>
                      <a:lnTo>
                        <a:pt x="4224" y="3910"/>
                      </a:lnTo>
                      <a:lnTo>
                        <a:pt x="4227" y="3914"/>
                      </a:lnTo>
                      <a:lnTo>
                        <a:pt x="4232" y="3917"/>
                      </a:lnTo>
                      <a:lnTo>
                        <a:pt x="4237" y="3919"/>
                      </a:lnTo>
                      <a:lnTo>
                        <a:pt x="4242" y="3922"/>
                      </a:lnTo>
                      <a:lnTo>
                        <a:pt x="4244" y="3924"/>
                      </a:lnTo>
                      <a:lnTo>
                        <a:pt x="4245" y="3927"/>
                      </a:lnTo>
                      <a:lnTo>
                        <a:pt x="4246" y="3929"/>
                      </a:lnTo>
                      <a:lnTo>
                        <a:pt x="4247" y="3932"/>
                      </a:lnTo>
                      <a:lnTo>
                        <a:pt x="4247" y="3935"/>
                      </a:lnTo>
                      <a:lnTo>
                        <a:pt x="4248" y="3938"/>
                      </a:lnTo>
                      <a:lnTo>
                        <a:pt x="4251" y="3939"/>
                      </a:lnTo>
                      <a:lnTo>
                        <a:pt x="4253" y="3941"/>
                      </a:lnTo>
                      <a:lnTo>
                        <a:pt x="4259" y="3942"/>
                      </a:lnTo>
                      <a:lnTo>
                        <a:pt x="4266" y="3943"/>
                      </a:lnTo>
                      <a:lnTo>
                        <a:pt x="4273" y="3944"/>
                      </a:lnTo>
                      <a:lnTo>
                        <a:pt x="4278" y="3947"/>
                      </a:lnTo>
                      <a:lnTo>
                        <a:pt x="4281" y="3949"/>
                      </a:lnTo>
                      <a:lnTo>
                        <a:pt x="4283" y="3950"/>
                      </a:lnTo>
                      <a:lnTo>
                        <a:pt x="4284" y="3953"/>
                      </a:lnTo>
                      <a:lnTo>
                        <a:pt x="4284" y="3957"/>
                      </a:lnTo>
                      <a:lnTo>
                        <a:pt x="4292" y="3951"/>
                      </a:lnTo>
                      <a:lnTo>
                        <a:pt x="4301" y="3948"/>
                      </a:lnTo>
                      <a:lnTo>
                        <a:pt x="4310" y="3945"/>
                      </a:lnTo>
                      <a:lnTo>
                        <a:pt x="4320" y="3943"/>
                      </a:lnTo>
                      <a:lnTo>
                        <a:pt x="4340" y="3943"/>
                      </a:lnTo>
                      <a:lnTo>
                        <a:pt x="4361" y="3945"/>
                      </a:lnTo>
                      <a:lnTo>
                        <a:pt x="4381" y="3948"/>
                      </a:lnTo>
                      <a:lnTo>
                        <a:pt x="4400" y="3950"/>
                      </a:lnTo>
                      <a:lnTo>
                        <a:pt x="4409" y="3950"/>
                      </a:lnTo>
                      <a:lnTo>
                        <a:pt x="4416" y="3949"/>
                      </a:lnTo>
                      <a:lnTo>
                        <a:pt x="4424" y="3948"/>
                      </a:lnTo>
                      <a:lnTo>
                        <a:pt x="4431" y="3944"/>
                      </a:lnTo>
                      <a:lnTo>
                        <a:pt x="4431" y="3957"/>
                      </a:lnTo>
                      <a:lnTo>
                        <a:pt x="4431" y="3969"/>
                      </a:lnTo>
                      <a:lnTo>
                        <a:pt x="4448" y="3964"/>
                      </a:lnTo>
                      <a:lnTo>
                        <a:pt x="4469" y="3961"/>
                      </a:lnTo>
                      <a:lnTo>
                        <a:pt x="4473" y="3960"/>
                      </a:lnTo>
                      <a:lnTo>
                        <a:pt x="4478" y="3961"/>
                      </a:lnTo>
                      <a:lnTo>
                        <a:pt x="4482" y="3962"/>
                      </a:lnTo>
                      <a:lnTo>
                        <a:pt x="4485" y="3963"/>
                      </a:lnTo>
                      <a:lnTo>
                        <a:pt x="4489" y="3967"/>
                      </a:lnTo>
                      <a:lnTo>
                        <a:pt x="4491" y="3970"/>
                      </a:lnTo>
                      <a:lnTo>
                        <a:pt x="4492" y="3974"/>
                      </a:lnTo>
                      <a:lnTo>
                        <a:pt x="4492" y="3981"/>
                      </a:lnTo>
                      <a:lnTo>
                        <a:pt x="4499" y="3977"/>
                      </a:lnTo>
                      <a:lnTo>
                        <a:pt x="4508" y="3972"/>
                      </a:lnTo>
                      <a:lnTo>
                        <a:pt x="4517" y="3970"/>
                      </a:lnTo>
                      <a:lnTo>
                        <a:pt x="4529" y="3969"/>
                      </a:lnTo>
                      <a:lnTo>
                        <a:pt x="4541" y="3957"/>
                      </a:lnTo>
                      <a:lnTo>
                        <a:pt x="4553" y="3944"/>
                      </a:lnTo>
                      <a:lnTo>
                        <a:pt x="4557" y="3941"/>
                      </a:lnTo>
                      <a:lnTo>
                        <a:pt x="4561" y="3941"/>
                      </a:lnTo>
                      <a:lnTo>
                        <a:pt x="4562" y="3940"/>
                      </a:lnTo>
                      <a:lnTo>
                        <a:pt x="4563" y="3939"/>
                      </a:lnTo>
                      <a:lnTo>
                        <a:pt x="4564" y="3937"/>
                      </a:lnTo>
                      <a:lnTo>
                        <a:pt x="4566" y="3932"/>
                      </a:lnTo>
                      <a:lnTo>
                        <a:pt x="4566" y="3929"/>
                      </a:lnTo>
                      <a:lnTo>
                        <a:pt x="4567" y="3928"/>
                      </a:lnTo>
                      <a:lnTo>
                        <a:pt x="4568" y="3927"/>
                      </a:lnTo>
                      <a:lnTo>
                        <a:pt x="4569" y="3925"/>
                      </a:lnTo>
                      <a:lnTo>
                        <a:pt x="4572" y="3925"/>
                      </a:lnTo>
                      <a:lnTo>
                        <a:pt x="4576" y="3927"/>
                      </a:lnTo>
                      <a:lnTo>
                        <a:pt x="4580" y="3928"/>
                      </a:lnTo>
                      <a:lnTo>
                        <a:pt x="4583" y="3928"/>
                      </a:lnTo>
                      <a:lnTo>
                        <a:pt x="4586" y="3928"/>
                      </a:lnTo>
                      <a:lnTo>
                        <a:pt x="4587" y="3925"/>
                      </a:lnTo>
                      <a:lnTo>
                        <a:pt x="4589" y="3923"/>
                      </a:lnTo>
                      <a:lnTo>
                        <a:pt x="4590" y="3920"/>
                      </a:lnTo>
                      <a:lnTo>
                        <a:pt x="4589" y="3907"/>
                      </a:lnTo>
                      <a:lnTo>
                        <a:pt x="4590" y="3895"/>
                      </a:lnTo>
                      <a:lnTo>
                        <a:pt x="4592" y="3894"/>
                      </a:lnTo>
                      <a:lnTo>
                        <a:pt x="4596" y="3894"/>
                      </a:lnTo>
                      <a:lnTo>
                        <a:pt x="4598" y="3895"/>
                      </a:lnTo>
                      <a:lnTo>
                        <a:pt x="4600" y="3899"/>
                      </a:lnTo>
                      <a:lnTo>
                        <a:pt x="4602" y="3904"/>
                      </a:lnTo>
                      <a:lnTo>
                        <a:pt x="4602" y="3908"/>
                      </a:lnTo>
                      <a:lnTo>
                        <a:pt x="4614" y="3896"/>
                      </a:lnTo>
                      <a:lnTo>
                        <a:pt x="4627" y="3883"/>
                      </a:lnTo>
                      <a:lnTo>
                        <a:pt x="4637" y="3875"/>
                      </a:lnTo>
                      <a:lnTo>
                        <a:pt x="4649" y="3868"/>
                      </a:lnTo>
                      <a:lnTo>
                        <a:pt x="4662" y="3859"/>
                      </a:lnTo>
                      <a:lnTo>
                        <a:pt x="4676" y="3846"/>
                      </a:lnTo>
                      <a:lnTo>
                        <a:pt x="4680" y="3842"/>
                      </a:lnTo>
                      <a:lnTo>
                        <a:pt x="4685" y="3838"/>
                      </a:lnTo>
                      <a:lnTo>
                        <a:pt x="4686" y="3834"/>
                      </a:lnTo>
                      <a:lnTo>
                        <a:pt x="4687" y="3831"/>
                      </a:lnTo>
                      <a:lnTo>
                        <a:pt x="4688" y="3826"/>
                      </a:lnTo>
                      <a:lnTo>
                        <a:pt x="4688" y="3822"/>
                      </a:lnTo>
                      <a:lnTo>
                        <a:pt x="4691" y="3824"/>
                      </a:lnTo>
                      <a:lnTo>
                        <a:pt x="4697" y="3828"/>
                      </a:lnTo>
                      <a:lnTo>
                        <a:pt x="4705" y="3830"/>
                      </a:lnTo>
                      <a:lnTo>
                        <a:pt x="4714" y="3832"/>
                      </a:lnTo>
                      <a:lnTo>
                        <a:pt x="4734" y="3836"/>
                      </a:lnTo>
                      <a:lnTo>
                        <a:pt x="4753" y="3841"/>
                      </a:lnTo>
                      <a:lnTo>
                        <a:pt x="4769" y="3845"/>
                      </a:lnTo>
                      <a:lnTo>
                        <a:pt x="4778" y="3850"/>
                      </a:lnTo>
                      <a:lnTo>
                        <a:pt x="4778" y="3851"/>
                      </a:lnTo>
                      <a:lnTo>
                        <a:pt x="4778" y="3852"/>
                      </a:lnTo>
                      <a:lnTo>
                        <a:pt x="4778" y="3853"/>
                      </a:lnTo>
                      <a:lnTo>
                        <a:pt x="4776" y="3854"/>
                      </a:lnTo>
                      <a:lnTo>
                        <a:pt x="4770" y="3856"/>
                      </a:lnTo>
                      <a:lnTo>
                        <a:pt x="4761" y="3859"/>
                      </a:lnTo>
                      <a:lnTo>
                        <a:pt x="4763" y="3862"/>
                      </a:lnTo>
                      <a:lnTo>
                        <a:pt x="4764" y="3864"/>
                      </a:lnTo>
                      <a:lnTo>
                        <a:pt x="4766" y="3865"/>
                      </a:lnTo>
                      <a:lnTo>
                        <a:pt x="4768" y="3868"/>
                      </a:lnTo>
                      <a:lnTo>
                        <a:pt x="4774" y="3870"/>
                      </a:lnTo>
                      <a:lnTo>
                        <a:pt x="4780" y="3870"/>
                      </a:lnTo>
                      <a:lnTo>
                        <a:pt x="4795" y="3871"/>
                      </a:lnTo>
                      <a:lnTo>
                        <a:pt x="4810" y="3871"/>
                      </a:lnTo>
                      <a:lnTo>
                        <a:pt x="4814" y="3870"/>
                      </a:lnTo>
                      <a:lnTo>
                        <a:pt x="4817" y="3869"/>
                      </a:lnTo>
                      <a:lnTo>
                        <a:pt x="4818" y="3865"/>
                      </a:lnTo>
                      <a:lnTo>
                        <a:pt x="4819" y="3862"/>
                      </a:lnTo>
                      <a:lnTo>
                        <a:pt x="4820" y="3854"/>
                      </a:lnTo>
                      <a:lnTo>
                        <a:pt x="4823" y="3846"/>
                      </a:lnTo>
                      <a:lnTo>
                        <a:pt x="4847" y="3846"/>
                      </a:lnTo>
                      <a:lnTo>
                        <a:pt x="4872" y="3846"/>
                      </a:lnTo>
                      <a:lnTo>
                        <a:pt x="4896" y="3846"/>
                      </a:lnTo>
                      <a:lnTo>
                        <a:pt x="4921" y="3846"/>
                      </a:lnTo>
                      <a:lnTo>
                        <a:pt x="4918" y="3853"/>
                      </a:lnTo>
                      <a:lnTo>
                        <a:pt x="4917" y="3859"/>
                      </a:lnTo>
                      <a:lnTo>
                        <a:pt x="4918" y="3863"/>
                      </a:lnTo>
                      <a:lnTo>
                        <a:pt x="4922" y="3866"/>
                      </a:lnTo>
                      <a:lnTo>
                        <a:pt x="4925" y="3870"/>
                      </a:lnTo>
                      <a:lnTo>
                        <a:pt x="4931" y="3872"/>
                      </a:lnTo>
                      <a:lnTo>
                        <a:pt x="4936" y="3873"/>
                      </a:lnTo>
                      <a:lnTo>
                        <a:pt x="4943" y="3874"/>
                      </a:lnTo>
                      <a:lnTo>
                        <a:pt x="4958" y="3876"/>
                      </a:lnTo>
                      <a:lnTo>
                        <a:pt x="4975" y="3878"/>
                      </a:lnTo>
                      <a:lnTo>
                        <a:pt x="4992" y="3880"/>
                      </a:lnTo>
                      <a:lnTo>
                        <a:pt x="5006" y="3883"/>
                      </a:lnTo>
                      <a:lnTo>
                        <a:pt x="5009" y="3885"/>
                      </a:lnTo>
                      <a:lnTo>
                        <a:pt x="5009" y="3890"/>
                      </a:lnTo>
                      <a:lnTo>
                        <a:pt x="5010" y="3892"/>
                      </a:lnTo>
                      <a:lnTo>
                        <a:pt x="5012" y="3893"/>
                      </a:lnTo>
                      <a:lnTo>
                        <a:pt x="5014" y="3894"/>
                      </a:lnTo>
                      <a:lnTo>
                        <a:pt x="5019" y="3895"/>
                      </a:lnTo>
                      <a:lnTo>
                        <a:pt x="5030" y="3901"/>
                      </a:lnTo>
                      <a:lnTo>
                        <a:pt x="5043" y="3908"/>
                      </a:lnTo>
                      <a:lnTo>
                        <a:pt x="5052" y="3909"/>
                      </a:lnTo>
                      <a:lnTo>
                        <a:pt x="5059" y="3908"/>
                      </a:lnTo>
                      <a:lnTo>
                        <a:pt x="5065" y="3905"/>
                      </a:lnTo>
                      <a:lnTo>
                        <a:pt x="5071" y="3903"/>
                      </a:lnTo>
                      <a:lnTo>
                        <a:pt x="5080" y="3899"/>
                      </a:lnTo>
                      <a:lnTo>
                        <a:pt x="5092" y="3895"/>
                      </a:lnTo>
                      <a:lnTo>
                        <a:pt x="5114" y="3893"/>
                      </a:lnTo>
                      <a:lnTo>
                        <a:pt x="5138" y="3894"/>
                      </a:lnTo>
                      <a:lnTo>
                        <a:pt x="5161" y="3895"/>
                      </a:lnTo>
                      <a:lnTo>
                        <a:pt x="5184" y="3898"/>
                      </a:lnTo>
                      <a:lnTo>
                        <a:pt x="5207" y="3901"/>
                      </a:lnTo>
                      <a:lnTo>
                        <a:pt x="5230" y="3904"/>
                      </a:lnTo>
                      <a:lnTo>
                        <a:pt x="5252" y="3907"/>
                      </a:lnTo>
                      <a:lnTo>
                        <a:pt x="5276" y="3908"/>
                      </a:lnTo>
                      <a:lnTo>
                        <a:pt x="5273" y="3917"/>
                      </a:lnTo>
                      <a:lnTo>
                        <a:pt x="5275" y="3924"/>
                      </a:lnTo>
                      <a:lnTo>
                        <a:pt x="5276" y="3931"/>
                      </a:lnTo>
                      <a:lnTo>
                        <a:pt x="5278" y="3937"/>
                      </a:lnTo>
                      <a:lnTo>
                        <a:pt x="5280" y="3939"/>
                      </a:lnTo>
                      <a:lnTo>
                        <a:pt x="5283" y="3940"/>
                      </a:lnTo>
                      <a:lnTo>
                        <a:pt x="5286" y="3938"/>
                      </a:lnTo>
                      <a:lnTo>
                        <a:pt x="5287" y="3932"/>
                      </a:lnTo>
                      <a:lnTo>
                        <a:pt x="5291" y="3933"/>
                      </a:lnTo>
                      <a:lnTo>
                        <a:pt x="5295" y="3935"/>
                      </a:lnTo>
                      <a:lnTo>
                        <a:pt x="5296" y="3937"/>
                      </a:lnTo>
                      <a:lnTo>
                        <a:pt x="5295" y="3939"/>
                      </a:lnTo>
                      <a:lnTo>
                        <a:pt x="5293" y="3941"/>
                      </a:lnTo>
                      <a:lnTo>
                        <a:pt x="5292" y="3943"/>
                      </a:lnTo>
                      <a:lnTo>
                        <a:pt x="5290" y="3944"/>
                      </a:lnTo>
                      <a:lnTo>
                        <a:pt x="5287" y="3944"/>
                      </a:lnTo>
                      <a:lnTo>
                        <a:pt x="5288" y="3949"/>
                      </a:lnTo>
                      <a:lnTo>
                        <a:pt x="5288" y="3953"/>
                      </a:lnTo>
                      <a:lnTo>
                        <a:pt x="5290" y="3955"/>
                      </a:lnTo>
                      <a:lnTo>
                        <a:pt x="5291" y="3958"/>
                      </a:lnTo>
                      <a:lnTo>
                        <a:pt x="5298" y="3960"/>
                      </a:lnTo>
                      <a:lnTo>
                        <a:pt x="5305" y="3960"/>
                      </a:lnTo>
                      <a:lnTo>
                        <a:pt x="5312" y="3960"/>
                      </a:lnTo>
                      <a:lnTo>
                        <a:pt x="5321" y="3961"/>
                      </a:lnTo>
                      <a:lnTo>
                        <a:pt x="5326" y="3962"/>
                      </a:lnTo>
                      <a:lnTo>
                        <a:pt x="5329" y="3963"/>
                      </a:lnTo>
                      <a:lnTo>
                        <a:pt x="5332" y="3965"/>
                      </a:lnTo>
                      <a:lnTo>
                        <a:pt x="5336" y="3969"/>
                      </a:lnTo>
                      <a:lnTo>
                        <a:pt x="5336" y="3981"/>
                      </a:lnTo>
                      <a:lnTo>
                        <a:pt x="5336" y="3993"/>
                      </a:lnTo>
                      <a:lnTo>
                        <a:pt x="5341" y="3994"/>
                      </a:lnTo>
                      <a:lnTo>
                        <a:pt x="5348" y="3996"/>
                      </a:lnTo>
                      <a:lnTo>
                        <a:pt x="5354" y="3994"/>
                      </a:lnTo>
                      <a:lnTo>
                        <a:pt x="5360" y="3993"/>
                      </a:lnTo>
                      <a:lnTo>
                        <a:pt x="5367" y="3993"/>
                      </a:lnTo>
                      <a:lnTo>
                        <a:pt x="5374" y="3992"/>
                      </a:lnTo>
                      <a:lnTo>
                        <a:pt x="5379" y="3992"/>
                      </a:lnTo>
                      <a:lnTo>
                        <a:pt x="5385" y="3993"/>
                      </a:lnTo>
                      <a:lnTo>
                        <a:pt x="5382" y="4002"/>
                      </a:lnTo>
                      <a:lnTo>
                        <a:pt x="5382" y="4010"/>
                      </a:lnTo>
                      <a:lnTo>
                        <a:pt x="5385" y="4017"/>
                      </a:lnTo>
                      <a:lnTo>
                        <a:pt x="5388" y="4022"/>
                      </a:lnTo>
                      <a:lnTo>
                        <a:pt x="5398" y="4032"/>
                      </a:lnTo>
                      <a:lnTo>
                        <a:pt x="5409" y="4042"/>
                      </a:lnTo>
                      <a:lnTo>
                        <a:pt x="5424" y="4056"/>
                      </a:lnTo>
                      <a:lnTo>
                        <a:pt x="5437" y="4069"/>
                      </a:lnTo>
                      <a:lnTo>
                        <a:pt x="5444" y="4076"/>
                      </a:lnTo>
                      <a:lnTo>
                        <a:pt x="5449" y="4085"/>
                      </a:lnTo>
                      <a:lnTo>
                        <a:pt x="5455" y="4093"/>
                      </a:lnTo>
                      <a:lnTo>
                        <a:pt x="5458" y="4103"/>
                      </a:lnTo>
                      <a:lnTo>
                        <a:pt x="5473" y="4103"/>
                      </a:lnTo>
                      <a:lnTo>
                        <a:pt x="5485" y="4103"/>
                      </a:lnTo>
                      <a:lnTo>
                        <a:pt x="5497" y="4105"/>
                      </a:lnTo>
                      <a:lnTo>
                        <a:pt x="5508" y="4107"/>
                      </a:lnTo>
                      <a:lnTo>
                        <a:pt x="5529" y="4111"/>
                      </a:lnTo>
                      <a:lnTo>
                        <a:pt x="5549" y="4117"/>
                      </a:lnTo>
                      <a:lnTo>
                        <a:pt x="5558" y="4119"/>
                      </a:lnTo>
                      <a:lnTo>
                        <a:pt x="5568" y="4121"/>
                      </a:lnTo>
                      <a:lnTo>
                        <a:pt x="5577" y="4122"/>
                      </a:lnTo>
                      <a:lnTo>
                        <a:pt x="5587" y="4123"/>
                      </a:lnTo>
                      <a:lnTo>
                        <a:pt x="5597" y="4123"/>
                      </a:lnTo>
                      <a:lnTo>
                        <a:pt x="5607" y="4122"/>
                      </a:lnTo>
                      <a:lnTo>
                        <a:pt x="5618" y="4119"/>
                      </a:lnTo>
                      <a:lnTo>
                        <a:pt x="5630" y="4116"/>
                      </a:lnTo>
                      <a:lnTo>
                        <a:pt x="5627" y="4125"/>
                      </a:lnTo>
                      <a:lnTo>
                        <a:pt x="5627" y="4130"/>
                      </a:lnTo>
                      <a:lnTo>
                        <a:pt x="5630" y="4135"/>
                      </a:lnTo>
                      <a:lnTo>
                        <a:pt x="5632" y="4138"/>
                      </a:lnTo>
                      <a:lnTo>
                        <a:pt x="5636" y="4139"/>
                      </a:lnTo>
                      <a:lnTo>
                        <a:pt x="5642" y="4140"/>
                      </a:lnTo>
                      <a:lnTo>
                        <a:pt x="5648" y="4140"/>
                      </a:lnTo>
                      <a:lnTo>
                        <a:pt x="5654" y="4140"/>
                      </a:lnTo>
                      <a:lnTo>
                        <a:pt x="5661" y="4140"/>
                      </a:lnTo>
                      <a:lnTo>
                        <a:pt x="5666" y="4140"/>
                      </a:lnTo>
                      <a:lnTo>
                        <a:pt x="5672" y="4140"/>
                      </a:lnTo>
                      <a:lnTo>
                        <a:pt x="5676" y="4142"/>
                      </a:lnTo>
                      <a:lnTo>
                        <a:pt x="5680" y="4146"/>
                      </a:lnTo>
                      <a:lnTo>
                        <a:pt x="5682" y="4150"/>
                      </a:lnTo>
                      <a:lnTo>
                        <a:pt x="5682" y="4156"/>
                      </a:lnTo>
                      <a:lnTo>
                        <a:pt x="5679" y="4165"/>
                      </a:lnTo>
                      <a:lnTo>
                        <a:pt x="5686" y="4161"/>
                      </a:lnTo>
                      <a:lnTo>
                        <a:pt x="5693" y="4160"/>
                      </a:lnTo>
                      <a:lnTo>
                        <a:pt x="5699" y="4160"/>
                      </a:lnTo>
                      <a:lnTo>
                        <a:pt x="5703" y="4161"/>
                      </a:lnTo>
                      <a:lnTo>
                        <a:pt x="5709" y="4164"/>
                      </a:lnTo>
                      <a:lnTo>
                        <a:pt x="5712" y="4167"/>
                      </a:lnTo>
                      <a:lnTo>
                        <a:pt x="5716" y="4170"/>
                      </a:lnTo>
                      <a:lnTo>
                        <a:pt x="5720" y="4175"/>
                      </a:lnTo>
                      <a:lnTo>
                        <a:pt x="5726" y="4184"/>
                      </a:lnTo>
                      <a:lnTo>
                        <a:pt x="5734" y="4192"/>
                      </a:lnTo>
                      <a:lnTo>
                        <a:pt x="5738" y="4196"/>
                      </a:lnTo>
                      <a:lnTo>
                        <a:pt x="5742" y="4198"/>
                      </a:lnTo>
                      <a:lnTo>
                        <a:pt x="5746" y="4200"/>
                      </a:lnTo>
                      <a:lnTo>
                        <a:pt x="5752" y="4201"/>
                      </a:lnTo>
                      <a:lnTo>
                        <a:pt x="5756" y="4202"/>
                      </a:lnTo>
                      <a:lnTo>
                        <a:pt x="5760" y="4207"/>
                      </a:lnTo>
                      <a:lnTo>
                        <a:pt x="5763" y="4211"/>
                      </a:lnTo>
                      <a:lnTo>
                        <a:pt x="5766" y="4217"/>
                      </a:lnTo>
                      <a:lnTo>
                        <a:pt x="5770" y="4223"/>
                      </a:lnTo>
                      <a:lnTo>
                        <a:pt x="5775" y="4226"/>
                      </a:lnTo>
                      <a:lnTo>
                        <a:pt x="5778" y="4227"/>
                      </a:lnTo>
                      <a:lnTo>
                        <a:pt x="5781" y="4227"/>
                      </a:lnTo>
                      <a:lnTo>
                        <a:pt x="5785" y="4227"/>
                      </a:lnTo>
                      <a:lnTo>
                        <a:pt x="5789" y="4226"/>
                      </a:lnTo>
                      <a:lnTo>
                        <a:pt x="5784" y="4231"/>
                      </a:lnTo>
                      <a:lnTo>
                        <a:pt x="5780" y="4236"/>
                      </a:lnTo>
                      <a:lnTo>
                        <a:pt x="5778" y="4240"/>
                      </a:lnTo>
                      <a:lnTo>
                        <a:pt x="5778" y="4245"/>
                      </a:lnTo>
                      <a:lnTo>
                        <a:pt x="5778" y="4247"/>
                      </a:lnTo>
                      <a:lnTo>
                        <a:pt x="5779" y="4250"/>
                      </a:lnTo>
                      <a:lnTo>
                        <a:pt x="5781" y="4253"/>
                      </a:lnTo>
                      <a:lnTo>
                        <a:pt x="5783" y="4256"/>
                      </a:lnTo>
                      <a:lnTo>
                        <a:pt x="5790" y="4261"/>
                      </a:lnTo>
                      <a:lnTo>
                        <a:pt x="5795" y="4267"/>
                      </a:lnTo>
                      <a:lnTo>
                        <a:pt x="5798" y="4271"/>
                      </a:lnTo>
                      <a:lnTo>
                        <a:pt x="5800" y="4276"/>
                      </a:lnTo>
                      <a:lnTo>
                        <a:pt x="5801" y="4280"/>
                      </a:lnTo>
                      <a:lnTo>
                        <a:pt x="5801" y="4287"/>
                      </a:lnTo>
                      <a:lnTo>
                        <a:pt x="5801" y="4290"/>
                      </a:lnTo>
                      <a:lnTo>
                        <a:pt x="5802" y="4294"/>
                      </a:lnTo>
                      <a:lnTo>
                        <a:pt x="5803" y="4297"/>
                      </a:lnTo>
                      <a:lnTo>
                        <a:pt x="5804" y="4299"/>
                      </a:lnTo>
                      <a:lnTo>
                        <a:pt x="5809" y="4303"/>
                      </a:lnTo>
                      <a:lnTo>
                        <a:pt x="5814" y="4304"/>
                      </a:lnTo>
                      <a:lnTo>
                        <a:pt x="5821" y="4305"/>
                      </a:lnTo>
                      <a:lnTo>
                        <a:pt x="5827" y="4307"/>
                      </a:lnTo>
                      <a:lnTo>
                        <a:pt x="5833" y="4308"/>
                      </a:lnTo>
                      <a:lnTo>
                        <a:pt x="5838" y="4312"/>
                      </a:lnTo>
                      <a:lnTo>
                        <a:pt x="5842" y="4319"/>
                      </a:lnTo>
                      <a:lnTo>
                        <a:pt x="5844" y="4329"/>
                      </a:lnTo>
                      <a:lnTo>
                        <a:pt x="5847" y="4334"/>
                      </a:lnTo>
                      <a:lnTo>
                        <a:pt x="5850" y="4337"/>
                      </a:lnTo>
                      <a:lnTo>
                        <a:pt x="5852" y="4338"/>
                      </a:lnTo>
                      <a:lnTo>
                        <a:pt x="5854" y="4338"/>
                      </a:lnTo>
                      <a:lnTo>
                        <a:pt x="5859" y="4337"/>
                      </a:lnTo>
                      <a:lnTo>
                        <a:pt x="5862" y="4336"/>
                      </a:lnTo>
                      <a:lnTo>
                        <a:pt x="5859" y="4340"/>
                      </a:lnTo>
                      <a:lnTo>
                        <a:pt x="5855" y="4344"/>
                      </a:lnTo>
                      <a:lnTo>
                        <a:pt x="5853" y="4348"/>
                      </a:lnTo>
                      <a:lnTo>
                        <a:pt x="5852" y="4352"/>
                      </a:lnTo>
                      <a:lnTo>
                        <a:pt x="5851" y="4355"/>
                      </a:lnTo>
                      <a:lnTo>
                        <a:pt x="5851" y="4358"/>
                      </a:lnTo>
                      <a:lnTo>
                        <a:pt x="5851" y="4362"/>
                      </a:lnTo>
                      <a:lnTo>
                        <a:pt x="5852" y="4365"/>
                      </a:lnTo>
                      <a:lnTo>
                        <a:pt x="5855" y="4371"/>
                      </a:lnTo>
                      <a:lnTo>
                        <a:pt x="5860" y="4377"/>
                      </a:lnTo>
                      <a:lnTo>
                        <a:pt x="5866" y="4383"/>
                      </a:lnTo>
                      <a:lnTo>
                        <a:pt x="5872" y="4387"/>
                      </a:lnTo>
                      <a:lnTo>
                        <a:pt x="5878" y="4393"/>
                      </a:lnTo>
                      <a:lnTo>
                        <a:pt x="5884" y="4398"/>
                      </a:lnTo>
                      <a:lnTo>
                        <a:pt x="5889" y="4404"/>
                      </a:lnTo>
                      <a:lnTo>
                        <a:pt x="5893" y="4409"/>
                      </a:lnTo>
                      <a:lnTo>
                        <a:pt x="5896" y="4415"/>
                      </a:lnTo>
                      <a:lnTo>
                        <a:pt x="5896" y="4421"/>
                      </a:lnTo>
                      <a:lnTo>
                        <a:pt x="5894" y="4424"/>
                      </a:lnTo>
                      <a:lnTo>
                        <a:pt x="5892" y="4427"/>
                      </a:lnTo>
                      <a:lnTo>
                        <a:pt x="5890" y="4431"/>
                      </a:lnTo>
                      <a:lnTo>
                        <a:pt x="5887" y="4434"/>
                      </a:lnTo>
                      <a:lnTo>
                        <a:pt x="5896" y="4433"/>
                      </a:lnTo>
                      <a:lnTo>
                        <a:pt x="5903" y="4433"/>
                      </a:lnTo>
                      <a:lnTo>
                        <a:pt x="5910" y="4434"/>
                      </a:lnTo>
                      <a:lnTo>
                        <a:pt x="5916" y="4436"/>
                      </a:lnTo>
                      <a:lnTo>
                        <a:pt x="5919" y="4439"/>
                      </a:lnTo>
                      <a:lnTo>
                        <a:pt x="5922" y="4445"/>
                      </a:lnTo>
                      <a:lnTo>
                        <a:pt x="5923" y="4451"/>
                      </a:lnTo>
                      <a:lnTo>
                        <a:pt x="5923" y="4458"/>
                      </a:lnTo>
                      <a:lnTo>
                        <a:pt x="5936" y="4456"/>
                      </a:lnTo>
                      <a:lnTo>
                        <a:pt x="5948" y="4454"/>
                      </a:lnTo>
                      <a:lnTo>
                        <a:pt x="5960" y="4454"/>
                      </a:lnTo>
                      <a:lnTo>
                        <a:pt x="5973" y="4454"/>
                      </a:lnTo>
                      <a:lnTo>
                        <a:pt x="5986" y="4455"/>
                      </a:lnTo>
                      <a:lnTo>
                        <a:pt x="5998" y="4456"/>
                      </a:lnTo>
                      <a:lnTo>
                        <a:pt x="6010" y="4460"/>
                      </a:lnTo>
                      <a:lnTo>
                        <a:pt x="6022" y="4463"/>
                      </a:lnTo>
                      <a:lnTo>
                        <a:pt x="6035" y="4467"/>
                      </a:lnTo>
                      <a:lnTo>
                        <a:pt x="6046" y="4472"/>
                      </a:lnTo>
                      <a:lnTo>
                        <a:pt x="6056" y="4477"/>
                      </a:lnTo>
                      <a:lnTo>
                        <a:pt x="6066" y="4484"/>
                      </a:lnTo>
                      <a:lnTo>
                        <a:pt x="6075" y="4492"/>
                      </a:lnTo>
                      <a:lnTo>
                        <a:pt x="6083" y="4501"/>
                      </a:lnTo>
                      <a:lnTo>
                        <a:pt x="6089" y="4510"/>
                      </a:lnTo>
                      <a:lnTo>
                        <a:pt x="6095" y="4520"/>
                      </a:lnTo>
                      <a:lnTo>
                        <a:pt x="6116" y="4520"/>
                      </a:lnTo>
                      <a:lnTo>
                        <a:pt x="6136" y="4522"/>
                      </a:lnTo>
                      <a:lnTo>
                        <a:pt x="6154" y="4524"/>
                      </a:lnTo>
                      <a:lnTo>
                        <a:pt x="6173" y="4527"/>
                      </a:lnTo>
                      <a:lnTo>
                        <a:pt x="6191" y="4531"/>
                      </a:lnTo>
                      <a:lnTo>
                        <a:pt x="6209" y="4533"/>
                      </a:lnTo>
                      <a:lnTo>
                        <a:pt x="6219" y="4534"/>
                      </a:lnTo>
                      <a:lnTo>
                        <a:pt x="6231" y="4534"/>
                      </a:lnTo>
                      <a:lnTo>
                        <a:pt x="6242" y="4533"/>
                      </a:lnTo>
                      <a:lnTo>
                        <a:pt x="6254" y="4532"/>
                      </a:lnTo>
                      <a:lnTo>
                        <a:pt x="6255" y="4533"/>
                      </a:lnTo>
                      <a:lnTo>
                        <a:pt x="6255" y="4534"/>
                      </a:lnTo>
                      <a:lnTo>
                        <a:pt x="6254" y="4536"/>
                      </a:lnTo>
                      <a:lnTo>
                        <a:pt x="6253" y="4537"/>
                      </a:lnTo>
                      <a:lnTo>
                        <a:pt x="6249" y="4540"/>
                      </a:lnTo>
                      <a:lnTo>
                        <a:pt x="6245" y="4542"/>
                      </a:lnTo>
                      <a:lnTo>
                        <a:pt x="6235" y="4544"/>
                      </a:lnTo>
                      <a:lnTo>
                        <a:pt x="6229" y="4544"/>
                      </a:lnTo>
                      <a:lnTo>
                        <a:pt x="6233" y="4547"/>
                      </a:lnTo>
                      <a:lnTo>
                        <a:pt x="6238" y="4551"/>
                      </a:lnTo>
                      <a:lnTo>
                        <a:pt x="6244" y="4553"/>
                      </a:lnTo>
                      <a:lnTo>
                        <a:pt x="6251" y="4554"/>
                      </a:lnTo>
                      <a:lnTo>
                        <a:pt x="6267" y="4556"/>
                      </a:lnTo>
                      <a:lnTo>
                        <a:pt x="6286" y="4556"/>
                      </a:lnTo>
                      <a:lnTo>
                        <a:pt x="6327" y="4556"/>
                      </a:lnTo>
                      <a:lnTo>
                        <a:pt x="6364" y="4556"/>
                      </a:lnTo>
                      <a:lnTo>
                        <a:pt x="6365" y="4560"/>
                      </a:lnTo>
                      <a:lnTo>
                        <a:pt x="6367" y="4563"/>
                      </a:lnTo>
                      <a:lnTo>
                        <a:pt x="6370" y="4564"/>
                      </a:lnTo>
                      <a:lnTo>
                        <a:pt x="6373" y="4565"/>
                      </a:lnTo>
                      <a:lnTo>
                        <a:pt x="6381" y="4567"/>
                      </a:lnTo>
                      <a:lnTo>
                        <a:pt x="6389" y="4569"/>
                      </a:lnTo>
                      <a:lnTo>
                        <a:pt x="6389" y="4572"/>
                      </a:lnTo>
                      <a:lnTo>
                        <a:pt x="6390" y="4575"/>
                      </a:lnTo>
                      <a:lnTo>
                        <a:pt x="6391" y="4579"/>
                      </a:lnTo>
                      <a:lnTo>
                        <a:pt x="6392" y="4581"/>
                      </a:lnTo>
                      <a:lnTo>
                        <a:pt x="6396" y="4584"/>
                      </a:lnTo>
                      <a:lnTo>
                        <a:pt x="6402" y="4585"/>
                      </a:lnTo>
                      <a:lnTo>
                        <a:pt x="6409" y="4586"/>
                      </a:lnTo>
                      <a:lnTo>
                        <a:pt x="6415" y="4587"/>
                      </a:lnTo>
                      <a:lnTo>
                        <a:pt x="6421" y="4590"/>
                      </a:lnTo>
                      <a:lnTo>
                        <a:pt x="6425" y="4593"/>
                      </a:lnTo>
                      <a:lnTo>
                        <a:pt x="6425" y="4605"/>
                      </a:lnTo>
                      <a:lnTo>
                        <a:pt x="6425" y="4618"/>
                      </a:lnTo>
                      <a:lnTo>
                        <a:pt x="6438" y="4618"/>
                      </a:lnTo>
                      <a:lnTo>
                        <a:pt x="6450" y="4618"/>
                      </a:lnTo>
                      <a:lnTo>
                        <a:pt x="6454" y="4625"/>
                      </a:lnTo>
                      <a:lnTo>
                        <a:pt x="6457" y="4635"/>
                      </a:lnTo>
                      <a:lnTo>
                        <a:pt x="6458" y="4640"/>
                      </a:lnTo>
                      <a:lnTo>
                        <a:pt x="6461" y="4643"/>
                      </a:lnTo>
                      <a:lnTo>
                        <a:pt x="6464" y="4643"/>
                      </a:lnTo>
                      <a:lnTo>
                        <a:pt x="6467" y="4643"/>
                      </a:lnTo>
                      <a:lnTo>
                        <a:pt x="6470" y="4643"/>
                      </a:lnTo>
                      <a:lnTo>
                        <a:pt x="6474" y="4642"/>
                      </a:lnTo>
                      <a:lnTo>
                        <a:pt x="6474" y="4689"/>
                      </a:lnTo>
                      <a:lnTo>
                        <a:pt x="6474" y="4737"/>
                      </a:lnTo>
                      <a:lnTo>
                        <a:pt x="6474" y="4784"/>
                      </a:lnTo>
                      <a:lnTo>
                        <a:pt x="6474" y="4831"/>
                      </a:lnTo>
                      <a:lnTo>
                        <a:pt x="6474" y="4879"/>
                      </a:lnTo>
                      <a:lnTo>
                        <a:pt x="6474" y="4926"/>
                      </a:lnTo>
                      <a:lnTo>
                        <a:pt x="6474" y="4974"/>
                      </a:lnTo>
                      <a:lnTo>
                        <a:pt x="6474" y="5021"/>
                      </a:lnTo>
                      <a:lnTo>
                        <a:pt x="6467" y="5018"/>
                      </a:lnTo>
                      <a:lnTo>
                        <a:pt x="6460" y="5018"/>
                      </a:lnTo>
                      <a:lnTo>
                        <a:pt x="6455" y="5020"/>
                      </a:lnTo>
                      <a:lnTo>
                        <a:pt x="6452" y="5024"/>
                      </a:lnTo>
                      <a:lnTo>
                        <a:pt x="6451" y="5028"/>
                      </a:lnTo>
                      <a:lnTo>
                        <a:pt x="6450" y="5034"/>
                      </a:lnTo>
                      <a:lnTo>
                        <a:pt x="6450" y="5039"/>
                      </a:lnTo>
                      <a:lnTo>
                        <a:pt x="6450" y="5046"/>
                      </a:lnTo>
                      <a:lnTo>
                        <a:pt x="6450" y="5051"/>
                      </a:lnTo>
                      <a:lnTo>
                        <a:pt x="6450" y="5058"/>
                      </a:lnTo>
                      <a:lnTo>
                        <a:pt x="6450" y="5064"/>
                      </a:lnTo>
                      <a:lnTo>
                        <a:pt x="6448" y="5068"/>
                      </a:lnTo>
                      <a:lnTo>
                        <a:pt x="6445" y="5070"/>
                      </a:lnTo>
                      <a:lnTo>
                        <a:pt x="6441" y="5073"/>
                      </a:lnTo>
                      <a:lnTo>
                        <a:pt x="6434" y="5073"/>
                      </a:lnTo>
                      <a:lnTo>
                        <a:pt x="6425" y="5070"/>
                      </a:lnTo>
                      <a:lnTo>
                        <a:pt x="6422" y="5102"/>
                      </a:lnTo>
                      <a:lnTo>
                        <a:pt x="6418" y="5132"/>
                      </a:lnTo>
                      <a:lnTo>
                        <a:pt x="6415" y="5163"/>
                      </a:lnTo>
                      <a:lnTo>
                        <a:pt x="6413" y="5193"/>
                      </a:lnTo>
                      <a:lnTo>
                        <a:pt x="6416" y="5214"/>
                      </a:lnTo>
                      <a:lnTo>
                        <a:pt x="6422" y="5243"/>
                      </a:lnTo>
                      <a:lnTo>
                        <a:pt x="6425" y="5260"/>
                      </a:lnTo>
                      <a:lnTo>
                        <a:pt x="6428" y="5277"/>
                      </a:lnTo>
                      <a:lnTo>
                        <a:pt x="6428" y="5296"/>
                      </a:lnTo>
                      <a:lnTo>
                        <a:pt x="6425" y="5315"/>
                      </a:lnTo>
                      <a:lnTo>
                        <a:pt x="6424" y="5315"/>
                      </a:lnTo>
                      <a:lnTo>
                        <a:pt x="6420" y="5319"/>
                      </a:lnTo>
                      <a:lnTo>
                        <a:pt x="6415" y="5323"/>
                      </a:lnTo>
                      <a:lnTo>
                        <a:pt x="6413" y="5327"/>
                      </a:lnTo>
                      <a:lnTo>
                        <a:pt x="6414" y="5340"/>
                      </a:lnTo>
                      <a:lnTo>
                        <a:pt x="6413" y="5352"/>
                      </a:lnTo>
                      <a:lnTo>
                        <a:pt x="6405" y="5359"/>
                      </a:lnTo>
                      <a:lnTo>
                        <a:pt x="6393" y="5369"/>
                      </a:lnTo>
                      <a:lnTo>
                        <a:pt x="6391" y="5372"/>
                      </a:lnTo>
                      <a:lnTo>
                        <a:pt x="6389" y="5376"/>
                      </a:lnTo>
                      <a:lnTo>
                        <a:pt x="6388" y="5381"/>
                      </a:lnTo>
                      <a:lnTo>
                        <a:pt x="6385" y="5385"/>
                      </a:lnTo>
                      <a:lnTo>
                        <a:pt x="6385" y="5391"/>
                      </a:lnTo>
                      <a:lnTo>
                        <a:pt x="6385" y="5398"/>
                      </a:lnTo>
                      <a:lnTo>
                        <a:pt x="6386" y="5404"/>
                      </a:lnTo>
                      <a:lnTo>
                        <a:pt x="6389" y="5413"/>
                      </a:lnTo>
                      <a:lnTo>
                        <a:pt x="6380" y="5415"/>
                      </a:lnTo>
                      <a:lnTo>
                        <a:pt x="6372" y="5420"/>
                      </a:lnTo>
                      <a:lnTo>
                        <a:pt x="6364" y="5424"/>
                      </a:lnTo>
                      <a:lnTo>
                        <a:pt x="6356" y="5430"/>
                      </a:lnTo>
                      <a:lnTo>
                        <a:pt x="6343" y="5440"/>
                      </a:lnTo>
                      <a:lnTo>
                        <a:pt x="6327" y="5450"/>
                      </a:lnTo>
                      <a:lnTo>
                        <a:pt x="6326" y="5453"/>
                      </a:lnTo>
                      <a:lnTo>
                        <a:pt x="6326" y="5458"/>
                      </a:lnTo>
                      <a:lnTo>
                        <a:pt x="6327" y="5463"/>
                      </a:lnTo>
                      <a:lnTo>
                        <a:pt x="6329" y="5468"/>
                      </a:lnTo>
                      <a:lnTo>
                        <a:pt x="6329" y="5473"/>
                      </a:lnTo>
                      <a:lnTo>
                        <a:pt x="6330" y="5478"/>
                      </a:lnTo>
                      <a:lnTo>
                        <a:pt x="6330" y="5482"/>
                      </a:lnTo>
                      <a:lnTo>
                        <a:pt x="6327" y="5487"/>
                      </a:lnTo>
                      <a:lnTo>
                        <a:pt x="6315" y="5487"/>
                      </a:lnTo>
                      <a:lnTo>
                        <a:pt x="6303" y="5487"/>
                      </a:lnTo>
                      <a:lnTo>
                        <a:pt x="6303" y="5499"/>
                      </a:lnTo>
                      <a:lnTo>
                        <a:pt x="6303" y="5511"/>
                      </a:lnTo>
                      <a:lnTo>
                        <a:pt x="6297" y="5513"/>
                      </a:lnTo>
                      <a:lnTo>
                        <a:pt x="6291" y="5514"/>
                      </a:lnTo>
                      <a:lnTo>
                        <a:pt x="6283" y="5515"/>
                      </a:lnTo>
                      <a:lnTo>
                        <a:pt x="6275" y="5517"/>
                      </a:lnTo>
                      <a:lnTo>
                        <a:pt x="6267" y="5519"/>
                      </a:lnTo>
                      <a:lnTo>
                        <a:pt x="6261" y="5522"/>
                      </a:lnTo>
                      <a:lnTo>
                        <a:pt x="6258" y="5524"/>
                      </a:lnTo>
                      <a:lnTo>
                        <a:pt x="6256" y="5528"/>
                      </a:lnTo>
                      <a:lnTo>
                        <a:pt x="6255" y="5531"/>
                      </a:lnTo>
                      <a:lnTo>
                        <a:pt x="6254" y="5534"/>
                      </a:lnTo>
                      <a:lnTo>
                        <a:pt x="6254" y="5538"/>
                      </a:lnTo>
                      <a:lnTo>
                        <a:pt x="6253" y="5540"/>
                      </a:lnTo>
                      <a:lnTo>
                        <a:pt x="6252" y="5542"/>
                      </a:lnTo>
                      <a:lnTo>
                        <a:pt x="6249" y="5543"/>
                      </a:lnTo>
                      <a:lnTo>
                        <a:pt x="6245" y="5547"/>
                      </a:lnTo>
                      <a:lnTo>
                        <a:pt x="6238" y="5548"/>
                      </a:lnTo>
                      <a:lnTo>
                        <a:pt x="6231" y="5550"/>
                      </a:lnTo>
                      <a:lnTo>
                        <a:pt x="6223" y="5552"/>
                      </a:lnTo>
                      <a:lnTo>
                        <a:pt x="6214" y="5556"/>
                      </a:lnTo>
                      <a:lnTo>
                        <a:pt x="6205" y="5559"/>
                      </a:lnTo>
                      <a:lnTo>
                        <a:pt x="6192" y="5572"/>
                      </a:lnTo>
                      <a:lnTo>
                        <a:pt x="6180" y="5583"/>
                      </a:lnTo>
                      <a:lnTo>
                        <a:pt x="6169" y="5579"/>
                      </a:lnTo>
                      <a:lnTo>
                        <a:pt x="6156" y="5571"/>
                      </a:lnTo>
                      <a:lnTo>
                        <a:pt x="6156" y="5573"/>
                      </a:lnTo>
                      <a:lnTo>
                        <a:pt x="6154" y="5578"/>
                      </a:lnTo>
                      <a:lnTo>
                        <a:pt x="6152" y="5580"/>
                      </a:lnTo>
                      <a:lnTo>
                        <a:pt x="6149" y="5582"/>
                      </a:lnTo>
                      <a:lnTo>
                        <a:pt x="6147" y="5583"/>
                      </a:lnTo>
                      <a:lnTo>
                        <a:pt x="6144" y="5583"/>
                      </a:lnTo>
                      <a:lnTo>
                        <a:pt x="6137" y="5584"/>
                      </a:lnTo>
                      <a:lnTo>
                        <a:pt x="6132" y="5586"/>
                      </a:lnTo>
                      <a:lnTo>
                        <a:pt x="6127" y="5587"/>
                      </a:lnTo>
                      <a:lnTo>
                        <a:pt x="6125" y="5589"/>
                      </a:lnTo>
                      <a:lnTo>
                        <a:pt x="6123" y="5592"/>
                      </a:lnTo>
                      <a:lnTo>
                        <a:pt x="6122" y="5597"/>
                      </a:lnTo>
                      <a:lnTo>
                        <a:pt x="6120" y="5602"/>
                      </a:lnTo>
                      <a:lnTo>
                        <a:pt x="6119" y="5608"/>
                      </a:lnTo>
                      <a:lnTo>
                        <a:pt x="6111" y="5606"/>
                      </a:lnTo>
                      <a:lnTo>
                        <a:pt x="6103" y="5603"/>
                      </a:lnTo>
                      <a:lnTo>
                        <a:pt x="6096" y="5603"/>
                      </a:lnTo>
                      <a:lnTo>
                        <a:pt x="6088" y="5605"/>
                      </a:lnTo>
                      <a:lnTo>
                        <a:pt x="6081" y="5607"/>
                      </a:lnTo>
                      <a:lnTo>
                        <a:pt x="6075" y="5610"/>
                      </a:lnTo>
                      <a:lnTo>
                        <a:pt x="6068" y="5615"/>
                      </a:lnTo>
                      <a:lnTo>
                        <a:pt x="6061" y="5619"/>
                      </a:lnTo>
                      <a:lnTo>
                        <a:pt x="6040" y="5640"/>
                      </a:lnTo>
                      <a:lnTo>
                        <a:pt x="6021" y="5657"/>
                      </a:lnTo>
                      <a:lnTo>
                        <a:pt x="6009" y="5657"/>
                      </a:lnTo>
                      <a:lnTo>
                        <a:pt x="5997" y="5657"/>
                      </a:lnTo>
                      <a:lnTo>
                        <a:pt x="5985" y="5669"/>
                      </a:lnTo>
                      <a:lnTo>
                        <a:pt x="5972" y="5681"/>
                      </a:lnTo>
                      <a:lnTo>
                        <a:pt x="5960" y="5695"/>
                      </a:lnTo>
                      <a:lnTo>
                        <a:pt x="5948" y="5706"/>
                      </a:lnTo>
                      <a:lnTo>
                        <a:pt x="5950" y="5714"/>
                      </a:lnTo>
                      <a:lnTo>
                        <a:pt x="5955" y="5724"/>
                      </a:lnTo>
                      <a:lnTo>
                        <a:pt x="5955" y="5726"/>
                      </a:lnTo>
                      <a:lnTo>
                        <a:pt x="5955" y="5728"/>
                      </a:lnTo>
                      <a:lnTo>
                        <a:pt x="5953" y="5730"/>
                      </a:lnTo>
                      <a:lnTo>
                        <a:pt x="5952" y="5731"/>
                      </a:lnTo>
                      <a:lnTo>
                        <a:pt x="5950" y="5732"/>
                      </a:lnTo>
                      <a:lnTo>
                        <a:pt x="5947" y="5732"/>
                      </a:lnTo>
                      <a:lnTo>
                        <a:pt x="5942" y="5731"/>
                      </a:lnTo>
                      <a:lnTo>
                        <a:pt x="5936" y="5730"/>
                      </a:lnTo>
                      <a:lnTo>
                        <a:pt x="5938" y="5741"/>
                      </a:lnTo>
                      <a:lnTo>
                        <a:pt x="5938" y="5751"/>
                      </a:lnTo>
                      <a:lnTo>
                        <a:pt x="5938" y="5760"/>
                      </a:lnTo>
                      <a:lnTo>
                        <a:pt x="5937" y="5768"/>
                      </a:lnTo>
                      <a:lnTo>
                        <a:pt x="5935" y="5785"/>
                      </a:lnTo>
                      <a:lnTo>
                        <a:pt x="5931" y="5799"/>
                      </a:lnTo>
                      <a:lnTo>
                        <a:pt x="5927" y="5814"/>
                      </a:lnTo>
                      <a:lnTo>
                        <a:pt x="5924" y="5829"/>
                      </a:lnTo>
                      <a:lnTo>
                        <a:pt x="5923" y="5837"/>
                      </a:lnTo>
                      <a:lnTo>
                        <a:pt x="5922" y="5846"/>
                      </a:lnTo>
                      <a:lnTo>
                        <a:pt x="5923" y="5855"/>
                      </a:lnTo>
                      <a:lnTo>
                        <a:pt x="5923" y="5865"/>
                      </a:lnTo>
                      <a:lnTo>
                        <a:pt x="5918" y="5864"/>
                      </a:lnTo>
                      <a:lnTo>
                        <a:pt x="5913" y="5863"/>
                      </a:lnTo>
                      <a:lnTo>
                        <a:pt x="5910" y="5864"/>
                      </a:lnTo>
                      <a:lnTo>
                        <a:pt x="5908" y="5865"/>
                      </a:lnTo>
                      <a:lnTo>
                        <a:pt x="5906" y="5866"/>
                      </a:lnTo>
                      <a:lnTo>
                        <a:pt x="5904" y="5869"/>
                      </a:lnTo>
                      <a:lnTo>
                        <a:pt x="5903" y="5872"/>
                      </a:lnTo>
                      <a:lnTo>
                        <a:pt x="5903" y="5875"/>
                      </a:lnTo>
                      <a:lnTo>
                        <a:pt x="5902" y="5883"/>
                      </a:lnTo>
                      <a:lnTo>
                        <a:pt x="5902" y="5889"/>
                      </a:lnTo>
                      <a:lnTo>
                        <a:pt x="5902" y="5896"/>
                      </a:lnTo>
                      <a:lnTo>
                        <a:pt x="5899" y="5902"/>
                      </a:lnTo>
                      <a:lnTo>
                        <a:pt x="5887" y="5902"/>
                      </a:lnTo>
                      <a:lnTo>
                        <a:pt x="5874" y="5902"/>
                      </a:lnTo>
                      <a:lnTo>
                        <a:pt x="5874" y="5905"/>
                      </a:lnTo>
                      <a:lnTo>
                        <a:pt x="5877" y="5909"/>
                      </a:lnTo>
                      <a:lnTo>
                        <a:pt x="5879" y="5913"/>
                      </a:lnTo>
                      <a:lnTo>
                        <a:pt x="5882" y="5917"/>
                      </a:lnTo>
                      <a:lnTo>
                        <a:pt x="5884" y="5921"/>
                      </a:lnTo>
                      <a:lnTo>
                        <a:pt x="5884" y="5923"/>
                      </a:lnTo>
                      <a:lnTo>
                        <a:pt x="5883" y="5925"/>
                      </a:lnTo>
                      <a:lnTo>
                        <a:pt x="5881" y="5925"/>
                      </a:lnTo>
                      <a:lnTo>
                        <a:pt x="5879" y="5926"/>
                      </a:lnTo>
                      <a:lnTo>
                        <a:pt x="5874" y="5926"/>
                      </a:lnTo>
                      <a:lnTo>
                        <a:pt x="5872" y="5927"/>
                      </a:lnTo>
                      <a:lnTo>
                        <a:pt x="5869" y="5928"/>
                      </a:lnTo>
                      <a:lnTo>
                        <a:pt x="5867" y="5932"/>
                      </a:lnTo>
                      <a:lnTo>
                        <a:pt x="5864" y="5934"/>
                      </a:lnTo>
                      <a:lnTo>
                        <a:pt x="5860" y="5942"/>
                      </a:lnTo>
                      <a:lnTo>
                        <a:pt x="5855" y="5951"/>
                      </a:lnTo>
                      <a:lnTo>
                        <a:pt x="5851" y="5959"/>
                      </a:lnTo>
                      <a:lnTo>
                        <a:pt x="5844" y="5967"/>
                      </a:lnTo>
                      <a:lnTo>
                        <a:pt x="5841" y="5971"/>
                      </a:lnTo>
                      <a:lnTo>
                        <a:pt x="5837" y="5973"/>
                      </a:lnTo>
                      <a:lnTo>
                        <a:pt x="5832" y="5975"/>
                      </a:lnTo>
                      <a:lnTo>
                        <a:pt x="5825" y="5975"/>
                      </a:lnTo>
                      <a:lnTo>
                        <a:pt x="5813" y="5986"/>
                      </a:lnTo>
                      <a:lnTo>
                        <a:pt x="5801" y="6000"/>
                      </a:lnTo>
                      <a:lnTo>
                        <a:pt x="5790" y="6015"/>
                      </a:lnTo>
                      <a:lnTo>
                        <a:pt x="5776" y="6035"/>
                      </a:lnTo>
                      <a:lnTo>
                        <a:pt x="5769" y="6045"/>
                      </a:lnTo>
                      <a:lnTo>
                        <a:pt x="5760" y="6055"/>
                      </a:lnTo>
                      <a:lnTo>
                        <a:pt x="5751" y="6065"/>
                      </a:lnTo>
                      <a:lnTo>
                        <a:pt x="5740" y="6073"/>
                      </a:lnTo>
                      <a:lnTo>
                        <a:pt x="5740" y="6085"/>
                      </a:lnTo>
                      <a:lnTo>
                        <a:pt x="5740" y="6097"/>
                      </a:lnTo>
                      <a:lnTo>
                        <a:pt x="5740" y="6110"/>
                      </a:lnTo>
                      <a:lnTo>
                        <a:pt x="5740" y="6122"/>
                      </a:lnTo>
                      <a:lnTo>
                        <a:pt x="5726" y="6130"/>
                      </a:lnTo>
                      <a:lnTo>
                        <a:pt x="5714" y="6140"/>
                      </a:lnTo>
                      <a:lnTo>
                        <a:pt x="5710" y="6145"/>
                      </a:lnTo>
                      <a:lnTo>
                        <a:pt x="5705" y="6152"/>
                      </a:lnTo>
                      <a:lnTo>
                        <a:pt x="5704" y="6161"/>
                      </a:lnTo>
                      <a:lnTo>
                        <a:pt x="5703" y="6171"/>
                      </a:lnTo>
                      <a:lnTo>
                        <a:pt x="5689" y="6171"/>
                      </a:lnTo>
                      <a:lnTo>
                        <a:pt x="5673" y="6171"/>
                      </a:lnTo>
                      <a:lnTo>
                        <a:pt x="5657" y="6171"/>
                      </a:lnTo>
                      <a:lnTo>
                        <a:pt x="5642" y="6171"/>
                      </a:lnTo>
                      <a:lnTo>
                        <a:pt x="5643" y="6175"/>
                      </a:lnTo>
                      <a:lnTo>
                        <a:pt x="5645" y="6178"/>
                      </a:lnTo>
                      <a:lnTo>
                        <a:pt x="5647" y="6180"/>
                      </a:lnTo>
                      <a:lnTo>
                        <a:pt x="5651" y="6181"/>
                      </a:lnTo>
                      <a:lnTo>
                        <a:pt x="5658" y="6182"/>
                      </a:lnTo>
                      <a:lnTo>
                        <a:pt x="5666" y="6183"/>
                      </a:lnTo>
                      <a:lnTo>
                        <a:pt x="5665" y="6188"/>
                      </a:lnTo>
                      <a:lnTo>
                        <a:pt x="5662" y="6191"/>
                      </a:lnTo>
                      <a:lnTo>
                        <a:pt x="5658" y="6193"/>
                      </a:lnTo>
                      <a:lnTo>
                        <a:pt x="5653" y="6194"/>
                      </a:lnTo>
                      <a:lnTo>
                        <a:pt x="5642" y="6195"/>
                      </a:lnTo>
                      <a:lnTo>
                        <a:pt x="5630" y="6195"/>
                      </a:lnTo>
                      <a:lnTo>
                        <a:pt x="5624" y="6199"/>
                      </a:lnTo>
                      <a:lnTo>
                        <a:pt x="5620" y="6203"/>
                      </a:lnTo>
                      <a:lnTo>
                        <a:pt x="5615" y="6209"/>
                      </a:lnTo>
                      <a:lnTo>
                        <a:pt x="5612" y="6214"/>
                      </a:lnTo>
                      <a:lnTo>
                        <a:pt x="5610" y="6221"/>
                      </a:lnTo>
                      <a:lnTo>
                        <a:pt x="5607" y="6229"/>
                      </a:lnTo>
                      <a:lnTo>
                        <a:pt x="5606" y="6237"/>
                      </a:lnTo>
                      <a:lnTo>
                        <a:pt x="5605" y="6244"/>
                      </a:lnTo>
                      <a:lnTo>
                        <a:pt x="5601" y="6240"/>
                      </a:lnTo>
                      <a:lnTo>
                        <a:pt x="5595" y="6238"/>
                      </a:lnTo>
                      <a:lnTo>
                        <a:pt x="5591" y="6237"/>
                      </a:lnTo>
                      <a:lnTo>
                        <a:pt x="5587" y="6237"/>
                      </a:lnTo>
                      <a:lnTo>
                        <a:pt x="5585" y="6240"/>
                      </a:lnTo>
                      <a:lnTo>
                        <a:pt x="5583" y="6243"/>
                      </a:lnTo>
                      <a:lnTo>
                        <a:pt x="5582" y="6249"/>
                      </a:lnTo>
                      <a:lnTo>
                        <a:pt x="5581" y="6257"/>
                      </a:lnTo>
                      <a:lnTo>
                        <a:pt x="5577" y="6257"/>
                      </a:lnTo>
                      <a:lnTo>
                        <a:pt x="5575" y="6254"/>
                      </a:lnTo>
                      <a:lnTo>
                        <a:pt x="5573" y="6251"/>
                      </a:lnTo>
                      <a:lnTo>
                        <a:pt x="5572" y="6248"/>
                      </a:lnTo>
                      <a:lnTo>
                        <a:pt x="5571" y="6240"/>
                      </a:lnTo>
                      <a:lnTo>
                        <a:pt x="5568" y="6232"/>
                      </a:lnTo>
                      <a:lnTo>
                        <a:pt x="5556" y="6233"/>
                      </a:lnTo>
                      <a:lnTo>
                        <a:pt x="5545" y="6232"/>
                      </a:lnTo>
                      <a:lnTo>
                        <a:pt x="5541" y="6231"/>
                      </a:lnTo>
                      <a:lnTo>
                        <a:pt x="5536" y="6229"/>
                      </a:lnTo>
                      <a:lnTo>
                        <a:pt x="5534" y="6224"/>
                      </a:lnTo>
                      <a:lnTo>
                        <a:pt x="5532" y="6220"/>
                      </a:lnTo>
                      <a:lnTo>
                        <a:pt x="5525" y="6228"/>
                      </a:lnTo>
                      <a:lnTo>
                        <a:pt x="5518" y="6237"/>
                      </a:lnTo>
                      <a:lnTo>
                        <a:pt x="5514" y="6241"/>
                      </a:lnTo>
                      <a:lnTo>
                        <a:pt x="5509" y="6243"/>
                      </a:lnTo>
                      <a:lnTo>
                        <a:pt x="5504" y="6245"/>
                      </a:lnTo>
                      <a:lnTo>
                        <a:pt x="5495" y="6244"/>
                      </a:lnTo>
                      <a:lnTo>
                        <a:pt x="5495" y="6250"/>
                      </a:lnTo>
                      <a:lnTo>
                        <a:pt x="5495" y="6255"/>
                      </a:lnTo>
                      <a:lnTo>
                        <a:pt x="5496" y="6260"/>
                      </a:lnTo>
                      <a:lnTo>
                        <a:pt x="5497" y="6263"/>
                      </a:lnTo>
                      <a:lnTo>
                        <a:pt x="5500" y="6271"/>
                      </a:lnTo>
                      <a:lnTo>
                        <a:pt x="5505" y="6278"/>
                      </a:lnTo>
                      <a:lnTo>
                        <a:pt x="5510" y="6283"/>
                      </a:lnTo>
                      <a:lnTo>
                        <a:pt x="5515" y="6290"/>
                      </a:lnTo>
                      <a:lnTo>
                        <a:pt x="5518" y="6298"/>
                      </a:lnTo>
                      <a:lnTo>
                        <a:pt x="5519" y="6306"/>
                      </a:lnTo>
                      <a:lnTo>
                        <a:pt x="5519" y="6311"/>
                      </a:lnTo>
                      <a:lnTo>
                        <a:pt x="5519" y="6317"/>
                      </a:lnTo>
                      <a:lnTo>
                        <a:pt x="5517" y="6322"/>
                      </a:lnTo>
                      <a:lnTo>
                        <a:pt x="5515" y="6327"/>
                      </a:lnTo>
                      <a:lnTo>
                        <a:pt x="5509" y="6337"/>
                      </a:lnTo>
                      <a:lnTo>
                        <a:pt x="5504" y="6347"/>
                      </a:lnTo>
                      <a:lnTo>
                        <a:pt x="5502" y="6351"/>
                      </a:lnTo>
                      <a:lnTo>
                        <a:pt x="5499" y="6356"/>
                      </a:lnTo>
                      <a:lnTo>
                        <a:pt x="5498" y="6359"/>
                      </a:lnTo>
                      <a:lnTo>
                        <a:pt x="5498" y="6363"/>
                      </a:lnTo>
                      <a:lnTo>
                        <a:pt x="5498" y="6368"/>
                      </a:lnTo>
                      <a:lnTo>
                        <a:pt x="5500" y="6371"/>
                      </a:lnTo>
                      <a:lnTo>
                        <a:pt x="5503" y="6376"/>
                      </a:lnTo>
                      <a:lnTo>
                        <a:pt x="5507" y="6379"/>
                      </a:lnTo>
                      <a:lnTo>
                        <a:pt x="5506" y="6383"/>
                      </a:lnTo>
                      <a:lnTo>
                        <a:pt x="5504" y="6387"/>
                      </a:lnTo>
                      <a:lnTo>
                        <a:pt x="5499" y="6390"/>
                      </a:lnTo>
                      <a:lnTo>
                        <a:pt x="5495" y="6391"/>
                      </a:lnTo>
                      <a:lnTo>
                        <a:pt x="5485" y="6392"/>
                      </a:lnTo>
                      <a:lnTo>
                        <a:pt x="5473" y="6392"/>
                      </a:lnTo>
                      <a:lnTo>
                        <a:pt x="5459" y="6392"/>
                      </a:lnTo>
                      <a:lnTo>
                        <a:pt x="5448" y="6393"/>
                      </a:lnTo>
                      <a:lnTo>
                        <a:pt x="5444" y="6395"/>
                      </a:lnTo>
                      <a:lnTo>
                        <a:pt x="5439" y="6397"/>
                      </a:lnTo>
                      <a:lnTo>
                        <a:pt x="5436" y="6400"/>
                      </a:lnTo>
                      <a:lnTo>
                        <a:pt x="5434" y="6403"/>
                      </a:lnTo>
                      <a:lnTo>
                        <a:pt x="5431" y="6403"/>
                      </a:lnTo>
                      <a:lnTo>
                        <a:pt x="5429" y="6403"/>
                      </a:lnTo>
                      <a:lnTo>
                        <a:pt x="5428" y="6405"/>
                      </a:lnTo>
                      <a:lnTo>
                        <a:pt x="5427" y="6406"/>
                      </a:lnTo>
                      <a:lnTo>
                        <a:pt x="5426" y="6409"/>
                      </a:lnTo>
                      <a:lnTo>
                        <a:pt x="5425" y="6412"/>
                      </a:lnTo>
                      <a:lnTo>
                        <a:pt x="5425" y="6417"/>
                      </a:lnTo>
                      <a:lnTo>
                        <a:pt x="5425" y="6421"/>
                      </a:lnTo>
                      <a:lnTo>
                        <a:pt x="5424" y="6426"/>
                      </a:lnTo>
                      <a:lnTo>
                        <a:pt x="5421" y="6428"/>
                      </a:lnTo>
                      <a:lnTo>
                        <a:pt x="5416" y="6431"/>
                      </a:lnTo>
                      <a:lnTo>
                        <a:pt x="5407" y="6433"/>
                      </a:lnTo>
                      <a:lnTo>
                        <a:pt x="5398" y="6435"/>
                      </a:lnTo>
                      <a:lnTo>
                        <a:pt x="5389" y="6436"/>
                      </a:lnTo>
                      <a:lnTo>
                        <a:pt x="5385" y="6438"/>
                      </a:lnTo>
                      <a:lnTo>
                        <a:pt x="5380" y="6439"/>
                      </a:lnTo>
                      <a:lnTo>
                        <a:pt x="5377" y="6441"/>
                      </a:lnTo>
                      <a:lnTo>
                        <a:pt x="5375" y="6445"/>
                      </a:lnTo>
                      <a:lnTo>
                        <a:pt x="5372" y="6448"/>
                      </a:lnTo>
                      <a:lnTo>
                        <a:pt x="5371" y="6452"/>
                      </a:lnTo>
                      <a:lnTo>
                        <a:pt x="5371" y="6458"/>
                      </a:lnTo>
                      <a:lnTo>
                        <a:pt x="5374" y="6465"/>
                      </a:lnTo>
                      <a:lnTo>
                        <a:pt x="5367" y="6461"/>
                      </a:lnTo>
                      <a:lnTo>
                        <a:pt x="5360" y="6458"/>
                      </a:lnTo>
                      <a:lnTo>
                        <a:pt x="5352" y="6456"/>
                      </a:lnTo>
                      <a:lnTo>
                        <a:pt x="5345" y="6454"/>
                      </a:lnTo>
                      <a:lnTo>
                        <a:pt x="5336" y="6452"/>
                      </a:lnTo>
                      <a:lnTo>
                        <a:pt x="5326" y="6451"/>
                      </a:lnTo>
                      <a:lnTo>
                        <a:pt x="5316" y="6451"/>
                      </a:lnTo>
                      <a:lnTo>
                        <a:pt x="5307" y="6451"/>
                      </a:lnTo>
                      <a:lnTo>
                        <a:pt x="5297" y="6452"/>
                      </a:lnTo>
                      <a:lnTo>
                        <a:pt x="5288" y="6454"/>
                      </a:lnTo>
                      <a:lnTo>
                        <a:pt x="5279" y="6456"/>
                      </a:lnTo>
                      <a:lnTo>
                        <a:pt x="5271" y="6459"/>
                      </a:lnTo>
                      <a:lnTo>
                        <a:pt x="5264" y="6462"/>
                      </a:lnTo>
                      <a:lnTo>
                        <a:pt x="5258" y="6467"/>
                      </a:lnTo>
                      <a:lnTo>
                        <a:pt x="5253" y="6471"/>
                      </a:lnTo>
                      <a:lnTo>
                        <a:pt x="5251" y="6477"/>
                      </a:lnTo>
                      <a:lnTo>
                        <a:pt x="5252" y="6481"/>
                      </a:lnTo>
                      <a:lnTo>
                        <a:pt x="5253" y="6484"/>
                      </a:lnTo>
                      <a:lnTo>
                        <a:pt x="5256" y="6485"/>
                      </a:lnTo>
                      <a:lnTo>
                        <a:pt x="5258" y="6485"/>
                      </a:lnTo>
                      <a:lnTo>
                        <a:pt x="5260" y="6484"/>
                      </a:lnTo>
                      <a:lnTo>
                        <a:pt x="5261" y="6482"/>
                      </a:lnTo>
                      <a:lnTo>
                        <a:pt x="5262" y="6479"/>
                      </a:lnTo>
                      <a:lnTo>
                        <a:pt x="5263" y="6477"/>
                      </a:lnTo>
                      <a:lnTo>
                        <a:pt x="5268" y="6478"/>
                      </a:lnTo>
                      <a:lnTo>
                        <a:pt x="5271" y="6479"/>
                      </a:lnTo>
                      <a:lnTo>
                        <a:pt x="5273" y="6480"/>
                      </a:lnTo>
                      <a:lnTo>
                        <a:pt x="5275" y="6482"/>
                      </a:lnTo>
                      <a:lnTo>
                        <a:pt x="5273" y="6485"/>
                      </a:lnTo>
                      <a:lnTo>
                        <a:pt x="5273" y="6487"/>
                      </a:lnTo>
                      <a:lnTo>
                        <a:pt x="5271" y="6490"/>
                      </a:lnTo>
                      <a:lnTo>
                        <a:pt x="5269" y="6492"/>
                      </a:lnTo>
                      <a:lnTo>
                        <a:pt x="5262" y="6498"/>
                      </a:lnTo>
                      <a:lnTo>
                        <a:pt x="5254" y="6501"/>
                      </a:lnTo>
                      <a:lnTo>
                        <a:pt x="5250" y="6502"/>
                      </a:lnTo>
                      <a:lnTo>
                        <a:pt x="5247" y="6504"/>
                      </a:lnTo>
                      <a:lnTo>
                        <a:pt x="5242" y="6502"/>
                      </a:lnTo>
                      <a:lnTo>
                        <a:pt x="5239" y="6501"/>
                      </a:lnTo>
                      <a:lnTo>
                        <a:pt x="5239" y="6507"/>
                      </a:lnTo>
                      <a:lnTo>
                        <a:pt x="5238" y="6512"/>
                      </a:lnTo>
                      <a:lnTo>
                        <a:pt x="5237" y="6518"/>
                      </a:lnTo>
                      <a:lnTo>
                        <a:pt x="5236" y="6524"/>
                      </a:lnTo>
                      <a:lnTo>
                        <a:pt x="5230" y="6535"/>
                      </a:lnTo>
                      <a:lnTo>
                        <a:pt x="5224" y="6546"/>
                      </a:lnTo>
                      <a:lnTo>
                        <a:pt x="5220" y="6556"/>
                      </a:lnTo>
                      <a:lnTo>
                        <a:pt x="5218" y="6565"/>
                      </a:lnTo>
                      <a:lnTo>
                        <a:pt x="5218" y="6568"/>
                      </a:lnTo>
                      <a:lnTo>
                        <a:pt x="5220" y="6571"/>
                      </a:lnTo>
                      <a:lnTo>
                        <a:pt x="5222" y="6574"/>
                      </a:lnTo>
                      <a:lnTo>
                        <a:pt x="5227" y="6575"/>
                      </a:lnTo>
                      <a:lnTo>
                        <a:pt x="5226" y="6578"/>
                      </a:lnTo>
                      <a:lnTo>
                        <a:pt x="5223" y="6580"/>
                      </a:lnTo>
                      <a:lnTo>
                        <a:pt x="5221" y="6583"/>
                      </a:lnTo>
                      <a:lnTo>
                        <a:pt x="5218" y="6585"/>
                      </a:lnTo>
                      <a:lnTo>
                        <a:pt x="5213" y="6586"/>
                      </a:lnTo>
                      <a:lnTo>
                        <a:pt x="5209" y="6587"/>
                      </a:lnTo>
                      <a:lnTo>
                        <a:pt x="5206" y="6588"/>
                      </a:lnTo>
                      <a:lnTo>
                        <a:pt x="5202" y="6587"/>
                      </a:lnTo>
                      <a:lnTo>
                        <a:pt x="5198" y="6585"/>
                      </a:lnTo>
                      <a:lnTo>
                        <a:pt x="5192" y="6580"/>
                      </a:lnTo>
                      <a:lnTo>
                        <a:pt x="5190" y="6579"/>
                      </a:lnTo>
                      <a:lnTo>
                        <a:pt x="5189" y="6577"/>
                      </a:lnTo>
                      <a:lnTo>
                        <a:pt x="5189" y="6576"/>
                      </a:lnTo>
                      <a:lnTo>
                        <a:pt x="5190" y="6575"/>
                      </a:lnTo>
                      <a:lnTo>
                        <a:pt x="5179" y="6580"/>
                      </a:lnTo>
                      <a:lnTo>
                        <a:pt x="5165" y="6587"/>
                      </a:lnTo>
                      <a:lnTo>
                        <a:pt x="5162" y="6587"/>
                      </a:lnTo>
                      <a:lnTo>
                        <a:pt x="5159" y="6587"/>
                      </a:lnTo>
                      <a:lnTo>
                        <a:pt x="5157" y="6586"/>
                      </a:lnTo>
                      <a:lnTo>
                        <a:pt x="5154" y="6585"/>
                      </a:lnTo>
                      <a:lnTo>
                        <a:pt x="5153" y="6581"/>
                      </a:lnTo>
                      <a:lnTo>
                        <a:pt x="5152" y="6577"/>
                      </a:lnTo>
                      <a:lnTo>
                        <a:pt x="5152" y="6570"/>
                      </a:lnTo>
                      <a:lnTo>
                        <a:pt x="5152" y="6563"/>
                      </a:lnTo>
                      <a:lnTo>
                        <a:pt x="5144" y="6570"/>
                      </a:lnTo>
                      <a:lnTo>
                        <a:pt x="5139" y="6579"/>
                      </a:lnTo>
                      <a:lnTo>
                        <a:pt x="5135" y="6583"/>
                      </a:lnTo>
                      <a:lnTo>
                        <a:pt x="5133" y="6584"/>
                      </a:lnTo>
                      <a:lnTo>
                        <a:pt x="5131" y="6581"/>
                      </a:lnTo>
                      <a:lnTo>
                        <a:pt x="5129" y="6575"/>
                      </a:lnTo>
                      <a:lnTo>
                        <a:pt x="5125" y="6577"/>
                      </a:lnTo>
                      <a:lnTo>
                        <a:pt x="5123" y="6580"/>
                      </a:lnTo>
                      <a:lnTo>
                        <a:pt x="5122" y="6585"/>
                      </a:lnTo>
                      <a:lnTo>
                        <a:pt x="5122" y="6589"/>
                      </a:lnTo>
                      <a:lnTo>
                        <a:pt x="5123" y="6601"/>
                      </a:lnTo>
                      <a:lnTo>
                        <a:pt x="5126" y="6616"/>
                      </a:lnTo>
                      <a:lnTo>
                        <a:pt x="5135" y="6647"/>
                      </a:lnTo>
                      <a:lnTo>
                        <a:pt x="5141" y="6673"/>
                      </a:lnTo>
                      <a:lnTo>
                        <a:pt x="5141" y="6678"/>
                      </a:lnTo>
                      <a:lnTo>
                        <a:pt x="5142" y="6683"/>
                      </a:lnTo>
                      <a:lnTo>
                        <a:pt x="5141" y="6687"/>
                      </a:lnTo>
                      <a:lnTo>
                        <a:pt x="5140" y="6691"/>
                      </a:lnTo>
                      <a:lnTo>
                        <a:pt x="5138" y="6695"/>
                      </a:lnTo>
                      <a:lnTo>
                        <a:pt x="5133" y="6699"/>
                      </a:lnTo>
                      <a:lnTo>
                        <a:pt x="5129" y="6703"/>
                      </a:lnTo>
                      <a:lnTo>
                        <a:pt x="5123" y="6707"/>
                      </a:lnTo>
                      <a:lnTo>
                        <a:pt x="5119" y="6714"/>
                      </a:lnTo>
                      <a:lnTo>
                        <a:pt x="5116" y="6722"/>
                      </a:lnTo>
                      <a:lnTo>
                        <a:pt x="5114" y="6735"/>
                      </a:lnTo>
                      <a:lnTo>
                        <a:pt x="5110" y="6747"/>
                      </a:lnTo>
                      <a:lnTo>
                        <a:pt x="5109" y="6751"/>
                      </a:lnTo>
                      <a:lnTo>
                        <a:pt x="5106" y="6753"/>
                      </a:lnTo>
                      <a:lnTo>
                        <a:pt x="5103" y="6755"/>
                      </a:lnTo>
                      <a:lnTo>
                        <a:pt x="5100" y="6757"/>
                      </a:lnTo>
                      <a:lnTo>
                        <a:pt x="5096" y="6758"/>
                      </a:lnTo>
                      <a:lnTo>
                        <a:pt x="5091" y="6758"/>
                      </a:lnTo>
                      <a:lnTo>
                        <a:pt x="5085" y="6759"/>
                      </a:lnTo>
                      <a:lnTo>
                        <a:pt x="5080" y="6758"/>
                      </a:lnTo>
                      <a:lnTo>
                        <a:pt x="5079" y="6761"/>
                      </a:lnTo>
                      <a:lnTo>
                        <a:pt x="5079" y="6763"/>
                      </a:lnTo>
                      <a:lnTo>
                        <a:pt x="5080" y="6765"/>
                      </a:lnTo>
                      <a:lnTo>
                        <a:pt x="5081" y="6767"/>
                      </a:lnTo>
                      <a:lnTo>
                        <a:pt x="5085" y="6771"/>
                      </a:lnTo>
                      <a:lnTo>
                        <a:pt x="5090" y="6774"/>
                      </a:lnTo>
                      <a:lnTo>
                        <a:pt x="5099" y="6778"/>
                      </a:lnTo>
                      <a:lnTo>
                        <a:pt x="5104" y="6783"/>
                      </a:lnTo>
                      <a:lnTo>
                        <a:pt x="5104" y="6786"/>
                      </a:lnTo>
                      <a:lnTo>
                        <a:pt x="5104" y="6788"/>
                      </a:lnTo>
                      <a:lnTo>
                        <a:pt x="5103" y="6790"/>
                      </a:lnTo>
                      <a:lnTo>
                        <a:pt x="5102" y="6791"/>
                      </a:lnTo>
                      <a:lnTo>
                        <a:pt x="5099" y="6791"/>
                      </a:lnTo>
                      <a:lnTo>
                        <a:pt x="5095" y="6788"/>
                      </a:lnTo>
                      <a:lnTo>
                        <a:pt x="5091" y="6786"/>
                      </a:lnTo>
                      <a:lnTo>
                        <a:pt x="5086" y="6784"/>
                      </a:lnTo>
                      <a:lnTo>
                        <a:pt x="5082" y="6783"/>
                      </a:lnTo>
                      <a:lnTo>
                        <a:pt x="5080" y="6783"/>
                      </a:lnTo>
                      <a:lnTo>
                        <a:pt x="5076" y="6786"/>
                      </a:lnTo>
                      <a:lnTo>
                        <a:pt x="5074" y="6792"/>
                      </a:lnTo>
                      <a:lnTo>
                        <a:pt x="5072" y="6800"/>
                      </a:lnTo>
                      <a:lnTo>
                        <a:pt x="5071" y="6806"/>
                      </a:lnTo>
                      <a:lnTo>
                        <a:pt x="5072" y="6813"/>
                      </a:lnTo>
                      <a:lnTo>
                        <a:pt x="5073" y="6817"/>
                      </a:lnTo>
                      <a:lnTo>
                        <a:pt x="5074" y="6820"/>
                      </a:lnTo>
                      <a:lnTo>
                        <a:pt x="5075" y="6821"/>
                      </a:lnTo>
                      <a:lnTo>
                        <a:pt x="5078" y="6821"/>
                      </a:lnTo>
                      <a:lnTo>
                        <a:pt x="5080" y="6820"/>
                      </a:lnTo>
                      <a:lnTo>
                        <a:pt x="5078" y="6824"/>
                      </a:lnTo>
                      <a:lnTo>
                        <a:pt x="5075" y="6826"/>
                      </a:lnTo>
                      <a:lnTo>
                        <a:pt x="5073" y="6827"/>
                      </a:lnTo>
                      <a:lnTo>
                        <a:pt x="5070" y="6826"/>
                      </a:lnTo>
                      <a:lnTo>
                        <a:pt x="5063" y="6822"/>
                      </a:lnTo>
                      <a:lnTo>
                        <a:pt x="5055" y="6820"/>
                      </a:lnTo>
                      <a:lnTo>
                        <a:pt x="5055" y="6821"/>
                      </a:lnTo>
                      <a:lnTo>
                        <a:pt x="5055" y="6823"/>
                      </a:lnTo>
                      <a:lnTo>
                        <a:pt x="5054" y="6825"/>
                      </a:lnTo>
                      <a:lnTo>
                        <a:pt x="5052" y="6828"/>
                      </a:lnTo>
                      <a:lnTo>
                        <a:pt x="5050" y="6832"/>
                      </a:lnTo>
                      <a:lnTo>
                        <a:pt x="5047" y="6833"/>
                      </a:lnTo>
                      <a:lnTo>
                        <a:pt x="5045" y="6834"/>
                      </a:lnTo>
                      <a:lnTo>
                        <a:pt x="5043" y="6832"/>
                      </a:lnTo>
                      <a:lnTo>
                        <a:pt x="5036" y="6825"/>
                      </a:lnTo>
                      <a:lnTo>
                        <a:pt x="5034" y="6822"/>
                      </a:lnTo>
                      <a:lnTo>
                        <a:pt x="5034" y="6823"/>
                      </a:lnTo>
                      <a:lnTo>
                        <a:pt x="5035" y="6827"/>
                      </a:lnTo>
                      <a:lnTo>
                        <a:pt x="5036" y="6834"/>
                      </a:lnTo>
                      <a:lnTo>
                        <a:pt x="5037" y="6841"/>
                      </a:lnTo>
                      <a:lnTo>
                        <a:pt x="5036" y="6845"/>
                      </a:lnTo>
                      <a:lnTo>
                        <a:pt x="5035" y="6849"/>
                      </a:lnTo>
                      <a:lnTo>
                        <a:pt x="5033" y="6853"/>
                      </a:lnTo>
                      <a:lnTo>
                        <a:pt x="5031" y="6856"/>
                      </a:lnTo>
                      <a:lnTo>
                        <a:pt x="5026" y="6860"/>
                      </a:lnTo>
                      <a:lnTo>
                        <a:pt x="5023" y="6863"/>
                      </a:lnTo>
                      <a:lnTo>
                        <a:pt x="5020" y="6864"/>
                      </a:lnTo>
                      <a:lnTo>
                        <a:pt x="5017" y="6865"/>
                      </a:lnTo>
                      <a:lnTo>
                        <a:pt x="5012" y="6864"/>
                      </a:lnTo>
                      <a:lnTo>
                        <a:pt x="5007" y="6863"/>
                      </a:lnTo>
                      <a:lnTo>
                        <a:pt x="5002" y="6862"/>
                      </a:lnTo>
                      <a:lnTo>
                        <a:pt x="4996" y="6861"/>
                      </a:lnTo>
                      <a:lnTo>
                        <a:pt x="4993" y="6862"/>
                      </a:lnTo>
                      <a:lnTo>
                        <a:pt x="4990" y="6863"/>
                      </a:lnTo>
                      <a:lnTo>
                        <a:pt x="4985" y="6865"/>
                      </a:lnTo>
                      <a:lnTo>
                        <a:pt x="4982" y="6869"/>
                      </a:lnTo>
                      <a:lnTo>
                        <a:pt x="4980" y="6874"/>
                      </a:lnTo>
                      <a:lnTo>
                        <a:pt x="4980" y="6879"/>
                      </a:lnTo>
                      <a:lnTo>
                        <a:pt x="4981" y="6883"/>
                      </a:lnTo>
                      <a:lnTo>
                        <a:pt x="4983" y="6886"/>
                      </a:lnTo>
                      <a:lnTo>
                        <a:pt x="4990" y="6893"/>
                      </a:lnTo>
                      <a:lnTo>
                        <a:pt x="4998" y="6897"/>
                      </a:lnTo>
                      <a:lnTo>
                        <a:pt x="5002" y="6900"/>
                      </a:lnTo>
                      <a:lnTo>
                        <a:pt x="5005" y="6902"/>
                      </a:lnTo>
                      <a:lnTo>
                        <a:pt x="5007" y="6904"/>
                      </a:lnTo>
                      <a:lnTo>
                        <a:pt x="5009" y="6906"/>
                      </a:lnTo>
                      <a:lnTo>
                        <a:pt x="5007" y="6909"/>
                      </a:lnTo>
                      <a:lnTo>
                        <a:pt x="5005" y="6911"/>
                      </a:lnTo>
                      <a:lnTo>
                        <a:pt x="5001" y="6914"/>
                      </a:lnTo>
                      <a:lnTo>
                        <a:pt x="4994" y="6918"/>
                      </a:lnTo>
                      <a:lnTo>
                        <a:pt x="4995" y="6922"/>
                      </a:lnTo>
                      <a:lnTo>
                        <a:pt x="4998" y="6925"/>
                      </a:lnTo>
                      <a:lnTo>
                        <a:pt x="5002" y="6928"/>
                      </a:lnTo>
                      <a:lnTo>
                        <a:pt x="5007" y="6929"/>
                      </a:lnTo>
                      <a:lnTo>
                        <a:pt x="5019" y="6929"/>
                      </a:lnTo>
                      <a:lnTo>
                        <a:pt x="5031" y="6930"/>
                      </a:lnTo>
                      <a:lnTo>
                        <a:pt x="5030" y="6939"/>
                      </a:lnTo>
                      <a:lnTo>
                        <a:pt x="5030" y="6946"/>
                      </a:lnTo>
                      <a:lnTo>
                        <a:pt x="5031" y="6953"/>
                      </a:lnTo>
                      <a:lnTo>
                        <a:pt x="5033" y="6958"/>
                      </a:lnTo>
                      <a:lnTo>
                        <a:pt x="5036" y="6962"/>
                      </a:lnTo>
                      <a:lnTo>
                        <a:pt x="5041" y="6965"/>
                      </a:lnTo>
                      <a:lnTo>
                        <a:pt x="5047" y="6966"/>
                      </a:lnTo>
                      <a:lnTo>
                        <a:pt x="5055" y="6966"/>
                      </a:lnTo>
                      <a:lnTo>
                        <a:pt x="5057" y="6972"/>
                      </a:lnTo>
                      <a:lnTo>
                        <a:pt x="5060" y="6976"/>
                      </a:lnTo>
                      <a:lnTo>
                        <a:pt x="5060" y="6981"/>
                      </a:lnTo>
                      <a:lnTo>
                        <a:pt x="5060" y="6985"/>
                      </a:lnTo>
                      <a:lnTo>
                        <a:pt x="5059" y="6989"/>
                      </a:lnTo>
                      <a:lnTo>
                        <a:pt x="5056" y="6992"/>
                      </a:lnTo>
                      <a:lnTo>
                        <a:pt x="5054" y="6995"/>
                      </a:lnTo>
                      <a:lnTo>
                        <a:pt x="5051" y="6999"/>
                      </a:lnTo>
                      <a:lnTo>
                        <a:pt x="5044" y="7003"/>
                      </a:lnTo>
                      <a:lnTo>
                        <a:pt x="5037" y="7008"/>
                      </a:lnTo>
                      <a:lnTo>
                        <a:pt x="5033" y="7012"/>
                      </a:lnTo>
                      <a:lnTo>
                        <a:pt x="5031" y="7015"/>
                      </a:lnTo>
                      <a:lnTo>
                        <a:pt x="5031" y="7018"/>
                      </a:lnTo>
                      <a:lnTo>
                        <a:pt x="5031" y="7021"/>
                      </a:lnTo>
                      <a:lnTo>
                        <a:pt x="5033" y="7023"/>
                      </a:lnTo>
                      <a:lnTo>
                        <a:pt x="5034" y="7027"/>
                      </a:lnTo>
                      <a:lnTo>
                        <a:pt x="5036" y="7028"/>
                      </a:lnTo>
                      <a:lnTo>
                        <a:pt x="5039" y="7029"/>
                      </a:lnTo>
                      <a:lnTo>
                        <a:pt x="5041" y="7029"/>
                      </a:lnTo>
                      <a:lnTo>
                        <a:pt x="5043" y="7028"/>
                      </a:lnTo>
                      <a:lnTo>
                        <a:pt x="5039" y="7032"/>
                      </a:lnTo>
                      <a:lnTo>
                        <a:pt x="5036" y="7034"/>
                      </a:lnTo>
                      <a:lnTo>
                        <a:pt x="5035" y="7034"/>
                      </a:lnTo>
                      <a:lnTo>
                        <a:pt x="5034" y="7033"/>
                      </a:lnTo>
                      <a:lnTo>
                        <a:pt x="5034" y="7032"/>
                      </a:lnTo>
                      <a:lnTo>
                        <a:pt x="5034" y="7030"/>
                      </a:lnTo>
                      <a:lnTo>
                        <a:pt x="5033" y="7029"/>
                      </a:lnTo>
                      <a:lnTo>
                        <a:pt x="5031" y="7028"/>
                      </a:lnTo>
                      <a:lnTo>
                        <a:pt x="5024" y="7029"/>
                      </a:lnTo>
                      <a:lnTo>
                        <a:pt x="5020" y="7032"/>
                      </a:lnTo>
                      <a:lnTo>
                        <a:pt x="5016" y="7037"/>
                      </a:lnTo>
                      <a:lnTo>
                        <a:pt x="5012" y="7041"/>
                      </a:lnTo>
                      <a:lnTo>
                        <a:pt x="5007" y="7045"/>
                      </a:lnTo>
                      <a:lnTo>
                        <a:pt x="5002" y="7049"/>
                      </a:lnTo>
                      <a:lnTo>
                        <a:pt x="4997" y="7051"/>
                      </a:lnTo>
                      <a:lnTo>
                        <a:pt x="4993" y="7052"/>
                      </a:lnTo>
                      <a:lnTo>
                        <a:pt x="4987" y="7052"/>
                      </a:lnTo>
                      <a:lnTo>
                        <a:pt x="4982" y="7052"/>
                      </a:lnTo>
                      <a:lnTo>
                        <a:pt x="4986" y="7060"/>
                      </a:lnTo>
                      <a:lnTo>
                        <a:pt x="4990" y="7065"/>
                      </a:lnTo>
                      <a:lnTo>
                        <a:pt x="4991" y="7068"/>
                      </a:lnTo>
                      <a:lnTo>
                        <a:pt x="4991" y="7070"/>
                      </a:lnTo>
                      <a:lnTo>
                        <a:pt x="4991" y="7072"/>
                      </a:lnTo>
                      <a:lnTo>
                        <a:pt x="4990" y="7073"/>
                      </a:lnTo>
                      <a:lnTo>
                        <a:pt x="4985" y="7077"/>
                      </a:lnTo>
                      <a:lnTo>
                        <a:pt x="4978" y="7078"/>
                      </a:lnTo>
                      <a:lnTo>
                        <a:pt x="4968" y="7078"/>
                      </a:lnTo>
                      <a:lnTo>
                        <a:pt x="4957" y="7077"/>
                      </a:lnTo>
                      <a:lnTo>
                        <a:pt x="4958" y="7082"/>
                      </a:lnTo>
                      <a:lnTo>
                        <a:pt x="4960" y="7088"/>
                      </a:lnTo>
                      <a:lnTo>
                        <a:pt x="4960" y="7092"/>
                      </a:lnTo>
                      <a:lnTo>
                        <a:pt x="4958" y="7097"/>
                      </a:lnTo>
                      <a:lnTo>
                        <a:pt x="4956" y="7103"/>
                      </a:lnTo>
                      <a:lnTo>
                        <a:pt x="4953" y="7109"/>
                      </a:lnTo>
                      <a:lnTo>
                        <a:pt x="4950" y="7114"/>
                      </a:lnTo>
                      <a:lnTo>
                        <a:pt x="4946" y="7121"/>
                      </a:lnTo>
                      <a:lnTo>
                        <a:pt x="4945" y="7124"/>
                      </a:lnTo>
                      <a:lnTo>
                        <a:pt x="4944" y="7128"/>
                      </a:lnTo>
                      <a:lnTo>
                        <a:pt x="4944" y="7132"/>
                      </a:lnTo>
                      <a:lnTo>
                        <a:pt x="4945" y="7138"/>
                      </a:lnTo>
                      <a:lnTo>
                        <a:pt x="4937" y="7139"/>
                      </a:lnTo>
                      <a:lnTo>
                        <a:pt x="4932" y="7141"/>
                      </a:lnTo>
                      <a:lnTo>
                        <a:pt x="4928" y="7144"/>
                      </a:lnTo>
                      <a:lnTo>
                        <a:pt x="4926" y="7148"/>
                      </a:lnTo>
                      <a:lnTo>
                        <a:pt x="4925" y="7152"/>
                      </a:lnTo>
                      <a:lnTo>
                        <a:pt x="4925" y="7156"/>
                      </a:lnTo>
                      <a:lnTo>
                        <a:pt x="4925" y="7160"/>
                      </a:lnTo>
                      <a:lnTo>
                        <a:pt x="4926" y="7163"/>
                      </a:lnTo>
                      <a:lnTo>
                        <a:pt x="4927" y="7167"/>
                      </a:lnTo>
                      <a:lnTo>
                        <a:pt x="4927" y="7169"/>
                      </a:lnTo>
                      <a:lnTo>
                        <a:pt x="4927" y="7171"/>
                      </a:lnTo>
                      <a:lnTo>
                        <a:pt x="4926" y="7171"/>
                      </a:lnTo>
                      <a:lnTo>
                        <a:pt x="4921" y="7170"/>
                      </a:lnTo>
                      <a:lnTo>
                        <a:pt x="4908" y="7162"/>
                      </a:lnTo>
                      <a:lnTo>
                        <a:pt x="4909" y="7172"/>
                      </a:lnTo>
                      <a:lnTo>
                        <a:pt x="4909" y="7182"/>
                      </a:lnTo>
                      <a:lnTo>
                        <a:pt x="4908" y="7192"/>
                      </a:lnTo>
                      <a:lnTo>
                        <a:pt x="4907" y="7203"/>
                      </a:lnTo>
                      <a:lnTo>
                        <a:pt x="4906" y="7213"/>
                      </a:lnTo>
                      <a:lnTo>
                        <a:pt x="4905" y="7225"/>
                      </a:lnTo>
                      <a:lnTo>
                        <a:pt x="4906" y="7236"/>
                      </a:lnTo>
                      <a:lnTo>
                        <a:pt x="4908" y="7248"/>
                      </a:lnTo>
                      <a:lnTo>
                        <a:pt x="4911" y="7252"/>
                      </a:lnTo>
                      <a:lnTo>
                        <a:pt x="4915" y="7257"/>
                      </a:lnTo>
                      <a:lnTo>
                        <a:pt x="4918" y="7260"/>
                      </a:lnTo>
                      <a:lnTo>
                        <a:pt x="4921" y="7260"/>
                      </a:lnTo>
                      <a:lnTo>
                        <a:pt x="4919" y="7267"/>
                      </a:lnTo>
                      <a:lnTo>
                        <a:pt x="4917" y="7272"/>
                      </a:lnTo>
                      <a:lnTo>
                        <a:pt x="4914" y="7277"/>
                      </a:lnTo>
                      <a:lnTo>
                        <a:pt x="4912" y="7282"/>
                      </a:lnTo>
                      <a:lnTo>
                        <a:pt x="4909" y="7287"/>
                      </a:lnTo>
                      <a:lnTo>
                        <a:pt x="4909" y="7294"/>
                      </a:lnTo>
                      <a:lnTo>
                        <a:pt x="4911" y="7297"/>
                      </a:lnTo>
                      <a:lnTo>
                        <a:pt x="4913" y="7300"/>
                      </a:lnTo>
                      <a:lnTo>
                        <a:pt x="4916" y="7305"/>
                      </a:lnTo>
                      <a:lnTo>
                        <a:pt x="4921" y="7309"/>
                      </a:lnTo>
                      <a:lnTo>
                        <a:pt x="4925" y="7315"/>
                      </a:lnTo>
                      <a:lnTo>
                        <a:pt x="4926" y="7321"/>
                      </a:lnTo>
                      <a:lnTo>
                        <a:pt x="4926" y="7327"/>
                      </a:lnTo>
                      <a:lnTo>
                        <a:pt x="4926" y="7334"/>
                      </a:lnTo>
                      <a:lnTo>
                        <a:pt x="4926" y="7340"/>
                      </a:lnTo>
                      <a:lnTo>
                        <a:pt x="4926" y="7349"/>
                      </a:lnTo>
                      <a:lnTo>
                        <a:pt x="4928" y="7359"/>
                      </a:lnTo>
                      <a:lnTo>
                        <a:pt x="4933" y="7370"/>
                      </a:lnTo>
                      <a:lnTo>
                        <a:pt x="4937" y="7379"/>
                      </a:lnTo>
                      <a:lnTo>
                        <a:pt x="4944" y="7387"/>
                      </a:lnTo>
                      <a:lnTo>
                        <a:pt x="4950" y="7394"/>
                      </a:lnTo>
                      <a:lnTo>
                        <a:pt x="4957" y="7400"/>
                      </a:lnTo>
                      <a:lnTo>
                        <a:pt x="4964" y="7407"/>
                      </a:lnTo>
                      <a:lnTo>
                        <a:pt x="4971" y="7414"/>
                      </a:lnTo>
                      <a:lnTo>
                        <a:pt x="4976" y="7423"/>
                      </a:lnTo>
                      <a:lnTo>
                        <a:pt x="4982" y="7432"/>
                      </a:lnTo>
                      <a:lnTo>
                        <a:pt x="4987" y="7435"/>
                      </a:lnTo>
                      <a:lnTo>
                        <a:pt x="4992" y="7437"/>
                      </a:lnTo>
                      <a:lnTo>
                        <a:pt x="4997" y="7438"/>
                      </a:lnTo>
                      <a:lnTo>
                        <a:pt x="5003" y="7439"/>
                      </a:lnTo>
                      <a:lnTo>
                        <a:pt x="5012" y="7437"/>
                      </a:lnTo>
                      <a:lnTo>
                        <a:pt x="5021" y="7435"/>
                      </a:lnTo>
                      <a:lnTo>
                        <a:pt x="5030" y="7433"/>
                      </a:lnTo>
                      <a:lnTo>
                        <a:pt x="5037" y="7432"/>
                      </a:lnTo>
                      <a:lnTo>
                        <a:pt x="5042" y="7433"/>
                      </a:lnTo>
                      <a:lnTo>
                        <a:pt x="5046" y="7435"/>
                      </a:lnTo>
                      <a:lnTo>
                        <a:pt x="5051" y="7439"/>
                      </a:lnTo>
                      <a:lnTo>
                        <a:pt x="5055" y="7444"/>
                      </a:lnTo>
                      <a:lnTo>
                        <a:pt x="5056" y="7450"/>
                      </a:lnTo>
                      <a:lnTo>
                        <a:pt x="5056" y="7456"/>
                      </a:lnTo>
                      <a:lnTo>
                        <a:pt x="5055" y="7461"/>
                      </a:lnTo>
                      <a:lnTo>
                        <a:pt x="5053" y="7464"/>
                      </a:lnTo>
                      <a:lnTo>
                        <a:pt x="5051" y="7466"/>
                      </a:lnTo>
                      <a:lnTo>
                        <a:pt x="5046" y="7468"/>
                      </a:lnTo>
                      <a:lnTo>
                        <a:pt x="5043" y="7468"/>
                      </a:lnTo>
                      <a:lnTo>
                        <a:pt x="5037" y="7469"/>
                      </a:lnTo>
                      <a:lnTo>
                        <a:pt x="5027" y="7468"/>
                      </a:lnTo>
                      <a:lnTo>
                        <a:pt x="5015" y="7467"/>
                      </a:lnTo>
                      <a:lnTo>
                        <a:pt x="5004" y="7467"/>
                      </a:lnTo>
                      <a:lnTo>
                        <a:pt x="4994" y="7468"/>
                      </a:lnTo>
                      <a:lnTo>
                        <a:pt x="4955" y="7478"/>
                      </a:lnTo>
                      <a:lnTo>
                        <a:pt x="4917" y="7488"/>
                      </a:lnTo>
                      <a:lnTo>
                        <a:pt x="4898" y="7493"/>
                      </a:lnTo>
                      <a:lnTo>
                        <a:pt x="4881" y="7495"/>
                      </a:lnTo>
                      <a:lnTo>
                        <a:pt x="4872" y="7495"/>
                      </a:lnTo>
                      <a:lnTo>
                        <a:pt x="4863" y="7495"/>
                      </a:lnTo>
                      <a:lnTo>
                        <a:pt x="4855" y="7494"/>
                      </a:lnTo>
                      <a:lnTo>
                        <a:pt x="4847" y="7493"/>
                      </a:lnTo>
                      <a:lnTo>
                        <a:pt x="4847" y="7482"/>
                      </a:lnTo>
                      <a:lnTo>
                        <a:pt x="4847" y="7468"/>
                      </a:lnTo>
                      <a:lnTo>
                        <a:pt x="4837" y="7469"/>
                      </a:lnTo>
                      <a:lnTo>
                        <a:pt x="4827" y="7471"/>
                      </a:lnTo>
                      <a:lnTo>
                        <a:pt x="4819" y="7471"/>
                      </a:lnTo>
                      <a:lnTo>
                        <a:pt x="4811" y="7469"/>
                      </a:lnTo>
                      <a:lnTo>
                        <a:pt x="4798" y="7466"/>
                      </a:lnTo>
                      <a:lnTo>
                        <a:pt x="4786" y="7462"/>
                      </a:lnTo>
                      <a:lnTo>
                        <a:pt x="4775" y="7456"/>
                      </a:lnTo>
                      <a:lnTo>
                        <a:pt x="4763" y="7450"/>
                      </a:lnTo>
                      <a:lnTo>
                        <a:pt x="4750" y="7446"/>
                      </a:lnTo>
                      <a:lnTo>
                        <a:pt x="4737" y="7444"/>
                      </a:lnTo>
                      <a:lnTo>
                        <a:pt x="4737" y="7435"/>
                      </a:lnTo>
                      <a:lnTo>
                        <a:pt x="4737" y="7425"/>
                      </a:lnTo>
                      <a:lnTo>
                        <a:pt x="4737" y="7416"/>
                      </a:lnTo>
                      <a:lnTo>
                        <a:pt x="4737" y="7407"/>
                      </a:lnTo>
                      <a:lnTo>
                        <a:pt x="4735" y="7402"/>
                      </a:lnTo>
                      <a:lnTo>
                        <a:pt x="4731" y="7397"/>
                      </a:lnTo>
                      <a:lnTo>
                        <a:pt x="4729" y="7394"/>
                      </a:lnTo>
                      <a:lnTo>
                        <a:pt x="4725" y="7392"/>
                      </a:lnTo>
                      <a:lnTo>
                        <a:pt x="4717" y="7389"/>
                      </a:lnTo>
                      <a:lnTo>
                        <a:pt x="4709" y="7387"/>
                      </a:lnTo>
                      <a:lnTo>
                        <a:pt x="4701" y="7386"/>
                      </a:lnTo>
                      <a:lnTo>
                        <a:pt x="4695" y="7384"/>
                      </a:lnTo>
                      <a:lnTo>
                        <a:pt x="4692" y="7382"/>
                      </a:lnTo>
                      <a:lnTo>
                        <a:pt x="4690" y="7379"/>
                      </a:lnTo>
                      <a:lnTo>
                        <a:pt x="4688" y="7375"/>
                      </a:lnTo>
                      <a:lnTo>
                        <a:pt x="4688" y="7370"/>
                      </a:lnTo>
                      <a:lnTo>
                        <a:pt x="4681" y="7359"/>
                      </a:lnTo>
                      <a:lnTo>
                        <a:pt x="4676" y="7346"/>
                      </a:lnTo>
                      <a:lnTo>
                        <a:pt x="4675" y="7343"/>
                      </a:lnTo>
                      <a:lnTo>
                        <a:pt x="4673" y="7339"/>
                      </a:lnTo>
                      <a:lnTo>
                        <a:pt x="4671" y="7338"/>
                      </a:lnTo>
                      <a:lnTo>
                        <a:pt x="4669" y="7336"/>
                      </a:lnTo>
                      <a:lnTo>
                        <a:pt x="4665" y="7335"/>
                      </a:lnTo>
                      <a:lnTo>
                        <a:pt x="4663" y="7334"/>
                      </a:lnTo>
                      <a:lnTo>
                        <a:pt x="4667" y="7325"/>
                      </a:lnTo>
                      <a:lnTo>
                        <a:pt x="4672" y="7313"/>
                      </a:lnTo>
                      <a:lnTo>
                        <a:pt x="4675" y="7307"/>
                      </a:lnTo>
                      <a:lnTo>
                        <a:pt x="4673" y="7303"/>
                      </a:lnTo>
                      <a:lnTo>
                        <a:pt x="4672" y="7300"/>
                      </a:lnTo>
                      <a:lnTo>
                        <a:pt x="4670" y="7298"/>
                      </a:lnTo>
                      <a:lnTo>
                        <a:pt x="4667" y="7297"/>
                      </a:lnTo>
                      <a:lnTo>
                        <a:pt x="4663" y="7297"/>
                      </a:lnTo>
                      <a:lnTo>
                        <a:pt x="4658" y="7296"/>
                      </a:lnTo>
                      <a:lnTo>
                        <a:pt x="4656" y="7294"/>
                      </a:lnTo>
                      <a:lnTo>
                        <a:pt x="4656" y="7291"/>
                      </a:lnTo>
                      <a:lnTo>
                        <a:pt x="4657" y="7288"/>
                      </a:lnTo>
                      <a:lnTo>
                        <a:pt x="4661" y="7280"/>
                      </a:lnTo>
                      <a:lnTo>
                        <a:pt x="4663" y="7272"/>
                      </a:lnTo>
                      <a:lnTo>
                        <a:pt x="4661" y="7267"/>
                      </a:lnTo>
                      <a:lnTo>
                        <a:pt x="4659" y="7264"/>
                      </a:lnTo>
                      <a:lnTo>
                        <a:pt x="4656" y="7260"/>
                      </a:lnTo>
                      <a:lnTo>
                        <a:pt x="4651" y="7258"/>
                      </a:lnTo>
                      <a:lnTo>
                        <a:pt x="4648" y="7256"/>
                      </a:lnTo>
                      <a:lnTo>
                        <a:pt x="4643" y="7254"/>
                      </a:lnTo>
                      <a:lnTo>
                        <a:pt x="4640" y="7251"/>
                      </a:lnTo>
                      <a:lnTo>
                        <a:pt x="4639" y="7248"/>
                      </a:lnTo>
                      <a:lnTo>
                        <a:pt x="4645" y="7237"/>
                      </a:lnTo>
                      <a:lnTo>
                        <a:pt x="4651" y="7223"/>
                      </a:lnTo>
                      <a:lnTo>
                        <a:pt x="4646" y="7220"/>
                      </a:lnTo>
                      <a:lnTo>
                        <a:pt x="4639" y="7211"/>
                      </a:lnTo>
                      <a:lnTo>
                        <a:pt x="4635" y="7201"/>
                      </a:lnTo>
                      <a:lnTo>
                        <a:pt x="4629" y="7190"/>
                      </a:lnTo>
                      <a:lnTo>
                        <a:pt x="4627" y="7185"/>
                      </a:lnTo>
                      <a:lnTo>
                        <a:pt x="4622" y="7180"/>
                      </a:lnTo>
                      <a:lnTo>
                        <a:pt x="4619" y="7177"/>
                      </a:lnTo>
                      <a:lnTo>
                        <a:pt x="4614" y="7175"/>
                      </a:lnTo>
                      <a:lnTo>
                        <a:pt x="4612" y="7168"/>
                      </a:lnTo>
                      <a:lnTo>
                        <a:pt x="4613" y="7163"/>
                      </a:lnTo>
                      <a:lnTo>
                        <a:pt x="4616" y="7159"/>
                      </a:lnTo>
                      <a:lnTo>
                        <a:pt x="4619" y="7155"/>
                      </a:lnTo>
                      <a:lnTo>
                        <a:pt x="4622" y="7151"/>
                      </a:lnTo>
                      <a:lnTo>
                        <a:pt x="4626" y="7147"/>
                      </a:lnTo>
                      <a:lnTo>
                        <a:pt x="4627" y="7142"/>
                      </a:lnTo>
                      <a:lnTo>
                        <a:pt x="4627" y="7138"/>
                      </a:lnTo>
                      <a:lnTo>
                        <a:pt x="4622" y="7133"/>
                      </a:lnTo>
                      <a:lnTo>
                        <a:pt x="4613" y="7129"/>
                      </a:lnTo>
                      <a:lnTo>
                        <a:pt x="4609" y="7127"/>
                      </a:lnTo>
                      <a:lnTo>
                        <a:pt x="4606" y="7126"/>
                      </a:lnTo>
                      <a:lnTo>
                        <a:pt x="4603" y="7124"/>
                      </a:lnTo>
                      <a:lnTo>
                        <a:pt x="4602" y="7126"/>
                      </a:lnTo>
                      <a:lnTo>
                        <a:pt x="4604" y="7122"/>
                      </a:lnTo>
                      <a:lnTo>
                        <a:pt x="4609" y="7118"/>
                      </a:lnTo>
                      <a:lnTo>
                        <a:pt x="4614" y="7113"/>
                      </a:lnTo>
                      <a:lnTo>
                        <a:pt x="4621" y="7109"/>
                      </a:lnTo>
                      <a:lnTo>
                        <a:pt x="4623" y="7107"/>
                      </a:lnTo>
                      <a:lnTo>
                        <a:pt x="4626" y="7103"/>
                      </a:lnTo>
                      <a:lnTo>
                        <a:pt x="4627" y="7101"/>
                      </a:lnTo>
                      <a:lnTo>
                        <a:pt x="4627" y="7099"/>
                      </a:lnTo>
                      <a:lnTo>
                        <a:pt x="4626" y="7097"/>
                      </a:lnTo>
                      <a:lnTo>
                        <a:pt x="4623" y="7094"/>
                      </a:lnTo>
                      <a:lnTo>
                        <a:pt x="4620" y="7091"/>
                      </a:lnTo>
                      <a:lnTo>
                        <a:pt x="4614" y="7089"/>
                      </a:lnTo>
                      <a:lnTo>
                        <a:pt x="4614" y="7086"/>
                      </a:lnTo>
                      <a:lnTo>
                        <a:pt x="4617" y="7082"/>
                      </a:lnTo>
                      <a:lnTo>
                        <a:pt x="4620" y="7080"/>
                      </a:lnTo>
                      <a:lnTo>
                        <a:pt x="4623" y="7079"/>
                      </a:lnTo>
                      <a:lnTo>
                        <a:pt x="4631" y="7078"/>
                      </a:lnTo>
                      <a:lnTo>
                        <a:pt x="4639" y="7077"/>
                      </a:lnTo>
                      <a:lnTo>
                        <a:pt x="4639" y="7055"/>
                      </a:lnTo>
                      <a:lnTo>
                        <a:pt x="4639" y="7034"/>
                      </a:lnTo>
                      <a:lnTo>
                        <a:pt x="4639" y="7012"/>
                      </a:lnTo>
                      <a:lnTo>
                        <a:pt x="4639" y="6991"/>
                      </a:lnTo>
                      <a:lnTo>
                        <a:pt x="4631" y="6983"/>
                      </a:lnTo>
                      <a:lnTo>
                        <a:pt x="4622" y="6976"/>
                      </a:lnTo>
                      <a:lnTo>
                        <a:pt x="4612" y="6971"/>
                      </a:lnTo>
                      <a:lnTo>
                        <a:pt x="4602" y="6966"/>
                      </a:lnTo>
                      <a:lnTo>
                        <a:pt x="4616" y="6940"/>
                      </a:lnTo>
                      <a:lnTo>
                        <a:pt x="4628" y="6912"/>
                      </a:lnTo>
                      <a:lnTo>
                        <a:pt x="4630" y="6905"/>
                      </a:lnTo>
                      <a:lnTo>
                        <a:pt x="4631" y="6899"/>
                      </a:lnTo>
                      <a:lnTo>
                        <a:pt x="4632" y="6892"/>
                      </a:lnTo>
                      <a:lnTo>
                        <a:pt x="4633" y="6885"/>
                      </a:lnTo>
                      <a:lnTo>
                        <a:pt x="4632" y="6879"/>
                      </a:lnTo>
                      <a:lnTo>
                        <a:pt x="4631" y="6871"/>
                      </a:lnTo>
                      <a:lnTo>
                        <a:pt x="4629" y="6864"/>
                      </a:lnTo>
                      <a:lnTo>
                        <a:pt x="4627" y="6856"/>
                      </a:lnTo>
                      <a:lnTo>
                        <a:pt x="4632" y="6857"/>
                      </a:lnTo>
                      <a:lnTo>
                        <a:pt x="4638" y="6859"/>
                      </a:lnTo>
                      <a:lnTo>
                        <a:pt x="4642" y="6859"/>
                      </a:lnTo>
                      <a:lnTo>
                        <a:pt x="4647" y="6859"/>
                      </a:lnTo>
                      <a:lnTo>
                        <a:pt x="4653" y="6855"/>
                      </a:lnTo>
                      <a:lnTo>
                        <a:pt x="4659" y="6852"/>
                      </a:lnTo>
                      <a:lnTo>
                        <a:pt x="4665" y="6849"/>
                      </a:lnTo>
                      <a:lnTo>
                        <a:pt x="4670" y="6845"/>
                      </a:lnTo>
                      <a:lnTo>
                        <a:pt x="4673" y="6844"/>
                      </a:lnTo>
                      <a:lnTo>
                        <a:pt x="4678" y="6844"/>
                      </a:lnTo>
                      <a:lnTo>
                        <a:pt x="4682" y="6844"/>
                      </a:lnTo>
                      <a:lnTo>
                        <a:pt x="4688" y="6844"/>
                      </a:lnTo>
                      <a:lnTo>
                        <a:pt x="4688" y="6816"/>
                      </a:lnTo>
                      <a:lnTo>
                        <a:pt x="4688" y="6790"/>
                      </a:lnTo>
                      <a:lnTo>
                        <a:pt x="4688" y="6762"/>
                      </a:lnTo>
                      <a:lnTo>
                        <a:pt x="4688" y="6734"/>
                      </a:lnTo>
                      <a:lnTo>
                        <a:pt x="4698" y="6733"/>
                      </a:lnTo>
                      <a:lnTo>
                        <a:pt x="4706" y="6731"/>
                      </a:lnTo>
                      <a:lnTo>
                        <a:pt x="4712" y="6727"/>
                      </a:lnTo>
                      <a:lnTo>
                        <a:pt x="4718" y="6722"/>
                      </a:lnTo>
                      <a:lnTo>
                        <a:pt x="4722" y="6715"/>
                      </a:lnTo>
                      <a:lnTo>
                        <a:pt x="4726" y="6708"/>
                      </a:lnTo>
                      <a:lnTo>
                        <a:pt x="4728" y="6699"/>
                      </a:lnTo>
                      <a:lnTo>
                        <a:pt x="4730" y="6691"/>
                      </a:lnTo>
                      <a:lnTo>
                        <a:pt x="4734" y="6673"/>
                      </a:lnTo>
                      <a:lnTo>
                        <a:pt x="4737" y="6655"/>
                      </a:lnTo>
                      <a:lnTo>
                        <a:pt x="4738" y="6646"/>
                      </a:lnTo>
                      <a:lnTo>
                        <a:pt x="4741" y="6638"/>
                      </a:lnTo>
                      <a:lnTo>
                        <a:pt x="4745" y="6630"/>
                      </a:lnTo>
                      <a:lnTo>
                        <a:pt x="4749" y="6624"/>
                      </a:lnTo>
                      <a:lnTo>
                        <a:pt x="4740" y="6629"/>
                      </a:lnTo>
                      <a:lnTo>
                        <a:pt x="4734" y="6633"/>
                      </a:lnTo>
                      <a:lnTo>
                        <a:pt x="4730" y="6633"/>
                      </a:lnTo>
                      <a:lnTo>
                        <a:pt x="4728" y="6632"/>
                      </a:lnTo>
                      <a:lnTo>
                        <a:pt x="4726" y="6628"/>
                      </a:lnTo>
                      <a:lnTo>
                        <a:pt x="4725" y="6624"/>
                      </a:lnTo>
                      <a:lnTo>
                        <a:pt x="4716" y="6629"/>
                      </a:lnTo>
                      <a:lnTo>
                        <a:pt x="4708" y="6635"/>
                      </a:lnTo>
                      <a:lnTo>
                        <a:pt x="4701" y="6643"/>
                      </a:lnTo>
                      <a:lnTo>
                        <a:pt x="4696" y="6650"/>
                      </a:lnTo>
                      <a:lnTo>
                        <a:pt x="4692" y="6660"/>
                      </a:lnTo>
                      <a:lnTo>
                        <a:pt x="4689" y="6672"/>
                      </a:lnTo>
                      <a:lnTo>
                        <a:pt x="4688" y="6684"/>
                      </a:lnTo>
                      <a:lnTo>
                        <a:pt x="4688" y="6697"/>
                      </a:lnTo>
                      <a:lnTo>
                        <a:pt x="4673" y="6689"/>
                      </a:lnTo>
                      <a:lnTo>
                        <a:pt x="4661" y="6680"/>
                      </a:lnTo>
                      <a:lnTo>
                        <a:pt x="4657" y="6675"/>
                      </a:lnTo>
                      <a:lnTo>
                        <a:pt x="4653" y="6667"/>
                      </a:lnTo>
                      <a:lnTo>
                        <a:pt x="4651" y="6659"/>
                      </a:lnTo>
                      <a:lnTo>
                        <a:pt x="4651" y="6648"/>
                      </a:lnTo>
                      <a:lnTo>
                        <a:pt x="4648" y="6645"/>
                      </a:lnTo>
                      <a:lnTo>
                        <a:pt x="4647" y="6642"/>
                      </a:lnTo>
                      <a:lnTo>
                        <a:pt x="4647" y="6638"/>
                      </a:lnTo>
                      <a:lnTo>
                        <a:pt x="4648" y="6634"/>
                      </a:lnTo>
                      <a:lnTo>
                        <a:pt x="4652" y="6627"/>
                      </a:lnTo>
                      <a:lnTo>
                        <a:pt x="4660" y="6620"/>
                      </a:lnTo>
                      <a:lnTo>
                        <a:pt x="4667" y="6614"/>
                      </a:lnTo>
                      <a:lnTo>
                        <a:pt x="4673" y="6608"/>
                      </a:lnTo>
                      <a:lnTo>
                        <a:pt x="4676" y="6606"/>
                      </a:lnTo>
                      <a:lnTo>
                        <a:pt x="4677" y="6604"/>
                      </a:lnTo>
                      <a:lnTo>
                        <a:pt x="4677" y="6601"/>
                      </a:lnTo>
                      <a:lnTo>
                        <a:pt x="4676" y="6599"/>
                      </a:lnTo>
                      <a:lnTo>
                        <a:pt x="4668" y="6594"/>
                      </a:lnTo>
                      <a:lnTo>
                        <a:pt x="4666" y="6591"/>
                      </a:lnTo>
                      <a:lnTo>
                        <a:pt x="4667" y="6593"/>
                      </a:lnTo>
                      <a:lnTo>
                        <a:pt x="4670" y="6594"/>
                      </a:lnTo>
                      <a:lnTo>
                        <a:pt x="4676" y="6595"/>
                      </a:lnTo>
                      <a:lnTo>
                        <a:pt x="4684" y="6595"/>
                      </a:lnTo>
                      <a:lnTo>
                        <a:pt x="4688" y="6595"/>
                      </a:lnTo>
                      <a:lnTo>
                        <a:pt x="4691" y="6593"/>
                      </a:lnTo>
                      <a:lnTo>
                        <a:pt x="4696" y="6590"/>
                      </a:lnTo>
                      <a:lnTo>
                        <a:pt x="4700" y="6587"/>
                      </a:lnTo>
                      <a:lnTo>
                        <a:pt x="4701" y="6576"/>
                      </a:lnTo>
                      <a:lnTo>
                        <a:pt x="4702" y="6564"/>
                      </a:lnTo>
                      <a:lnTo>
                        <a:pt x="4702" y="6553"/>
                      </a:lnTo>
                      <a:lnTo>
                        <a:pt x="4701" y="6541"/>
                      </a:lnTo>
                      <a:lnTo>
                        <a:pt x="4698" y="6519"/>
                      </a:lnTo>
                      <a:lnTo>
                        <a:pt x="4695" y="6497"/>
                      </a:lnTo>
                      <a:lnTo>
                        <a:pt x="4690" y="6476"/>
                      </a:lnTo>
                      <a:lnTo>
                        <a:pt x="4688" y="6456"/>
                      </a:lnTo>
                      <a:lnTo>
                        <a:pt x="4687" y="6446"/>
                      </a:lnTo>
                      <a:lnTo>
                        <a:pt x="4686" y="6436"/>
                      </a:lnTo>
                      <a:lnTo>
                        <a:pt x="4687" y="6426"/>
                      </a:lnTo>
                      <a:lnTo>
                        <a:pt x="4688" y="6416"/>
                      </a:lnTo>
                      <a:lnTo>
                        <a:pt x="4699" y="6416"/>
                      </a:lnTo>
                      <a:lnTo>
                        <a:pt x="4712" y="6416"/>
                      </a:lnTo>
                      <a:lnTo>
                        <a:pt x="4709" y="6396"/>
                      </a:lnTo>
                      <a:lnTo>
                        <a:pt x="4708" y="6379"/>
                      </a:lnTo>
                      <a:lnTo>
                        <a:pt x="4708" y="6366"/>
                      </a:lnTo>
                      <a:lnTo>
                        <a:pt x="4709" y="6352"/>
                      </a:lnTo>
                      <a:lnTo>
                        <a:pt x="4711" y="6323"/>
                      </a:lnTo>
                      <a:lnTo>
                        <a:pt x="4712" y="6281"/>
                      </a:lnTo>
                      <a:lnTo>
                        <a:pt x="4734" y="6254"/>
                      </a:lnTo>
                      <a:lnTo>
                        <a:pt x="4755" y="6225"/>
                      </a:lnTo>
                      <a:lnTo>
                        <a:pt x="4759" y="6218"/>
                      </a:lnTo>
                      <a:lnTo>
                        <a:pt x="4763" y="6210"/>
                      </a:lnTo>
                      <a:lnTo>
                        <a:pt x="4765" y="6202"/>
                      </a:lnTo>
                      <a:lnTo>
                        <a:pt x="4766" y="6193"/>
                      </a:lnTo>
                      <a:lnTo>
                        <a:pt x="4767" y="6185"/>
                      </a:lnTo>
                      <a:lnTo>
                        <a:pt x="4766" y="6176"/>
                      </a:lnTo>
                      <a:lnTo>
                        <a:pt x="4765" y="6168"/>
                      </a:lnTo>
                      <a:lnTo>
                        <a:pt x="4761" y="6159"/>
                      </a:lnTo>
                      <a:lnTo>
                        <a:pt x="4768" y="6166"/>
                      </a:lnTo>
                      <a:lnTo>
                        <a:pt x="4775" y="6170"/>
                      </a:lnTo>
                      <a:lnTo>
                        <a:pt x="4777" y="6171"/>
                      </a:lnTo>
                      <a:lnTo>
                        <a:pt x="4778" y="6170"/>
                      </a:lnTo>
                      <a:lnTo>
                        <a:pt x="4780" y="6169"/>
                      </a:lnTo>
                      <a:lnTo>
                        <a:pt x="4781" y="6168"/>
                      </a:lnTo>
                      <a:lnTo>
                        <a:pt x="4784" y="6163"/>
                      </a:lnTo>
                      <a:lnTo>
                        <a:pt x="4785" y="6156"/>
                      </a:lnTo>
                      <a:lnTo>
                        <a:pt x="4785" y="6149"/>
                      </a:lnTo>
                      <a:lnTo>
                        <a:pt x="4786" y="6141"/>
                      </a:lnTo>
                      <a:lnTo>
                        <a:pt x="4786" y="6132"/>
                      </a:lnTo>
                      <a:lnTo>
                        <a:pt x="4786" y="6125"/>
                      </a:lnTo>
                      <a:lnTo>
                        <a:pt x="4787" y="6119"/>
                      </a:lnTo>
                      <a:lnTo>
                        <a:pt x="4789" y="6114"/>
                      </a:lnTo>
                      <a:lnTo>
                        <a:pt x="4790" y="6112"/>
                      </a:lnTo>
                      <a:lnTo>
                        <a:pt x="4793" y="6111"/>
                      </a:lnTo>
                      <a:lnTo>
                        <a:pt x="4795" y="6111"/>
                      </a:lnTo>
                      <a:lnTo>
                        <a:pt x="4797" y="6111"/>
                      </a:lnTo>
                      <a:lnTo>
                        <a:pt x="4803" y="6115"/>
                      </a:lnTo>
                      <a:lnTo>
                        <a:pt x="4810" y="6122"/>
                      </a:lnTo>
                      <a:lnTo>
                        <a:pt x="4809" y="6103"/>
                      </a:lnTo>
                      <a:lnTo>
                        <a:pt x="4807" y="6082"/>
                      </a:lnTo>
                      <a:lnTo>
                        <a:pt x="4806" y="6071"/>
                      </a:lnTo>
                      <a:lnTo>
                        <a:pt x="4804" y="6060"/>
                      </a:lnTo>
                      <a:lnTo>
                        <a:pt x="4801" y="6048"/>
                      </a:lnTo>
                      <a:lnTo>
                        <a:pt x="4798" y="6036"/>
                      </a:lnTo>
                      <a:lnTo>
                        <a:pt x="4793" y="6025"/>
                      </a:lnTo>
                      <a:lnTo>
                        <a:pt x="4784" y="6012"/>
                      </a:lnTo>
                      <a:lnTo>
                        <a:pt x="4780" y="6005"/>
                      </a:lnTo>
                      <a:lnTo>
                        <a:pt x="4777" y="6000"/>
                      </a:lnTo>
                      <a:lnTo>
                        <a:pt x="4775" y="5993"/>
                      </a:lnTo>
                      <a:lnTo>
                        <a:pt x="4774" y="5987"/>
                      </a:lnTo>
                      <a:lnTo>
                        <a:pt x="4774" y="5981"/>
                      </a:lnTo>
                      <a:lnTo>
                        <a:pt x="4774" y="5976"/>
                      </a:lnTo>
                      <a:lnTo>
                        <a:pt x="4776" y="5972"/>
                      </a:lnTo>
                      <a:lnTo>
                        <a:pt x="4778" y="5967"/>
                      </a:lnTo>
                      <a:lnTo>
                        <a:pt x="4783" y="5961"/>
                      </a:lnTo>
                      <a:lnTo>
                        <a:pt x="4786" y="5951"/>
                      </a:lnTo>
                      <a:lnTo>
                        <a:pt x="4786" y="5931"/>
                      </a:lnTo>
                      <a:lnTo>
                        <a:pt x="4787" y="5912"/>
                      </a:lnTo>
                      <a:lnTo>
                        <a:pt x="4787" y="5908"/>
                      </a:lnTo>
                      <a:lnTo>
                        <a:pt x="4788" y="5906"/>
                      </a:lnTo>
                      <a:lnTo>
                        <a:pt x="4790" y="5905"/>
                      </a:lnTo>
                      <a:lnTo>
                        <a:pt x="4793" y="5904"/>
                      </a:lnTo>
                      <a:lnTo>
                        <a:pt x="4796" y="5905"/>
                      </a:lnTo>
                      <a:lnTo>
                        <a:pt x="4799" y="5906"/>
                      </a:lnTo>
                      <a:lnTo>
                        <a:pt x="4804" y="5909"/>
                      </a:lnTo>
                      <a:lnTo>
                        <a:pt x="4810" y="5914"/>
                      </a:lnTo>
                      <a:lnTo>
                        <a:pt x="4809" y="5888"/>
                      </a:lnTo>
                      <a:lnTo>
                        <a:pt x="4810" y="5864"/>
                      </a:lnTo>
                      <a:lnTo>
                        <a:pt x="4813" y="5852"/>
                      </a:lnTo>
                      <a:lnTo>
                        <a:pt x="4815" y="5839"/>
                      </a:lnTo>
                      <a:lnTo>
                        <a:pt x="4818" y="5828"/>
                      </a:lnTo>
                      <a:lnTo>
                        <a:pt x="4823" y="5816"/>
                      </a:lnTo>
                      <a:lnTo>
                        <a:pt x="4825" y="5809"/>
                      </a:lnTo>
                      <a:lnTo>
                        <a:pt x="4827" y="5804"/>
                      </a:lnTo>
                      <a:lnTo>
                        <a:pt x="4827" y="5800"/>
                      </a:lnTo>
                      <a:lnTo>
                        <a:pt x="4827" y="5798"/>
                      </a:lnTo>
                      <a:lnTo>
                        <a:pt x="4825" y="5793"/>
                      </a:lnTo>
                      <a:lnTo>
                        <a:pt x="4823" y="5779"/>
                      </a:lnTo>
                      <a:lnTo>
                        <a:pt x="4823" y="5775"/>
                      </a:lnTo>
                      <a:lnTo>
                        <a:pt x="4826" y="5767"/>
                      </a:lnTo>
                      <a:lnTo>
                        <a:pt x="4829" y="5759"/>
                      </a:lnTo>
                      <a:lnTo>
                        <a:pt x="4834" y="5750"/>
                      </a:lnTo>
                      <a:lnTo>
                        <a:pt x="4837" y="5741"/>
                      </a:lnTo>
                      <a:lnTo>
                        <a:pt x="4839" y="5732"/>
                      </a:lnTo>
                      <a:lnTo>
                        <a:pt x="4839" y="5728"/>
                      </a:lnTo>
                      <a:lnTo>
                        <a:pt x="4838" y="5725"/>
                      </a:lnTo>
                      <a:lnTo>
                        <a:pt x="4837" y="5721"/>
                      </a:lnTo>
                      <a:lnTo>
                        <a:pt x="4835" y="5718"/>
                      </a:lnTo>
                      <a:lnTo>
                        <a:pt x="4832" y="5716"/>
                      </a:lnTo>
                      <a:lnTo>
                        <a:pt x="4829" y="5712"/>
                      </a:lnTo>
                      <a:lnTo>
                        <a:pt x="4829" y="5709"/>
                      </a:lnTo>
                      <a:lnTo>
                        <a:pt x="4829" y="5706"/>
                      </a:lnTo>
                      <a:lnTo>
                        <a:pt x="4832" y="5696"/>
                      </a:lnTo>
                      <a:lnTo>
                        <a:pt x="4835" y="5681"/>
                      </a:lnTo>
                      <a:lnTo>
                        <a:pt x="4835" y="5670"/>
                      </a:lnTo>
                      <a:lnTo>
                        <a:pt x="4835" y="5657"/>
                      </a:lnTo>
                      <a:lnTo>
                        <a:pt x="4834" y="5645"/>
                      </a:lnTo>
                      <a:lnTo>
                        <a:pt x="4835" y="5633"/>
                      </a:lnTo>
                      <a:lnTo>
                        <a:pt x="4836" y="5627"/>
                      </a:lnTo>
                      <a:lnTo>
                        <a:pt x="4837" y="5621"/>
                      </a:lnTo>
                      <a:lnTo>
                        <a:pt x="4839" y="5617"/>
                      </a:lnTo>
                      <a:lnTo>
                        <a:pt x="4840" y="5613"/>
                      </a:lnTo>
                      <a:lnTo>
                        <a:pt x="4845" y="5606"/>
                      </a:lnTo>
                      <a:lnTo>
                        <a:pt x="4847" y="5597"/>
                      </a:lnTo>
                      <a:lnTo>
                        <a:pt x="4847" y="5562"/>
                      </a:lnTo>
                      <a:lnTo>
                        <a:pt x="4846" y="5529"/>
                      </a:lnTo>
                      <a:lnTo>
                        <a:pt x="4845" y="5512"/>
                      </a:lnTo>
                      <a:lnTo>
                        <a:pt x="4845" y="5495"/>
                      </a:lnTo>
                      <a:lnTo>
                        <a:pt x="4845" y="5478"/>
                      </a:lnTo>
                      <a:lnTo>
                        <a:pt x="4847" y="5462"/>
                      </a:lnTo>
                      <a:lnTo>
                        <a:pt x="4849" y="5451"/>
                      </a:lnTo>
                      <a:lnTo>
                        <a:pt x="4854" y="5442"/>
                      </a:lnTo>
                      <a:lnTo>
                        <a:pt x="4856" y="5438"/>
                      </a:lnTo>
                      <a:lnTo>
                        <a:pt x="4858" y="5433"/>
                      </a:lnTo>
                      <a:lnTo>
                        <a:pt x="4859" y="5430"/>
                      </a:lnTo>
                      <a:lnTo>
                        <a:pt x="4859" y="5425"/>
                      </a:lnTo>
                      <a:lnTo>
                        <a:pt x="4856" y="5411"/>
                      </a:lnTo>
                      <a:lnTo>
                        <a:pt x="4850" y="5396"/>
                      </a:lnTo>
                      <a:lnTo>
                        <a:pt x="4844" y="5383"/>
                      </a:lnTo>
                      <a:lnTo>
                        <a:pt x="4837" y="5370"/>
                      </a:lnTo>
                      <a:lnTo>
                        <a:pt x="4830" y="5356"/>
                      </a:lnTo>
                      <a:lnTo>
                        <a:pt x="4825" y="5343"/>
                      </a:lnTo>
                      <a:lnTo>
                        <a:pt x="4824" y="5336"/>
                      </a:lnTo>
                      <a:lnTo>
                        <a:pt x="4823" y="5330"/>
                      </a:lnTo>
                      <a:lnTo>
                        <a:pt x="4822" y="5322"/>
                      </a:lnTo>
                      <a:lnTo>
                        <a:pt x="4823" y="5315"/>
                      </a:lnTo>
                      <a:lnTo>
                        <a:pt x="4820" y="5310"/>
                      </a:lnTo>
                      <a:lnTo>
                        <a:pt x="4817" y="5307"/>
                      </a:lnTo>
                      <a:lnTo>
                        <a:pt x="4814" y="5309"/>
                      </a:lnTo>
                      <a:lnTo>
                        <a:pt x="4809" y="5310"/>
                      </a:lnTo>
                      <a:lnTo>
                        <a:pt x="4805" y="5312"/>
                      </a:lnTo>
                      <a:lnTo>
                        <a:pt x="4799" y="5314"/>
                      </a:lnTo>
                      <a:lnTo>
                        <a:pt x="4793" y="5315"/>
                      </a:lnTo>
                      <a:lnTo>
                        <a:pt x="4786" y="5315"/>
                      </a:lnTo>
                      <a:lnTo>
                        <a:pt x="4778" y="5305"/>
                      </a:lnTo>
                      <a:lnTo>
                        <a:pt x="4770" y="5294"/>
                      </a:lnTo>
                      <a:lnTo>
                        <a:pt x="4759" y="5284"/>
                      </a:lnTo>
                      <a:lnTo>
                        <a:pt x="4748" y="5275"/>
                      </a:lnTo>
                      <a:lnTo>
                        <a:pt x="4737" y="5267"/>
                      </a:lnTo>
                      <a:lnTo>
                        <a:pt x="4725" y="5261"/>
                      </a:lnTo>
                      <a:lnTo>
                        <a:pt x="4718" y="5257"/>
                      </a:lnTo>
                      <a:lnTo>
                        <a:pt x="4712" y="5255"/>
                      </a:lnTo>
                      <a:lnTo>
                        <a:pt x="4706" y="5254"/>
                      </a:lnTo>
                      <a:lnTo>
                        <a:pt x="4700" y="5254"/>
                      </a:lnTo>
                      <a:lnTo>
                        <a:pt x="4695" y="5248"/>
                      </a:lnTo>
                      <a:lnTo>
                        <a:pt x="4688" y="5238"/>
                      </a:lnTo>
                      <a:lnTo>
                        <a:pt x="4685" y="5234"/>
                      </a:lnTo>
                      <a:lnTo>
                        <a:pt x="4681" y="5231"/>
                      </a:lnTo>
                      <a:lnTo>
                        <a:pt x="4679" y="5230"/>
                      </a:lnTo>
                      <a:lnTo>
                        <a:pt x="4678" y="5228"/>
                      </a:lnTo>
                      <a:lnTo>
                        <a:pt x="4677" y="5228"/>
                      </a:lnTo>
                      <a:lnTo>
                        <a:pt x="4676" y="5230"/>
                      </a:lnTo>
                      <a:lnTo>
                        <a:pt x="4670" y="5234"/>
                      </a:lnTo>
                      <a:lnTo>
                        <a:pt x="4667" y="5236"/>
                      </a:lnTo>
                      <a:lnTo>
                        <a:pt x="4666" y="5236"/>
                      </a:lnTo>
                      <a:lnTo>
                        <a:pt x="4667" y="5233"/>
                      </a:lnTo>
                      <a:lnTo>
                        <a:pt x="4667" y="5230"/>
                      </a:lnTo>
                      <a:lnTo>
                        <a:pt x="4668" y="5225"/>
                      </a:lnTo>
                      <a:lnTo>
                        <a:pt x="4667" y="5223"/>
                      </a:lnTo>
                      <a:lnTo>
                        <a:pt x="4667" y="5221"/>
                      </a:lnTo>
                      <a:lnTo>
                        <a:pt x="4665" y="5218"/>
                      </a:lnTo>
                      <a:lnTo>
                        <a:pt x="4663" y="5217"/>
                      </a:lnTo>
                      <a:lnTo>
                        <a:pt x="4659" y="5215"/>
                      </a:lnTo>
                      <a:lnTo>
                        <a:pt x="4656" y="5214"/>
                      </a:lnTo>
                      <a:lnTo>
                        <a:pt x="4651" y="5213"/>
                      </a:lnTo>
                      <a:lnTo>
                        <a:pt x="4648" y="5213"/>
                      </a:lnTo>
                      <a:lnTo>
                        <a:pt x="4640" y="5214"/>
                      </a:lnTo>
                      <a:lnTo>
                        <a:pt x="4633" y="5214"/>
                      </a:lnTo>
                      <a:lnTo>
                        <a:pt x="4631" y="5214"/>
                      </a:lnTo>
                      <a:lnTo>
                        <a:pt x="4629" y="5213"/>
                      </a:lnTo>
                      <a:lnTo>
                        <a:pt x="4628" y="5212"/>
                      </a:lnTo>
                      <a:lnTo>
                        <a:pt x="4628" y="5209"/>
                      </a:lnTo>
                      <a:lnTo>
                        <a:pt x="4631" y="5203"/>
                      </a:lnTo>
                      <a:lnTo>
                        <a:pt x="4639" y="5193"/>
                      </a:lnTo>
                      <a:lnTo>
                        <a:pt x="4638" y="5188"/>
                      </a:lnTo>
                      <a:lnTo>
                        <a:pt x="4637" y="5186"/>
                      </a:lnTo>
                      <a:lnTo>
                        <a:pt x="4636" y="5184"/>
                      </a:lnTo>
                      <a:lnTo>
                        <a:pt x="4632" y="5183"/>
                      </a:lnTo>
                      <a:lnTo>
                        <a:pt x="4627" y="5182"/>
                      </a:lnTo>
                      <a:lnTo>
                        <a:pt x="4619" y="5182"/>
                      </a:lnTo>
                      <a:lnTo>
                        <a:pt x="4611" y="5182"/>
                      </a:lnTo>
                      <a:lnTo>
                        <a:pt x="4603" y="5183"/>
                      </a:lnTo>
                      <a:lnTo>
                        <a:pt x="4596" y="5183"/>
                      </a:lnTo>
                      <a:lnTo>
                        <a:pt x="4590" y="5181"/>
                      </a:lnTo>
                      <a:lnTo>
                        <a:pt x="4590" y="5168"/>
                      </a:lnTo>
                      <a:lnTo>
                        <a:pt x="4590" y="5156"/>
                      </a:lnTo>
                      <a:lnTo>
                        <a:pt x="4577" y="5149"/>
                      </a:lnTo>
                      <a:lnTo>
                        <a:pt x="4566" y="5144"/>
                      </a:lnTo>
                      <a:lnTo>
                        <a:pt x="4560" y="5137"/>
                      </a:lnTo>
                      <a:lnTo>
                        <a:pt x="4554" y="5129"/>
                      </a:lnTo>
                      <a:lnTo>
                        <a:pt x="4549" y="5119"/>
                      </a:lnTo>
                      <a:lnTo>
                        <a:pt x="4543" y="5109"/>
                      </a:lnTo>
                      <a:lnTo>
                        <a:pt x="4539" y="5097"/>
                      </a:lnTo>
                      <a:lnTo>
                        <a:pt x="4534" y="5085"/>
                      </a:lnTo>
                      <a:lnTo>
                        <a:pt x="4531" y="5072"/>
                      </a:lnTo>
                      <a:lnTo>
                        <a:pt x="4529" y="5058"/>
                      </a:lnTo>
                      <a:lnTo>
                        <a:pt x="4529" y="5054"/>
                      </a:lnTo>
                      <a:lnTo>
                        <a:pt x="4527" y="5050"/>
                      </a:lnTo>
                      <a:lnTo>
                        <a:pt x="4523" y="5049"/>
                      </a:lnTo>
                      <a:lnTo>
                        <a:pt x="4520" y="5048"/>
                      </a:lnTo>
                      <a:lnTo>
                        <a:pt x="4515" y="5048"/>
                      </a:lnTo>
                      <a:lnTo>
                        <a:pt x="4511" y="5048"/>
                      </a:lnTo>
                      <a:lnTo>
                        <a:pt x="4507" y="5047"/>
                      </a:lnTo>
                      <a:lnTo>
                        <a:pt x="4504" y="5046"/>
                      </a:lnTo>
                      <a:lnTo>
                        <a:pt x="4501" y="5040"/>
                      </a:lnTo>
                      <a:lnTo>
                        <a:pt x="4499" y="5031"/>
                      </a:lnTo>
                      <a:lnTo>
                        <a:pt x="4498" y="5023"/>
                      </a:lnTo>
                      <a:lnTo>
                        <a:pt x="4497" y="5011"/>
                      </a:lnTo>
                      <a:lnTo>
                        <a:pt x="4494" y="5001"/>
                      </a:lnTo>
                      <a:lnTo>
                        <a:pt x="4491" y="4993"/>
                      </a:lnTo>
                      <a:lnTo>
                        <a:pt x="4489" y="4989"/>
                      </a:lnTo>
                      <a:lnTo>
                        <a:pt x="4487" y="4987"/>
                      </a:lnTo>
                      <a:lnTo>
                        <a:pt x="4483" y="4985"/>
                      </a:lnTo>
                      <a:lnTo>
                        <a:pt x="4480" y="4985"/>
                      </a:lnTo>
                      <a:lnTo>
                        <a:pt x="4475" y="4984"/>
                      </a:lnTo>
                      <a:lnTo>
                        <a:pt x="4472" y="4981"/>
                      </a:lnTo>
                      <a:lnTo>
                        <a:pt x="4469" y="4977"/>
                      </a:lnTo>
                      <a:lnTo>
                        <a:pt x="4465" y="4972"/>
                      </a:lnTo>
                      <a:lnTo>
                        <a:pt x="4459" y="4960"/>
                      </a:lnTo>
                      <a:lnTo>
                        <a:pt x="4453" y="4945"/>
                      </a:lnTo>
                      <a:lnTo>
                        <a:pt x="4448" y="4929"/>
                      </a:lnTo>
                      <a:lnTo>
                        <a:pt x="4442" y="4912"/>
                      </a:lnTo>
                      <a:lnTo>
                        <a:pt x="4436" y="4898"/>
                      </a:lnTo>
                      <a:lnTo>
                        <a:pt x="4431" y="4887"/>
                      </a:lnTo>
                      <a:lnTo>
                        <a:pt x="4420" y="4872"/>
                      </a:lnTo>
                      <a:lnTo>
                        <a:pt x="4407" y="4855"/>
                      </a:lnTo>
                      <a:lnTo>
                        <a:pt x="4394" y="4835"/>
                      </a:lnTo>
                      <a:lnTo>
                        <a:pt x="4382" y="4813"/>
                      </a:lnTo>
                      <a:lnTo>
                        <a:pt x="4369" y="4800"/>
                      </a:lnTo>
                      <a:lnTo>
                        <a:pt x="4357" y="4789"/>
                      </a:lnTo>
                      <a:lnTo>
                        <a:pt x="4357" y="4777"/>
                      </a:lnTo>
                      <a:lnTo>
                        <a:pt x="4357" y="4764"/>
                      </a:lnTo>
                      <a:lnTo>
                        <a:pt x="4345" y="4757"/>
                      </a:lnTo>
                      <a:lnTo>
                        <a:pt x="4333" y="4752"/>
                      </a:lnTo>
                      <a:lnTo>
                        <a:pt x="4330" y="4738"/>
                      </a:lnTo>
                      <a:lnTo>
                        <a:pt x="4324" y="4714"/>
                      </a:lnTo>
                      <a:lnTo>
                        <a:pt x="4322" y="4709"/>
                      </a:lnTo>
                      <a:lnTo>
                        <a:pt x="4320" y="4705"/>
                      </a:lnTo>
                      <a:lnTo>
                        <a:pt x="4317" y="4703"/>
                      </a:lnTo>
                      <a:lnTo>
                        <a:pt x="4316" y="4702"/>
                      </a:lnTo>
                      <a:lnTo>
                        <a:pt x="4314" y="4704"/>
                      </a:lnTo>
                      <a:lnTo>
                        <a:pt x="4312" y="4709"/>
                      </a:lnTo>
                      <a:lnTo>
                        <a:pt x="4310" y="4717"/>
                      </a:lnTo>
                      <a:lnTo>
                        <a:pt x="4308" y="4728"/>
                      </a:lnTo>
                      <a:lnTo>
                        <a:pt x="4304" y="4724"/>
                      </a:lnTo>
                      <a:lnTo>
                        <a:pt x="4300" y="4720"/>
                      </a:lnTo>
                      <a:lnTo>
                        <a:pt x="4297" y="4715"/>
                      </a:lnTo>
                      <a:lnTo>
                        <a:pt x="4296" y="4710"/>
                      </a:lnTo>
                      <a:lnTo>
                        <a:pt x="4294" y="4695"/>
                      </a:lnTo>
                      <a:lnTo>
                        <a:pt x="4295" y="4680"/>
                      </a:lnTo>
                      <a:lnTo>
                        <a:pt x="4296" y="4663"/>
                      </a:lnTo>
                      <a:lnTo>
                        <a:pt x="4297" y="4646"/>
                      </a:lnTo>
                      <a:lnTo>
                        <a:pt x="4297" y="4631"/>
                      </a:lnTo>
                      <a:lnTo>
                        <a:pt x="4296" y="4618"/>
                      </a:lnTo>
                      <a:lnTo>
                        <a:pt x="4302" y="4618"/>
                      </a:lnTo>
                      <a:lnTo>
                        <a:pt x="4307" y="4616"/>
                      </a:lnTo>
                      <a:lnTo>
                        <a:pt x="4312" y="4614"/>
                      </a:lnTo>
                      <a:lnTo>
                        <a:pt x="4315" y="4612"/>
                      </a:lnTo>
                      <a:lnTo>
                        <a:pt x="4322" y="4606"/>
                      </a:lnTo>
                      <a:lnTo>
                        <a:pt x="4326" y="4599"/>
                      </a:lnTo>
                      <a:lnTo>
                        <a:pt x="4331" y="4591"/>
                      </a:lnTo>
                      <a:lnTo>
                        <a:pt x="4334" y="4582"/>
                      </a:lnTo>
                      <a:lnTo>
                        <a:pt x="4338" y="4574"/>
                      </a:lnTo>
                      <a:lnTo>
                        <a:pt x="4345" y="4569"/>
                      </a:lnTo>
                      <a:lnTo>
                        <a:pt x="4346" y="4563"/>
                      </a:lnTo>
                      <a:lnTo>
                        <a:pt x="4346" y="4557"/>
                      </a:lnTo>
                      <a:lnTo>
                        <a:pt x="4345" y="4554"/>
                      </a:lnTo>
                      <a:lnTo>
                        <a:pt x="4344" y="4551"/>
                      </a:lnTo>
                      <a:lnTo>
                        <a:pt x="4343" y="4547"/>
                      </a:lnTo>
                      <a:lnTo>
                        <a:pt x="4340" y="4545"/>
                      </a:lnTo>
                      <a:lnTo>
                        <a:pt x="4337" y="4544"/>
                      </a:lnTo>
                      <a:lnTo>
                        <a:pt x="4334" y="4543"/>
                      </a:lnTo>
                      <a:lnTo>
                        <a:pt x="4327" y="4541"/>
                      </a:lnTo>
                      <a:lnTo>
                        <a:pt x="4320" y="4539"/>
                      </a:lnTo>
                      <a:lnTo>
                        <a:pt x="4313" y="4535"/>
                      </a:lnTo>
                      <a:lnTo>
                        <a:pt x="4308" y="4532"/>
                      </a:lnTo>
                      <a:lnTo>
                        <a:pt x="4308" y="4519"/>
                      </a:lnTo>
                      <a:lnTo>
                        <a:pt x="4311" y="4506"/>
                      </a:lnTo>
                      <a:lnTo>
                        <a:pt x="4313" y="4495"/>
                      </a:lnTo>
                      <a:lnTo>
                        <a:pt x="4317" y="4485"/>
                      </a:lnTo>
                      <a:lnTo>
                        <a:pt x="4320" y="4475"/>
                      </a:lnTo>
                      <a:lnTo>
                        <a:pt x="4322" y="4463"/>
                      </a:lnTo>
                      <a:lnTo>
                        <a:pt x="4323" y="4456"/>
                      </a:lnTo>
                      <a:lnTo>
                        <a:pt x="4323" y="4450"/>
                      </a:lnTo>
                      <a:lnTo>
                        <a:pt x="4322" y="4442"/>
                      </a:lnTo>
                      <a:lnTo>
                        <a:pt x="4321" y="4434"/>
                      </a:lnTo>
                      <a:lnTo>
                        <a:pt x="4328" y="4429"/>
                      </a:lnTo>
                      <a:lnTo>
                        <a:pt x="4336" y="4425"/>
                      </a:lnTo>
                      <a:lnTo>
                        <a:pt x="4345" y="4423"/>
                      </a:lnTo>
                      <a:lnTo>
                        <a:pt x="4357" y="4422"/>
                      </a:lnTo>
                      <a:lnTo>
                        <a:pt x="4359" y="4417"/>
                      </a:lnTo>
                      <a:lnTo>
                        <a:pt x="4359" y="4413"/>
                      </a:lnTo>
                      <a:lnTo>
                        <a:pt x="4357" y="4408"/>
                      </a:lnTo>
                      <a:lnTo>
                        <a:pt x="4356" y="4403"/>
                      </a:lnTo>
                      <a:lnTo>
                        <a:pt x="4356" y="4398"/>
                      </a:lnTo>
                      <a:lnTo>
                        <a:pt x="4355" y="4393"/>
                      </a:lnTo>
                      <a:lnTo>
                        <a:pt x="4355" y="4388"/>
                      </a:lnTo>
                      <a:lnTo>
                        <a:pt x="4357" y="4385"/>
                      </a:lnTo>
                      <a:lnTo>
                        <a:pt x="4370" y="4385"/>
                      </a:lnTo>
                      <a:lnTo>
                        <a:pt x="4382" y="4385"/>
                      </a:lnTo>
                      <a:lnTo>
                        <a:pt x="4382" y="4378"/>
                      </a:lnTo>
                      <a:lnTo>
                        <a:pt x="4382" y="4373"/>
                      </a:lnTo>
                      <a:lnTo>
                        <a:pt x="4386" y="4368"/>
                      </a:lnTo>
                      <a:lnTo>
                        <a:pt x="4396" y="4360"/>
                      </a:lnTo>
                      <a:lnTo>
                        <a:pt x="4401" y="4357"/>
                      </a:lnTo>
                      <a:lnTo>
                        <a:pt x="4404" y="4353"/>
                      </a:lnTo>
                      <a:lnTo>
                        <a:pt x="4406" y="4350"/>
                      </a:lnTo>
                      <a:lnTo>
                        <a:pt x="4406" y="4348"/>
                      </a:lnTo>
                      <a:lnTo>
                        <a:pt x="4400" y="4348"/>
                      </a:lnTo>
                      <a:lnTo>
                        <a:pt x="4394" y="4348"/>
                      </a:lnTo>
                      <a:lnTo>
                        <a:pt x="4395" y="4345"/>
                      </a:lnTo>
                      <a:lnTo>
                        <a:pt x="4397" y="4338"/>
                      </a:lnTo>
                      <a:lnTo>
                        <a:pt x="4400" y="4336"/>
                      </a:lnTo>
                      <a:lnTo>
                        <a:pt x="4401" y="4334"/>
                      </a:lnTo>
                      <a:lnTo>
                        <a:pt x="4403" y="4334"/>
                      </a:lnTo>
                      <a:lnTo>
                        <a:pt x="4406" y="4336"/>
                      </a:lnTo>
                      <a:lnTo>
                        <a:pt x="4411" y="4340"/>
                      </a:lnTo>
                      <a:lnTo>
                        <a:pt x="4414" y="4344"/>
                      </a:lnTo>
                      <a:lnTo>
                        <a:pt x="4416" y="4346"/>
                      </a:lnTo>
                      <a:lnTo>
                        <a:pt x="4419" y="4346"/>
                      </a:lnTo>
                      <a:lnTo>
                        <a:pt x="4421" y="4345"/>
                      </a:lnTo>
                      <a:lnTo>
                        <a:pt x="4422" y="4343"/>
                      </a:lnTo>
                      <a:lnTo>
                        <a:pt x="4423" y="4340"/>
                      </a:lnTo>
                      <a:lnTo>
                        <a:pt x="4424" y="4336"/>
                      </a:lnTo>
                      <a:lnTo>
                        <a:pt x="4425" y="4328"/>
                      </a:lnTo>
                      <a:lnTo>
                        <a:pt x="4429" y="4320"/>
                      </a:lnTo>
                      <a:lnTo>
                        <a:pt x="4431" y="4317"/>
                      </a:lnTo>
                      <a:lnTo>
                        <a:pt x="4434" y="4314"/>
                      </a:lnTo>
                      <a:lnTo>
                        <a:pt x="4438" y="4313"/>
                      </a:lnTo>
                      <a:lnTo>
                        <a:pt x="4443" y="4312"/>
                      </a:lnTo>
                      <a:lnTo>
                        <a:pt x="4446" y="4310"/>
                      </a:lnTo>
                      <a:lnTo>
                        <a:pt x="4450" y="4310"/>
                      </a:lnTo>
                      <a:lnTo>
                        <a:pt x="4452" y="4308"/>
                      </a:lnTo>
                      <a:lnTo>
                        <a:pt x="4453" y="4307"/>
                      </a:lnTo>
                      <a:lnTo>
                        <a:pt x="4456" y="4302"/>
                      </a:lnTo>
                      <a:lnTo>
                        <a:pt x="4458" y="4295"/>
                      </a:lnTo>
                      <a:lnTo>
                        <a:pt x="4459" y="4288"/>
                      </a:lnTo>
                      <a:lnTo>
                        <a:pt x="4460" y="4280"/>
                      </a:lnTo>
                      <a:lnTo>
                        <a:pt x="4463" y="4271"/>
                      </a:lnTo>
                      <a:lnTo>
                        <a:pt x="4468" y="4263"/>
                      </a:lnTo>
                      <a:lnTo>
                        <a:pt x="4469" y="4261"/>
                      </a:lnTo>
                      <a:lnTo>
                        <a:pt x="4474" y="4257"/>
                      </a:lnTo>
                      <a:lnTo>
                        <a:pt x="4482" y="4249"/>
                      </a:lnTo>
                      <a:lnTo>
                        <a:pt x="4490" y="4239"/>
                      </a:lnTo>
                      <a:lnTo>
                        <a:pt x="4494" y="4234"/>
                      </a:lnTo>
                      <a:lnTo>
                        <a:pt x="4497" y="4227"/>
                      </a:lnTo>
                      <a:lnTo>
                        <a:pt x="4500" y="4220"/>
                      </a:lnTo>
                      <a:lnTo>
                        <a:pt x="4501" y="4215"/>
                      </a:lnTo>
                      <a:lnTo>
                        <a:pt x="4501" y="4208"/>
                      </a:lnTo>
                      <a:lnTo>
                        <a:pt x="4500" y="4201"/>
                      </a:lnTo>
                      <a:lnTo>
                        <a:pt x="4497" y="4195"/>
                      </a:lnTo>
                      <a:lnTo>
                        <a:pt x="4492" y="4189"/>
                      </a:lnTo>
                      <a:lnTo>
                        <a:pt x="4488" y="4185"/>
                      </a:lnTo>
                      <a:lnTo>
                        <a:pt x="4487" y="4182"/>
                      </a:lnTo>
                      <a:lnTo>
                        <a:pt x="4485" y="4180"/>
                      </a:lnTo>
                      <a:lnTo>
                        <a:pt x="4487" y="4179"/>
                      </a:lnTo>
                      <a:lnTo>
                        <a:pt x="4489" y="4177"/>
                      </a:lnTo>
                      <a:lnTo>
                        <a:pt x="4491" y="4175"/>
                      </a:lnTo>
                      <a:lnTo>
                        <a:pt x="4492" y="4171"/>
                      </a:lnTo>
                      <a:lnTo>
                        <a:pt x="4492" y="4165"/>
                      </a:lnTo>
                      <a:lnTo>
                        <a:pt x="4487" y="4134"/>
                      </a:lnTo>
                      <a:lnTo>
                        <a:pt x="4479" y="4092"/>
                      </a:lnTo>
                      <a:lnTo>
                        <a:pt x="4476" y="4070"/>
                      </a:lnTo>
                      <a:lnTo>
                        <a:pt x="4474" y="4049"/>
                      </a:lnTo>
                      <a:lnTo>
                        <a:pt x="4475" y="4040"/>
                      </a:lnTo>
                      <a:lnTo>
                        <a:pt x="4475" y="4031"/>
                      </a:lnTo>
                      <a:lnTo>
                        <a:pt x="4478" y="4024"/>
                      </a:lnTo>
                      <a:lnTo>
                        <a:pt x="4480" y="4018"/>
                      </a:lnTo>
                      <a:lnTo>
                        <a:pt x="4469" y="4019"/>
                      </a:lnTo>
                      <a:lnTo>
                        <a:pt x="4460" y="4019"/>
                      </a:lnTo>
                      <a:lnTo>
                        <a:pt x="4452" y="4018"/>
                      </a:lnTo>
                      <a:lnTo>
                        <a:pt x="4444" y="4017"/>
                      </a:lnTo>
                      <a:lnTo>
                        <a:pt x="4432" y="4011"/>
                      </a:lnTo>
                      <a:lnTo>
                        <a:pt x="4420" y="4003"/>
                      </a:lnTo>
                      <a:lnTo>
                        <a:pt x="4414" y="4000"/>
                      </a:lnTo>
                      <a:lnTo>
                        <a:pt x="4409" y="3997"/>
                      </a:lnTo>
                      <a:lnTo>
                        <a:pt x="4402" y="3994"/>
                      </a:lnTo>
                      <a:lnTo>
                        <a:pt x="4395" y="3992"/>
                      </a:lnTo>
                      <a:lnTo>
                        <a:pt x="4387" y="3991"/>
                      </a:lnTo>
                      <a:lnTo>
                        <a:pt x="4379" y="3990"/>
                      </a:lnTo>
                      <a:lnTo>
                        <a:pt x="4369" y="3991"/>
                      </a:lnTo>
                      <a:lnTo>
                        <a:pt x="4357" y="3993"/>
                      </a:lnTo>
                      <a:lnTo>
                        <a:pt x="4352" y="3998"/>
                      </a:lnTo>
                      <a:lnTo>
                        <a:pt x="4350" y="4001"/>
                      </a:lnTo>
                      <a:lnTo>
                        <a:pt x="4350" y="4006"/>
                      </a:lnTo>
                      <a:lnTo>
                        <a:pt x="4350" y="4010"/>
                      </a:lnTo>
                      <a:lnTo>
                        <a:pt x="4351" y="4016"/>
                      </a:lnTo>
                      <a:lnTo>
                        <a:pt x="4351" y="4023"/>
                      </a:lnTo>
                      <a:lnTo>
                        <a:pt x="4350" y="4032"/>
                      </a:lnTo>
                      <a:lnTo>
                        <a:pt x="4345" y="4042"/>
                      </a:lnTo>
                      <a:lnTo>
                        <a:pt x="4333" y="4042"/>
                      </a:lnTo>
                      <a:lnTo>
                        <a:pt x="4323" y="4041"/>
                      </a:lnTo>
                      <a:lnTo>
                        <a:pt x="4313" y="4040"/>
                      </a:lnTo>
                      <a:lnTo>
                        <a:pt x="4303" y="4038"/>
                      </a:lnTo>
                      <a:lnTo>
                        <a:pt x="4286" y="4032"/>
                      </a:lnTo>
                      <a:lnTo>
                        <a:pt x="4269" y="4026"/>
                      </a:lnTo>
                      <a:lnTo>
                        <a:pt x="4253" y="4019"/>
                      </a:lnTo>
                      <a:lnTo>
                        <a:pt x="4236" y="4013"/>
                      </a:lnTo>
                      <a:lnTo>
                        <a:pt x="4227" y="4010"/>
                      </a:lnTo>
                      <a:lnTo>
                        <a:pt x="4218" y="4008"/>
                      </a:lnTo>
                      <a:lnTo>
                        <a:pt x="4208" y="4007"/>
                      </a:lnTo>
                      <a:lnTo>
                        <a:pt x="4198" y="4006"/>
                      </a:lnTo>
                      <a:lnTo>
                        <a:pt x="4197" y="4001"/>
                      </a:lnTo>
                      <a:lnTo>
                        <a:pt x="4196" y="3998"/>
                      </a:lnTo>
                      <a:lnTo>
                        <a:pt x="4195" y="3994"/>
                      </a:lnTo>
                      <a:lnTo>
                        <a:pt x="4193" y="3992"/>
                      </a:lnTo>
                      <a:lnTo>
                        <a:pt x="4188" y="3988"/>
                      </a:lnTo>
                      <a:lnTo>
                        <a:pt x="4183" y="3984"/>
                      </a:lnTo>
                      <a:lnTo>
                        <a:pt x="4177" y="3980"/>
                      </a:lnTo>
                      <a:lnTo>
                        <a:pt x="4174" y="3974"/>
                      </a:lnTo>
                      <a:lnTo>
                        <a:pt x="4173" y="3971"/>
                      </a:lnTo>
                      <a:lnTo>
                        <a:pt x="4172" y="3968"/>
                      </a:lnTo>
                      <a:lnTo>
                        <a:pt x="4173" y="3962"/>
                      </a:lnTo>
                      <a:lnTo>
                        <a:pt x="4174" y="3957"/>
                      </a:lnTo>
                      <a:lnTo>
                        <a:pt x="4168" y="3954"/>
                      </a:lnTo>
                      <a:lnTo>
                        <a:pt x="4162" y="3952"/>
                      </a:lnTo>
                      <a:lnTo>
                        <a:pt x="4155" y="3952"/>
                      </a:lnTo>
                      <a:lnTo>
                        <a:pt x="4148" y="3951"/>
                      </a:lnTo>
                      <a:lnTo>
                        <a:pt x="4143" y="3951"/>
                      </a:lnTo>
                      <a:lnTo>
                        <a:pt x="4136" y="3949"/>
                      </a:lnTo>
                      <a:lnTo>
                        <a:pt x="4130" y="3948"/>
                      </a:lnTo>
                      <a:lnTo>
                        <a:pt x="4125" y="3944"/>
                      </a:lnTo>
                      <a:lnTo>
                        <a:pt x="4125" y="3932"/>
                      </a:lnTo>
                      <a:lnTo>
                        <a:pt x="4125" y="3920"/>
                      </a:lnTo>
                      <a:lnTo>
                        <a:pt x="4113" y="3920"/>
                      </a:lnTo>
                      <a:lnTo>
                        <a:pt x="4100" y="3920"/>
                      </a:lnTo>
                      <a:lnTo>
                        <a:pt x="4097" y="3914"/>
                      </a:lnTo>
                      <a:lnTo>
                        <a:pt x="4096" y="3909"/>
                      </a:lnTo>
                      <a:lnTo>
                        <a:pt x="4094" y="3902"/>
                      </a:lnTo>
                      <a:lnTo>
                        <a:pt x="4093" y="3896"/>
                      </a:lnTo>
                      <a:lnTo>
                        <a:pt x="4091" y="3891"/>
                      </a:lnTo>
                      <a:lnTo>
                        <a:pt x="4088" y="3886"/>
                      </a:lnTo>
                      <a:lnTo>
                        <a:pt x="4086" y="3885"/>
                      </a:lnTo>
                      <a:lnTo>
                        <a:pt x="4082" y="3884"/>
                      </a:lnTo>
                      <a:lnTo>
                        <a:pt x="4079" y="3883"/>
                      </a:lnTo>
                      <a:lnTo>
                        <a:pt x="4076" y="3883"/>
                      </a:lnTo>
                      <a:lnTo>
                        <a:pt x="4076" y="3872"/>
                      </a:lnTo>
                      <a:lnTo>
                        <a:pt x="4078" y="3865"/>
                      </a:lnTo>
                      <a:lnTo>
                        <a:pt x="4080" y="3860"/>
                      </a:lnTo>
                      <a:lnTo>
                        <a:pt x="4082" y="3855"/>
                      </a:lnTo>
                      <a:lnTo>
                        <a:pt x="4085" y="3852"/>
                      </a:lnTo>
                      <a:lnTo>
                        <a:pt x="4084" y="3848"/>
                      </a:lnTo>
                      <a:lnTo>
                        <a:pt x="4081" y="3842"/>
                      </a:lnTo>
                      <a:lnTo>
                        <a:pt x="4076" y="3834"/>
                      </a:lnTo>
                      <a:lnTo>
                        <a:pt x="4075" y="3830"/>
                      </a:lnTo>
                      <a:lnTo>
                        <a:pt x="4072" y="3828"/>
                      </a:lnTo>
                      <a:lnTo>
                        <a:pt x="4070" y="3826"/>
                      </a:lnTo>
                      <a:lnTo>
                        <a:pt x="4069" y="3826"/>
                      </a:lnTo>
                      <a:lnTo>
                        <a:pt x="4067" y="3828"/>
                      </a:lnTo>
                      <a:lnTo>
                        <a:pt x="4065" y="3830"/>
                      </a:lnTo>
                      <a:lnTo>
                        <a:pt x="4064" y="3832"/>
                      </a:lnTo>
                      <a:lnTo>
                        <a:pt x="4064" y="3834"/>
                      </a:lnTo>
                      <a:lnTo>
                        <a:pt x="4051" y="3822"/>
                      </a:lnTo>
                      <a:lnTo>
                        <a:pt x="4039" y="3810"/>
                      </a:lnTo>
                      <a:lnTo>
                        <a:pt x="4032" y="3804"/>
                      </a:lnTo>
                      <a:lnTo>
                        <a:pt x="4025" y="3800"/>
                      </a:lnTo>
                      <a:lnTo>
                        <a:pt x="4019" y="3799"/>
                      </a:lnTo>
                      <a:lnTo>
                        <a:pt x="4015" y="3797"/>
                      </a:lnTo>
                      <a:lnTo>
                        <a:pt x="4009" y="3797"/>
                      </a:lnTo>
                      <a:lnTo>
                        <a:pt x="4002" y="3797"/>
                      </a:lnTo>
                      <a:lnTo>
                        <a:pt x="4005" y="3791"/>
                      </a:lnTo>
                      <a:lnTo>
                        <a:pt x="4005" y="3785"/>
                      </a:lnTo>
                      <a:lnTo>
                        <a:pt x="4005" y="3782"/>
                      </a:lnTo>
                      <a:lnTo>
                        <a:pt x="4002" y="3779"/>
                      </a:lnTo>
                      <a:lnTo>
                        <a:pt x="3997" y="3775"/>
                      </a:lnTo>
                      <a:lnTo>
                        <a:pt x="3990" y="3773"/>
                      </a:lnTo>
                      <a:lnTo>
                        <a:pt x="3982" y="3771"/>
                      </a:lnTo>
                      <a:lnTo>
                        <a:pt x="3978" y="3767"/>
                      </a:lnTo>
                      <a:lnTo>
                        <a:pt x="3976" y="3764"/>
                      </a:lnTo>
                      <a:lnTo>
                        <a:pt x="3975" y="3761"/>
                      </a:lnTo>
                      <a:lnTo>
                        <a:pt x="3976" y="3755"/>
                      </a:lnTo>
                      <a:lnTo>
                        <a:pt x="3978" y="3749"/>
                      </a:lnTo>
                      <a:lnTo>
                        <a:pt x="3960" y="3747"/>
                      </a:lnTo>
                      <a:lnTo>
                        <a:pt x="3936" y="3746"/>
                      </a:lnTo>
                      <a:lnTo>
                        <a:pt x="3924" y="3746"/>
                      </a:lnTo>
                      <a:lnTo>
                        <a:pt x="3917" y="3746"/>
                      </a:lnTo>
                      <a:lnTo>
                        <a:pt x="3914" y="3746"/>
                      </a:lnTo>
                      <a:lnTo>
                        <a:pt x="3913" y="3747"/>
                      </a:lnTo>
                      <a:lnTo>
                        <a:pt x="3914" y="3747"/>
                      </a:lnTo>
                      <a:lnTo>
                        <a:pt x="3917" y="3749"/>
                      </a:lnTo>
                      <a:lnTo>
                        <a:pt x="3912" y="3746"/>
                      </a:lnTo>
                      <a:lnTo>
                        <a:pt x="3909" y="3744"/>
                      </a:lnTo>
                      <a:lnTo>
                        <a:pt x="3908" y="3741"/>
                      </a:lnTo>
                      <a:lnTo>
                        <a:pt x="3908" y="3737"/>
                      </a:lnTo>
                      <a:lnTo>
                        <a:pt x="3909" y="3734"/>
                      </a:lnTo>
                      <a:lnTo>
                        <a:pt x="3908" y="3731"/>
                      </a:lnTo>
                      <a:lnTo>
                        <a:pt x="3907" y="3727"/>
                      </a:lnTo>
                      <a:lnTo>
                        <a:pt x="3904" y="3724"/>
                      </a:lnTo>
                      <a:lnTo>
                        <a:pt x="3892" y="3723"/>
                      </a:lnTo>
                      <a:lnTo>
                        <a:pt x="3880" y="3724"/>
                      </a:lnTo>
                      <a:lnTo>
                        <a:pt x="3870" y="3720"/>
                      </a:lnTo>
                      <a:lnTo>
                        <a:pt x="3854" y="3714"/>
                      </a:lnTo>
                      <a:lnTo>
                        <a:pt x="3844" y="3711"/>
                      </a:lnTo>
                      <a:lnTo>
                        <a:pt x="3832" y="3710"/>
                      </a:lnTo>
                      <a:lnTo>
                        <a:pt x="3820" y="3710"/>
                      </a:lnTo>
                      <a:lnTo>
                        <a:pt x="3806" y="3712"/>
                      </a:lnTo>
                      <a:lnTo>
                        <a:pt x="3809" y="3704"/>
                      </a:lnTo>
                      <a:lnTo>
                        <a:pt x="3810" y="3698"/>
                      </a:lnTo>
                      <a:lnTo>
                        <a:pt x="3810" y="3693"/>
                      </a:lnTo>
                      <a:lnTo>
                        <a:pt x="3809" y="3690"/>
                      </a:lnTo>
                      <a:lnTo>
                        <a:pt x="3806" y="3687"/>
                      </a:lnTo>
                      <a:lnTo>
                        <a:pt x="3803" y="3685"/>
                      </a:lnTo>
                      <a:lnTo>
                        <a:pt x="3800" y="3684"/>
                      </a:lnTo>
                      <a:lnTo>
                        <a:pt x="3795" y="3683"/>
                      </a:lnTo>
                      <a:lnTo>
                        <a:pt x="3786" y="3683"/>
                      </a:lnTo>
                      <a:lnTo>
                        <a:pt x="3776" y="3682"/>
                      </a:lnTo>
                      <a:lnTo>
                        <a:pt x="3771" y="3682"/>
                      </a:lnTo>
                      <a:lnTo>
                        <a:pt x="3766" y="3680"/>
                      </a:lnTo>
                      <a:lnTo>
                        <a:pt x="3762" y="3678"/>
                      </a:lnTo>
                      <a:lnTo>
                        <a:pt x="3757" y="3675"/>
                      </a:lnTo>
                      <a:lnTo>
                        <a:pt x="3757" y="3663"/>
                      </a:lnTo>
                      <a:lnTo>
                        <a:pt x="3757" y="3651"/>
                      </a:lnTo>
                      <a:lnTo>
                        <a:pt x="3745" y="3651"/>
                      </a:lnTo>
                      <a:lnTo>
                        <a:pt x="3733" y="3651"/>
                      </a:lnTo>
                      <a:lnTo>
                        <a:pt x="3733" y="3638"/>
                      </a:lnTo>
                      <a:lnTo>
                        <a:pt x="3733" y="3626"/>
                      </a:lnTo>
                      <a:lnTo>
                        <a:pt x="3721" y="3626"/>
                      </a:lnTo>
                      <a:lnTo>
                        <a:pt x="3709" y="3626"/>
                      </a:lnTo>
                      <a:lnTo>
                        <a:pt x="3709" y="3614"/>
                      </a:lnTo>
                      <a:lnTo>
                        <a:pt x="3709" y="3602"/>
                      </a:lnTo>
                      <a:lnTo>
                        <a:pt x="3705" y="3601"/>
                      </a:lnTo>
                      <a:lnTo>
                        <a:pt x="3702" y="3601"/>
                      </a:lnTo>
                      <a:lnTo>
                        <a:pt x="3700" y="3602"/>
                      </a:lnTo>
                      <a:lnTo>
                        <a:pt x="3698" y="3605"/>
                      </a:lnTo>
                      <a:lnTo>
                        <a:pt x="3697" y="3611"/>
                      </a:lnTo>
                      <a:lnTo>
                        <a:pt x="3696" y="3614"/>
                      </a:lnTo>
                      <a:lnTo>
                        <a:pt x="3693" y="3614"/>
                      </a:lnTo>
                      <a:lnTo>
                        <a:pt x="3687" y="3612"/>
                      </a:lnTo>
                      <a:lnTo>
                        <a:pt x="3682" y="3609"/>
                      </a:lnTo>
                      <a:lnTo>
                        <a:pt x="3675" y="3605"/>
                      </a:lnTo>
                      <a:lnTo>
                        <a:pt x="3670" y="3602"/>
                      </a:lnTo>
                      <a:lnTo>
                        <a:pt x="3665" y="3597"/>
                      </a:lnTo>
                      <a:lnTo>
                        <a:pt x="3661" y="3593"/>
                      </a:lnTo>
                      <a:lnTo>
                        <a:pt x="3660" y="3589"/>
                      </a:lnTo>
                      <a:lnTo>
                        <a:pt x="3654" y="3595"/>
                      </a:lnTo>
                      <a:lnTo>
                        <a:pt x="3650" y="3597"/>
                      </a:lnTo>
                      <a:lnTo>
                        <a:pt x="3645" y="3597"/>
                      </a:lnTo>
                      <a:lnTo>
                        <a:pt x="3642" y="3596"/>
                      </a:lnTo>
                      <a:lnTo>
                        <a:pt x="3637" y="3594"/>
                      </a:lnTo>
                      <a:lnTo>
                        <a:pt x="3633" y="3592"/>
                      </a:lnTo>
                      <a:lnTo>
                        <a:pt x="3628" y="3589"/>
                      </a:lnTo>
                      <a:lnTo>
                        <a:pt x="3623" y="3589"/>
                      </a:lnTo>
                      <a:lnTo>
                        <a:pt x="3616" y="3592"/>
                      </a:lnTo>
                      <a:lnTo>
                        <a:pt x="3609" y="3594"/>
                      </a:lnTo>
                      <a:lnTo>
                        <a:pt x="3602" y="3598"/>
                      </a:lnTo>
                      <a:lnTo>
                        <a:pt x="3594" y="3603"/>
                      </a:lnTo>
                      <a:lnTo>
                        <a:pt x="3586" y="3606"/>
                      </a:lnTo>
                      <a:lnTo>
                        <a:pt x="3578" y="3611"/>
                      </a:lnTo>
                      <a:lnTo>
                        <a:pt x="3569" y="3613"/>
                      </a:lnTo>
                      <a:lnTo>
                        <a:pt x="3562" y="3614"/>
                      </a:lnTo>
                      <a:lnTo>
                        <a:pt x="3553" y="3614"/>
                      </a:lnTo>
                      <a:lnTo>
                        <a:pt x="3545" y="3613"/>
                      </a:lnTo>
                      <a:lnTo>
                        <a:pt x="3539" y="3611"/>
                      </a:lnTo>
                      <a:lnTo>
                        <a:pt x="3534" y="3608"/>
                      </a:lnTo>
                      <a:lnTo>
                        <a:pt x="3528" y="3606"/>
                      </a:lnTo>
                      <a:lnTo>
                        <a:pt x="3524" y="3604"/>
                      </a:lnTo>
                      <a:lnTo>
                        <a:pt x="3518" y="3603"/>
                      </a:lnTo>
                      <a:lnTo>
                        <a:pt x="3513" y="3602"/>
                      </a:lnTo>
                      <a:lnTo>
                        <a:pt x="3503" y="3603"/>
                      </a:lnTo>
                      <a:lnTo>
                        <a:pt x="3496" y="3604"/>
                      </a:lnTo>
                      <a:lnTo>
                        <a:pt x="3490" y="3606"/>
                      </a:lnTo>
                      <a:lnTo>
                        <a:pt x="3487" y="3608"/>
                      </a:lnTo>
                      <a:lnTo>
                        <a:pt x="3484" y="3609"/>
                      </a:lnTo>
                      <a:lnTo>
                        <a:pt x="3479" y="3609"/>
                      </a:lnTo>
                      <a:lnTo>
                        <a:pt x="3473" y="3607"/>
                      </a:lnTo>
                      <a:lnTo>
                        <a:pt x="3464" y="3602"/>
                      </a:lnTo>
                      <a:lnTo>
                        <a:pt x="3458" y="3598"/>
                      </a:lnTo>
                      <a:lnTo>
                        <a:pt x="3451" y="3597"/>
                      </a:lnTo>
                      <a:lnTo>
                        <a:pt x="3446" y="3597"/>
                      </a:lnTo>
                      <a:lnTo>
                        <a:pt x="3439" y="3596"/>
                      </a:lnTo>
                      <a:lnTo>
                        <a:pt x="3432" y="3596"/>
                      </a:lnTo>
                      <a:lnTo>
                        <a:pt x="3424" y="3596"/>
                      </a:lnTo>
                      <a:lnTo>
                        <a:pt x="3415" y="3594"/>
                      </a:lnTo>
                      <a:lnTo>
                        <a:pt x="3402" y="3589"/>
                      </a:lnTo>
                      <a:lnTo>
                        <a:pt x="3396" y="3577"/>
                      </a:lnTo>
                      <a:lnTo>
                        <a:pt x="3390" y="3565"/>
                      </a:lnTo>
                      <a:lnTo>
                        <a:pt x="3378" y="3564"/>
                      </a:lnTo>
                      <a:lnTo>
                        <a:pt x="3366" y="3565"/>
                      </a:lnTo>
                      <a:lnTo>
                        <a:pt x="3349" y="3562"/>
                      </a:lnTo>
                      <a:lnTo>
                        <a:pt x="3330" y="3554"/>
                      </a:lnTo>
                      <a:lnTo>
                        <a:pt x="3326" y="3552"/>
                      </a:lnTo>
                      <a:lnTo>
                        <a:pt x="3322" y="3549"/>
                      </a:lnTo>
                      <a:lnTo>
                        <a:pt x="3320" y="3547"/>
                      </a:lnTo>
                      <a:lnTo>
                        <a:pt x="3319" y="3544"/>
                      </a:lnTo>
                      <a:lnTo>
                        <a:pt x="3319" y="3540"/>
                      </a:lnTo>
                      <a:lnTo>
                        <a:pt x="3321" y="3537"/>
                      </a:lnTo>
                      <a:lnTo>
                        <a:pt x="3325" y="3533"/>
                      </a:lnTo>
                      <a:lnTo>
                        <a:pt x="3329" y="3528"/>
                      </a:lnTo>
                      <a:lnTo>
                        <a:pt x="3322" y="3528"/>
                      </a:lnTo>
                      <a:lnTo>
                        <a:pt x="3317" y="3528"/>
                      </a:lnTo>
                      <a:lnTo>
                        <a:pt x="3312" y="3527"/>
                      </a:lnTo>
                      <a:lnTo>
                        <a:pt x="3308" y="3525"/>
                      </a:lnTo>
                      <a:lnTo>
                        <a:pt x="3300" y="3522"/>
                      </a:lnTo>
                      <a:lnTo>
                        <a:pt x="3292" y="3516"/>
                      </a:lnTo>
                      <a:lnTo>
                        <a:pt x="3286" y="3511"/>
                      </a:lnTo>
                      <a:lnTo>
                        <a:pt x="3277" y="3507"/>
                      </a:lnTo>
                      <a:lnTo>
                        <a:pt x="3272" y="3505"/>
                      </a:lnTo>
                      <a:lnTo>
                        <a:pt x="3268" y="3504"/>
                      </a:lnTo>
                      <a:lnTo>
                        <a:pt x="3262" y="3504"/>
                      </a:lnTo>
                      <a:lnTo>
                        <a:pt x="3256" y="3504"/>
                      </a:lnTo>
                      <a:lnTo>
                        <a:pt x="3251" y="3496"/>
                      </a:lnTo>
                      <a:lnTo>
                        <a:pt x="3247" y="3488"/>
                      </a:lnTo>
                      <a:lnTo>
                        <a:pt x="3244" y="3478"/>
                      </a:lnTo>
                      <a:lnTo>
                        <a:pt x="3243" y="3467"/>
                      </a:lnTo>
                      <a:lnTo>
                        <a:pt x="3234" y="3466"/>
                      </a:lnTo>
                      <a:lnTo>
                        <a:pt x="3225" y="3464"/>
                      </a:lnTo>
                      <a:lnTo>
                        <a:pt x="3218" y="3460"/>
                      </a:lnTo>
                      <a:lnTo>
                        <a:pt x="3211" y="3457"/>
                      </a:lnTo>
                      <a:lnTo>
                        <a:pt x="3197" y="3449"/>
                      </a:lnTo>
                      <a:lnTo>
                        <a:pt x="3184" y="3441"/>
                      </a:lnTo>
                      <a:lnTo>
                        <a:pt x="3171" y="3432"/>
                      </a:lnTo>
                      <a:lnTo>
                        <a:pt x="3156" y="3426"/>
                      </a:lnTo>
                      <a:lnTo>
                        <a:pt x="3149" y="3422"/>
                      </a:lnTo>
                      <a:lnTo>
                        <a:pt x="3140" y="3420"/>
                      </a:lnTo>
                      <a:lnTo>
                        <a:pt x="3131" y="3419"/>
                      </a:lnTo>
                      <a:lnTo>
                        <a:pt x="3121" y="3418"/>
                      </a:lnTo>
                      <a:lnTo>
                        <a:pt x="3118" y="3404"/>
                      </a:lnTo>
                      <a:lnTo>
                        <a:pt x="3112" y="3390"/>
                      </a:lnTo>
                      <a:lnTo>
                        <a:pt x="3107" y="3377"/>
                      </a:lnTo>
                      <a:lnTo>
                        <a:pt x="3102" y="3364"/>
                      </a:lnTo>
                      <a:lnTo>
                        <a:pt x="3097" y="3350"/>
                      </a:lnTo>
                      <a:lnTo>
                        <a:pt x="3095" y="3335"/>
                      </a:lnTo>
                      <a:lnTo>
                        <a:pt x="3094" y="3326"/>
                      </a:lnTo>
                      <a:lnTo>
                        <a:pt x="3094" y="3317"/>
                      </a:lnTo>
                      <a:lnTo>
                        <a:pt x="3095" y="3307"/>
                      </a:lnTo>
                      <a:lnTo>
                        <a:pt x="3096" y="3296"/>
                      </a:lnTo>
                      <a:lnTo>
                        <a:pt x="3095" y="3288"/>
                      </a:lnTo>
                      <a:lnTo>
                        <a:pt x="3093" y="3281"/>
                      </a:lnTo>
                      <a:lnTo>
                        <a:pt x="3090" y="3276"/>
                      </a:lnTo>
                      <a:lnTo>
                        <a:pt x="3085" y="3271"/>
                      </a:lnTo>
                      <a:lnTo>
                        <a:pt x="3075" y="3266"/>
                      </a:lnTo>
                      <a:lnTo>
                        <a:pt x="3065" y="3260"/>
                      </a:lnTo>
                      <a:lnTo>
                        <a:pt x="3061" y="3258"/>
                      </a:lnTo>
                      <a:lnTo>
                        <a:pt x="3057" y="3256"/>
                      </a:lnTo>
                      <a:lnTo>
                        <a:pt x="3054" y="3252"/>
                      </a:lnTo>
                      <a:lnTo>
                        <a:pt x="3052" y="3249"/>
                      </a:lnTo>
                      <a:lnTo>
                        <a:pt x="3052" y="3244"/>
                      </a:lnTo>
                      <a:lnTo>
                        <a:pt x="3052" y="3238"/>
                      </a:lnTo>
                      <a:lnTo>
                        <a:pt x="3055" y="3231"/>
                      </a:lnTo>
                      <a:lnTo>
                        <a:pt x="3060" y="3222"/>
                      </a:lnTo>
                      <a:lnTo>
                        <a:pt x="3055" y="3222"/>
                      </a:lnTo>
                      <a:lnTo>
                        <a:pt x="3051" y="3222"/>
                      </a:lnTo>
                      <a:lnTo>
                        <a:pt x="3046" y="3223"/>
                      </a:lnTo>
                      <a:lnTo>
                        <a:pt x="3043" y="3224"/>
                      </a:lnTo>
                      <a:lnTo>
                        <a:pt x="3041" y="3226"/>
                      </a:lnTo>
                      <a:lnTo>
                        <a:pt x="3038" y="3229"/>
                      </a:lnTo>
                      <a:lnTo>
                        <a:pt x="3036" y="3231"/>
                      </a:lnTo>
                      <a:lnTo>
                        <a:pt x="3035" y="3234"/>
                      </a:lnTo>
                      <a:lnTo>
                        <a:pt x="3031" y="3234"/>
                      </a:lnTo>
                      <a:lnTo>
                        <a:pt x="3028" y="3232"/>
                      </a:lnTo>
                      <a:lnTo>
                        <a:pt x="3026" y="3229"/>
                      </a:lnTo>
                      <a:lnTo>
                        <a:pt x="3026" y="3226"/>
                      </a:lnTo>
                      <a:lnTo>
                        <a:pt x="3025" y="3218"/>
                      </a:lnTo>
                      <a:lnTo>
                        <a:pt x="3023" y="3210"/>
                      </a:lnTo>
                      <a:lnTo>
                        <a:pt x="3018" y="3206"/>
                      </a:lnTo>
                      <a:lnTo>
                        <a:pt x="3014" y="3202"/>
                      </a:lnTo>
                      <a:lnTo>
                        <a:pt x="3007" y="3199"/>
                      </a:lnTo>
                      <a:lnTo>
                        <a:pt x="3002" y="3195"/>
                      </a:lnTo>
                      <a:lnTo>
                        <a:pt x="2996" y="3192"/>
                      </a:lnTo>
                      <a:lnTo>
                        <a:pt x="2992" y="3188"/>
                      </a:lnTo>
                      <a:lnTo>
                        <a:pt x="2990" y="3184"/>
                      </a:lnTo>
                      <a:lnTo>
                        <a:pt x="2988" y="3181"/>
                      </a:lnTo>
                      <a:lnTo>
                        <a:pt x="2987" y="3178"/>
                      </a:lnTo>
                      <a:lnTo>
                        <a:pt x="2986" y="3173"/>
                      </a:lnTo>
                      <a:lnTo>
                        <a:pt x="2985" y="3169"/>
                      </a:lnTo>
                      <a:lnTo>
                        <a:pt x="2982" y="3165"/>
                      </a:lnTo>
                      <a:lnTo>
                        <a:pt x="2978" y="3164"/>
                      </a:lnTo>
                      <a:lnTo>
                        <a:pt x="2973" y="3163"/>
                      </a:lnTo>
                      <a:lnTo>
                        <a:pt x="2961" y="3162"/>
                      </a:lnTo>
                      <a:lnTo>
                        <a:pt x="2949" y="3161"/>
                      </a:lnTo>
                      <a:lnTo>
                        <a:pt x="2949" y="3158"/>
                      </a:lnTo>
                      <a:lnTo>
                        <a:pt x="2952" y="3155"/>
                      </a:lnTo>
                      <a:lnTo>
                        <a:pt x="2954" y="3152"/>
                      </a:lnTo>
                      <a:lnTo>
                        <a:pt x="2957" y="3150"/>
                      </a:lnTo>
                      <a:lnTo>
                        <a:pt x="2959" y="3147"/>
                      </a:lnTo>
                      <a:lnTo>
                        <a:pt x="2962" y="3144"/>
                      </a:lnTo>
                      <a:lnTo>
                        <a:pt x="2963" y="3141"/>
                      </a:lnTo>
                      <a:lnTo>
                        <a:pt x="2962" y="3137"/>
                      </a:lnTo>
                      <a:lnTo>
                        <a:pt x="2956" y="3124"/>
                      </a:lnTo>
                      <a:lnTo>
                        <a:pt x="2949" y="3112"/>
                      </a:lnTo>
                      <a:lnTo>
                        <a:pt x="2937" y="3113"/>
                      </a:lnTo>
                      <a:lnTo>
                        <a:pt x="2925" y="3112"/>
                      </a:lnTo>
                      <a:lnTo>
                        <a:pt x="2923" y="3109"/>
                      </a:lnTo>
                      <a:lnTo>
                        <a:pt x="2921" y="3104"/>
                      </a:lnTo>
                      <a:lnTo>
                        <a:pt x="2919" y="3099"/>
                      </a:lnTo>
                      <a:lnTo>
                        <a:pt x="2919" y="3094"/>
                      </a:lnTo>
                      <a:lnTo>
                        <a:pt x="2918" y="3089"/>
                      </a:lnTo>
                      <a:lnTo>
                        <a:pt x="2917" y="3084"/>
                      </a:lnTo>
                      <a:lnTo>
                        <a:pt x="2915" y="3080"/>
                      </a:lnTo>
                      <a:lnTo>
                        <a:pt x="2913" y="3075"/>
                      </a:lnTo>
                      <a:lnTo>
                        <a:pt x="2892" y="3058"/>
                      </a:lnTo>
                      <a:lnTo>
                        <a:pt x="2869" y="3041"/>
                      </a:lnTo>
                      <a:lnTo>
                        <a:pt x="2859" y="3032"/>
                      </a:lnTo>
                      <a:lnTo>
                        <a:pt x="2852" y="3021"/>
                      </a:lnTo>
                      <a:lnTo>
                        <a:pt x="2847" y="3014"/>
                      </a:lnTo>
                      <a:lnTo>
                        <a:pt x="2844" y="3007"/>
                      </a:lnTo>
                      <a:lnTo>
                        <a:pt x="2841" y="2999"/>
                      </a:lnTo>
                      <a:lnTo>
                        <a:pt x="2839" y="2990"/>
                      </a:lnTo>
                      <a:lnTo>
                        <a:pt x="2835" y="2986"/>
                      </a:lnTo>
                      <a:lnTo>
                        <a:pt x="2831" y="2984"/>
                      </a:lnTo>
                      <a:lnTo>
                        <a:pt x="2828" y="2983"/>
                      </a:lnTo>
                      <a:lnTo>
                        <a:pt x="2825" y="2982"/>
                      </a:lnTo>
                      <a:lnTo>
                        <a:pt x="2819" y="2982"/>
                      </a:lnTo>
                      <a:lnTo>
                        <a:pt x="2815" y="2984"/>
                      </a:lnTo>
                      <a:lnTo>
                        <a:pt x="2810" y="2985"/>
                      </a:lnTo>
                      <a:lnTo>
                        <a:pt x="2805" y="2985"/>
                      </a:lnTo>
                      <a:lnTo>
                        <a:pt x="2803" y="2985"/>
                      </a:lnTo>
                      <a:lnTo>
                        <a:pt x="2799" y="2983"/>
                      </a:lnTo>
                      <a:lnTo>
                        <a:pt x="2795" y="2981"/>
                      </a:lnTo>
                      <a:lnTo>
                        <a:pt x="2790" y="2977"/>
                      </a:lnTo>
                      <a:lnTo>
                        <a:pt x="2791" y="2973"/>
                      </a:lnTo>
                      <a:lnTo>
                        <a:pt x="2793" y="2970"/>
                      </a:lnTo>
                      <a:lnTo>
                        <a:pt x="2791" y="2966"/>
                      </a:lnTo>
                      <a:lnTo>
                        <a:pt x="2790" y="2963"/>
                      </a:lnTo>
                      <a:lnTo>
                        <a:pt x="2788" y="2957"/>
                      </a:lnTo>
                      <a:lnTo>
                        <a:pt x="2784" y="2954"/>
                      </a:lnTo>
                      <a:lnTo>
                        <a:pt x="2774" y="2947"/>
                      </a:lnTo>
                      <a:lnTo>
                        <a:pt x="2766" y="2941"/>
                      </a:lnTo>
                      <a:lnTo>
                        <a:pt x="2762" y="2933"/>
                      </a:lnTo>
                      <a:lnTo>
                        <a:pt x="2761" y="2923"/>
                      </a:lnTo>
                      <a:lnTo>
                        <a:pt x="2760" y="2913"/>
                      </a:lnTo>
                      <a:lnTo>
                        <a:pt x="2758" y="2903"/>
                      </a:lnTo>
                      <a:lnTo>
                        <a:pt x="2757" y="2898"/>
                      </a:lnTo>
                      <a:lnTo>
                        <a:pt x="2756" y="2894"/>
                      </a:lnTo>
                      <a:lnTo>
                        <a:pt x="2754" y="2889"/>
                      </a:lnTo>
                      <a:lnTo>
                        <a:pt x="2750" y="2886"/>
                      </a:lnTo>
                      <a:lnTo>
                        <a:pt x="2747" y="2884"/>
                      </a:lnTo>
                      <a:lnTo>
                        <a:pt x="2741" y="2882"/>
                      </a:lnTo>
                      <a:lnTo>
                        <a:pt x="2736" y="2881"/>
                      </a:lnTo>
                      <a:lnTo>
                        <a:pt x="2729" y="2879"/>
                      </a:lnTo>
                      <a:lnTo>
                        <a:pt x="2730" y="2869"/>
                      </a:lnTo>
                      <a:lnTo>
                        <a:pt x="2730" y="2859"/>
                      </a:lnTo>
                      <a:lnTo>
                        <a:pt x="2729" y="2851"/>
                      </a:lnTo>
                      <a:lnTo>
                        <a:pt x="2728" y="2842"/>
                      </a:lnTo>
                      <a:lnTo>
                        <a:pt x="2726" y="2834"/>
                      </a:lnTo>
                      <a:lnTo>
                        <a:pt x="2724" y="2826"/>
                      </a:lnTo>
                      <a:lnTo>
                        <a:pt x="2720" y="2819"/>
                      </a:lnTo>
                      <a:lnTo>
                        <a:pt x="2716" y="2814"/>
                      </a:lnTo>
                      <a:lnTo>
                        <a:pt x="2711" y="2808"/>
                      </a:lnTo>
                      <a:lnTo>
                        <a:pt x="2707" y="2804"/>
                      </a:lnTo>
                      <a:lnTo>
                        <a:pt x="2701" y="2798"/>
                      </a:lnTo>
                      <a:lnTo>
                        <a:pt x="2696" y="2795"/>
                      </a:lnTo>
                      <a:lnTo>
                        <a:pt x="2682" y="2787"/>
                      </a:lnTo>
                      <a:lnTo>
                        <a:pt x="2668" y="2782"/>
                      </a:lnTo>
                      <a:lnTo>
                        <a:pt x="2660" y="2789"/>
                      </a:lnTo>
                      <a:lnTo>
                        <a:pt x="2653" y="2798"/>
                      </a:lnTo>
                      <a:lnTo>
                        <a:pt x="2648" y="2808"/>
                      </a:lnTo>
                      <a:lnTo>
                        <a:pt x="2643" y="2818"/>
                      </a:lnTo>
                      <a:lnTo>
                        <a:pt x="2642" y="2824"/>
                      </a:lnTo>
                      <a:lnTo>
                        <a:pt x="2642" y="2828"/>
                      </a:lnTo>
                      <a:lnTo>
                        <a:pt x="2642" y="2833"/>
                      </a:lnTo>
                      <a:lnTo>
                        <a:pt x="2643" y="2836"/>
                      </a:lnTo>
                      <a:lnTo>
                        <a:pt x="2648" y="2843"/>
                      </a:lnTo>
                      <a:lnTo>
                        <a:pt x="2655" y="2848"/>
                      </a:lnTo>
                      <a:lnTo>
                        <a:pt x="2669" y="2858"/>
                      </a:lnTo>
                      <a:lnTo>
                        <a:pt x="2680" y="2867"/>
                      </a:lnTo>
                      <a:lnTo>
                        <a:pt x="2680" y="2881"/>
                      </a:lnTo>
                      <a:lnTo>
                        <a:pt x="2680" y="2892"/>
                      </a:lnTo>
                      <a:lnTo>
                        <a:pt x="2687" y="2892"/>
                      </a:lnTo>
                      <a:lnTo>
                        <a:pt x="2692" y="2892"/>
                      </a:lnTo>
                      <a:lnTo>
                        <a:pt x="2695" y="2900"/>
                      </a:lnTo>
                      <a:lnTo>
                        <a:pt x="2695" y="2907"/>
                      </a:lnTo>
                      <a:lnTo>
                        <a:pt x="2693" y="2915"/>
                      </a:lnTo>
                      <a:lnTo>
                        <a:pt x="2692" y="2923"/>
                      </a:lnTo>
                      <a:lnTo>
                        <a:pt x="2692" y="2930"/>
                      </a:lnTo>
                      <a:lnTo>
                        <a:pt x="2695" y="2935"/>
                      </a:lnTo>
                      <a:lnTo>
                        <a:pt x="2696" y="2937"/>
                      </a:lnTo>
                      <a:lnTo>
                        <a:pt x="2698" y="2940"/>
                      </a:lnTo>
                      <a:lnTo>
                        <a:pt x="2701" y="2941"/>
                      </a:lnTo>
                      <a:lnTo>
                        <a:pt x="2705" y="2941"/>
                      </a:lnTo>
                      <a:lnTo>
                        <a:pt x="2708" y="2942"/>
                      </a:lnTo>
                      <a:lnTo>
                        <a:pt x="2711" y="2943"/>
                      </a:lnTo>
                      <a:lnTo>
                        <a:pt x="2713" y="2944"/>
                      </a:lnTo>
                      <a:lnTo>
                        <a:pt x="2715" y="2947"/>
                      </a:lnTo>
                      <a:lnTo>
                        <a:pt x="2718" y="2953"/>
                      </a:lnTo>
                      <a:lnTo>
                        <a:pt x="2719" y="2961"/>
                      </a:lnTo>
                      <a:lnTo>
                        <a:pt x="2720" y="2971"/>
                      </a:lnTo>
                      <a:lnTo>
                        <a:pt x="2722" y="2981"/>
                      </a:lnTo>
                      <a:lnTo>
                        <a:pt x="2725" y="2992"/>
                      </a:lnTo>
                      <a:lnTo>
                        <a:pt x="2729" y="3002"/>
                      </a:lnTo>
                      <a:lnTo>
                        <a:pt x="2732" y="3005"/>
                      </a:lnTo>
                      <a:lnTo>
                        <a:pt x="2737" y="3005"/>
                      </a:lnTo>
                      <a:lnTo>
                        <a:pt x="2738" y="3006"/>
                      </a:lnTo>
                      <a:lnTo>
                        <a:pt x="2740" y="3007"/>
                      </a:lnTo>
                      <a:lnTo>
                        <a:pt x="2741" y="3011"/>
                      </a:lnTo>
                      <a:lnTo>
                        <a:pt x="2741" y="3014"/>
                      </a:lnTo>
                      <a:lnTo>
                        <a:pt x="2742" y="3019"/>
                      </a:lnTo>
                      <a:lnTo>
                        <a:pt x="2744" y="3022"/>
                      </a:lnTo>
                      <a:lnTo>
                        <a:pt x="2745" y="3025"/>
                      </a:lnTo>
                      <a:lnTo>
                        <a:pt x="2747" y="3027"/>
                      </a:lnTo>
                      <a:lnTo>
                        <a:pt x="2752" y="3032"/>
                      </a:lnTo>
                      <a:lnTo>
                        <a:pt x="2758" y="3037"/>
                      </a:lnTo>
                      <a:lnTo>
                        <a:pt x="2760" y="3040"/>
                      </a:lnTo>
                      <a:lnTo>
                        <a:pt x="2764" y="3043"/>
                      </a:lnTo>
                      <a:lnTo>
                        <a:pt x="2765" y="3046"/>
                      </a:lnTo>
                      <a:lnTo>
                        <a:pt x="2767" y="3050"/>
                      </a:lnTo>
                      <a:lnTo>
                        <a:pt x="2768" y="3055"/>
                      </a:lnTo>
                      <a:lnTo>
                        <a:pt x="2768" y="3061"/>
                      </a:lnTo>
                      <a:lnTo>
                        <a:pt x="2768" y="3068"/>
                      </a:lnTo>
                      <a:lnTo>
                        <a:pt x="2766" y="3075"/>
                      </a:lnTo>
                      <a:lnTo>
                        <a:pt x="2768" y="3080"/>
                      </a:lnTo>
                      <a:lnTo>
                        <a:pt x="2770" y="3083"/>
                      </a:lnTo>
                      <a:lnTo>
                        <a:pt x="2775" y="3085"/>
                      </a:lnTo>
                      <a:lnTo>
                        <a:pt x="2780" y="3086"/>
                      </a:lnTo>
                      <a:lnTo>
                        <a:pt x="2791" y="3088"/>
                      </a:lnTo>
                      <a:lnTo>
                        <a:pt x="2803" y="3088"/>
                      </a:lnTo>
                      <a:lnTo>
                        <a:pt x="2800" y="3093"/>
                      </a:lnTo>
                      <a:lnTo>
                        <a:pt x="2800" y="3098"/>
                      </a:lnTo>
                      <a:lnTo>
                        <a:pt x="2803" y="3101"/>
                      </a:lnTo>
                      <a:lnTo>
                        <a:pt x="2805" y="3104"/>
                      </a:lnTo>
                      <a:lnTo>
                        <a:pt x="2811" y="3109"/>
                      </a:lnTo>
                      <a:lnTo>
                        <a:pt x="2815" y="3112"/>
                      </a:lnTo>
                      <a:lnTo>
                        <a:pt x="2815" y="3116"/>
                      </a:lnTo>
                      <a:lnTo>
                        <a:pt x="2814" y="3121"/>
                      </a:lnTo>
                      <a:lnTo>
                        <a:pt x="2813" y="3125"/>
                      </a:lnTo>
                      <a:lnTo>
                        <a:pt x="2810" y="3130"/>
                      </a:lnTo>
                      <a:lnTo>
                        <a:pt x="2805" y="3135"/>
                      </a:lnTo>
                      <a:lnTo>
                        <a:pt x="2803" y="3137"/>
                      </a:lnTo>
                      <a:lnTo>
                        <a:pt x="2804" y="3140"/>
                      </a:lnTo>
                      <a:lnTo>
                        <a:pt x="2806" y="3142"/>
                      </a:lnTo>
                      <a:lnTo>
                        <a:pt x="2808" y="3145"/>
                      </a:lnTo>
                      <a:lnTo>
                        <a:pt x="2811" y="3147"/>
                      </a:lnTo>
                      <a:lnTo>
                        <a:pt x="2817" y="3151"/>
                      </a:lnTo>
                      <a:lnTo>
                        <a:pt x="2823" y="3154"/>
                      </a:lnTo>
                      <a:lnTo>
                        <a:pt x="2825" y="3157"/>
                      </a:lnTo>
                      <a:lnTo>
                        <a:pt x="2827" y="3160"/>
                      </a:lnTo>
                      <a:lnTo>
                        <a:pt x="2829" y="3162"/>
                      </a:lnTo>
                      <a:lnTo>
                        <a:pt x="2830" y="3165"/>
                      </a:lnTo>
                      <a:lnTo>
                        <a:pt x="2831" y="3170"/>
                      </a:lnTo>
                      <a:lnTo>
                        <a:pt x="2830" y="3174"/>
                      </a:lnTo>
                      <a:lnTo>
                        <a:pt x="2829" y="3180"/>
                      </a:lnTo>
                      <a:lnTo>
                        <a:pt x="2827" y="3185"/>
                      </a:lnTo>
                      <a:lnTo>
                        <a:pt x="2817" y="3174"/>
                      </a:lnTo>
                      <a:lnTo>
                        <a:pt x="2806" y="3164"/>
                      </a:lnTo>
                      <a:lnTo>
                        <a:pt x="2799" y="3161"/>
                      </a:lnTo>
                      <a:lnTo>
                        <a:pt x="2790" y="3159"/>
                      </a:lnTo>
                      <a:lnTo>
                        <a:pt x="2779" y="3159"/>
                      </a:lnTo>
                      <a:lnTo>
                        <a:pt x="2766" y="3161"/>
                      </a:lnTo>
                      <a:lnTo>
                        <a:pt x="2768" y="3152"/>
                      </a:lnTo>
                      <a:lnTo>
                        <a:pt x="2770" y="3145"/>
                      </a:lnTo>
                      <a:lnTo>
                        <a:pt x="2770" y="3139"/>
                      </a:lnTo>
                      <a:lnTo>
                        <a:pt x="2769" y="3134"/>
                      </a:lnTo>
                      <a:lnTo>
                        <a:pt x="2767" y="3129"/>
                      </a:lnTo>
                      <a:lnTo>
                        <a:pt x="2765" y="3125"/>
                      </a:lnTo>
                      <a:lnTo>
                        <a:pt x="2762" y="3122"/>
                      </a:lnTo>
                      <a:lnTo>
                        <a:pt x="2759" y="3119"/>
                      </a:lnTo>
                      <a:lnTo>
                        <a:pt x="2752" y="3113"/>
                      </a:lnTo>
                      <a:lnTo>
                        <a:pt x="2747" y="3106"/>
                      </a:lnTo>
                      <a:lnTo>
                        <a:pt x="2745" y="3103"/>
                      </a:lnTo>
                      <a:lnTo>
                        <a:pt x="2742" y="3099"/>
                      </a:lnTo>
                      <a:lnTo>
                        <a:pt x="2741" y="3094"/>
                      </a:lnTo>
                      <a:lnTo>
                        <a:pt x="2741" y="3088"/>
                      </a:lnTo>
                      <a:lnTo>
                        <a:pt x="2739" y="3081"/>
                      </a:lnTo>
                      <a:lnTo>
                        <a:pt x="2736" y="3075"/>
                      </a:lnTo>
                      <a:lnTo>
                        <a:pt x="2731" y="3071"/>
                      </a:lnTo>
                      <a:lnTo>
                        <a:pt x="2726" y="3066"/>
                      </a:lnTo>
                      <a:lnTo>
                        <a:pt x="2715" y="3060"/>
                      </a:lnTo>
                      <a:lnTo>
                        <a:pt x="2705" y="3051"/>
                      </a:lnTo>
                      <a:lnTo>
                        <a:pt x="2698" y="3043"/>
                      </a:lnTo>
                      <a:lnTo>
                        <a:pt x="2691" y="3034"/>
                      </a:lnTo>
                      <a:lnTo>
                        <a:pt x="2686" y="3024"/>
                      </a:lnTo>
                      <a:lnTo>
                        <a:pt x="2680" y="3014"/>
                      </a:lnTo>
                      <a:lnTo>
                        <a:pt x="2672" y="3014"/>
                      </a:lnTo>
                      <a:lnTo>
                        <a:pt x="2665" y="3012"/>
                      </a:lnTo>
                      <a:lnTo>
                        <a:pt x="2657" y="3011"/>
                      </a:lnTo>
                      <a:lnTo>
                        <a:pt x="2650" y="3007"/>
                      </a:lnTo>
                      <a:lnTo>
                        <a:pt x="2644" y="3004"/>
                      </a:lnTo>
                      <a:lnTo>
                        <a:pt x="2639" y="3001"/>
                      </a:lnTo>
                      <a:lnTo>
                        <a:pt x="2634" y="2995"/>
                      </a:lnTo>
                      <a:lnTo>
                        <a:pt x="2631" y="2990"/>
                      </a:lnTo>
                      <a:lnTo>
                        <a:pt x="2632" y="2981"/>
                      </a:lnTo>
                      <a:lnTo>
                        <a:pt x="2633" y="2974"/>
                      </a:lnTo>
                      <a:lnTo>
                        <a:pt x="2633" y="2973"/>
                      </a:lnTo>
                      <a:lnTo>
                        <a:pt x="2634" y="2972"/>
                      </a:lnTo>
                      <a:lnTo>
                        <a:pt x="2637" y="2971"/>
                      </a:lnTo>
                      <a:lnTo>
                        <a:pt x="2638" y="2971"/>
                      </a:lnTo>
                      <a:lnTo>
                        <a:pt x="2646" y="2974"/>
                      </a:lnTo>
                      <a:lnTo>
                        <a:pt x="2656" y="2977"/>
                      </a:lnTo>
                      <a:lnTo>
                        <a:pt x="2658" y="2968"/>
                      </a:lnTo>
                      <a:lnTo>
                        <a:pt x="2658" y="2961"/>
                      </a:lnTo>
                      <a:lnTo>
                        <a:pt x="2657" y="2954"/>
                      </a:lnTo>
                      <a:lnTo>
                        <a:pt x="2655" y="2948"/>
                      </a:lnTo>
                      <a:lnTo>
                        <a:pt x="2652" y="2943"/>
                      </a:lnTo>
                      <a:lnTo>
                        <a:pt x="2649" y="2940"/>
                      </a:lnTo>
                      <a:lnTo>
                        <a:pt x="2644" y="2935"/>
                      </a:lnTo>
                      <a:lnTo>
                        <a:pt x="2641" y="2932"/>
                      </a:lnTo>
                      <a:lnTo>
                        <a:pt x="2632" y="2925"/>
                      </a:lnTo>
                      <a:lnTo>
                        <a:pt x="2624" y="2917"/>
                      </a:lnTo>
                      <a:lnTo>
                        <a:pt x="2622" y="2912"/>
                      </a:lnTo>
                      <a:lnTo>
                        <a:pt x="2620" y="2906"/>
                      </a:lnTo>
                      <a:lnTo>
                        <a:pt x="2619" y="2900"/>
                      </a:lnTo>
                      <a:lnTo>
                        <a:pt x="2619" y="2892"/>
                      </a:lnTo>
                      <a:lnTo>
                        <a:pt x="2611" y="2889"/>
                      </a:lnTo>
                      <a:lnTo>
                        <a:pt x="2604" y="2886"/>
                      </a:lnTo>
                      <a:lnTo>
                        <a:pt x="2598" y="2882"/>
                      </a:lnTo>
                      <a:lnTo>
                        <a:pt x="2591" y="2877"/>
                      </a:lnTo>
                      <a:lnTo>
                        <a:pt x="2584" y="2873"/>
                      </a:lnTo>
                      <a:lnTo>
                        <a:pt x="2577" y="2869"/>
                      </a:lnTo>
                      <a:lnTo>
                        <a:pt x="2569" y="2868"/>
                      </a:lnTo>
                      <a:lnTo>
                        <a:pt x="2558" y="2867"/>
                      </a:lnTo>
                      <a:lnTo>
                        <a:pt x="2559" y="2857"/>
                      </a:lnTo>
                      <a:lnTo>
                        <a:pt x="2562" y="2849"/>
                      </a:lnTo>
                      <a:lnTo>
                        <a:pt x="2564" y="2843"/>
                      </a:lnTo>
                      <a:lnTo>
                        <a:pt x="2567" y="2837"/>
                      </a:lnTo>
                      <a:lnTo>
                        <a:pt x="2568" y="2832"/>
                      </a:lnTo>
                      <a:lnTo>
                        <a:pt x="2567" y="2825"/>
                      </a:lnTo>
                      <a:lnTo>
                        <a:pt x="2563" y="2817"/>
                      </a:lnTo>
                      <a:lnTo>
                        <a:pt x="2558" y="2806"/>
                      </a:lnTo>
                      <a:lnTo>
                        <a:pt x="2551" y="2799"/>
                      </a:lnTo>
                      <a:lnTo>
                        <a:pt x="2545" y="2794"/>
                      </a:lnTo>
                      <a:lnTo>
                        <a:pt x="2539" y="2772"/>
                      </a:lnTo>
                      <a:lnTo>
                        <a:pt x="2532" y="2750"/>
                      </a:lnTo>
                      <a:lnTo>
                        <a:pt x="2529" y="2746"/>
                      </a:lnTo>
                      <a:lnTo>
                        <a:pt x="2525" y="2742"/>
                      </a:lnTo>
                      <a:lnTo>
                        <a:pt x="2522" y="2738"/>
                      </a:lnTo>
                      <a:lnTo>
                        <a:pt x="2516" y="2735"/>
                      </a:lnTo>
                      <a:lnTo>
                        <a:pt x="2511" y="2733"/>
                      </a:lnTo>
                      <a:lnTo>
                        <a:pt x="2503" y="2733"/>
                      </a:lnTo>
                      <a:lnTo>
                        <a:pt x="2494" y="2731"/>
                      </a:lnTo>
                      <a:lnTo>
                        <a:pt x="2484" y="2733"/>
                      </a:lnTo>
                      <a:lnTo>
                        <a:pt x="2489" y="2728"/>
                      </a:lnTo>
                      <a:lnTo>
                        <a:pt x="2491" y="2724"/>
                      </a:lnTo>
                      <a:lnTo>
                        <a:pt x="2492" y="2719"/>
                      </a:lnTo>
                      <a:lnTo>
                        <a:pt x="2492" y="2715"/>
                      </a:lnTo>
                      <a:lnTo>
                        <a:pt x="2490" y="2706"/>
                      </a:lnTo>
                      <a:lnTo>
                        <a:pt x="2484" y="2696"/>
                      </a:lnTo>
                      <a:lnTo>
                        <a:pt x="2479" y="2684"/>
                      </a:lnTo>
                      <a:lnTo>
                        <a:pt x="2472" y="2671"/>
                      </a:lnTo>
                      <a:lnTo>
                        <a:pt x="2464" y="2671"/>
                      </a:lnTo>
                      <a:lnTo>
                        <a:pt x="2453" y="2673"/>
                      </a:lnTo>
                      <a:lnTo>
                        <a:pt x="2447" y="2674"/>
                      </a:lnTo>
                      <a:lnTo>
                        <a:pt x="2442" y="2674"/>
                      </a:lnTo>
                      <a:lnTo>
                        <a:pt x="2439" y="2674"/>
                      </a:lnTo>
                      <a:lnTo>
                        <a:pt x="2435" y="2671"/>
                      </a:lnTo>
                      <a:lnTo>
                        <a:pt x="2434" y="2670"/>
                      </a:lnTo>
                      <a:lnTo>
                        <a:pt x="2434" y="2669"/>
                      </a:lnTo>
                      <a:lnTo>
                        <a:pt x="2435" y="2667"/>
                      </a:lnTo>
                      <a:lnTo>
                        <a:pt x="2436" y="2666"/>
                      </a:lnTo>
                      <a:lnTo>
                        <a:pt x="2440" y="2664"/>
                      </a:lnTo>
                      <a:lnTo>
                        <a:pt x="2445" y="2663"/>
                      </a:lnTo>
                      <a:lnTo>
                        <a:pt x="2455" y="2660"/>
                      </a:lnTo>
                      <a:lnTo>
                        <a:pt x="2460" y="2659"/>
                      </a:lnTo>
                      <a:lnTo>
                        <a:pt x="2458" y="2655"/>
                      </a:lnTo>
                      <a:lnTo>
                        <a:pt x="2454" y="2650"/>
                      </a:lnTo>
                      <a:lnTo>
                        <a:pt x="2450" y="2647"/>
                      </a:lnTo>
                      <a:lnTo>
                        <a:pt x="2444" y="2642"/>
                      </a:lnTo>
                      <a:lnTo>
                        <a:pt x="2431" y="2636"/>
                      </a:lnTo>
                      <a:lnTo>
                        <a:pt x="2415" y="2630"/>
                      </a:lnTo>
                      <a:lnTo>
                        <a:pt x="2381" y="2620"/>
                      </a:lnTo>
                      <a:lnTo>
                        <a:pt x="2350" y="2610"/>
                      </a:lnTo>
                      <a:lnTo>
                        <a:pt x="2343" y="2599"/>
                      </a:lnTo>
                      <a:lnTo>
                        <a:pt x="2337" y="2586"/>
                      </a:lnTo>
                      <a:lnTo>
                        <a:pt x="2332" y="2576"/>
                      </a:lnTo>
                      <a:lnTo>
                        <a:pt x="2326" y="2567"/>
                      </a:lnTo>
                      <a:lnTo>
                        <a:pt x="2321" y="2558"/>
                      </a:lnTo>
                      <a:lnTo>
                        <a:pt x="2313" y="2549"/>
                      </a:lnTo>
                      <a:lnTo>
                        <a:pt x="2309" y="2545"/>
                      </a:lnTo>
                      <a:lnTo>
                        <a:pt x="2307" y="2538"/>
                      </a:lnTo>
                      <a:lnTo>
                        <a:pt x="2305" y="2529"/>
                      </a:lnTo>
                      <a:lnTo>
                        <a:pt x="2303" y="2520"/>
                      </a:lnTo>
                      <a:lnTo>
                        <a:pt x="2301" y="2510"/>
                      </a:lnTo>
                      <a:lnTo>
                        <a:pt x="2297" y="2499"/>
                      </a:lnTo>
                      <a:lnTo>
                        <a:pt x="2294" y="2488"/>
                      </a:lnTo>
                      <a:lnTo>
                        <a:pt x="2288" y="2476"/>
                      </a:lnTo>
                      <a:lnTo>
                        <a:pt x="2276" y="2470"/>
                      </a:lnTo>
                      <a:lnTo>
                        <a:pt x="2264" y="2463"/>
                      </a:lnTo>
                      <a:lnTo>
                        <a:pt x="2262" y="2449"/>
                      </a:lnTo>
                      <a:lnTo>
                        <a:pt x="2261" y="2437"/>
                      </a:lnTo>
                      <a:lnTo>
                        <a:pt x="2261" y="2433"/>
                      </a:lnTo>
                      <a:lnTo>
                        <a:pt x="2259" y="2431"/>
                      </a:lnTo>
                      <a:lnTo>
                        <a:pt x="2258" y="2429"/>
                      </a:lnTo>
                      <a:lnTo>
                        <a:pt x="2256" y="2428"/>
                      </a:lnTo>
                      <a:lnTo>
                        <a:pt x="2253" y="2427"/>
                      </a:lnTo>
                      <a:lnTo>
                        <a:pt x="2249" y="2427"/>
                      </a:lnTo>
                      <a:lnTo>
                        <a:pt x="2245" y="2427"/>
                      </a:lnTo>
                      <a:lnTo>
                        <a:pt x="2239" y="2427"/>
                      </a:lnTo>
                      <a:lnTo>
                        <a:pt x="2240" y="2419"/>
                      </a:lnTo>
                      <a:lnTo>
                        <a:pt x="2239" y="2411"/>
                      </a:lnTo>
                      <a:lnTo>
                        <a:pt x="2238" y="2403"/>
                      </a:lnTo>
                      <a:lnTo>
                        <a:pt x="2237" y="2395"/>
                      </a:lnTo>
                      <a:lnTo>
                        <a:pt x="2233" y="2381"/>
                      </a:lnTo>
                      <a:lnTo>
                        <a:pt x="2226" y="2368"/>
                      </a:lnTo>
                      <a:lnTo>
                        <a:pt x="2218" y="2354"/>
                      </a:lnTo>
                      <a:lnTo>
                        <a:pt x="2209" y="2342"/>
                      </a:lnTo>
                      <a:lnTo>
                        <a:pt x="2200" y="2330"/>
                      </a:lnTo>
                      <a:lnTo>
                        <a:pt x="2190" y="2316"/>
                      </a:lnTo>
                      <a:lnTo>
                        <a:pt x="2184" y="2303"/>
                      </a:lnTo>
                      <a:lnTo>
                        <a:pt x="2178" y="2289"/>
                      </a:lnTo>
                      <a:lnTo>
                        <a:pt x="2175" y="2283"/>
                      </a:lnTo>
                      <a:lnTo>
                        <a:pt x="2169" y="2279"/>
                      </a:lnTo>
                      <a:lnTo>
                        <a:pt x="2166" y="2278"/>
                      </a:lnTo>
                      <a:lnTo>
                        <a:pt x="2163" y="2278"/>
                      </a:lnTo>
                      <a:lnTo>
                        <a:pt x="2159" y="2279"/>
                      </a:lnTo>
                      <a:lnTo>
                        <a:pt x="2154" y="2280"/>
                      </a:lnTo>
                      <a:lnTo>
                        <a:pt x="2157" y="2254"/>
                      </a:lnTo>
                      <a:lnTo>
                        <a:pt x="2159" y="2229"/>
                      </a:lnTo>
                      <a:lnTo>
                        <a:pt x="2160" y="2205"/>
                      </a:lnTo>
                      <a:lnTo>
                        <a:pt x="2160" y="2182"/>
                      </a:lnTo>
                      <a:lnTo>
                        <a:pt x="2160" y="2136"/>
                      </a:lnTo>
                      <a:lnTo>
                        <a:pt x="2159" y="2091"/>
                      </a:lnTo>
                      <a:lnTo>
                        <a:pt x="2157" y="2044"/>
                      </a:lnTo>
                      <a:lnTo>
                        <a:pt x="2155" y="1994"/>
                      </a:lnTo>
                      <a:lnTo>
                        <a:pt x="2154" y="1938"/>
                      </a:lnTo>
                      <a:lnTo>
                        <a:pt x="2154" y="1877"/>
                      </a:lnTo>
                      <a:lnTo>
                        <a:pt x="2151" y="1870"/>
                      </a:lnTo>
                      <a:lnTo>
                        <a:pt x="2147" y="1865"/>
                      </a:lnTo>
                      <a:lnTo>
                        <a:pt x="2145" y="1862"/>
                      </a:lnTo>
                      <a:lnTo>
                        <a:pt x="2144" y="1859"/>
                      </a:lnTo>
                      <a:lnTo>
                        <a:pt x="2143" y="1856"/>
                      </a:lnTo>
                      <a:lnTo>
                        <a:pt x="2141" y="1852"/>
                      </a:lnTo>
                      <a:lnTo>
                        <a:pt x="2129" y="1840"/>
                      </a:lnTo>
                      <a:lnTo>
                        <a:pt x="2117" y="1828"/>
                      </a:lnTo>
                      <a:lnTo>
                        <a:pt x="2112" y="1824"/>
                      </a:lnTo>
                      <a:lnTo>
                        <a:pt x="2108" y="1819"/>
                      </a:lnTo>
                      <a:lnTo>
                        <a:pt x="2105" y="1817"/>
                      </a:lnTo>
                      <a:lnTo>
                        <a:pt x="2101" y="1816"/>
                      </a:lnTo>
                      <a:lnTo>
                        <a:pt x="2098" y="1815"/>
                      </a:lnTo>
                      <a:lnTo>
                        <a:pt x="2092" y="1816"/>
                      </a:lnTo>
                      <a:lnTo>
                        <a:pt x="2091" y="1805"/>
                      </a:lnTo>
                      <a:lnTo>
                        <a:pt x="2088" y="1795"/>
                      </a:lnTo>
                      <a:lnTo>
                        <a:pt x="2085" y="1785"/>
                      </a:lnTo>
                      <a:lnTo>
                        <a:pt x="2080" y="1775"/>
                      </a:lnTo>
                      <a:lnTo>
                        <a:pt x="2075" y="1766"/>
                      </a:lnTo>
                      <a:lnTo>
                        <a:pt x="2069" y="1758"/>
                      </a:lnTo>
                      <a:lnTo>
                        <a:pt x="2064" y="1749"/>
                      </a:lnTo>
                      <a:lnTo>
                        <a:pt x="2057" y="1741"/>
                      </a:lnTo>
                      <a:lnTo>
                        <a:pt x="2027" y="1711"/>
                      </a:lnTo>
                      <a:lnTo>
                        <a:pt x="1994" y="1681"/>
                      </a:lnTo>
                      <a:lnTo>
                        <a:pt x="1990" y="1677"/>
                      </a:lnTo>
                      <a:lnTo>
                        <a:pt x="1986" y="1671"/>
                      </a:lnTo>
                      <a:lnTo>
                        <a:pt x="1984" y="1669"/>
                      </a:lnTo>
                      <a:lnTo>
                        <a:pt x="1983" y="1666"/>
                      </a:lnTo>
                      <a:lnTo>
                        <a:pt x="1982" y="1661"/>
                      </a:lnTo>
                      <a:lnTo>
                        <a:pt x="1982" y="1657"/>
                      </a:lnTo>
                      <a:lnTo>
                        <a:pt x="1987" y="1660"/>
                      </a:lnTo>
                      <a:lnTo>
                        <a:pt x="1992" y="1662"/>
                      </a:lnTo>
                      <a:lnTo>
                        <a:pt x="1998" y="1666"/>
                      </a:lnTo>
                      <a:lnTo>
                        <a:pt x="2003" y="1667"/>
                      </a:lnTo>
                      <a:lnTo>
                        <a:pt x="2009" y="1667"/>
                      </a:lnTo>
                      <a:lnTo>
                        <a:pt x="2013" y="1666"/>
                      </a:lnTo>
                      <a:lnTo>
                        <a:pt x="2016" y="1664"/>
                      </a:lnTo>
                      <a:lnTo>
                        <a:pt x="2018" y="1662"/>
                      </a:lnTo>
                      <a:lnTo>
                        <a:pt x="2019" y="1660"/>
                      </a:lnTo>
                      <a:lnTo>
                        <a:pt x="2019" y="1657"/>
                      </a:lnTo>
                      <a:lnTo>
                        <a:pt x="2023" y="1657"/>
                      </a:lnTo>
                      <a:lnTo>
                        <a:pt x="2027" y="1658"/>
                      </a:lnTo>
                      <a:lnTo>
                        <a:pt x="2030" y="1659"/>
                      </a:lnTo>
                      <a:lnTo>
                        <a:pt x="2032" y="1661"/>
                      </a:lnTo>
                      <a:lnTo>
                        <a:pt x="2037" y="1667"/>
                      </a:lnTo>
                      <a:lnTo>
                        <a:pt x="2040" y="1672"/>
                      </a:lnTo>
                      <a:lnTo>
                        <a:pt x="2045" y="1677"/>
                      </a:lnTo>
                      <a:lnTo>
                        <a:pt x="2050" y="1681"/>
                      </a:lnTo>
                      <a:lnTo>
                        <a:pt x="2053" y="1682"/>
                      </a:lnTo>
                      <a:lnTo>
                        <a:pt x="2058" y="1682"/>
                      </a:lnTo>
                      <a:lnTo>
                        <a:pt x="2062" y="1682"/>
                      </a:lnTo>
                      <a:lnTo>
                        <a:pt x="2068" y="1681"/>
                      </a:lnTo>
                      <a:lnTo>
                        <a:pt x="2071" y="1686"/>
                      </a:lnTo>
                      <a:lnTo>
                        <a:pt x="2075" y="1690"/>
                      </a:lnTo>
                      <a:lnTo>
                        <a:pt x="2077" y="1696"/>
                      </a:lnTo>
                      <a:lnTo>
                        <a:pt x="2078" y="1701"/>
                      </a:lnTo>
                      <a:lnTo>
                        <a:pt x="2080" y="1714"/>
                      </a:lnTo>
                      <a:lnTo>
                        <a:pt x="2080" y="1730"/>
                      </a:lnTo>
                      <a:lnTo>
                        <a:pt x="2091" y="1729"/>
                      </a:lnTo>
                      <a:lnTo>
                        <a:pt x="2101" y="1729"/>
                      </a:lnTo>
                      <a:lnTo>
                        <a:pt x="2111" y="1729"/>
                      </a:lnTo>
                      <a:lnTo>
                        <a:pt x="2119" y="1731"/>
                      </a:lnTo>
                      <a:lnTo>
                        <a:pt x="2127" y="1733"/>
                      </a:lnTo>
                      <a:lnTo>
                        <a:pt x="2134" y="1737"/>
                      </a:lnTo>
                      <a:lnTo>
                        <a:pt x="2140" y="1740"/>
                      </a:lnTo>
                      <a:lnTo>
                        <a:pt x="2146" y="1743"/>
                      </a:lnTo>
                      <a:lnTo>
                        <a:pt x="2168" y="1762"/>
                      </a:lnTo>
                      <a:lnTo>
                        <a:pt x="2190" y="1779"/>
                      </a:lnTo>
                      <a:lnTo>
                        <a:pt x="2190" y="1787"/>
                      </a:lnTo>
                      <a:lnTo>
                        <a:pt x="2189" y="1793"/>
                      </a:lnTo>
                      <a:lnTo>
                        <a:pt x="2190" y="1800"/>
                      </a:lnTo>
                      <a:lnTo>
                        <a:pt x="2191" y="1806"/>
                      </a:lnTo>
                      <a:lnTo>
                        <a:pt x="2195" y="1816"/>
                      </a:lnTo>
                      <a:lnTo>
                        <a:pt x="2200" y="1825"/>
                      </a:lnTo>
                      <a:lnTo>
                        <a:pt x="2214" y="1838"/>
                      </a:lnTo>
                      <a:lnTo>
                        <a:pt x="2227" y="1852"/>
                      </a:lnTo>
                      <a:lnTo>
                        <a:pt x="2232" y="1850"/>
                      </a:lnTo>
                      <a:lnTo>
                        <a:pt x="2234" y="1848"/>
                      </a:lnTo>
                      <a:lnTo>
                        <a:pt x="2237" y="1844"/>
                      </a:lnTo>
                      <a:lnTo>
                        <a:pt x="2238" y="1838"/>
                      </a:lnTo>
                      <a:lnTo>
                        <a:pt x="2240" y="1832"/>
                      </a:lnTo>
                      <a:lnTo>
                        <a:pt x="2240" y="1827"/>
                      </a:lnTo>
                      <a:lnTo>
                        <a:pt x="2240" y="1820"/>
                      </a:lnTo>
                      <a:lnTo>
                        <a:pt x="2239" y="1816"/>
                      </a:lnTo>
                      <a:lnTo>
                        <a:pt x="2238" y="1810"/>
                      </a:lnTo>
                      <a:lnTo>
                        <a:pt x="2235" y="1807"/>
                      </a:lnTo>
                      <a:lnTo>
                        <a:pt x="2232" y="1803"/>
                      </a:lnTo>
                      <a:lnTo>
                        <a:pt x="2227" y="1801"/>
                      </a:lnTo>
                      <a:lnTo>
                        <a:pt x="2219" y="1796"/>
                      </a:lnTo>
                      <a:lnTo>
                        <a:pt x="2215" y="1791"/>
                      </a:lnTo>
                      <a:lnTo>
                        <a:pt x="2212" y="1777"/>
                      </a:lnTo>
                      <a:lnTo>
                        <a:pt x="2208" y="1765"/>
                      </a:lnTo>
                      <a:lnTo>
                        <a:pt x="2206" y="1753"/>
                      </a:lnTo>
                      <a:lnTo>
                        <a:pt x="2203" y="1742"/>
                      </a:lnTo>
                      <a:lnTo>
                        <a:pt x="2200" y="1737"/>
                      </a:lnTo>
                      <a:lnTo>
                        <a:pt x="2196" y="1733"/>
                      </a:lnTo>
                      <a:lnTo>
                        <a:pt x="2193" y="1730"/>
                      </a:lnTo>
                      <a:lnTo>
                        <a:pt x="2190" y="1730"/>
                      </a:lnTo>
                      <a:lnTo>
                        <a:pt x="2190" y="1727"/>
                      </a:lnTo>
                      <a:lnTo>
                        <a:pt x="2191" y="1724"/>
                      </a:lnTo>
                      <a:lnTo>
                        <a:pt x="2194" y="1721"/>
                      </a:lnTo>
                      <a:lnTo>
                        <a:pt x="2196" y="1719"/>
                      </a:lnTo>
                      <a:lnTo>
                        <a:pt x="2198" y="1718"/>
                      </a:lnTo>
                      <a:lnTo>
                        <a:pt x="2199" y="1717"/>
                      </a:lnTo>
                      <a:lnTo>
                        <a:pt x="2202" y="1717"/>
                      </a:lnTo>
                      <a:lnTo>
                        <a:pt x="2203" y="1718"/>
                      </a:lnTo>
                      <a:lnTo>
                        <a:pt x="2197" y="1709"/>
                      </a:lnTo>
                      <a:lnTo>
                        <a:pt x="2190" y="1702"/>
                      </a:lnTo>
                      <a:lnTo>
                        <a:pt x="2183" y="1697"/>
                      </a:lnTo>
                      <a:lnTo>
                        <a:pt x="2177" y="1692"/>
                      </a:lnTo>
                      <a:lnTo>
                        <a:pt x="2171" y="1689"/>
                      </a:lnTo>
                      <a:lnTo>
                        <a:pt x="2167" y="1683"/>
                      </a:lnTo>
                      <a:lnTo>
                        <a:pt x="2166" y="1681"/>
                      </a:lnTo>
                      <a:lnTo>
                        <a:pt x="2165" y="1677"/>
                      </a:lnTo>
                      <a:lnTo>
                        <a:pt x="2166" y="1673"/>
                      </a:lnTo>
                      <a:lnTo>
                        <a:pt x="2166" y="1669"/>
                      </a:lnTo>
                      <a:lnTo>
                        <a:pt x="2156" y="1669"/>
                      </a:lnTo>
                      <a:lnTo>
                        <a:pt x="2146" y="1669"/>
                      </a:lnTo>
                      <a:lnTo>
                        <a:pt x="2138" y="1668"/>
                      </a:lnTo>
                      <a:lnTo>
                        <a:pt x="2130" y="1666"/>
                      </a:lnTo>
                      <a:lnTo>
                        <a:pt x="2116" y="1659"/>
                      </a:lnTo>
                      <a:lnTo>
                        <a:pt x="2104" y="1652"/>
                      </a:lnTo>
                      <a:lnTo>
                        <a:pt x="2091" y="1644"/>
                      </a:lnTo>
                      <a:lnTo>
                        <a:pt x="2078" y="1638"/>
                      </a:lnTo>
                      <a:lnTo>
                        <a:pt x="2070" y="1635"/>
                      </a:lnTo>
                      <a:lnTo>
                        <a:pt x="2062" y="1633"/>
                      </a:lnTo>
                      <a:lnTo>
                        <a:pt x="2053" y="1632"/>
                      </a:lnTo>
                      <a:lnTo>
                        <a:pt x="2043" y="1632"/>
                      </a:lnTo>
                      <a:lnTo>
                        <a:pt x="2046" y="1625"/>
                      </a:lnTo>
                      <a:lnTo>
                        <a:pt x="2047" y="1620"/>
                      </a:lnTo>
                      <a:lnTo>
                        <a:pt x="2046" y="1615"/>
                      </a:lnTo>
                      <a:lnTo>
                        <a:pt x="2045" y="1613"/>
                      </a:lnTo>
                      <a:lnTo>
                        <a:pt x="2039" y="1610"/>
                      </a:lnTo>
                      <a:lnTo>
                        <a:pt x="2031" y="1608"/>
                      </a:lnTo>
                      <a:lnTo>
                        <a:pt x="2025" y="1605"/>
                      </a:lnTo>
                      <a:lnTo>
                        <a:pt x="2019" y="1602"/>
                      </a:lnTo>
                      <a:lnTo>
                        <a:pt x="2018" y="1599"/>
                      </a:lnTo>
                      <a:lnTo>
                        <a:pt x="2017" y="1594"/>
                      </a:lnTo>
                      <a:lnTo>
                        <a:pt x="2018" y="1590"/>
                      </a:lnTo>
                      <a:lnTo>
                        <a:pt x="2019" y="1583"/>
                      </a:lnTo>
                      <a:lnTo>
                        <a:pt x="2015" y="1579"/>
                      </a:lnTo>
                      <a:lnTo>
                        <a:pt x="2010" y="1576"/>
                      </a:lnTo>
                      <a:lnTo>
                        <a:pt x="2005" y="1575"/>
                      </a:lnTo>
                      <a:lnTo>
                        <a:pt x="1999" y="1575"/>
                      </a:lnTo>
                      <a:lnTo>
                        <a:pt x="1992" y="1573"/>
                      </a:lnTo>
                      <a:lnTo>
                        <a:pt x="1986" y="1571"/>
                      </a:lnTo>
                      <a:lnTo>
                        <a:pt x="1978" y="1566"/>
                      </a:lnTo>
                      <a:lnTo>
                        <a:pt x="1970" y="1559"/>
                      </a:lnTo>
                      <a:lnTo>
                        <a:pt x="1971" y="1554"/>
                      </a:lnTo>
                      <a:lnTo>
                        <a:pt x="1973" y="1552"/>
                      </a:lnTo>
                      <a:lnTo>
                        <a:pt x="1976" y="1550"/>
                      </a:lnTo>
                      <a:lnTo>
                        <a:pt x="1979" y="1549"/>
                      </a:lnTo>
                      <a:lnTo>
                        <a:pt x="1987" y="1548"/>
                      </a:lnTo>
                      <a:lnTo>
                        <a:pt x="1994" y="1546"/>
                      </a:lnTo>
                      <a:lnTo>
                        <a:pt x="1997" y="1541"/>
                      </a:lnTo>
                      <a:lnTo>
                        <a:pt x="1998" y="1536"/>
                      </a:lnTo>
                      <a:lnTo>
                        <a:pt x="1997" y="1533"/>
                      </a:lnTo>
                      <a:lnTo>
                        <a:pt x="1996" y="1530"/>
                      </a:lnTo>
                      <a:lnTo>
                        <a:pt x="1992" y="1529"/>
                      </a:lnTo>
                      <a:lnTo>
                        <a:pt x="1989" y="1528"/>
                      </a:lnTo>
                      <a:lnTo>
                        <a:pt x="1984" y="1526"/>
                      </a:lnTo>
                      <a:lnTo>
                        <a:pt x="1980" y="1526"/>
                      </a:lnTo>
                      <a:lnTo>
                        <a:pt x="1971" y="1528"/>
                      </a:lnTo>
                      <a:lnTo>
                        <a:pt x="1963" y="1530"/>
                      </a:lnTo>
                      <a:lnTo>
                        <a:pt x="1961" y="1531"/>
                      </a:lnTo>
                      <a:lnTo>
                        <a:pt x="1959" y="1532"/>
                      </a:lnTo>
                      <a:lnTo>
                        <a:pt x="1958" y="1533"/>
                      </a:lnTo>
                      <a:lnTo>
                        <a:pt x="1958" y="1534"/>
                      </a:lnTo>
                      <a:lnTo>
                        <a:pt x="1954" y="1531"/>
                      </a:lnTo>
                      <a:lnTo>
                        <a:pt x="1952" y="1529"/>
                      </a:lnTo>
                      <a:lnTo>
                        <a:pt x="1951" y="1525"/>
                      </a:lnTo>
                      <a:lnTo>
                        <a:pt x="1951" y="1522"/>
                      </a:lnTo>
                      <a:lnTo>
                        <a:pt x="1950" y="1519"/>
                      </a:lnTo>
                      <a:lnTo>
                        <a:pt x="1950" y="1515"/>
                      </a:lnTo>
                      <a:lnTo>
                        <a:pt x="1949" y="1512"/>
                      </a:lnTo>
                      <a:lnTo>
                        <a:pt x="1946" y="1510"/>
                      </a:lnTo>
                      <a:lnTo>
                        <a:pt x="1933" y="1510"/>
                      </a:lnTo>
                      <a:lnTo>
                        <a:pt x="1921" y="1510"/>
                      </a:lnTo>
                      <a:lnTo>
                        <a:pt x="1928" y="1499"/>
                      </a:lnTo>
                      <a:lnTo>
                        <a:pt x="1933" y="1485"/>
                      </a:lnTo>
                      <a:lnTo>
                        <a:pt x="1931" y="1480"/>
                      </a:lnTo>
                      <a:lnTo>
                        <a:pt x="1929" y="1477"/>
                      </a:lnTo>
                      <a:lnTo>
                        <a:pt x="1925" y="1479"/>
                      </a:lnTo>
                      <a:lnTo>
                        <a:pt x="1921" y="1480"/>
                      </a:lnTo>
                      <a:lnTo>
                        <a:pt x="1917" y="1482"/>
                      </a:lnTo>
                      <a:lnTo>
                        <a:pt x="1911" y="1484"/>
                      </a:lnTo>
                      <a:lnTo>
                        <a:pt x="1904" y="1485"/>
                      </a:lnTo>
                      <a:lnTo>
                        <a:pt x="1897" y="1485"/>
                      </a:lnTo>
                      <a:lnTo>
                        <a:pt x="1892" y="1482"/>
                      </a:lnTo>
                      <a:lnTo>
                        <a:pt x="1889" y="1477"/>
                      </a:lnTo>
                      <a:lnTo>
                        <a:pt x="1887" y="1474"/>
                      </a:lnTo>
                      <a:lnTo>
                        <a:pt x="1884" y="1470"/>
                      </a:lnTo>
                      <a:lnTo>
                        <a:pt x="1881" y="1462"/>
                      </a:lnTo>
                      <a:lnTo>
                        <a:pt x="1880" y="1453"/>
                      </a:lnTo>
                      <a:lnTo>
                        <a:pt x="1879" y="1445"/>
                      </a:lnTo>
                      <a:lnTo>
                        <a:pt x="1879" y="1437"/>
                      </a:lnTo>
                      <a:lnTo>
                        <a:pt x="1877" y="1430"/>
                      </a:lnTo>
                      <a:lnTo>
                        <a:pt x="1872" y="1424"/>
                      </a:lnTo>
                      <a:lnTo>
                        <a:pt x="1867" y="1417"/>
                      </a:lnTo>
                      <a:lnTo>
                        <a:pt x="1859" y="1413"/>
                      </a:lnTo>
                      <a:lnTo>
                        <a:pt x="1854" y="1412"/>
                      </a:lnTo>
                      <a:lnTo>
                        <a:pt x="1849" y="1411"/>
                      </a:lnTo>
                      <a:lnTo>
                        <a:pt x="1843" y="1411"/>
                      </a:lnTo>
                      <a:lnTo>
                        <a:pt x="1835" y="1412"/>
                      </a:lnTo>
                      <a:lnTo>
                        <a:pt x="1840" y="1405"/>
                      </a:lnTo>
                      <a:lnTo>
                        <a:pt x="1842" y="1400"/>
                      </a:lnTo>
                      <a:lnTo>
                        <a:pt x="1843" y="1394"/>
                      </a:lnTo>
                      <a:lnTo>
                        <a:pt x="1844" y="1390"/>
                      </a:lnTo>
                      <a:lnTo>
                        <a:pt x="1844" y="1386"/>
                      </a:lnTo>
                      <a:lnTo>
                        <a:pt x="1843" y="1382"/>
                      </a:lnTo>
                      <a:lnTo>
                        <a:pt x="1842" y="1380"/>
                      </a:lnTo>
                      <a:lnTo>
                        <a:pt x="1840" y="1376"/>
                      </a:lnTo>
                      <a:lnTo>
                        <a:pt x="1833" y="1372"/>
                      </a:lnTo>
                      <a:lnTo>
                        <a:pt x="1825" y="1368"/>
                      </a:lnTo>
                      <a:lnTo>
                        <a:pt x="1815" y="1366"/>
                      </a:lnTo>
                      <a:lnTo>
                        <a:pt x="1805" y="1364"/>
                      </a:lnTo>
                      <a:lnTo>
                        <a:pt x="1794" y="1362"/>
                      </a:lnTo>
                      <a:lnTo>
                        <a:pt x="1784" y="1358"/>
                      </a:lnTo>
                      <a:lnTo>
                        <a:pt x="1774" y="1355"/>
                      </a:lnTo>
                      <a:lnTo>
                        <a:pt x="1765" y="1351"/>
                      </a:lnTo>
                      <a:lnTo>
                        <a:pt x="1761" y="1347"/>
                      </a:lnTo>
                      <a:lnTo>
                        <a:pt x="1757" y="1344"/>
                      </a:lnTo>
                      <a:lnTo>
                        <a:pt x="1755" y="1341"/>
                      </a:lnTo>
                      <a:lnTo>
                        <a:pt x="1753" y="1336"/>
                      </a:lnTo>
                      <a:lnTo>
                        <a:pt x="1751" y="1332"/>
                      </a:lnTo>
                      <a:lnTo>
                        <a:pt x="1750" y="1326"/>
                      </a:lnTo>
                      <a:lnTo>
                        <a:pt x="1750" y="1321"/>
                      </a:lnTo>
                      <a:lnTo>
                        <a:pt x="1750" y="1314"/>
                      </a:lnTo>
                      <a:lnTo>
                        <a:pt x="1760" y="1314"/>
                      </a:lnTo>
                      <a:lnTo>
                        <a:pt x="1769" y="1314"/>
                      </a:lnTo>
                      <a:lnTo>
                        <a:pt x="1777" y="1314"/>
                      </a:lnTo>
                      <a:lnTo>
                        <a:pt x="1786" y="1314"/>
                      </a:lnTo>
                      <a:lnTo>
                        <a:pt x="1787" y="1308"/>
                      </a:lnTo>
                      <a:lnTo>
                        <a:pt x="1786" y="1305"/>
                      </a:lnTo>
                      <a:lnTo>
                        <a:pt x="1784" y="1303"/>
                      </a:lnTo>
                      <a:lnTo>
                        <a:pt x="1781" y="1302"/>
                      </a:lnTo>
                      <a:lnTo>
                        <a:pt x="1772" y="1301"/>
                      </a:lnTo>
                      <a:lnTo>
                        <a:pt x="1763" y="1301"/>
                      </a:lnTo>
                      <a:lnTo>
                        <a:pt x="1759" y="1301"/>
                      </a:lnTo>
                      <a:lnTo>
                        <a:pt x="1755" y="1299"/>
                      </a:lnTo>
                      <a:lnTo>
                        <a:pt x="1751" y="1298"/>
                      </a:lnTo>
                      <a:lnTo>
                        <a:pt x="1749" y="1297"/>
                      </a:lnTo>
                      <a:lnTo>
                        <a:pt x="1747" y="1294"/>
                      </a:lnTo>
                      <a:lnTo>
                        <a:pt x="1746" y="1289"/>
                      </a:lnTo>
                      <a:lnTo>
                        <a:pt x="1747" y="1284"/>
                      </a:lnTo>
                      <a:lnTo>
                        <a:pt x="1750" y="1277"/>
                      </a:lnTo>
                      <a:lnTo>
                        <a:pt x="1732" y="1277"/>
                      </a:lnTo>
                      <a:lnTo>
                        <a:pt x="1714" y="1277"/>
                      </a:lnTo>
                      <a:lnTo>
                        <a:pt x="1695" y="1277"/>
                      </a:lnTo>
                      <a:lnTo>
                        <a:pt x="1676" y="1277"/>
                      </a:lnTo>
                      <a:lnTo>
                        <a:pt x="1681" y="1274"/>
                      </a:lnTo>
                      <a:lnTo>
                        <a:pt x="1684" y="1271"/>
                      </a:lnTo>
                      <a:lnTo>
                        <a:pt x="1685" y="1267"/>
                      </a:lnTo>
                      <a:lnTo>
                        <a:pt x="1686" y="1265"/>
                      </a:lnTo>
                      <a:lnTo>
                        <a:pt x="1685" y="1259"/>
                      </a:lnTo>
                      <a:lnTo>
                        <a:pt x="1683" y="1255"/>
                      </a:lnTo>
                      <a:lnTo>
                        <a:pt x="1681" y="1250"/>
                      </a:lnTo>
                      <a:lnTo>
                        <a:pt x="1680" y="1246"/>
                      </a:lnTo>
                      <a:lnTo>
                        <a:pt x="1680" y="1245"/>
                      </a:lnTo>
                      <a:lnTo>
                        <a:pt x="1682" y="1243"/>
                      </a:lnTo>
                      <a:lnTo>
                        <a:pt x="1685" y="1242"/>
                      </a:lnTo>
                      <a:lnTo>
                        <a:pt x="1690" y="1240"/>
                      </a:lnTo>
                      <a:lnTo>
                        <a:pt x="1690" y="1236"/>
                      </a:lnTo>
                      <a:lnTo>
                        <a:pt x="1688" y="1233"/>
                      </a:lnTo>
                      <a:lnTo>
                        <a:pt x="1687" y="1230"/>
                      </a:lnTo>
                      <a:lnTo>
                        <a:pt x="1686" y="1228"/>
                      </a:lnTo>
                      <a:lnTo>
                        <a:pt x="1681" y="1225"/>
                      </a:lnTo>
                      <a:lnTo>
                        <a:pt x="1675" y="1223"/>
                      </a:lnTo>
                      <a:lnTo>
                        <a:pt x="1670" y="1223"/>
                      </a:lnTo>
                      <a:lnTo>
                        <a:pt x="1665" y="1224"/>
                      </a:lnTo>
                      <a:lnTo>
                        <a:pt x="1664" y="1224"/>
                      </a:lnTo>
                      <a:lnTo>
                        <a:pt x="1664" y="1225"/>
                      </a:lnTo>
                      <a:lnTo>
                        <a:pt x="1664" y="1227"/>
                      </a:lnTo>
                      <a:lnTo>
                        <a:pt x="1665" y="1228"/>
                      </a:lnTo>
                      <a:lnTo>
                        <a:pt x="1657" y="1219"/>
                      </a:lnTo>
                      <a:lnTo>
                        <a:pt x="1654" y="1213"/>
                      </a:lnTo>
                      <a:lnTo>
                        <a:pt x="1652" y="1206"/>
                      </a:lnTo>
                      <a:lnTo>
                        <a:pt x="1652" y="1199"/>
                      </a:lnTo>
                      <a:lnTo>
                        <a:pt x="1651" y="1193"/>
                      </a:lnTo>
                      <a:lnTo>
                        <a:pt x="1649" y="1186"/>
                      </a:lnTo>
                      <a:lnTo>
                        <a:pt x="1646" y="1177"/>
                      </a:lnTo>
                      <a:lnTo>
                        <a:pt x="1641" y="1167"/>
                      </a:lnTo>
                      <a:lnTo>
                        <a:pt x="1622" y="1167"/>
                      </a:lnTo>
                      <a:lnTo>
                        <a:pt x="1604" y="1167"/>
                      </a:lnTo>
                      <a:lnTo>
                        <a:pt x="1585" y="1167"/>
                      </a:lnTo>
                      <a:lnTo>
                        <a:pt x="1567" y="1167"/>
                      </a:lnTo>
                      <a:lnTo>
                        <a:pt x="1573" y="1154"/>
                      </a:lnTo>
                      <a:lnTo>
                        <a:pt x="1579" y="1143"/>
                      </a:lnTo>
                      <a:lnTo>
                        <a:pt x="1586" y="1130"/>
                      </a:lnTo>
                      <a:lnTo>
                        <a:pt x="1592" y="1118"/>
                      </a:lnTo>
                      <a:lnTo>
                        <a:pt x="1589" y="1114"/>
                      </a:lnTo>
                      <a:lnTo>
                        <a:pt x="1587" y="1110"/>
                      </a:lnTo>
                      <a:lnTo>
                        <a:pt x="1585" y="1108"/>
                      </a:lnTo>
                      <a:lnTo>
                        <a:pt x="1582" y="1106"/>
                      </a:lnTo>
                      <a:lnTo>
                        <a:pt x="1577" y="1104"/>
                      </a:lnTo>
                      <a:lnTo>
                        <a:pt x="1573" y="1101"/>
                      </a:lnTo>
                      <a:lnTo>
                        <a:pt x="1570" y="1100"/>
                      </a:lnTo>
                      <a:lnTo>
                        <a:pt x="1569" y="1099"/>
                      </a:lnTo>
                      <a:lnTo>
                        <a:pt x="1569" y="1098"/>
                      </a:lnTo>
                      <a:lnTo>
                        <a:pt x="1569" y="1096"/>
                      </a:lnTo>
                      <a:lnTo>
                        <a:pt x="1572" y="1090"/>
                      </a:lnTo>
                      <a:lnTo>
                        <a:pt x="1579" y="1081"/>
                      </a:lnTo>
                      <a:lnTo>
                        <a:pt x="1549" y="1086"/>
                      </a:lnTo>
                      <a:lnTo>
                        <a:pt x="1521" y="1091"/>
                      </a:lnTo>
                      <a:lnTo>
                        <a:pt x="1507" y="1094"/>
                      </a:lnTo>
                      <a:lnTo>
                        <a:pt x="1491" y="1095"/>
                      </a:lnTo>
                      <a:lnTo>
                        <a:pt x="1475" y="1095"/>
                      </a:lnTo>
                      <a:lnTo>
                        <a:pt x="1457" y="1094"/>
                      </a:lnTo>
                      <a:lnTo>
                        <a:pt x="1457" y="1087"/>
                      </a:lnTo>
                      <a:lnTo>
                        <a:pt x="1456" y="1081"/>
                      </a:lnTo>
                      <a:lnTo>
                        <a:pt x="1454" y="1076"/>
                      </a:lnTo>
                      <a:lnTo>
                        <a:pt x="1451" y="1071"/>
                      </a:lnTo>
                      <a:lnTo>
                        <a:pt x="1449" y="1067"/>
                      </a:lnTo>
                      <a:lnTo>
                        <a:pt x="1446" y="1062"/>
                      </a:lnTo>
                      <a:lnTo>
                        <a:pt x="1442" y="1058"/>
                      </a:lnTo>
                      <a:lnTo>
                        <a:pt x="1438" y="1055"/>
                      </a:lnTo>
                      <a:lnTo>
                        <a:pt x="1428" y="1048"/>
                      </a:lnTo>
                      <a:lnTo>
                        <a:pt x="1418" y="1042"/>
                      </a:lnTo>
                      <a:lnTo>
                        <a:pt x="1407" y="1037"/>
                      </a:lnTo>
                      <a:lnTo>
                        <a:pt x="1396" y="1032"/>
                      </a:lnTo>
                      <a:lnTo>
                        <a:pt x="1388" y="1030"/>
                      </a:lnTo>
                      <a:lnTo>
                        <a:pt x="1378" y="1027"/>
                      </a:lnTo>
                      <a:lnTo>
                        <a:pt x="1367" y="1023"/>
                      </a:lnTo>
                      <a:lnTo>
                        <a:pt x="1359" y="1020"/>
                      </a:lnTo>
                      <a:lnTo>
                        <a:pt x="1358" y="1008"/>
                      </a:lnTo>
                      <a:lnTo>
                        <a:pt x="1359" y="996"/>
                      </a:lnTo>
                      <a:lnTo>
                        <a:pt x="1352" y="993"/>
                      </a:lnTo>
                      <a:lnTo>
                        <a:pt x="1342" y="993"/>
                      </a:lnTo>
                      <a:lnTo>
                        <a:pt x="1338" y="992"/>
                      </a:lnTo>
                      <a:lnTo>
                        <a:pt x="1334" y="991"/>
                      </a:lnTo>
                      <a:lnTo>
                        <a:pt x="1333" y="990"/>
                      </a:lnTo>
                      <a:lnTo>
                        <a:pt x="1333" y="988"/>
                      </a:lnTo>
                      <a:lnTo>
                        <a:pt x="1333" y="986"/>
                      </a:lnTo>
                      <a:lnTo>
                        <a:pt x="1334" y="983"/>
                      </a:lnTo>
                      <a:lnTo>
                        <a:pt x="1327" y="980"/>
                      </a:lnTo>
                      <a:lnTo>
                        <a:pt x="1318" y="979"/>
                      </a:lnTo>
                      <a:lnTo>
                        <a:pt x="1308" y="979"/>
                      </a:lnTo>
                      <a:lnTo>
                        <a:pt x="1298" y="979"/>
                      </a:lnTo>
                      <a:lnTo>
                        <a:pt x="1275" y="982"/>
                      </a:lnTo>
                      <a:lnTo>
                        <a:pt x="1253" y="986"/>
                      </a:lnTo>
                      <a:lnTo>
                        <a:pt x="1232" y="990"/>
                      </a:lnTo>
                      <a:lnTo>
                        <a:pt x="1213" y="991"/>
                      </a:lnTo>
                      <a:lnTo>
                        <a:pt x="1205" y="991"/>
                      </a:lnTo>
                      <a:lnTo>
                        <a:pt x="1198" y="990"/>
                      </a:lnTo>
                      <a:lnTo>
                        <a:pt x="1192" y="987"/>
                      </a:lnTo>
                      <a:lnTo>
                        <a:pt x="1188" y="983"/>
                      </a:lnTo>
                      <a:lnTo>
                        <a:pt x="1188" y="977"/>
                      </a:lnTo>
                      <a:lnTo>
                        <a:pt x="1188" y="971"/>
                      </a:lnTo>
                      <a:lnTo>
                        <a:pt x="1182" y="971"/>
                      </a:lnTo>
                      <a:lnTo>
                        <a:pt x="1178" y="972"/>
                      </a:lnTo>
                      <a:lnTo>
                        <a:pt x="1174" y="975"/>
                      </a:lnTo>
                      <a:lnTo>
                        <a:pt x="1170" y="977"/>
                      </a:lnTo>
                      <a:lnTo>
                        <a:pt x="1164" y="981"/>
                      </a:lnTo>
                      <a:lnTo>
                        <a:pt x="1163" y="983"/>
                      </a:lnTo>
                      <a:lnTo>
                        <a:pt x="1158" y="980"/>
                      </a:lnTo>
                      <a:lnTo>
                        <a:pt x="1153" y="976"/>
                      </a:lnTo>
                      <a:lnTo>
                        <a:pt x="1149" y="970"/>
                      </a:lnTo>
                      <a:lnTo>
                        <a:pt x="1144" y="965"/>
                      </a:lnTo>
                      <a:lnTo>
                        <a:pt x="1141" y="961"/>
                      </a:lnTo>
                      <a:lnTo>
                        <a:pt x="1137" y="959"/>
                      </a:lnTo>
                      <a:lnTo>
                        <a:pt x="1134" y="958"/>
                      </a:lnTo>
                      <a:lnTo>
                        <a:pt x="1129" y="956"/>
                      </a:lnTo>
                      <a:lnTo>
                        <a:pt x="1124" y="956"/>
                      </a:lnTo>
                      <a:lnTo>
                        <a:pt x="1117" y="956"/>
                      </a:lnTo>
                      <a:lnTo>
                        <a:pt x="1110" y="957"/>
                      </a:lnTo>
                      <a:lnTo>
                        <a:pt x="1102" y="959"/>
                      </a:lnTo>
                      <a:lnTo>
                        <a:pt x="1101" y="953"/>
                      </a:lnTo>
                      <a:lnTo>
                        <a:pt x="1099" y="949"/>
                      </a:lnTo>
                      <a:lnTo>
                        <a:pt x="1096" y="946"/>
                      </a:lnTo>
                      <a:lnTo>
                        <a:pt x="1093" y="942"/>
                      </a:lnTo>
                      <a:lnTo>
                        <a:pt x="1085" y="938"/>
                      </a:lnTo>
                      <a:lnTo>
                        <a:pt x="1076" y="934"/>
                      </a:lnTo>
                      <a:lnTo>
                        <a:pt x="1073" y="932"/>
                      </a:lnTo>
                      <a:lnTo>
                        <a:pt x="1071" y="931"/>
                      </a:lnTo>
                      <a:lnTo>
                        <a:pt x="1068" y="929"/>
                      </a:lnTo>
                      <a:lnTo>
                        <a:pt x="1067" y="927"/>
                      </a:lnTo>
                      <a:lnTo>
                        <a:pt x="1067" y="923"/>
                      </a:lnTo>
                      <a:lnTo>
                        <a:pt x="1068" y="920"/>
                      </a:lnTo>
                      <a:lnTo>
                        <a:pt x="1072" y="916"/>
                      </a:lnTo>
                      <a:lnTo>
                        <a:pt x="1077" y="910"/>
                      </a:lnTo>
                      <a:lnTo>
                        <a:pt x="1071" y="912"/>
                      </a:lnTo>
                      <a:lnTo>
                        <a:pt x="1065" y="917"/>
                      </a:lnTo>
                      <a:lnTo>
                        <a:pt x="1063" y="919"/>
                      </a:lnTo>
                      <a:lnTo>
                        <a:pt x="1060" y="921"/>
                      </a:lnTo>
                      <a:lnTo>
                        <a:pt x="1056" y="922"/>
                      </a:lnTo>
                      <a:lnTo>
                        <a:pt x="1053" y="922"/>
                      </a:lnTo>
                      <a:lnTo>
                        <a:pt x="1047" y="920"/>
                      </a:lnTo>
                      <a:lnTo>
                        <a:pt x="1043" y="916"/>
                      </a:lnTo>
                      <a:lnTo>
                        <a:pt x="1041" y="913"/>
                      </a:lnTo>
                      <a:lnTo>
                        <a:pt x="1040" y="912"/>
                      </a:lnTo>
                      <a:lnTo>
                        <a:pt x="1040" y="911"/>
                      </a:lnTo>
                      <a:lnTo>
                        <a:pt x="1041" y="910"/>
                      </a:lnTo>
                      <a:lnTo>
                        <a:pt x="1032" y="912"/>
                      </a:lnTo>
                      <a:lnTo>
                        <a:pt x="1023" y="916"/>
                      </a:lnTo>
                      <a:lnTo>
                        <a:pt x="1015" y="920"/>
                      </a:lnTo>
                      <a:lnTo>
                        <a:pt x="1008" y="924"/>
                      </a:lnTo>
                      <a:lnTo>
                        <a:pt x="1002" y="927"/>
                      </a:lnTo>
                      <a:lnTo>
                        <a:pt x="994" y="928"/>
                      </a:lnTo>
                      <a:lnTo>
                        <a:pt x="991" y="928"/>
                      </a:lnTo>
                      <a:lnTo>
                        <a:pt x="987" y="927"/>
                      </a:lnTo>
                      <a:lnTo>
                        <a:pt x="983" y="924"/>
                      </a:lnTo>
                      <a:lnTo>
                        <a:pt x="979" y="922"/>
                      </a:lnTo>
                      <a:lnTo>
                        <a:pt x="975" y="922"/>
                      </a:lnTo>
                      <a:lnTo>
                        <a:pt x="972" y="923"/>
                      </a:lnTo>
                      <a:lnTo>
                        <a:pt x="968" y="926"/>
                      </a:lnTo>
                      <a:lnTo>
                        <a:pt x="967" y="928"/>
                      </a:lnTo>
                      <a:lnTo>
                        <a:pt x="965" y="936"/>
                      </a:lnTo>
                      <a:lnTo>
                        <a:pt x="966" y="946"/>
                      </a:lnTo>
                      <a:lnTo>
                        <a:pt x="967" y="956"/>
                      </a:lnTo>
                      <a:lnTo>
                        <a:pt x="968" y="966"/>
                      </a:lnTo>
                      <a:lnTo>
                        <a:pt x="968" y="976"/>
                      </a:lnTo>
                      <a:lnTo>
                        <a:pt x="967" y="983"/>
                      </a:lnTo>
                      <a:lnTo>
                        <a:pt x="959" y="979"/>
                      </a:lnTo>
                      <a:lnTo>
                        <a:pt x="952" y="975"/>
                      </a:lnTo>
                      <a:lnTo>
                        <a:pt x="946" y="972"/>
                      </a:lnTo>
                      <a:lnTo>
                        <a:pt x="942" y="971"/>
                      </a:lnTo>
                      <a:lnTo>
                        <a:pt x="936" y="970"/>
                      </a:lnTo>
                      <a:lnTo>
                        <a:pt x="930" y="971"/>
                      </a:lnTo>
                      <a:lnTo>
                        <a:pt x="926" y="972"/>
                      </a:lnTo>
                      <a:lnTo>
                        <a:pt x="923" y="976"/>
                      </a:lnTo>
                      <a:lnTo>
                        <a:pt x="922" y="979"/>
                      </a:lnTo>
                      <a:lnTo>
                        <a:pt x="922" y="982"/>
                      </a:lnTo>
                      <a:lnTo>
                        <a:pt x="922" y="987"/>
                      </a:lnTo>
                      <a:lnTo>
                        <a:pt x="922" y="990"/>
                      </a:lnTo>
                      <a:lnTo>
                        <a:pt x="920" y="993"/>
                      </a:lnTo>
                      <a:lnTo>
                        <a:pt x="918" y="996"/>
                      </a:lnTo>
                      <a:lnTo>
                        <a:pt x="912" y="998"/>
                      </a:lnTo>
                      <a:lnTo>
                        <a:pt x="903" y="999"/>
                      </a:lnTo>
                      <a:lnTo>
                        <a:pt x="893" y="999"/>
                      </a:lnTo>
                      <a:lnTo>
                        <a:pt x="883" y="1000"/>
                      </a:lnTo>
                      <a:lnTo>
                        <a:pt x="871" y="1001"/>
                      </a:lnTo>
                      <a:lnTo>
                        <a:pt x="861" y="1002"/>
                      </a:lnTo>
                      <a:lnTo>
                        <a:pt x="853" y="1005"/>
                      </a:lnTo>
                      <a:lnTo>
                        <a:pt x="845" y="1008"/>
                      </a:lnTo>
                      <a:lnTo>
                        <a:pt x="838" y="1013"/>
                      </a:lnTo>
                      <a:lnTo>
                        <a:pt x="834" y="1021"/>
                      </a:lnTo>
                      <a:lnTo>
                        <a:pt x="831" y="1025"/>
                      </a:lnTo>
                      <a:lnTo>
                        <a:pt x="828" y="1028"/>
                      </a:lnTo>
                      <a:lnTo>
                        <a:pt x="825" y="1030"/>
                      </a:lnTo>
                      <a:lnTo>
                        <a:pt x="820" y="1032"/>
                      </a:lnTo>
                      <a:lnTo>
                        <a:pt x="812" y="1032"/>
                      </a:lnTo>
                      <a:lnTo>
                        <a:pt x="806" y="1030"/>
                      </a:lnTo>
                      <a:lnTo>
                        <a:pt x="801" y="1028"/>
                      </a:lnTo>
                      <a:lnTo>
                        <a:pt x="796" y="1026"/>
                      </a:lnTo>
                      <a:lnTo>
                        <a:pt x="791" y="1023"/>
                      </a:lnTo>
                      <a:lnTo>
                        <a:pt x="786" y="1021"/>
                      </a:lnTo>
                      <a:lnTo>
                        <a:pt x="779" y="1020"/>
                      </a:lnTo>
                      <a:lnTo>
                        <a:pt x="771" y="1020"/>
                      </a:lnTo>
                      <a:lnTo>
                        <a:pt x="786" y="1008"/>
                      </a:lnTo>
                      <a:lnTo>
                        <a:pt x="800" y="995"/>
                      </a:lnTo>
                      <a:lnTo>
                        <a:pt x="804" y="991"/>
                      </a:lnTo>
                      <a:lnTo>
                        <a:pt x="806" y="987"/>
                      </a:lnTo>
                      <a:lnTo>
                        <a:pt x="808" y="981"/>
                      </a:lnTo>
                      <a:lnTo>
                        <a:pt x="810" y="976"/>
                      </a:lnTo>
                      <a:lnTo>
                        <a:pt x="810" y="970"/>
                      </a:lnTo>
                      <a:lnTo>
                        <a:pt x="810" y="963"/>
                      </a:lnTo>
                      <a:lnTo>
                        <a:pt x="809" y="956"/>
                      </a:lnTo>
                      <a:lnTo>
                        <a:pt x="808" y="947"/>
                      </a:lnTo>
                      <a:lnTo>
                        <a:pt x="815" y="948"/>
                      </a:lnTo>
                      <a:lnTo>
                        <a:pt x="820" y="947"/>
                      </a:lnTo>
                      <a:lnTo>
                        <a:pt x="825" y="944"/>
                      </a:lnTo>
                      <a:lnTo>
                        <a:pt x="827" y="941"/>
                      </a:lnTo>
                      <a:lnTo>
                        <a:pt x="829" y="938"/>
                      </a:lnTo>
                      <a:lnTo>
                        <a:pt x="830" y="933"/>
                      </a:lnTo>
                      <a:lnTo>
                        <a:pt x="831" y="928"/>
                      </a:lnTo>
                      <a:lnTo>
                        <a:pt x="833" y="922"/>
                      </a:lnTo>
                      <a:lnTo>
                        <a:pt x="830" y="918"/>
                      </a:lnTo>
                      <a:lnTo>
                        <a:pt x="828" y="914"/>
                      </a:lnTo>
                      <a:lnTo>
                        <a:pt x="824" y="912"/>
                      </a:lnTo>
                      <a:lnTo>
                        <a:pt x="818" y="911"/>
                      </a:lnTo>
                      <a:lnTo>
                        <a:pt x="807" y="911"/>
                      </a:lnTo>
                      <a:lnTo>
                        <a:pt x="796" y="910"/>
                      </a:lnTo>
                      <a:lnTo>
                        <a:pt x="790" y="916"/>
                      </a:lnTo>
                      <a:lnTo>
                        <a:pt x="786" y="921"/>
                      </a:lnTo>
                      <a:lnTo>
                        <a:pt x="784" y="927"/>
                      </a:lnTo>
                      <a:lnTo>
                        <a:pt x="780" y="933"/>
                      </a:lnTo>
                      <a:lnTo>
                        <a:pt x="777" y="940"/>
                      </a:lnTo>
                      <a:lnTo>
                        <a:pt x="772" y="947"/>
                      </a:lnTo>
                      <a:lnTo>
                        <a:pt x="767" y="952"/>
                      </a:lnTo>
                      <a:lnTo>
                        <a:pt x="759" y="959"/>
                      </a:lnTo>
                      <a:lnTo>
                        <a:pt x="752" y="966"/>
                      </a:lnTo>
                      <a:lnTo>
                        <a:pt x="748" y="973"/>
                      </a:lnTo>
                      <a:lnTo>
                        <a:pt x="746" y="977"/>
                      </a:lnTo>
                      <a:lnTo>
                        <a:pt x="742" y="980"/>
                      </a:lnTo>
                      <a:lnTo>
                        <a:pt x="739" y="982"/>
                      </a:lnTo>
                      <a:lnTo>
                        <a:pt x="735" y="983"/>
                      </a:lnTo>
                      <a:lnTo>
                        <a:pt x="730" y="985"/>
                      </a:lnTo>
                      <a:lnTo>
                        <a:pt x="727" y="989"/>
                      </a:lnTo>
                      <a:lnTo>
                        <a:pt x="723" y="993"/>
                      </a:lnTo>
                      <a:lnTo>
                        <a:pt x="720" y="999"/>
                      </a:lnTo>
                      <a:lnTo>
                        <a:pt x="717" y="1005"/>
                      </a:lnTo>
                      <a:lnTo>
                        <a:pt x="712" y="1008"/>
                      </a:lnTo>
                      <a:lnTo>
                        <a:pt x="709" y="1009"/>
                      </a:lnTo>
                      <a:lnTo>
                        <a:pt x="706" y="1009"/>
                      </a:lnTo>
                      <a:lnTo>
                        <a:pt x="702" y="1009"/>
                      </a:lnTo>
                      <a:lnTo>
                        <a:pt x="698" y="1008"/>
                      </a:lnTo>
                      <a:lnTo>
                        <a:pt x="699" y="1015"/>
                      </a:lnTo>
                      <a:lnTo>
                        <a:pt x="698" y="1020"/>
                      </a:lnTo>
                      <a:lnTo>
                        <a:pt x="696" y="1025"/>
                      </a:lnTo>
                      <a:lnTo>
                        <a:pt x="692" y="1027"/>
                      </a:lnTo>
                      <a:lnTo>
                        <a:pt x="689" y="1029"/>
                      </a:lnTo>
                      <a:lnTo>
                        <a:pt x="683" y="1031"/>
                      </a:lnTo>
                      <a:lnTo>
                        <a:pt x="679" y="1031"/>
                      </a:lnTo>
                      <a:lnTo>
                        <a:pt x="673" y="1032"/>
                      </a:lnTo>
                      <a:lnTo>
                        <a:pt x="673" y="1045"/>
                      </a:lnTo>
                      <a:lnTo>
                        <a:pt x="673" y="1057"/>
                      </a:lnTo>
                      <a:lnTo>
                        <a:pt x="673" y="1069"/>
                      </a:lnTo>
                      <a:lnTo>
                        <a:pt x="673" y="1081"/>
                      </a:lnTo>
                      <a:lnTo>
                        <a:pt x="667" y="1084"/>
                      </a:lnTo>
                      <a:lnTo>
                        <a:pt x="661" y="1087"/>
                      </a:lnTo>
                      <a:lnTo>
                        <a:pt x="657" y="1090"/>
                      </a:lnTo>
                      <a:lnTo>
                        <a:pt x="651" y="1095"/>
                      </a:lnTo>
                      <a:lnTo>
                        <a:pt x="642" y="1104"/>
                      </a:lnTo>
                      <a:lnTo>
                        <a:pt x="634" y="1114"/>
                      </a:lnTo>
                      <a:lnTo>
                        <a:pt x="627" y="1124"/>
                      </a:lnTo>
                      <a:lnTo>
                        <a:pt x="619" y="1135"/>
                      </a:lnTo>
                      <a:lnTo>
                        <a:pt x="610" y="1145"/>
                      </a:lnTo>
                      <a:lnTo>
                        <a:pt x="600" y="1155"/>
                      </a:lnTo>
                      <a:lnTo>
                        <a:pt x="588" y="1155"/>
                      </a:lnTo>
                      <a:lnTo>
                        <a:pt x="575" y="1155"/>
                      </a:lnTo>
                      <a:lnTo>
                        <a:pt x="575" y="1167"/>
                      </a:lnTo>
                      <a:lnTo>
                        <a:pt x="575" y="1179"/>
                      </a:lnTo>
                      <a:lnTo>
                        <a:pt x="567" y="1180"/>
                      </a:lnTo>
                      <a:lnTo>
                        <a:pt x="551" y="1181"/>
                      </a:lnTo>
                      <a:lnTo>
                        <a:pt x="543" y="1183"/>
                      </a:lnTo>
                      <a:lnTo>
                        <a:pt x="539" y="1185"/>
                      </a:lnTo>
                      <a:lnTo>
                        <a:pt x="536" y="1186"/>
                      </a:lnTo>
                      <a:lnTo>
                        <a:pt x="536" y="1188"/>
                      </a:lnTo>
                      <a:lnTo>
                        <a:pt x="536" y="1189"/>
                      </a:lnTo>
                      <a:lnTo>
                        <a:pt x="539" y="1191"/>
                      </a:lnTo>
                      <a:lnTo>
                        <a:pt x="542" y="1195"/>
                      </a:lnTo>
                      <a:lnTo>
                        <a:pt x="544" y="1197"/>
                      </a:lnTo>
                      <a:lnTo>
                        <a:pt x="544" y="1199"/>
                      </a:lnTo>
                      <a:lnTo>
                        <a:pt x="543" y="1202"/>
                      </a:lnTo>
                      <a:lnTo>
                        <a:pt x="538" y="1205"/>
                      </a:lnTo>
                      <a:lnTo>
                        <a:pt x="530" y="1207"/>
                      </a:lnTo>
                      <a:lnTo>
                        <a:pt x="520" y="1210"/>
                      </a:lnTo>
                      <a:lnTo>
                        <a:pt x="509" y="1215"/>
                      </a:lnTo>
                      <a:lnTo>
                        <a:pt x="503" y="1217"/>
                      </a:lnTo>
                      <a:lnTo>
                        <a:pt x="498" y="1220"/>
                      </a:lnTo>
                      <a:lnTo>
                        <a:pt x="493" y="1224"/>
                      </a:lnTo>
                      <a:lnTo>
                        <a:pt x="490" y="1228"/>
                      </a:lnTo>
                      <a:lnTo>
                        <a:pt x="485" y="1236"/>
                      </a:lnTo>
                      <a:lnTo>
                        <a:pt x="479" y="1249"/>
                      </a:lnTo>
                      <a:lnTo>
                        <a:pt x="475" y="1257"/>
                      </a:lnTo>
                      <a:lnTo>
                        <a:pt x="471" y="1262"/>
                      </a:lnTo>
                      <a:lnTo>
                        <a:pt x="470" y="1264"/>
                      </a:lnTo>
                      <a:lnTo>
                        <a:pt x="467" y="1265"/>
                      </a:lnTo>
                      <a:lnTo>
                        <a:pt x="466" y="1265"/>
                      </a:lnTo>
                      <a:lnTo>
                        <a:pt x="465" y="1265"/>
                      </a:lnTo>
                      <a:lnTo>
                        <a:pt x="461" y="1260"/>
                      </a:lnTo>
                      <a:lnTo>
                        <a:pt x="459" y="1258"/>
                      </a:lnTo>
                      <a:lnTo>
                        <a:pt x="456" y="1258"/>
                      </a:lnTo>
                      <a:lnTo>
                        <a:pt x="456" y="1259"/>
                      </a:lnTo>
                      <a:lnTo>
                        <a:pt x="455" y="1266"/>
                      </a:lnTo>
                      <a:lnTo>
                        <a:pt x="453" y="1277"/>
                      </a:lnTo>
                      <a:lnTo>
                        <a:pt x="441" y="1277"/>
                      </a:lnTo>
                      <a:lnTo>
                        <a:pt x="429" y="1277"/>
                      </a:lnTo>
                      <a:lnTo>
                        <a:pt x="416" y="1277"/>
                      </a:lnTo>
                      <a:lnTo>
                        <a:pt x="404" y="1277"/>
                      </a:lnTo>
                      <a:lnTo>
                        <a:pt x="400" y="1279"/>
                      </a:lnTo>
                      <a:lnTo>
                        <a:pt x="397" y="1282"/>
                      </a:lnTo>
                      <a:lnTo>
                        <a:pt x="396" y="1284"/>
                      </a:lnTo>
                      <a:lnTo>
                        <a:pt x="396" y="1286"/>
                      </a:lnTo>
                      <a:lnTo>
                        <a:pt x="397" y="1291"/>
                      </a:lnTo>
                      <a:lnTo>
                        <a:pt x="398" y="1294"/>
                      </a:lnTo>
                      <a:lnTo>
                        <a:pt x="398" y="1295"/>
                      </a:lnTo>
                      <a:lnTo>
                        <a:pt x="398" y="1296"/>
                      </a:lnTo>
                      <a:lnTo>
                        <a:pt x="397" y="1297"/>
                      </a:lnTo>
                      <a:lnTo>
                        <a:pt x="395" y="1298"/>
                      </a:lnTo>
                      <a:lnTo>
                        <a:pt x="385" y="1301"/>
                      </a:lnTo>
                      <a:lnTo>
                        <a:pt x="367" y="1302"/>
                      </a:lnTo>
                      <a:lnTo>
                        <a:pt x="348" y="1302"/>
                      </a:lnTo>
                      <a:lnTo>
                        <a:pt x="331" y="1303"/>
                      </a:lnTo>
                      <a:lnTo>
                        <a:pt x="322" y="1304"/>
                      </a:lnTo>
                      <a:lnTo>
                        <a:pt x="313" y="1306"/>
                      </a:lnTo>
                      <a:lnTo>
                        <a:pt x="304" y="1309"/>
                      </a:lnTo>
                      <a:lnTo>
                        <a:pt x="294" y="1314"/>
                      </a:lnTo>
                      <a:lnTo>
                        <a:pt x="287" y="1318"/>
                      </a:lnTo>
                      <a:lnTo>
                        <a:pt x="282" y="1324"/>
                      </a:lnTo>
                      <a:lnTo>
                        <a:pt x="277" y="1331"/>
                      </a:lnTo>
                      <a:lnTo>
                        <a:pt x="273" y="1336"/>
                      </a:lnTo>
                      <a:lnTo>
                        <a:pt x="268" y="1339"/>
                      </a:lnTo>
                      <a:lnTo>
                        <a:pt x="262" y="1343"/>
                      </a:lnTo>
                      <a:lnTo>
                        <a:pt x="258" y="1343"/>
                      </a:lnTo>
                      <a:lnTo>
                        <a:pt x="254" y="1342"/>
                      </a:lnTo>
                      <a:lnTo>
                        <a:pt x="249" y="1341"/>
                      </a:lnTo>
                      <a:lnTo>
                        <a:pt x="245" y="1338"/>
                      </a:lnTo>
                      <a:lnTo>
                        <a:pt x="245" y="1333"/>
                      </a:lnTo>
                      <a:lnTo>
                        <a:pt x="246" y="1327"/>
                      </a:lnTo>
                      <a:lnTo>
                        <a:pt x="248" y="1323"/>
                      </a:lnTo>
                      <a:lnTo>
                        <a:pt x="252" y="1319"/>
                      </a:lnTo>
                      <a:lnTo>
                        <a:pt x="254" y="1317"/>
                      </a:lnTo>
                      <a:lnTo>
                        <a:pt x="258" y="1315"/>
                      </a:lnTo>
                      <a:lnTo>
                        <a:pt x="262" y="1313"/>
                      </a:lnTo>
                      <a:lnTo>
                        <a:pt x="266" y="1312"/>
                      </a:lnTo>
                      <a:lnTo>
                        <a:pt x="286" y="1307"/>
                      </a:lnTo>
                      <a:lnTo>
                        <a:pt x="306" y="1302"/>
                      </a:lnTo>
                      <a:lnTo>
                        <a:pt x="312" y="1299"/>
                      </a:lnTo>
                      <a:lnTo>
                        <a:pt x="315" y="1298"/>
                      </a:lnTo>
                      <a:lnTo>
                        <a:pt x="316" y="1297"/>
                      </a:lnTo>
                      <a:lnTo>
                        <a:pt x="317" y="1296"/>
                      </a:lnTo>
                      <a:lnTo>
                        <a:pt x="318" y="1293"/>
                      </a:lnTo>
                      <a:lnTo>
                        <a:pt x="318" y="1289"/>
                      </a:lnTo>
                      <a:lnTo>
                        <a:pt x="318" y="1286"/>
                      </a:lnTo>
                      <a:lnTo>
                        <a:pt x="319" y="1284"/>
                      </a:lnTo>
                      <a:lnTo>
                        <a:pt x="322" y="1282"/>
                      </a:lnTo>
                      <a:lnTo>
                        <a:pt x="324" y="1281"/>
                      </a:lnTo>
                      <a:lnTo>
                        <a:pt x="329" y="1278"/>
                      </a:lnTo>
                      <a:lnTo>
                        <a:pt x="337" y="1277"/>
                      </a:lnTo>
                      <a:lnTo>
                        <a:pt x="353" y="1277"/>
                      </a:lnTo>
                      <a:lnTo>
                        <a:pt x="367" y="1277"/>
                      </a:lnTo>
                      <a:lnTo>
                        <a:pt x="371" y="1277"/>
                      </a:lnTo>
                      <a:lnTo>
                        <a:pt x="373" y="1276"/>
                      </a:lnTo>
                      <a:lnTo>
                        <a:pt x="375" y="1275"/>
                      </a:lnTo>
                      <a:lnTo>
                        <a:pt x="376" y="1274"/>
                      </a:lnTo>
                      <a:lnTo>
                        <a:pt x="377" y="1268"/>
                      </a:lnTo>
                      <a:lnTo>
                        <a:pt x="377" y="1263"/>
                      </a:lnTo>
                      <a:lnTo>
                        <a:pt x="377" y="1256"/>
                      </a:lnTo>
                      <a:lnTo>
                        <a:pt x="377" y="1250"/>
                      </a:lnTo>
                      <a:lnTo>
                        <a:pt x="377" y="1245"/>
                      </a:lnTo>
                      <a:lnTo>
                        <a:pt x="380" y="1240"/>
                      </a:lnTo>
                      <a:lnTo>
                        <a:pt x="382" y="1239"/>
                      </a:lnTo>
                      <a:lnTo>
                        <a:pt x="385" y="1239"/>
                      </a:lnTo>
                      <a:lnTo>
                        <a:pt x="388" y="1242"/>
                      </a:lnTo>
                      <a:lnTo>
                        <a:pt x="392" y="1244"/>
                      </a:lnTo>
                      <a:lnTo>
                        <a:pt x="397" y="1244"/>
                      </a:lnTo>
                      <a:lnTo>
                        <a:pt x="402" y="1243"/>
                      </a:lnTo>
                      <a:lnTo>
                        <a:pt x="405" y="1240"/>
                      </a:lnTo>
                      <a:lnTo>
                        <a:pt x="408" y="1237"/>
                      </a:lnTo>
                      <a:lnTo>
                        <a:pt x="412" y="1234"/>
                      </a:lnTo>
                      <a:lnTo>
                        <a:pt x="416" y="1228"/>
                      </a:lnTo>
                      <a:lnTo>
                        <a:pt x="420" y="1225"/>
                      </a:lnTo>
                      <a:lnTo>
                        <a:pt x="424" y="1225"/>
                      </a:lnTo>
                      <a:lnTo>
                        <a:pt x="425" y="1224"/>
                      </a:lnTo>
                      <a:lnTo>
                        <a:pt x="426" y="1223"/>
                      </a:lnTo>
                      <a:lnTo>
                        <a:pt x="427" y="1220"/>
                      </a:lnTo>
                      <a:lnTo>
                        <a:pt x="429" y="1216"/>
                      </a:lnTo>
                      <a:lnTo>
                        <a:pt x="429" y="1213"/>
                      </a:lnTo>
                      <a:lnTo>
                        <a:pt x="430" y="1210"/>
                      </a:lnTo>
                      <a:lnTo>
                        <a:pt x="432" y="1208"/>
                      </a:lnTo>
                      <a:lnTo>
                        <a:pt x="434" y="1206"/>
                      </a:lnTo>
                      <a:lnTo>
                        <a:pt x="439" y="1204"/>
                      </a:lnTo>
                      <a:lnTo>
                        <a:pt x="446" y="1203"/>
                      </a:lnTo>
                      <a:lnTo>
                        <a:pt x="453" y="1200"/>
                      </a:lnTo>
                      <a:lnTo>
                        <a:pt x="462" y="1199"/>
                      </a:lnTo>
                      <a:lnTo>
                        <a:pt x="470" y="1196"/>
                      </a:lnTo>
                      <a:lnTo>
                        <a:pt x="477" y="1191"/>
                      </a:lnTo>
                      <a:lnTo>
                        <a:pt x="477" y="1176"/>
                      </a:lnTo>
                      <a:lnTo>
                        <a:pt x="477" y="1160"/>
                      </a:lnTo>
                      <a:lnTo>
                        <a:pt x="477" y="1146"/>
                      </a:lnTo>
                      <a:lnTo>
                        <a:pt x="477" y="1130"/>
                      </a:lnTo>
                      <a:lnTo>
                        <a:pt x="484" y="1136"/>
                      </a:lnTo>
                      <a:lnTo>
                        <a:pt x="489" y="1140"/>
                      </a:lnTo>
                      <a:lnTo>
                        <a:pt x="492" y="1141"/>
                      </a:lnTo>
                      <a:lnTo>
                        <a:pt x="495" y="1141"/>
                      </a:lnTo>
                      <a:lnTo>
                        <a:pt x="496" y="1139"/>
                      </a:lnTo>
                      <a:lnTo>
                        <a:pt x="499" y="1137"/>
                      </a:lnTo>
                      <a:lnTo>
                        <a:pt x="499" y="1133"/>
                      </a:lnTo>
                      <a:lnTo>
                        <a:pt x="500" y="1128"/>
                      </a:lnTo>
                      <a:lnTo>
                        <a:pt x="501" y="1124"/>
                      </a:lnTo>
                      <a:lnTo>
                        <a:pt x="502" y="1118"/>
                      </a:lnTo>
                      <a:lnTo>
                        <a:pt x="503" y="1114"/>
                      </a:lnTo>
                      <a:lnTo>
                        <a:pt x="505" y="1110"/>
                      </a:lnTo>
                      <a:lnTo>
                        <a:pt x="509" y="1107"/>
                      </a:lnTo>
                      <a:lnTo>
                        <a:pt x="513" y="1105"/>
                      </a:lnTo>
                      <a:lnTo>
                        <a:pt x="519" y="1105"/>
                      </a:lnTo>
                      <a:lnTo>
                        <a:pt x="526" y="1106"/>
                      </a:lnTo>
                      <a:lnTo>
                        <a:pt x="526" y="1101"/>
                      </a:lnTo>
                      <a:lnTo>
                        <a:pt x="525" y="1097"/>
                      </a:lnTo>
                      <a:lnTo>
                        <a:pt x="523" y="1095"/>
                      </a:lnTo>
                      <a:lnTo>
                        <a:pt x="520" y="1094"/>
                      </a:lnTo>
                      <a:lnTo>
                        <a:pt x="512" y="1092"/>
                      </a:lnTo>
                      <a:lnTo>
                        <a:pt x="503" y="1092"/>
                      </a:lnTo>
                      <a:lnTo>
                        <a:pt x="499" y="1092"/>
                      </a:lnTo>
                      <a:lnTo>
                        <a:pt x="494" y="1092"/>
                      </a:lnTo>
                      <a:lnTo>
                        <a:pt x="491" y="1091"/>
                      </a:lnTo>
                      <a:lnTo>
                        <a:pt x="487" y="1089"/>
                      </a:lnTo>
                      <a:lnTo>
                        <a:pt x="486" y="1086"/>
                      </a:lnTo>
                      <a:lnTo>
                        <a:pt x="486" y="1081"/>
                      </a:lnTo>
                      <a:lnTo>
                        <a:pt x="486" y="1076"/>
                      </a:lnTo>
                      <a:lnTo>
                        <a:pt x="490" y="1069"/>
                      </a:lnTo>
                      <a:lnTo>
                        <a:pt x="486" y="1074"/>
                      </a:lnTo>
                      <a:lnTo>
                        <a:pt x="482" y="1077"/>
                      </a:lnTo>
                      <a:lnTo>
                        <a:pt x="476" y="1079"/>
                      </a:lnTo>
                      <a:lnTo>
                        <a:pt x="471" y="1080"/>
                      </a:lnTo>
                      <a:lnTo>
                        <a:pt x="455" y="1081"/>
                      </a:lnTo>
                      <a:lnTo>
                        <a:pt x="440" y="1080"/>
                      </a:lnTo>
                      <a:lnTo>
                        <a:pt x="424" y="1080"/>
                      </a:lnTo>
                      <a:lnTo>
                        <a:pt x="410" y="1080"/>
                      </a:lnTo>
                      <a:lnTo>
                        <a:pt x="404" y="1082"/>
                      </a:lnTo>
                      <a:lnTo>
                        <a:pt x="398" y="1085"/>
                      </a:lnTo>
                      <a:lnTo>
                        <a:pt x="394" y="1088"/>
                      </a:lnTo>
                      <a:lnTo>
                        <a:pt x="392" y="1094"/>
                      </a:lnTo>
                      <a:lnTo>
                        <a:pt x="390" y="1094"/>
                      </a:lnTo>
                      <a:lnTo>
                        <a:pt x="387" y="1094"/>
                      </a:lnTo>
                      <a:lnTo>
                        <a:pt x="385" y="1092"/>
                      </a:lnTo>
                      <a:lnTo>
                        <a:pt x="384" y="1091"/>
                      </a:lnTo>
                      <a:lnTo>
                        <a:pt x="383" y="1088"/>
                      </a:lnTo>
                      <a:lnTo>
                        <a:pt x="383" y="1085"/>
                      </a:lnTo>
                      <a:lnTo>
                        <a:pt x="382" y="1079"/>
                      </a:lnTo>
                      <a:lnTo>
                        <a:pt x="382" y="1075"/>
                      </a:lnTo>
                      <a:lnTo>
                        <a:pt x="381" y="1071"/>
                      </a:lnTo>
                      <a:lnTo>
                        <a:pt x="380" y="1069"/>
                      </a:lnTo>
                      <a:lnTo>
                        <a:pt x="376" y="1067"/>
                      </a:lnTo>
                      <a:lnTo>
                        <a:pt x="373" y="1066"/>
                      </a:lnTo>
                      <a:lnTo>
                        <a:pt x="368" y="1066"/>
                      </a:lnTo>
                      <a:lnTo>
                        <a:pt x="364" y="1066"/>
                      </a:lnTo>
                      <a:lnTo>
                        <a:pt x="355" y="1066"/>
                      </a:lnTo>
                      <a:lnTo>
                        <a:pt x="345" y="1068"/>
                      </a:lnTo>
                      <a:lnTo>
                        <a:pt x="334" y="1069"/>
                      </a:lnTo>
                      <a:lnTo>
                        <a:pt x="324" y="1070"/>
                      </a:lnTo>
                      <a:lnTo>
                        <a:pt x="315" y="1070"/>
                      </a:lnTo>
                      <a:lnTo>
                        <a:pt x="306" y="1069"/>
                      </a:lnTo>
                      <a:lnTo>
                        <a:pt x="308" y="1065"/>
                      </a:lnTo>
                      <a:lnTo>
                        <a:pt x="308" y="1061"/>
                      </a:lnTo>
                      <a:lnTo>
                        <a:pt x="308" y="1058"/>
                      </a:lnTo>
                      <a:lnTo>
                        <a:pt x="308" y="1056"/>
                      </a:lnTo>
                      <a:lnTo>
                        <a:pt x="305" y="1052"/>
                      </a:lnTo>
                      <a:lnTo>
                        <a:pt x="301" y="1050"/>
                      </a:lnTo>
                      <a:lnTo>
                        <a:pt x="295" y="1049"/>
                      </a:lnTo>
                      <a:lnTo>
                        <a:pt x="289" y="1048"/>
                      </a:lnTo>
                      <a:lnTo>
                        <a:pt x="284" y="1047"/>
                      </a:lnTo>
                      <a:lnTo>
                        <a:pt x="282" y="1045"/>
                      </a:lnTo>
                      <a:lnTo>
                        <a:pt x="280" y="1041"/>
                      </a:lnTo>
                      <a:lnTo>
                        <a:pt x="282" y="1039"/>
                      </a:lnTo>
                      <a:lnTo>
                        <a:pt x="283" y="1036"/>
                      </a:lnTo>
                      <a:lnTo>
                        <a:pt x="285" y="1035"/>
                      </a:lnTo>
                      <a:lnTo>
                        <a:pt x="287" y="1032"/>
                      </a:lnTo>
                      <a:lnTo>
                        <a:pt x="290" y="1031"/>
                      </a:lnTo>
                      <a:lnTo>
                        <a:pt x="293" y="1031"/>
                      </a:lnTo>
                      <a:lnTo>
                        <a:pt x="294" y="1032"/>
                      </a:lnTo>
                      <a:lnTo>
                        <a:pt x="285" y="1021"/>
                      </a:lnTo>
                      <a:lnTo>
                        <a:pt x="277" y="1015"/>
                      </a:lnTo>
                      <a:lnTo>
                        <a:pt x="269" y="1009"/>
                      </a:lnTo>
                      <a:lnTo>
                        <a:pt x="262" y="1003"/>
                      </a:lnTo>
                      <a:lnTo>
                        <a:pt x="254" y="998"/>
                      </a:lnTo>
                      <a:lnTo>
                        <a:pt x="246" y="992"/>
                      </a:lnTo>
                      <a:lnTo>
                        <a:pt x="239" y="983"/>
                      </a:lnTo>
                      <a:lnTo>
                        <a:pt x="233" y="971"/>
                      </a:lnTo>
                      <a:lnTo>
                        <a:pt x="229" y="975"/>
                      </a:lnTo>
                      <a:lnTo>
                        <a:pt x="226" y="977"/>
                      </a:lnTo>
                      <a:lnTo>
                        <a:pt x="221" y="979"/>
                      </a:lnTo>
                      <a:lnTo>
                        <a:pt x="217" y="980"/>
                      </a:lnTo>
                      <a:lnTo>
                        <a:pt x="207" y="982"/>
                      </a:lnTo>
                      <a:lnTo>
                        <a:pt x="196" y="983"/>
                      </a:lnTo>
                      <a:lnTo>
                        <a:pt x="171" y="983"/>
                      </a:lnTo>
                      <a:lnTo>
                        <a:pt x="147" y="983"/>
                      </a:lnTo>
                      <a:lnTo>
                        <a:pt x="147" y="978"/>
                      </a:lnTo>
                      <a:lnTo>
                        <a:pt x="147" y="973"/>
                      </a:lnTo>
                      <a:lnTo>
                        <a:pt x="147" y="970"/>
                      </a:lnTo>
                      <a:lnTo>
                        <a:pt x="149" y="967"/>
                      </a:lnTo>
                      <a:lnTo>
                        <a:pt x="150" y="965"/>
                      </a:lnTo>
                      <a:lnTo>
                        <a:pt x="152" y="962"/>
                      </a:lnTo>
                      <a:lnTo>
                        <a:pt x="156" y="960"/>
                      </a:lnTo>
                      <a:lnTo>
                        <a:pt x="159" y="959"/>
                      </a:lnTo>
                      <a:lnTo>
                        <a:pt x="157" y="956"/>
                      </a:lnTo>
                      <a:lnTo>
                        <a:pt x="154" y="952"/>
                      </a:lnTo>
                      <a:lnTo>
                        <a:pt x="150" y="949"/>
                      </a:lnTo>
                      <a:lnTo>
                        <a:pt x="147" y="947"/>
                      </a:lnTo>
                      <a:lnTo>
                        <a:pt x="139" y="942"/>
                      </a:lnTo>
                      <a:lnTo>
                        <a:pt x="131" y="937"/>
                      </a:lnTo>
                      <a:lnTo>
                        <a:pt x="128" y="934"/>
                      </a:lnTo>
                      <a:lnTo>
                        <a:pt x="126" y="931"/>
                      </a:lnTo>
                      <a:lnTo>
                        <a:pt x="122" y="928"/>
                      </a:lnTo>
                      <a:lnTo>
                        <a:pt x="121" y="923"/>
                      </a:lnTo>
                      <a:lnTo>
                        <a:pt x="120" y="919"/>
                      </a:lnTo>
                      <a:lnTo>
                        <a:pt x="120" y="912"/>
                      </a:lnTo>
                      <a:lnTo>
                        <a:pt x="120" y="906"/>
                      </a:lnTo>
                      <a:lnTo>
                        <a:pt x="122" y="898"/>
                      </a:lnTo>
                      <a:lnTo>
                        <a:pt x="120" y="892"/>
                      </a:lnTo>
                      <a:lnTo>
                        <a:pt x="117" y="887"/>
                      </a:lnTo>
                      <a:lnTo>
                        <a:pt x="114" y="882"/>
                      </a:lnTo>
                      <a:lnTo>
                        <a:pt x="109" y="879"/>
                      </a:lnTo>
                      <a:lnTo>
                        <a:pt x="106" y="878"/>
                      </a:lnTo>
                      <a:lnTo>
                        <a:pt x="102" y="878"/>
                      </a:lnTo>
                      <a:lnTo>
                        <a:pt x="101" y="879"/>
                      </a:lnTo>
                      <a:lnTo>
                        <a:pt x="100" y="880"/>
                      </a:lnTo>
                      <a:lnTo>
                        <a:pt x="99" y="882"/>
                      </a:lnTo>
                      <a:lnTo>
                        <a:pt x="98" y="886"/>
                      </a:lnTo>
                      <a:lnTo>
                        <a:pt x="92" y="884"/>
                      </a:lnTo>
                      <a:lnTo>
                        <a:pt x="89" y="883"/>
                      </a:lnTo>
                      <a:lnTo>
                        <a:pt x="86" y="881"/>
                      </a:lnTo>
                      <a:lnTo>
                        <a:pt x="85" y="879"/>
                      </a:lnTo>
                      <a:lnTo>
                        <a:pt x="83" y="877"/>
                      </a:lnTo>
                      <a:lnTo>
                        <a:pt x="83" y="873"/>
                      </a:lnTo>
                      <a:lnTo>
                        <a:pt x="83" y="869"/>
                      </a:lnTo>
                      <a:lnTo>
                        <a:pt x="85" y="865"/>
                      </a:lnTo>
                      <a:lnTo>
                        <a:pt x="92" y="849"/>
                      </a:lnTo>
                      <a:lnTo>
                        <a:pt x="98" y="837"/>
                      </a:lnTo>
                      <a:lnTo>
                        <a:pt x="97" y="824"/>
                      </a:lnTo>
                      <a:lnTo>
                        <a:pt x="98" y="812"/>
                      </a:lnTo>
                      <a:lnTo>
                        <a:pt x="110" y="812"/>
                      </a:lnTo>
                      <a:lnTo>
                        <a:pt x="122" y="812"/>
                      </a:lnTo>
                      <a:lnTo>
                        <a:pt x="125" y="808"/>
                      </a:lnTo>
                      <a:lnTo>
                        <a:pt x="127" y="803"/>
                      </a:lnTo>
                      <a:lnTo>
                        <a:pt x="127" y="798"/>
                      </a:lnTo>
                      <a:lnTo>
                        <a:pt x="128" y="793"/>
                      </a:lnTo>
                      <a:lnTo>
                        <a:pt x="129" y="788"/>
                      </a:lnTo>
                      <a:lnTo>
                        <a:pt x="130" y="783"/>
                      </a:lnTo>
                      <a:lnTo>
                        <a:pt x="131" y="779"/>
                      </a:lnTo>
                      <a:lnTo>
                        <a:pt x="135" y="775"/>
                      </a:lnTo>
                      <a:lnTo>
                        <a:pt x="159" y="771"/>
                      </a:lnTo>
                      <a:lnTo>
                        <a:pt x="186" y="768"/>
                      </a:lnTo>
                      <a:lnTo>
                        <a:pt x="198" y="764"/>
                      </a:lnTo>
                      <a:lnTo>
                        <a:pt x="210" y="761"/>
                      </a:lnTo>
                      <a:lnTo>
                        <a:pt x="223" y="756"/>
                      </a:lnTo>
                      <a:lnTo>
                        <a:pt x="233" y="751"/>
                      </a:lnTo>
                      <a:lnTo>
                        <a:pt x="238" y="748"/>
                      </a:lnTo>
                      <a:lnTo>
                        <a:pt x="244" y="746"/>
                      </a:lnTo>
                      <a:lnTo>
                        <a:pt x="249" y="745"/>
                      </a:lnTo>
                      <a:lnTo>
                        <a:pt x="255" y="744"/>
                      </a:lnTo>
                      <a:lnTo>
                        <a:pt x="267" y="743"/>
                      </a:lnTo>
                      <a:lnTo>
                        <a:pt x="282" y="739"/>
                      </a:lnTo>
                      <a:lnTo>
                        <a:pt x="285" y="736"/>
                      </a:lnTo>
                      <a:lnTo>
                        <a:pt x="287" y="734"/>
                      </a:lnTo>
                      <a:lnTo>
                        <a:pt x="288" y="732"/>
                      </a:lnTo>
                      <a:lnTo>
                        <a:pt x="288" y="730"/>
                      </a:lnTo>
                      <a:lnTo>
                        <a:pt x="288" y="724"/>
                      </a:lnTo>
                      <a:lnTo>
                        <a:pt x="288" y="720"/>
                      </a:lnTo>
                      <a:lnTo>
                        <a:pt x="289" y="717"/>
                      </a:lnTo>
                      <a:lnTo>
                        <a:pt x="290" y="716"/>
                      </a:lnTo>
                      <a:lnTo>
                        <a:pt x="293" y="714"/>
                      </a:lnTo>
                      <a:lnTo>
                        <a:pt x="297" y="713"/>
                      </a:lnTo>
                      <a:lnTo>
                        <a:pt x="309" y="712"/>
                      </a:lnTo>
                      <a:lnTo>
                        <a:pt x="331" y="714"/>
                      </a:lnTo>
                      <a:lnTo>
                        <a:pt x="325" y="693"/>
                      </a:lnTo>
                      <a:lnTo>
                        <a:pt x="321" y="672"/>
                      </a:lnTo>
                      <a:lnTo>
                        <a:pt x="315" y="647"/>
                      </a:lnTo>
                      <a:lnTo>
                        <a:pt x="306" y="616"/>
                      </a:lnTo>
                      <a:lnTo>
                        <a:pt x="301" y="612"/>
                      </a:lnTo>
                      <a:lnTo>
                        <a:pt x="295" y="610"/>
                      </a:lnTo>
                      <a:lnTo>
                        <a:pt x="288" y="610"/>
                      </a:lnTo>
                      <a:lnTo>
                        <a:pt x="280" y="611"/>
                      </a:lnTo>
                      <a:lnTo>
                        <a:pt x="264" y="616"/>
                      </a:lnTo>
                      <a:lnTo>
                        <a:pt x="246" y="623"/>
                      </a:lnTo>
                      <a:lnTo>
                        <a:pt x="228" y="631"/>
                      </a:lnTo>
                      <a:lnTo>
                        <a:pt x="211" y="635"/>
                      </a:lnTo>
                      <a:lnTo>
                        <a:pt x="204" y="636"/>
                      </a:lnTo>
                      <a:lnTo>
                        <a:pt x="196" y="635"/>
                      </a:lnTo>
                      <a:lnTo>
                        <a:pt x="189" y="633"/>
                      </a:lnTo>
                      <a:lnTo>
                        <a:pt x="184" y="628"/>
                      </a:lnTo>
                      <a:lnTo>
                        <a:pt x="177" y="623"/>
                      </a:lnTo>
                      <a:lnTo>
                        <a:pt x="174" y="622"/>
                      </a:lnTo>
                      <a:lnTo>
                        <a:pt x="170" y="623"/>
                      </a:lnTo>
                      <a:lnTo>
                        <a:pt x="168" y="627"/>
                      </a:lnTo>
                      <a:lnTo>
                        <a:pt x="164" y="632"/>
                      </a:lnTo>
                      <a:lnTo>
                        <a:pt x="158" y="636"/>
                      </a:lnTo>
                      <a:lnTo>
                        <a:pt x="154" y="637"/>
                      </a:lnTo>
                      <a:lnTo>
                        <a:pt x="148" y="640"/>
                      </a:lnTo>
                      <a:lnTo>
                        <a:pt x="142" y="641"/>
                      </a:lnTo>
                      <a:lnTo>
                        <a:pt x="135" y="641"/>
                      </a:lnTo>
                      <a:lnTo>
                        <a:pt x="132" y="637"/>
                      </a:lnTo>
                      <a:lnTo>
                        <a:pt x="129" y="634"/>
                      </a:lnTo>
                      <a:lnTo>
                        <a:pt x="125" y="632"/>
                      </a:lnTo>
                      <a:lnTo>
                        <a:pt x="120" y="630"/>
                      </a:lnTo>
                      <a:lnTo>
                        <a:pt x="110" y="627"/>
                      </a:lnTo>
                      <a:lnTo>
                        <a:pt x="98" y="626"/>
                      </a:lnTo>
                      <a:lnTo>
                        <a:pt x="86" y="625"/>
                      </a:lnTo>
                      <a:lnTo>
                        <a:pt x="72" y="623"/>
                      </a:lnTo>
                      <a:lnTo>
                        <a:pt x="60" y="621"/>
                      </a:lnTo>
                      <a:lnTo>
                        <a:pt x="49" y="616"/>
                      </a:lnTo>
                      <a:lnTo>
                        <a:pt x="51" y="612"/>
                      </a:lnTo>
                      <a:lnTo>
                        <a:pt x="57" y="604"/>
                      </a:lnTo>
                      <a:lnTo>
                        <a:pt x="58" y="600"/>
                      </a:lnTo>
                      <a:lnTo>
                        <a:pt x="58" y="596"/>
                      </a:lnTo>
                      <a:lnTo>
                        <a:pt x="57" y="594"/>
                      </a:lnTo>
                      <a:lnTo>
                        <a:pt x="56" y="593"/>
                      </a:lnTo>
                      <a:lnTo>
                        <a:pt x="52" y="592"/>
                      </a:lnTo>
                      <a:lnTo>
                        <a:pt x="49" y="592"/>
                      </a:lnTo>
                      <a:lnTo>
                        <a:pt x="40" y="591"/>
                      </a:lnTo>
                      <a:lnTo>
                        <a:pt x="31" y="588"/>
                      </a:lnTo>
                      <a:lnTo>
                        <a:pt x="23" y="586"/>
                      </a:lnTo>
                      <a:lnTo>
                        <a:pt x="17" y="581"/>
                      </a:lnTo>
                      <a:lnTo>
                        <a:pt x="10" y="575"/>
                      </a:lnTo>
                      <a:lnTo>
                        <a:pt x="6" y="566"/>
                      </a:lnTo>
                      <a:lnTo>
                        <a:pt x="2" y="556"/>
                      </a:lnTo>
                      <a:lnTo>
                        <a:pt x="0" y="543"/>
                      </a:lnTo>
                      <a:lnTo>
                        <a:pt x="12" y="544"/>
                      </a:lnTo>
                      <a:lnTo>
                        <a:pt x="21" y="544"/>
                      </a:lnTo>
                      <a:lnTo>
                        <a:pt x="27" y="543"/>
                      </a:lnTo>
                      <a:lnTo>
                        <a:pt x="31" y="541"/>
                      </a:lnTo>
                      <a:lnTo>
                        <a:pt x="32" y="538"/>
                      </a:lnTo>
                      <a:lnTo>
                        <a:pt x="33" y="535"/>
                      </a:lnTo>
                      <a:lnTo>
                        <a:pt x="33" y="532"/>
                      </a:lnTo>
                      <a:lnTo>
                        <a:pt x="32" y="529"/>
                      </a:lnTo>
                      <a:lnTo>
                        <a:pt x="32" y="526"/>
                      </a:lnTo>
                      <a:lnTo>
                        <a:pt x="32" y="523"/>
                      </a:lnTo>
                      <a:lnTo>
                        <a:pt x="33" y="521"/>
                      </a:lnTo>
                      <a:lnTo>
                        <a:pt x="37" y="518"/>
                      </a:lnTo>
                      <a:lnTo>
                        <a:pt x="41" y="516"/>
                      </a:lnTo>
                      <a:lnTo>
                        <a:pt x="49" y="516"/>
                      </a:lnTo>
                      <a:lnTo>
                        <a:pt x="59" y="516"/>
                      </a:lnTo>
                      <a:lnTo>
                        <a:pt x="73" y="518"/>
                      </a:lnTo>
                      <a:lnTo>
                        <a:pt x="78" y="517"/>
                      </a:lnTo>
                      <a:lnTo>
                        <a:pt x="80" y="515"/>
                      </a:lnTo>
                      <a:lnTo>
                        <a:pt x="81" y="514"/>
                      </a:lnTo>
                      <a:lnTo>
                        <a:pt x="81" y="512"/>
                      </a:lnTo>
                      <a:lnTo>
                        <a:pt x="80" y="509"/>
                      </a:lnTo>
                      <a:lnTo>
                        <a:pt x="78" y="507"/>
                      </a:lnTo>
                      <a:lnTo>
                        <a:pt x="76" y="506"/>
                      </a:lnTo>
                      <a:lnTo>
                        <a:pt x="73" y="506"/>
                      </a:lnTo>
                      <a:lnTo>
                        <a:pt x="75" y="502"/>
                      </a:lnTo>
                      <a:lnTo>
                        <a:pt x="76" y="499"/>
                      </a:lnTo>
                      <a:lnTo>
                        <a:pt x="77" y="497"/>
                      </a:lnTo>
                      <a:lnTo>
                        <a:pt x="78" y="496"/>
                      </a:lnTo>
                      <a:lnTo>
                        <a:pt x="82" y="495"/>
                      </a:lnTo>
                      <a:lnTo>
                        <a:pt x="87" y="497"/>
                      </a:lnTo>
                      <a:lnTo>
                        <a:pt x="95" y="503"/>
                      </a:lnTo>
                      <a:lnTo>
                        <a:pt x="98" y="506"/>
                      </a:lnTo>
                      <a:lnTo>
                        <a:pt x="106" y="505"/>
                      </a:lnTo>
                      <a:lnTo>
                        <a:pt x="111" y="504"/>
                      </a:lnTo>
                      <a:lnTo>
                        <a:pt x="117" y="502"/>
                      </a:lnTo>
                      <a:lnTo>
                        <a:pt x="122" y="498"/>
                      </a:lnTo>
                      <a:lnTo>
                        <a:pt x="127" y="496"/>
                      </a:lnTo>
                      <a:lnTo>
                        <a:pt x="132" y="494"/>
                      </a:lnTo>
                      <a:lnTo>
                        <a:pt x="139" y="494"/>
                      </a:lnTo>
                      <a:lnTo>
                        <a:pt x="147" y="494"/>
                      </a:lnTo>
                      <a:lnTo>
                        <a:pt x="151" y="497"/>
                      </a:lnTo>
                      <a:lnTo>
                        <a:pt x="157" y="505"/>
                      </a:lnTo>
                      <a:lnTo>
                        <a:pt x="160" y="509"/>
                      </a:lnTo>
                      <a:lnTo>
                        <a:pt x="164" y="514"/>
                      </a:lnTo>
                      <a:lnTo>
                        <a:pt x="167" y="516"/>
                      </a:lnTo>
                      <a:lnTo>
                        <a:pt x="171" y="518"/>
                      </a:lnTo>
                      <a:lnTo>
                        <a:pt x="181" y="519"/>
                      </a:lnTo>
                      <a:lnTo>
                        <a:pt x="191" y="519"/>
                      </a:lnTo>
                      <a:lnTo>
                        <a:pt x="201" y="519"/>
                      </a:lnTo>
                      <a:lnTo>
                        <a:pt x="211" y="517"/>
                      </a:lnTo>
                      <a:lnTo>
                        <a:pt x="223" y="516"/>
                      </a:lnTo>
                      <a:lnTo>
                        <a:pt x="234" y="516"/>
                      </a:lnTo>
                      <a:lnTo>
                        <a:pt x="245" y="516"/>
                      </a:lnTo>
                      <a:lnTo>
                        <a:pt x="257" y="518"/>
                      </a:lnTo>
                      <a:lnTo>
                        <a:pt x="268" y="522"/>
                      </a:lnTo>
                      <a:lnTo>
                        <a:pt x="275" y="525"/>
                      </a:lnTo>
                      <a:lnTo>
                        <a:pt x="278" y="525"/>
                      </a:lnTo>
                      <a:lnTo>
                        <a:pt x="283" y="524"/>
                      </a:lnTo>
                      <a:lnTo>
                        <a:pt x="287" y="522"/>
                      </a:lnTo>
                      <a:lnTo>
                        <a:pt x="294" y="518"/>
                      </a:lnTo>
                      <a:lnTo>
                        <a:pt x="298" y="516"/>
                      </a:lnTo>
                      <a:lnTo>
                        <a:pt x="301" y="514"/>
                      </a:lnTo>
                      <a:lnTo>
                        <a:pt x="302" y="512"/>
                      </a:lnTo>
                      <a:lnTo>
                        <a:pt x="299" y="509"/>
                      </a:lnTo>
                      <a:lnTo>
                        <a:pt x="298" y="506"/>
                      </a:lnTo>
                      <a:lnTo>
                        <a:pt x="296" y="503"/>
                      </a:lnTo>
                      <a:lnTo>
                        <a:pt x="294" y="498"/>
                      </a:lnTo>
                      <a:lnTo>
                        <a:pt x="294" y="494"/>
                      </a:lnTo>
                      <a:lnTo>
                        <a:pt x="298" y="494"/>
                      </a:lnTo>
                      <a:lnTo>
                        <a:pt x="303" y="494"/>
                      </a:lnTo>
                      <a:lnTo>
                        <a:pt x="307" y="494"/>
                      </a:lnTo>
                      <a:lnTo>
                        <a:pt x="311" y="492"/>
                      </a:lnTo>
                      <a:lnTo>
                        <a:pt x="313" y="490"/>
                      </a:lnTo>
                      <a:lnTo>
                        <a:pt x="315" y="488"/>
                      </a:lnTo>
                      <a:lnTo>
                        <a:pt x="317" y="485"/>
                      </a:lnTo>
                      <a:lnTo>
                        <a:pt x="318" y="482"/>
                      </a:lnTo>
                      <a:lnTo>
                        <a:pt x="318" y="477"/>
                      </a:lnTo>
                      <a:lnTo>
                        <a:pt x="317" y="474"/>
                      </a:lnTo>
                      <a:lnTo>
                        <a:pt x="315" y="472"/>
                      </a:lnTo>
                      <a:lnTo>
                        <a:pt x="312" y="469"/>
                      </a:lnTo>
                      <a:lnTo>
                        <a:pt x="304" y="468"/>
                      </a:lnTo>
                      <a:lnTo>
                        <a:pt x="295" y="468"/>
                      </a:lnTo>
                      <a:lnTo>
                        <a:pt x="290" y="468"/>
                      </a:lnTo>
                      <a:lnTo>
                        <a:pt x="286" y="468"/>
                      </a:lnTo>
                      <a:lnTo>
                        <a:pt x="283" y="467"/>
                      </a:lnTo>
                      <a:lnTo>
                        <a:pt x="279" y="465"/>
                      </a:lnTo>
                      <a:lnTo>
                        <a:pt x="278" y="462"/>
                      </a:lnTo>
                      <a:lnTo>
                        <a:pt x="278" y="458"/>
                      </a:lnTo>
                      <a:lnTo>
                        <a:pt x="279" y="453"/>
                      </a:lnTo>
                      <a:lnTo>
                        <a:pt x="282" y="445"/>
                      </a:lnTo>
                      <a:lnTo>
                        <a:pt x="257" y="439"/>
                      </a:lnTo>
                      <a:lnTo>
                        <a:pt x="233" y="433"/>
                      </a:lnTo>
                      <a:lnTo>
                        <a:pt x="208" y="426"/>
                      </a:lnTo>
                      <a:lnTo>
                        <a:pt x="184" y="420"/>
                      </a:lnTo>
                      <a:lnTo>
                        <a:pt x="188" y="414"/>
                      </a:lnTo>
                      <a:lnTo>
                        <a:pt x="190" y="408"/>
                      </a:lnTo>
                      <a:lnTo>
                        <a:pt x="193" y="404"/>
                      </a:lnTo>
                      <a:lnTo>
                        <a:pt x="193" y="400"/>
                      </a:lnTo>
                      <a:lnTo>
                        <a:pt x="190" y="397"/>
                      </a:lnTo>
                      <a:lnTo>
                        <a:pt x="187" y="394"/>
                      </a:lnTo>
                      <a:lnTo>
                        <a:pt x="180" y="389"/>
                      </a:lnTo>
                      <a:lnTo>
                        <a:pt x="171" y="384"/>
                      </a:lnTo>
                      <a:lnTo>
                        <a:pt x="164" y="377"/>
                      </a:lnTo>
                      <a:lnTo>
                        <a:pt x="159" y="371"/>
                      </a:lnTo>
                      <a:lnTo>
                        <a:pt x="149" y="368"/>
                      </a:lnTo>
                      <a:lnTo>
                        <a:pt x="136" y="367"/>
                      </a:lnTo>
                      <a:lnTo>
                        <a:pt x="129" y="366"/>
                      </a:lnTo>
                      <a:lnTo>
                        <a:pt x="122" y="364"/>
                      </a:lnTo>
                      <a:lnTo>
                        <a:pt x="116" y="363"/>
                      </a:lnTo>
                      <a:lnTo>
                        <a:pt x="110" y="359"/>
                      </a:lnTo>
                      <a:lnTo>
                        <a:pt x="115" y="354"/>
                      </a:lnTo>
                      <a:lnTo>
                        <a:pt x="120" y="339"/>
                      </a:lnTo>
                      <a:lnTo>
                        <a:pt x="121" y="332"/>
                      </a:lnTo>
                      <a:lnTo>
                        <a:pt x="120" y="327"/>
                      </a:lnTo>
                      <a:lnTo>
                        <a:pt x="119" y="325"/>
                      </a:lnTo>
                      <a:lnTo>
                        <a:pt x="117" y="322"/>
                      </a:lnTo>
                      <a:lnTo>
                        <a:pt x="115" y="322"/>
                      </a:lnTo>
                      <a:lnTo>
                        <a:pt x="110" y="322"/>
                      </a:lnTo>
                      <a:lnTo>
                        <a:pt x="109" y="325"/>
                      </a:lnTo>
                      <a:lnTo>
                        <a:pt x="108" y="329"/>
                      </a:lnTo>
                      <a:lnTo>
                        <a:pt x="106" y="331"/>
                      </a:lnTo>
                      <a:lnTo>
                        <a:pt x="105" y="334"/>
                      </a:lnTo>
                      <a:lnTo>
                        <a:pt x="101" y="335"/>
                      </a:lnTo>
                      <a:lnTo>
                        <a:pt x="98" y="335"/>
                      </a:lnTo>
                      <a:lnTo>
                        <a:pt x="90" y="331"/>
                      </a:lnTo>
                      <a:lnTo>
                        <a:pt x="82" y="327"/>
                      </a:lnTo>
                      <a:lnTo>
                        <a:pt x="78" y="324"/>
                      </a:lnTo>
                      <a:lnTo>
                        <a:pt x="72" y="322"/>
                      </a:lnTo>
                      <a:lnTo>
                        <a:pt x="67" y="321"/>
                      </a:lnTo>
                      <a:lnTo>
                        <a:pt x="61" y="322"/>
                      </a:lnTo>
                      <a:lnTo>
                        <a:pt x="67" y="317"/>
                      </a:lnTo>
                      <a:lnTo>
                        <a:pt x="72" y="311"/>
                      </a:lnTo>
                      <a:lnTo>
                        <a:pt x="79" y="306"/>
                      </a:lnTo>
                      <a:lnTo>
                        <a:pt x="86" y="301"/>
                      </a:lnTo>
                      <a:lnTo>
                        <a:pt x="100" y="292"/>
                      </a:lnTo>
                      <a:lnTo>
                        <a:pt x="116" y="286"/>
                      </a:lnTo>
                      <a:lnTo>
                        <a:pt x="150" y="274"/>
                      </a:lnTo>
                      <a:lnTo>
                        <a:pt x="184" y="261"/>
                      </a:lnTo>
                      <a:lnTo>
                        <a:pt x="181" y="253"/>
                      </a:lnTo>
                      <a:lnTo>
                        <a:pt x="181" y="247"/>
                      </a:lnTo>
                      <a:lnTo>
                        <a:pt x="181" y="241"/>
                      </a:lnTo>
                      <a:lnTo>
                        <a:pt x="184" y="236"/>
                      </a:lnTo>
                      <a:lnTo>
                        <a:pt x="186" y="231"/>
                      </a:lnTo>
                      <a:lnTo>
                        <a:pt x="189" y="228"/>
                      </a:lnTo>
                      <a:lnTo>
                        <a:pt x="194" y="225"/>
                      </a:lnTo>
                      <a:lnTo>
                        <a:pt x="198" y="222"/>
                      </a:lnTo>
                      <a:lnTo>
                        <a:pt x="208" y="217"/>
                      </a:lnTo>
                      <a:lnTo>
                        <a:pt x="218" y="212"/>
                      </a:lnTo>
                      <a:lnTo>
                        <a:pt x="223" y="210"/>
                      </a:lnTo>
                      <a:lnTo>
                        <a:pt x="226" y="207"/>
                      </a:lnTo>
                      <a:lnTo>
                        <a:pt x="229" y="203"/>
                      </a:lnTo>
                      <a:lnTo>
                        <a:pt x="233" y="200"/>
                      </a:lnTo>
                      <a:lnTo>
                        <a:pt x="235" y="193"/>
                      </a:lnTo>
                      <a:lnTo>
                        <a:pt x="236" y="187"/>
                      </a:lnTo>
                      <a:lnTo>
                        <a:pt x="237" y="180"/>
                      </a:lnTo>
                      <a:lnTo>
                        <a:pt x="237" y="173"/>
                      </a:lnTo>
                      <a:lnTo>
                        <a:pt x="237" y="167"/>
                      </a:lnTo>
                      <a:lnTo>
                        <a:pt x="238" y="161"/>
                      </a:lnTo>
                      <a:lnTo>
                        <a:pt x="239" y="158"/>
                      </a:lnTo>
                      <a:lnTo>
                        <a:pt x="240" y="156"/>
                      </a:lnTo>
                      <a:lnTo>
                        <a:pt x="243" y="153"/>
                      </a:lnTo>
                      <a:lnTo>
                        <a:pt x="245" y="151"/>
                      </a:lnTo>
                      <a:lnTo>
                        <a:pt x="255" y="160"/>
                      </a:lnTo>
                      <a:lnTo>
                        <a:pt x="263" y="166"/>
                      </a:lnTo>
                      <a:lnTo>
                        <a:pt x="270" y="169"/>
                      </a:lnTo>
                      <a:lnTo>
                        <a:pt x="278" y="169"/>
                      </a:lnTo>
                      <a:lnTo>
                        <a:pt x="298" y="166"/>
                      </a:lnTo>
                      <a:lnTo>
                        <a:pt x="331" y="163"/>
                      </a:lnTo>
                      <a:lnTo>
                        <a:pt x="341" y="151"/>
                      </a:lnTo>
                      <a:lnTo>
                        <a:pt x="353" y="140"/>
                      </a:lnTo>
                      <a:lnTo>
                        <a:pt x="359" y="134"/>
                      </a:lnTo>
                      <a:lnTo>
                        <a:pt x="366" y="130"/>
                      </a:lnTo>
                      <a:lnTo>
                        <a:pt x="373" y="126"/>
                      </a:lnTo>
                      <a:lnTo>
                        <a:pt x="381" y="122"/>
                      </a:lnTo>
                      <a:lnTo>
                        <a:pt x="390" y="119"/>
                      </a:lnTo>
                      <a:lnTo>
                        <a:pt x="398" y="117"/>
                      </a:lnTo>
                      <a:lnTo>
                        <a:pt x="407" y="114"/>
                      </a:lnTo>
                      <a:lnTo>
                        <a:pt x="417" y="113"/>
                      </a:lnTo>
                      <a:lnTo>
                        <a:pt x="429" y="112"/>
                      </a:lnTo>
                      <a:lnTo>
                        <a:pt x="440" y="112"/>
                      </a:lnTo>
                      <a:lnTo>
                        <a:pt x="452" y="113"/>
                      </a:lnTo>
                      <a:lnTo>
                        <a:pt x="465" y="114"/>
                      </a:lnTo>
                      <a:lnTo>
                        <a:pt x="467" y="116"/>
                      </a:lnTo>
                      <a:lnTo>
                        <a:pt x="470" y="114"/>
                      </a:lnTo>
                      <a:lnTo>
                        <a:pt x="471" y="114"/>
                      </a:lnTo>
                      <a:lnTo>
                        <a:pt x="472" y="113"/>
                      </a:lnTo>
                      <a:lnTo>
                        <a:pt x="474" y="110"/>
                      </a:lnTo>
                      <a:lnTo>
                        <a:pt x="474" y="105"/>
                      </a:lnTo>
                      <a:lnTo>
                        <a:pt x="474" y="101"/>
                      </a:lnTo>
                      <a:lnTo>
                        <a:pt x="475" y="95"/>
                      </a:lnTo>
                      <a:lnTo>
                        <a:pt x="475" y="92"/>
                      </a:lnTo>
                      <a:lnTo>
                        <a:pt x="477" y="90"/>
                      </a:lnTo>
                      <a:lnTo>
                        <a:pt x="482" y="88"/>
                      </a:lnTo>
                      <a:lnTo>
                        <a:pt x="486" y="87"/>
                      </a:lnTo>
                      <a:lnTo>
                        <a:pt x="491" y="87"/>
                      </a:lnTo>
                      <a:lnTo>
                        <a:pt x="496" y="85"/>
                      </a:lnTo>
                      <a:lnTo>
                        <a:pt x="509" y="85"/>
                      </a:lnTo>
                      <a:lnTo>
                        <a:pt x="520" y="85"/>
                      </a:lnTo>
                      <a:lnTo>
                        <a:pt x="526" y="85"/>
                      </a:lnTo>
                      <a:lnTo>
                        <a:pt x="531" y="84"/>
                      </a:lnTo>
                      <a:lnTo>
                        <a:pt x="536" y="83"/>
                      </a:lnTo>
                      <a:lnTo>
                        <a:pt x="541" y="82"/>
                      </a:lnTo>
                      <a:lnTo>
                        <a:pt x="544" y="79"/>
                      </a:lnTo>
                      <a:lnTo>
                        <a:pt x="548" y="75"/>
                      </a:lnTo>
                      <a:lnTo>
                        <a:pt x="550" y="71"/>
                      </a:lnTo>
                      <a:lnTo>
                        <a:pt x="551" y="65"/>
                      </a:lnTo>
                      <a:lnTo>
                        <a:pt x="555" y="65"/>
                      </a:lnTo>
                      <a:lnTo>
                        <a:pt x="560" y="68"/>
                      </a:lnTo>
                      <a:lnTo>
                        <a:pt x="563" y="71"/>
                      </a:lnTo>
                      <a:lnTo>
                        <a:pt x="565" y="75"/>
                      </a:lnTo>
                      <a:lnTo>
                        <a:pt x="571" y="84"/>
                      </a:lnTo>
                      <a:lnTo>
                        <a:pt x="575" y="90"/>
                      </a:lnTo>
                      <a:lnTo>
                        <a:pt x="590" y="93"/>
                      </a:lnTo>
                      <a:lnTo>
                        <a:pt x="603" y="93"/>
                      </a:lnTo>
                      <a:lnTo>
                        <a:pt x="605" y="94"/>
                      </a:lnTo>
                      <a:lnTo>
                        <a:pt x="608" y="95"/>
                      </a:lnTo>
                      <a:lnTo>
                        <a:pt x="610" y="97"/>
                      </a:lnTo>
                      <a:lnTo>
                        <a:pt x="611" y="99"/>
                      </a:lnTo>
                      <a:lnTo>
                        <a:pt x="612" y="101"/>
                      </a:lnTo>
                      <a:lnTo>
                        <a:pt x="612" y="104"/>
                      </a:lnTo>
                      <a:lnTo>
                        <a:pt x="612" y="109"/>
                      </a:lnTo>
                      <a:lnTo>
                        <a:pt x="612" y="114"/>
                      </a:lnTo>
                      <a:lnTo>
                        <a:pt x="652" y="114"/>
                      </a:lnTo>
                      <a:lnTo>
                        <a:pt x="691" y="114"/>
                      </a:lnTo>
                      <a:lnTo>
                        <a:pt x="731" y="114"/>
                      </a:lnTo>
                      <a:lnTo>
                        <a:pt x="771" y="114"/>
                      </a:lnTo>
                      <a:lnTo>
                        <a:pt x="764" y="122"/>
                      </a:lnTo>
                      <a:lnTo>
                        <a:pt x="759" y="128"/>
                      </a:lnTo>
                      <a:lnTo>
                        <a:pt x="759" y="130"/>
                      </a:lnTo>
                      <a:lnTo>
                        <a:pt x="759" y="132"/>
                      </a:lnTo>
                      <a:lnTo>
                        <a:pt x="760" y="133"/>
                      </a:lnTo>
                      <a:lnTo>
                        <a:pt x="761" y="133"/>
                      </a:lnTo>
                      <a:lnTo>
                        <a:pt x="771" y="133"/>
                      </a:lnTo>
                      <a:lnTo>
                        <a:pt x="787" y="130"/>
                      </a:lnTo>
                      <a:lnTo>
                        <a:pt x="795" y="129"/>
                      </a:lnTo>
                      <a:lnTo>
                        <a:pt x="802" y="128"/>
                      </a:lnTo>
                      <a:lnTo>
                        <a:pt x="808" y="127"/>
                      </a:lnTo>
                      <a:lnTo>
                        <a:pt x="814" y="128"/>
                      </a:lnTo>
                      <a:lnTo>
                        <a:pt x="815" y="129"/>
                      </a:lnTo>
                      <a:lnTo>
                        <a:pt x="817" y="131"/>
                      </a:lnTo>
                      <a:lnTo>
                        <a:pt x="817" y="132"/>
                      </a:lnTo>
                      <a:lnTo>
                        <a:pt x="817" y="136"/>
                      </a:lnTo>
                      <a:lnTo>
                        <a:pt x="814" y="142"/>
                      </a:lnTo>
                      <a:lnTo>
                        <a:pt x="808" y="151"/>
                      </a:lnTo>
                      <a:lnTo>
                        <a:pt x="818" y="152"/>
                      </a:lnTo>
                      <a:lnTo>
                        <a:pt x="827" y="152"/>
                      </a:lnTo>
                      <a:lnTo>
                        <a:pt x="835" y="151"/>
                      </a:lnTo>
                      <a:lnTo>
                        <a:pt x="841" y="149"/>
                      </a:lnTo>
                      <a:lnTo>
                        <a:pt x="847" y="144"/>
                      </a:lnTo>
                      <a:lnTo>
                        <a:pt x="851" y="140"/>
                      </a:lnTo>
                      <a:lnTo>
                        <a:pt x="855" y="134"/>
                      </a:lnTo>
                      <a:lnTo>
                        <a:pt x="857" y="127"/>
                      </a:lnTo>
                      <a:lnTo>
                        <a:pt x="861" y="131"/>
                      </a:lnTo>
                      <a:lnTo>
                        <a:pt x="867" y="136"/>
                      </a:lnTo>
                      <a:lnTo>
                        <a:pt x="874" y="138"/>
                      </a:lnTo>
                      <a:lnTo>
                        <a:pt x="879" y="140"/>
                      </a:lnTo>
                      <a:lnTo>
                        <a:pt x="894" y="143"/>
                      </a:lnTo>
                      <a:lnTo>
                        <a:pt x="908" y="144"/>
                      </a:lnTo>
                      <a:lnTo>
                        <a:pt x="923" y="146"/>
                      </a:lnTo>
                      <a:lnTo>
                        <a:pt x="938" y="147"/>
                      </a:lnTo>
                      <a:lnTo>
                        <a:pt x="953" y="148"/>
                      </a:lnTo>
                      <a:lnTo>
                        <a:pt x="967" y="151"/>
                      </a:lnTo>
                      <a:lnTo>
                        <a:pt x="968" y="153"/>
                      </a:lnTo>
                      <a:lnTo>
                        <a:pt x="971" y="158"/>
                      </a:lnTo>
                      <a:lnTo>
                        <a:pt x="971" y="160"/>
                      </a:lnTo>
                      <a:lnTo>
                        <a:pt x="973" y="161"/>
                      </a:lnTo>
                      <a:lnTo>
                        <a:pt x="975" y="163"/>
                      </a:lnTo>
                      <a:lnTo>
                        <a:pt x="979" y="163"/>
                      </a:lnTo>
                      <a:lnTo>
                        <a:pt x="991" y="169"/>
                      </a:lnTo>
                      <a:lnTo>
                        <a:pt x="1004" y="176"/>
                      </a:lnTo>
                      <a:lnTo>
                        <a:pt x="1014" y="177"/>
                      </a:lnTo>
                      <a:lnTo>
                        <a:pt x="1023" y="174"/>
                      </a:lnTo>
                      <a:lnTo>
                        <a:pt x="1032" y="172"/>
                      </a:lnTo>
                      <a:lnTo>
                        <a:pt x="1038" y="170"/>
                      </a:lnTo>
                      <a:lnTo>
                        <a:pt x="1045" y="168"/>
                      </a:lnTo>
                      <a:lnTo>
                        <a:pt x="1051" y="168"/>
                      </a:lnTo>
                      <a:lnTo>
                        <a:pt x="1054" y="169"/>
                      </a:lnTo>
                      <a:lnTo>
                        <a:pt x="1057" y="170"/>
                      </a:lnTo>
                      <a:lnTo>
                        <a:pt x="1061" y="172"/>
                      </a:lnTo>
                      <a:lnTo>
                        <a:pt x="1065" y="176"/>
                      </a:lnTo>
                      <a:lnTo>
                        <a:pt x="1073" y="178"/>
                      </a:lnTo>
                      <a:lnTo>
                        <a:pt x="1090" y="179"/>
                      </a:lnTo>
                      <a:lnTo>
                        <a:pt x="1113" y="179"/>
                      </a:lnTo>
                      <a:lnTo>
                        <a:pt x="1141" y="180"/>
                      </a:lnTo>
                      <a:lnTo>
                        <a:pt x="1168" y="181"/>
                      </a:lnTo>
                      <a:lnTo>
                        <a:pt x="1193" y="182"/>
                      </a:lnTo>
                      <a:lnTo>
                        <a:pt x="1204" y="183"/>
                      </a:lnTo>
                      <a:lnTo>
                        <a:pt x="1213" y="184"/>
                      </a:lnTo>
                      <a:lnTo>
                        <a:pt x="1220" y="186"/>
                      </a:lnTo>
                      <a:lnTo>
                        <a:pt x="1224" y="188"/>
                      </a:lnTo>
                      <a:lnTo>
                        <a:pt x="1232" y="192"/>
                      </a:lnTo>
                      <a:lnTo>
                        <a:pt x="1245" y="196"/>
                      </a:lnTo>
                      <a:lnTo>
                        <a:pt x="1262" y="199"/>
                      </a:lnTo>
                      <a:lnTo>
                        <a:pt x="1280" y="202"/>
                      </a:lnTo>
                      <a:lnTo>
                        <a:pt x="1320" y="208"/>
                      </a:lnTo>
                      <a:lnTo>
                        <a:pt x="1359" y="212"/>
                      </a:lnTo>
                      <a:lnTo>
                        <a:pt x="1369" y="223"/>
                      </a:lnTo>
                      <a:lnTo>
                        <a:pt x="1380" y="233"/>
                      </a:lnTo>
                      <a:lnTo>
                        <a:pt x="1386" y="239"/>
                      </a:lnTo>
                      <a:lnTo>
                        <a:pt x="1390" y="246"/>
                      </a:lnTo>
                      <a:lnTo>
                        <a:pt x="1393" y="252"/>
                      </a:lnTo>
                      <a:lnTo>
                        <a:pt x="1396" y="261"/>
                      </a:lnTo>
                      <a:lnTo>
                        <a:pt x="1410" y="265"/>
                      </a:lnTo>
                      <a:lnTo>
                        <a:pt x="1424" y="268"/>
                      </a:lnTo>
                      <a:lnTo>
                        <a:pt x="1436" y="272"/>
                      </a:lnTo>
                      <a:lnTo>
                        <a:pt x="1446" y="277"/>
                      </a:lnTo>
                      <a:lnTo>
                        <a:pt x="1457" y="279"/>
                      </a:lnTo>
                      <a:lnTo>
                        <a:pt x="1468" y="280"/>
                      </a:lnTo>
                      <a:lnTo>
                        <a:pt x="1474" y="280"/>
                      </a:lnTo>
                      <a:lnTo>
                        <a:pt x="1479" y="279"/>
                      </a:lnTo>
                      <a:lnTo>
                        <a:pt x="1486" y="277"/>
                      </a:lnTo>
                      <a:lnTo>
                        <a:pt x="1494" y="274"/>
                      </a:lnTo>
                      <a:lnTo>
                        <a:pt x="1495" y="280"/>
                      </a:lnTo>
                      <a:lnTo>
                        <a:pt x="1497" y="286"/>
                      </a:lnTo>
                      <a:lnTo>
                        <a:pt x="1500" y="290"/>
                      </a:lnTo>
                      <a:lnTo>
                        <a:pt x="1505" y="292"/>
                      </a:lnTo>
                      <a:lnTo>
                        <a:pt x="1509" y="296"/>
                      </a:lnTo>
                      <a:lnTo>
                        <a:pt x="1516" y="297"/>
                      </a:lnTo>
                      <a:lnTo>
                        <a:pt x="1523" y="298"/>
                      </a:lnTo>
                      <a:lnTo>
                        <a:pt x="1529" y="299"/>
                      </a:lnTo>
                      <a:lnTo>
                        <a:pt x="1560" y="298"/>
                      </a:lnTo>
                      <a:lnTo>
                        <a:pt x="1592" y="298"/>
                      </a:lnTo>
                      <a:lnTo>
                        <a:pt x="1590" y="295"/>
                      </a:lnTo>
                      <a:lnTo>
                        <a:pt x="1588" y="291"/>
                      </a:lnTo>
                      <a:lnTo>
                        <a:pt x="1586" y="290"/>
                      </a:lnTo>
                      <a:lnTo>
                        <a:pt x="1583" y="288"/>
                      </a:lnTo>
                      <a:lnTo>
                        <a:pt x="1575" y="287"/>
                      </a:lnTo>
                      <a:lnTo>
                        <a:pt x="1567" y="286"/>
                      </a:lnTo>
                      <a:lnTo>
                        <a:pt x="1576" y="275"/>
                      </a:lnTo>
                      <a:lnTo>
                        <a:pt x="1586" y="265"/>
                      </a:lnTo>
                      <a:lnTo>
                        <a:pt x="1596" y="256"/>
                      </a:lnTo>
                      <a:lnTo>
                        <a:pt x="1608" y="248"/>
                      </a:lnTo>
                      <a:lnTo>
                        <a:pt x="1621" y="240"/>
                      </a:lnTo>
                      <a:lnTo>
                        <a:pt x="1634" y="233"/>
                      </a:lnTo>
                      <a:lnTo>
                        <a:pt x="1648" y="229"/>
                      </a:lnTo>
                      <a:lnTo>
                        <a:pt x="1665" y="225"/>
                      </a:lnTo>
                      <a:lnTo>
                        <a:pt x="1664" y="232"/>
                      </a:lnTo>
                      <a:lnTo>
                        <a:pt x="1665" y="238"/>
                      </a:lnTo>
                      <a:lnTo>
                        <a:pt x="1666" y="241"/>
                      </a:lnTo>
                      <a:lnTo>
                        <a:pt x="1670" y="243"/>
                      </a:lnTo>
                      <a:lnTo>
                        <a:pt x="1672" y="245"/>
                      </a:lnTo>
                      <a:lnTo>
                        <a:pt x="1674" y="243"/>
                      </a:lnTo>
                      <a:lnTo>
                        <a:pt x="1676" y="241"/>
                      </a:lnTo>
                      <a:lnTo>
                        <a:pt x="1676" y="237"/>
                      </a:lnTo>
                      <a:lnTo>
                        <a:pt x="1681" y="239"/>
                      </a:lnTo>
                      <a:lnTo>
                        <a:pt x="1684" y="242"/>
                      </a:lnTo>
                      <a:lnTo>
                        <a:pt x="1686" y="246"/>
                      </a:lnTo>
                      <a:lnTo>
                        <a:pt x="1688" y="250"/>
                      </a:lnTo>
                      <a:lnTo>
                        <a:pt x="1690" y="255"/>
                      </a:lnTo>
                      <a:lnTo>
                        <a:pt x="1693" y="258"/>
                      </a:lnTo>
                      <a:lnTo>
                        <a:pt x="1696" y="260"/>
                      </a:lnTo>
                      <a:lnTo>
                        <a:pt x="1702" y="261"/>
                      </a:lnTo>
                      <a:lnTo>
                        <a:pt x="1706" y="262"/>
                      </a:lnTo>
                      <a:lnTo>
                        <a:pt x="1710" y="262"/>
                      </a:lnTo>
                      <a:lnTo>
                        <a:pt x="1713" y="261"/>
                      </a:lnTo>
                      <a:lnTo>
                        <a:pt x="1716" y="261"/>
                      </a:lnTo>
                      <a:lnTo>
                        <a:pt x="1721" y="257"/>
                      </a:lnTo>
                      <a:lnTo>
                        <a:pt x="1723" y="252"/>
                      </a:lnTo>
                      <a:lnTo>
                        <a:pt x="1725" y="239"/>
                      </a:lnTo>
                      <a:lnTo>
                        <a:pt x="1726" y="225"/>
                      </a:lnTo>
                      <a:lnTo>
                        <a:pt x="1734" y="223"/>
                      </a:lnTo>
                      <a:lnTo>
                        <a:pt x="1742" y="223"/>
                      </a:lnTo>
                      <a:lnTo>
                        <a:pt x="1749" y="226"/>
                      </a:lnTo>
                      <a:lnTo>
                        <a:pt x="1754" y="228"/>
                      </a:lnTo>
                      <a:lnTo>
                        <a:pt x="1764" y="232"/>
                      </a:lnTo>
                      <a:lnTo>
                        <a:pt x="1774" y="237"/>
                      </a:lnTo>
                      <a:lnTo>
                        <a:pt x="1779" y="232"/>
                      </a:lnTo>
                      <a:lnTo>
                        <a:pt x="1781" y="228"/>
                      </a:lnTo>
                      <a:lnTo>
                        <a:pt x="1782" y="222"/>
                      </a:lnTo>
                      <a:lnTo>
                        <a:pt x="1783" y="217"/>
                      </a:lnTo>
                      <a:lnTo>
                        <a:pt x="1784" y="210"/>
                      </a:lnTo>
                      <a:lnTo>
                        <a:pt x="1786" y="203"/>
                      </a:lnTo>
                      <a:lnTo>
                        <a:pt x="1792" y="196"/>
                      </a:lnTo>
                      <a:lnTo>
                        <a:pt x="1799" y="188"/>
                      </a:lnTo>
                      <a:lnTo>
                        <a:pt x="1806" y="188"/>
                      </a:lnTo>
                      <a:lnTo>
                        <a:pt x="1813" y="190"/>
                      </a:lnTo>
                      <a:lnTo>
                        <a:pt x="1819" y="192"/>
                      </a:lnTo>
                      <a:lnTo>
                        <a:pt x="1823" y="195"/>
                      </a:lnTo>
                      <a:lnTo>
                        <a:pt x="1828" y="197"/>
                      </a:lnTo>
                      <a:lnTo>
                        <a:pt x="1831" y="197"/>
                      </a:lnTo>
                      <a:lnTo>
                        <a:pt x="1834" y="193"/>
                      </a:lnTo>
                      <a:lnTo>
                        <a:pt x="1835" y="188"/>
                      </a:lnTo>
                      <a:lnTo>
                        <a:pt x="1840" y="190"/>
                      </a:lnTo>
                      <a:lnTo>
                        <a:pt x="1842" y="191"/>
                      </a:lnTo>
                      <a:lnTo>
                        <a:pt x="1844" y="193"/>
                      </a:lnTo>
                      <a:lnTo>
                        <a:pt x="1845" y="196"/>
                      </a:lnTo>
                      <a:lnTo>
                        <a:pt x="1846" y="200"/>
                      </a:lnTo>
                      <a:lnTo>
                        <a:pt x="1845" y="205"/>
                      </a:lnTo>
                      <a:lnTo>
                        <a:pt x="1842" y="208"/>
                      </a:lnTo>
                      <a:lnTo>
                        <a:pt x="1836" y="211"/>
                      </a:lnTo>
                      <a:lnTo>
                        <a:pt x="1831" y="212"/>
                      </a:lnTo>
                      <a:lnTo>
                        <a:pt x="1823" y="212"/>
                      </a:lnTo>
                      <a:lnTo>
                        <a:pt x="1825" y="216"/>
                      </a:lnTo>
                      <a:lnTo>
                        <a:pt x="1828" y="218"/>
                      </a:lnTo>
                      <a:lnTo>
                        <a:pt x="1830" y="220"/>
                      </a:lnTo>
                      <a:lnTo>
                        <a:pt x="1832" y="221"/>
                      </a:lnTo>
                      <a:lnTo>
                        <a:pt x="1839" y="222"/>
                      </a:lnTo>
                      <a:lnTo>
                        <a:pt x="1846" y="223"/>
                      </a:lnTo>
                      <a:lnTo>
                        <a:pt x="1863" y="220"/>
                      </a:lnTo>
                      <a:lnTo>
                        <a:pt x="1881" y="216"/>
                      </a:lnTo>
                      <a:lnTo>
                        <a:pt x="1891" y="212"/>
                      </a:lnTo>
                      <a:lnTo>
                        <a:pt x="1900" y="210"/>
                      </a:lnTo>
                      <a:lnTo>
                        <a:pt x="1910" y="209"/>
                      </a:lnTo>
                      <a:lnTo>
                        <a:pt x="1919" y="209"/>
                      </a:lnTo>
                      <a:lnTo>
                        <a:pt x="1927" y="210"/>
                      </a:lnTo>
                      <a:lnTo>
                        <a:pt x="1934" y="213"/>
                      </a:lnTo>
                      <a:lnTo>
                        <a:pt x="1938" y="215"/>
                      </a:lnTo>
                      <a:lnTo>
                        <a:pt x="1941" y="218"/>
                      </a:lnTo>
                      <a:lnTo>
                        <a:pt x="1943" y="221"/>
                      </a:lnTo>
                      <a:lnTo>
                        <a:pt x="1946" y="225"/>
                      </a:lnTo>
                      <a:lnTo>
                        <a:pt x="1952" y="225"/>
                      </a:lnTo>
                      <a:lnTo>
                        <a:pt x="1956" y="225"/>
                      </a:lnTo>
                      <a:lnTo>
                        <a:pt x="1958" y="222"/>
                      </a:lnTo>
                      <a:lnTo>
                        <a:pt x="1958" y="221"/>
                      </a:lnTo>
                      <a:lnTo>
                        <a:pt x="1956" y="215"/>
                      </a:lnTo>
                      <a:lnTo>
                        <a:pt x="1950" y="208"/>
                      </a:lnTo>
                      <a:lnTo>
                        <a:pt x="1946" y="201"/>
                      </a:lnTo>
                      <a:lnTo>
                        <a:pt x="1943" y="195"/>
                      </a:lnTo>
                      <a:lnTo>
                        <a:pt x="1944" y="192"/>
                      </a:lnTo>
                      <a:lnTo>
                        <a:pt x="1947" y="190"/>
                      </a:lnTo>
                      <a:lnTo>
                        <a:pt x="1951" y="189"/>
                      </a:lnTo>
                      <a:lnTo>
                        <a:pt x="1958" y="188"/>
                      </a:lnTo>
                      <a:lnTo>
                        <a:pt x="1960" y="182"/>
                      </a:lnTo>
                      <a:lnTo>
                        <a:pt x="1963" y="178"/>
                      </a:lnTo>
                      <a:lnTo>
                        <a:pt x="1967" y="173"/>
                      </a:lnTo>
                      <a:lnTo>
                        <a:pt x="1971" y="170"/>
                      </a:lnTo>
                      <a:lnTo>
                        <a:pt x="1976" y="167"/>
                      </a:lnTo>
                      <a:lnTo>
                        <a:pt x="1981" y="164"/>
                      </a:lnTo>
                      <a:lnTo>
                        <a:pt x="1988" y="163"/>
                      </a:lnTo>
                      <a:lnTo>
                        <a:pt x="1994" y="163"/>
                      </a:lnTo>
                      <a:lnTo>
                        <a:pt x="1994" y="172"/>
                      </a:lnTo>
                      <a:lnTo>
                        <a:pt x="1994" y="182"/>
                      </a:lnTo>
                      <a:lnTo>
                        <a:pt x="1994" y="191"/>
                      </a:lnTo>
                      <a:lnTo>
                        <a:pt x="1994" y="200"/>
                      </a:lnTo>
                      <a:lnTo>
                        <a:pt x="2000" y="196"/>
                      </a:lnTo>
                      <a:lnTo>
                        <a:pt x="2005" y="192"/>
                      </a:lnTo>
                      <a:lnTo>
                        <a:pt x="2009" y="191"/>
                      </a:lnTo>
                      <a:lnTo>
                        <a:pt x="2012" y="191"/>
                      </a:lnTo>
                      <a:lnTo>
                        <a:pt x="2016" y="191"/>
                      </a:lnTo>
                      <a:lnTo>
                        <a:pt x="2019" y="193"/>
                      </a:lnTo>
                      <a:lnTo>
                        <a:pt x="2022" y="196"/>
                      </a:lnTo>
                      <a:lnTo>
                        <a:pt x="2026" y="199"/>
                      </a:lnTo>
                      <a:lnTo>
                        <a:pt x="2032" y="207"/>
                      </a:lnTo>
                      <a:lnTo>
                        <a:pt x="2039" y="215"/>
                      </a:lnTo>
                      <a:lnTo>
                        <a:pt x="2042" y="218"/>
                      </a:lnTo>
                      <a:lnTo>
                        <a:pt x="2047" y="221"/>
                      </a:lnTo>
                      <a:lnTo>
                        <a:pt x="2051" y="223"/>
                      </a:lnTo>
                      <a:lnTo>
                        <a:pt x="2056" y="225"/>
                      </a:lnTo>
                      <a:lnTo>
                        <a:pt x="2069" y="226"/>
                      </a:lnTo>
                      <a:lnTo>
                        <a:pt x="2081" y="225"/>
                      </a:lnTo>
                      <a:lnTo>
                        <a:pt x="2092" y="223"/>
                      </a:lnTo>
                      <a:lnTo>
                        <a:pt x="2101" y="221"/>
                      </a:lnTo>
                      <a:lnTo>
                        <a:pt x="2110" y="218"/>
                      </a:lnTo>
                      <a:lnTo>
                        <a:pt x="2118" y="213"/>
                      </a:lnTo>
                      <a:lnTo>
                        <a:pt x="2125" y="208"/>
                      </a:lnTo>
                      <a:lnTo>
                        <a:pt x="2129" y="200"/>
                      </a:lnTo>
                      <a:lnTo>
                        <a:pt x="2145" y="207"/>
                      </a:lnTo>
                      <a:lnTo>
                        <a:pt x="2159" y="213"/>
                      </a:lnTo>
                      <a:lnTo>
                        <a:pt x="2161" y="217"/>
                      </a:lnTo>
                      <a:lnTo>
                        <a:pt x="2164" y="219"/>
                      </a:lnTo>
                      <a:lnTo>
                        <a:pt x="2166" y="222"/>
                      </a:lnTo>
                      <a:lnTo>
                        <a:pt x="2168" y="227"/>
                      </a:lnTo>
                      <a:lnTo>
                        <a:pt x="2168" y="231"/>
                      </a:lnTo>
                      <a:lnTo>
                        <a:pt x="2168" y="236"/>
                      </a:lnTo>
                      <a:lnTo>
                        <a:pt x="2168" y="242"/>
                      </a:lnTo>
                      <a:lnTo>
                        <a:pt x="2166" y="249"/>
                      </a:lnTo>
                      <a:lnTo>
                        <a:pt x="2177" y="246"/>
                      </a:lnTo>
                      <a:lnTo>
                        <a:pt x="2187" y="242"/>
                      </a:lnTo>
                      <a:lnTo>
                        <a:pt x="2197" y="239"/>
                      </a:lnTo>
                      <a:lnTo>
                        <a:pt x="2206" y="233"/>
                      </a:lnTo>
                      <a:lnTo>
                        <a:pt x="2214" y="228"/>
                      </a:lnTo>
                      <a:lnTo>
                        <a:pt x="2220" y="220"/>
                      </a:lnTo>
                      <a:lnTo>
                        <a:pt x="2223" y="216"/>
                      </a:lnTo>
                      <a:lnTo>
                        <a:pt x="2225" y="211"/>
                      </a:lnTo>
                      <a:lnTo>
                        <a:pt x="2226" y="206"/>
                      </a:lnTo>
                      <a:lnTo>
                        <a:pt x="2227" y="200"/>
                      </a:lnTo>
                      <a:lnTo>
                        <a:pt x="2234" y="203"/>
                      </a:lnTo>
                      <a:lnTo>
                        <a:pt x="2239" y="206"/>
                      </a:lnTo>
                      <a:lnTo>
                        <a:pt x="2244" y="208"/>
                      </a:lnTo>
                      <a:lnTo>
                        <a:pt x="2249" y="208"/>
                      </a:lnTo>
                      <a:lnTo>
                        <a:pt x="2258" y="209"/>
                      </a:lnTo>
                      <a:lnTo>
                        <a:pt x="2266" y="208"/>
                      </a:lnTo>
                      <a:lnTo>
                        <a:pt x="2275" y="208"/>
                      </a:lnTo>
                      <a:lnTo>
                        <a:pt x="2283" y="210"/>
                      </a:lnTo>
                      <a:lnTo>
                        <a:pt x="2287" y="212"/>
                      </a:lnTo>
                      <a:lnTo>
                        <a:pt x="2292" y="215"/>
                      </a:lnTo>
                      <a:lnTo>
                        <a:pt x="2296" y="219"/>
                      </a:lnTo>
                      <a:lnTo>
                        <a:pt x="2301" y="225"/>
                      </a:lnTo>
                      <a:lnTo>
                        <a:pt x="2323" y="225"/>
                      </a:lnTo>
                      <a:lnTo>
                        <a:pt x="2344" y="225"/>
                      </a:lnTo>
                      <a:lnTo>
                        <a:pt x="2365" y="225"/>
                      </a:lnTo>
                      <a:lnTo>
                        <a:pt x="2386" y="225"/>
                      </a:lnTo>
                      <a:lnTo>
                        <a:pt x="2385" y="229"/>
                      </a:lnTo>
                      <a:lnTo>
                        <a:pt x="2380" y="237"/>
                      </a:lnTo>
                      <a:lnTo>
                        <a:pt x="2376" y="240"/>
                      </a:lnTo>
                      <a:lnTo>
                        <a:pt x="2374" y="243"/>
                      </a:lnTo>
                      <a:lnTo>
                        <a:pt x="2373" y="247"/>
                      </a:lnTo>
                      <a:lnTo>
                        <a:pt x="2374" y="249"/>
                      </a:lnTo>
                      <a:lnTo>
                        <a:pt x="2378" y="250"/>
                      </a:lnTo>
                      <a:lnTo>
                        <a:pt x="2390" y="255"/>
                      </a:lnTo>
                      <a:lnTo>
                        <a:pt x="2395" y="258"/>
                      </a:lnTo>
                      <a:lnTo>
                        <a:pt x="2399" y="260"/>
                      </a:lnTo>
                      <a:lnTo>
                        <a:pt x="2400" y="260"/>
                      </a:lnTo>
                      <a:lnTo>
                        <a:pt x="2401" y="261"/>
                      </a:lnTo>
                      <a:lnTo>
                        <a:pt x="2400" y="261"/>
                      </a:lnTo>
                      <a:lnTo>
                        <a:pt x="2399" y="261"/>
                      </a:lnTo>
                      <a:lnTo>
                        <a:pt x="2403" y="261"/>
                      </a:lnTo>
                      <a:lnTo>
                        <a:pt x="2406" y="259"/>
                      </a:lnTo>
                      <a:lnTo>
                        <a:pt x="2411" y="257"/>
                      </a:lnTo>
                      <a:lnTo>
                        <a:pt x="2414" y="253"/>
                      </a:lnTo>
                      <a:lnTo>
                        <a:pt x="2419" y="251"/>
                      </a:lnTo>
                      <a:lnTo>
                        <a:pt x="2424" y="249"/>
                      </a:lnTo>
                      <a:lnTo>
                        <a:pt x="2430" y="248"/>
                      </a:lnTo>
                      <a:lnTo>
                        <a:pt x="2435" y="249"/>
                      </a:lnTo>
                      <a:lnTo>
                        <a:pt x="2435" y="261"/>
                      </a:lnTo>
                      <a:lnTo>
                        <a:pt x="2435" y="274"/>
                      </a:lnTo>
                      <a:lnTo>
                        <a:pt x="2442" y="277"/>
                      </a:lnTo>
                      <a:lnTo>
                        <a:pt x="2450" y="279"/>
                      </a:lnTo>
                      <a:lnTo>
                        <a:pt x="2458" y="280"/>
                      </a:lnTo>
                      <a:lnTo>
                        <a:pt x="2464" y="281"/>
                      </a:lnTo>
                      <a:lnTo>
                        <a:pt x="2480" y="280"/>
                      </a:lnTo>
                      <a:lnTo>
                        <a:pt x="2496" y="278"/>
                      </a:lnTo>
                      <a:lnTo>
                        <a:pt x="2512" y="275"/>
                      </a:lnTo>
                      <a:lnTo>
                        <a:pt x="2528" y="272"/>
                      </a:lnTo>
                      <a:lnTo>
                        <a:pt x="2535" y="271"/>
                      </a:lnTo>
                      <a:lnTo>
                        <a:pt x="2543" y="271"/>
                      </a:lnTo>
                      <a:lnTo>
                        <a:pt x="2551" y="272"/>
                      </a:lnTo>
                      <a:lnTo>
                        <a:pt x="2558" y="274"/>
                      </a:lnTo>
                      <a:lnTo>
                        <a:pt x="2560" y="278"/>
                      </a:lnTo>
                      <a:lnTo>
                        <a:pt x="2562" y="281"/>
                      </a:lnTo>
                      <a:lnTo>
                        <a:pt x="2567" y="284"/>
                      </a:lnTo>
                      <a:lnTo>
                        <a:pt x="2572" y="285"/>
                      </a:lnTo>
                      <a:lnTo>
                        <a:pt x="2583" y="285"/>
                      </a:lnTo>
                      <a:lnTo>
                        <a:pt x="2594" y="286"/>
                      </a:lnTo>
                      <a:lnTo>
                        <a:pt x="2592" y="294"/>
                      </a:lnTo>
                      <a:lnTo>
                        <a:pt x="2591" y="299"/>
                      </a:lnTo>
                      <a:lnTo>
                        <a:pt x="2591" y="302"/>
                      </a:lnTo>
                      <a:lnTo>
                        <a:pt x="2593" y="306"/>
                      </a:lnTo>
                      <a:lnTo>
                        <a:pt x="2596" y="308"/>
                      </a:lnTo>
                      <a:lnTo>
                        <a:pt x="2599" y="309"/>
                      </a:lnTo>
                      <a:lnTo>
                        <a:pt x="2603" y="309"/>
                      </a:lnTo>
                      <a:lnTo>
                        <a:pt x="2608" y="309"/>
                      </a:lnTo>
                      <a:lnTo>
                        <a:pt x="2617" y="309"/>
                      </a:lnTo>
                      <a:lnTo>
                        <a:pt x="2626" y="310"/>
                      </a:lnTo>
                      <a:lnTo>
                        <a:pt x="2628" y="312"/>
                      </a:lnTo>
                      <a:lnTo>
                        <a:pt x="2630" y="315"/>
                      </a:lnTo>
                      <a:lnTo>
                        <a:pt x="2631" y="318"/>
                      </a:lnTo>
                      <a:lnTo>
                        <a:pt x="2631" y="322"/>
                      </a:lnTo>
                      <a:lnTo>
                        <a:pt x="2632" y="327"/>
                      </a:lnTo>
                      <a:lnTo>
                        <a:pt x="2632" y="331"/>
                      </a:lnTo>
                      <a:lnTo>
                        <a:pt x="2632" y="335"/>
                      </a:lnTo>
                      <a:lnTo>
                        <a:pt x="2631" y="337"/>
                      </a:lnTo>
                      <a:lnTo>
                        <a:pt x="2627" y="341"/>
                      </a:lnTo>
                      <a:lnTo>
                        <a:pt x="2622" y="344"/>
                      </a:lnTo>
                      <a:lnTo>
                        <a:pt x="2617" y="346"/>
                      </a:lnTo>
                      <a:lnTo>
                        <a:pt x="2612" y="349"/>
                      </a:lnTo>
                      <a:lnTo>
                        <a:pt x="2610" y="351"/>
                      </a:lnTo>
                      <a:lnTo>
                        <a:pt x="2609" y="354"/>
                      </a:lnTo>
                      <a:lnTo>
                        <a:pt x="2608" y="356"/>
                      </a:lnTo>
                      <a:lnTo>
                        <a:pt x="2607" y="359"/>
                      </a:lnTo>
                      <a:lnTo>
                        <a:pt x="2607" y="366"/>
                      </a:lnTo>
                      <a:lnTo>
                        <a:pt x="2608" y="371"/>
                      </a:lnTo>
                      <a:lnTo>
                        <a:pt x="2609" y="376"/>
                      </a:lnTo>
                      <a:lnTo>
                        <a:pt x="2611" y="379"/>
                      </a:lnTo>
                      <a:lnTo>
                        <a:pt x="2614" y="383"/>
                      </a:lnTo>
                      <a:lnTo>
                        <a:pt x="2617" y="386"/>
                      </a:lnTo>
                      <a:lnTo>
                        <a:pt x="2618" y="390"/>
                      </a:lnTo>
                      <a:lnTo>
                        <a:pt x="2619" y="396"/>
                      </a:lnTo>
                      <a:lnTo>
                        <a:pt x="2667" y="393"/>
                      </a:lnTo>
                      <a:lnTo>
                        <a:pt x="2713" y="389"/>
                      </a:lnTo>
                      <a:lnTo>
                        <a:pt x="2758" y="388"/>
                      </a:lnTo>
                      <a:lnTo>
                        <a:pt x="2801" y="388"/>
                      </a:lnTo>
                      <a:lnTo>
                        <a:pt x="2823" y="389"/>
                      </a:lnTo>
                      <a:lnTo>
                        <a:pt x="2844" y="391"/>
                      </a:lnTo>
                      <a:lnTo>
                        <a:pt x="2864" y="394"/>
                      </a:lnTo>
                      <a:lnTo>
                        <a:pt x="2884" y="397"/>
                      </a:lnTo>
                      <a:lnTo>
                        <a:pt x="2904" y="401"/>
                      </a:lnTo>
                      <a:lnTo>
                        <a:pt x="2924" y="407"/>
                      </a:lnTo>
                      <a:lnTo>
                        <a:pt x="2943" y="414"/>
                      </a:lnTo>
                      <a:lnTo>
                        <a:pt x="2962" y="420"/>
                      </a:lnTo>
                      <a:lnTo>
                        <a:pt x="2957" y="428"/>
                      </a:lnTo>
                      <a:lnTo>
                        <a:pt x="2953" y="436"/>
                      </a:lnTo>
                      <a:lnTo>
                        <a:pt x="2951" y="446"/>
                      </a:lnTo>
                      <a:lnTo>
                        <a:pt x="2949" y="457"/>
                      </a:lnTo>
                      <a:lnTo>
                        <a:pt x="2957" y="457"/>
                      </a:lnTo>
                      <a:lnTo>
                        <a:pt x="2963" y="456"/>
                      </a:lnTo>
                      <a:lnTo>
                        <a:pt x="2968" y="454"/>
                      </a:lnTo>
                      <a:lnTo>
                        <a:pt x="2974" y="450"/>
                      </a:lnTo>
                      <a:lnTo>
                        <a:pt x="2978" y="448"/>
                      </a:lnTo>
                      <a:lnTo>
                        <a:pt x="2984" y="446"/>
                      </a:lnTo>
                      <a:lnTo>
                        <a:pt x="2991" y="445"/>
                      </a:lnTo>
                      <a:lnTo>
                        <a:pt x="2998" y="445"/>
                      </a:lnTo>
                      <a:lnTo>
                        <a:pt x="2994" y="422"/>
                      </a:lnTo>
                      <a:lnTo>
                        <a:pt x="2993" y="408"/>
                      </a:lnTo>
                      <a:lnTo>
                        <a:pt x="2992" y="395"/>
                      </a:lnTo>
                      <a:lnTo>
                        <a:pt x="2986" y="371"/>
                      </a:lnTo>
                      <a:lnTo>
                        <a:pt x="2988" y="368"/>
                      </a:lnTo>
                      <a:lnTo>
                        <a:pt x="2993" y="365"/>
                      </a:lnTo>
                      <a:lnTo>
                        <a:pt x="2998" y="361"/>
                      </a:lnTo>
                      <a:lnTo>
                        <a:pt x="3005" y="359"/>
                      </a:lnTo>
                      <a:lnTo>
                        <a:pt x="3021" y="355"/>
                      </a:lnTo>
                      <a:lnTo>
                        <a:pt x="3036" y="351"/>
                      </a:lnTo>
                      <a:lnTo>
                        <a:pt x="3051" y="348"/>
                      </a:lnTo>
                      <a:lnTo>
                        <a:pt x="3061" y="344"/>
                      </a:lnTo>
                      <a:lnTo>
                        <a:pt x="3064" y="343"/>
                      </a:lnTo>
                      <a:lnTo>
                        <a:pt x="3064" y="340"/>
                      </a:lnTo>
                      <a:lnTo>
                        <a:pt x="3063" y="338"/>
                      </a:lnTo>
                      <a:lnTo>
                        <a:pt x="3060" y="335"/>
                      </a:lnTo>
                      <a:lnTo>
                        <a:pt x="3062" y="331"/>
                      </a:lnTo>
                      <a:lnTo>
                        <a:pt x="3063" y="328"/>
                      </a:lnTo>
                      <a:lnTo>
                        <a:pt x="3065" y="327"/>
                      </a:lnTo>
                      <a:lnTo>
                        <a:pt x="3067" y="326"/>
                      </a:lnTo>
                      <a:lnTo>
                        <a:pt x="3072" y="325"/>
                      </a:lnTo>
                      <a:lnTo>
                        <a:pt x="3076" y="326"/>
                      </a:lnTo>
                      <a:lnTo>
                        <a:pt x="3086" y="331"/>
                      </a:lnTo>
                      <a:lnTo>
                        <a:pt x="3096" y="335"/>
                      </a:lnTo>
                      <a:lnTo>
                        <a:pt x="3099" y="339"/>
                      </a:lnTo>
                      <a:lnTo>
                        <a:pt x="3102" y="341"/>
                      </a:lnTo>
                      <a:lnTo>
                        <a:pt x="3105" y="344"/>
                      </a:lnTo>
                      <a:lnTo>
                        <a:pt x="3110" y="346"/>
                      </a:lnTo>
                      <a:lnTo>
                        <a:pt x="3114" y="348"/>
                      </a:lnTo>
                      <a:lnTo>
                        <a:pt x="3118" y="350"/>
                      </a:lnTo>
                      <a:lnTo>
                        <a:pt x="3120" y="354"/>
                      </a:lnTo>
                      <a:lnTo>
                        <a:pt x="3121" y="359"/>
                      </a:lnTo>
                      <a:lnTo>
                        <a:pt x="3139" y="361"/>
                      </a:lnTo>
                      <a:lnTo>
                        <a:pt x="3155" y="361"/>
                      </a:lnTo>
                      <a:lnTo>
                        <a:pt x="3171" y="360"/>
                      </a:lnTo>
                      <a:lnTo>
                        <a:pt x="3185" y="358"/>
                      </a:lnTo>
                      <a:lnTo>
                        <a:pt x="3200" y="357"/>
                      </a:lnTo>
                      <a:lnTo>
                        <a:pt x="3214" y="356"/>
                      </a:lnTo>
                      <a:lnTo>
                        <a:pt x="3229" y="356"/>
                      </a:lnTo>
                      <a:lnTo>
                        <a:pt x="3243" y="359"/>
                      </a:lnTo>
                      <a:lnTo>
                        <a:pt x="3246" y="361"/>
                      </a:lnTo>
                      <a:lnTo>
                        <a:pt x="3247" y="366"/>
                      </a:lnTo>
                      <a:lnTo>
                        <a:pt x="3248" y="368"/>
                      </a:lnTo>
                      <a:lnTo>
                        <a:pt x="3249" y="369"/>
                      </a:lnTo>
                      <a:lnTo>
                        <a:pt x="3252" y="370"/>
                      </a:lnTo>
                      <a:lnTo>
                        <a:pt x="3256" y="371"/>
                      </a:lnTo>
                      <a:lnTo>
                        <a:pt x="3267" y="378"/>
                      </a:lnTo>
                      <a:lnTo>
                        <a:pt x="3280" y="384"/>
                      </a:lnTo>
                      <a:lnTo>
                        <a:pt x="3297" y="384"/>
                      </a:lnTo>
                      <a:lnTo>
                        <a:pt x="3312" y="381"/>
                      </a:lnTo>
                      <a:lnTo>
                        <a:pt x="3329" y="378"/>
                      </a:lnTo>
                      <a:lnTo>
                        <a:pt x="3347" y="374"/>
                      </a:lnTo>
                      <a:lnTo>
                        <a:pt x="3365" y="370"/>
                      </a:lnTo>
                      <a:lnTo>
                        <a:pt x="3384" y="368"/>
                      </a:lnTo>
                      <a:lnTo>
                        <a:pt x="3394" y="368"/>
                      </a:lnTo>
                      <a:lnTo>
                        <a:pt x="3405" y="368"/>
                      </a:lnTo>
                      <a:lnTo>
                        <a:pt x="3416" y="369"/>
                      </a:lnTo>
                      <a:lnTo>
                        <a:pt x="3427" y="371"/>
                      </a:lnTo>
                      <a:lnTo>
                        <a:pt x="3438" y="363"/>
                      </a:lnTo>
                      <a:lnTo>
                        <a:pt x="3446" y="353"/>
                      </a:lnTo>
                      <a:lnTo>
                        <a:pt x="3450" y="345"/>
                      </a:lnTo>
                      <a:lnTo>
                        <a:pt x="3454" y="336"/>
                      </a:lnTo>
                      <a:lnTo>
                        <a:pt x="3458" y="318"/>
                      </a:lnTo>
                      <a:lnTo>
                        <a:pt x="3464" y="298"/>
                      </a:lnTo>
                      <a:lnTo>
                        <a:pt x="3461" y="291"/>
                      </a:lnTo>
                      <a:lnTo>
                        <a:pt x="3459" y="286"/>
                      </a:lnTo>
                      <a:lnTo>
                        <a:pt x="3457" y="281"/>
                      </a:lnTo>
                      <a:lnTo>
                        <a:pt x="3454" y="278"/>
                      </a:lnTo>
                      <a:lnTo>
                        <a:pt x="3447" y="272"/>
                      </a:lnTo>
                      <a:lnTo>
                        <a:pt x="3439" y="270"/>
                      </a:lnTo>
                      <a:lnTo>
                        <a:pt x="3431" y="269"/>
                      </a:lnTo>
                      <a:lnTo>
                        <a:pt x="3425" y="267"/>
                      </a:lnTo>
                      <a:lnTo>
                        <a:pt x="3421" y="267"/>
                      </a:lnTo>
                      <a:lnTo>
                        <a:pt x="3419" y="266"/>
                      </a:lnTo>
                      <a:lnTo>
                        <a:pt x="3417" y="263"/>
                      </a:lnTo>
                      <a:lnTo>
                        <a:pt x="3415" y="261"/>
                      </a:lnTo>
                      <a:lnTo>
                        <a:pt x="3416" y="256"/>
                      </a:lnTo>
                      <a:lnTo>
                        <a:pt x="3417" y="250"/>
                      </a:lnTo>
                      <a:lnTo>
                        <a:pt x="3419" y="246"/>
                      </a:lnTo>
                      <a:lnTo>
                        <a:pt x="3422" y="241"/>
                      </a:lnTo>
                      <a:lnTo>
                        <a:pt x="3425" y="238"/>
                      </a:lnTo>
                      <a:lnTo>
                        <a:pt x="3429" y="235"/>
                      </a:lnTo>
                      <a:lnTo>
                        <a:pt x="3432" y="232"/>
                      </a:lnTo>
                      <a:lnTo>
                        <a:pt x="3437" y="230"/>
                      </a:lnTo>
                      <a:lnTo>
                        <a:pt x="3446" y="227"/>
                      </a:lnTo>
                      <a:lnTo>
                        <a:pt x="3457" y="225"/>
                      </a:lnTo>
                      <a:lnTo>
                        <a:pt x="3468" y="223"/>
                      </a:lnTo>
                      <a:lnTo>
                        <a:pt x="3479" y="225"/>
                      </a:lnTo>
                      <a:lnTo>
                        <a:pt x="3491" y="226"/>
                      </a:lnTo>
                      <a:lnTo>
                        <a:pt x="3504" y="228"/>
                      </a:lnTo>
                      <a:lnTo>
                        <a:pt x="3515" y="230"/>
                      </a:lnTo>
                      <a:lnTo>
                        <a:pt x="3526" y="233"/>
                      </a:lnTo>
                      <a:lnTo>
                        <a:pt x="3546" y="241"/>
                      </a:lnTo>
                      <a:lnTo>
                        <a:pt x="3562" y="249"/>
                      </a:lnTo>
                      <a:lnTo>
                        <a:pt x="3559" y="255"/>
                      </a:lnTo>
                      <a:lnTo>
                        <a:pt x="3556" y="259"/>
                      </a:lnTo>
                      <a:lnTo>
                        <a:pt x="3553" y="263"/>
                      </a:lnTo>
                      <a:lnTo>
                        <a:pt x="3549" y="267"/>
                      </a:lnTo>
                      <a:lnTo>
                        <a:pt x="3544" y="270"/>
                      </a:lnTo>
                      <a:lnTo>
                        <a:pt x="3538" y="272"/>
                      </a:lnTo>
                      <a:lnTo>
                        <a:pt x="3533" y="274"/>
                      </a:lnTo>
                      <a:lnTo>
                        <a:pt x="3525" y="274"/>
                      </a:lnTo>
                      <a:lnTo>
                        <a:pt x="3529" y="278"/>
                      </a:lnTo>
                      <a:lnTo>
                        <a:pt x="3532" y="282"/>
                      </a:lnTo>
                      <a:lnTo>
                        <a:pt x="3534" y="286"/>
                      </a:lnTo>
                      <a:lnTo>
                        <a:pt x="3536" y="289"/>
                      </a:lnTo>
                      <a:lnTo>
                        <a:pt x="3536" y="292"/>
                      </a:lnTo>
                      <a:lnTo>
                        <a:pt x="3536" y="296"/>
                      </a:lnTo>
                      <a:lnTo>
                        <a:pt x="3535" y="299"/>
                      </a:lnTo>
                      <a:lnTo>
                        <a:pt x="3534" y="301"/>
                      </a:lnTo>
                      <a:lnTo>
                        <a:pt x="3525" y="311"/>
                      </a:lnTo>
                      <a:lnTo>
                        <a:pt x="3513" y="322"/>
                      </a:lnTo>
                      <a:lnTo>
                        <a:pt x="3512" y="327"/>
                      </a:lnTo>
                      <a:lnTo>
                        <a:pt x="3512" y="331"/>
                      </a:lnTo>
                      <a:lnTo>
                        <a:pt x="3513" y="335"/>
                      </a:lnTo>
                      <a:lnTo>
                        <a:pt x="3514" y="337"/>
                      </a:lnTo>
                      <a:lnTo>
                        <a:pt x="3517" y="341"/>
                      </a:lnTo>
                      <a:lnTo>
                        <a:pt x="3522" y="344"/>
                      </a:lnTo>
                      <a:lnTo>
                        <a:pt x="3535" y="346"/>
                      </a:lnTo>
                      <a:lnTo>
                        <a:pt x="3549" y="347"/>
                      </a:lnTo>
                      <a:lnTo>
                        <a:pt x="3546" y="354"/>
                      </a:lnTo>
                      <a:lnTo>
                        <a:pt x="3545" y="359"/>
                      </a:lnTo>
                      <a:lnTo>
                        <a:pt x="3544" y="365"/>
                      </a:lnTo>
                      <a:lnTo>
                        <a:pt x="3543" y="369"/>
                      </a:lnTo>
                      <a:lnTo>
                        <a:pt x="3544" y="378"/>
                      </a:lnTo>
                      <a:lnTo>
                        <a:pt x="3545" y="386"/>
                      </a:lnTo>
                      <a:lnTo>
                        <a:pt x="3546" y="393"/>
                      </a:lnTo>
                      <a:lnTo>
                        <a:pt x="3546" y="400"/>
                      </a:lnTo>
                      <a:lnTo>
                        <a:pt x="3545" y="405"/>
                      </a:lnTo>
                      <a:lnTo>
                        <a:pt x="3544" y="409"/>
                      </a:lnTo>
                      <a:lnTo>
                        <a:pt x="3540" y="415"/>
                      </a:lnTo>
                      <a:lnTo>
                        <a:pt x="3537" y="420"/>
                      </a:lnTo>
                      <a:lnTo>
                        <a:pt x="3544" y="423"/>
                      </a:lnTo>
                      <a:lnTo>
                        <a:pt x="3550" y="424"/>
                      </a:lnTo>
                      <a:lnTo>
                        <a:pt x="3556" y="423"/>
                      </a:lnTo>
                      <a:lnTo>
                        <a:pt x="3562" y="419"/>
                      </a:lnTo>
                      <a:lnTo>
                        <a:pt x="3567" y="416"/>
                      </a:lnTo>
                      <a:lnTo>
                        <a:pt x="3572" y="411"/>
                      </a:lnTo>
                      <a:lnTo>
                        <a:pt x="3576" y="406"/>
                      </a:lnTo>
                      <a:lnTo>
                        <a:pt x="3579" y="399"/>
                      </a:lnTo>
                      <a:lnTo>
                        <a:pt x="3585" y="388"/>
                      </a:lnTo>
                      <a:lnTo>
                        <a:pt x="3588" y="378"/>
                      </a:lnTo>
                      <a:lnTo>
                        <a:pt x="3589" y="374"/>
                      </a:lnTo>
                      <a:lnTo>
                        <a:pt x="3588" y="371"/>
                      </a:lnTo>
                      <a:lnTo>
                        <a:pt x="3588" y="370"/>
                      </a:lnTo>
                      <a:lnTo>
                        <a:pt x="3586" y="371"/>
                      </a:lnTo>
                      <a:lnTo>
                        <a:pt x="3594" y="374"/>
                      </a:lnTo>
                      <a:lnTo>
                        <a:pt x="3605" y="379"/>
                      </a:lnTo>
                      <a:lnTo>
                        <a:pt x="3607" y="379"/>
                      </a:lnTo>
                      <a:lnTo>
                        <a:pt x="3609" y="378"/>
                      </a:lnTo>
                      <a:lnTo>
                        <a:pt x="3612" y="377"/>
                      </a:lnTo>
                      <a:lnTo>
                        <a:pt x="3613" y="374"/>
                      </a:lnTo>
                      <a:lnTo>
                        <a:pt x="3613" y="369"/>
                      </a:lnTo>
                      <a:lnTo>
                        <a:pt x="3613" y="364"/>
                      </a:lnTo>
                      <a:lnTo>
                        <a:pt x="3613" y="357"/>
                      </a:lnTo>
                      <a:lnTo>
                        <a:pt x="3611" y="347"/>
                      </a:lnTo>
                      <a:lnTo>
                        <a:pt x="3619" y="348"/>
                      </a:lnTo>
                      <a:lnTo>
                        <a:pt x="3628" y="348"/>
                      </a:lnTo>
                      <a:lnTo>
                        <a:pt x="3635" y="346"/>
                      </a:lnTo>
                      <a:lnTo>
                        <a:pt x="3641" y="344"/>
                      </a:lnTo>
                      <a:lnTo>
                        <a:pt x="3645" y="339"/>
                      </a:lnTo>
                      <a:lnTo>
                        <a:pt x="3650" y="336"/>
                      </a:lnTo>
                      <a:lnTo>
                        <a:pt x="3653" y="330"/>
                      </a:lnTo>
                      <a:lnTo>
                        <a:pt x="3656" y="325"/>
                      </a:lnTo>
                      <a:lnTo>
                        <a:pt x="3662" y="314"/>
                      </a:lnTo>
                      <a:lnTo>
                        <a:pt x="3667" y="302"/>
                      </a:lnTo>
                      <a:lnTo>
                        <a:pt x="3671" y="297"/>
                      </a:lnTo>
                      <a:lnTo>
                        <a:pt x="3674" y="292"/>
                      </a:lnTo>
                      <a:lnTo>
                        <a:pt x="3678" y="289"/>
                      </a:lnTo>
                      <a:lnTo>
                        <a:pt x="3684" y="286"/>
                      </a:lnTo>
                      <a:lnTo>
                        <a:pt x="3677" y="274"/>
                      </a:lnTo>
                      <a:lnTo>
                        <a:pt x="3671" y="262"/>
                      </a:lnTo>
                      <a:lnTo>
                        <a:pt x="3663" y="251"/>
                      </a:lnTo>
                      <a:lnTo>
                        <a:pt x="3654" y="242"/>
                      </a:lnTo>
                      <a:lnTo>
                        <a:pt x="3648" y="239"/>
                      </a:lnTo>
                      <a:lnTo>
                        <a:pt x="3643" y="235"/>
                      </a:lnTo>
                      <a:lnTo>
                        <a:pt x="3637" y="232"/>
                      </a:lnTo>
                      <a:lnTo>
                        <a:pt x="3631" y="229"/>
                      </a:lnTo>
                      <a:lnTo>
                        <a:pt x="3623" y="228"/>
                      </a:lnTo>
                      <a:lnTo>
                        <a:pt x="3615" y="226"/>
                      </a:lnTo>
                      <a:lnTo>
                        <a:pt x="3607" y="225"/>
                      </a:lnTo>
                      <a:lnTo>
                        <a:pt x="3598" y="225"/>
                      </a:lnTo>
                      <a:lnTo>
                        <a:pt x="3602" y="221"/>
                      </a:lnTo>
                      <a:lnTo>
                        <a:pt x="3604" y="218"/>
                      </a:lnTo>
                      <a:lnTo>
                        <a:pt x="3605" y="213"/>
                      </a:lnTo>
                      <a:lnTo>
                        <a:pt x="3604" y="209"/>
                      </a:lnTo>
                      <a:lnTo>
                        <a:pt x="3603" y="206"/>
                      </a:lnTo>
                      <a:lnTo>
                        <a:pt x="3599" y="201"/>
                      </a:lnTo>
                      <a:lnTo>
                        <a:pt x="3595" y="197"/>
                      </a:lnTo>
                      <a:lnTo>
                        <a:pt x="3591" y="192"/>
                      </a:lnTo>
                      <a:lnTo>
                        <a:pt x="3579" y="183"/>
                      </a:lnTo>
                      <a:lnTo>
                        <a:pt x="3566" y="176"/>
                      </a:lnTo>
                      <a:lnTo>
                        <a:pt x="3552" y="169"/>
                      </a:lnTo>
                      <a:lnTo>
                        <a:pt x="3537" y="163"/>
                      </a:lnTo>
                      <a:lnTo>
                        <a:pt x="3537" y="151"/>
                      </a:lnTo>
                      <a:lnTo>
                        <a:pt x="3537" y="139"/>
                      </a:lnTo>
                      <a:lnTo>
                        <a:pt x="3535" y="134"/>
                      </a:lnTo>
                      <a:lnTo>
                        <a:pt x="3533" y="131"/>
                      </a:lnTo>
                      <a:lnTo>
                        <a:pt x="3529" y="128"/>
                      </a:lnTo>
                      <a:lnTo>
                        <a:pt x="3525" y="127"/>
                      </a:lnTo>
                      <a:lnTo>
                        <a:pt x="3525" y="122"/>
                      </a:lnTo>
                      <a:lnTo>
                        <a:pt x="3526" y="118"/>
                      </a:lnTo>
                      <a:lnTo>
                        <a:pt x="3527" y="114"/>
                      </a:lnTo>
                      <a:lnTo>
                        <a:pt x="3529" y="110"/>
                      </a:lnTo>
                      <a:lnTo>
                        <a:pt x="3535" y="103"/>
                      </a:lnTo>
                      <a:lnTo>
                        <a:pt x="3543" y="95"/>
                      </a:lnTo>
                      <a:lnTo>
                        <a:pt x="3549" y="89"/>
                      </a:lnTo>
                      <a:lnTo>
                        <a:pt x="3555" y="82"/>
                      </a:lnTo>
                      <a:lnTo>
                        <a:pt x="3557" y="78"/>
                      </a:lnTo>
                      <a:lnTo>
                        <a:pt x="3559" y="74"/>
                      </a:lnTo>
                      <a:lnTo>
                        <a:pt x="3560" y="70"/>
                      </a:lnTo>
                      <a:lnTo>
                        <a:pt x="3562" y="65"/>
                      </a:lnTo>
                      <a:lnTo>
                        <a:pt x="3566" y="60"/>
                      </a:lnTo>
                      <a:lnTo>
                        <a:pt x="3576" y="53"/>
                      </a:lnTo>
                      <a:lnTo>
                        <a:pt x="3581" y="50"/>
                      </a:lnTo>
                      <a:lnTo>
                        <a:pt x="3585" y="47"/>
                      </a:lnTo>
                      <a:lnTo>
                        <a:pt x="3586" y="45"/>
                      </a:lnTo>
                      <a:lnTo>
                        <a:pt x="3587" y="43"/>
                      </a:lnTo>
                      <a:lnTo>
                        <a:pt x="3587" y="42"/>
                      </a:lnTo>
                      <a:lnTo>
                        <a:pt x="3586" y="41"/>
                      </a:lnTo>
                      <a:lnTo>
                        <a:pt x="3582" y="35"/>
                      </a:lnTo>
                      <a:lnTo>
                        <a:pt x="3578" y="32"/>
                      </a:lnTo>
                      <a:lnTo>
                        <a:pt x="3578" y="30"/>
                      </a:lnTo>
                      <a:lnTo>
                        <a:pt x="3579" y="29"/>
                      </a:lnTo>
                      <a:lnTo>
                        <a:pt x="3584" y="28"/>
                      </a:lnTo>
                      <a:lnTo>
                        <a:pt x="3593" y="29"/>
                      </a:lnTo>
                      <a:lnTo>
                        <a:pt x="3601" y="30"/>
                      </a:lnTo>
                      <a:lnTo>
                        <a:pt x="3606" y="30"/>
                      </a:lnTo>
                      <a:lnTo>
                        <a:pt x="3606" y="29"/>
                      </a:lnTo>
                      <a:lnTo>
                        <a:pt x="3606" y="25"/>
                      </a:lnTo>
                      <a:lnTo>
                        <a:pt x="3603" y="22"/>
                      </a:lnTo>
                      <a:lnTo>
                        <a:pt x="3598" y="16"/>
                      </a:lnTo>
                      <a:lnTo>
                        <a:pt x="3599" y="10"/>
                      </a:lnTo>
                      <a:lnTo>
                        <a:pt x="3601" y="4"/>
                      </a:lnTo>
                      <a:lnTo>
                        <a:pt x="3602" y="2"/>
                      </a:lnTo>
                      <a:lnTo>
                        <a:pt x="3604" y="0"/>
                      </a:lnTo>
                      <a:lnTo>
                        <a:pt x="3606" y="0"/>
                      </a:lnTo>
                      <a:lnTo>
                        <a:pt x="3609" y="1"/>
                      </a:lnTo>
                      <a:lnTo>
                        <a:pt x="3612" y="3"/>
                      </a:lnTo>
                      <a:lnTo>
                        <a:pt x="3615" y="6"/>
                      </a:lnTo>
                      <a:lnTo>
                        <a:pt x="3627" y="20"/>
                      </a:lnTo>
                      <a:lnTo>
                        <a:pt x="3635" y="29"/>
                      </a:lnTo>
                      <a:lnTo>
                        <a:pt x="3641" y="30"/>
                      </a:lnTo>
                      <a:lnTo>
                        <a:pt x="3646" y="30"/>
                      </a:lnTo>
                      <a:lnTo>
                        <a:pt x="3653" y="29"/>
                      </a:lnTo>
                      <a:lnTo>
                        <a:pt x="3661" y="28"/>
                      </a:lnTo>
                      <a:lnTo>
                        <a:pt x="3667" y="26"/>
                      </a:lnTo>
                      <a:lnTo>
                        <a:pt x="3674" y="26"/>
                      </a:lnTo>
                      <a:lnTo>
                        <a:pt x="3680" y="28"/>
                      </a:lnTo>
                      <a:lnTo>
                        <a:pt x="3684" y="29"/>
                      </a:lnTo>
                      <a:lnTo>
                        <a:pt x="3683" y="33"/>
                      </a:lnTo>
                      <a:lnTo>
                        <a:pt x="3677" y="40"/>
                      </a:lnTo>
                      <a:lnTo>
                        <a:pt x="3674" y="44"/>
                      </a:lnTo>
                      <a:lnTo>
                        <a:pt x="3672" y="48"/>
                      </a:lnTo>
                      <a:lnTo>
                        <a:pt x="3671" y="51"/>
                      </a:lnTo>
                      <a:lnTo>
                        <a:pt x="3672" y="53"/>
                      </a:lnTo>
                      <a:lnTo>
                        <a:pt x="3675" y="54"/>
                      </a:lnTo>
                      <a:lnTo>
                        <a:pt x="3680" y="54"/>
                      </a:lnTo>
                      <a:lnTo>
                        <a:pt x="3684" y="54"/>
                      </a:lnTo>
                      <a:lnTo>
                        <a:pt x="3691" y="53"/>
                      </a:lnTo>
                      <a:lnTo>
                        <a:pt x="3696" y="52"/>
                      </a:lnTo>
                      <a:lnTo>
                        <a:pt x="3702" y="52"/>
                      </a:lnTo>
                      <a:lnTo>
                        <a:pt x="3706" y="52"/>
                      </a:lnTo>
                      <a:lnTo>
                        <a:pt x="3709" y="53"/>
                      </a:lnTo>
                      <a:lnTo>
                        <a:pt x="3710" y="57"/>
                      </a:lnTo>
                      <a:lnTo>
                        <a:pt x="3710" y="61"/>
                      </a:lnTo>
                      <a:lnTo>
                        <a:pt x="3709" y="67"/>
                      </a:lnTo>
                      <a:lnTo>
                        <a:pt x="3709" y="72"/>
                      </a:lnTo>
                      <a:lnTo>
                        <a:pt x="3707" y="78"/>
                      </a:lnTo>
                      <a:lnTo>
                        <a:pt x="3706" y="83"/>
                      </a:lnTo>
                      <a:lnTo>
                        <a:pt x="3707" y="88"/>
                      </a:lnTo>
                      <a:lnTo>
                        <a:pt x="3709" y="90"/>
                      </a:lnTo>
                      <a:lnTo>
                        <a:pt x="3721" y="90"/>
                      </a:lnTo>
                      <a:lnTo>
                        <a:pt x="3733" y="90"/>
                      </a:lnTo>
                      <a:lnTo>
                        <a:pt x="3735" y="95"/>
                      </a:lnTo>
                      <a:lnTo>
                        <a:pt x="3735" y="100"/>
                      </a:lnTo>
                      <a:lnTo>
                        <a:pt x="3735" y="103"/>
                      </a:lnTo>
                      <a:lnTo>
                        <a:pt x="3735" y="107"/>
                      </a:lnTo>
                      <a:lnTo>
                        <a:pt x="3733" y="111"/>
                      </a:lnTo>
                      <a:lnTo>
                        <a:pt x="3730" y="114"/>
                      </a:lnTo>
                      <a:lnTo>
                        <a:pt x="3727" y="118"/>
                      </a:lnTo>
                      <a:lnTo>
                        <a:pt x="3726" y="122"/>
                      </a:lnTo>
                      <a:lnTo>
                        <a:pt x="3726" y="126"/>
                      </a:lnTo>
                      <a:lnTo>
                        <a:pt x="3727" y="129"/>
                      </a:lnTo>
                      <a:lnTo>
                        <a:pt x="3730" y="133"/>
                      </a:lnTo>
                      <a:lnTo>
                        <a:pt x="3733" y="139"/>
                      </a:lnTo>
                      <a:lnTo>
                        <a:pt x="3737" y="143"/>
                      </a:lnTo>
                      <a:lnTo>
                        <a:pt x="3742" y="148"/>
                      </a:lnTo>
                      <a:lnTo>
                        <a:pt x="3743" y="151"/>
                      </a:lnTo>
                      <a:lnTo>
                        <a:pt x="3744" y="154"/>
                      </a:lnTo>
                      <a:lnTo>
                        <a:pt x="3745" y="159"/>
                      </a:lnTo>
                      <a:lnTo>
                        <a:pt x="3745" y="163"/>
                      </a:lnTo>
                      <a:lnTo>
                        <a:pt x="3743" y="164"/>
                      </a:lnTo>
                      <a:lnTo>
                        <a:pt x="3740" y="167"/>
                      </a:lnTo>
                      <a:lnTo>
                        <a:pt x="3737" y="168"/>
                      </a:lnTo>
                      <a:lnTo>
                        <a:pt x="3735" y="170"/>
                      </a:lnTo>
                      <a:lnTo>
                        <a:pt x="3734" y="172"/>
                      </a:lnTo>
                      <a:lnTo>
                        <a:pt x="3733" y="176"/>
                      </a:lnTo>
                      <a:lnTo>
                        <a:pt x="3732" y="182"/>
                      </a:lnTo>
                      <a:lnTo>
                        <a:pt x="3731" y="188"/>
                      </a:lnTo>
                      <a:lnTo>
                        <a:pt x="3730" y="192"/>
                      </a:lnTo>
                      <a:lnTo>
                        <a:pt x="3727" y="196"/>
                      </a:lnTo>
                      <a:lnTo>
                        <a:pt x="3724" y="203"/>
                      </a:lnTo>
                      <a:lnTo>
                        <a:pt x="3721" y="212"/>
                      </a:lnTo>
                      <a:lnTo>
                        <a:pt x="3721" y="216"/>
                      </a:lnTo>
                      <a:lnTo>
                        <a:pt x="3723" y="219"/>
                      </a:lnTo>
                      <a:lnTo>
                        <a:pt x="3727" y="222"/>
                      </a:lnTo>
                      <a:lnTo>
                        <a:pt x="3732" y="225"/>
                      </a:lnTo>
                      <a:lnTo>
                        <a:pt x="3737" y="226"/>
                      </a:lnTo>
                      <a:lnTo>
                        <a:pt x="3744" y="227"/>
                      </a:lnTo>
                      <a:lnTo>
                        <a:pt x="3751" y="228"/>
                      </a:lnTo>
                      <a:lnTo>
                        <a:pt x="3757" y="228"/>
                      </a:lnTo>
                      <a:lnTo>
                        <a:pt x="3764" y="227"/>
                      </a:lnTo>
                      <a:lnTo>
                        <a:pt x="3770" y="226"/>
                      </a:lnTo>
                      <a:lnTo>
                        <a:pt x="3775" y="223"/>
                      </a:lnTo>
                      <a:lnTo>
                        <a:pt x="3780" y="220"/>
                      </a:lnTo>
                      <a:lnTo>
                        <a:pt x="3783" y="217"/>
                      </a:lnTo>
                      <a:lnTo>
                        <a:pt x="3784" y="212"/>
                      </a:lnTo>
                      <a:lnTo>
                        <a:pt x="3784" y="207"/>
                      </a:lnTo>
                      <a:lnTo>
                        <a:pt x="3782" y="200"/>
                      </a:lnTo>
                      <a:lnTo>
                        <a:pt x="3786" y="200"/>
                      </a:lnTo>
                      <a:lnTo>
                        <a:pt x="3790" y="201"/>
                      </a:lnTo>
                      <a:lnTo>
                        <a:pt x="3793" y="203"/>
                      </a:lnTo>
                      <a:lnTo>
                        <a:pt x="3795" y="206"/>
                      </a:lnTo>
                      <a:lnTo>
                        <a:pt x="3800" y="210"/>
                      </a:lnTo>
                      <a:lnTo>
                        <a:pt x="3803" y="216"/>
                      </a:lnTo>
                      <a:lnTo>
                        <a:pt x="3808" y="221"/>
                      </a:lnTo>
                      <a:lnTo>
                        <a:pt x="3812" y="225"/>
                      </a:lnTo>
                      <a:lnTo>
                        <a:pt x="3816" y="226"/>
                      </a:lnTo>
                      <a:lnTo>
                        <a:pt x="3820" y="226"/>
                      </a:lnTo>
                      <a:lnTo>
                        <a:pt x="3825" y="226"/>
                      </a:lnTo>
                      <a:lnTo>
                        <a:pt x="3831" y="225"/>
                      </a:lnTo>
                      <a:lnTo>
                        <a:pt x="3828" y="229"/>
                      </a:lnTo>
                      <a:lnTo>
                        <a:pt x="3824" y="232"/>
                      </a:lnTo>
                      <a:lnTo>
                        <a:pt x="3823" y="236"/>
                      </a:lnTo>
                      <a:lnTo>
                        <a:pt x="3822" y="239"/>
                      </a:lnTo>
                      <a:lnTo>
                        <a:pt x="3823" y="243"/>
                      </a:lnTo>
                      <a:lnTo>
                        <a:pt x="3825" y="249"/>
                      </a:lnTo>
                      <a:lnTo>
                        <a:pt x="3828" y="256"/>
                      </a:lnTo>
                      <a:lnTo>
                        <a:pt x="3831" y="263"/>
                      </a:lnTo>
                      <a:lnTo>
                        <a:pt x="3832" y="268"/>
                      </a:lnTo>
                      <a:lnTo>
                        <a:pt x="3832" y="274"/>
                      </a:lnTo>
                      <a:lnTo>
                        <a:pt x="3832" y="279"/>
                      </a:lnTo>
                      <a:lnTo>
                        <a:pt x="3831" y="286"/>
                      </a:lnTo>
                      <a:lnTo>
                        <a:pt x="3840" y="286"/>
                      </a:lnTo>
                      <a:lnTo>
                        <a:pt x="3848" y="286"/>
                      </a:lnTo>
                      <a:lnTo>
                        <a:pt x="3854" y="285"/>
                      </a:lnTo>
                      <a:lnTo>
                        <a:pt x="3861" y="282"/>
                      </a:lnTo>
                      <a:lnTo>
                        <a:pt x="3870" y="278"/>
                      </a:lnTo>
                      <a:lnTo>
                        <a:pt x="3877" y="272"/>
                      </a:lnTo>
                      <a:lnTo>
                        <a:pt x="3880" y="270"/>
                      </a:lnTo>
                      <a:lnTo>
                        <a:pt x="3883" y="268"/>
                      </a:lnTo>
                      <a:lnTo>
                        <a:pt x="3888" y="267"/>
                      </a:lnTo>
                      <a:lnTo>
                        <a:pt x="3891" y="266"/>
                      </a:lnTo>
                      <a:lnTo>
                        <a:pt x="3897" y="266"/>
                      </a:lnTo>
                      <a:lnTo>
                        <a:pt x="3902" y="267"/>
                      </a:lnTo>
                      <a:lnTo>
                        <a:pt x="3909" y="270"/>
                      </a:lnTo>
                      <a:lnTo>
                        <a:pt x="3917" y="274"/>
                      </a:lnTo>
                      <a:lnTo>
                        <a:pt x="3920" y="274"/>
                      </a:lnTo>
                      <a:lnTo>
                        <a:pt x="3922" y="274"/>
                      </a:lnTo>
                      <a:lnTo>
                        <a:pt x="3924" y="272"/>
                      </a:lnTo>
                      <a:lnTo>
                        <a:pt x="3927" y="271"/>
                      </a:lnTo>
                      <a:lnTo>
                        <a:pt x="3928" y="267"/>
                      </a:lnTo>
                      <a:lnTo>
                        <a:pt x="3929" y="261"/>
                      </a:lnTo>
                      <a:lnTo>
                        <a:pt x="3933" y="262"/>
                      </a:lnTo>
                      <a:lnTo>
                        <a:pt x="3937" y="265"/>
                      </a:lnTo>
                      <a:lnTo>
                        <a:pt x="3938" y="266"/>
                      </a:lnTo>
                      <a:lnTo>
                        <a:pt x="3939" y="267"/>
                      </a:lnTo>
                      <a:lnTo>
                        <a:pt x="3939" y="270"/>
                      </a:lnTo>
                      <a:lnTo>
                        <a:pt x="3936" y="274"/>
                      </a:lnTo>
                      <a:lnTo>
                        <a:pt x="3933" y="278"/>
                      </a:lnTo>
                      <a:lnTo>
                        <a:pt x="3932" y="282"/>
                      </a:lnTo>
                      <a:lnTo>
                        <a:pt x="3933" y="286"/>
                      </a:lnTo>
                      <a:lnTo>
                        <a:pt x="3934" y="289"/>
                      </a:lnTo>
                      <a:lnTo>
                        <a:pt x="3937" y="294"/>
                      </a:lnTo>
                      <a:lnTo>
                        <a:pt x="3941" y="298"/>
                      </a:lnTo>
                      <a:lnTo>
                        <a:pt x="3953" y="305"/>
                      </a:lnTo>
                      <a:lnTo>
                        <a:pt x="3966" y="310"/>
                      </a:lnTo>
                      <a:lnTo>
                        <a:pt x="3966" y="315"/>
                      </a:lnTo>
                      <a:lnTo>
                        <a:pt x="3963" y="318"/>
                      </a:lnTo>
                      <a:lnTo>
                        <a:pt x="3962" y="321"/>
                      </a:lnTo>
                      <a:lnTo>
                        <a:pt x="3959" y="326"/>
                      </a:lnTo>
                      <a:lnTo>
                        <a:pt x="3953" y="332"/>
                      </a:lnTo>
                      <a:lnTo>
                        <a:pt x="3947" y="341"/>
                      </a:lnTo>
                      <a:lnTo>
                        <a:pt x="3943" y="345"/>
                      </a:lnTo>
                      <a:lnTo>
                        <a:pt x="3940" y="349"/>
                      </a:lnTo>
                      <a:lnTo>
                        <a:pt x="3938" y="355"/>
                      </a:lnTo>
                      <a:lnTo>
                        <a:pt x="3937" y="359"/>
                      </a:lnTo>
                      <a:lnTo>
                        <a:pt x="3936" y="365"/>
                      </a:lnTo>
                      <a:lnTo>
                        <a:pt x="3937" y="370"/>
                      </a:lnTo>
                      <a:lnTo>
                        <a:pt x="3938" y="377"/>
                      </a:lnTo>
                      <a:lnTo>
                        <a:pt x="3941" y="384"/>
                      </a:lnTo>
                      <a:close/>
                      <a:moveTo>
                        <a:pt x="2484" y="518"/>
                      </a:moveTo>
                      <a:lnTo>
                        <a:pt x="2484" y="511"/>
                      </a:lnTo>
                      <a:lnTo>
                        <a:pt x="2485" y="505"/>
                      </a:lnTo>
                      <a:lnTo>
                        <a:pt x="2488" y="499"/>
                      </a:lnTo>
                      <a:lnTo>
                        <a:pt x="2490" y="494"/>
                      </a:lnTo>
                      <a:lnTo>
                        <a:pt x="2491" y="490"/>
                      </a:lnTo>
                      <a:lnTo>
                        <a:pt x="2492" y="487"/>
                      </a:lnTo>
                      <a:lnTo>
                        <a:pt x="2490" y="484"/>
                      </a:lnTo>
                      <a:lnTo>
                        <a:pt x="2484" y="482"/>
                      </a:lnTo>
                      <a:lnTo>
                        <a:pt x="2484" y="487"/>
                      </a:lnTo>
                      <a:lnTo>
                        <a:pt x="2482" y="492"/>
                      </a:lnTo>
                      <a:lnTo>
                        <a:pt x="2481" y="493"/>
                      </a:lnTo>
                      <a:lnTo>
                        <a:pt x="2479" y="494"/>
                      </a:lnTo>
                      <a:lnTo>
                        <a:pt x="2475" y="494"/>
                      </a:lnTo>
                      <a:lnTo>
                        <a:pt x="2472" y="494"/>
                      </a:lnTo>
                      <a:lnTo>
                        <a:pt x="2472" y="483"/>
                      </a:lnTo>
                      <a:lnTo>
                        <a:pt x="2471" y="470"/>
                      </a:lnTo>
                      <a:lnTo>
                        <a:pt x="2470" y="466"/>
                      </a:lnTo>
                      <a:lnTo>
                        <a:pt x="2468" y="462"/>
                      </a:lnTo>
                      <a:lnTo>
                        <a:pt x="2464" y="458"/>
                      </a:lnTo>
                      <a:lnTo>
                        <a:pt x="2460" y="457"/>
                      </a:lnTo>
                      <a:lnTo>
                        <a:pt x="2452" y="465"/>
                      </a:lnTo>
                      <a:lnTo>
                        <a:pt x="2442" y="473"/>
                      </a:lnTo>
                      <a:lnTo>
                        <a:pt x="2429" y="482"/>
                      </a:lnTo>
                      <a:lnTo>
                        <a:pt x="2414" y="488"/>
                      </a:lnTo>
                      <a:lnTo>
                        <a:pt x="2407" y="490"/>
                      </a:lnTo>
                      <a:lnTo>
                        <a:pt x="2401" y="493"/>
                      </a:lnTo>
                      <a:lnTo>
                        <a:pt x="2393" y="494"/>
                      </a:lnTo>
                      <a:lnTo>
                        <a:pt x="2386" y="494"/>
                      </a:lnTo>
                      <a:lnTo>
                        <a:pt x="2380" y="493"/>
                      </a:lnTo>
                      <a:lnTo>
                        <a:pt x="2373" y="490"/>
                      </a:lnTo>
                      <a:lnTo>
                        <a:pt x="2367" y="487"/>
                      </a:lnTo>
                      <a:lnTo>
                        <a:pt x="2362" y="482"/>
                      </a:lnTo>
                      <a:lnTo>
                        <a:pt x="2362" y="477"/>
                      </a:lnTo>
                      <a:lnTo>
                        <a:pt x="2363" y="474"/>
                      </a:lnTo>
                      <a:lnTo>
                        <a:pt x="2365" y="472"/>
                      </a:lnTo>
                      <a:lnTo>
                        <a:pt x="2368" y="469"/>
                      </a:lnTo>
                      <a:lnTo>
                        <a:pt x="2376" y="468"/>
                      </a:lnTo>
                      <a:lnTo>
                        <a:pt x="2386" y="468"/>
                      </a:lnTo>
                      <a:lnTo>
                        <a:pt x="2391" y="468"/>
                      </a:lnTo>
                      <a:lnTo>
                        <a:pt x="2394" y="468"/>
                      </a:lnTo>
                      <a:lnTo>
                        <a:pt x="2397" y="467"/>
                      </a:lnTo>
                      <a:lnTo>
                        <a:pt x="2401" y="465"/>
                      </a:lnTo>
                      <a:lnTo>
                        <a:pt x="2402" y="462"/>
                      </a:lnTo>
                      <a:lnTo>
                        <a:pt x="2403" y="458"/>
                      </a:lnTo>
                      <a:lnTo>
                        <a:pt x="2402" y="453"/>
                      </a:lnTo>
                      <a:lnTo>
                        <a:pt x="2399" y="445"/>
                      </a:lnTo>
                      <a:lnTo>
                        <a:pt x="2391" y="444"/>
                      </a:lnTo>
                      <a:lnTo>
                        <a:pt x="2383" y="443"/>
                      </a:lnTo>
                      <a:lnTo>
                        <a:pt x="2380" y="442"/>
                      </a:lnTo>
                      <a:lnTo>
                        <a:pt x="2377" y="439"/>
                      </a:lnTo>
                      <a:lnTo>
                        <a:pt x="2375" y="436"/>
                      </a:lnTo>
                      <a:lnTo>
                        <a:pt x="2374" y="433"/>
                      </a:lnTo>
                      <a:lnTo>
                        <a:pt x="2371" y="432"/>
                      </a:lnTo>
                      <a:lnTo>
                        <a:pt x="2367" y="432"/>
                      </a:lnTo>
                      <a:lnTo>
                        <a:pt x="2364" y="432"/>
                      </a:lnTo>
                      <a:lnTo>
                        <a:pt x="2361" y="433"/>
                      </a:lnTo>
                      <a:lnTo>
                        <a:pt x="2354" y="436"/>
                      </a:lnTo>
                      <a:lnTo>
                        <a:pt x="2348" y="439"/>
                      </a:lnTo>
                      <a:lnTo>
                        <a:pt x="2344" y="445"/>
                      </a:lnTo>
                      <a:lnTo>
                        <a:pt x="2338" y="449"/>
                      </a:lnTo>
                      <a:lnTo>
                        <a:pt x="2332" y="454"/>
                      </a:lnTo>
                      <a:lnTo>
                        <a:pt x="2325" y="457"/>
                      </a:lnTo>
                      <a:lnTo>
                        <a:pt x="2316" y="459"/>
                      </a:lnTo>
                      <a:lnTo>
                        <a:pt x="2306" y="462"/>
                      </a:lnTo>
                      <a:lnTo>
                        <a:pt x="2295" y="463"/>
                      </a:lnTo>
                      <a:lnTo>
                        <a:pt x="2284" y="464"/>
                      </a:lnTo>
                      <a:lnTo>
                        <a:pt x="2262" y="466"/>
                      </a:lnTo>
                      <a:lnTo>
                        <a:pt x="2239" y="469"/>
                      </a:lnTo>
                      <a:lnTo>
                        <a:pt x="2238" y="472"/>
                      </a:lnTo>
                      <a:lnTo>
                        <a:pt x="2236" y="475"/>
                      </a:lnTo>
                      <a:lnTo>
                        <a:pt x="2233" y="478"/>
                      </a:lnTo>
                      <a:lnTo>
                        <a:pt x="2227" y="482"/>
                      </a:lnTo>
                      <a:lnTo>
                        <a:pt x="2212" y="486"/>
                      </a:lnTo>
                      <a:lnTo>
                        <a:pt x="2197" y="488"/>
                      </a:lnTo>
                      <a:lnTo>
                        <a:pt x="2181" y="490"/>
                      </a:lnTo>
                      <a:lnTo>
                        <a:pt x="2166" y="493"/>
                      </a:lnTo>
                      <a:lnTo>
                        <a:pt x="2136" y="494"/>
                      </a:lnTo>
                      <a:lnTo>
                        <a:pt x="2105" y="494"/>
                      </a:lnTo>
                      <a:lnTo>
                        <a:pt x="2106" y="502"/>
                      </a:lnTo>
                      <a:lnTo>
                        <a:pt x="2105" y="507"/>
                      </a:lnTo>
                      <a:lnTo>
                        <a:pt x="2102" y="514"/>
                      </a:lnTo>
                      <a:lnTo>
                        <a:pt x="2100" y="518"/>
                      </a:lnTo>
                      <a:lnTo>
                        <a:pt x="2098" y="522"/>
                      </a:lnTo>
                      <a:lnTo>
                        <a:pt x="2098" y="525"/>
                      </a:lnTo>
                      <a:lnTo>
                        <a:pt x="2100" y="528"/>
                      </a:lnTo>
                      <a:lnTo>
                        <a:pt x="2105" y="531"/>
                      </a:lnTo>
                      <a:lnTo>
                        <a:pt x="2106" y="526"/>
                      </a:lnTo>
                      <a:lnTo>
                        <a:pt x="2108" y="524"/>
                      </a:lnTo>
                      <a:lnTo>
                        <a:pt x="2110" y="523"/>
                      </a:lnTo>
                      <a:lnTo>
                        <a:pt x="2112" y="524"/>
                      </a:lnTo>
                      <a:lnTo>
                        <a:pt x="2115" y="526"/>
                      </a:lnTo>
                      <a:lnTo>
                        <a:pt x="2117" y="529"/>
                      </a:lnTo>
                      <a:lnTo>
                        <a:pt x="2118" y="535"/>
                      </a:lnTo>
                      <a:lnTo>
                        <a:pt x="2117" y="543"/>
                      </a:lnTo>
                      <a:lnTo>
                        <a:pt x="2128" y="544"/>
                      </a:lnTo>
                      <a:lnTo>
                        <a:pt x="2138" y="543"/>
                      </a:lnTo>
                      <a:lnTo>
                        <a:pt x="2149" y="542"/>
                      </a:lnTo>
                      <a:lnTo>
                        <a:pt x="2160" y="539"/>
                      </a:lnTo>
                      <a:lnTo>
                        <a:pt x="2184" y="534"/>
                      </a:lnTo>
                      <a:lnTo>
                        <a:pt x="2205" y="528"/>
                      </a:lnTo>
                      <a:lnTo>
                        <a:pt x="2215" y="526"/>
                      </a:lnTo>
                      <a:lnTo>
                        <a:pt x="2225" y="525"/>
                      </a:lnTo>
                      <a:lnTo>
                        <a:pt x="2234" y="524"/>
                      </a:lnTo>
                      <a:lnTo>
                        <a:pt x="2243" y="524"/>
                      </a:lnTo>
                      <a:lnTo>
                        <a:pt x="2249" y="526"/>
                      </a:lnTo>
                      <a:lnTo>
                        <a:pt x="2256" y="529"/>
                      </a:lnTo>
                      <a:lnTo>
                        <a:pt x="2258" y="533"/>
                      </a:lnTo>
                      <a:lnTo>
                        <a:pt x="2261" y="535"/>
                      </a:lnTo>
                      <a:lnTo>
                        <a:pt x="2263" y="538"/>
                      </a:lnTo>
                      <a:lnTo>
                        <a:pt x="2264" y="543"/>
                      </a:lnTo>
                      <a:lnTo>
                        <a:pt x="2255" y="536"/>
                      </a:lnTo>
                      <a:lnTo>
                        <a:pt x="2249" y="533"/>
                      </a:lnTo>
                      <a:lnTo>
                        <a:pt x="2248" y="533"/>
                      </a:lnTo>
                      <a:lnTo>
                        <a:pt x="2246" y="534"/>
                      </a:lnTo>
                      <a:lnTo>
                        <a:pt x="2245" y="535"/>
                      </a:lnTo>
                      <a:lnTo>
                        <a:pt x="2244" y="536"/>
                      </a:lnTo>
                      <a:lnTo>
                        <a:pt x="2242" y="541"/>
                      </a:lnTo>
                      <a:lnTo>
                        <a:pt x="2239" y="546"/>
                      </a:lnTo>
                      <a:lnTo>
                        <a:pt x="2237" y="548"/>
                      </a:lnTo>
                      <a:lnTo>
                        <a:pt x="2235" y="551"/>
                      </a:lnTo>
                      <a:lnTo>
                        <a:pt x="2232" y="553"/>
                      </a:lnTo>
                      <a:lnTo>
                        <a:pt x="2227" y="555"/>
                      </a:lnTo>
                      <a:lnTo>
                        <a:pt x="2219" y="556"/>
                      </a:lnTo>
                      <a:lnTo>
                        <a:pt x="2212" y="557"/>
                      </a:lnTo>
                      <a:lnTo>
                        <a:pt x="2204" y="559"/>
                      </a:lnTo>
                      <a:lnTo>
                        <a:pt x="2197" y="562"/>
                      </a:lnTo>
                      <a:lnTo>
                        <a:pt x="2191" y="565"/>
                      </a:lnTo>
                      <a:lnTo>
                        <a:pt x="2186" y="569"/>
                      </a:lnTo>
                      <a:lnTo>
                        <a:pt x="2181" y="574"/>
                      </a:lnTo>
                      <a:lnTo>
                        <a:pt x="2178" y="580"/>
                      </a:lnTo>
                      <a:lnTo>
                        <a:pt x="2190" y="581"/>
                      </a:lnTo>
                      <a:lnTo>
                        <a:pt x="2202" y="582"/>
                      </a:lnTo>
                      <a:lnTo>
                        <a:pt x="2213" y="582"/>
                      </a:lnTo>
                      <a:lnTo>
                        <a:pt x="2223" y="581"/>
                      </a:lnTo>
                      <a:lnTo>
                        <a:pt x="2243" y="580"/>
                      </a:lnTo>
                      <a:lnTo>
                        <a:pt x="2261" y="576"/>
                      </a:lnTo>
                      <a:lnTo>
                        <a:pt x="2278" y="573"/>
                      </a:lnTo>
                      <a:lnTo>
                        <a:pt x="2297" y="569"/>
                      </a:lnTo>
                      <a:lnTo>
                        <a:pt x="2316" y="567"/>
                      </a:lnTo>
                      <a:lnTo>
                        <a:pt x="2337" y="567"/>
                      </a:lnTo>
                      <a:lnTo>
                        <a:pt x="2338" y="578"/>
                      </a:lnTo>
                      <a:lnTo>
                        <a:pt x="2340" y="591"/>
                      </a:lnTo>
                      <a:lnTo>
                        <a:pt x="2341" y="595"/>
                      </a:lnTo>
                      <a:lnTo>
                        <a:pt x="2342" y="600"/>
                      </a:lnTo>
                      <a:lnTo>
                        <a:pt x="2345" y="603"/>
                      </a:lnTo>
                      <a:lnTo>
                        <a:pt x="2350" y="604"/>
                      </a:lnTo>
                      <a:lnTo>
                        <a:pt x="2352" y="600"/>
                      </a:lnTo>
                      <a:lnTo>
                        <a:pt x="2354" y="596"/>
                      </a:lnTo>
                      <a:lnTo>
                        <a:pt x="2357" y="594"/>
                      </a:lnTo>
                      <a:lnTo>
                        <a:pt x="2363" y="592"/>
                      </a:lnTo>
                      <a:lnTo>
                        <a:pt x="2374" y="592"/>
                      </a:lnTo>
                      <a:lnTo>
                        <a:pt x="2386" y="592"/>
                      </a:lnTo>
                      <a:lnTo>
                        <a:pt x="2387" y="584"/>
                      </a:lnTo>
                      <a:lnTo>
                        <a:pt x="2388" y="575"/>
                      </a:lnTo>
                      <a:lnTo>
                        <a:pt x="2391" y="568"/>
                      </a:lnTo>
                      <a:lnTo>
                        <a:pt x="2393" y="562"/>
                      </a:lnTo>
                      <a:lnTo>
                        <a:pt x="2396" y="556"/>
                      </a:lnTo>
                      <a:lnTo>
                        <a:pt x="2401" y="551"/>
                      </a:lnTo>
                      <a:lnTo>
                        <a:pt x="2405" y="546"/>
                      </a:lnTo>
                      <a:lnTo>
                        <a:pt x="2411" y="543"/>
                      </a:lnTo>
                      <a:lnTo>
                        <a:pt x="2419" y="537"/>
                      </a:lnTo>
                      <a:lnTo>
                        <a:pt x="2424" y="534"/>
                      </a:lnTo>
                      <a:lnTo>
                        <a:pt x="2429" y="534"/>
                      </a:lnTo>
                      <a:lnTo>
                        <a:pt x="2432" y="535"/>
                      </a:lnTo>
                      <a:lnTo>
                        <a:pt x="2436" y="538"/>
                      </a:lnTo>
                      <a:lnTo>
                        <a:pt x="2442" y="541"/>
                      </a:lnTo>
                      <a:lnTo>
                        <a:pt x="2450" y="543"/>
                      </a:lnTo>
                      <a:lnTo>
                        <a:pt x="2460" y="543"/>
                      </a:lnTo>
                      <a:lnTo>
                        <a:pt x="2461" y="537"/>
                      </a:lnTo>
                      <a:lnTo>
                        <a:pt x="2462" y="532"/>
                      </a:lnTo>
                      <a:lnTo>
                        <a:pt x="2463" y="527"/>
                      </a:lnTo>
                      <a:lnTo>
                        <a:pt x="2465" y="523"/>
                      </a:lnTo>
                      <a:lnTo>
                        <a:pt x="2468" y="521"/>
                      </a:lnTo>
                      <a:lnTo>
                        <a:pt x="2472" y="518"/>
                      </a:lnTo>
                      <a:lnTo>
                        <a:pt x="2478" y="517"/>
                      </a:lnTo>
                      <a:lnTo>
                        <a:pt x="2484" y="518"/>
                      </a:lnTo>
                      <a:close/>
                      <a:moveTo>
                        <a:pt x="2570" y="934"/>
                      </a:moveTo>
                      <a:lnTo>
                        <a:pt x="2572" y="929"/>
                      </a:lnTo>
                      <a:lnTo>
                        <a:pt x="2574" y="923"/>
                      </a:lnTo>
                      <a:lnTo>
                        <a:pt x="2578" y="920"/>
                      </a:lnTo>
                      <a:lnTo>
                        <a:pt x="2581" y="917"/>
                      </a:lnTo>
                      <a:lnTo>
                        <a:pt x="2590" y="912"/>
                      </a:lnTo>
                      <a:lnTo>
                        <a:pt x="2599" y="910"/>
                      </a:lnTo>
                      <a:lnTo>
                        <a:pt x="2608" y="908"/>
                      </a:lnTo>
                      <a:lnTo>
                        <a:pt x="2617" y="906"/>
                      </a:lnTo>
                      <a:lnTo>
                        <a:pt x="2621" y="904"/>
                      </a:lnTo>
                      <a:lnTo>
                        <a:pt x="2626" y="902"/>
                      </a:lnTo>
                      <a:lnTo>
                        <a:pt x="2629" y="900"/>
                      </a:lnTo>
                      <a:lnTo>
                        <a:pt x="2631" y="898"/>
                      </a:lnTo>
                      <a:lnTo>
                        <a:pt x="2643" y="897"/>
                      </a:lnTo>
                      <a:lnTo>
                        <a:pt x="2656" y="898"/>
                      </a:lnTo>
                      <a:lnTo>
                        <a:pt x="2671" y="893"/>
                      </a:lnTo>
                      <a:lnTo>
                        <a:pt x="2687" y="891"/>
                      </a:lnTo>
                      <a:lnTo>
                        <a:pt x="2702" y="889"/>
                      </a:lnTo>
                      <a:lnTo>
                        <a:pt x="2717" y="886"/>
                      </a:lnTo>
                      <a:lnTo>
                        <a:pt x="2724" y="873"/>
                      </a:lnTo>
                      <a:lnTo>
                        <a:pt x="2729" y="861"/>
                      </a:lnTo>
                      <a:lnTo>
                        <a:pt x="2735" y="857"/>
                      </a:lnTo>
                      <a:lnTo>
                        <a:pt x="2741" y="854"/>
                      </a:lnTo>
                      <a:lnTo>
                        <a:pt x="2747" y="853"/>
                      </a:lnTo>
                      <a:lnTo>
                        <a:pt x="2751" y="852"/>
                      </a:lnTo>
                      <a:lnTo>
                        <a:pt x="2761" y="852"/>
                      </a:lnTo>
                      <a:lnTo>
                        <a:pt x="2770" y="854"/>
                      </a:lnTo>
                      <a:lnTo>
                        <a:pt x="2778" y="855"/>
                      </a:lnTo>
                      <a:lnTo>
                        <a:pt x="2784" y="857"/>
                      </a:lnTo>
                      <a:lnTo>
                        <a:pt x="2786" y="855"/>
                      </a:lnTo>
                      <a:lnTo>
                        <a:pt x="2788" y="854"/>
                      </a:lnTo>
                      <a:lnTo>
                        <a:pt x="2789" y="852"/>
                      </a:lnTo>
                      <a:lnTo>
                        <a:pt x="2790" y="849"/>
                      </a:lnTo>
                      <a:lnTo>
                        <a:pt x="2788" y="849"/>
                      </a:lnTo>
                      <a:lnTo>
                        <a:pt x="2786" y="848"/>
                      </a:lnTo>
                      <a:lnTo>
                        <a:pt x="2784" y="845"/>
                      </a:lnTo>
                      <a:lnTo>
                        <a:pt x="2783" y="843"/>
                      </a:lnTo>
                      <a:lnTo>
                        <a:pt x="2783" y="841"/>
                      </a:lnTo>
                      <a:lnTo>
                        <a:pt x="2784" y="840"/>
                      </a:lnTo>
                      <a:lnTo>
                        <a:pt x="2786" y="838"/>
                      </a:lnTo>
                      <a:lnTo>
                        <a:pt x="2790" y="837"/>
                      </a:lnTo>
                      <a:lnTo>
                        <a:pt x="2799" y="837"/>
                      </a:lnTo>
                      <a:lnTo>
                        <a:pt x="2806" y="835"/>
                      </a:lnTo>
                      <a:lnTo>
                        <a:pt x="2810" y="833"/>
                      </a:lnTo>
                      <a:lnTo>
                        <a:pt x="2815" y="832"/>
                      </a:lnTo>
                      <a:lnTo>
                        <a:pt x="2817" y="831"/>
                      </a:lnTo>
                      <a:lnTo>
                        <a:pt x="2820" y="831"/>
                      </a:lnTo>
                      <a:lnTo>
                        <a:pt x="2824" y="832"/>
                      </a:lnTo>
                      <a:lnTo>
                        <a:pt x="2827" y="837"/>
                      </a:lnTo>
                      <a:lnTo>
                        <a:pt x="2830" y="839"/>
                      </a:lnTo>
                      <a:lnTo>
                        <a:pt x="2833" y="838"/>
                      </a:lnTo>
                      <a:lnTo>
                        <a:pt x="2835" y="837"/>
                      </a:lnTo>
                      <a:lnTo>
                        <a:pt x="2837" y="833"/>
                      </a:lnTo>
                      <a:lnTo>
                        <a:pt x="2839" y="828"/>
                      </a:lnTo>
                      <a:lnTo>
                        <a:pt x="2839" y="824"/>
                      </a:lnTo>
                      <a:lnTo>
                        <a:pt x="2836" y="825"/>
                      </a:lnTo>
                      <a:lnTo>
                        <a:pt x="2834" y="825"/>
                      </a:lnTo>
                      <a:lnTo>
                        <a:pt x="2831" y="824"/>
                      </a:lnTo>
                      <a:lnTo>
                        <a:pt x="2831" y="823"/>
                      </a:lnTo>
                      <a:lnTo>
                        <a:pt x="2833" y="820"/>
                      </a:lnTo>
                      <a:lnTo>
                        <a:pt x="2836" y="817"/>
                      </a:lnTo>
                      <a:lnTo>
                        <a:pt x="2838" y="814"/>
                      </a:lnTo>
                      <a:lnTo>
                        <a:pt x="2841" y="813"/>
                      </a:lnTo>
                      <a:lnTo>
                        <a:pt x="2845" y="813"/>
                      </a:lnTo>
                      <a:lnTo>
                        <a:pt x="2849" y="813"/>
                      </a:lnTo>
                      <a:lnTo>
                        <a:pt x="2853" y="814"/>
                      </a:lnTo>
                      <a:lnTo>
                        <a:pt x="2856" y="817"/>
                      </a:lnTo>
                      <a:lnTo>
                        <a:pt x="2860" y="820"/>
                      </a:lnTo>
                      <a:lnTo>
                        <a:pt x="2864" y="824"/>
                      </a:lnTo>
                      <a:lnTo>
                        <a:pt x="2867" y="817"/>
                      </a:lnTo>
                      <a:lnTo>
                        <a:pt x="2870" y="809"/>
                      </a:lnTo>
                      <a:lnTo>
                        <a:pt x="2875" y="803"/>
                      </a:lnTo>
                      <a:lnTo>
                        <a:pt x="2879" y="796"/>
                      </a:lnTo>
                      <a:lnTo>
                        <a:pt x="2883" y="790"/>
                      </a:lnTo>
                      <a:lnTo>
                        <a:pt x="2886" y="782"/>
                      </a:lnTo>
                      <a:lnTo>
                        <a:pt x="2888" y="773"/>
                      </a:lnTo>
                      <a:lnTo>
                        <a:pt x="2888" y="763"/>
                      </a:lnTo>
                      <a:lnTo>
                        <a:pt x="2880" y="762"/>
                      </a:lnTo>
                      <a:lnTo>
                        <a:pt x="2873" y="762"/>
                      </a:lnTo>
                      <a:lnTo>
                        <a:pt x="2866" y="762"/>
                      </a:lnTo>
                      <a:lnTo>
                        <a:pt x="2860" y="762"/>
                      </a:lnTo>
                      <a:lnTo>
                        <a:pt x="2849" y="765"/>
                      </a:lnTo>
                      <a:lnTo>
                        <a:pt x="2839" y="769"/>
                      </a:lnTo>
                      <a:lnTo>
                        <a:pt x="2829" y="773"/>
                      </a:lnTo>
                      <a:lnTo>
                        <a:pt x="2818" y="775"/>
                      </a:lnTo>
                      <a:lnTo>
                        <a:pt x="2813" y="776"/>
                      </a:lnTo>
                      <a:lnTo>
                        <a:pt x="2806" y="776"/>
                      </a:lnTo>
                      <a:lnTo>
                        <a:pt x="2798" y="776"/>
                      </a:lnTo>
                      <a:lnTo>
                        <a:pt x="2790" y="775"/>
                      </a:lnTo>
                      <a:lnTo>
                        <a:pt x="2790" y="783"/>
                      </a:lnTo>
                      <a:lnTo>
                        <a:pt x="2789" y="790"/>
                      </a:lnTo>
                      <a:lnTo>
                        <a:pt x="2787" y="795"/>
                      </a:lnTo>
                      <a:lnTo>
                        <a:pt x="2784" y="800"/>
                      </a:lnTo>
                      <a:lnTo>
                        <a:pt x="2776" y="807"/>
                      </a:lnTo>
                      <a:lnTo>
                        <a:pt x="2766" y="812"/>
                      </a:lnTo>
                      <a:lnTo>
                        <a:pt x="2754" y="818"/>
                      </a:lnTo>
                      <a:lnTo>
                        <a:pt x="2745" y="820"/>
                      </a:lnTo>
                      <a:lnTo>
                        <a:pt x="2738" y="820"/>
                      </a:lnTo>
                      <a:lnTo>
                        <a:pt x="2732" y="818"/>
                      </a:lnTo>
                      <a:lnTo>
                        <a:pt x="2728" y="815"/>
                      </a:lnTo>
                      <a:lnTo>
                        <a:pt x="2722" y="813"/>
                      </a:lnTo>
                      <a:lnTo>
                        <a:pt x="2715" y="811"/>
                      </a:lnTo>
                      <a:lnTo>
                        <a:pt x="2705" y="812"/>
                      </a:lnTo>
                      <a:lnTo>
                        <a:pt x="2700" y="814"/>
                      </a:lnTo>
                      <a:lnTo>
                        <a:pt x="2697" y="820"/>
                      </a:lnTo>
                      <a:lnTo>
                        <a:pt x="2695" y="822"/>
                      </a:lnTo>
                      <a:lnTo>
                        <a:pt x="2691" y="823"/>
                      </a:lnTo>
                      <a:lnTo>
                        <a:pt x="2687" y="824"/>
                      </a:lnTo>
                      <a:lnTo>
                        <a:pt x="2680" y="824"/>
                      </a:lnTo>
                      <a:lnTo>
                        <a:pt x="2669" y="821"/>
                      </a:lnTo>
                      <a:lnTo>
                        <a:pt x="2659" y="815"/>
                      </a:lnTo>
                      <a:lnTo>
                        <a:pt x="2653" y="812"/>
                      </a:lnTo>
                      <a:lnTo>
                        <a:pt x="2648" y="811"/>
                      </a:lnTo>
                      <a:lnTo>
                        <a:pt x="2640" y="811"/>
                      </a:lnTo>
                      <a:lnTo>
                        <a:pt x="2631" y="812"/>
                      </a:lnTo>
                      <a:lnTo>
                        <a:pt x="2630" y="804"/>
                      </a:lnTo>
                      <a:lnTo>
                        <a:pt x="2629" y="796"/>
                      </a:lnTo>
                      <a:lnTo>
                        <a:pt x="2628" y="793"/>
                      </a:lnTo>
                      <a:lnTo>
                        <a:pt x="2626" y="790"/>
                      </a:lnTo>
                      <a:lnTo>
                        <a:pt x="2623" y="789"/>
                      </a:lnTo>
                      <a:lnTo>
                        <a:pt x="2619" y="788"/>
                      </a:lnTo>
                      <a:lnTo>
                        <a:pt x="2619" y="793"/>
                      </a:lnTo>
                      <a:lnTo>
                        <a:pt x="2619" y="799"/>
                      </a:lnTo>
                      <a:lnTo>
                        <a:pt x="2618" y="804"/>
                      </a:lnTo>
                      <a:lnTo>
                        <a:pt x="2616" y="809"/>
                      </a:lnTo>
                      <a:lnTo>
                        <a:pt x="2611" y="817"/>
                      </a:lnTo>
                      <a:lnTo>
                        <a:pt x="2607" y="824"/>
                      </a:lnTo>
                      <a:lnTo>
                        <a:pt x="2608" y="830"/>
                      </a:lnTo>
                      <a:lnTo>
                        <a:pt x="2610" y="833"/>
                      </a:lnTo>
                      <a:lnTo>
                        <a:pt x="2614" y="835"/>
                      </a:lnTo>
                      <a:lnTo>
                        <a:pt x="2618" y="838"/>
                      </a:lnTo>
                      <a:lnTo>
                        <a:pt x="2622" y="840"/>
                      </a:lnTo>
                      <a:lnTo>
                        <a:pt x="2627" y="841"/>
                      </a:lnTo>
                      <a:lnTo>
                        <a:pt x="2630" y="844"/>
                      </a:lnTo>
                      <a:lnTo>
                        <a:pt x="2631" y="849"/>
                      </a:lnTo>
                      <a:lnTo>
                        <a:pt x="2624" y="848"/>
                      </a:lnTo>
                      <a:lnTo>
                        <a:pt x="2618" y="847"/>
                      </a:lnTo>
                      <a:lnTo>
                        <a:pt x="2613" y="847"/>
                      </a:lnTo>
                      <a:lnTo>
                        <a:pt x="2608" y="848"/>
                      </a:lnTo>
                      <a:lnTo>
                        <a:pt x="2601" y="850"/>
                      </a:lnTo>
                      <a:lnTo>
                        <a:pt x="2596" y="854"/>
                      </a:lnTo>
                      <a:lnTo>
                        <a:pt x="2589" y="863"/>
                      </a:lnTo>
                      <a:lnTo>
                        <a:pt x="2582" y="873"/>
                      </a:lnTo>
                      <a:lnTo>
                        <a:pt x="2575" y="878"/>
                      </a:lnTo>
                      <a:lnTo>
                        <a:pt x="2568" y="881"/>
                      </a:lnTo>
                      <a:lnTo>
                        <a:pt x="2560" y="882"/>
                      </a:lnTo>
                      <a:lnTo>
                        <a:pt x="2552" y="883"/>
                      </a:lnTo>
                      <a:lnTo>
                        <a:pt x="2545" y="886"/>
                      </a:lnTo>
                      <a:lnTo>
                        <a:pt x="2540" y="888"/>
                      </a:lnTo>
                      <a:lnTo>
                        <a:pt x="2537" y="889"/>
                      </a:lnTo>
                      <a:lnTo>
                        <a:pt x="2535" y="891"/>
                      </a:lnTo>
                      <a:lnTo>
                        <a:pt x="2534" y="894"/>
                      </a:lnTo>
                      <a:lnTo>
                        <a:pt x="2533" y="898"/>
                      </a:lnTo>
                      <a:lnTo>
                        <a:pt x="2533" y="902"/>
                      </a:lnTo>
                      <a:lnTo>
                        <a:pt x="2531" y="906"/>
                      </a:lnTo>
                      <a:lnTo>
                        <a:pt x="2528" y="909"/>
                      </a:lnTo>
                      <a:lnTo>
                        <a:pt x="2524" y="910"/>
                      </a:lnTo>
                      <a:lnTo>
                        <a:pt x="2516" y="911"/>
                      </a:lnTo>
                      <a:lnTo>
                        <a:pt x="2508" y="911"/>
                      </a:lnTo>
                      <a:lnTo>
                        <a:pt x="2503" y="911"/>
                      </a:lnTo>
                      <a:lnTo>
                        <a:pt x="2500" y="912"/>
                      </a:lnTo>
                      <a:lnTo>
                        <a:pt x="2496" y="913"/>
                      </a:lnTo>
                      <a:lnTo>
                        <a:pt x="2494" y="914"/>
                      </a:lnTo>
                      <a:lnTo>
                        <a:pt x="2493" y="918"/>
                      </a:lnTo>
                      <a:lnTo>
                        <a:pt x="2493" y="922"/>
                      </a:lnTo>
                      <a:lnTo>
                        <a:pt x="2494" y="928"/>
                      </a:lnTo>
                      <a:lnTo>
                        <a:pt x="2496" y="934"/>
                      </a:lnTo>
                      <a:lnTo>
                        <a:pt x="2515" y="934"/>
                      </a:lnTo>
                      <a:lnTo>
                        <a:pt x="2533" y="934"/>
                      </a:lnTo>
                      <a:lnTo>
                        <a:pt x="2552" y="934"/>
                      </a:lnTo>
                      <a:lnTo>
                        <a:pt x="2570" y="934"/>
                      </a:lnTo>
                      <a:close/>
                      <a:moveTo>
                        <a:pt x="3464" y="1412"/>
                      </a:moveTo>
                      <a:lnTo>
                        <a:pt x="3460" y="1413"/>
                      </a:lnTo>
                      <a:lnTo>
                        <a:pt x="3458" y="1414"/>
                      </a:lnTo>
                      <a:lnTo>
                        <a:pt x="3456" y="1416"/>
                      </a:lnTo>
                      <a:lnTo>
                        <a:pt x="3455" y="1417"/>
                      </a:lnTo>
                      <a:lnTo>
                        <a:pt x="3454" y="1422"/>
                      </a:lnTo>
                      <a:lnTo>
                        <a:pt x="3451" y="1424"/>
                      </a:lnTo>
                      <a:lnTo>
                        <a:pt x="3445" y="1426"/>
                      </a:lnTo>
                      <a:lnTo>
                        <a:pt x="3432" y="1430"/>
                      </a:lnTo>
                      <a:lnTo>
                        <a:pt x="3420" y="1433"/>
                      </a:lnTo>
                      <a:lnTo>
                        <a:pt x="3415" y="1436"/>
                      </a:lnTo>
                      <a:lnTo>
                        <a:pt x="3412" y="1442"/>
                      </a:lnTo>
                      <a:lnTo>
                        <a:pt x="3412" y="1450"/>
                      </a:lnTo>
                      <a:lnTo>
                        <a:pt x="3412" y="1457"/>
                      </a:lnTo>
                      <a:lnTo>
                        <a:pt x="3414" y="1465"/>
                      </a:lnTo>
                      <a:lnTo>
                        <a:pt x="3414" y="1473"/>
                      </a:lnTo>
                      <a:lnTo>
                        <a:pt x="3412" y="1479"/>
                      </a:lnTo>
                      <a:lnTo>
                        <a:pt x="3411" y="1482"/>
                      </a:lnTo>
                      <a:lnTo>
                        <a:pt x="3409" y="1483"/>
                      </a:lnTo>
                      <a:lnTo>
                        <a:pt x="3406" y="1484"/>
                      </a:lnTo>
                      <a:lnTo>
                        <a:pt x="3402" y="1485"/>
                      </a:lnTo>
                      <a:lnTo>
                        <a:pt x="3401" y="1473"/>
                      </a:lnTo>
                      <a:lnTo>
                        <a:pt x="3401" y="1462"/>
                      </a:lnTo>
                      <a:lnTo>
                        <a:pt x="3400" y="1457"/>
                      </a:lnTo>
                      <a:lnTo>
                        <a:pt x="3398" y="1453"/>
                      </a:lnTo>
                      <a:lnTo>
                        <a:pt x="3395" y="1450"/>
                      </a:lnTo>
                      <a:lnTo>
                        <a:pt x="3390" y="1449"/>
                      </a:lnTo>
                      <a:lnTo>
                        <a:pt x="3390" y="1461"/>
                      </a:lnTo>
                      <a:lnTo>
                        <a:pt x="3390" y="1473"/>
                      </a:lnTo>
                      <a:lnTo>
                        <a:pt x="3390" y="1485"/>
                      </a:lnTo>
                      <a:lnTo>
                        <a:pt x="3390" y="1497"/>
                      </a:lnTo>
                      <a:lnTo>
                        <a:pt x="3406" y="1497"/>
                      </a:lnTo>
                      <a:lnTo>
                        <a:pt x="3421" y="1497"/>
                      </a:lnTo>
                      <a:lnTo>
                        <a:pt x="3436" y="1497"/>
                      </a:lnTo>
                      <a:lnTo>
                        <a:pt x="3451" y="1497"/>
                      </a:lnTo>
                      <a:lnTo>
                        <a:pt x="3450" y="1500"/>
                      </a:lnTo>
                      <a:lnTo>
                        <a:pt x="3449" y="1503"/>
                      </a:lnTo>
                      <a:lnTo>
                        <a:pt x="3449" y="1506"/>
                      </a:lnTo>
                      <a:lnTo>
                        <a:pt x="3450" y="1510"/>
                      </a:lnTo>
                      <a:lnTo>
                        <a:pt x="3454" y="1515"/>
                      </a:lnTo>
                      <a:lnTo>
                        <a:pt x="3458" y="1522"/>
                      </a:lnTo>
                      <a:lnTo>
                        <a:pt x="3469" y="1534"/>
                      </a:lnTo>
                      <a:lnTo>
                        <a:pt x="3476" y="1546"/>
                      </a:lnTo>
                      <a:lnTo>
                        <a:pt x="3480" y="1559"/>
                      </a:lnTo>
                      <a:lnTo>
                        <a:pt x="3484" y="1566"/>
                      </a:lnTo>
                      <a:lnTo>
                        <a:pt x="3488" y="1573"/>
                      </a:lnTo>
                      <a:lnTo>
                        <a:pt x="3491" y="1576"/>
                      </a:lnTo>
                      <a:lnTo>
                        <a:pt x="3500" y="1584"/>
                      </a:lnTo>
                      <a:lnTo>
                        <a:pt x="3513" y="1595"/>
                      </a:lnTo>
                      <a:lnTo>
                        <a:pt x="3507" y="1595"/>
                      </a:lnTo>
                      <a:lnTo>
                        <a:pt x="3501" y="1597"/>
                      </a:lnTo>
                      <a:lnTo>
                        <a:pt x="3497" y="1598"/>
                      </a:lnTo>
                      <a:lnTo>
                        <a:pt x="3493" y="1600"/>
                      </a:lnTo>
                      <a:lnTo>
                        <a:pt x="3490" y="1603"/>
                      </a:lnTo>
                      <a:lnTo>
                        <a:pt x="3488" y="1608"/>
                      </a:lnTo>
                      <a:lnTo>
                        <a:pt x="3487" y="1612"/>
                      </a:lnTo>
                      <a:lnTo>
                        <a:pt x="3488" y="1620"/>
                      </a:lnTo>
                      <a:lnTo>
                        <a:pt x="3489" y="1624"/>
                      </a:lnTo>
                      <a:lnTo>
                        <a:pt x="3490" y="1629"/>
                      </a:lnTo>
                      <a:lnTo>
                        <a:pt x="3494" y="1633"/>
                      </a:lnTo>
                      <a:lnTo>
                        <a:pt x="3496" y="1637"/>
                      </a:lnTo>
                      <a:lnTo>
                        <a:pt x="3498" y="1640"/>
                      </a:lnTo>
                      <a:lnTo>
                        <a:pt x="3500" y="1644"/>
                      </a:lnTo>
                      <a:lnTo>
                        <a:pt x="3500" y="1650"/>
                      </a:lnTo>
                      <a:lnTo>
                        <a:pt x="3500" y="1657"/>
                      </a:lnTo>
                      <a:lnTo>
                        <a:pt x="3513" y="1657"/>
                      </a:lnTo>
                      <a:lnTo>
                        <a:pt x="3525" y="1657"/>
                      </a:lnTo>
                      <a:lnTo>
                        <a:pt x="3537" y="1657"/>
                      </a:lnTo>
                      <a:lnTo>
                        <a:pt x="3549" y="1657"/>
                      </a:lnTo>
                      <a:lnTo>
                        <a:pt x="3554" y="1650"/>
                      </a:lnTo>
                      <a:lnTo>
                        <a:pt x="3557" y="1643"/>
                      </a:lnTo>
                      <a:lnTo>
                        <a:pt x="3559" y="1634"/>
                      </a:lnTo>
                      <a:lnTo>
                        <a:pt x="3562" y="1625"/>
                      </a:lnTo>
                      <a:lnTo>
                        <a:pt x="3563" y="1605"/>
                      </a:lnTo>
                      <a:lnTo>
                        <a:pt x="3562" y="1583"/>
                      </a:lnTo>
                      <a:lnTo>
                        <a:pt x="3552" y="1578"/>
                      </a:lnTo>
                      <a:lnTo>
                        <a:pt x="3542" y="1573"/>
                      </a:lnTo>
                      <a:lnTo>
                        <a:pt x="3533" y="1566"/>
                      </a:lnTo>
                      <a:lnTo>
                        <a:pt x="3525" y="1559"/>
                      </a:lnTo>
                      <a:lnTo>
                        <a:pt x="3532" y="1539"/>
                      </a:lnTo>
                      <a:lnTo>
                        <a:pt x="3535" y="1525"/>
                      </a:lnTo>
                      <a:lnTo>
                        <a:pt x="3535" y="1522"/>
                      </a:lnTo>
                      <a:lnTo>
                        <a:pt x="3534" y="1520"/>
                      </a:lnTo>
                      <a:lnTo>
                        <a:pt x="3534" y="1518"/>
                      </a:lnTo>
                      <a:lnTo>
                        <a:pt x="3532" y="1516"/>
                      </a:lnTo>
                      <a:lnTo>
                        <a:pt x="3528" y="1516"/>
                      </a:lnTo>
                      <a:lnTo>
                        <a:pt x="3523" y="1516"/>
                      </a:lnTo>
                      <a:lnTo>
                        <a:pt x="3520" y="1515"/>
                      </a:lnTo>
                      <a:lnTo>
                        <a:pt x="3518" y="1514"/>
                      </a:lnTo>
                      <a:lnTo>
                        <a:pt x="3515" y="1512"/>
                      </a:lnTo>
                      <a:lnTo>
                        <a:pt x="3513" y="1510"/>
                      </a:lnTo>
                      <a:lnTo>
                        <a:pt x="3507" y="1500"/>
                      </a:lnTo>
                      <a:lnTo>
                        <a:pt x="3504" y="1487"/>
                      </a:lnTo>
                      <a:lnTo>
                        <a:pt x="3500" y="1475"/>
                      </a:lnTo>
                      <a:lnTo>
                        <a:pt x="3499" y="1462"/>
                      </a:lnTo>
                      <a:lnTo>
                        <a:pt x="3497" y="1449"/>
                      </a:lnTo>
                      <a:lnTo>
                        <a:pt x="3495" y="1435"/>
                      </a:lnTo>
                      <a:lnTo>
                        <a:pt x="3493" y="1423"/>
                      </a:lnTo>
                      <a:lnTo>
                        <a:pt x="3488" y="1412"/>
                      </a:lnTo>
                      <a:lnTo>
                        <a:pt x="3476" y="1412"/>
                      </a:lnTo>
                      <a:lnTo>
                        <a:pt x="3464" y="1412"/>
                      </a:lnTo>
                      <a:close/>
                      <a:moveTo>
                        <a:pt x="3941" y="1791"/>
                      </a:moveTo>
                      <a:lnTo>
                        <a:pt x="3934" y="1789"/>
                      </a:lnTo>
                      <a:lnTo>
                        <a:pt x="3929" y="1788"/>
                      </a:lnTo>
                      <a:lnTo>
                        <a:pt x="3923" y="1788"/>
                      </a:lnTo>
                      <a:lnTo>
                        <a:pt x="3920" y="1788"/>
                      </a:lnTo>
                      <a:lnTo>
                        <a:pt x="3917" y="1789"/>
                      </a:lnTo>
                      <a:lnTo>
                        <a:pt x="3913" y="1791"/>
                      </a:lnTo>
                      <a:lnTo>
                        <a:pt x="3911" y="1793"/>
                      </a:lnTo>
                      <a:lnTo>
                        <a:pt x="3909" y="1796"/>
                      </a:lnTo>
                      <a:lnTo>
                        <a:pt x="3906" y="1801"/>
                      </a:lnTo>
                      <a:lnTo>
                        <a:pt x="3902" y="1807"/>
                      </a:lnTo>
                      <a:lnTo>
                        <a:pt x="3900" y="1810"/>
                      </a:lnTo>
                      <a:lnTo>
                        <a:pt x="3898" y="1812"/>
                      </a:lnTo>
                      <a:lnTo>
                        <a:pt x="3896" y="1814"/>
                      </a:lnTo>
                      <a:lnTo>
                        <a:pt x="3892" y="1816"/>
                      </a:lnTo>
                      <a:lnTo>
                        <a:pt x="3891" y="1812"/>
                      </a:lnTo>
                      <a:lnTo>
                        <a:pt x="3889" y="1809"/>
                      </a:lnTo>
                      <a:lnTo>
                        <a:pt x="3887" y="1807"/>
                      </a:lnTo>
                      <a:lnTo>
                        <a:pt x="3884" y="1805"/>
                      </a:lnTo>
                      <a:lnTo>
                        <a:pt x="3881" y="1803"/>
                      </a:lnTo>
                      <a:lnTo>
                        <a:pt x="3877" y="1802"/>
                      </a:lnTo>
                      <a:lnTo>
                        <a:pt x="3872" y="1802"/>
                      </a:lnTo>
                      <a:lnTo>
                        <a:pt x="3868" y="1803"/>
                      </a:lnTo>
                      <a:lnTo>
                        <a:pt x="3868" y="1810"/>
                      </a:lnTo>
                      <a:lnTo>
                        <a:pt x="3867" y="1816"/>
                      </a:lnTo>
                      <a:lnTo>
                        <a:pt x="3864" y="1821"/>
                      </a:lnTo>
                      <a:lnTo>
                        <a:pt x="3861" y="1825"/>
                      </a:lnTo>
                      <a:lnTo>
                        <a:pt x="3858" y="1827"/>
                      </a:lnTo>
                      <a:lnTo>
                        <a:pt x="3853" y="1829"/>
                      </a:lnTo>
                      <a:lnTo>
                        <a:pt x="3849" y="1830"/>
                      </a:lnTo>
                      <a:lnTo>
                        <a:pt x="3844" y="1831"/>
                      </a:lnTo>
                      <a:lnTo>
                        <a:pt x="3833" y="1832"/>
                      </a:lnTo>
                      <a:lnTo>
                        <a:pt x="3823" y="1834"/>
                      </a:lnTo>
                      <a:lnTo>
                        <a:pt x="3818" y="1835"/>
                      </a:lnTo>
                      <a:lnTo>
                        <a:pt x="3813" y="1836"/>
                      </a:lnTo>
                      <a:lnTo>
                        <a:pt x="3810" y="1837"/>
                      </a:lnTo>
                      <a:lnTo>
                        <a:pt x="3806" y="1840"/>
                      </a:lnTo>
                      <a:lnTo>
                        <a:pt x="3804" y="1844"/>
                      </a:lnTo>
                      <a:lnTo>
                        <a:pt x="3802" y="1846"/>
                      </a:lnTo>
                      <a:lnTo>
                        <a:pt x="3802" y="1849"/>
                      </a:lnTo>
                      <a:lnTo>
                        <a:pt x="3801" y="1852"/>
                      </a:lnTo>
                      <a:lnTo>
                        <a:pt x="3801" y="1856"/>
                      </a:lnTo>
                      <a:lnTo>
                        <a:pt x="3800" y="1858"/>
                      </a:lnTo>
                      <a:lnTo>
                        <a:pt x="3798" y="1861"/>
                      </a:lnTo>
                      <a:lnTo>
                        <a:pt x="3794" y="1865"/>
                      </a:lnTo>
                      <a:lnTo>
                        <a:pt x="3786" y="1867"/>
                      </a:lnTo>
                      <a:lnTo>
                        <a:pt x="3779" y="1867"/>
                      </a:lnTo>
                      <a:lnTo>
                        <a:pt x="3775" y="1868"/>
                      </a:lnTo>
                      <a:lnTo>
                        <a:pt x="3772" y="1869"/>
                      </a:lnTo>
                      <a:lnTo>
                        <a:pt x="3770" y="1872"/>
                      </a:lnTo>
                      <a:lnTo>
                        <a:pt x="3770" y="1877"/>
                      </a:lnTo>
                      <a:lnTo>
                        <a:pt x="3775" y="1879"/>
                      </a:lnTo>
                      <a:lnTo>
                        <a:pt x="3779" y="1881"/>
                      </a:lnTo>
                      <a:lnTo>
                        <a:pt x="3779" y="1885"/>
                      </a:lnTo>
                      <a:lnTo>
                        <a:pt x="3776" y="1889"/>
                      </a:lnTo>
                      <a:lnTo>
                        <a:pt x="3774" y="1894"/>
                      </a:lnTo>
                      <a:lnTo>
                        <a:pt x="3772" y="1899"/>
                      </a:lnTo>
                      <a:lnTo>
                        <a:pt x="3770" y="1906"/>
                      </a:lnTo>
                      <a:lnTo>
                        <a:pt x="3770" y="1914"/>
                      </a:lnTo>
                      <a:lnTo>
                        <a:pt x="3774" y="1917"/>
                      </a:lnTo>
                      <a:lnTo>
                        <a:pt x="3778" y="1918"/>
                      </a:lnTo>
                      <a:lnTo>
                        <a:pt x="3781" y="1919"/>
                      </a:lnTo>
                      <a:lnTo>
                        <a:pt x="3784" y="1919"/>
                      </a:lnTo>
                      <a:lnTo>
                        <a:pt x="3788" y="1918"/>
                      </a:lnTo>
                      <a:lnTo>
                        <a:pt x="3791" y="1916"/>
                      </a:lnTo>
                      <a:lnTo>
                        <a:pt x="3793" y="1914"/>
                      </a:lnTo>
                      <a:lnTo>
                        <a:pt x="3796" y="1911"/>
                      </a:lnTo>
                      <a:lnTo>
                        <a:pt x="3801" y="1905"/>
                      </a:lnTo>
                      <a:lnTo>
                        <a:pt x="3806" y="1898"/>
                      </a:lnTo>
                      <a:lnTo>
                        <a:pt x="3812" y="1893"/>
                      </a:lnTo>
                      <a:lnTo>
                        <a:pt x="3819" y="1889"/>
                      </a:lnTo>
                      <a:lnTo>
                        <a:pt x="3828" y="1887"/>
                      </a:lnTo>
                      <a:lnTo>
                        <a:pt x="3837" y="1886"/>
                      </a:lnTo>
                      <a:lnTo>
                        <a:pt x="3845" y="1886"/>
                      </a:lnTo>
                      <a:lnTo>
                        <a:pt x="3854" y="1887"/>
                      </a:lnTo>
                      <a:lnTo>
                        <a:pt x="3872" y="1889"/>
                      </a:lnTo>
                      <a:lnTo>
                        <a:pt x="3892" y="1889"/>
                      </a:lnTo>
                      <a:lnTo>
                        <a:pt x="3902" y="1887"/>
                      </a:lnTo>
                      <a:lnTo>
                        <a:pt x="3909" y="1882"/>
                      </a:lnTo>
                      <a:lnTo>
                        <a:pt x="3912" y="1880"/>
                      </a:lnTo>
                      <a:lnTo>
                        <a:pt x="3917" y="1879"/>
                      </a:lnTo>
                      <a:lnTo>
                        <a:pt x="3922" y="1877"/>
                      </a:lnTo>
                      <a:lnTo>
                        <a:pt x="3929" y="1877"/>
                      </a:lnTo>
                      <a:lnTo>
                        <a:pt x="3940" y="1876"/>
                      </a:lnTo>
                      <a:lnTo>
                        <a:pt x="3951" y="1877"/>
                      </a:lnTo>
                      <a:lnTo>
                        <a:pt x="3962" y="1879"/>
                      </a:lnTo>
                      <a:lnTo>
                        <a:pt x="3972" y="1882"/>
                      </a:lnTo>
                      <a:lnTo>
                        <a:pt x="3982" y="1886"/>
                      </a:lnTo>
                      <a:lnTo>
                        <a:pt x="3990" y="1890"/>
                      </a:lnTo>
                      <a:lnTo>
                        <a:pt x="3997" y="1896"/>
                      </a:lnTo>
                      <a:lnTo>
                        <a:pt x="4002" y="1901"/>
                      </a:lnTo>
                      <a:lnTo>
                        <a:pt x="3995" y="1903"/>
                      </a:lnTo>
                      <a:lnTo>
                        <a:pt x="3987" y="1904"/>
                      </a:lnTo>
                      <a:lnTo>
                        <a:pt x="3983" y="1905"/>
                      </a:lnTo>
                      <a:lnTo>
                        <a:pt x="3980" y="1907"/>
                      </a:lnTo>
                      <a:lnTo>
                        <a:pt x="3979" y="1909"/>
                      </a:lnTo>
                      <a:lnTo>
                        <a:pt x="3978" y="1914"/>
                      </a:lnTo>
                      <a:lnTo>
                        <a:pt x="3981" y="1911"/>
                      </a:lnTo>
                      <a:lnTo>
                        <a:pt x="3983" y="1913"/>
                      </a:lnTo>
                      <a:lnTo>
                        <a:pt x="3986" y="1914"/>
                      </a:lnTo>
                      <a:lnTo>
                        <a:pt x="3987" y="1917"/>
                      </a:lnTo>
                      <a:lnTo>
                        <a:pt x="3989" y="1923"/>
                      </a:lnTo>
                      <a:lnTo>
                        <a:pt x="3990" y="1926"/>
                      </a:lnTo>
                      <a:lnTo>
                        <a:pt x="3993" y="1926"/>
                      </a:lnTo>
                      <a:lnTo>
                        <a:pt x="3996" y="1925"/>
                      </a:lnTo>
                      <a:lnTo>
                        <a:pt x="3998" y="1923"/>
                      </a:lnTo>
                      <a:lnTo>
                        <a:pt x="4000" y="1920"/>
                      </a:lnTo>
                      <a:lnTo>
                        <a:pt x="4002" y="1916"/>
                      </a:lnTo>
                      <a:lnTo>
                        <a:pt x="4002" y="1914"/>
                      </a:lnTo>
                      <a:lnTo>
                        <a:pt x="4027" y="1916"/>
                      </a:lnTo>
                      <a:lnTo>
                        <a:pt x="4038" y="1916"/>
                      </a:lnTo>
                      <a:lnTo>
                        <a:pt x="4047" y="1911"/>
                      </a:lnTo>
                      <a:lnTo>
                        <a:pt x="4064" y="1901"/>
                      </a:lnTo>
                      <a:lnTo>
                        <a:pt x="4070" y="1897"/>
                      </a:lnTo>
                      <a:lnTo>
                        <a:pt x="4077" y="1895"/>
                      </a:lnTo>
                      <a:lnTo>
                        <a:pt x="4084" y="1894"/>
                      </a:lnTo>
                      <a:lnTo>
                        <a:pt x="4089" y="1894"/>
                      </a:lnTo>
                      <a:lnTo>
                        <a:pt x="4100" y="1895"/>
                      </a:lnTo>
                      <a:lnTo>
                        <a:pt x="4111" y="1897"/>
                      </a:lnTo>
                      <a:lnTo>
                        <a:pt x="4121" y="1898"/>
                      </a:lnTo>
                      <a:lnTo>
                        <a:pt x="4130" y="1899"/>
                      </a:lnTo>
                      <a:lnTo>
                        <a:pt x="4135" y="1898"/>
                      </a:lnTo>
                      <a:lnTo>
                        <a:pt x="4139" y="1896"/>
                      </a:lnTo>
                      <a:lnTo>
                        <a:pt x="4145" y="1893"/>
                      </a:lnTo>
                      <a:lnTo>
                        <a:pt x="4149" y="1889"/>
                      </a:lnTo>
                      <a:lnTo>
                        <a:pt x="4144" y="1887"/>
                      </a:lnTo>
                      <a:lnTo>
                        <a:pt x="4139" y="1885"/>
                      </a:lnTo>
                      <a:lnTo>
                        <a:pt x="4137" y="1881"/>
                      </a:lnTo>
                      <a:lnTo>
                        <a:pt x="4136" y="1878"/>
                      </a:lnTo>
                      <a:lnTo>
                        <a:pt x="4135" y="1870"/>
                      </a:lnTo>
                      <a:lnTo>
                        <a:pt x="4136" y="1862"/>
                      </a:lnTo>
                      <a:lnTo>
                        <a:pt x="4137" y="1857"/>
                      </a:lnTo>
                      <a:lnTo>
                        <a:pt x="4137" y="1855"/>
                      </a:lnTo>
                      <a:lnTo>
                        <a:pt x="4133" y="1857"/>
                      </a:lnTo>
                      <a:lnTo>
                        <a:pt x="4125" y="1865"/>
                      </a:lnTo>
                      <a:lnTo>
                        <a:pt x="4120" y="1867"/>
                      </a:lnTo>
                      <a:lnTo>
                        <a:pt x="4117" y="1868"/>
                      </a:lnTo>
                      <a:lnTo>
                        <a:pt x="4115" y="1868"/>
                      </a:lnTo>
                      <a:lnTo>
                        <a:pt x="4111" y="1866"/>
                      </a:lnTo>
                      <a:lnTo>
                        <a:pt x="4108" y="1858"/>
                      </a:lnTo>
                      <a:lnTo>
                        <a:pt x="4105" y="1848"/>
                      </a:lnTo>
                      <a:lnTo>
                        <a:pt x="4101" y="1826"/>
                      </a:lnTo>
                      <a:lnTo>
                        <a:pt x="4100" y="1816"/>
                      </a:lnTo>
                      <a:lnTo>
                        <a:pt x="4097" y="1814"/>
                      </a:lnTo>
                      <a:lnTo>
                        <a:pt x="4093" y="1811"/>
                      </a:lnTo>
                      <a:lnTo>
                        <a:pt x="4087" y="1811"/>
                      </a:lnTo>
                      <a:lnTo>
                        <a:pt x="4081" y="1810"/>
                      </a:lnTo>
                      <a:lnTo>
                        <a:pt x="4077" y="1808"/>
                      </a:lnTo>
                      <a:lnTo>
                        <a:pt x="4074" y="1805"/>
                      </a:lnTo>
                      <a:lnTo>
                        <a:pt x="4072" y="1802"/>
                      </a:lnTo>
                      <a:lnTo>
                        <a:pt x="4072" y="1799"/>
                      </a:lnTo>
                      <a:lnTo>
                        <a:pt x="4074" y="1796"/>
                      </a:lnTo>
                      <a:lnTo>
                        <a:pt x="4076" y="1791"/>
                      </a:lnTo>
                      <a:lnTo>
                        <a:pt x="4060" y="1791"/>
                      </a:lnTo>
                      <a:lnTo>
                        <a:pt x="4045" y="1791"/>
                      </a:lnTo>
                      <a:lnTo>
                        <a:pt x="4030" y="1791"/>
                      </a:lnTo>
                      <a:lnTo>
                        <a:pt x="4015" y="1791"/>
                      </a:lnTo>
                      <a:lnTo>
                        <a:pt x="4018" y="1780"/>
                      </a:lnTo>
                      <a:lnTo>
                        <a:pt x="4021" y="1772"/>
                      </a:lnTo>
                      <a:lnTo>
                        <a:pt x="4022" y="1768"/>
                      </a:lnTo>
                      <a:lnTo>
                        <a:pt x="4021" y="1765"/>
                      </a:lnTo>
                      <a:lnTo>
                        <a:pt x="4019" y="1760"/>
                      </a:lnTo>
                      <a:lnTo>
                        <a:pt x="4015" y="1755"/>
                      </a:lnTo>
                      <a:lnTo>
                        <a:pt x="4002" y="1758"/>
                      </a:lnTo>
                      <a:lnTo>
                        <a:pt x="3993" y="1760"/>
                      </a:lnTo>
                      <a:lnTo>
                        <a:pt x="3987" y="1760"/>
                      </a:lnTo>
                      <a:lnTo>
                        <a:pt x="3980" y="1760"/>
                      </a:lnTo>
                      <a:lnTo>
                        <a:pt x="3975" y="1758"/>
                      </a:lnTo>
                      <a:lnTo>
                        <a:pt x="3967" y="1757"/>
                      </a:lnTo>
                      <a:lnTo>
                        <a:pt x="3956" y="1755"/>
                      </a:lnTo>
                      <a:lnTo>
                        <a:pt x="3941" y="1755"/>
                      </a:lnTo>
                      <a:lnTo>
                        <a:pt x="3937" y="1765"/>
                      </a:lnTo>
                      <a:lnTo>
                        <a:pt x="3933" y="1773"/>
                      </a:lnTo>
                      <a:lnTo>
                        <a:pt x="3933" y="1777"/>
                      </a:lnTo>
                      <a:lnTo>
                        <a:pt x="3934" y="1781"/>
                      </a:lnTo>
                      <a:lnTo>
                        <a:pt x="3937" y="1786"/>
                      </a:lnTo>
                      <a:lnTo>
                        <a:pt x="3941" y="1791"/>
                      </a:lnTo>
                      <a:close/>
                      <a:moveTo>
                        <a:pt x="4272" y="2097"/>
                      </a:moveTo>
                      <a:lnTo>
                        <a:pt x="4266" y="2096"/>
                      </a:lnTo>
                      <a:lnTo>
                        <a:pt x="4262" y="2094"/>
                      </a:lnTo>
                      <a:lnTo>
                        <a:pt x="4261" y="2093"/>
                      </a:lnTo>
                      <a:lnTo>
                        <a:pt x="4259" y="2091"/>
                      </a:lnTo>
                      <a:lnTo>
                        <a:pt x="4258" y="2088"/>
                      </a:lnTo>
                      <a:lnTo>
                        <a:pt x="4259" y="2085"/>
                      </a:lnTo>
                      <a:lnTo>
                        <a:pt x="4268" y="2085"/>
                      </a:lnTo>
                      <a:lnTo>
                        <a:pt x="4274" y="2084"/>
                      </a:lnTo>
                      <a:lnTo>
                        <a:pt x="4279" y="2082"/>
                      </a:lnTo>
                      <a:lnTo>
                        <a:pt x="4282" y="2077"/>
                      </a:lnTo>
                      <a:lnTo>
                        <a:pt x="4284" y="2071"/>
                      </a:lnTo>
                      <a:lnTo>
                        <a:pt x="4285" y="2064"/>
                      </a:lnTo>
                      <a:lnTo>
                        <a:pt x="4285" y="2057"/>
                      </a:lnTo>
                      <a:lnTo>
                        <a:pt x="4285" y="2049"/>
                      </a:lnTo>
                      <a:lnTo>
                        <a:pt x="4285" y="2042"/>
                      </a:lnTo>
                      <a:lnTo>
                        <a:pt x="4285" y="2034"/>
                      </a:lnTo>
                      <a:lnTo>
                        <a:pt x="4286" y="2027"/>
                      </a:lnTo>
                      <a:lnTo>
                        <a:pt x="4287" y="2020"/>
                      </a:lnTo>
                      <a:lnTo>
                        <a:pt x="4291" y="2016"/>
                      </a:lnTo>
                      <a:lnTo>
                        <a:pt x="4294" y="2013"/>
                      </a:lnTo>
                      <a:lnTo>
                        <a:pt x="4297" y="2012"/>
                      </a:lnTo>
                      <a:lnTo>
                        <a:pt x="4301" y="2010"/>
                      </a:lnTo>
                      <a:lnTo>
                        <a:pt x="4304" y="2010"/>
                      </a:lnTo>
                      <a:lnTo>
                        <a:pt x="4308" y="2012"/>
                      </a:lnTo>
                      <a:lnTo>
                        <a:pt x="4313" y="2015"/>
                      </a:lnTo>
                      <a:lnTo>
                        <a:pt x="4317" y="2018"/>
                      </a:lnTo>
                      <a:lnTo>
                        <a:pt x="4321" y="2020"/>
                      </a:lnTo>
                      <a:lnTo>
                        <a:pt x="4325" y="2022"/>
                      </a:lnTo>
                      <a:lnTo>
                        <a:pt x="4333" y="2022"/>
                      </a:lnTo>
                      <a:lnTo>
                        <a:pt x="4340" y="2019"/>
                      </a:lnTo>
                      <a:lnTo>
                        <a:pt x="4348" y="2015"/>
                      </a:lnTo>
                      <a:lnTo>
                        <a:pt x="4357" y="2013"/>
                      </a:lnTo>
                      <a:lnTo>
                        <a:pt x="4363" y="2012"/>
                      </a:lnTo>
                      <a:lnTo>
                        <a:pt x="4369" y="2010"/>
                      </a:lnTo>
                      <a:lnTo>
                        <a:pt x="4375" y="2010"/>
                      </a:lnTo>
                      <a:lnTo>
                        <a:pt x="4382" y="2012"/>
                      </a:lnTo>
                      <a:lnTo>
                        <a:pt x="4377" y="1998"/>
                      </a:lnTo>
                      <a:lnTo>
                        <a:pt x="4371" y="1986"/>
                      </a:lnTo>
                      <a:lnTo>
                        <a:pt x="4363" y="1976"/>
                      </a:lnTo>
                      <a:lnTo>
                        <a:pt x="4355" y="1967"/>
                      </a:lnTo>
                      <a:lnTo>
                        <a:pt x="4345" y="1958"/>
                      </a:lnTo>
                      <a:lnTo>
                        <a:pt x="4334" y="1951"/>
                      </a:lnTo>
                      <a:lnTo>
                        <a:pt x="4323" y="1946"/>
                      </a:lnTo>
                      <a:lnTo>
                        <a:pt x="4311" y="1941"/>
                      </a:lnTo>
                      <a:lnTo>
                        <a:pt x="4297" y="1938"/>
                      </a:lnTo>
                      <a:lnTo>
                        <a:pt x="4284" y="1936"/>
                      </a:lnTo>
                      <a:lnTo>
                        <a:pt x="4269" y="1934"/>
                      </a:lnTo>
                      <a:lnTo>
                        <a:pt x="4255" y="1934"/>
                      </a:lnTo>
                      <a:lnTo>
                        <a:pt x="4241" y="1934"/>
                      </a:lnTo>
                      <a:lnTo>
                        <a:pt x="4226" y="1934"/>
                      </a:lnTo>
                      <a:lnTo>
                        <a:pt x="4213" y="1936"/>
                      </a:lnTo>
                      <a:lnTo>
                        <a:pt x="4198" y="1938"/>
                      </a:lnTo>
                      <a:lnTo>
                        <a:pt x="4195" y="1936"/>
                      </a:lnTo>
                      <a:lnTo>
                        <a:pt x="4192" y="1935"/>
                      </a:lnTo>
                      <a:lnTo>
                        <a:pt x="4189" y="1933"/>
                      </a:lnTo>
                      <a:lnTo>
                        <a:pt x="4187" y="1929"/>
                      </a:lnTo>
                      <a:lnTo>
                        <a:pt x="4186" y="1927"/>
                      </a:lnTo>
                      <a:lnTo>
                        <a:pt x="4186" y="1923"/>
                      </a:lnTo>
                      <a:lnTo>
                        <a:pt x="4185" y="1918"/>
                      </a:lnTo>
                      <a:lnTo>
                        <a:pt x="4186" y="1914"/>
                      </a:lnTo>
                      <a:lnTo>
                        <a:pt x="4180" y="1913"/>
                      </a:lnTo>
                      <a:lnTo>
                        <a:pt x="4176" y="1913"/>
                      </a:lnTo>
                      <a:lnTo>
                        <a:pt x="4173" y="1913"/>
                      </a:lnTo>
                      <a:lnTo>
                        <a:pt x="4168" y="1914"/>
                      </a:lnTo>
                      <a:lnTo>
                        <a:pt x="4162" y="1918"/>
                      </a:lnTo>
                      <a:lnTo>
                        <a:pt x="4155" y="1923"/>
                      </a:lnTo>
                      <a:lnTo>
                        <a:pt x="4148" y="1928"/>
                      </a:lnTo>
                      <a:lnTo>
                        <a:pt x="4141" y="1933"/>
                      </a:lnTo>
                      <a:lnTo>
                        <a:pt x="4137" y="1935"/>
                      </a:lnTo>
                      <a:lnTo>
                        <a:pt x="4134" y="1936"/>
                      </a:lnTo>
                      <a:lnTo>
                        <a:pt x="4129" y="1937"/>
                      </a:lnTo>
                      <a:lnTo>
                        <a:pt x="4125" y="1938"/>
                      </a:lnTo>
                      <a:lnTo>
                        <a:pt x="4119" y="1937"/>
                      </a:lnTo>
                      <a:lnTo>
                        <a:pt x="4115" y="1935"/>
                      </a:lnTo>
                      <a:lnTo>
                        <a:pt x="4111" y="1933"/>
                      </a:lnTo>
                      <a:lnTo>
                        <a:pt x="4108" y="1929"/>
                      </a:lnTo>
                      <a:lnTo>
                        <a:pt x="4104" y="1927"/>
                      </a:lnTo>
                      <a:lnTo>
                        <a:pt x="4099" y="1925"/>
                      </a:lnTo>
                      <a:lnTo>
                        <a:pt x="4095" y="1925"/>
                      </a:lnTo>
                      <a:lnTo>
                        <a:pt x="4088" y="1926"/>
                      </a:lnTo>
                      <a:lnTo>
                        <a:pt x="4082" y="1927"/>
                      </a:lnTo>
                      <a:lnTo>
                        <a:pt x="4077" y="1930"/>
                      </a:lnTo>
                      <a:lnTo>
                        <a:pt x="4072" y="1934"/>
                      </a:lnTo>
                      <a:lnTo>
                        <a:pt x="4069" y="1937"/>
                      </a:lnTo>
                      <a:lnTo>
                        <a:pt x="4061" y="1944"/>
                      </a:lnTo>
                      <a:lnTo>
                        <a:pt x="4051" y="1950"/>
                      </a:lnTo>
                      <a:lnTo>
                        <a:pt x="4038" y="1955"/>
                      </a:lnTo>
                      <a:lnTo>
                        <a:pt x="4027" y="1957"/>
                      </a:lnTo>
                      <a:lnTo>
                        <a:pt x="4015" y="1958"/>
                      </a:lnTo>
                      <a:lnTo>
                        <a:pt x="4002" y="1963"/>
                      </a:lnTo>
                      <a:lnTo>
                        <a:pt x="4002" y="1969"/>
                      </a:lnTo>
                      <a:lnTo>
                        <a:pt x="4001" y="1976"/>
                      </a:lnTo>
                      <a:lnTo>
                        <a:pt x="3999" y="1982"/>
                      </a:lnTo>
                      <a:lnTo>
                        <a:pt x="3996" y="1986"/>
                      </a:lnTo>
                      <a:lnTo>
                        <a:pt x="3992" y="1990"/>
                      </a:lnTo>
                      <a:lnTo>
                        <a:pt x="3988" y="1994"/>
                      </a:lnTo>
                      <a:lnTo>
                        <a:pt x="3983" y="1997"/>
                      </a:lnTo>
                      <a:lnTo>
                        <a:pt x="3978" y="1999"/>
                      </a:lnTo>
                      <a:lnTo>
                        <a:pt x="3978" y="2033"/>
                      </a:lnTo>
                      <a:lnTo>
                        <a:pt x="3977" y="2059"/>
                      </a:lnTo>
                      <a:lnTo>
                        <a:pt x="3975" y="2081"/>
                      </a:lnTo>
                      <a:lnTo>
                        <a:pt x="3971" y="2102"/>
                      </a:lnTo>
                      <a:lnTo>
                        <a:pt x="3968" y="2122"/>
                      </a:lnTo>
                      <a:lnTo>
                        <a:pt x="3966" y="2144"/>
                      </a:lnTo>
                      <a:lnTo>
                        <a:pt x="3965" y="2172"/>
                      </a:lnTo>
                      <a:lnTo>
                        <a:pt x="3966" y="2207"/>
                      </a:lnTo>
                      <a:lnTo>
                        <a:pt x="3973" y="2210"/>
                      </a:lnTo>
                      <a:lnTo>
                        <a:pt x="3980" y="2211"/>
                      </a:lnTo>
                      <a:lnTo>
                        <a:pt x="3985" y="2211"/>
                      </a:lnTo>
                      <a:lnTo>
                        <a:pt x="3989" y="2210"/>
                      </a:lnTo>
                      <a:lnTo>
                        <a:pt x="3992" y="2207"/>
                      </a:lnTo>
                      <a:lnTo>
                        <a:pt x="3996" y="2204"/>
                      </a:lnTo>
                      <a:lnTo>
                        <a:pt x="3998" y="2202"/>
                      </a:lnTo>
                      <a:lnTo>
                        <a:pt x="3999" y="2197"/>
                      </a:lnTo>
                      <a:lnTo>
                        <a:pt x="4003" y="2191"/>
                      </a:lnTo>
                      <a:lnTo>
                        <a:pt x="4008" y="2185"/>
                      </a:lnTo>
                      <a:lnTo>
                        <a:pt x="4011" y="2183"/>
                      </a:lnTo>
                      <a:lnTo>
                        <a:pt x="4015" y="2182"/>
                      </a:lnTo>
                      <a:lnTo>
                        <a:pt x="4020" y="2182"/>
                      </a:lnTo>
                      <a:lnTo>
                        <a:pt x="4027" y="2183"/>
                      </a:lnTo>
                      <a:lnTo>
                        <a:pt x="4026" y="2174"/>
                      </a:lnTo>
                      <a:lnTo>
                        <a:pt x="4027" y="2167"/>
                      </a:lnTo>
                      <a:lnTo>
                        <a:pt x="4028" y="2161"/>
                      </a:lnTo>
                      <a:lnTo>
                        <a:pt x="4029" y="2154"/>
                      </a:lnTo>
                      <a:lnTo>
                        <a:pt x="4034" y="2143"/>
                      </a:lnTo>
                      <a:lnTo>
                        <a:pt x="4039" y="2134"/>
                      </a:lnTo>
                      <a:lnTo>
                        <a:pt x="4042" y="2128"/>
                      </a:lnTo>
                      <a:lnTo>
                        <a:pt x="4045" y="2123"/>
                      </a:lnTo>
                      <a:lnTo>
                        <a:pt x="4046" y="2117"/>
                      </a:lnTo>
                      <a:lnTo>
                        <a:pt x="4048" y="2112"/>
                      </a:lnTo>
                      <a:lnTo>
                        <a:pt x="4049" y="2101"/>
                      </a:lnTo>
                      <a:lnTo>
                        <a:pt x="4049" y="2088"/>
                      </a:lnTo>
                      <a:lnTo>
                        <a:pt x="4048" y="2076"/>
                      </a:lnTo>
                      <a:lnTo>
                        <a:pt x="4048" y="2063"/>
                      </a:lnTo>
                      <a:lnTo>
                        <a:pt x="4049" y="2049"/>
                      </a:lnTo>
                      <a:lnTo>
                        <a:pt x="4051" y="2036"/>
                      </a:lnTo>
                      <a:lnTo>
                        <a:pt x="4062" y="2024"/>
                      </a:lnTo>
                      <a:lnTo>
                        <a:pt x="4076" y="2012"/>
                      </a:lnTo>
                      <a:lnTo>
                        <a:pt x="4077" y="2000"/>
                      </a:lnTo>
                      <a:lnTo>
                        <a:pt x="4077" y="1988"/>
                      </a:lnTo>
                      <a:lnTo>
                        <a:pt x="4078" y="1983"/>
                      </a:lnTo>
                      <a:lnTo>
                        <a:pt x="4079" y="1978"/>
                      </a:lnTo>
                      <a:lnTo>
                        <a:pt x="4081" y="1977"/>
                      </a:lnTo>
                      <a:lnTo>
                        <a:pt x="4082" y="1976"/>
                      </a:lnTo>
                      <a:lnTo>
                        <a:pt x="4085" y="1975"/>
                      </a:lnTo>
                      <a:lnTo>
                        <a:pt x="4088" y="1975"/>
                      </a:lnTo>
                      <a:lnTo>
                        <a:pt x="4103" y="1974"/>
                      </a:lnTo>
                      <a:lnTo>
                        <a:pt x="4116" y="1973"/>
                      </a:lnTo>
                      <a:lnTo>
                        <a:pt x="4123" y="1970"/>
                      </a:lnTo>
                      <a:lnTo>
                        <a:pt x="4128" y="1968"/>
                      </a:lnTo>
                      <a:lnTo>
                        <a:pt x="4133" y="1966"/>
                      </a:lnTo>
                      <a:lnTo>
                        <a:pt x="4137" y="1963"/>
                      </a:lnTo>
                      <a:lnTo>
                        <a:pt x="4134" y="1969"/>
                      </a:lnTo>
                      <a:lnTo>
                        <a:pt x="4134" y="1975"/>
                      </a:lnTo>
                      <a:lnTo>
                        <a:pt x="4134" y="1979"/>
                      </a:lnTo>
                      <a:lnTo>
                        <a:pt x="4135" y="1983"/>
                      </a:lnTo>
                      <a:lnTo>
                        <a:pt x="4138" y="1984"/>
                      </a:lnTo>
                      <a:lnTo>
                        <a:pt x="4141" y="1985"/>
                      </a:lnTo>
                      <a:lnTo>
                        <a:pt x="4146" y="1986"/>
                      </a:lnTo>
                      <a:lnTo>
                        <a:pt x="4150" y="1986"/>
                      </a:lnTo>
                      <a:lnTo>
                        <a:pt x="4159" y="1986"/>
                      </a:lnTo>
                      <a:lnTo>
                        <a:pt x="4167" y="1987"/>
                      </a:lnTo>
                      <a:lnTo>
                        <a:pt x="4170" y="1988"/>
                      </a:lnTo>
                      <a:lnTo>
                        <a:pt x="4173" y="1990"/>
                      </a:lnTo>
                      <a:lnTo>
                        <a:pt x="4174" y="1994"/>
                      </a:lnTo>
                      <a:lnTo>
                        <a:pt x="4174" y="1999"/>
                      </a:lnTo>
                      <a:lnTo>
                        <a:pt x="4178" y="2019"/>
                      </a:lnTo>
                      <a:lnTo>
                        <a:pt x="4180" y="2029"/>
                      </a:lnTo>
                      <a:lnTo>
                        <a:pt x="4178" y="2039"/>
                      </a:lnTo>
                      <a:lnTo>
                        <a:pt x="4174" y="2061"/>
                      </a:lnTo>
                      <a:lnTo>
                        <a:pt x="4182" y="2062"/>
                      </a:lnTo>
                      <a:lnTo>
                        <a:pt x="4189" y="2063"/>
                      </a:lnTo>
                      <a:lnTo>
                        <a:pt x="4193" y="2064"/>
                      </a:lnTo>
                      <a:lnTo>
                        <a:pt x="4195" y="2066"/>
                      </a:lnTo>
                      <a:lnTo>
                        <a:pt x="4197" y="2068"/>
                      </a:lnTo>
                      <a:lnTo>
                        <a:pt x="4198" y="2073"/>
                      </a:lnTo>
                      <a:lnTo>
                        <a:pt x="4190" y="2074"/>
                      </a:lnTo>
                      <a:lnTo>
                        <a:pt x="4183" y="2075"/>
                      </a:lnTo>
                      <a:lnTo>
                        <a:pt x="4179" y="2076"/>
                      </a:lnTo>
                      <a:lnTo>
                        <a:pt x="4176" y="2078"/>
                      </a:lnTo>
                      <a:lnTo>
                        <a:pt x="4174" y="2081"/>
                      </a:lnTo>
                      <a:lnTo>
                        <a:pt x="4174" y="2085"/>
                      </a:lnTo>
                      <a:lnTo>
                        <a:pt x="4182" y="2083"/>
                      </a:lnTo>
                      <a:lnTo>
                        <a:pt x="4189" y="2082"/>
                      </a:lnTo>
                      <a:lnTo>
                        <a:pt x="4197" y="2083"/>
                      </a:lnTo>
                      <a:lnTo>
                        <a:pt x="4205" y="2084"/>
                      </a:lnTo>
                      <a:lnTo>
                        <a:pt x="4220" y="2088"/>
                      </a:lnTo>
                      <a:lnTo>
                        <a:pt x="4234" y="2095"/>
                      </a:lnTo>
                      <a:lnTo>
                        <a:pt x="4246" y="2099"/>
                      </a:lnTo>
                      <a:lnTo>
                        <a:pt x="4256" y="2103"/>
                      </a:lnTo>
                      <a:lnTo>
                        <a:pt x="4261" y="2104"/>
                      </a:lnTo>
                      <a:lnTo>
                        <a:pt x="4265" y="2103"/>
                      </a:lnTo>
                      <a:lnTo>
                        <a:pt x="4268" y="2101"/>
                      </a:lnTo>
                      <a:lnTo>
                        <a:pt x="4272" y="2097"/>
                      </a:lnTo>
                      <a:close/>
                      <a:moveTo>
                        <a:pt x="4492" y="2048"/>
                      </a:moveTo>
                      <a:lnTo>
                        <a:pt x="4492" y="2059"/>
                      </a:lnTo>
                      <a:lnTo>
                        <a:pt x="4492" y="2073"/>
                      </a:lnTo>
                      <a:lnTo>
                        <a:pt x="4488" y="2075"/>
                      </a:lnTo>
                      <a:lnTo>
                        <a:pt x="4483" y="2076"/>
                      </a:lnTo>
                      <a:lnTo>
                        <a:pt x="4478" y="2076"/>
                      </a:lnTo>
                      <a:lnTo>
                        <a:pt x="4472" y="2075"/>
                      </a:lnTo>
                      <a:lnTo>
                        <a:pt x="4459" y="2071"/>
                      </a:lnTo>
                      <a:lnTo>
                        <a:pt x="4444" y="2065"/>
                      </a:lnTo>
                      <a:lnTo>
                        <a:pt x="4430" y="2058"/>
                      </a:lnTo>
                      <a:lnTo>
                        <a:pt x="4416" y="2055"/>
                      </a:lnTo>
                      <a:lnTo>
                        <a:pt x="4410" y="2054"/>
                      </a:lnTo>
                      <a:lnTo>
                        <a:pt x="4404" y="2055"/>
                      </a:lnTo>
                      <a:lnTo>
                        <a:pt x="4399" y="2056"/>
                      </a:lnTo>
                      <a:lnTo>
                        <a:pt x="4394" y="2061"/>
                      </a:lnTo>
                      <a:lnTo>
                        <a:pt x="4394" y="2068"/>
                      </a:lnTo>
                      <a:lnTo>
                        <a:pt x="4393" y="2074"/>
                      </a:lnTo>
                      <a:lnTo>
                        <a:pt x="4390" y="2079"/>
                      </a:lnTo>
                      <a:lnTo>
                        <a:pt x="4386" y="2083"/>
                      </a:lnTo>
                      <a:lnTo>
                        <a:pt x="4377" y="2089"/>
                      </a:lnTo>
                      <a:lnTo>
                        <a:pt x="4370" y="2097"/>
                      </a:lnTo>
                      <a:lnTo>
                        <a:pt x="4380" y="2107"/>
                      </a:lnTo>
                      <a:lnTo>
                        <a:pt x="4389" y="2113"/>
                      </a:lnTo>
                      <a:lnTo>
                        <a:pt x="4392" y="2115"/>
                      </a:lnTo>
                      <a:lnTo>
                        <a:pt x="4396" y="2116"/>
                      </a:lnTo>
                      <a:lnTo>
                        <a:pt x="4400" y="2116"/>
                      </a:lnTo>
                      <a:lnTo>
                        <a:pt x="4403" y="2116"/>
                      </a:lnTo>
                      <a:lnTo>
                        <a:pt x="4420" y="2112"/>
                      </a:lnTo>
                      <a:lnTo>
                        <a:pt x="4443" y="2109"/>
                      </a:lnTo>
                      <a:lnTo>
                        <a:pt x="4465" y="2109"/>
                      </a:lnTo>
                      <a:lnTo>
                        <a:pt x="4490" y="2112"/>
                      </a:lnTo>
                      <a:lnTo>
                        <a:pt x="4502" y="2111"/>
                      </a:lnTo>
                      <a:lnTo>
                        <a:pt x="4512" y="2108"/>
                      </a:lnTo>
                      <a:lnTo>
                        <a:pt x="4518" y="2106"/>
                      </a:lnTo>
                      <a:lnTo>
                        <a:pt x="4522" y="2104"/>
                      </a:lnTo>
                      <a:lnTo>
                        <a:pt x="4525" y="2101"/>
                      </a:lnTo>
                      <a:lnTo>
                        <a:pt x="4529" y="2097"/>
                      </a:lnTo>
                      <a:lnTo>
                        <a:pt x="4525" y="2096"/>
                      </a:lnTo>
                      <a:lnTo>
                        <a:pt x="4523" y="2095"/>
                      </a:lnTo>
                      <a:lnTo>
                        <a:pt x="4522" y="2094"/>
                      </a:lnTo>
                      <a:lnTo>
                        <a:pt x="4521" y="2092"/>
                      </a:lnTo>
                      <a:lnTo>
                        <a:pt x="4521" y="2089"/>
                      </a:lnTo>
                      <a:lnTo>
                        <a:pt x="4522" y="2087"/>
                      </a:lnTo>
                      <a:lnTo>
                        <a:pt x="4524" y="2086"/>
                      </a:lnTo>
                      <a:lnTo>
                        <a:pt x="4529" y="2085"/>
                      </a:lnTo>
                      <a:lnTo>
                        <a:pt x="4537" y="2083"/>
                      </a:lnTo>
                      <a:lnTo>
                        <a:pt x="4544" y="2082"/>
                      </a:lnTo>
                      <a:lnTo>
                        <a:pt x="4548" y="2081"/>
                      </a:lnTo>
                      <a:lnTo>
                        <a:pt x="4550" y="2078"/>
                      </a:lnTo>
                      <a:lnTo>
                        <a:pt x="4552" y="2076"/>
                      </a:lnTo>
                      <a:lnTo>
                        <a:pt x="4553" y="2073"/>
                      </a:lnTo>
                      <a:lnTo>
                        <a:pt x="4542" y="2072"/>
                      </a:lnTo>
                      <a:lnTo>
                        <a:pt x="4532" y="2069"/>
                      </a:lnTo>
                      <a:lnTo>
                        <a:pt x="4524" y="2065"/>
                      </a:lnTo>
                      <a:lnTo>
                        <a:pt x="4518" y="2061"/>
                      </a:lnTo>
                      <a:lnTo>
                        <a:pt x="4511" y="2056"/>
                      </a:lnTo>
                      <a:lnTo>
                        <a:pt x="4505" y="2053"/>
                      </a:lnTo>
                      <a:lnTo>
                        <a:pt x="4499" y="2049"/>
                      </a:lnTo>
                      <a:lnTo>
                        <a:pt x="4492" y="2048"/>
                      </a:lnTo>
                      <a:close/>
                      <a:moveTo>
                        <a:pt x="4321" y="2145"/>
                      </a:moveTo>
                      <a:lnTo>
                        <a:pt x="4317" y="2143"/>
                      </a:lnTo>
                      <a:lnTo>
                        <a:pt x="4313" y="2136"/>
                      </a:lnTo>
                      <a:lnTo>
                        <a:pt x="4310" y="2134"/>
                      </a:lnTo>
                      <a:lnTo>
                        <a:pt x="4306" y="2132"/>
                      </a:lnTo>
                      <a:lnTo>
                        <a:pt x="4302" y="2132"/>
                      </a:lnTo>
                      <a:lnTo>
                        <a:pt x="4296" y="2134"/>
                      </a:lnTo>
                      <a:lnTo>
                        <a:pt x="4296" y="2145"/>
                      </a:lnTo>
                      <a:lnTo>
                        <a:pt x="4296" y="2157"/>
                      </a:lnTo>
                      <a:lnTo>
                        <a:pt x="4281" y="2157"/>
                      </a:lnTo>
                      <a:lnTo>
                        <a:pt x="4265" y="2157"/>
                      </a:lnTo>
                      <a:lnTo>
                        <a:pt x="4251" y="2157"/>
                      </a:lnTo>
                      <a:lnTo>
                        <a:pt x="4235" y="2157"/>
                      </a:lnTo>
                      <a:lnTo>
                        <a:pt x="4237" y="2165"/>
                      </a:lnTo>
                      <a:lnTo>
                        <a:pt x="4238" y="2171"/>
                      </a:lnTo>
                      <a:lnTo>
                        <a:pt x="4238" y="2175"/>
                      </a:lnTo>
                      <a:lnTo>
                        <a:pt x="4236" y="2177"/>
                      </a:lnTo>
                      <a:lnTo>
                        <a:pt x="4234" y="2180"/>
                      </a:lnTo>
                      <a:lnTo>
                        <a:pt x="4231" y="2181"/>
                      </a:lnTo>
                      <a:lnTo>
                        <a:pt x="4226" y="2182"/>
                      </a:lnTo>
                      <a:lnTo>
                        <a:pt x="4222" y="2182"/>
                      </a:lnTo>
                      <a:lnTo>
                        <a:pt x="4213" y="2182"/>
                      </a:lnTo>
                      <a:lnTo>
                        <a:pt x="4205" y="2183"/>
                      </a:lnTo>
                      <a:lnTo>
                        <a:pt x="4202" y="2184"/>
                      </a:lnTo>
                      <a:lnTo>
                        <a:pt x="4199" y="2186"/>
                      </a:lnTo>
                      <a:lnTo>
                        <a:pt x="4198" y="2190"/>
                      </a:lnTo>
                      <a:lnTo>
                        <a:pt x="4198" y="2195"/>
                      </a:lnTo>
                      <a:lnTo>
                        <a:pt x="4207" y="2195"/>
                      </a:lnTo>
                      <a:lnTo>
                        <a:pt x="4216" y="2195"/>
                      </a:lnTo>
                      <a:lnTo>
                        <a:pt x="4226" y="2195"/>
                      </a:lnTo>
                      <a:lnTo>
                        <a:pt x="4235" y="2195"/>
                      </a:lnTo>
                      <a:lnTo>
                        <a:pt x="4234" y="2199"/>
                      </a:lnTo>
                      <a:lnTo>
                        <a:pt x="4233" y="2202"/>
                      </a:lnTo>
                      <a:lnTo>
                        <a:pt x="4232" y="2205"/>
                      </a:lnTo>
                      <a:lnTo>
                        <a:pt x="4229" y="2207"/>
                      </a:lnTo>
                      <a:lnTo>
                        <a:pt x="4225" y="2213"/>
                      </a:lnTo>
                      <a:lnTo>
                        <a:pt x="4223" y="2220"/>
                      </a:lnTo>
                      <a:lnTo>
                        <a:pt x="4228" y="2221"/>
                      </a:lnTo>
                      <a:lnTo>
                        <a:pt x="4233" y="2221"/>
                      </a:lnTo>
                      <a:lnTo>
                        <a:pt x="4237" y="2220"/>
                      </a:lnTo>
                      <a:lnTo>
                        <a:pt x="4241" y="2219"/>
                      </a:lnTo>
                      <a:lnTo>
                        <a:pt x="4246" y="2215"/>
                      </a:lnTo>
                      <a:lnTo>
                        <a:pt x="4251" y="2211"/>
                      </a:lnTo>
                      <a:lnTo>
                        <a:pt x="4254" y="2205"/>
                      </a:lnTo>
                      <a:lnTo>
                        <a:pt x="4258" y="2200"/>
                      </a:lnTo>
                      <a:lnTo>
                        <a:pt x="4261" y="2197"/>
                      </a:lnTo>
                      <a:lnTo>
                        <a:pt x="4264" y="2196"/>
                      </a:lnTo>
                      <a:lnTo>
                        <a:pt x="4267" y="2195"/>
                      </a:lnTo>
                      <a:lnTo>
                        <a:pt x="4272" y="2195"/>
                      </a:lnTo>
                      <a:lnTo>
                        <a:pt x="4277" y="2199"/>
                      </a:lnTo>
                      <a:lnTo>
                        <a:pt x="4283" y="2202"/>
                      </a:lnTo>
                      <a:lnTo>
                        <a:pt x="4290" y="2204"/>
                      </a:lnTo>
                      <a:lnTo>
                        <a:pt x="4297" y="2206"/>
                      </a:lnTo>
                      <a:lnTo>
                        <a:pt x="4305" y="2207"/>
                      </a:lnTo>
                      <a:lnTo>
                        <a:pt x="4313" y="2209"/>
                      </a:lnTo>
                      <a:lnTo>
                        <a:pt x="4323" y="2207"/>
                      </a:lnTo>
                      <a:lnTo>
                        <a:pt x="4333" y="2207"/>
                      </a:lnTo>
                      <a:lnTo>
                        <a:pt x="4333" y="2199"/>
                      </a:lnTo>
                      <a:lnTo>
                        <a:pt x="4335" y="2192"/>
                      </a:lnTo>
                      <a:lnTo>
                        <a:pt x="4338" y="2187"/>
                      </a:lnTo>
                      <a:lnTo>
                        <a:pt x="4343" y="2184"/>
                      </a:lnTo>
                      <a:lnTo>
                        <a:pt x="4355" y="2178"/>
                      </a:lnTo>
                      <a:lnTo>
                        <a:pt x="4369" y="2176"/>
                      </a:lnTo>
                      <a:lnTo>
                        <a:pt x="4375" y="2174"/>
                      </a:lnTo>
                      <a:lnTo>
                        <a:pt x="4382" y="2172"/>
                      </a:lnTo>
                      <a:lnTo>
                        <a:pt x="4387" y="2170"/>
                      </a:lnTo>
                      <a:lnTo>
                        <a:pt x="4392" y="2165"/>
                      </a:lnTo>
                      <a:lnTo>
                        <a:pt x="4395" y="2160"/>
                      </a:lnTo>
                      <a:lnTo>
                        <a:pt x="4396" y="2153"/>
                      </a:lnTo>
                      <a:lnTo>
                        <a:pt x="4396" y="2144"/>
                      </a:lnTo>
                      <a:lnTo>
                        <a:pt x="4394" y="2134"/>
                      </a:lnTo>
                      <a:lnTo>
                        <a:pt x="4387" y="2132"/>
                      </a:lnTo>
                      <a:lnTo>
                        <a:pt x="4381" y="2131"/>
                      </a:lnTo>
                      <a:lnTo>
                        <a:pt x="4374" y="2131"/>
                      </a:lnTo>
                      <a:lnTo>
                        <a:pt x="4369" y="2131"/>
                      </a:lnTo>
                      <a:lnTo>
                        <a:pt x="4357" y="2133"/>
                      </a:lnTo>
                      <a:lnTo>
                        <a:pt x="4347" y="2135"/>
                      </a:lnTo>
                      <a:lnTo>
                        <a:pt x="4332" y="2143"/>
                      </a:lnTo>
                      <a:lnTo>
                        <a:pt x="4321" y="214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3" name="Freeform 92"/>
                <p:cNvSpPr>
                  <a:spLocks/>
                </p:cNvSpPr>
                <p:nvPr/>
              </p:nvSpPr>
              <p:spPr bwMode="auto">
                <a:xfrm>
                  <a:off x="4176715" y="3027367"/>
                  <a:ext cx="153988" cy="227013"/>
                </a:xfrm>
                <a:custGeom>
                  <a:avLst/>
                  <a:gdLst>
                    <a:gd name="T0" fmla="*/ 123 w 385"/>
                    <a:gd name="T1" fmla="*/ 68 h 573"/>
                    <a:gd name="T2" fmla="*/ 185 w 385"/>
                    <a:gd name="T3" fmla="*/ 50 h 573"/>
                    <a:gd name="T4" fmla="*/ 208 w 385"/>
                    <a:gd name="T5" fmla="*/ 80 h 573"/>
                    <a:gd name="T6" fmla="*/ 178 w 385"/>
                    <a:gd name="T7" fmla="*/ 129 h 573"/>
                    <a:gd name="T8" fmla="*/ 147 w 385"/>
                    <a:gd name="T9" fmla="*/ 159 h 573"/>
                    <a:gd name="T10" fmla="*/ 184 w 385"/>
                    <a:gd name="T11" fmla="*/ 191 h 573"/>
                    <a:gd name="T12" fmla="*/ 221 w 385"/>
                    <a:gd name="T13" fmla="*/ 210 h 573"/>
                    <a:gd name="T14" fmla="*/ 246 w 385"/>
                    <a:gd name="T15" fmla="*/ 239 h 573"/>
                    <a:gd name="T16" fmla="*/ 258 w 385"/>
                    <a:gd name="T17" fmla="*/ 264 h 573"/>
                    <a:gd name="T18" fmla="*/ 266 w 385"/>
                    <a:gd name="T19" fmla="*/ 290 h 573"/>
                    <a:gd name="T20" fmla="*/ 282 w 385"/>
                    <a:gd name="T21" fmla="*/ 306 h 573"/>
                    <a:gd name="T22" fmla="*/ 296 w 385"/>
                    <a:gd name="T23" fmla="*/ 319 h 573"/>
                    <a:gd name="T24" fmla="*/ 326 w 385"/>
                    <a:gd name="T25" fmla="*/ 325 h 573"/>
                    <a:gd name="T26" fmla="*/ 312 w 385"/>
                    <a:gd name="T27" fmla="*/ 366 h 573"/>
                    <a:gd name="T28" fmla="*/ 366 w 385"/>
                    <a:gd name="T29" fmla="*/ 383 h 573"/>
                    <a:gd name="T30" fmla="*/ 375 w 385"/>
                    <a:gd name="T31" fmla="*/ 403 h 573"/>
                    <a:gd name="T32" fmla="*/ 385 w 385"/>
                    <a:gd name="T33" fmla="*/ 446 h 573"/>
                    <a:gd name="T34" fmla="*/ 366 w 385"/>
                    <a:gd name="T35" fmla="*/ 465 h 573"/>
                    <a:gd name="T36" fmla="*/ 363 w 385"/>
                    <a:gd name="T37" fmla="*/ 474 h 573"/>
                    <a:gd name="T38" fmla="*/ 359 w 385"/>
                    <a:gd name="T39" fmla="*/ 495 h 573"/>
                    <a:gd name="T40" fmla="*/ 345 w 385"/>
                    <a:gd name="T41" fmla="*/ 518 h 573"/>
                    <a:gd name="T42" fmla="*/ 324 w 385"/>
                    <a:gd name="T43" fmla="*/ 536 h 573"/>
                    <a:gd name="T44" fmla="*/ 231 w 385"/>
                    <a:gd name="T45" fmla="*/ 524 h 573"/>
                    <a:gd name="T46" fmla="*/ 174 w 385"/>
                    <a:gd name="T47" fmla="*/ 545 h 573"/>
                    <a:gd name="T48" fmla="*/ 139 w 385"/>
                    <a:gd name="T49" fmla="*/ 547 h 573"/>
                    <a:gd name="T50" fmla="*/ 105 w 385"/>
                    <a:gd name="T51" fmla="*/ 568 h 573"/>
                    <a:gd name="T52" fmla="*/ 71 w 385"/>
                    <a:gd name="T53" fmla="*/ 568 h 573"/>
                    <a:gd name="T54" fmla="*/ 66 w 385"/>
                    <a:gd name="T55" fmla="*/ 541 h 573"/>
                    <a:gd name="T56" fmla="*/ 86 w 385"/>
                    <a:gd name="T57" fmla="*/ 526 h 573"/>
                    <a:gd name="T58" fmla="*/ 99 w 385"/>
                    <a:gd name="T59" fmla="*/ 537 h 573"/>
                    <a:gd name="T60" fmla="*/ 106 w 385"/>
                    <a:gd name="T61" fmla="*/ 526 h 573"/>
                    <a:gd name="T62" fmla="*/ 117 w 385"/>
                    <a:gd name="T63" fmla="*/ 509 h 573"/>
                    <a:gd name="T64" fmla="*/ 162 w 385"/>
                    <a:gd name="T65" fmla="*/ 506 h 573"/>
                    <a:gd name="T66" fmla="*/ 174 w 385"/>
                    <a:gd name="T67" fmla="*/ 477 h 573"/>
                    <a:gd name="T68" fmla="*/ 143 w 385"/>
                    <a:gd name="T69" fmla="*/ 467 h 573"/>
                    <a:gd name="T70" fmla="*/ 91 w 385"/>
                    <a:gd name="T71" fmla="*/ 467 h 573"/>
                    <a:gd name="T72" fmla="*/ 86 w 385"/>
                    <a:gd name="T73" fmla="*/ 391 h 573"/>
                    <a:gd name="T74" fmla="*/ 117 w 385"/>
                    <a:gd name="T75" fmla="*/ 386 h 573"/>
                    <a:gd name="T76" fmla="*/ 114 w 385"/>
                    <a:gd name="T77" fmla="*/ 369 h 573"/>
                    <a:gd name="T78" fmla="*/ 126 w 385"/>
                    <a:gd name="T79" fmla="*/ 367 h 573"/>
                    <a:gd name="T80" fmla="*/ 150 w 385"/>
                    <a:gd name="T81" fmla="*/ 380 h 573"/>
                    <a:gd name="T82" fmla="*/ 166 w 385"/>
                    <a:gd name="T83" fmla="*/ 375 h 573"/>
                    <a:gd name="T84" fmla="*/ 159 w 385"/>
                    <a:gd name="T85" fmla="*/ 326 h 573"/>
                    <a:gd name="T86" fmla="*/ 169 w 385"/>
                    <a:gd name="T87" fmla="*/ 301 h 573"/>
                    <a:gd name="T88" fmla="*/ 147 w 385"/>
                    <a:gd name="T89" fmla="*/ 287 h 573"/>
                    <a:gd name="T90" fmla="*/ 134 w 385"/>
                    <a:gd name="T91" fmla="*/ 274 h 573"/>
                    <a:gd name="T92" fmla="*/ 125 w 385"/>
                    <a:gd name="T93" fmla="*/ 262 h 573"/>
                    <a:gd name="T94" fmla="*/ 86 w 385"/>
                    <a:gd name="T95" fmla="*/ 254 h 573"/>
                    <a:gd name="T96" fmla="*/ 84 w 385"/>
                    <a:gd name="T97" fmla="*/ 201 h 573"/>
                    <a:gd name="T98" fmla="*/ 55 w 385"/>
                    <a:gd name="T99" fmla="*/ 192 h 573"/>
                    <a:gd name="T100" fmla="*/ 37 w 385"/>
                    <a:gd name="T101" fmla="*/ 183 h 573"/>
                    <a:gd name="T102" fmla="*/ 48 w 385"/>
                    <a:gd name="T103" fmla="*/ 136 h 573"/>
                    <a:gd name="T104" fmla="*/ 40 w 385"/>
                    <a:gd name="T105" fmla="*/ 90 h 573"/>
                    <a:gd name="T106" fmla="*/ 9 w 385"/>
                    <a:gd name="T107" fmla="*/ 63 h 573"/>
                    <a:gd name="T108" fmla="*/ 34 w 385"/>
                    <a:gd name="T109" fmla="*/ 33 h 573"/>
                    <a:gd name="T110" fmla="*/ 59 w 385"/>
                    <a:gd name="T111" fmla="*/ 5 h 573"/>
                    <a:gd name="T112" fmla="*/ 172 w 385"/>
                    <a:gd name="T113" fmla="*/ 0 h 5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5"/>
                    <a:gd name="T172" fmla="*/ 0 h 573"/>
                    <a:gd name="T173" fmla="*/ 385 w 385"/>
                    <a:gd name="T174" fmla="*/ 573 h 5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5" h="573">
                      <a:moveTo>
                        <a:pt x="110" y="61"/>
                      </a:moveTo>
                      <a:lnTo>
                        <a:pt x="111" y="64"/>
                      </a:lnTo>
                      <a:lnTo>
                        <a:pt x="115" y="67"/>
                      </a:lnTo>
                      <a:lnTo>
                        <a:pt x="118" y="68"/>
                      </a:lnTo>
                      <a:lnTo>
                        <a:pt x="123" y="68"/>
                      </a:lnTo>
                      <a:lnTo>
                        <a:pt x="133" y="65"/>
                      </a:lnTo>
                      <a:lnTo>
                        <a:pt x="145" y="62"/>
                      </a:lnTo>
                      <a:lnTo>
                        <a:pt x="158" y="58"/>
                      </a:lnTo>
                      <a:lnTo>
                        <a:pt x="172" y="53"/>
                      </a:lnTo>
                      <a:lnTo>
                        <a:pt x="185" y="50"/>
                      </a:lnTo>
                      <a:lnTo>
                        <a:pt x="196" y="49"/>
                      </a:lnTo>
                      <a:lnTo>
                        <a:pt x="201" y="54"/>
                      </a:lnTo>
                      <a:lnTo>
                        <a:pt x="204" y="62"/>
                      </a:lnTo>
                      <a:lnTo>
                        <a:pt x="206" y="70"/>
                      </a:lnTo>
                      <a:lnTo>
                        <a:pt x="208" y="80"/>
                      </a:lnTo>
                      <a:lnTo>
                        <a:pt x="208" y="100"/>
                      </a:lnTo>
                      <a:lnTo>
                        <a:pt x="208" y="122"/>
                      </a:lnTo>
                      <a:lnTo>
                        <a:pt x="197" y="123"/>
                      </a:lnTo>
                      <a:lnTo>
                        <a:pt x="187" y="126"/>
                      </a:lnTo>
                      <a:lnTo>
                        <a:pt x="178" y="129"/>
                      </a:lnTo>
                      <a:lnTo>
                        <a:pt x="169" y="133"/>
                      </a:lnTo>
                      <a:lnTo>
                        <a:pt x="163" y="138"/>
                      </a:lnTo>
                      <a:lnTo>
                        <a:pt x="156" y="143"/>
                      </a:lnTo>
                      <a:lnTo>
                        <a:pt x="150" y="150"/>
                      </a:lnTo>
                      <a:lnTo>
                        <a:pt x="147" y="159"/>
                      </a:lnTo>
                      <a:lnTo>
                        <a:pt x="152" y="168"/>
                      </a:lnTo>
                      <a:lnTo>
                        <a:pt x="158" y="176"/>
                      </a:lnTo>
                      <a:lnTo>
                        <a:pt x="165" y="181"/>
                      </a:lnTo>
                      <a:lnTo>
                        <a:pt x="174" y="187"/>
                      </a:lnTo>
                      <a:lnTo>
                        <a:pt x="184" y="191"/>
                      </a:lnTo>
                      <a:lnTo>
                        <a:pt x="195" y="193"/>
                      </a:lnTo>
                      <a:lnTo>
                        <a:pt x="207" y="195"/>
                      </a:lnTo>
                      <a:lnTo>
                        <a:pt x="221" y="196"/>
                      </a:lnTo>
                      <a:lnTo>
                        <a:pt x="219" y="203"/>
                      </a:lnTo>
                      <a:lnTo>
                        <a:pt x="221" y="210"/>
                      </a:lnTo>
                      <a:lnTo>
                        <a:pt x="223" y="216"/>
                      </a:lnTo>
                      <a:lnTo>
                        <a:pt x="226" y="220"/>
                      </a:lnTo>
                      <a:lnTo>
                        <a:pt x="233" y="228"/>
                      </a:lnTo>
                      <a:lnTo>
                        <a:pt x="242" y="235"/>
                      </a:lnTo>
                      <a:lnTo>
                        <a:pt x="246" y="239"/>
                      </a:lnTo>
                      <a:lnTo>
                        <a:pt x="249" y="242"/>
                      </a:lnTo>
                      <a:lnTo>
                        <a:pt x="253" y="247"/>
                      </a:lnTo>
                      <a:lnTo>
                        <a:pt x="256" y="251"/>
                      </a:lnTo>
                      <a:lnTo>
                        <a:pt x="258" y="257"/>
                      </a:lnTo>
                      <a:lnTo>
                        <a:pt x="258" y="264"/>
                      </a:lnTo>
                      <a:lnTo>
                        <a:pt x="258" y="271"/>
                      </a:lnTo>
                      <a:lnTo>
                        <a:pt x="257" y="281"/>
                      </a:lnTo>
                      <a:lnTo>
                        <a:pt x="258" y="286"/>
                      </a:lnTo>
                      <a:lnTo>
                        <a:pt x="262" y="288"/>
                      </a:lnTo>
                      <a:lnTo>
                        <a:pt x="266" y="290"/>
                      </a:lnTo>
                      <a:lnTo>
                        <a:pt x="271" y="292"/>
                      </a:lnTo>
                      <a:lnTo>
                        <a:pt x="274" y="295"/>
                      </a:lnTo>
                      <a:lnTo>
                        <a:pt x="278" y="297"/>
                      </a:lnTo>
                      <a:lnTo>
                        <a:pt x="281" y="300"/>
                      </a:lnTo>
                      <a:lnTo>
                        <a:pt x="282" y="306"/>
                      </a:lnTo>
                      <a:lnTo>
                        <a:pt x="282" y="309"/>
                      </a:lnTo>
                      <a:lnTo>
                        <a:pt x="284" y="312"/>
                      </a:lnTo>
                      <a:lnTo>
                        <a:pt x="286" y="315"/>
                      </a:lnTo>
                      <a:lnTo>
                        <a:pt x="288" y="317"/>
                      </a:lnTo>
                      <a:lnTo>
                        <a:pt x="296" y="319"/>
                      </a:lnTo>
                      <a:lnTo>
                        <a:pt x="304" y="320"/>
                      </a:lnTo>
                      <a:lnTo>
                        <a:pt x="312" y="320"/>
                      </a:lnTo>
                      <a:lnTo>
                        <a:pt x="320" y="323"/>
                      </a:lnTo>
                      <a:lnTo>
                        <a:pt x="323" y="324"/>
                      </a:lnTo>
                      <a:lnTo>
                        <a:pt x="326" y="325"/>
                      </a:lnTo>
                      <a:lnTo>
                        <a:pt x="329" y="327"/>
                      </a:lnTo>
                      <a:lnTo>
                        <a:pt x="331" y="330"/>
                      </a:lnTo>
                      <a:lnTo>
                        <a:pt x="325" y="343"/>
                      </a:lnTo>
                      <a:lnTo>
                        <a:pt x="319" y="355"/>
                      </a:lnTo>
                      <a:lnTo>
                        <a:pt x="312" y="366"/>
                      </a:lnTo>
                      <a:lnTo>
                        <a:pt x="306" y="379"/>
                      </a:lnTo>
                      <a:lnTo>
                        <a:pt x="329" y="378"/>
                      </a:lnTo>
                      <a:lnTo>
                        <a:pt x="349" y="379"/>
                      </a:lnTo>
                      <a:lnTo>
                        <a:pt x="357" y="380"/>
                      </a:lnTo>
                      <a:lnTo>
                        <a:pt x="366" y="383"/>
                      </a:lnTo>
                      <a:lnTo>
                        <a:pt x="373" y="387"/>
                      </a:lnTo>
                      <a:lnTo>
                        <a:pt x="380" y="391"/>
                      </a:lnTo>
                      <a:lnTo>
                        <a:pt x="377" y="395"/>
                      </a:lnTo>
                      <a:lnTo>
                        <a:pt x="376" y="398"/>
                      </a:lnTo>
                      <a:lnTo>
                        <a:pt x="375" y="403"/>
                      </a:lnTo>
                      <a:lnTo>
                        <a:pt x="375" y="407"/>
                      </a:lnTo>
                      <a:lnTo>
                        <a:pt x="377" y="416"/>
                      </a:lnTo>
                      <a:lnTo>
                        <a:pt x="381" y="426"/>
                      </a:lnTo>
                      <a:lnTo>
                        <a:pt x="383" y="436"/>
                      </a:lnTo>
                      <a:lnTo>
                        <a:pt x="385" y="446"/>
                      </a:lnTo>
                      <a:lnTo>
                        <a:pt x="384" y="452"/>
                      </a:lnTo>
                      <a:lnTo>
                        <a:pt x="384" y="456"/>
                      </a:lnTo>
                      <a:lnTo>
                        <a:pt x="382" y="460"/>
                      </a:lnTo>
                      <a:lnTo>
                        <a:pt x="380" y="465"/>
                      </a:lnTo>
                      <a:lnTo>
                        <a:pt x="366" y="465"/>
                      </a:lnTo>
                      <a:lnTo>
                        <a:pt x="355" y="465"/>
                      </a:lnTo>
                      <a:lnTo>
                        <a:pt x="355" y="468"/>
                      </a:lnTo>
                      <a:lnTo>
                        <a:pt x="356" y="470"/>
                      </a:lnTo>
                      <a:lnTo>
                        <a:pt x="360" y="473"/>
                      </a:lnTo>
                      <a:lnTo>
                        <a:pt x="363" y="474"/>
                      </a:lnTo>
                      <a:lnTo>
                        <a:pt x="372" y="476"/>
                      </a:lnTo>
                      <a:lnTo>
                        <a:pt x="380" y="477"/>
                      </a:lnTo>
                      <a:lnTo>
                        <a:pt x="372" y="485"/>
                      </a:lnTo>
                      <a:lnTo>
                        <a:pt x="363" y="491"/>
                      </a:lnTo>
                      <a:lnTo>
                        <a:pt x="359" y="495"/>
                      </a:lnTo>
                      <a:lnTo>
                        <a:pt x="356" y="499"/>
                      </a:lnTo>
                      <a:lnTo>
                        <a:pt x="354" y="506"/>
                      </a:lnTo>
                      <a:lnTo>
                        <a:pt x="355" y="514"/>
                      </a:lnTo>
                      <a:lnTo>
                        <a:pt x="350" y="516"/>
                      </a:lnTo>
                      <a:lnTo>
                        <a:pt x="345" y="518"/>
                      </a:lnTo>
                      <a:lnTo>
                        <a:pt x="341" y="523"/>
                      </a:lnTo>
                      <a:lnTo>
                        <a:pt x="337" y="526"/>
                      </a:lnTo>
                      <a:lnTo>
                        <a:pt x="333" y="531"/>
                      </a:lnTo>
                      <a:lnTo>
                        <a:pt x="329" y="534"/>
                      </a:lnTo>
                      <a:lnTo>
                        <a:pt x="324" y="536"/>
                      </a:lnTo>
                      <a:lnTo>
                        <a:pt x="319" y="538"/>
                      </a:lnTo>
                      <a:lnTo>
                        <a:pt x="288" y="534"/>
                      </a:lnTo>
                      <a:lnTo>
                        <a:pt x="261" y="528"/>
                      </a:lnTo>
                      <a:lnTo>
                        <a:pt x="246" y="525"/>
                      </a:lnTo>
                      <a:lnTo>
                        <a:pt x="231" y="524"/>
                      </a:lnTo>
                      <a:lnTo>
                        <a:pt x="214" y="524"/>
                      </a:lnTo>
                      <a:lnTo>
                        <a:pt x="196" y="526"/>
                      </a:lnTo>
                      <a:lnTo>
                        <a:pt x="184" y="538"/>
                      </a:lnTo>
                      <a:lnTo>
                        <a:pt x="177" y="544"/>
                      </a:lnTo>
                      <a:lnTo>
                        <a:pt x="174" y="545"/>
                      </a:lnTo>
                      <a:lnTo>
                        <a:pt x="168" y="544"/>
                      </a:lnTo>
                      <a:lnTo>
                        <a:pt x="159" y="542"/>
                      </a:lnTo>
                      <a:lnTo>
                        <a:pt x="147" y="538"/>
                      </a:lnTo>
                      <a:lnTo>
                        <a:pt x="144" y="543"/>
                      </a:lnTo>
                      <a:lnTo>
                        <a:pt x="139" y="547"/>
                      </a:lnTo>
                      <a:lnTo>
                        <a:pt x="134" y="553"/>
                      </a:lnTo>
                      <a:lnTo>
                        <a:pt x="127" y="557"/>
                      </a:lnTo>
                      <a:lnTo>
                        <a:pt x="120" y="562"/>
                      </a:lnTo>
                      <a:lnTo>
                        <a:pt x="113" y="565"/>
                      </a:lnTo>
                      <a:lnTo>
                        <a:pt x="105" y="568"/>
                      </a:lnTo>
                      <a:lnTo>
                        <a:pt x="98" y="571"/>
                      </a:lnTo>
                      <a:lnTo>
                        <a:pt x="90" y="572"/>
                      </a:lnTo>
                      <a:lnTo>
                        <a:pt x="84" y="573"/>
                      </a:lnTo>
                      <a:lnTo>
                        <a:pt x="77" y="571"/>
                      </a:lnTo>
                      <a:lnTo>
                        <a:pt x="71" y="568"/>
                      </a:lnTo>
                      <a:lnTo>
                        <a:pt x="67" y="564"/>
                      </a:lnTo>
                      <a:lnTo>
                        <a:pt x="64" y="557"/>
                      </a:lnTo>
                      <a:lnTo>
                        <a:pt x="61" y="548"/>
                      </a:lnTo>
                      <a:lnTo>
                        <a:pt x="61" y="538"/>
                      </a:lnTo>
                      <a:lnTo>
                        <a:pt x="66" y="541"/>
                      </a:lnTo>
                      <a:lnTo>
                        <a:pt x="70" y="541"/>
                      </a:lnTo>
                      <a:lnTo>
                        <a:pt x="75" y="538"/>
                      </a:lnTo>
                      <a:lnTo>
                        <a:pt x="78" y="535"/>
                      </a:lnTo>
                      <a:lnTo>
                        <a:pt x="83" y="529"/>
                      </a:lnTo>
                      <a:lnTo>
                        <a:pt x="86" y="526"/>
                      </a:lnTo>
                      <a:lnTo>
                        <a:pt x="90" y="527"/>
                      </a:lnTo>
                      <a:lnTo>
                        <a:pt x="96" y="531"/>
                      </a:lnTo>
                      <a:lnTo>
                        <a:pt x="98" y="533"/>
                      </a:lnTo>
                      <a:lnTo>
                        <a:pt x="99" y="535"/>
                      </a:lnTo>
                      <a:lnTo>
                        <a:pt x="99" y="537"/>
                      </a:lnTo>
                      <a:lnTo>
                        <a:pt x="98" y="538"/>
                      </a:lnTo>
                      <a:lnTo>
                        <a:pt x="103" y="536"/>
                      </a:lnTo>
                      <a:lnTo>
                        <a:pt x="105" y="533"/>
                      </a:lnTo>
                      <a:lnTo>
                        <a:pt x="106" y="529"/>
                      </a:lnTo>
                      <a:lnTo>
                        <a:pt x="106" y="526"/>
                      </a:lnTo>
                      <a:lnTo>
                        <a:pt x="106" y="523"/>
                      </a:lnTo>
                      <a:lnTo>
                        <a:pt x="106" y="519"/>
                      </a:lnTo>
                      <a:lnTo>
                        <a:pt x="107" y="516"/>
                      </a:lnTo>
                      <a:lnTo>
                        <a:pt x="110" y="514"/>
                      </a:lnTo>
                      <a:lnTo>
                        <a:pt x="117" y="509"/>
                      </a:lnTo>
                      <a:lnTo>
                        <a:pt x="124" y="507"/>
                      </a:lnTo>
                      <a:lnTo>
                        <a:pt x="133" y="506"/>
                      </a:lnTo>
                      <a:lnTo>
                        <a:pt x="142" y="506"/>
                      </a:lnTo>
                      <a:lnTo>
                        <a:pt x="152" y="506"/>
                      </a:lnTo>
                      <a:lnTo>
                        <a:pt x="162" y="506"/>
                      </a:lnTo>
                      <a:lnTo>
                        <a:pt x="173" y="504"/>
                      </a:lnTo>
                      <a:lnTo>
                        <a:pt x="184" y="502"/>
                      </a:lnTo>
                      <a:lnTo>
                        <a:pt x="182" y="492"/>
                      </a:lnTo>
                      <a:lnTo>
                        <a:pt x="178" y="483"/>
                      </a:lnTo>
                      <a:lnTo>
                        <a:pt x="174" y="477"/>
                      </a:lnTo>
                      <a:lnTo>
                        <a:pt x="169" y="473"/>
                      </a:lnTo>
                      <a:lnTo>
                        <a:pt x="163" y="469"/>
                      </a:lnTo>
                      <a:lnTo>
                        <a:pt x="157" y="468"/>
                      </a:lnTo>
                      <a:lnTo>
                        <a:pt x="150" y="467"/>
                      </a:lnTo>
                      <a:lnTo>
                        <a:pt x="143" y="467"/>
                      </a:lnTo>
                      <a:lnTo>
                        <a:pt x="128" y="468"/>
                      </a:lnTo>
                      <a:lnTo>
                        <a:pt x="113" y="470"/>
                      </a:lnTo>
                      <a:lnTo>
                        <a:pt x="106" y="470"/>
                      </a:lnTo>
                      <a:lnTo>
                        <a:pt x="98" y="469"/>
                      </a:lnTo>
                      <a:lnTo>
                        <a:pt x="91" y="467"/>
                      </a:lnTo>
                      <a:lnTo>
                        <a:pt x="86" y="465"/>
                      </a:lnTo>
                      <a:lnTo>
                        <a:pt x="86" y="446"/>
                      </a:lnTo>
                      <a:lnTo>
                        <a:pt x="86" y="428"/>
                      </a:lnTo>
                      <a:lnTo>
                        <a:pt x="86" y="409"/>
                      </a:lnTo>
                      <a:lnTo>
                        <a:pt x="86" y="391"/>
                      </a:lnTo>
                      <a:lnTo>
                        <a:pt x="94" y="393"/>
                      </a:lnTo>
                      <a:lnTo>
                        <a:pt x="103" y="391"/>
                      </a:lnTo>
                      <a:lnTo>
                        <a:pt x="109" y="390"/>
                      </a:lnTo>
                      <a:lnTo>
                        <a:pt x="114" y="388"/>
                      </a:lnTo>
                      <a:lnTo>
                        <a:pt x="117" y="386"/>
                      </a:lnTo>
                      <a:lnTo>
                        <a:pt x="118" y="384"/>
                      </a:lnTo>
                      <a:lnTo>
                        <a:pt x="116" y="380"/>
                      </a:lnTo>
                      <a:lnTo>
                        <a:pt x="110" y="379"/>
                      </a:lnTo>
                      <a:lnTo>
                        <a:pt x="111" y="373"/>
                      </a:lnTo>
                      <a:lnTo>
                        <a:pt x="114" y="369"/>
                      </a:lnTo>
                      <a:lnTo>
                        <a:pt x="116" y="366"/>
                      </a:lnTo>
                      <a:lnTo>
                        <a:pt x="118" y="365"/>
                      </a:lnTo>
                      <a:lnTo>
                        <a:pt x="120" y="365"/>
                      </a:lnTo>
                      <a:lnTo>
                        <a:pt x="123" y="366"/>
                      </a:lnTo>
                      <a:lnTo>
                        <a:pt x="126" y="367"/>
                      </a:lnTo>
                      <a:lnTo>
                        <a:pt x="129" y="369"/>
                      </a:lnTo>
                      <a:lnTo>
                        <a:pt x="136" y="375"/>
                      </a:lnTo>
                      <a:lnTo>
                        <a:pt x="143" y="379"/>
                      </a:lnTo>
                      <a:lnTo>
                        <a:pt x="147" y="380"/>
                      </a:lnTo>
                      <a:lnTo>
                        <a:pt x="150" y="380"/>
                      </a:lnTo>
                      <a:lnTo>
                        <a:pt x="155" y="380"/>
                      </a:lnTo>
                      <a:lnTo>
                        <a:pt x="159" y="379"/>
                      </a:lnTo>
                      <a:lnTo>
                        <a:pt x="163" y="378"/>
                      </a:lnTo>
                      <a:lnTo>
                        <a:pt x="165" y="377"/>
                      </a:lnTo>
                      <a:lnTo>
                        <a:pt x="166" y="375"/>
                      </a:lnTo>
                      <a:lnTo>
                        <a:pt x="166" y="371"/>
                      </a:lnTo>
                      <a:lnTo>
                        <a:pt x="165" y="363"/>
                      </a:lnTo>
                      <a:lnTo>
                        <a:pt x="162" y="351"/>
                      </a:lnTo>
                      <a:lnTo>
                        <a:pt x="159" y="339"/>
                      </a:lnTo>
                      <a:lnTo>
                        <a:pt x="159" y="326"/>
                      </a:lnTo>
                      <a:lnTo>
                        <a:pt x="160" y="320"/>
                      </a:lnTo>
                      <a:lnTo>
                        <a:pt x="163" y="315"/>
                      </a:lnTo>
                      <a:lnTo>
                        <a:pt x="166" y="310"/>
                      </a:lnTo>
                      <a:lnTo>
                        <a:pt x="172" y="306"/>
                      </a:lnTo>
                      <a:lnTo>
                        <a:pt x="169" y="301"/>
                      </a:lnTo>
                      <a:lnTo>
                        <a:pt x="168" y="298"/>
                      </a:lnTo>
                      <a:lnTo>
                        <a:pt x="165" y="296"/>
                      </a:lnTo>
                      <a:lnTo>
                        <a:pt x="162" y="294"/>
                      </a:lnTo>
                      <a:lnTo>
                        <a:pt x="155" y="290"/>
                      </a:lnTo>
                      <a:lnTo>
                        <a:pt x="147" y="287"/>
                      </a:lnTo>
                      <a:lnTo>
                        <a:pt x="144" y="285"/>
                      </a:lnTo>
                      <a:lnTo>
                        <a:pt x="140" y="284"/>
                      </a:lnTo>
                      <a:lnTo>
                        <a:pt x="137" y="280"/>
                      </a:lnTo>
                      <a:lnTo>
                        <a:pt x="135" y="278"/>
                      </a:lnTo>
                      <a:lnTo>
                        <a:pt x="134" y="274"/>
                      </a:lnTo>
                      <a:lnTo>
                        <a:pt x="133" y="269"/>
                      </a:lnTo>
                      <a:lnTo>
                        <a:pt x="133" y="264"/>
                      </a:lnTo>
                      <a:lnTo>
                        <a:pt x="135" y="257"/>
                      </a:lnTo>
                      <a:lnTo>
                        <a:pt x="130" y="260"/>
                      </a:lnTo>
                      <a:lnTo>
                        <a:pt x="125" y="262"/>
                      </a:lnTo>
                      <a:lnTo>
                        <a:pt x="120" y="265"/>
                      </a:lnTo>
                      <a:lnTo>
                        <a:pt x="114" y="267"/>
                      </a:lnTo>
                      <a:lnTo>
                        <a:pt x="100" y="269"/>
                      </a:lnTo>
                      <a:lnTo>
                        <a:pt x="86" y="269"/>
                      </a:lnTo>
                      <a:lnTo>
                        <a:pt x="86" y="254"/>
                      </a:lnTo>
                      <a:lnTo>
                        <a:pt x="86" y="238"/>
                      </a:lnTo>
                      <a:lnTo>
                        <a:pt x="86" y="223"/>
                      </a:lnTo>
                      <a:lnTo>
                        <a:pt x="86" y="208"/>
                      </a:lnTo>
                      <a:lnTo>
                        <a:pt x="85" y="203"/>
                      </a:lnTo>
                      <a:lnTo>
                        <a:pt x="84" y="201"/>
                      </a:lnTo>
                      <a:lnTo>
                        <a:pt x="81" y="199"/>
                      </a:lnTo>
                      <a:lnTo>
                        <a:pt x="78" y="197"/>
                      </a:lnTo>
                      <a:lnTo>
                        <a:pt x="71" y="195"/>
                      </a:lnTo>
                      <a:lnTo>
                        <a:pt x="64" y="193"/>
                      </a:lnTo>
                      <a:lnTo>
                        <a:pt x="55" y="192"/>
                      </a:lnTo>
                      <a:lnTo>
                        <a:pt x="47" y="191"/>
                      </a:lnTo>
                      <a:lnTo>
                        <a:pt x="44" y="190"/>
                      </a:lnTo>
                      <a:lnTo>
                        <a:pt x="41" y="188"/>
                      </a:lnTo>
                      <a:lnTo>
                        <a:pt x="38" y="186"/>
                      </a:lnTo>
                      <a:lnTo>
                        <a:pt x="37" y="183"/>
                      </a:lnTo>
                      <a:lnTo>
                        <a:pt x="40" y="175"/>
                      </a:lnTo>
                      <a:lnTo>
                        <a:pt x="44" y="166"/>
                      </a:lnTo>
                      <a:lnTo>
                        <a:pt x="46" y="156"/>
                      </a:lnTo>
                      <a:lnTo>
                        <a:pt x="48" y="146"/>
                      </a:lnTo>
                      <a:lnTo>
                        <a:pt x="48" y="136"/>
                      </a:lnTo>
                      <a:lnTo>
                        <a:pt x="48" y="127"/>
                      </a:lnTo>
                      <a:lnTo>
                        <a:pt x="48" y="117"/>
                      </a:lnTo>
                      <a:lnTo>
                        <a:pt x="46" y="108"/>
                      </a:lnTo>
                      <a:lnTo>
                        <a:pt x="44" y="99"/>
                      </a:lnTo>
                      <a:lnTo>
                        <a:pt x="40" y="90"/>
                      </a:lnTo>
                      <a:lnTo>
                        <a:pt x="36" y="83"/>
                      </a:lnTo>
                      <a:lnTo>
                        <a:pt x="30" y="77"/>
                      </a:lnTo>
                      <a:lnTo>
                        <a:pt x="25" y="71"/>
                      </a:lnTo>
                      <a:lnTo>
                        <a:pt x="17" y="65"/>
                      </a:lnTo>
                      <a:lnTo>
                        <a:pt x="9" y="63"/>
                      </a:lnTo>
                      <a:lnTo>
                        <a:pt x="0" y="61"/>
                      </a:lnTo>
                      <a:lnTo>
                        <a:pt x="7" y="53"/>
                      </a:lnTo>
                      <a:lnTo>
                        <a:pt x="16" y="47"/>
                      </a:lnTo>
                      <a:lnTo>
                        <a:pt x="25" y="40"/>
                      </a:lnTo>
                      <a:lnTo>
                        <a:pt x="34" y="33"/>
                      </a:lnTo>
                      <a:lnTo>
                        <a:pt x="42" y="27"/>
                      </a:lnTo>
                      <a:lnTo>
                        <a:pt x="50" y="19"/>
                      </a:lnTo>
                      <a:lnTo>
                        <a:pt x="54" y="14"/>
                      </a:lnTo>
                      <a:lnTo>
                        <a:pt x="56" y="10"/>
                      </a:lnTo>
                      <a:lnTo>
                        <a:pt x="59" y="5"/>
                      </a:lnTo>
                      <a:lnTo>
                        <a:pt x="61" y="0"/>
                      </a:lnTo>
                      <a:lnTo>
                        <a:pt x="89" y="0"/>
                      </a:lnTo>
                      <a:lnTo>
                        <a:pt x="116" y="0"/>
                      </a:lnTo>
                      <a:lnTo>
                        <a:pt x="144" y="0"/>
                      </a:lnTo>
                      <a:lnTo>
                        <a:pt x="172" y="0"/>
                      </a:lnTo>
                      <a:lnTo>
                        <a:pt x="154" y="13"/>
                      </a:lnTo>
                      <a:lnTo>
                        <a:pt x="138" y="28"/>
                      </a:lnTo>
                      <a:lnTo>
                        <a:pt x="124" y="44"/>
                      </a:lnTo>
                      <a:lnTo>
                        <a:pt x="110" y="6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4" name="Freeform 93"/>
                <p:cNvSpPr>
                  <a:spLocks/>
                </p:cNvSpPr>
                <p:nvPr/>
              </p:nvSpPr>
              <p:spPr bwMode="auto">
                <a:xfrm>
                  <a:off x="1244601" y="3041654"/>
                  <a:ext cx="38100" cy="28575"/>
                </a:xfrm>
                <a:custGeom>
                  <a:avLst/>
                  <a:gdLst>
                    <a:gd name="T0" fmla="*/ 82 w 95"/>
                    <a:gd name="T1" fmla="*/ 2 h 75"/>
                    <a:gd name="T2" fmla="*/ 77 w 95"/>
                    <a:gd name="T3" fmla="*/ 8 h 75"/>
                    <a:gd name="T4" fmla="*/ 75 w 95"/>
                    <a:gd name="T5" fmla="*/ 14 h 75"/>
                    <a:gd name="T6" fmla="*/ 73 w 95"/>
                    <a:gd name="T7" fmla="*/ 20 h 75"/>
                    <a:gd name="T8" fmla="*/ 75 w 95"/>
                    <a:gd name="T9" fmla="*/ 27 h 75"/>
                    <a:gd name="T10" fmla="*/ 78 w 95"/>
                    <a:gd name="T11" fmla="*/ 34 h 75"/>
                    <a:gd name="T12" fmla="*/ 82 w 95"/>
                    <a:gd name="T13" fmla="*/ 39 h 75"/>
                    <a:gd name="T14" fmla="*/ 88 w 95"/>
                    <a:gd name="T15" fmla="*/ 45 h 75"/>
                    <a:gd name="T16" fmla="*/ 95 w 95"/>
                    <a:gd name="T17" fmla="*/ 50 h 75"/>
                    <a:gd name="T18" fmla="*/ 90 w 95"/>
                    <a:gd name="T19" fmla="*/ 56 h 75"/>
                    <a:gd name="T20" fmla="*/ 83 w 95"/>
                    <a:gd name="T21" fmla="*/ 61 h 75"/>
                    <a:gd name="T22" fmla="*/ 76 w 95"/>
                    <a:gd name="T23" fmla="*/ 64 h 75"/>
                    <a:gd name="T24" fmla="*/ 68 w 95"/>
                    <a:gd name="T25" fmla="*/ 67 h 75"/>
                    <a:gd name="T26" fmla="*/ 50 w 95"/>
                    <a:gd name="T27" fmla="*/ 71 h 75"/>
                    <a:gd name="T28" fmla="*/ 33 w 95"/>
                    <a:gd name="T29" fmla="*/ 75 h 75"/>
                    <a:gd name="T30" fmla="*/ 33 w 95"/>
                    <a:gd name="T31" fmla="*/ 63 h 75"/>
                    <a:gd name="T32" fmla="*/ 33 w 95"/>
                    <a:gd name="T33" fmla="*/ 50 h 75"/>
                    <a:gd name="T34" fmla="*/ 27 w 95"/>
                    <a:gd name="T35" fmla="*/ 53 h 75"/>
                    <a:gd name="T36" fmla="*/ 22 w 95"/>
                    <a:gd name="T37" fmla="*/ 57 h 75"/>
                    <a:gd name="T38" fmla="*/ 19 w 95"/>
                    <a:gd name="T39" fmla="*/ 59 h 75"/>
                    <a:gd name="T40" fmla="*/ 17 w 95"/>
                    <a:gd name="T41" fmla="*/ 61 h 75"/>
                    <a:gd name="T42" fmla="*/ 13 w 95"/>
                    <a:gd name="T43" fmla="*/ 62 h 75"/>
                    <a:gd name="T44" fmla="*/ 9 w 95"/>
                    <a:gd name="T45" fmla="*/ 63 h 75"/>
                    <a:gd name="T46" fmla="*/ 2 w 95"/>
                    <a:gd name="T47" fmla="*/ 59 h 75"/>
                    <a:gd name="T48" fmla="*/ 0 w 95"/>
                    <a:gd name="T49" fmla="*/ 56 h 75"/>
                    <a:gd name="T50" fmla="*/ 0 w 95"/>
                    <a:gd name="T51" fmla="*/ 55 h 75"/>
                    <a:gd name="T52" fmla="*/ 3 w 95"/>
                    <a:gd name="T53" fmla="*/ 54 h 75"/>
                    <a:gd name="T54" fmla="*/ 12 w 95"/>
                    <a:gd name="T55" fmla="*/ 53 h 75"/>
                    <a:gd name="T56" fmla="*/ 21 w 95"/>
                    <a:gd name="T57" fmla="*/ 50 h 75"/>
                    <a:gd name="T58" fmla="*/ 30 w 95"/>
                    <a:gd name="T59" fmla="*/ 38 h 75"/>
                    <a:gd name="T60" fmla="*/ 43 w 95"/>
                    <a:gd name="T61" fmla="*/ 19 h 75"/>
                    <a:gd name="T62" fmla="*/ 52 w 95"/>
                    <a:gd name="T63" fmla="*/ 12 h 75"/>
                    <a:gd name="T64" fmla="*/ 61 w 95"/>
                    <a:gd name="T65" fmla="*/ 4 h 75"/>
                    <a:gd name="T66" fmla="*/ 67 w 95"/>
                    <a:gd name="T67" fmla="*/ 2 h 75"/>
                    <a:gd name="T68" fmla="*/ 71 w 95"/>
                    <a:gd name="T69" fmla="*/ 0 h 75"/>
                    <a:gd name="T70" fmla="*/ 77 w 95"/>
                    <a:gd name="T71" fmla="*/ 0 h 75"/>
                    <a:gd name="T72" fmla="*/ 82 w 95"/>
                    <a:gd name="T73" fmla="*/ 2 h 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5"/>
                    <a:gd name="T112" fmla="*/ 0 h 75"/>
                    <a:gd name="T113" fmla="*/ 95 w 95"/>
                    <a:gd name="T114" fmla="*/ 75 h 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5" h="75">
                      <a:moveTo>
                        <a:pt x="82" y="2"/>
                      </a:moveTo>
                      <a:lnTo>
                        <a:pt x="77" y="8"/>
                      </a:lnTo>
                      <a:lnTo>
                        <a:pt x="75" y="14"/>
                      </a:lnTo>
                      <a:lnTo>
                        <a:pt x="73" y="20"/>
                      </a:lnTo>
                      <a:lnTo>
                        <a:pt x="75" y="27"/>
                      </a:lnTo>
                      <a:lnTo>
                        <a:pt x="78" y="34"/>
                      </a:lnTo>
                      <a:lnTo>
                        <a:pt x="82" y="39"/>
                      </a:lnTo>
                      <a:lnTo>
                        <a:pt x="88" y="45"/>
                      </a:lnTo>
                      <a:lnTo>
                        <a:pt x="95" y="50"/>
                      </a:lnTo>
                      <a:lnTo>
                        <a:pt x="90" y="56"/>
                      </a:lnTo>
                      <a:lnTo>
                        <a:pt x="83" y="61"/>
                      </a:lnTo>
                      <a:lnTo>
                        <a:pt x="76" y="64"/>
                      </a:lnTo>
                      <a:lnTo>
                        <a:pt x="68" y="67"/>
                      </a:lnTo>
                      <a:lnTo>
                        <a:pt x="50" y="71"/>
                      </a:lnTo>
                      <a:lnTo>
                        <a:pt x="33" y="75"/>
                      </a:lnTo>
                      <a:lnTo>
                        <a:pt x="33" y="63"/>
                      </a:lnTo>
                      <a:lnTo>
                        <a:pt x="33" y="50"/>
                      </a:lnTo>
                      <a:lnTo>
                        <a:pt x="27" y="53"/>
                      </a:lnTo>
                      <a:lnTo>
                        <a:pt x="22" y="57"/>
                      </a:lnTo>
                      <a:lnTo>
                        <a:pt x="19" y="59"/>
                      </a:lnTo>
                      <a:lnTo>
                        <a:pt x="17" y="61"/>
                      </a:lnTo>
                      <a:lnTo>
                        <a:pt x="13" y="62"/>
                      </a:lnTo>
                      <a:lnTo>
                        <a:pt x="9" y="63"/>
                      </a:lnTo>
                      <a:lnTo>
                        <a:pt x="2" y="59"/>
                      </a:lnTo>
                      <a:lnTo>
                        <a:pt x="0" y="56"/>
                      </a:lnTo>
                      <a:lnTo>
                        <a:pt x="0" y="55"/>
                      </a:lnTo>
                      <a:lnTo>
                        <a:pt x="3" y="54"/>
                      </a:lnTo>
                      <a:lnTo>
                        <a:pt x="12" y="53"/>
                      </a:lnTo>
                      <a:lnTo>
                        <a:pt x="21" y="50"/>
                      </a:lnTo>
                      <a:lnTo>
                        <a:pt x="30" y="38"/>
                      </a:lnTo>
                      <a:lnTo>
                        <a:pt x="43" y="19"/>
                      </a:lnTo>
                      <a:lnTo>
                        <a:pt x="52" y="12"/>
                      </a:lnTo>
                      <a:lnTo>
                        <a:pt x="61" y="4"/>
                      </a:lnTo>
                      <a:lnTo>
                        <a:pt x="67" y="2"/>
                      </a:lnTo>
                      <a:lnTo>
                        <a:pt x="71" y="0"/>
                      </a:lnTo>
                      <a:lnTo>
                        <a:pt x="77" y="0"/>
                      </a:lnTo>
                      <a:lnTo>
                        <a:pt x="82"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5" name="Freeform 94"/>
                <p:cNvSpPr>
                  <a:spLocks/>
                </p:cNvSpPr>
                <p:nvPr/>
              </p:nvSpPr>
              <p:spPr bwMode="auto">
                <a:xfrm>
                  <a:off x="7072316" y="3430593"/>
                  <a:ext cx="23813" cy="23813"/>
                </a:xfrm>
                <a:custGeom>
                  <a:avLst/>
                  <a:gdLst>
                    <a:gd name="T0" fmla="*/ 12 w 61"/>
                    <a:gd name="T1" fmla="*/ 12 h 61"/>
                    <a:gd name="T2" fmla="*/ 15 w 61"/>
                    <a:gd name="T3" fmla="*/ 6 h 61"/>
                    <a:gd name="T4" fmla="*/ 20 w 61"/>
                    <a:gd name="T5" fmla="*/ 4 h 61"/>
                    <a:gd name="T6" fmla="*/ 24 w 61"/>
                    <a:gd name="T7" fmla="*/ 3 h 61"/>
                    <a:gd name="T8" fmla="*/ 29 w 61"/>
                    <a:gd name="T9" fmla="*/ 4 h 61"/>
                    <a:gd name="T10" fmla="*/ 34 w 61"/>
                    <a:gd name="T11" fmla="*/ 5 h 61"/>
                    <a:gd name="T12" fmla="*/ 42 w 61"/>
                    <a:gd name="T13" fmla="*/ 5 h 61"/>
                    <a:gd name="T14" fmla="*/ 50 w 61"/>
                    <a:gd name="T15" fmla="*/ 3 h 61"/>
                    <a:gd name="T16" fmla="*/ 61 w 61"/>
                    <a:gd name="T17" fmla="*/ 0 h 61"/>
                    <a:gd name="T18" fmla="*/ 57 w 61"/>
                    <a:gd name="T19" fmla="*/ 11 h 61"/>
                    <a:gd name="T20" fmla="*/ 53 w 61"/>
                    <a:gd name="T21" fmla="*/ 22 h 61"/>
                    <a:gd name="T22" fmla="*/ 49 w 61"/>
                    <a:gd name="T23" fmla="*/ 33 h 61"/>
                    <a:gd name="T24" fmla="*/ 43 w 61"/>
                    <a:gd name="T25" fmla="*/ 43 h 61"/>
                    <a:gd name="T26" fmla="*/ 40 w 61"/>
                    <a:gd name="T27" fmla="*/ 48 h 61"/>
                    <a:gd name="T28" fmla="*/ 37 w 61"/>
                    <a:gd name="T29" fmla="*/ 51 h 61"/>
                    <a:gd name="T30" fmla="*/ 32 w 61"/>
                    <a:gd name="T31" fmla="*/ 54 h 61"/>
                    <a:gd name="T32" fmla="*/ 26 w 61"/>
                    <a:gd name="T33" fmla="*/ 56 h 61"/>
                    <a:gd name="T34" fmla="*/ 21 w 61"/>
                    <a:gd name="T35" fmla="*/ 59 h 61"/>
                    <a:gd name="T36" fmla="*/ 14 w 61"/>
                    <a:gd name="T37" fmla="*/ 60 h 61"/>
                    <a:gd name="T38" fmla="*/ 8 w 61"/>
                    <a:gd name="T39" fmla="*/ 61 h 61"/>
                    <a:gd name="T40" fmla="*/ 0 w 61"/>
                    <a:gd name="T41" fmla="*/ 61 h 61"/>
                    <a:gd name="T42" fmla="*/ 0 w 61"/>
                    <a:gd name="T43" fmla="*/ 58 h 61"/>
                    <a:gd name="T44" fmla="*/ 1 w 61"/>
                    <a:gd name="T45" fmla="*/ 54 h 61"/>
                    <a:gd name="T46" fmla="*/ 3 w 61"/>
                    <a:gd name="T47" fmla="*/ 51 h 61"/>
                    <a:gd name="T48" fmla="*/ 5 w 61"/>
                    <a:gd name="T49" fmla="*/ 48 h 61"/>
                    <a:gd name="T50" fmla="*/ 12 w 61"/>
                    <a:gd name="T51" fmla="*/ 41 h 61"/>
                    <a:gd name="T52" fmla="*/ 19 w 61"/>
                    <a:gd name="T53" fmla="*/ 34 h 61"/>
                    <a:gd name="T54" fmla="*/ 22 w 61"/>
                    <a:gd name="T55" fmla="*/ 31 h 61"/>
                    <a:gd name="T56" fmla="*/ 24 w 61"/>
                    <a:gd name="T57" fmla="*/ 28 h 61"/>
                    <a:gd name="T58" fmla="*/ 25 w 61"/>
                    <a:gd name="T59" fmla="*/ 25 h 61"/>
                    <a:gd name="T60" fmla="*/ 25 w 61"/>
                    <a:gd name="T61" fmla="*/ 22 h 61"/>
                    <a:gd name="T62" fmla="*/ 24 w 61"/>
                    <a:gd name="T63" fmla="*/ 19 h 61"/>
                    <a:gd name="T64" fmla="*/ 22 w 61"/>
                    <a:gd name="T65" fmla="*/ 16 h 61"/>
                    <a:gd name="T66" fmla="*/ 18 w 61"/>
                    <a:gd name="T67" fmla="*/ 14 h 61"/>
                    <a:gd name="T68" fmla="*/ 12 w 61"/>
                    <a:gd name="T69" fmla="*/ 12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
                    <a:gd name="T106" fmla="*/ 0 h 61"/>
                    <a:gd name="T107" fmla="*/ 61 w 61"/>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 h="61">
                      <a:moveTo>
                        <a:pt x="12" y="12"/>
                      </a:moveTo>
                      <a:lnTo>
                        <a:pt x="15" y="6"/>
                      </a:lnTo>
                      <a:lnTo>
                        <a:pt x="20" y="4"/>
                      </a:lnTo>
                      <a:lnTo>
                        <a:pt x="24" y="3"/>
                      </a:lnTo>
                      <a:lnTo>
                        <a:pt x="29" y="4"/>
                      </a:lnTo>
                      <a:lnTo>
                        <a:pt x="34" y="5"/>
                      </a:lnTo>
                      <a:lnTo>
                        <a:pt x="42" y="5"/>
                      </a:lnTo>
                      <a:lnTo>
                        <a:pt x="50" y="3"/>
                      </a:lnTo>
                      <a:lnTo>
                        <a:pt x="61" y="0"/>
                      </a:lnTo>
                      <a:lnTo>
                        <a:pt x="57" y="11"/>
                      </a:lnTo>
                      <a:lnTo>
                        <a:pt x="53" y="22"/>
                      </a:lnTo>
                      <a:lnTo>
                        <a:pt x="49" y="33"/>
                      </a:lnTo>
                      <a:lnTo>
                        <a:pt x="43" y="43"/>
                      </a:lnTo>
                      <a:lnTo>
                        <a:pt x="40" y="48"/>
                      </a:lnTo>
                      <a:lnTo>
                        <a:pt x="37" y="51"/>
                      </a:lnTo>
                      <a:lnTo>
                        <a:pt x="32" y="54"/>
                      </a:lnTo>
                      <a:lnTo>
                        <a:pt x="26" y="56"/>
                      </a:lnTo>
                      <a:lnTo>
                        <a:pt x="21" y="59"/>
                      </a:lnTo>
                      <a:lnTo>
                        <a:pt x="14" y="60"/>
                      </a:lnTo>
                      <a:lnTo>
                        <a:pt x="8" y="61"/>
                      </a:lnTo>
                      <a:lnTo>
                        <a:pt x="0" y="61"/>
                      </a:lnTo>
                      <a:lnTo>
                        <a:pt x="0" y="58"/>
                      </a:lnTo>
                      <a:lnTo>
                        <a:pt x="1" y="54"/>
                      </a:lnTo>
                      <a:lnTo>
                        <a:pt x="3" y="51"/>
                      </a:lnTo>
                      <a:lnTo>
                        <a:pt x="5" y="48"/>
                      </a:lnTo>
                      <a:lnTo>
                        <a:pt x="12" y="41"/>
                      </a:lnTo>
                      <a:lnTo>
                        <a:pt x="19" y="34"/>
                      </a:lnTo>
                      <a:lnTo>
                        <a:pt x="22" y="31"/>
                      </a:lnTo>
                      <a:lnTo>
                        <a:pt x="24" y="28"/>
                      </a:lnTo>
                      <a:lnTo>
                        <a:pt x="25" y="25"/>
                      </a:lnTo>
                      <a:lnTo>
                        <a:pt x="25" y="22"/>
                      </a:lnTo>
                      <a:lnTo>
                        <a:pt x="24" y="19"/>
                      </a:lnTo>
                      <a:lnTo>
                        <a:pt x="22" y="16"/>
                      </a:lnTo>
                      <a:lnTo>
                        <a:pt x="18" y="14"/>
                      </a:lnTo>
                      <a:lnTo>
                        <a:pt x="12"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6" name="Freeform 95"/>
                <p:cNvSpPr>
                  <a:spLocks/>
                </p:cNvSpPr>
                <p:nvPr/>
              </p:nvSpPr>
              <p:spPr bwMode="auto">
                <a:xfrm>
                  <a:off x="6464302" y="4202118"/>
                  <a:ext cx="190500" cy="214314"/>
                </a:xfrm>
                <a:custGeom>
                  <a:avLst/>
                  <a:gdLst>
                    <a:gd name="T0" fmla="*/ 390 w 479"/>
                    <a:gd name="T1" fmla="*/ 0 h 537"/>
                    <a:gd name="T2" fmla="*/ 419 w 479"/>
                    <a:gd name="T3" fmla="*/ 31 h 537"/>
                    <a:gd name="T4" fmla="*/ 451 w 479"/>
                    <a:gd name="T5" fmla="*/ 56 h 537"/>
                    <a:gd name="T6" fmla="*/ 477 w 479"/>
                    <a:gd name="T7" fmla="*/ 82 h 537"/>
                    <a:gd name="T8" fmla="*/ 460 w 479"/>
                    <a:gd name="T9" fmla="*/ 121 h 537"/>
                    <a:gd name="T10" fmla="*/ 437 w 479"/>
                    <a:gd name="T11" fmla="*/ 132 h 537"/>
                    <a:gd name="T12" fmla="*/ 431 w 479"/>
                    <a:gd name="T13" fmla="*/ 177 h 537"/>
                    <a:gd name="T14" fmla="*/ 422 w 479"/>
                    <a:gd name="T15" fmla="*/ 205 h 537"/>
                    <a:gd name="T16" fmla="*/ 428 w 479"/>
                    <a:gd name="T17" fmla="*/ 220 h 537"/>
                    <a:gd name="T18" fmla="*/ 442 w 479"/>
                    <a:gd name="T19" fmla="*/ 244 h 537"/>
                    <a:gd name="T20" fmla="*/ 442 w 479"/>
                    <a:gd name="T21" fmla="*/ 267 h 537"/>
                    <a:gd name="T22" fmla="*/ 460 w 479"/>
                    <a:gd name="T23" fmla="*/ 280 h 537"/>
                    <a:gd name="T24" fmla="*/ 463 w 479"/>
                    <a:gd name="T25" fmla="*/ 303 h 537"/>
                    <a:gd name="T26" fmla="*/ 437 w 479"/>
                    <a:gd name="T27" fmla="*/ 332 h 537"/>
                    <a:gd name="T28" fmla="*/ 413 w 479"/>
                    <a:gd name="T29" fmla="*/ 334 h 537"/>
                    <a:gd name="T30" fmla="*/ 412 w 479"/>
                    <a:gd name="T31" fmla="*/ 366 h 537"/>
                    <a:gd name="T32" fmla="*/ 393 w 479"/>
                    <a:gd name="T33" fmla="*/ 414 h 537"/>
                    <a:gd name="T34" fmla="*/ 361 w 479"/>
                    <a:gd name="T35" fmla="*/ 439 h 537"/>
                    <a:gd name="T36" fmla="*/ 351 w 479"/>
                    <a:gd name="T37" fmla="*/ 463 h 537"/>
                    <a:gd name="T38" fmla="*/ 335 w 479"/>
                    <a:gd name="T39" fmla="*/ 466 h 537"/>
                    <a:gd name="T40" fmla="*/ 336 w 479"/>
                    <a:gd name="T41" fmla="*/ 492 h 537"/>
                    <a:gd name="T42" fmla="*/ 331 w 479"/>
                    <a:gd name="T43" fmla="*/ 529 h 537"/>
                    <a:gd name="T44" fmla="*/ 293 w 479"/>
                    <a:gd name="T45" fmla="*/ 536 h 537"/>
                    <a:gd name="T46" fmla="*/ 251 w 479"/>
                    <a:gd name="T47" fmla="*/ 517 h 537"/>
                    <a:gd name="T48" fmla="*/ 210 w 479"/>
                    <a:gd name="T49" fmla="*/ 500 h 537"/>
                    <a:gd name="T50" fmla="*/ 198 w 479"/>
                    <a:gd name="T51" fmla="*/ 516 h 537"/>
                    <a:gd name="T52" fmla="*/ 183 w 479"/>
                    <a:gd name="T53" fmla="*/ 524 h 537"/>
                    <a:gd name="T54" fmla="*/ 154 w 479"/>
                    <a:gd name="T55" fmla="*/ 498 h 537"/>
                    <a:gd name="T56" fmla="*/ 114 w 479"/>
                    <a:gd name="T57" fmla="*/ 502 h 537"/>
                    <a:gd name="T58" fmla="*/ 94 w 479"/>
                    <a:gd name="T59" fmla="*/ 487 h 537"/>
                    <a:gd name="T60" fmla="*/ 85 w 479"/>
                    <a:gd name="T61" fmla="*/ 478 h 537"/>
                    <a:gd name="T62" fmla="*/ 56 w 479"/>
                    <a:gd name="T63" fmla="*/ 463 h 537"/>
                    <a:gd name="T64" fmla="*/ 36 w 479"/>
                    <a:gd name="T65" fmla="*/ 422 h 537"/>
                    <a:gd name="T66" fmla="*/ 14 w 479"/>
                    <a:gd name="T67" fmla="*/ 406 h 537"/>
                    <a:gd name="T68" fmla="*/ 25 w 479"/>
                    <a:gd name="T69" fmla="*/ 379 h 537"/>
                    <a:gd name="T70" fmla="*/ 21 w 479"/>
                    <a:gd name="T71" fmla="*/ 356 h 537"/>
                    <a:gd name="T72" fmla="*/ 14 w 479"/>
                    <a:gd name="T73" fmla="*/ 365 h 537"/>
                    <a:gd name="T74" fmla="*/ 0 w 479"/>
                    <a:gd name="T75" fmla="*/ 336 h 537"/>
                    <a:gd name="T76" fmla="*/ 1 w 479"/>
                    <a:gd name="T77" fmla="*/ 267 h 537"/>
                    <a:gd name="T78" fmla="*/ 84 w 479"/>
                    <a:gd name="T79" fmla="*/ 265 h 537"/>
                    <a:gd name="T80" fmla="*/ 126 w 479"/>
                    <a:gd name="T81" fmla="*/ 240 h 537"/>
                    <a:gd name="T82" fmla="*/ 129 w 479"/>
                    <a:gd name="T83" fmla="*/ 220 h 537"/>
                    <a:gd name="T84" fmla="*/ 146 w 479"/>
                    <a:gd name="T85" fmla="*/ 202 h 537"/>
                    <a:gd name="T86" fmla="*/ 212 w 479"/>
                    <a:gd name="T87" fmla="*/ 167 h 537"/>
                    <a:gd name="T88" fmla="*/ 210 w 479"/>
                    <a:gd name="T89" fmla="*/ 157 h 537"/>
                    <a:gd name="T90" fmla="*/ 250 w 479"/>
                    <a:gd name="T91" fmla="*/ 136 h 537"/>
                    <a:gd name="T92" fmla="*/ 289 w 479"/>
                    <a:gd name="T93" fmla="*/ 131 h 537"/>
                    <a:gd name="T94" fmla="*/ 293 w 479"/>
                    <a:gd name="T95" fmla="*/ 112 h 537"/>
                    <a:gd name="T96" fmla="*/ 320 w 479"/>
                    <a:gd name="T97" fmla="*/ 96 h 537"/>
                    <a:gd name="T98" fmla="*/ 336 w 479"/>
                    <a:gd name="T99" fmla="*/ 70 h 537"/>
                    <a:gd name="T100" fmla="*/ 343 w 479"/>
                    <a:gd name="T101" fmla="*/ 42 h 537"/>
                    <a:gd name="T102" fmla="*/ 368 w 479"/>
                    <a:gd name="T103" fmla="*/ 26 h 537"/>
                    <a:gd name="T104" fmla="*/ 393 w 479"/>
                    <a:gd name="T105" fmla="*/ 10 h 53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79"/>
                    <a:gd name="T160" fmla="*/ 0 h 537"/>
                    <a:gd name="T161" fmla="*/ 479 w 479"/>
                    <a:gd name="T162" fmla="*/ 537 h 53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79" h="537">
                      <a:moveTo>
                        <a:pt x="381" y="10"/>
                      </a:moveTo>
                      <a:lnTo>
                        <a:pt x="383" y="4"/>
                      </a:lnTo>
                      <a:lnTo>
                        <a:pt x="385" y="1"/>
                      </a:lnTo>
                      <a:lnTo>
                        <a:pt x="388" y="0"/>
                      </a:lnTo>
                      <a:lnTo>
                        <a:pt x="390" y="0"/>
                      </a:lnTo>
                      <a:lnTo>
                        <a:pt x="395" y="4"/>
                      </a:lnTo>
                      <a:lnTo>
                        <a:pt x="401" y="11"/>
                      </a:lnTo>
                      <a:lnTo>
                        <a:pt x="408" y="19"/>
                      </a:lnTo>
                      <a:lnTo>
                        <a:pt x="414" y="28"/>
                      </a:lnTo>
                      <a:lnTo>
                        <a:pt x="419" y="31"/>
                      </a:lnTo>
                      <a:lnTo>
                        <a:pt x="422" y="33"/>
                      </a:lnTo>
                      <a:lnTo>
                        <a:pt x="425" y="34"/>
                      </a:lnTo>
                      <a:lnTo>
                        <a:pt x="430" y="34"/>
                      </a:lnTo>
                      <a:lnTo>
                        <a:pt x="441" y="44"/>
                      </a:lnTo>
                      <a:lnTo>
                        <a:pt x="451" y="56"/>
                      </a:lnTo>
                      <a:lnTo>
                        <a:pt x="457" y="61"/>
                      </a:lnTo>
                      <a:lnTo>
                        <a:pt x="463" y="66"/>
                      </a:lnTo>
                      <a:lnTo>
                        <a:pt x="470" y="69"/>
                      </a:lnTo>
                      <a:lnTo>
                        <a:pt x="479" y="71"/>
                      </a:lnTo>
                      <a:lnTo>
                        <a:pt x="477" y="82"/>
                      </a:lnTo>
                      <a:lnTo>
                        <a:pt x="473" y="93"/>
                      </a:lnTo>
                      <a:lnTo>
                        <a:pt x="470" y="105"/>
                      </a:lnTo>
                      <a:lnTo>
                        <a:pt x="467" y="113"/>
                      </a:lnTo>
                      <a:lnTo>
                        <a:pt x="463" y="118"/>
                      </a:lnTo>
                      <a:lnTo>
                        <a:pt x="460" y="121"/>
                      </a:lnTo>
                      <a:lnTo>
                        <a:pt x="457" y="125"/>
                      </a:lnTo>
                      <a:lnTo>
                        <a:pt x="453" y="128"/>
                      </a:lnTo>
                      <a:lnTo>
                        <a:pt x="448" y="130"/>
                      </a:lnTo>
                      <a:lnTo>
                        <a:pt x="443" y="131"/>
                      </a:lnTo>
                      <a:lnTo>
                        <a:pt x="437" y="132"/>
                      </a:lnTo>
                      <a:lnTo>
                        <a:pt x="430" y="132"/>
                      </a:lnTo>
                      <a:lnTo>
                        <a:pt x="429" y="141"/>
                      </a:lnTo>
                      <a:lnTo>
                        <a:pt x="429" y="152"/>
                      </a:lnTo>
                      <a:lnTo>
                        <a:pt x="430" y="165"/>
                      </a:lnTo>
                      <a:lnTo>
                        <a:pt x="431" y="177"/>
                      </a:lnTo>
                      <a:lnTo>
                        <a:pt x="432" y="188"/>
                      </a:lnTo>
                      <a:lnTo>
                        <a:pt x="430" y="197"/>
                      </a:lnTo>
                      <a:lnTo>
                        <a:pt x="429" y="200"/>
                      </a:lnTo>
                      <a:lnTo>
                        <a:pt x="425" y="202"/>
                      </a:lnTo>
                      <a:lnTo>
                        <a:pt x="422" y="205"/>
                      </a:lnTo>
                      <a:lnTo>
                        <a:pt x="418" y="206"/>
                      </a:lnTo>
                      <a:lnTo>
                        <a:pt x="418" y="210"/>
                      </a:lnTo>
                      <a:lnTo>
                        <a:pt x="420" y="215"/>
                      </a:lnTo>
                      <a:lnTo>
                        <a:pt x="423" y="218"/>
                      </a:lnTo>
                      <a:lnTo>
                        <a:pt x="428" y="220"/>
                      </a:lnTo>
                      <a:lnTo>
                        <a:pt x="437" y="226"/>
                      </a:lnTo>
                      <a:lnTo>
                        <a:pt x="442" y="230"/>
                      </a:lnTo>
                      <a:lnTo>
                        <a:pt x="443" y="235"/>
                      </a:lnTo>
                      <a:lnTo>
                        <a:pt x="443" y="239"/>
                      </a:lnTo>
                      <a:lnTo>
                        <a:pt x="442" y="244"/>
                      </a:lnTo>
                      <a:lnTo>
                        <a:pt x="442" y="249"/>
                      </a:lnTo>
                      <a:lnTo>
                        <a:pt x="441" y="254"/>
                      </a:lnTo>
                      <a:lnTo>
                        <a:pt x="441" y="258"/>
                      </a:lnTo>
                      <a:lnTo>
                        <a:pt x="441" y="263"/>
                      </a:lnTo>
                      <a:lnTo>
                        <a:pt x="442" y="267"/>
                      </a:lnTo>
                      <a:lnTo>
                        <a:pt x="445" y="270"/>
                      </a:lnTo>
                      <a:lnTo>
                        <a:pt x="449" y="274"/>
                      </a:lnTo>
                      <a:lnTo>
                        <a:pt x="452" y="276"/>
                      </a:lnTo>
                      <a:lnTo>
                        <a:pt x="456" y="278"/>
                      </a:lnTo>
                      <a:lnTo>
                        <a:pt x="460" y="280"/>
                      </a:lnTo>
                      <a:lnTo>
                        <a:pt x="462" y="283"/>
                      </a:lnTo>
                      <a:lnTo>
                        <a:pt x="466" y="287"/>
                      </a:lnTo>
                      <a:lnTo>
                        <a:pt x="467" y="291"/>
                      </a:lnTo>
                      <a:lnTo>
                        <a:pt x="466" y="297"/>
                      </a:lnTo>
                      <a:lnTo>
                        <a:pt x="463" y="303"/>
                      </a:lnTo>
                      <a:lnTo>
                        <a:pt x="461" y="308"/>
                      </a:lnTo>
                      <a:lnTo>
                        <a:pt x="458" y="313"/>
                      </a:lnTo>
                      <a:lnTo>
                        <a:pt x="450" y="322"/>
                      </a:lnTo>
                      <a:lnTo>
                        <a:pt x="441" y="328"/>
                      </a:lnTo>
                      <a:lnTo>
                        <a:pt x="437" y="332"/>
                      </a:lnTo>
                      <a:lnTo>
                        <a:pt x="432" y="333"/>
                      </a:lnTo>
                      <a:lnTo>
                        <a:pt x="428" y="335"/>
                      </a:lnTo>
                      <a:lnTo>
                        <a:pt x="422" y="335"/>
                      </a:lnTo>
                      <a:lnTo>
                        <a:pt x="418" y="335"/>
                      </a:lnTo>
                      <a:lnTo>
                        <a:pt x="413" y="334"/>
                      </a:lnTo>
                      <a:lnTo>
                        <a:pt x="409" y="332"/>
                      </a:lnTo>
                      <a:lnTo>
                        <a:pt x="405" y="328"/>
                      </a:lnTo>
                      <a:lnTo>
                        <a:pt x="409" y="346"/>
                      </a:lnTo>
                      <a:lnTo>
                        <a:pt x="412" y="360"/>
                      </a:lnTo>
                      <a:lnTo>
                        <a:pt x="412" y="366"/>
                      </a:lnTo>
                      <a:lnTo>
                        <a:pt x="409" y="373"/>
                      </a:lnTo>
                      <a:lnTo>
                        <a:pt x="403" y="381"/>
                      </a:lnTo>
                      <a:lnTo>
                        <a:pt x="393" y="389"/>
                      </a:lnTo>
                      <a:lnTo>
                        <a:pt x="393" y="402"/>
                      </a:lnTo>
                      <a:lnTo>
                        <a:pt x="393" y="414"/>
                      </a:lnTo>
                      <a:lnTo>
                        <a:pt x="381" y="414"/>
                      </a:lnTo>
                      <a:lnTo>
                        <a:pt x="369" y="414"/>
                      </a:lnTo>
                      <a:lnTo>
                        <a:pt x="365" y="421"/>
                      </a:lnTo>
                      <a:lnTo>
                        <a:pt x="363" y="429"/>
                      </a:lnTo>
                      <a:lnTo>
                        <a:pt x="361" y="439"/>
                      </a:lnTo>
                      <a:lnTo>
                        <a:pt x="359" y="448"/>
                      </a:lnTo>
                      <a:lnTo>
                        <a:pt x="358" y="453"/>
                      </a:lnTo>
                      <a:lnTo>
                        <a:pt x="355" y="457"/>
                      </a:lnTo>
                      <a:lnTo>
                        <a:pt x="353" y="460"/>
                      </a:lnTo>
                      <a:lnTo>
                        <a:pt x="351" y="463"/>
                      </a:lnTo>
                      <a:lnTo>
                        <a:pt x="348" y="464"/>
                      </a:lnTo>
                      <a:lnTo>
                        <a:pt x="343" y="465"/>
                      </a:lnTo>
                      <a:lnTo>
                        <a:pt x="338" y="464"/>
                      </a:lnTo>
                      <a:lnTo>
                        <a:pt x="332" y="463"/>
                      </a:lnTo>
                      <a:lnTo>
                        <a:pt x="335" y="466"/>
                      </a:lnTo>
                      <a:lnTo>
                        <a:pt x="339" y="471"/>
                      </a:lnTo>
                      <a:lnTo>
                        <a:pt x="340" y="474"/>
                      </a:lnTo>
                      <a:lnTo>
                        <a:pt x="340" y="477"/>
                      </a:lnTo>
                      <a:lnTo>
                        <a:pt x="340" y="484"/>
                      </a:lnTo>
                      <a:lnTo>
                        <a:pt x="336" y="492"/>
                      </a:lnTo>
                      <a:lnTo>
                        <a:pt x="334" y="500"/>
                      </a:lnTo>
                      <a:lnTo>
                        <a:pt x="331" y="510"/>
                      </a:lnTo>
                      <a:lnTo>
                        <a:pt x="331" y="515"/>
                      </a:lnTo>
                      <a:lnTo>
                        <a:pt x="330" y="522"/>
                      </a:lnTo>
                      <a:lnTo>
                        <a:pt x="331" y="529"/>
                      </a:lnTo>
                      <a:lnTo>
                        <a:pt x="332" y="536"/>
                      </a:lnTo>
                      <a:lnTo>
                        <a:pt x="321" y="537"/>
                      </a:lnTo>
                      <a:lnTo>
                        <a:pt x="311" y="537"/>
                      </a:lnTo>
                      <a:lnTo>
                        <a:pt x="301" y="537"/>
                      </a:lnTo>
                      <a:lnTo>
                        <a:pt x="293" y="536"/>
                      </a:lnTo>
                      <a:lnTo>
                        <a:pt x="284" y="534"/>
                      </a:lnTo>
                      <a:lnTo>
                        <a:pt x="277" y="531"/>
                      </a:lnTo>
                      <a:lnTo>
                        <a:pt x="271" y="529"/>
                      </a:lnTo>
                      <a:lnTo>
                        <a:pt x="264" y="525"/>
                      </a:lnTo>
                      <a:lnTo>
                        <a:pt x="251" y="517"/>
                      </a:lnTo>
                      <a:lnTo>
                        <a:pt x="238" y="511"/>
                      </a:lnTo>
                      <a:lnTo>
                        <a:pt x="232" y="507"/>
                      </a:lnTo>
                      <a:lnTo>
                        <a:pt x="225" y="504"/>
                      </a:lnTo>
                      <a:lnTo>
                        <a:pt x="217" y="502"/>
                      </a:lnTo>
                      <a:lnTo>
                        <a:pt x="210" y="500"/>
                      </a:lnTo>
                      <a:lnTo>
                        <a:pt x="206" y="500"/>
                      </a:lnTo>
                      <a:lnTo>
                        <a:pt x="203" y="502"/>
                      </a:lnTo>
                      <a:lnTo>
                        <a:pt x="202" y="505"/>
                      </a:lnTo>
                      <a:lnTo>
                        <a:pt x="200" y="508"/>
                      </a:lnTo>
                      <a:lnTo>
                        <a:pt x="198" y="516"/>
                      </a:lnTo>
                      <a:lnTo>
                        <a:pt x="197" y="524"/>
                      </a:lnTo>
                      <a:lnTo>
                        <a:pt x="193" y="525"/>
                      </a:lnTo>
                      <a:lnTo>
                        <a:pt x="190" y="526"/>
                      </a:lnTo>
                      <a:lnTo>
                        <a:pt x="186" y="525"/>
                      </a:lnTo>
                      <a:lnTo>
                        <a:pt x="183" y="524"/>
                      </a:lnTo>
                      <a:lnTo>
                        <a:pt x="177" y="521"/>
                      </a:lnTo>
                      <a:lnTo>
                        <a:pt x="174" y="516"/>
                      </a:lnTo>
                      <a:lnTo>
                        <a:pt x="167" y="506"/>
                      </a:lnTo>
                      <a:lnTo>
                        <a:pt x="161" y="500"/>
                      </a:lnTo>
                      <a:lnTo>
                        <a:pt x="154" y="498"/>
                      </a:lnTo>
                      <a:lnTo>
                        <a:pt x="146" y="497"/>
                      </a:lnTo>
                      <a:lnTo>
                        <a:pt x="138" y="498"/>
                      </a:lnTo>
                      <a:lnTo>
                        <a:pt x="129" y="500"/>
                      </a:lnTo>
                      <a:lnTo>
                        <a:pt x="122" y="501"/>
                      </a:lnTo>
                      <a:lnTo>
                        <a:pt x="114" y="502"/>
                      </a:lnTo>
                      <a:lnTo>
                        <a:pt x="106" y="501"/>
                      </a:lnTo>
                      <a:lnTo>
                        <a:pt x="99" y="500"/>
                      </a:lnTo>
                      <a:lnTo>
                        <a:pt x="97" y="496"/>
                      </a:lnTo>
                      <a:lnTo>
                        <a:pt x="95" y="492"/>
                      </a:lnTo>
                      <a:lnTo>
                        <a:pt x="94" y="487"/>
                      </a:lnTo>
                      <a:lnTo>
                        <a:pt x="93" y="483"/>
                      </a:lnTo>
                      <a:lnTo>
                        <a:pt x="92" y="481"/>
                      </a:lnTo>
                      <a:lnTo>
                        <a:pt x="90" y="480"/>
                      </a:lnTo>
                      <a:lnTo>
                        <a:pt x="88" y="478"/>
                      </a:lnTo>
                      <a:lnTo>
                        <a:pt x="85" y="478"/>
                      </a:lnTo>
                      <a:lnTo>
                        <a:pt x="80" y="478"/>
                      </a:lnTo>
                      <a:lnTo>
                        <a:pt x="76" y="481"/>
                      </a:lnTo>
                      <a:lnTo>
                        <a:pt x="70" y="483"/>
                      </a:lnTo>
                      <a:lnTo>
                        <a:pt x="63" y="487"/>
                      </a:lnTo>
                      <a:lnTo>
                        <a:pt x="56" y="463"/>
                      </a:lnTo>
                      <a:lnTo>
                        <a:pt x="48" y="441"/>
                      </a:lnTo>
                      <a:lnTo>
                        <a:pt x="46" y="435"/>
                      </a:lnTo>
                      <a:lnTo>
                        <a:pt x="44" y="431"/>
                      </a:lnTo>
                      <a:lnTo>
                        <a:pt x="40" y="426"/>
                      </a:lnTo>
                      <a:lnTo>
                        <a:pt x="36" y="422"/>
                      </a:lnTo>
                      <a:lnTo>
                        <a:pt x="31" y="419"/>
                      </a:lnTo>
                      <a:lnTo>
                        <a:pt x="26" y="416"/>
                      </a:lnTo>
                      <a:lnTo>
                        <a:pt x="20" y="415"/>
                      </a:lnTo>
                      <a:lnTo>
                        <a:pt x="14" y="414"/>
                      </a:lnTo>
                      <a:lnTo>
                        <a:pt x="14" y="406"/>
                      </a:lnTo>
                      <a:lnTo>
                        <a:pt x="16" y="401"/>
                      </a:lnTo>
                      <a:lnTo>
                        <a:pt x="18" y="395"/>
                      </a:lnTo>
                      <a:lnTo>
                        <a:pt x="20" y="389"/>
                      </a:lnTo>
                      <a:lnTo>
                        <a:pt x="23" y="385"/>
                      </a:lnTo>
                      <a:lnTo>
                        <a:pt x="25" y="379"/>
                      </a:lnTo>
                      <a:lnTo>
                        <a:pt x="26" y="373"/>
                      </a:lnTo>
                      <a:lnTo>
                        <a:pt x="26" y="365"/>
                      </a:lnTo>
                      <a:lnTo>
                        <a:pt x="26" y="359"/>
                      </a:lnTo>
                      <a:lnTo>
                        <a:pt x="24" y="357"/>
                      </a:lnTo>
                      <a:lnTo>
                        <a:pt x="21" y="356"/>
                      </a:lnTo>
                      <a:lnTo>
                        <a:pt x="19" y="357"/>
                      </a:lnTo>
                      <a:lnTo>
                        <a:pt x="16" y="359"/>
                      </a:lnTo>
                      <a:lnTo>
                        <a:pt x="15" y="362"/>
                      </a:lnTo>
                      <a:lnTo>
                        <a:pt x="14" y="364"/>
                      </a:lnTo>
                      <a:lnTo>
                        <a:pt x="14" y="365"/>
                      </a:lnTo>
                      <a:lnTo>
                        <a:pt x="9" y="360"/>
                      </a:lnTo>
                      <a:lnTo>
                        <a:pt x="6" y="356"/>
                      </a:lnTo>
                      <a:lnTo>
                        <a:pt x="4" y="352"/>
                      </a:lnTo>
                      <a:lnTo>
                        <a:pt x="1" y="346"/>
                      </a:lnTo>
                      <a:lnTo>
                        <a:pt x="0" y="336"/>
                      </a:lnTo>
                      <a:lnTo>
                        <a:pt x="0" y="324"/>
                      </a:lnTo>
                      <a:lnTo>
                        <a:pt x="1" y="310"/>
                      </a:lnTo>
                      <a:lnTo>
                        <a:pt x="3" y="297"/>
                      </a:lnTo>
                      <a:lnTo>
                        <a:pt x="3" y="283"/>
                      </a:lnTo>
                      <a:lnTo>
                        <a:pt x="1" y="267"/>
                      </a:lnTo>
                      <a:lnTo>
                        <a:pt x="19" y="267"/>
                      </a:lnTo>
                      <a:lnTo>
                        <a:pt x="36" y="268"/>
                      </a:lnTo>
                      <a:lnTo>
                        <a:pt x="53" y="267"/>
                      </a:lnTo>
                      <a:lnTo>
                        <a:pt x="68" y="266"/>
                      </a:lnTo>
                      <a:lnTo>
                        <a:pt x="84" y="265"/>
                      </a:lnTo>
                      <a:lnTo>
                        <a:pt x="98" y="263"/>
                      </a:lnTo>
                      <a:lnTo>
                        <a:pt x="112" y="259"/>
                      </a:lnTo>
                      <a:lnTo>
                        <a:pt x="124" y="255"/>
                      </a:lnTo>
                      <a:lnTo>
                        <a:pt x="124" y="247"/>
                      </a:lnTo>
                      <a:lnTo>
                        <a:pt x="126" y="240"/>
                      </a:lnTo>
                      <a:lnTo>
                        <a:pt x="128" y="235"/>
                      </a:lnTo>
                      <a:lnTo>
                        <a:pt x="131" y="230"/>
                      </a:lnTo>
                      <a:lnTo>
                        <a:pt x="133" y="226"/>
                      </a:lnTo>
                      <a:lnTo>
                        <a:pt x="133" y="223"/>
                      </a:lnTo>
                      <a:lnTo>
                        <a:pt x="129" y="220"/>
                      </a:lnTo>
                      <a:lnTo>
                        <a:pt x="124" y="218"/>
                      </a:lnTo>
                      <a:lnTo>
                        <a:pt x="127" y="215"/>
                      </a:lnTo>
                      <a:lnTo>
                        <a:pt x="132" y="210"/>
                      </a:lnTo>
                      <a:lnTo>
                        <a:pt x="138" y="207"/>
                      </a:lnTo>
                      <a:lnTo>
                        <a:pt x="146" y="202"/>
                      </a:lnTo>
                      <a:lnTo>
                        <a:pt x="163" y="195"/>
                      </a:lnTo>
                      <a:lnTo>
                        <a:pt x="181" y="186"/>
                      </a:lnTo>
                      <a:lnTo>
                        <a:pt x="196" y="178"/>
                      </a:lnTo>
                      <a:lnTo>
                        <a:pt x="208" y="170"/>
                      </a:lnTo>
                      <a:lnTo>
                        <a:pt x="212" y="167"/>
                      </a:lnTo>
                      <a:lnTo>
                        <a:pt x="214" y="164"/>
                      </a:lnTo>
                      <a:lnTo>
                        <a:pt x="214" y="161"/>
                      </a:lnTo>
                      <a:lnTo>
                        <a:pt x="213" y="160"/>
                      </a:lnTo>
                      <a:lnTo>
                        <a:pt x="212" y="158"/>
                      </a:lnTo>
                      <a:lnTo>
                        <a:pt x="210" y="157"/>
                      </a:lnTo>
                      <a:lnTo>
                        <a:pt x="216" y="150"/>
                      </a:lnTo>
                      <a:lnTo>
                        <a:pt x="223" y="146"/>
                      </a:lnTo>
                      <a:lnTo>
                        <a:pt x="231" y="141"/>
                      </a:lnTo>
                      <a:lnTo>
                        <a:pt x="241" y="138"/>
                      </a:lnTo>
                      <a:lnTo>
                        <a:pt x="250" y="136"/>
                      </a:lnTo>
                      <a:lnTo>
                        <a:pt x="261" y="135"/>
                      </a:lnTo>
                      <a:lnTo>
                        <a:pt x="272" y="133"/>
                      </a:lnTo>
                      <a:lnTo>
                        <a:pt x="283" y="132"/>
                      </a:lnTo>
                      <a:lnTo>
                        <a:pt x="286" y="132"/>
                      </a:lnTo>
                      <a:lnTo>
                        <a:pt x="289" y="131"/>
                      </a:lnTo>
                      <a:lnTo>
                        <a:pt x="291" y="130"/>
                      </a:lnTo>
                      <a:lnTo>
                        <a:pt x="292" y="128"/>
                      </a:lnTo>
                      <a:lnTo>
                        <a:pt x="293" y="123"/>
                      </a:lnTo>
                      <a:lnTo>
                        <a:pt x="293" y="118"/>
                      </a:lnTo>
                      <a:lnTo>
                        <a:pt x="293" y="112"/>
                      </a:lnTo>
                      <a:lnTo>
                        <a:pt x="293" y="106"/>
                      </a:lnTo>
                      <a:lnTo>
                        <a:pt x="293" y="100"/>
                      </a:lnTo>
                      <a:lnTo>
                        <a:pt x="295" y="96"/>
                      </a:lnTo>
                      <a:lnTo>
                        <a:pt x="307" y="96"/>
                      </a:lnTo>
                      <a:lnTo>
                        <a:pt x="320" y="96"/>
                      </a:lnTo>
                      <a:lnTo>
                        <a:pt x="324" y="87"/>
                      </a:lnTo>
                      <a:lnTo>
                        <a:pt x="326" y="77"/>
                      </a:lnTo>
                      <a:lnTo>
                        <a:pt x="328" y="73"/>
                      </a:lnTo>
                      <a:lnTo>
                        <a:pt x="331" y="71"/>
                      </a:lnTo>
                      <a:lnTo>
                        <a:pt x="336" y="70"/>
                      </a:lnTo>
                      <a:lnTo>
                        <a:pt x="344" y="71"/>
                      </a:lnTo>
                      <a:lnTo>
                        <a:pt x="342" y="62"/>
                      </a:lnTo>
                      <a:lnTo>
                        <a:pt x="341" y="54"/>
                      </a:lnTo>
                      <a:lnTo>
                        <a:pt x="342" y="48"/>
                      </a:lnTo>
                      <a:lnTo>
                        <a:pt x="343" y="42"/>
                      </a:lnTo>
                      <a:lnTo>
                        <a:pt x="345" y="38"/>
                      </a:lnTo>
                      <a:lnTo>
                        <a:pt x="349" y="34"/>
                      </a:lnTo>
                      <a:lnTo>
                        <a:pt x="353" y="31"/>
                      </a:lnTo>
                      <a:lnTo>
                        <a:pt x="358" y="29"/>
                      </a:lnTo>
                      <a:lnTo>
                        <a:pt x="368" y="26"/>
                      </a:lnTo>
                      <a:lnTo>
                        <a:pt x="378" y="21"/>
                      </a:lnTo>
                      <a:lnTo>
                        <a:pt x="382" y="19"/>
                      </a:lnTo>
                      <a:lnTo>
                        <a:pt x="387" y="17"/>
                      </a:lnTo>
                      <a:lnTo>
                        <a:pt x="390" y="13"/>
                      </a:lnTo>
                      <a:lnTo>
                        <a:pt x="393" y="10"/>
                      </a:lnTo>
                      <a:lnTo>
                        <a:pt x="388" y="10"/>
                      </a:lnTo>
                      <a:lnTo>
                        <a:pt x="381" y="1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7" name="Freeform 96"/>
                <p:cNvSpPr>
                  <a:spLocks/>
                </p:cNvSpPr>
                <p:nvPr/>
              </p:nvSpPr>
              <p:spPr bwMode="auto">
                <a:xfrm>
                  <a:off x="6659566" y="4357693"/>
                  <a:ext cx="79375" cy="96838"/>
                </a:xfrm>
                <a:custGeom>
                  <a:avLst/>
                  <a:gdLst>
                    <a:gd name="T0" fmla="*/ 202 w 202"/>
                    <a:gd name="T1" fmla="*/ 17 h 245"/>
                    <a:gd name="T2" fmla="*/ 196 w 202"/>
                    <a:gd name="T3" fmla="*/ 32 h 245"/>
                    <a:gd name="T4" fmla="*/ 180 w 202"/>
                    <a:gd name="T5" fmla="*/ 37 h 245"/>
                    <a:gd name="T6" fmla="*/ 157 w 202"/>
                    <a:gd name="T7" fmla="*/ 42 h 245"/>
                    <a:gd name="T8" fmla="*/ 159 w 202"/>
                    <a:gd name="T9" fmla="*/ 49 h 245"/>
                    <a:gd name="T10" fmla="*/ 166 w 202"/>
                    <a:gd name="T11" fmla="*/ 57 h 245"/>
                    <a:gd name="T12" fmla="*/ 147 w 202"/>
                    <a:gd name="T13" fmla="*/ 49 h 245"/>
                    <a:gd name="T14" fmla="*/ 155 w 202"/>
                    <a:gd name="T15" fmla="*/ 77 h 245"/>
                    <a:gd name="T16" fmla="*/ 184 w 202"/>
                    <a:gd name="T17" fmla="*/ 111 h 245"/>
                    <a:gd name="T18" fmla="*/ 189 w 202"/>
                    <a:gd name="T19" fmla="*/ 147 h 245"/>
                    <a:gd name="T20" fmla="*/ 192 w 202"/>
                    <a:gd name="T21" fmla="*/ 192 h 245"/>
                    <a:gd name="T22" fmla="*/ 184 w 202"/>
                    <a:gd name="T23" fmla="*/ 221 h 245"/>
                    <a:gd name="T24" fmla="*/ 147 w 202"/>
                    <a:gd name="T25" fmla="*/ 221 h 245"/>
                    <a:gd name="T26" fmla="*/ 119 w 202"/>
                    <a:gd name="T27" fmla="*/ 148 h 245"/>
                    <a:gd name="T28" fmla="*/ 110 w 202"/>
                    <a:gd name="T29" fmla="*/ 98 h 245"/>
                    <a:gd name="T30" fmla="*/ 100 w 202"/>
                    <a:gd name="T31" fmla="*/ 104 h 245"/>
                    <a:gd name="T32" fmla="*/ 91 w 202"/>
                    <a:gd name="T33" fmla="*/ 123 h 245"/>
                    <a:gd name="T34" fmla="*/ 86 w 202"/>
                    <a:gd name="T35" fmla="*/ 132 h 245"/>
                    <a:gd name="T36" fmla="*/ 74 w 202"/>
                    <a:gd name="T37" fmla="*/ 136 h 245"/>
                    <a:gd name="T38" fmla="*/ 61 w 202"/>
                    <a:gd name="T39" fmla="*/ 153 h 245"/>
                    <a:gd name="T40" fmla="*/ 61 w 202"/>
                    <a:gd name="T41" fmla="*/ 208 h 245"/>
                    <a:gd name="T42" fmla="*/ 59 w 202"/>
                    <a:gd name="T43" fmla="*/ 220 h 245"/>
                    <a:gd name="T44" fmla="*/ 45 w 202"/>
                    <a:gd name="T45" fmla="*/ 229 h 245"/>
                    <a:gd name="T46" fmla="*/ 29 w 202"/>
                    <a:gd name="T47" fmla="*/ 235 h 245"/>
                    <a:gd name="T48" fmla="*/ 25 w 202"/>
                    <a:gd name="T49" fmla="*/ 245 h 245"/>
                    <a:gd name="T50" fmla="*/ 17 w 202"/>
                    <a:gd name="T51" fmla="*/ 243 h 245"/>
                    <a:gd name="T52" fmla="*/ 10 w 202"/>
                    <a:gd name="T53" fmla="*/ 224 h 245"/>
                    <a:gd name="T54" fmla="*/ 10 w 202"/>
                    <a:gd name="T55" fmla="*/ 193 h 245"/>
                    <a:gd name="T56" fmla="*/ 19 w 202"/>
                    <a:gd name="T57" fmla="*/ 175 h 245"/>
                    <a:gd name="T58" fmla="*/ 25 w 202"/>
                    <a:gd name="T59" fmla="*/ 167 h 245"/>
                    <a:gd name="T60" fmla="*/ 19 w 202"/>
                    <a:gd name="T61" fmla="*/ 162 h 245"/>
                    <a:gd name="T62" fmla="*/ 12 w 202"/>
                    <a:gd name="T63" fmla="*/ 155 h 245"/>
                    <a:gd name="T64" fmla="*/ 21 w 202"/>
                    <a:gd name="T65" fmla="*/ 138 h 245"/>
                    <a:gd name="T66" fmla="*/ 27 w 202"/>
                    <a:gd name="T67" fmla="*/ 122 h 245"/>
                    <a:gd name="T68" fmla="*/ 25 w 202"/>
                    <a:gd name="T69" fmla="*/ 111 h 245"/>
                    <a:gd name="T70" fmla="*/ 22 w 202"/>
                    <a:gd name="T71" fmla="*/ 94 h 245"/>
                    <a:gd name="T72" fmla="*/ 11 w 202"/>
                    <a:gd name="T73" fmla="*/ 87 h 245"/>
                    <a:gd name="T74" fmla="*/ 6 w 202"/>
                    <a:gd name="T75" fmla="*/ 68 h 245"/>
                    <a:gd name="T76" fmla="*/ 20 w 202"/>
                    <a:gd name="T77" fmla="*/ 37 h 245"/>
                    <a:gd name="T78" fmla="*/ 37 w 202"/>
                    <a:gd name="T79" fmla="*/ 19 h 245"/>
                    <a:gd name="T80" fmla="*/ 58 w 202"/>
                    <a:gd name="T81" fmla="*/ 6 h 245"/>
                    <a:gd name="T82" fmla="*/ 87 w 202"/>
                    <a:gd name="T83" fmla="*/ 0 h 245"/>
                    <a:gd name="T84" fmla="*/ 89 w 202"/>
                    <a:gd name="T85" fmla="*/ 13 h 245"/>
                    <a:gd name="T86" fmla="*/ 90 w 202"/>
                    <a:gd name="T87" fmla="*/ 17 h 245"/>
                    <a:gd name="T88" fmla="*/ 104 w 202"/>
                    <a:gd name="T89" fmla="*/ 19 h 245"/>
                    <a:gd name="T90" fmla="*/ 141 w 202"/>
                    <a:gd name="T91" fmla="*/ 12 h 245"/>
                    <a:gd name="T92" fmla="*/ 196 w 202"/>
                    <a:gd name="T93" fmla="*/ 0 h 24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2"/>
                    <a:gd name="T142" fmla="*/ 0 h 245"/>
                    <a:gd name="T143" fmla="*/ 202 w 202"/>
                    <a:gd name="T144" fmla="*/ 245 h 24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2" h="245">
                      <a:moveTo>
                        <a:pt x="196" y="0"/>
                      </a:moveTo>
                      <a:lnTo>
                        <a:pt x="200" y="9"/>
                      </a:lnTo>
                      <a:lnTo>
                        <a:pt x="202" y="17"/>
                      </a:lnTo>
                      <a:lnTo>
                        <a:pt x="202" y="23"/>
                      </a:lnTo>
                      <a:lnTo>
                        <a:pt x="199" y="27"/>
                      </a:lnTo>
                      <a:lnTo>
                        <a:pt x="196" y="32"/>
                      </a:lnTo>
                      <a:lnTo>
                        <a:pt x="192" y="34"/>
                      </a:lnTo>
                      <a:lnTo>
                        <a:pt x="186" y="36"/>
                      </a:lnTo>
                      <a:lnTo>
                        <a:pt x="180" y="37"/>
                      </a:lnTo>
                      <a:lnTo>
                        <a:pt x="169" y="39"/>
                      </a:lnTo>
                      <a:lnTo>
                        <a:pt x="160" y="40"/>
                      </a:lnTo>
                      <a:lnTo>
                        <a:pt x="157" y="42"/>
                      </a:lnTo>
                      <a:lnTo>
                        <a:pt x="156" y="44"/>
                      </a:lnTo>
                      <a:lnTo>
                        <a:pt x="157" y="46"/>
                      </a:lnTo>
                      <a:lnTo>
                        <a:pt x="159" y="49"/>
                      </a:lnTo>
                      <a:lnTo>
                        <a:pt x="164" y="54"/>
                      </a:lnTo>
                      <a:lnTo>
                        <a:pt x="166" y="56"/>
                      </a:lnTo>
                      <a:lnTo>
                        <a:pt x="166" y="57"/>
                      </a:lnTo>
                      <a:lnTo>
                        <a:pt x="165" y="56"/>
                      </a:lnTo>
                      <a:lnTo>
                        <a:pt x="157" y="53"/>
                      </a:lnTo>
                      <a:lnTo>
                        <a:pt x="147" y="49"/>
                      </a:lnTo>
                      <a:lnTo>
                        <a:pt x="148" y="61"/>
                      </a:lnTo>
                      <a:lnTo>
                        <a:pt x="151" y="69"/>
                      </a:lnTo>
                      <a:lnTo>
                        <a:pt x="155" y="77"/>
                      </a:lnTo>
                      <a:lnTo>
                        <a:pt x="159" y="86"/>
                      </a:lnTo>
                      <a:lnTo>
                        <a:pt x="173" y="98"/>
                      </a:lnTo>
                      <a:lnTo>
                        <a:pt x="184" y="111"/>
                      </a:lnTo>
                      <a:lnTo>
                        <a:pt x="187" y="122"/>
                      </a:lnTo>
                      <a:lnTo>
                        <a:pt x="188" y="134"/>
                      </a:lnTo>
                      <a:lnTo>
                        <a:pt x="189" y="147"/>
                      </a:lnTo>
                      <a:lnTo>
                        <a:pt x="190" y="162"/>
                      </a:lnTo>
                      <a:lnTo>
                        <a:pt x="190" y="176"/>
                      </a:lnTo>
                      <a:lnTo>
                        <a:pt x="192" y="192"/>
                      </a:lnTo>
                      <a:lnTo>
                        <a:pt x="193" y="206"/>
                      </a:lnTo>
                      <a:lnTo>
                        <a:pt x="196" y="221"/>
                      </a:lnTo>
                      <a:lnTo>
                        <a:pt x="184" y="221"/>
                      </a:lnTo>
                      <a:lnTo>
                        <a:pt x="172" y="221"/>
                      </a:lnTo>
                      <a:lnTo>
                        <a:pt x="159" y="221"/>
                      </a:lnTo>
                      <a:lnTo>
                        <a:pt x="147" y="221"/>
                      </a:lnTo>
                      <a:lnTo>
                        <a:pt x="136" y="192"/>
                      </a:lnTo>
                      <a:lnTo>
                        <a:pt x="125" y="163"/>
                      </a:lnTo>
                      <a:lnTo>
                        <a:pt x="119" y="148"/>
                      </a:lnTo>
                      <a:lnTo>
                        <a:pt x="116" y="133"/>
                      </a:lnTo>
                      <a:lnTo>
                        <a:pt x="113" y="116"/>
                      </a:lnTo>
                      <a:lnTo>
                        <a:pt x="110" y="98"/>
                      </a:lnTo>
                      <a:lnTo>
                        <a:pt x="106" y="99"/>
                      </a:lnTo>
                      <a:lnTo>
                        <a:pt x="103" y="102"/>
                      </a:lnTo>
                      <a:lnTo>
                        <a:pt x="100" y="104"/>
                      </a:lnTo>
                      <a:lnTo>
                        <a:pt x="98" y="107"/>
                      </a:lnTo>
                      <a:lnTo>
                        <a:pt x="95" y="115"/>
                      </a:lnTo>
                      <a:lnTo>
                        <a:pt x="91" y="123"/>
                      </a:lnTo>
                      <a:lnTo>
                        <a:pt x="90" y="126"/>
                      </a:lnTo>
                      <a:lnTo>
                        <a:pt x="88" y="129"/>
                      </a:lnTo>
                      <a:lnTo>
                        <a:pt x="86" y="132"/>
                      </a:lnTo>
                      <a:lnTo>
                        <a:pt x="82" y="134"/>
                      </a:lnTo>
                      <a:lnTo>
                        <a:pt x="78" y="136"/>
                      </a:lnTo>
                      <a:lnTo>
                        <a:pt x="74" y="136"/>
                      </a:lnTo>
                      <a:lnTo>
                        <a:pt x="68" y="136"/>
                      </a:lnTo>
                      <a:lnTo>
                        <a:pt x="61" y="135"/>
                      </a:lnTo>
                      <a:lnTo>
                        <a:pt x="61" y="153"/>
                      </a:lnTo>
                      <a:lnTo>
                        <a:pt x="61" y="172"/>
                      </a:lnTo>
                      <a:lnTo>
                        <a:pt x="61" y="190"/>
                      </a:lnTo>
                      <a:lnTo>
                        <a:pt x="61" y="208"/>
                      </a:lnTo>
                      <a:lnTo>
                        <a:pt x="61" y="213"/>
                      </a:lnTo>
                      <a:lnTo>
                        <a:pt x="61" y="217"/>
                      </a:lnTo>
                      <a:lnTo>
                        <a:pt x="59" y="220"/>
                      </a:lnTo>
                      <a:lnTo>
                        <a:pt x="57" y="223"/>
                      </a:lnTo>
                      <a:lnTo>
                        <a:pt x="51" y="226"/>
                      </a:lnTo>
                      <a:lnTo>
                        <a:pt x="45" y="229"/>
                      </a:lnTo>
                      <a:lnTo>
                        <a:pt x="38" y="231"/>
                      </a:lnTo>
                      <a:lnTo>
                        <a:pt x="31" y="233"/>
                      </a:lnTo>
                      <a:lnTo>
                        <a:pt x="29" y="235"/>
                      </a:lnTo>
                      <a:lnTo>
                        <a:pt x="27" y="237"/>
                      </a:lnTo>
                      <a:lnTo>
                        <a:pt x="26" y="241"/>
                      </a:lnTo>
                      <a:lnTo>
                        <a:pt x="25" y="245"/>
                      </a:lnTo>
                      <a:lnTo>
                        <a:pt x="21" y="245"/>
                      </a:lnTo>
                      <a:lnTo>
                        <a:pt x="19" y="244"/>
                      </a:lnTo>
                      <a:lnTo>
                        <a:pt x="17" y="243"/>
                      </a:lnTo>
                      <a:lnTo>
                        <a:pt x="15" y="241"/>
                      </a:lnTo>
                      <a:lnTo>
                        <a:pt x="11" y="233"/>
                      </a:lnTo>
                      <a:lnTo>
                        <a:pt x="10" y="224"/>
                      </a:lnTo>
                      <a:lnTo>
                        <a:pt x="9" y="214"/>
                      </a:lnTo>
                      <a:lnTo>
                        <a:pt x="9" y="203"/>
                      </a:lnTo>
                      <a:lnTo>
                        <a:pt x="10" y="193"/>
                      </a:lnTo>
                      <a:lnTo>
                        <a:pt x="12" y="184"/>
                      </a:lnTo>
                      <a:lnTo>
                        <a:pt x="15" y="178"/>
                      </a:lnTo>
                      <a:lnTo>
                        <a:pt x="19" y="175"/>
                      </a:lnTo>
                      <a:lnTo>
                        <a:pt x="24" y="172"/>
                      </a:lnTo>
                      <a:lnTo>
                        <a:pt x="25" y="172"/>
                      </a:lnTo>
                      <a:lnTo>
                        <a:pt x="25" y="167"/>
                      </a:lnTo>
                      <a:lnTo>
                        <a:pt x="24" y="164"/>
                      </a:lnTo>
                      <a:lnTo>
                        <a:pt x="21" y="163"/>
                      </a:lnTo>
                      <a:lnTo>
                        <a:pt x="19" y="162"/>
                      </a:lnTo>
                      <a:lnTo>
                        <a:pt x="15" y="162"/>
                      </a:lnTo>
                      <a:lnTo>
                        <a:pt x="12" y="160"/>
                      </a:lnTo>
                      <a:lnTo>
                        <a:pt x="12" y="155"/>
                      </a:lnTo>
                      <a:lnTo>
                        <a:pt x="15" y="151"/>
                      </a:lnTo>
                      <a:lnTo>
                        <a:pt x="18" y="145"/>
                      </a:lnTo>
                      <a:lnTo>
                        <a:pt x="21" y="138"/>
                      </a:lnTo>
                      <a:lnTo>
                        <a:pt x="25" y="132"/>
                      </a:lnTo>
                      <a:lnTo>
                        <a:pt x="27" y="125"/>
                      </a:lnTo>
                      <a:lnTo>
                        <a:pt x="27" y="122"/>
                      </a:lnTo>
                      <a:lnTo>
                        <a:pt x="27" y="117"/>
                      </a:lnTo>
                      <a:lnTo>
                        <a:pt x="26" y="114"/>
                      </a:lnTo>
                      <a:lnTo>
                        <a:pt x="25" y="111"/>
                      </a:lnTo>
                      <a:lnTo>
                        <a:pt x="26" y="104"/>
                      </a:lnTo>
                      <a:lnTo>
                        <a:pt x="25" y="98"/>
                      </a:lnTo>
                      <a:lnTo>
                        <a:pt x="22" y="94"/>
                      </a:lnTo>
                      <a:lnTo>
                        <a:pt x="20" y="91"/>
                      </a:lnTo>
                      <a:lnTo>
                        <a:pt x="16" y="88"/>
                      </a:lnTo>
                      <a:lnTo>
                        <a:pt x="11" y="87"/>
                      </a:lnTo>
                      <a:lnTo>
                        <a:pt x="6" y="86"/>
                      </a:lnTo>
                      <a:lnTo>
                        <a:pt x="0" y="86"/>
                      </a:lnTo>
                      <a:lnTo>
                        <a:pt x="6" y="68"/>
                      </a:lnTo>
                      <a:lnTo>
                        <a:pt x="12" y="53"/>
                      </a:lnTo>
                      <a:lnTo>
                        <a:pt x="17" y="45"/>
                      </a:lnTo>
                      <a:lnTo>
                        <a:pt x="20" y="37"/>
                      </a:lnTo>
                      <a:lnTo>
                        <a:pt x="26" y="30"/>
                      </a:lnTo>
                      <a:lnTo>
                        <a:pt x="30" y="25"/>
                      </a:lnTo>
                      <a:lnTo>
                        <a:pt x="37" y="19"/>
                      </a:lnTo>
                      <a:lnTo>
                        <a:pt x="42" y="14"/>
                      </a:lnTo>
                      <a:lnTo>
                        <a:pt x="50" y="9"/>
                      </a:lnTo>
                      <a:lnTo>
                        <a:pt x="58" y="6"/>
                      </a:lnTo>
                      <a:lnTo>
                        <a:pt x="67" y="3"/>
                      </a:lnTo>
                      <a:lnTo>
                        <a:pt x="76" y="2"/>
                      </a:lnTo>
                      <a:lnTo>
                        <a:pt x="87" y="0"/>
                      </a:lnTo>
                      <a:lnTo>
                        <a:pt x="98" y="0"/>
                      </a:lnTo>
                      <a:lnTo>
                        <a:pt x="93" y="7"/>
                      </a:lnTo>
                      <a:lnTo>
                        <a:pt x="89" y="13"/>
                      </a:lnTo>
                      <a:lnTo>
                        <a:pt x="89" y="14"/>
                      </a:lnTo>
                      <a:lnTo>
                        <a:pt x="89" y="16"/>
                      </a:lnTo>
                      <a:lnTo>
                        <a:pt x="90" y="17"/>
                      </a:lnTo>
                      <a:lnTo>
                        <a:pt x="93" y="18"/>
                      </a:lnTo>
                      <a:lnTo>
                        <a:pt x="97" y="19"/>
                      </a:lnTo>
                      <a:lnTo>
                        <a:pt x="104" y="19"/>
                      </a:lnTo>
                      <a:lnTo>
                        <a:pt x="111" y="18"/>
                      </a:lnTo>
                      <a:lnTo>
                        <a:pt x="121" y="17"/>
                      </a:lnTo>
                      <a:lnTo>
                        <a:pt x="141" y="12"/>
                      </a:lnTo>
                      <a:lnTo>
                        <a:pt x="163" y="7"/>
                      </a:lnTo>
                      <a:lnTo>
                        <a:pt x="182" y="3"/>
                      </a:lnTo>
                      <a:lnTo>
                        <a:pt x="19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8" name="Freeform 97"/>
                <p:cNvSpPr>
                  <a:spLocks/>
                </p:cNvSpPr>
                <p:nvPr/>
              </p:nvSpPr>
              <p:spPr bwMode="auto">
                <a:xfrm>
                  <a:off x="6396040" y="4459294"/>
                  <a:ext cx="190500" cy="50800"/>
                </a:xfrm>
                <a:custGeom>
                  <a:avLst/>
                  <a:gdLst>
                    <a:gd name="T0" fmla="*/ 0 w 481"/>
                    <a:gd name="T1" fmla="*/ 32 h 132"/>
                    <a:gd name="T2" fmla="*/ 1 w 481"/>
                    <a:gd name="T3" fmla="*/ 22 h 132"/>
                    <a:gd name="T4" fmla="*/ 5 w 481"/>
                    <a:gd name="T5" fmla="*/ 17 h 132"/>
                    <a:gd name="T6" fmla="*/ 13 w 481"/>
                    <a:gd name="T7" fmla="*/ 14 h 132"/>
                    <a:gd name="T8" fmla="*/ 28 w 481"/>
                    <a:gd name="T9" fmla="*/ 12 h 132"/>
                    <a:gd name="T10" fmla="*/ 41 w 481"/>
                    <a:gd name="T11" fmla="*/ 9 h 132"/>
                    <a:gd name="T12" fmla="*/ 48 w 481"/>
                    <a:gd name="T13" fmla="*/ 6 h 132"/>
                    <a:gd name="T14" fmla="*/ 54 w 481"/>
                    <a:gd name="T15" fmla="*/ 0 h 132"/>
                    <a:gd name="T16" fmla="*/ 61 w 481"/>
                    <a:gd name="T17" fmla="*/ 0 h 132"/>
                    <a:gd name="T18" fmla="*/ 68 w 481"/>
                    <a:gd name="T19" fmla="*/ 4 h 132"/>
                    <a:gd name="T20" fmla="*/ 70 w 481"/>
                    <a:gd name="T21" fmla="*/ 12 h 132"/>
                    <a:gd name="T22" fmla="*/ 72 w 481"/>
                    <a:gd name="T23" fmla="*/ 24 h 132"/>
                    <a:gd name="T24" fmla="*/ 78 w 481"/>
                    <a:gd name="T25" fmla="*/ 28 h 132"/>
                    <a:gd name="T26" fmla="*/ 87 w 481"/>
                    <a:gd name="T27" fmla="*/ 29 h 132"/>
                    <a:gd name="T28" fmla="*/ 94 w 481"/>
                    <a:gd name="T29" fmla="*/ 29 h 132"/>
                    <a:gd name="T30" fmla="*/ 99 w 481"/>
                    <a:gd name="T31" fmla="*/ 34 h 132"/>
                    <a:gd name="T32" fmla="*/ 119 w 481"/>
                    <a:gd name="T33" fmla="*/ 34 h 132"/>
                    <a:gd name="T34" fmla="*/ 143 w 481"/>
                    <a:gd name="T35" fmla="*/ 30 h 132"/>
                    <a:gd name="T36" fmla="*/ 158 w 481"/>
                    <a:gd name="T37" fmla="*/ 30 h 132"/>
                    <a:gd name="T38" fmla="*/ 178 w 481"/>
                    <a:gd name="T39" fmla="*/ 36 h 132"/>
                    <a:gd name="T40" fmla="*/ 206 w 481"/>
                    <a:gd name="T41" fmla="*/ 51 h 132"/>
                    <a:gd name="T42" fmla="*/ 229 w 481"/>
                    <a:gd name="T43" fmla="*/ 58 h 132"/>
                    <a:gd name="T44" fmla="*/ 244 w 481"/>
                    <a:gd name="T45" fmla="*/ 51 h 132"/>
                    <a:gd name="T46" fmla="*/ 263 w 481"/>
                    <a:gd name="T47" fmla="*/ 47 h 132"/>
                    <a:gd name="T48" fmla="*/ 305 w 481"/>
                    <a:gd name="T49" fmla="*/ 49 h 132"/>
                    <a:gd name="T50" fmla="*/ 350 w 481"/>
                    <a:gd name="T51" fmla="*/ 50 h 132"/>
                    <a:gd name="T52" fmla="*/ 361 w 481"/>
                    <a:gd name="T53" fmla="*/ 53 h 132"/>
                    <a:gd name="T54" fmla="*/ 366 w 481"/>
                    <a:gd name="T55" fmla="*/ 60 h 132"/>
                    <a:gd name="T56" fmla="*/ 368 w 481"/>
                    <a:gd name="T57" fmla="*/ 70 h 132"/>
                    <a:gd name="T58" fmla="*/ 382 w 481"/>
                    <a:gd name="T59" fmla="*/ 75 h 132"/>
                    <a:gd name="T60" fmla="*/ 397 w 481"/>
                    <a:gd name="T61" fmla="*/ 77 h 132"/>
                    <a:gd name="T62" fmla="*/ 404 w 481"/>
                    <a:gd name="T63" fmla="*/ 84 h 132"/>
                    <a:gd name="T64" fmla="*/ 411 w 481"/>
                    <a:gd name="T65" fmla="*/ 86 h 132"/>
                    <a:gd name="T66" fmla="*/ 422 w 481"/>
                    <a:gd name="T67" fmla="*/ 85 h 132"/>
                    <a:gd name="T68" fmla="*/ 437 w 481"/>
                    <a:gd name="T69" fmla="*/ 88 h 132"/>
                    <a:gd name="T70" fmla="*/ 454 w 481"/>
                    <a:gd name="T71" fmla="*/ 96 h 132"/>
                    <a:gd name="T72" fmla="*/ 463 w 481"/>
                    <a:gd name="T73" fmla="*/ 97 h 132"/>
                    <a:gd name="T74" fmla="*/ 466 w 481"/>
                    <a:gd name="T75" fmla="*/ 93 h 132"/>
                    <a:gd name="T76" fmla="*/ 473 w 481"/>
                    <a:gd name="T77" fmla="*/ 88 h 132"/>
                    <a:gd name="T78" fmla="*/ 481 w 481"/>
                    <a:gd name="T79" fmla="*/ 93 h 132"/>
                    <a:gd name="T80" fmla="*/ 480 w 481"/>
                    <a:gd name="T81" fmla="*/ 101 h 132"/>
                    <a:gd name="T82" fmla="*/ 470 w 481"/>
                    <a:gd name="T83" fmla="*/ 115 h 132"/>
                    <a:gd name="T84" fmla="*/ 467 w 481"/>
                    <a:gd name="T85" fmla="*/ 123 h 132"/>
                    <a:gd name="T86" fmla="*/ 473 w 481"/>
                    <a:gd name="T87" fmla="*/ 125 h 132"/>
                    <a:gd name="T88" fmla="*/ 476 w 481"/>
                    <a:gd name="T89" fmla="*/ 129 h 132"/>
                    <a:gd name="T90" fmla="*/ 472 w 481"/>
                    <a:gd name="T91" fmla="*/ 132 h 132"/>
                    <a:gd name="T92" fmla="*/ 466 w 481"/>
                    <a:gd name="T93" fmla="*/ 128 h 132"/>
                    <a:gd name="T94" fmla="*/ 458 w 481"/>
                    <a:gd name="T95" fmla="*/ 125 h 132"/>
                    <a:gd name="T96" fmla="*/ 437 w 481"/>
                    <a:gd name="T97" fmla="*/ 127 h 132"/>
                    <a:gd name="T98" fmla="*/ 404 w 481"/>
                    <a:gd name="T99" fmla="*/ 128 h 132"/>
                    <a:gd name="T100" fmla="*/ 372 w 481"/>
                    <a:gd name="T101" fmla="*/ 126 h 132"/>
                    <a:gd name="T102" fmla="*/ 340 w 481"/>
                    <a:gd name="T103" fmla="*/ 122 h 132"/>
                    <a:gd name="T104" fmla="*/ 295 w 481"/>
                    <a:gd name="T105" fmla="*/ 110 h 132"/>
                    <a:gd name="T106" fmla="*/ 238 w 481"/>
                    <a:gd name="T107" fmla="*/ 95 h 132"/>
                    <a:gd name="T108" fmla="*/ 195 w 481"/>
                    <a:gd name="T109" fmla="*/ 87 h 132"/>
                    <a:gd name="T110" fmla="*/ 164 w 481"/>
                    <a:gd name="T111" fmla="*/ 88 h 132"/>
                    <a:gd name="T112" fmla="*/ 127 w 481"/>
                    <a:gd name="T113" fmla="*/ 84 h 132"/>
                    <a:gd name="T114" fmla="*/ 83 w 481"/>
                    <a:gd name="T115" fmla="*/ 70 h 132"/>
                    <a:gd name="T116" fmla="*/ 44 w 481"/>
                    <a:gd name="T117" fmla="*/ 60 h 132"/>
                    <a:gd name="T118" fmla="*/ 17 w 481"/>
                    <a:gd name="T119" fmla="*/ 57 h 132"/>
                    <a:gd name="T120" fmla="*/ 7 w 481"/>
                    <a:gd name="T121" fmla="*/ 50 h 132"/>
                    <a:gd name="T122" fmla="*/ 2 w 481"/>
                    <a:gd name="T123" fmla="*/ 44 h 1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81"/>
                    <a:gd name="T187" fmla="*/ 0 h 132"/>
                    <a:gd name="T188" fmla="*/ 481 w 481"/>
                    <a:gd name="T189" fmla="*/ 132 h 13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81" h="132">
                      <a:moveTo>
                        <a:pt x="1" y="39"/>
                      </a:moveTo>
                      <a:lnTo>
                        <a:pt x="0" y="32"/>
                      </a:lnTo>
                      <a:lnTo>
                        <a:pt x="0" y="27"/>
                      </a:lnTo>
                      <a:lnTo>
                        <a:pt x="1" y="22"/>
                      </a:lnTo>
                      <a:lnTo>
                        <a:pt x="3" y="19"/>
                      </a:lnTo>
                      <a:lnTo>
                        <a:pt x="5" y="17"/>
                      </a:lnTo>
                      <a:lnTo>
                        <a:pt x="10" y="15"/>
                      </a:lnTo>
                      <a:lnTo>
                        <a:pt x="13" y="14"/>
                      </a:lnTo>
                      <a:lnTo>
                        <a:pt x="18" y="14"/>
                      </a:lnTo>
                      <a:lnTo>
                        <a:pt x="28" y="12"/>
                      </a:lnTo>
                      <a:lnTo>
                        <a:pt x="38" y="10"/>
                      </a:lnTo>
                      <a:lnTo>
                        <a:pt x="41" y="9"/>
                      </a:lnTo>
                      <a:lnTo>
                        <a:pt x="46" y="8"/>
                      </a:lnTo>
                      <a:lnTo>
                        <a:pt x="48" y="6"/>
                      </a:lnTo>
                      <a:lnTo>
                        <a:pt x="50" y="2"/>
                      </a:lnTo>
                      <a:lnTo>
                        <a:pt x="54" y="0"/>
                      </a:lnTo>
                      <a:lnTo>
                        <a:pt x="59" y="0"/>
                      </a:lnTo>
                      <a:lnTo>
                        <a:pt x="61" y="0"/>
                      </a:lnTo>
                      <a:lnTo>
                        <a:pt x="63" y="0"/>
                      </a:lnTo>
                      <a:lnTo>
                        <a:pt x="68" y="4"/>
                      </a:lnTo>
                      <a:lnTo>
                        <a:pt x="69" y="8"/>
                      </a:lnTo>
                      <a:lnTo>
                        <a:pt x="70" y="12"/>
                      </a:lnTo>
                      <a:lnTo>
                        <a:pt x="71" y="18"/>
                      </a:lnTo>
                      <a:lnTo>
                        <a:pt x="72" y="24"/>
                      </a:lnTo>
                      <a:lnTo>
                        <a:pt x="74" y="27"/>
                      </a:lnTo>
                      <a:lnTo>
                        <a:pt x="78" y="28"/>
                      </a:lnTo>
                      <a:lnTo>
                        <a:pt x="82" y="29"/>
                      </a:lnTo>
                      <a:lnTo>
                        <a:pt x="87" y="29"/>
                      </a:lnTo>
                      <a:lnTo>
                        <a:pt x="91" y="29"/>
                      </a:lnTo>
                      <a:lnTo>
                        <a:pt x="94" y="29"/>
                      </a:lnTo>
                      <a:lnTo>
                        <a:pt x="98" y="31"/>
                      </a:lnTo>
                      <a:lnTo>
                        <a:pt x="99" y="34"/>
                      </a:lnTo>
                      <a:lnTo>
                        <a:pt x="99" y="39"/>
                      </a:lnTo>
                      <a:lnTo>
                        <a:pt x="119" y="34"/>
                      </a:lnTo>
                      <a:lnTo>
                        <a:pt x="136" y="30"/>
                      </a:lnTo>
                      <a:lnTo>
                        <a:pt x="143" y="30"/>
                      </a:lnTo>
                      <a:lnTo>
                        <a:pt x="151" y="30"/>
                      </a:lnTo>
                      <a:lnTo>
                        <a:pt x="158" y="30"/>
                      </a:lnTo>
                      <a:lnTo>
                        <a:pt x="165" y="32"/>
                      </a:lnTo>
                      <a:lnTo>
                        <a:pt x="178" y="36"/>
                      </a:lnTo>
                      <a:lnTo>
                        <a:pt x="191" y="43"/>
                      </a:lnTo>
                      <a:lnTo>
                        <a:pt x="206" y="51"/>
                      </a:lnTo>
                      <a:lnTo>
                        <a:pt x="221" y="64"/>
                      </a:lnTo>
                      <a:lnTo>
                        <a:pt x="229" y="58"/>
                      </a:lnTo>
                      <a:lnTo>
                        <a:pt x="237" y="55"/>
                      </a:lnTo>
                      <a:lnTo>
                        <a:pt x="244" y="51"/>
                      </a:lnTo>
                      <a:lnTo>
                        <a:pt x="250" y="49"/>
                      </a:lnTo>
                      <a:lnTo>
                        <a:pt x="263" y="47"/>
                      </a:lnTo>
                      <a:lnTo>
                        <a:pt x="276" y="47"/>
                      </a:lnTo>
                      <a:lnTo>
                        <a:pt x="305" y="49"/>
                      </a:lnTo>
                      <a:lnTo>
                        <a:pt x="344" y="51"/>
                      </a:lnTo>
                      <a:lnTo>
                        <a:pt x="350" y="50"/>
                      </a:lnTo>
                      <a:lnTo>
                        <a:pt x="356" y="51"/>
                      </a:lnTo>
                      <a:lnTo>
                        <a:pt x="361" y="53"/>
                      </a:lnTo>
                      <a:lnTo>
                        <a:pt x="364" y="56"/>
                      </a:lnTo>
                      <a:lnTo>
                        <a:pt x="366" y="60"/>
                      </a:lnTo>
                      <a:lnTo>
                        <a:pt x="367" y="65"/>
                      </a:lnTo>
                      <a:lnTo>
                        <a:pt x="368" y="70"/>
                      </a:lnTo>
                      <a:lnTo>
                        <a:pt x="368" y="76"/>
                      </a:lnTo>
                      <a:lnTo>
                        <a:pt x="382" y="75"/>
                      </a:lnTo>
                      <a:lnTo>
                        <a:pt x="393" y="76"/>
                      </a:lnTo>
                      <a:lnTo>
                        <a:pt x="397" y="77"/>
                      </a:lnTo>
                      <a:lnTo>
                        <a:pt x="401" y="79"/>
                      </a:lnTo>
                      <a:lnTo>
                        <a:pt x="404" y="84"/>
                      </a:lnTo>
                      <a:lnTo>
                        <a:pt x="405" y="88"/>
                      </a:lnTo>
                      <a:lnTo>
                        <a:pt x="411" y="86"/>
                      </a:lnTo>
                      <a:lnTo>
                        <a:pt x="416" y="85"/>
                      </a:lnTo>
                      <a:lnTo>
                        <a:pt x="422" y="85"/>
                      </a:lnTo>
                      <a:lnTo>
                        <a:pt x="427" y="85"/>
                      </a:lnTo>
                      <a:lnTo>
                        <a:pt x="437" y="88"/>
                      </a:lnTo>
                      <a:lnTo>
                        <a:pt x="446" y="93"/>
                      </a:lnTo>
                      <a:lnTo>
                        <a:pt x="454" y="96"/>
                      </a:lnTo>
                      <a:lnTo>
                        <a:pt x="461" y="97"/>
                      </a:lnTo>
                      <a:lnTo>
                        <a:pt x="463" y="97"/>
                      </a:lnTo>
                      <a:lnTo>
                        <a:pt x="464" y="95"/>
                      </a:lnTo>
                      <a:lnTo>
                        <a:pt x="466" y="93"/>
                      </a:lnTo>
                      <a:lnTo>
                        <a:pt x="466" y="88"/>
                      </a:lnTo>
                      <a:lnTo>
                        <a:pt x="473" y="88"/>
                      </a:lnTo>
                      <a:lnTo>
                        <a:pt x="477" y="90"/>
                      </a:lnTo>
                      <a:lnTo>
                        <a:pt x="481" y="93"/>
                      </a:lnTo>
                      <a:lnTo>
                        <a:pt x="481" y="95"/>
                      </a:lnTo>
                      <a:lnTo>
                        <a:pt x="480" y="101"/>
                      </a:lnTo>
                      <a:lnTo>
                        <a:pt x="474" y="108"/>
                      </a:lnTo>
                      <a:lnTo>
                        <a:pt x="470" y="115"/>
                      </a:lnTo>
                      <a:lnTo>
                        <a:pt x="466" y="120"/>
                      </a:lnTo>
                      <a:lnTo>
                        <a:pt x="467" y="123"/>
                      </a:lnTo>
                      <a:lnTo>
                        <a:pt x="468" y="124"/>
                      </a:lnTo>
                      <a:lnTo>
                        <a:pt x="473" y="125"/>
                      </a:lnTo>
                      <a:lnTo>
                        <a:pt x="478" y="125"/>
                      </a:lnTo>
                      <a:lnTo>
                        <a:pt x="476" y="129"/>
                      </a:lnTo>
                      <a:lnTo>
                        <a:pt x="474" y="132"/>
                      </a:lnTo>
                      <a:lnTo>
                        <a:pt x="472" y="132"/>
                      </a:lnTo>
                      <a:lnTo>
                        <a:pt x="470" y="130"/>
                      </a:lnTo>
                      <a:lnTo>
                        <a:pt x="466" y="128"/>
                      </a:lnTo>
                      <a:lnTo>
                        <a:pt x="463" y="126"/>
                      </a:lnTo>
                      <a:lnTo>
                        <a:pt x="458" y="125"/>
                      </a:lnTo>
                      <a:lnTo>
                        <a:pt x="454" y="125"/>
                      </a:lnTo>
                      <a:lnTo>
                        <a:pt x="437" y="127"/>
                      </a:lnTo>
                      <a:lnTo>
                        <a:pt x="419" y="128"/>
                      </a:lnTo>
                      <a:lnTo>
                        <a:pt x="404" y="128"/>
                      </a:lnTo>
                      <a:lnTo>
                        <a:pt x="387" y="128"/>
                      </a:lnTo>
                      <a:lnTo>
                        <a:pt x="372" y="126"/>
                      </a:lnTo>
                      <a:lnTo>
                        <a:pt x="356" y="124"/>
                      </a:lnTo>
                      <a:lnTo>
                        <a:pt x="340" y="122"/>
                      </a:lnTo>
                      <a:lnTo>
                        <a:pt x="325" y="118"/>
                      </a:lnTo>
                      <a:lnTo>
                        <a:pt x="295" y="110"/>
                      </a:lnTo>
                      <a:lnTo>
                        <a:pt x="266" y="103"/>
                      </a:lnTo>
                      <a:lnTo>
                        <a:pt x="238" y="95"/>
                      </a:lnTo>
                      <a:lnTo>
                        <a:pt x="209" y="88"/>
                      </a:lnTo>
                      <a:lnTo>
                        <a:pt x="195" y="87"/>
                      </a:lnTo>
                      <a:lnTo>
                        <a:pt x="179" y="87"/>
                      </a:lnTo>
                      <a:lnTo>
                        <a:pt x="164" y="88"/>
                      </a:lnTo>
                      <a:lnTo>
                        <a:pt x="148" y="88"/>
                      </a:lnTo>
                      <a:lnTo>
                        <a:pt x="127" y="84"/>
                      </a:lnTo>
                      <a:lnTo>
                        <a:pt x="105" y="77"/>
                      </a:lnTo>
                      <a:lnTo>
                        <a:pt x="83" y="70"/>
                      </a:lnTo>
                      <a:lnTo>
                        <a:pt x="62" y="64"/>
                      </a:lnTo>
                      <a:lnTo>
                        <a:pt x="44" y="60"/>
                      </a:lnTo>
                      <a:lnTo>
                        <a:pt x="25" y="59"/>
                      </a:lnTo>
                      <a:lnTo>
                        <a:pt x="17" y="57"/>
                      </a:lnTo>
                      <a:lnTo>
                        <a:pt x="10" y="54"/>
                      </a:lnTo>
                      <a:lnTo>
                        <a:pt x="7" y="50"/>
                      </a:lnTo>
                      <a:lnTo>
                        <a:pt x="4" y="48"/>
                      </a:lnTo>
                      <a:lnTo>
                        <a:pt x="2" y="44"/>
                      </a:lnTo>
                      <a:lnTo>
                        <a:pt x="1" y="39"/>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9" name="Freeform 98"/>
                <p:cNvSpPr>
                  <a:spLocks/>
                </p:cNvSpPr>
                <p:nvPr/>
              </p:nvSpPr>
              <p:spPr bwMode="auto">
                <a:xfrm>
                  <a:off x="6672266" y="4527555"/>
                  <a:ext cx="25400" cy="9525"/>
                </a:xfrm>
                <a:custGeom>
                  <a:avLst/>
                  <a:gdLst>
                    <a:gd name="T0" fmla="*/ 18 w 67"/>
                    <a:gd name="T1" fmla="*/ 11 h 23"/>
                    <a:gd name="T2" fmla="*/ 34 w 67"/>
                    <a:gd name="T3" fmla="*/ 11 h 23"/>
                    <a:gd name="T4" fmla="*/ 49 w 67"/>
                    <a:gd name="T5" fmla="*/ 10 h 23"/>
                    <a:gd name="T6" fmla="*/ 56 w 67"/>
                    <a:gd name="T7" fmla="*/ 11 h 23"/>
                    <a:gd name="T8" fmla="*/ 62 w 67"/>
                    <a:gd name="T9" fmla="*/ 13 h 23"/>
                    <a:gd name="T10" fmla="*/ 64 w 67"/>
                    <a:gd name="T11" fmla="*/ 15 h 23"/>
                    <a:gd name="T12" fmla="*/ 65 w 67"/>
                    <a:gd name="T13" fmla="*/ 18 h 23"/>
                    <a:gd name="T14" fmla="*/ 66 w 67"/>
                    <a:gd name="T15" fmla="*/ 20 h 23"/>
                    <a:gd name="T16" fmla="*/ 67 w 67"/>
                    <a:gd name="T17" fmla="*/ 23 h 23"/>
                    <a:gd name="T18" fmla="*/ 55 w 67"/>
                    <a:gd name="T19" fmla="*/ 23 h 23"/>
                    <a:gd name="T20" fmla="*/ 43 w 67"/>
                    <a:gd name="T21" fmla="*/ 23 h 23"/>
                    <a:gd name="T22" fmla="*/ 30 w 67"/>
                    <a:gd name="T23" fmla="*/ 23 h 23"/>
                    <a:gd name="T24" fmla="*/ 18 w 67"/>
                    <a:gd name="T25" fmla="*/ 23 h 23"/>
                    <a:gd name="T26" fmla="*/ 19 w 67"/>
                    <a:gd name="T27" fmla="*/ 19 h 23"/>
                    <a:gd name="T28" fmla="*/ 19 w 67"/>
                    <a:gd name="T29" fmla="*/ 17 h 23"/>
                    <a:gd name="T30" fmla="*/ 17 w 67"/>
                    <a:gd name="T31" fmla="*/ 14 h 23"/>
                    <a:gd name="T32" fmla="*/ 16 w 67"/>
                    <a:gd name="T33" fmla="*/ 13 h 23"/>
                    <a:gd name="T34" fmla="*/ 10 w 67"/>
                    <a:gd name="T35" fmla="*/ 12 h 23"/>
                    <a:gd name="T36" fmla="*/ 6 w 67"/>
                    <a:gd name="T37" fmla="*/ 11 h 23"/>
                    <a:gd name="T38" fmla="*/ 1 w 67"/>
                    <a:gd name="T39" fmla="*/ 5 h 23"/>
                    <a:gd name="T40" fmla="*/ 0 w 67"/>
                    <a:gd name="T41" fmla="*/ 2 h 23"/>
                    <a:gd name="T42" fmla="*/ 1 w 67"/>
                    <a:gd name="T43" fmla="*/ 0 h 23"/>
                    <a:gd name="T44" fmla="*/ 5 w 67"/>
                    <a:gd name="T45" fmla="*/ 0 h 23"/>
                    <a:gd name="T46" fmla="*/ 8 w 67"/>
                    <a:gd name="T47" fmla="*/ 1 h 23"/>
                    <a:gd name="T48" fmla="*/ 13 w 67"/>
                    <a:gd name="T49" fmla="*/ 3 h 23"/>
                    <a:gd name="T50" fmla="*/ 16 w 67"/>
                    <a:gd name="T51" fmla="*/ 7 h 23"/>
                    <a:gd name="T52" fmla="*/ 18 w 67"/>
                    <a:gd name="T53" fmla="*/ 11 h 2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7"/>
                    <a:gd name="T82" fmla="*/ 0 h 23"/>
                    <a:gd name="T83" fmla="*/ 67 w 67"/>
                    <a:gd name="T84" fmla="*/ 23 h 2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7" h="23">
                      <a:moveTo>
                        <a:pt x="18" y="11"/>
                      </a:moveTo>
                      <a:lnTo>
                        <a:pt x="34" y="11"/>
                      </a:lnTo>
                      <a:lnTo>
                        <a:pt x="49" y="10"/>
                      </a:lnTo>
                      <a:lnTo>
                        <a:pt x="56" y="11"/>
                      </a:lnTo>
                      <a:lnTo>
                        <a:pt x="62" y="13"/>
                      </a:lnTo>
                      <a:lnTo>
                        <a:pt x="64" y="15"/>
                      </a:lnTo>
                      <a:lnTo>
                        <a:pt x="65" y="18"/>
                      </a:lnTo>
                      <a:lnTo>
                        <a:pt x="66" y="20"/>
                      </a:lnTo>
                      <a:lnTo>
                        <a:pt x="67" y="23"/>
                      </a:lnTo>
                      <a:lnTo>
                        <a:pt x="55" y="23"/>
                      </a:lnTo>
                      <a:lnTo>
                        <a:pt x="43" y="23"/>
                      </a:lnTo>
                      <a:lnTo>
                        <a:pt x="30" y="23"/>
                      </a:lnTo>
                      <a:lnTo>
                        <a:pt x="18" y="23"/>
                      </a:lnTo>
                      <a:lnTo>
                        <a:pt x="19" y="19"/>
                      </a:lnTo>
                      <a:lnTo>
                        <a:pt x="19" y="17"/>
                      </a:lnTo>
                      <a:lnTo>
                        <a:pt x="17" y="14"/>
                      </a:lnTo>
                      <a:lnTo>
                        <a:pt x="16" y="13"/>
                      </a:lnTo>
                      <a:lnTo>
                        <a:pt x="10" y="12"/>
                      </a:lnTo>
                      <a:lnTo>
                        <a:pt x="6" y="11"/>
                      </a:lnTo>
                      <a:lnTo>
                        <a:pt x="1" y="5"/>
                      </a:lnTo>
                      <a:lnTo>
                        <a:pt x="0" y="2"/>
                      </a:lnTo>
                      <a:lnTo>
                        <a:pt x="1" y="0"/>
                      </a:lnTo>
                      <a:lnTo>
                        <a:pt x="5" y="0"/>
                      </a:lnTo>
                      <a:lnTo>
                        <a:pt x="8" y="1"/>
                      </a:lnTo>
                      <a:lnTo>
                        <a:pt x="13" y="3"/>
                      </a:lnTo>
                      <a:lnTo>
                        <a:pt x="16" y="7"/>
                      </a:lnTo>
                      <a:lnTo>
                        <a:pt x="18" y="1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0" name="Freeform 99"/>
                <p:cNvSpPr>
                  <a:spLocks/>
                </p:cNvSpPr>
                <p:nvPr/>
              </p:nvSpPr>
              <p:spPr bwMode="auto">
                <a:xfrm>
                  <a:off x="7596190" y="5192719"/>
                  <a:ext cx="146050" cy="141288"/>
                </a:xfrm>
                <a:custGeom>
                  <a:avLst/>
                  <a:gdLst>
                    <a:gd name="T0" fmla="*/ 3 w 368"/>
                    <a:gd name="T1" fmla="*/ 312 h 355"/>
                    <a:gd name="T2" fmla="*/ 38 w 368"/>
                    <a:gd name="T3" fmla="*/ 276 h 355"/>
                    <a:gd name="T4" fmla="*/ 62 w 368"/>
                    <a:gd name="T5" fmla="*/ 244 h 355"/>
                    <a:gd name="T6" fmla="*/ 92 w 368"/>
                    <a:gd name="T7" fmla="*/ 218 h 355"/>
                    <a:gd name="T8" fmla="*/ 120 w 368"/>
                    <a:gd name="T9" fmla="*/ 217 h 355"/>
                    <a:gd name="T10" fmla="*/ 133 w 368"/>
                    <a:gd name="T11" fmla="*/ 210 h 355"/>
                    <a:gd name="T12" fmla="*/ 143 w 368"/>
                    <a:gd name="T13" fmla="*/ 188 h 355"/>
                    <a:gd name="T14" fmla="*/ 167 w 368"/>
                    <a:gd name="T15" fmla="*/ 181 h 355"/>
                    <a:gd name="T16" fmla="*/ 177 w 368"/>
                    <a:gd name="T17" fmla="*/ 164 h 355"/>
                    <a:gd name="T18" fmla="*/ 190 w 368"/>
                    <a:gd name="T19" fmla="*/ 150 h 355"/>
                    <a:gd name="T20" fmla="*/ 209 w 368"/>
                    <a:gd name="T21" fmla="*/ 152 h 355"/>
                    <a:gd name="T22" fmla="*/ 210 w 368"/>
                    <a:gd name="T23" fmla="*/ 131 h 355"/>
                    <a:gd name="T24" fmla="*/ 225 w 368"/>
                    <a:gd name="T25" fmla="*/ 124 h 355"/>
                    <a:gd name="T26" fmla="*/ 240 w 368"/>
                    <a:gd name="T27" fmla="*/ 133 h 355"/>
                    <a:gd name="T28" fmla="*/ 241 w 368"/>
                    <a:gd name="T29" fmla="*/ 115 h 355"/>
                    <a:gd name="T30" fmla="*/ 233 w 368"/>
                    <a:gd name="T31" fmla="*/ 93 h 355"/>
                    <a:gd name="T32" fmla="*/ 253 w 368"/>
                    <a:gd name="T33" fmla="*/ 85 h 355"/>
                    <a:gd name="T34" fmla="*/ 266 w 368"/>
                    <a:gd name="T35" fmla="*/ 71 h 355"/>
                    <a:gd name="T36" fmla="*/ 277 w 368"/>
                    <a:gd name="T37" fmla="*/ 32 h 355"/>
                    <a:gd name="T38" fmla="*/ 298 w 368"/>
                    <a:gd name="T39" fmla="*/ 18 h 355"/>
                    <a:gd name="T40" fmla="*/ 317 w 368"/>
                    <a:gd name="T41" fmla="*/ 10 h 355"/>
                    <a:gd name="T42" fmla="*/ 326 w 368"/>
                    <a:gd name="T43" fmla="*/ 7 h 355"/>
                    <a:gd name="T44" fmla="*/ 347 w 368"/>
                    <a:gd name="T45" fmla="*/ 25 h 355"/>
                    <a:gd name="T46" fmla="*/ 353 w 368"/>
                    <a:gd name="T47" fmla="*/ 41 h 355"/>
                    <a:gd name="T48" fmla="*/ 363 w 368"/>
                    <a:gd name="T49" fmla="*/ 62 h 355"/>
                    <a:gd name="T50" fmla="*/ 368 w 368"/>
                    <a:gd name="T51" fmla="*/ 80 h 355"/>
                    <a:gd name="T52" fmla="*/ 361 w 368"/>
                    <a:gd name="T53" fmla="*/ 87 h 355"/>
                    <a:gd name="T54" fmla="*/ 357 w 368"/>
                    <a:gd name="T55" fmla="*/ 105 h 355"/>
                    <a:gd name="T56" fmla="*/ 344 w 368"/>
                    <a:gd name="T57" fmla="*/ 122 h 355"/>
                    <a:gd name="T58" fmla="*/ 324 w 368"/>
                    <a:gd name="T59" fmla="*/ 138 h 355"/>
                    <a:gd name="T60" fmla="*/ 314 w 368"/>
                    <a:gd name="T61" fmla="*/ 186 h 355"/>
                    <a:gd name="T62" fmla="*/ 298 w 368"/>
                    <a:gd name="T63" fmla="*/ 191 h 355"/>
                    <a:gd name="T64" fmla="*/ 282 w 368"/>
                    <a:gd name="T65" fmla="*/ 189 h 355"/>
                    <a:gd name="T66" fmla="*/ 264 w 368"/>
                    <a:gd name="T67" fmla="*/ 199 h 355"/>
                    <a:gd name="T68" fmla="*/ 247 w 368"/>
                    <a:gd name="T69" fmla="*/ 223 h 355"/>
                    <a:gd name="T70" fmla="*/ 226 w 368"/>
                    <a:gd name="T71" fmla="*/ 287 h 355"/>
                    <a:gd name="T72" fmla="*/ 207 w 368"/>
                    <a:gd name="T73" fmla="*/ 303 h 355"/>
                    <a:gd name="T74" fmla="*/ 207 w 368"/>
                    <a:gd name="T75" fmla="*/ 323 h 355"/>
                    <a:gd name="T76" fmla="*/ 191 w 368"/>
                    <a:gd name="T77" fmla="*/ 332 h 355"/>
                    <a:gd name="T78" fmla="*/ 185 w 368"/>
                    <a:gd name="T79" fmla="*/ 349 h 355"/>
                    <a:gd name="T80" fmla="*/ 164 w 368"/>
                    <a:gd name="T81" fmla="*/ 344 h 355"/>
                    <a:gd name="T82" fmla="*/ 118 w 368"/>
                    <a:gd name="T83" fmla="*/ 350 h 355"/>
                    <a:gd name="T84" fmla="*/ 95 w 368"/>
                    <a:gd name="T85" fmla="*/ 343 h 355"/>
                    <a:gd name="T86" fmla="*/ 78 w 368"/>
                    <a:gd name="T87" fmla="*/ 322 h 355"/>
                    <a:gd name="T88" fmla="*/ 44 w 368"/>
                    <a:gd name="T89" fmla="*/ 332 h 355"/>
                    <a:gd name="T90" fmla="*/ 21 w 368"/>
                    <a:gd name="T91" fmla="*/ 307 h 355"/>
                    <a:gd name="T92" fmla="*/ 20 w 368"/>
                    <a:gd name="T93" fmla="*/ 320 h 355"/>
                    <a:gd name="T94" fmla="*/ 24 w 368"/>
                    <a:gd name="T95" fmla="*/ 334 h 355"/>
                    <a:gd name="T96" fmla="*/ 9 w 368"/>
                    <a:gd name="T97" fmla="*/ 333 h 3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68"/>
                    <a:gd name="T148" fmla="*/ 0 h 355"/>
                    <a:gd name="T149" fmla="*/ 368 w 368"/>
                    <a:gd name="T150" fmla="*/ 355 h 35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68" h="355">
                      <a:moveTo>
                        <a:pt x="0" y="330"/>
                      </a:moveTo>
                      <a:lnTo>
                        <a:pt x="0" y="324"/>
                      </a:lnTo>
                      <a:lnTo>
                        <a:pt x="0" y="318"/>
                      </a:lnTo>
                      <a:lnTo>
                        <a:pt x="3" y="312"/>
                      </a:lnTo>
                      <a:lnTo>
                        <a:pt x="7" y="306"/>
                      </a:lnTo>
                      <a:lnTo>
                        <a:pt x="15" y="292"/>
                      </a:lnTo>
                      <a:lnTo>
                        <a:pt x="24" y="281"/>
                      </a:lnTo>
                      <a:lnTo>
                        <a:pt x="38" y="276"/>
                      </a:lnTo>
                      <a:lnTo>
                        <a:pt x="49" y="269"/>
                      </a:lnTo>
                      <a:lnTo>
                        <a:pt x="49" y="257"/>
                      </a:lnTo>
                      <a:lnTo>
                        <a:pt x="49" y="244"/>
                      </a:lnTo>
                      <a:lnTo>
                        <a:pt x="62" y="244"/>
                      </a:lnTo>
                      <a:lnTo>
                        <a:pt x="73" y="244"/>
                      </a:lnTo>
                      <a:lnTo>
                        <a:pt x="80" y="232"/>
                      </a:lnTo>
                      <a:lnTo>
                        <a:pt x="86" y="220"/>
                      </a:lnTo>
                      <a:lnTo>
                        <a:pt x="92" y="218"/>
                      </a:lnTo>
                      <a:lnTo>
                        <a:pt x="99" y="217"/>
                      </a:lnTo>
                      <a:lnTo>
                        <a:pt x="107" y="217"/>
                      </a:lnTo>
                      <a:lnTo>
                        <a:pt x="113" y="217"/>
                      </a:lnTo>
                      <a:lnTo>
                        <a:pt x="120" y="217"/>
                      </a:lnTo>
                      <a:lnTo>
                        <a:pt x="127" y="215"/>
                      </a:lnTo>
                      <a:lnTo>
                        <a:pt x="129" y="214"/>
                      </a:lnTo>
                      <a:lnTo>
                        <a:pt x="131" y="212"/>
                      </a:lnTo>
                      <a:lnTo>
                        <a:pt x="133" y="210"/>
                      </a:lnTo>
                      <a:lnTo>
                        <a:pt x="135" y="208"/>
                      </a:lnTo>
                      <a:lnTo>
                        <a:pt x="139" y="196"/>
                      </a:lnTo>
                      <a:lnTo>
                        <a:pt x="141" y="190"/>
                      </a:lnTo>
                      <a:lnTo>
                        <a:pt x="143" y="188"/>
                      </a:lnTo>
                      <a:lnTo>
                        <a:pt x="147" y="186"/>
                      </a:lnTo>
                      <a:lnTo>
                        <a:pt x="151" y="184"/>
                      </a:lnTo>
                      <a:lnTo>
                        <a:pt x="159" y="183"/>
                      </a:lnTo>
                      <a:lnTo>
                        <a:pt x="167" y="181"/>
                      </a:lnTo>
                      <a:lnTo>
                        <a:pt x="171" y="178"/>
                      </a:lnTo>
                      <a:lnTo>
                        <a:pt x="175" y="174"/>
                      </a:lnTo>
                      <a:lnTo>
                        <a:pt x="176" y="170"/>
                      </a:lnTo>
                      <a:lnTo>
                        <a:pt x="177" y="164"/>
                      </a:lnTo>
                      <a:lnTo>
                        <a:pt x="178" y="159"/>
                      </a:lnTo>
                      <a:lnTo>
                        <a:pt x="180" y="153"/>
                      </a:lnTo>
                      <a:lnTo>
                        <a:pt x="184" y="146"/>
                      </a:lnTo>
                      <a:lnTo>
                        <a:pt x="190" y="150"/>
                      </a:lnTo>
                      <a:lnTo>
                        <a:pt x="201" y="154"/>
                      </a:lnTo>
                      <a:lnTo>
                        <a:pt x="205" y="154"/>
                      </a:lnTo>
                      <a:lnTo>
                        <a:pt x="207" y="153"/>
                      </a:lnTo>
                      <a:lnTo>
                        <a:pt x="209" y="152"/>
                      </a:lnTo>
                      <a:lnTo>
                        <a:pt x="210" y="149"/>
                      </a:lnTo>
                      <a:lnTo>
                        <a:pt x="211" y="144"/>
                      </a:lnTo>
                      <a:lnTo>
                        <a:pt x="211" y="139"/>
                      </a:lnTo>
                      <a:lnTo>
                        <a:pt x="210" y="131"/>
                      </a:lnTo>
                      <a:lnTo>
                        <a:pt x="208" y="122"/>
                      </a:lnTo>
                      <a:lnTo>
                        <a:pt x="215" y="122"/>
                      </a:lnTo>
                      <a:lnTo>
                        <a:pt x="220" y="122"/>
                      </a:lnTo>
                      <a:lnTo>
                        <a:pt x="225" y="124"/>
                      </a:lnTo>
                      <a:lnTo>
                        <a:pt x="228" y="126"/>
                      </a:lnTo>
                      <a:lnTo>
                        <a:pt x="231" y="130"/>
                      </a:lnTo>
                      <a:lnTo>
                        <a:pt x="236" y="132"/>
                      </a:lnTo>
                      <a:lnTo>
                        <a:pt x="240" y="133"/>
                      </a:lnTo>
                      <a:lnTo>
                        <a:pt x="245" y="134"/>
                      </a:lnTo>
                      <a:lnTo>
                        <a:pt x="245" y="126"/>
                      </a:lnTo>
                      <a:lnTo>
                        <a:pt x="244" y="121"/>
                      </a:lnTo>
                      <a:lnTo>
                        <a:pt x="241" y="115"/>
                      </a:lnTo>
                      <a:lnTo>
                        <a:pt x="238" y="111"/>
                      </a:lnTo>
                      <a:lnTo>
                        <a:pt x="236" y="105"/>
                      </a:lnTo>
                      <a:lnTo>
                        <a:pt x="234" y="100"/>
                      </a:lnTo>
                      <a:lnTo>
                        <a:pt x="233" y="93"/>
                      </a:lnTo>
                      <a:lnTo>
                        <a:pt x="233" y="85"/>
                      </a:lnTo>
                      <a:lnTo>
                        <a:pt x="240" y="86"/>
                      </a:lnTo>
                      <a:lnTo>
                        <a:pt x="247" y="86"/>
                      </a:lnTo>
                      <a:lnTo>
                        <a:pt x="253" y="85"/>
                      </a:lnTo>
                      <a:lnTo>
                        <a:pt x="257" y="83"/>
                      </a:lnTo>
                      <a:lnTo>
                        <a:pt x="260" y="80"/>
                      </a:lnTo>
                      <a:lnTo>
                        <a:pt x="264" y="75"/>
                      </a:lnTo>
                      <a:lnTo>
                        <a:pt x="266" y="71"/>
                      </a:lnTo>
                      <a:lnTo>
                        <a:pt x="268" y="65"/>
                      </a:lnTo>
                      <a:lnTo>
                        <a:pt x="271" y="54"/>
                      </a:lnTo>
                      <a:lnTo>
                        <a:pt x="274" y="43"/>
                      </a:lnTo>
                      <a:lnTo>
                        <a:pt x="277" y="32"/>
                      </a:lnTo>
                      <a:lnTo>
                        <a:pt x="282" y="24"/>
                      </a:lnTo>
                      <a:lnTo>
                        <a:pt x="286" y="22"/>
                      </a:lnTo>
                      <a:lnTo>
                        <a:pt x="292" y="20"/>
                      </a:lnTo>
                      <a:lnTo>
                        <a:pt x="298" y="18"/>
                      </a:lnTo>
                      <a:lnTo>
                        <a:pt x="305" y="17"/>
                      </a:lnTo>
                      <a:lnTo>
                        <a:pt x="312" y="15"/>
                      </a:lnTo>
                      <a:lnTo>
                        <a:pt x="316" y="12"/>
                      </a:lnTo>
                      <a:lnTo>
                        <a:pt x="317" y="10"/>
                      </a:lnTo>
                      <a:lnTo>
                        <a:pt x="318" y="7"/>
                      </a:lnTo>
                      <a:lnTo>
                        <a:pt x="319" y="4"/>
                      </a:lnTo>
                      <a:lnTo>
                        <a:pt x="318" y="0"/>
                      </a:lnTo>
                      <a:lnTo>
                        <a:pt x="326" y="7"/>
                      </a:lnTo>
                      <a:lnTo>
                        <a:pt x="333" y="16"/>
                      </a:lnTo>
                      <a:lnTo>
                        <a:pt x="336" y="21"/>
                      </a:lnTo>
                      <a:lnTo>
                        <a:pt x="342" y="23"/>
                      </a:lnTo>
                      <a:lnTo>
                        <a:pt x="347" y="25"/>
                      </a:lnTo>
                      <a:lnTo>
                        <a:pt x="355" y="24"/>
                      </a:lnTo>
                      <a:lnTo>
                        <a:pt x="354" y="31"/>
                      </a:lnTo>
                      <a:lnTo>
                        <a:pt x="353" y="35"/>
                      </a:lnTo>
                      <a:lnTo>
                        <a:pt x="353" y="41"/>
                      </a:lnTo>
                      <a:lnTo>
                        <a:pt x="354" y="44"/>
                      </a:lnTo>
                      <a:lnTo>
                        <a:pt x="356" y="51"/>
                      </a:lnTo>
                      <a:lnTo>
                        <a:pt x="359" y="56"/>
                      </a:lnTo>
                      <a:lnTo>
                        <a:pt x="363" y="62"/>
                      </a:lnTo>
                      <a:lnTo>
                        <a:pt x="366" y="69"/>
                      </a:lnTo>
                      <a:lnTo>
                        <a:pt x="367" y="72"/>
                      </a:lnTo>
                      <a:lnTo>
                        <a:pt x="368" y="75"/>
                      </a:lnTo>
                      <a:lnTo>
                        <a:pt x="368" y="80"/>
                      </a:lnTo>
                      <a:lnTo>
                        <a:pt x="367" y="85"/>
                      </a:lnTo>
                      <a:lnTo>
                        <a:pt x="365" y="85"/>
                      </a:lnTo>
                      <a:lnTo>
                        <a:pt x="362" y="86"/>
                      </a:lnTo>
                      <a:lnTo>
                        <a:pt x="361" y="87"/>
                      </a:lnTo>
                      <a:lnTo>
                        <a:pt x="359" y="90"/>
                      </a:lnTo>
                      <a:lnTo>
                        <a:pt x="357" y="94"/>
                      </a:lnTo>
                      <a:lnTo>
                        <a:pt x="357" y="100"/>
                      </a:lnTo>
                      <a:lnTo>
                        <a:pt x="357" y="105"/>
                      </a:lnTo>
                      <a:lnTo>
                        <a:pt x="357" y="112"/>
                      </a:lnTo>
                      <a:lnTo>
                        <a:pt x="357" y="117"/>
                      </a:lnTo>
                      <a:lnTo>
                        <a:pt x="355" y="122"/>
                      </a:lnTo>
                      <a:lnTo>
                        <a:pt x="344" y="122"/>
                      </a:lnTo>
                      <a:lnTo>
                        <a:pt x="330" y="122"/>
                      </a:lnTo>
                      <a:lnTo>
                        <a:pt x="328" y="125"/>
                      </a:lnTo>
                      <a:lnTo>
                        <a:pt x="326" y="131"/>
                      </a:lnTo>
                      <a:lnTo>
                        <a:pt x="324" y="138"/>
                      </a:lnTo>
                      <a:lnTo>
                        <a:pt x="323" y="145"/>
                      </a:lnTo>
                      <a:lnTo>
                        <a:pt x="320" y="164"/>
                      </a:lnTo>
                      <a:lnTo>
                        <a:pt x="318" y="183"/>
                      </a:lnTo>
                      <a:lnTo>
                        <a:pt x="314" y="186"/>
                      </a:lnTo>
                      <a:lnTo>
                        <a:pt x="310" y="189"/>
                      </a:lnTo>
                      <a:lnTo>
                        <a:pt x="307" y="191"/>
                      </a:lnTo>
                      <a:lnTo>
                        <a:pt x="304" y="191"/>
                      </a:lnTo>
                      <a:lnTo>
                        <a:pt x="298" y="191"/>
                      </a:lnTo>
                      <a:lnTo>
                        <a:pt x="294" y="190"/>
                      </a:lnTo>
                      <a:lnTo>
                        <a:pt x="289" y="188"/>
                      </a:lnTo>
                      <a:lnTo>
                        <a:pt x="284" y="188"/>
                      </a:lnTo>
                      <a:lnTo>
                        <a:pt x="282" y="189"/>
                      </a:lnTo>
                      <a:lnTo>
                        <a:pt x="278" y="190"/>
                      </a:lnTo>
                      <a:lnTo>
                        <a:pt x="274" y="192"/>
                      </a:lnTo>
                      <a:lnTo>
                        <a:pt x="269" y="195"/>
                      </a:lnTo>
                      <a:lnTo>
                        <a:pt x="264" y="199"/>
                      </a:lnTo>
                      <a:lnTo>
                        <a:pt x="259" y="203"/>
                      </a:lnTo>
                      <a:lnTo>
                        <a:pt x="255" y="208"/>
                      </a:lnTo>
                      <a:lnTo>
                        <a:pt x="251" y="212"/>
                      </a:lnTo>
                      <a:lnTo>
                        <a:pt x="247" y="223"/>
                      </a:lnTo>
                      <a:lnTo>
                        <a:pt x="244" y="234"/>
                      </a:lnTo>
                      <a:lnTo>
                        <a:pt x="239" y="259"/>
                      </a:lnTo>
                      <a:lnTo>
                        <a:pt x="233" y="281"/>
                      </a:lnTo>
                      <a:lnTo>
                        <a:pt x="226" y="287"/>
                      </a:lnTo>
                      <a:lnTo>
                        <a:pt x="215" y="294"/>
                      </a:lnTo>
                      <a:lnTo>
                        <a:pt x="211" y="297"/>
                      </a:lnTo>
                      <a:lnTo>
                        <a:pt x="209" y="300"/>
                      </a:lnTo>
                      <a:lnTo>
                        <a:pt x="207" y="303"/>
                      </a:lnTo>
                      <a:lnTo>
                        <a:pt x="206" y="307"/>
                      </a:lnTo>
                      <a:lnTo>
                        <a:pt x="206" y="312"/>
                      </a:lnTo>
                      <a:lnTo>
                        <a:pt x="206" y="317"/>
                      </a:lnTo>
                      <a:lnTo>
                        <a:pt x="207" y="323"/>
                      </a:lnTo>
                      <a:lnTo>
                        <a:pt x="208" y="330"/>
                      </a:lnTo>
                      <a:lnTo>
                        <a:pt x="201" y="329"/>
                      </a:lnTo>
                      <a:lnTo>
                        <a:pt x="196" y="330"/>
                      </a:lnTo>
                      <a:lnTo>
                        <a:pt x="191" y="332"/>
                      </a:lnTo>
                      <a:lnTo>
                        <a:pt x="189" y="336"/>
                      </a:lnTo>
                      <a:lnTo>
                        <a:pt x="187" y="339"/>
                      </a:lnTo>
                      <a:lnTo>
                        <a:pt x="186" y="343"/>
                      </a:lnTo>
                      <a:lnTo>
                        <a:pt x="185" y="349"/>
                      </a:lnTo>
                      <a:lnTo>
                        <a:pt x="184" y="355"/>
                      </a:lnTo>
                      <a:lnTo>
                        <a:pt x="178" y="350"/>
                      </a:lnTo>
                      <a:lnTo>
                        <a:pt x="171" y="347"/>
                      </a:lnTo>
                      <a:lnTo>
                        <a:pt x="164" y="344"/>
                      </a:lnTo>
                      <a:lnTo>
                        <a:pt x="157" y="344"/>
                      </a:lnTo>
                      <a:lnTo>
                        <a:pt x="141" y="347"/>
                      </a:lnTo>
                      <a:lnTo>
                        <a:pt x="126" y="349"/>
                      </a:lnTo>
                      <a:lnTo>
                        <a:pt x="118" y="350"/>
                      </a:lnTo>
                      <a:lnTo>
                        <a:pt x="111" y="350"/>
                      </a:lnTo>
                      <a:lnTo>
                        <a:pt x="106" y="349"/>
                      </a:lnTo>
                      <a:lnTo>
                        <a:pt x="99" y="347"/>
                      </a:lnTo>
                      <a:lnTo>
                        <a:pt x="95" y="343"/>
                      </a:lnTo>
                      <a:lnTo>
                        <a:pt x="90" y="338"/>
                      </a:lnTo>
                      <a:lnTo>
                        <a:pt x="88" y="329"/>
                      </a:lnTo>
                      <a:lnTo>
                        <a:pt x="86" y="318"/>
                      </a:lnTo>
                      <a:lnTo>
                        <a:pt x="78" y="322"/>
                      </a:lnTo>
                      <a:lnTo>
                        <a:pt x="66" y="329"/>
                      </a:lnTo>
                      <a:lnTo>
                        <a:pt x="58" y="331"/>
                      </a:lnTo>
                      <a:lnTo>
                        <a:pt x="51" y="332"/>
                      </a:lnTo>
                      <a:lnTo>
                        <a:pt x="44" y="332"/>
                      </a:lnTo>
                      <a:lnTo>
                        <a:pt x="37" y="330"/>
                      </a:lnTo>
                      <a:lnTo>
                        <a:pt x="30" y="318"/>
                      </a:lnTo>
                      <a:lnTo>
                        <a:pt x="24" y="306"/>
                      </a:lnTo>
                      <a:lnTo>
                        <a:pt x="21" y="307"/>
                      </a:lnTo>
                      <a:lnTo>
                        <a:pt x="18" y="308"/>
                      </a:lnTo>
                      <a:lnTo>
                        <a:pt x="17" y="311"/>
                      </a:lnTo>
                      <a:lnTo>
                        <a:pt x="18" y="313"/>
                      </a:lnTo>
                      <a:lnTo>
                        <a:pt x="20" y="320"/>
                      </a:lnTo>
                      <a:lnTo>
                        <a:pt x="23" y="327"/>
                      </a:lnTo>
                      <a:lnTo>
                        <a:pt x="24" y="330"/>
                      </a:lnTo>
                      <a:lnTo>
                        <a:pt x="26" y="332"/>
                      </a:lnTo>
                      <a:lnTo>
                        <a:pt x="24" y="334"/>
                      </a:lnTo>
                      <a:lnTo>
                        <a:pt x="23" y="336"/>
                      </a:lnTo>
                      <a:lnTo>
                        <a:pt x="21" y="336"/>
                      </a:lnTo>
                      <a:lnTo>
                        <a:pt x="15" y="336"/>
                      </a:lnTo>
                      <a:lnTo>
                        <a:pt x="9" y="333"/>
                      </a:lnTo>
                      <a:lnTo>
                        <a:pt x="0" y="33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1" name="Freeform 100"/>
                <p:cNvSpPr>
                  <a:spLocks/>
                </p:cNvSpPr>
                <p:nvPr/>
              </p:nvSpPr>
              <p:spPr bwMode="auto">
                <a:xfrm>
                  <a:off x="2393950" y="2201866"/>
                  <a:ext cx="214313" cy="146051"/>
                </a:xfrm>
                <a:custGeom>
                  <a:avLst/>
                  <a:gdLst>
                    <a:gd name="T0" fmla="*/ 180 w 539"/>
                    <a:gd name="T1" fmla="*/ 22 h 369"/>
                    <a:gd name="T2" fmla="*/ 206 w 539"/>
                    <a:gd name="T3" fmla="*/ 45 h 369"/>
                    <a:gd name="T4" fmla="*/ 232 w 539"/>
                    <a:gd name="T5" fmla="*/ 51 h 369"/>
                    <a:gd name="T6" fmla="*/ 271 w 539"/>
                    <a:gd name="T7" fmla="*/ 66 h 369"/>
                    <a:gd name="T8" fmla="*/ 282 w 539"/>
                    <a:gd name="T9" fmla="*/ 73 h 369"/>
                    <a:gd name="T10" fmla="*/ 296 w 539"/>
                    <a:gd name="T11" fmla="*/ 69 h 369"/>
                    <a:gd name="T12" fmla="*/ 318 w 539"/>
                    <a:gd name="T13" fmla="*/ 98 h 369"/>
                    <a:gd name="T14" fmla="*/ 342 w 539"/>
                    <a:gd name="T15" fmla="*/ 98 h 369"/>
                    <a:gd name="T16" fmla="*/ 377 w 539"/>
                    <a:gd name="T17" fmla="*/ 119 h 369"/>
                    <a:gd name="T18" fmla="*/ 405 w 539"/>
                    <a:gd name="T19" fmla="*/ 128 h 369"/>
                    <a:gd name="T20" fmla="*/ 429 w 539"/>
                    <a:gd name="T21" fmla="*/ 141 h 369"/>
                    <a:gd name="T22" fmla="*/ 442 w 539"/>
                    <a:gd name="T23" fmla="*/ 160 h 369"/>
                    <a:gd name="T24" fmla="*/ 465 w 539"/>
                    <a:gd name="T25" fmla="*/ 159 h 369"/>
                    <a:gd name="T26" fmla="*/ 509 w 539"/>
                    <a:gd name="T27" fmla="*/ 211 h 369"/>
                    <a:gd name="T28" fmla="*/ 534 w 539"/>
                    <a:gd name="T29" fmla="*/ 254 h 369"/>
                    <a:gd name="T30" fmla="*/ 522 w 539"/>
                    <a:gd name="T31" fmla="*/ 270 h 369"/>
                    <a:gd name="T32" fmla="*/ 502 w 539"/>
                    <a:gd name="T33" fmla="*/ 257 h 369"/>
                    <a:gd name="T34" fmla="*/ 450 w 539"/>
                    <a:gd name="T35" fmla="*/ 290 h 369"/>
                    <a:gd name="T36" fmla="*/ 431 w 539"/>
                    <a:gd name="T37" fmla="*/ 303 h 369"/>
                    <a:gd name="T38" fmla="*/ 412 w 539"/>
                    <a:gd name="T39" fmla="*/ 321 h 369"/>
                    <a:gd name="T40" fmla="*/ 404 w 539"/>
                    <a:gd name="T41" fmla="*/ 343 h 369"/>
                    <a:gd name="T42" fmla="*/ 371 w 539"/>
                    <a:gd name="T43" fmla="*/ 338 h 369"/>
                    <a:gd name="T44" fmla="*/ 340 w 539"/>
                    <a:gd name="T45" fmla="*/ 336 h 369"/>
                    <a:gd name="T46" fmla="*/ 323 w 539"/>
                    <a:gd name="T47" fmla="*/ 348 h 369"/>
                    <a:gd name="T48" fmla="*/ 331 w 539"/>
                    <a:gd name="T49" fmla="*/ 355 h 369"/>
                    <a:gd name="T50" fmla="*/ 314 w 539"/>
                    <a:gd name="T51" fmla="*/ 367 h 369"/>
                    <a:gd name="T52" fmla="*/ 285 w 539"/>
                    <a:gd name="T53" fmla="*/ 356 h 369"/>
                    <a:gd name="T54" fmla="*/ 273 w 539"/>
                    <a:gd name="T55" fmla="*/ 363 h 369"/>
                    <a:gd name="T56" fmla="*/ 261 w 539"/>
                    <a:gd name="T57" fmla="*/ 351 h 369"/>
                    <a:gd name="T58" fmla="*/ 229 w 539"/>
                    <a:gd name="T59" fmla="*/ 347 h 369"/>
                    <a:gd name="T60" fmla="*/ 196 w 539"/>
                    <a:gd name="T61" fmla="*/ 343 h 369"/>
                    <a:gd name="T62" fmla="*/ 187 w 539"/>
                    <a:gd name="T63" fmla="*/ 322 h 369"/>
                    <a:gd name="T64" fmla="*/ 174 w 539"/>
                    <a:gd name="T65" fmla="*/ 314 h 369"/>
                    <a:gd name="T66" fmla="*/ 197 w 539"/>
                    <a:gd name="T67" fmla="*/ 306 h 369"/>
                    <a:gd name="T68" fmla="*/ 208 w 539"/>
                    <a:gd name="T69" fmla="*/ 294 h 369"/>
                    <a:gd name="T70" fmla="*/ 195 w 539"/>
                    <a:gd name="T71" fmla="*/ 280 h 369"/>
                    <a:gd name="T72" fmla="*/ 147 w 539"/>
                    <a:gd name="T73" fmla="*/ 282 h 369"/>
                    <a:gd name="T74" fmla="*/ 148 w 539"/>
                    <a:gd name="T75" fmla="*/ 264 h 369"/>
                    <a:gd name="T76" fmla="*/ 184 w 539"/>
                    <a:gd name="T77" fmla="*/ 257 h 369"/>
                    <a:gd name="T78" fmla="*/ 219 w 539"/>
                    <a:gd name="T79" fmla="*/ 238 h 369"/>
                    <a:gd name="T80" fmla="*/ 245 w 539"/>
                    <a:gd name="T81" fmla="*/ 245 h 369"/>
                    <a:gd name="T82" fmla="*/ 237 w 539"/>
                    <a:gd name="T83" fmla="*/ 221 h 369"/>
                    <a:gd name="T84" fmla="*/ 213 w 539"/>
                    <a:gd name="T85" fmla="*/ 213 h 369"/>
                    <a:gd name="T86" fmla="*/ 139 w 539"/>
                    <a:gd name="T87" fmla="*/ 224 h 369"/>
                    <a:gd name="T88" fmla="*/ 113 w 539"/>
                    <a:gd name="T89" fmla="*/ 242 h 369"/>
                    <a:gd name="T90" fmla="*/ 100 w 539"/>
                    <a:gd name="T91" fmla="*/ 227 h 369"/>
                    <a:gd name="T92" fmla="*/ 46 w 539"/>
                    <a:gd name="T93" fmla="*/ 217 h 369"/>
                    <a:gd name="T94" fmla="*/ 50 w 539"/>
                    <a:gd name="T95" fmla="*/ 206 h 369"/>
                    <a:gd name="T96" fmla="*/ 54 w 539"/>
                    <a:gd name="T97" fmla="*/ 186 h 369"/>
                    <a:gd name="T98" fmla="*/ 19 w 539"/>
                    <a:gd name="T99" fmla="*/ 178 h 369"/>
                    <a:gd name="T100" fmla="*/ 27 w 539"/>
                    <a:gd name="T101" fmla="*/ 152 h 369"/>
                    <a:gd name="T102" fmla="*/ 31 w 539"/>
                    <a:gd name="T103" fmla="*/ 128 h 369"/>
                    <a:gd name="T104" fmla="*/ 0 w 539"/>
                    <a:gd name="T105" fmla="*/ 135 h 369"/>
                    <a:gd name="T106" fmla="*/ 17 w 539"/>
                    <a:gd name="T107" fmla="*/ 115 h 369"/>
                    <a:gd name="T108" fmla="*/ 44 w 539"/>
                    <a:gd name="T109" fmla="*/ 106 h 369"/>
                    <a:gd name="T110" fmla="*/ 56 w 539"/>
                    <a:gd name="T111" fmla="*/ 87 h 369"/>
                    <a:gd name="T112" fmla="*/ 70 w 539"/>
                    <a:gd name="T113" fmla="*/ 82 h 369"/>
                    <a:gd name="T114" fmla="*/ 71 w 539"/>
                    <a:gd name="T115" fmla="*/ 53 h 369"/>
                    <a:gd name="T116" fmla="*/ 105 w 539"/>
                    <a:gd name="T117" fmla="*/ 45 h 369"/>
                    <a:gd name="T118" fmla="*/ 117 w 539"/>
                    <a:gd name="T119" fmla="*/ 26 h 369"/>
                    <a:gd name="T120" fmla="*/ 136 w 539"/>
                    <a:gd name="T121" fmla="*/ 13 h 3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39"/>
                    <a:gd name="T184" fmla="*/ 0 h 369"/>
                    <a:gd name="T185" fmla="*/ 539 w 539"/>
                    <a:gd name="T186" fmla="*/ 369 h 3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39" h="369">
                      <a:moveTo>
                        <a:pt x="147" y="0"/>
                      </a:moveTo>
                      <a:lnTo>
                        <a:pt x="155" y="7"/>
                      </a:lnTo>
                      <a:lnTo>
                        <a:pt x="163" y="12"/>
                      </a:lnTo>
                      <a:lnTo>
                        <a:pt x="172" y="17"/>
                      </a:lnTo>
                      <a:lnTo>
                        <a:pt x="180" y="22"/>
                      </a:lnTo>
                      <a:lnTo>
                        <a:pt x="189" y="27"/>
                      </a:lnTo>
                      <a:lnTo>
                        <a:pt x="197" y="33"/>
                      </a:lnTo>
                      <a:lnTo>
                        <a:pt x="200" y="37"/>
                      </a:lnTo>
                      <a:lnTo>
                        <a:pt x="204" y="40"/>
                      </a:lnTo>
                      <a:lnTo>
                        <a:pt x="206" y="45"/>
                      </a:lnTo>
                      <a:lnTo>
                        <a:pt x="208" y="49"/>
                      </a:lnTo>
                      <a:lnTo>
                        <a:pt x="216" y="47"/>
                      </a:lnTo>
                      <a:lnTo>
                        <a:pt x="222" y="47"/>
                      </a:lnTo>
                      <a:lnTo>
                        <a:pt x="227" y="48"/>
                      </a:lnTo>
                      <a:lnTo>
                        <a:pt x="232" y="51"/>
                      </a:lnTo>
                      <a:lnTo>
                        <a:pt x="239" y="57"/>
                      </a:lnTo>
                      <a:lnTo>
                        <a:pt x="245" y="61"/>
                      </a:lnTo>
                      <a:lnTo>
                        <a:pt x="257" y="61"/>
                      </a:lnTo>
                      <a:lnTo>
                        <a:pt x="269" y="61"/>
                      </a:lnTo>
                      <a:lnTo>
                        <a:pt x="271" y="66"/>
                      </a:lnTo>
                      <a:lnTo>
                        <a:pt x="273" y="71"/>
                      </a:lnTo>
                      <a:lnTo>
                        <a:pt x="274" y="73"/>
                      </a:lnTo>
                      <a:lnTo>
                        <a:pt x="276" y="76"/>
                      </a:lnTo>
                      <a:lnTo>
                        <a:pt x="278" y="76"/>
                      </a:lnTo>
                      <a:lnTo>
                        <a:pt x="282" y="73"/>
                      </a:lnTo>
                      <a:lnTo>
                        <a:pt x="285" y="70"/>
                      </a:lnTo>
                      <a:lnTo>
                        <a:pt x="288" y="69"/>
                      </a:lnTo>
                      <a:lnTo>
                        <a:pt x="291" y="67"/>
                      </a:lnTo>
                      <a:lnTo>
                        <a:pt x="293" y="67"/>
                      </a:lnTo>
                      <a:lnTo>
                        <a:pt x="296" y="69"/>
                      </a:lnTo>
                      <a:lnTo>
                        <a:pt x="300" y="73"/>
                      </a:lnTo>
                      <a:lnTo>
                        <a:pt x="302" y="79"/>
                      </a:lnTo>
                      <a:lnTo>
                        <a:pt x="306" y="86"/>
                      </a:lnTo>
                      <a:lnTo>
                        <a:pt x="311" y="92"/>
                      </a:lnTo>
                      <a:lnTo>
                        <a:pt x="318" y="98"/>
                      </a:lnTo>
                      <a:lnTo>
                        <a:pt x="322" y="100"/>
                      </a:lnTo>
                      <a:lnTo>
                        <a:pt x="326" y="100"/>
                      </a:lnTo>
                      <a:lnTo>
                        <a:pt x="332" y="100"/>
                      </a:lnTo>
                      <a:lnTo>
                        <a:pt x="336" y="99"/>
                      </a:lnTo>
                      <a:lnTo>
                        <a:pt x="342" y="98"/>
                      </a:lnTo>
                      <a:lnTo>
                        <a:pt x="346" y="97"/>
                      </a:lnTo>
                      <a:lnTo>
                        <a:pt x="351" y="97"/>
                      </a:lnTo>
                      <a:lnTo>
                        <a:pt x="355" y="98"/>
                      </a:lnTo>
                      <a:lnTo>
                        <a:pt x="363" y="107"/>
                      </a:lnTo>
                      <a:lnTo>
                        <a:pt x="377" y="119"/>
                      </a:lnTo>
                      <a:lnTo>
                        <a:pt x="382" y="121"/>
                      </a:lnTo>
                      <a:lnTo>
                        <a:pt x="386" y="124"/>
                      </a:lnTo>
                      <a:lnTo>
                        <a:pt x="392" y="126"/>
                      </a:lnTo>
                      <a:lnTo>
                        <a:pt x="399" y="127"/>
                      </a:lnTo>
                      <a:lnTo>
                        <a:pt x="405" y="128"/>
                      </a:lnTo>
                      <a:lnTo>
                        <a:pt x="412" y="127"/>
                      </a:lnTo>
                      <a:lnTo>
                        <a:pt x="420" y="126"/>
                      </a:lnTo>
                      <a:lnTo>
                        <a:pt x="429" y="122"/>
                      </a:lnTo>
                      <a:lnTo>
                        <a:pt x="429" y="132"/>
                      </a:lnTo>
                      <a:lnTo>
                        <a:pt x="429" y="141"/>
                      </a:lnTo>
                      <a:lnTo>
                        <a:pt x="429" y="150"/>
                      </a:lnTo>
                      <a:lnTo>
                        <a:pt x="429" y="159"/>
                      </a:lnTo>
                      <a:lnTo>
                        <a:pt x="432" y="160"/>
                      </a:lnTo>
                      <a:lnTo>
                        <a:pt x="436" y="160"/>
                      </a:lnTo>
                      <a:lnTo>
                        <a:pt x="442" y="160"/>
                      </a:lnTo>
                      <a:lnTo>
                        <a:pt x="448" y="159"/>
                      </a:lnTo>
                      <a:lnTo>
                        <a:pt x="453" y="158"/>
                      </a:lnTo>
                      <a:lnTo>
                        <a:pt x="458" y="158"/>
                      </a:lnTo>
                      <a:lnTo>
                        <a:pt x="462" y="158"/>
                      </a:lnTo>
                      <a:lnTo>
                        <a:pt x="465" y="159"/>
                      </a:lnTo>
                      <a:lnTo>
                        <a:pt x="465" y="171"/>
                      </a:lnTo>
                      <a:lnTo>
                        <a:pt x="465" y="184"/>
                      </a:lnTo>
                      <a:lnTo>
                        <a:pt x="481" y="195"/>
                      </a:lnTo>
                      <a:lnTo>
                        <a:pt x="499" y="206"/>
                      </a:lnTo>
                      <a:lnTo>
                        <a:pt x="509" y="211"/>
                      </a:lnTo>
                      <a:lnTo>
                        <a:pt x="519" y="217"/>
                      </a:lnTo>
                      <a:lnTo>
                        <a:pt x="529" y="225"/>
                      </a:lnTo>
                      <a:lnTo>
                        <a:pt x="539" y="233"/>
                      </a:lnTo>
                      <a:lnTo>
                        <a:pt x="538" y="243"/>
                      </a:lnTo>
                      <a:lnTo>
                        <a:pt x="534" y="254"/>
                      </a:lnTo>
                      <a:lnTo>
                        <a:pt x="532" y="259"/>
                      </a:lnTo>
                      <a:lnTo>
                        <a:pt x="531" y="265"/>
                      </a:lnTo>
                      <a:lnTo>
                        <a:pt x="529" y="268"/>
                      </a:lnTo>
                      <a:lnTo>
                        <a:pt x="527" y="269"/>
                      </a:lnTo>
                      <a:lnTo>
                        <a:pt x="522" y="270"/>
                      </a:lnTo>
                      <a:lnTo>
                        <a:pt x="518" y="269"/>
                      </a:lnTo>
                      <a:lnTo>
                        <a:pt x="513" y="268"/>
                      </a:lnTo>
                      <a:lnTo>
                        <a:pt x="509" y="266"/>
                      </a:lnTo>
                      <a:lnTo>
                        <a:pt x="503" y="260"/>
                      </a:lnTo>
                      <a:lnTo>
                        <a:pt x="502" y="257"/>
                      </a:lnTo>
                      <a:lnTo>
                        <a:pt x="486" y="267"/>
                      </a:lnTo>
                      <a:lnTo>
                        <a:pt x="473" y="277"/>
                      </a:lnTo>
                      <a:lnTo>
                        <a:pt x="465" y="282"/>
                      </a:lnTo>
                      <a:lnTo>
                        <a:pt x="459" y="286"/>
                      </a:lnTo>
                      <a:lnTo>
                        <a:pt x="450" y="290"/>
                      </a:lnTo>
                      <a:lnTo>
                        <a:pt x="441" y="294"/>
                      </a:lnTo>
                      <a:lnTo>
                        <a:pt x="436" y="295"/>
                      </a:lnTo>
                      <a:lnTo>
                        <a:pt x="434" y="297"/>
                      </a:lnTo>
                      <a:lnTo>
                        <a:pt x="432" y="299"/>
                      </a:lnTo>
                      <a:lnTo>
                        <a:pt x="431" y="303"/>
                      </a:lnTo>
                      <a:lnTo>
                        <a:pt x="430" y="310"/>
                      </a:lnTo>
                      <a:lnTo>
                        <a:pt x="429" y="318"/>
                      </a:lnTo>
                      <a:lnTo>
                        <a:pt x="422" y="318"/>
                      </a:lnTo>
                      <a:lnTo>
                        <a:pt x="416" y="318"/>
                      </a:lnTo>
                      <a:lnTo>
                        <a:pt x="412" y="321"/>
                      </a:lnTo>
                      <a:lnTo>
                        <a:pt x="409" y="324"/>
                      </a:lnTo>
                      <a:lnTo>
                        <a:pt x="406" y="327"/>
                      </a:lnTo>
                      <a:lnTo>
                        <a:pt x="405" y="333"/>
                      </a:lnTo>
                      <a:lnTo>
                        <a:pt x="404" y="337"/>
                      </a:lnTo>
                      <a:lnTo>
                        <a:pt x="404" y="343"/>
                      </a:lnTo>
                      <a:lnTo>
                        <a:pt x="397" y="344"/>
                      </a:lnTo>
                      <a:lnTo>
                        <a:pt x="391" y="344"/>
                      </a:lnTo>
                      <a:lnTo>
                        <a:pt x="385" y="343"/>
                      </a:lnTo>
                      <a:lnTo>
                        <a:pt x="380" y="342"/>
                      </a:lnTo>
                      <a:lnTo>
                        <a:pt x="371" y="338"/>
                      </a:lnTo>
                      <a:lnTo>
                        <a:pt x="363" y="335"/>
                      </a:lnTo>
                      <a:lnTo>
                        <a:pt x="355" y="333"/>
                      </a:lnTo>
                      <a:lnTo>
                        <a:pt x="347" y="333"/>
                      </a:lnTo>
                      <a:lnTo>
                        <a:pt x="344" y="334"/>
                      </a:lnTo>
                      <a:lnTo>
                        <a:pt x="340" y="336"/>
                      </a:lnTo>
                      <a:lnTo>
                        <a:pt x="335" y="338"/>
                      </a:lnTo>
                      <a:lnTo>
                        <a:pt x="331" y="343"/>
                      </a:lnTo>
                      <a:lnTo>
                        <a:pt x="326" y="344"/>
                      </a:lnTo>
                      <a:lnTo>
                        <a:pt x="324" y="346"/>
                      </a:lnTo>
                      <a:lnTo>
                        <a:pt x="323" y="348"/>
                      </a:lnTo>
                      <a:lnTo>
                        <a:pt x="323" y="351"/>
                      </a:lnTo>
                      <a:lnTo>
                        <a:pt x="324" y="352"/>
                      </a:lnTo>
                      <a:lnTo>
                        <a:pt x="326" y="354"/>
                      </a:lnTo>
                      <a:lnTo>
                        <a:pt x="328" y="355"/>
                      </a:lnTo>
                      <a:lnTo>
                        <a:pt x="331" y="355"/>
                      </a:lnTo>
                      <a:lnTo>
                        <a:pt x="330" y="362"/>
                      </a:lnTo>
                      <a:lnTo>
                        <a:pt x="327" y="366"/>
                      </a:lnTo>
                      <a:lnTo>
                        <a:pt x="325" y="368"/>
                      </a:lnTo>
                      <a:lnTo>
                        <a:pt x="322" y="369"/>
                      </a:lnTo>
                      <a:lnTo>
                        <a:pt x="314" y="367"/>
                      </a:lnTo>
                      <a:lnTo>
                        <a:pt x="306" y="362"/>
                      </a:lnTo>
                      <a:lnTo>
                        <a:pt x="297" y="356"/>
                      </a:lnTo>
                      <a:lnTo>
                        <a:pt x="291" y="354"/>
                      </a:lnTo>
                      <a:lnTo>
                        <a:pt x="287" y="354"/>
                      </a:lnTo>
                      <a:lnTo>
                        <a:pt x="285" y="356"/>
                      </a:lnTo>
                      <a:lnTo>
                        <a:pt x="283" y="361"/>
                      </a:lnTo>
                      <a:lnTo>
                        <a:pt x="282" y="367"/>
                      </a:lnTo>
                      <a:lnTo>
                        <a:pt x="277" y="367"/>
                      </a:lnTo>
                      <a:lnTo>
                        <a:pt x="275" y="365"/>
                      </a:lnTo>
                      <a:lnTo>
                        <a:pt x="273" y="363"/>
                      </a:lnTo>
                      <a:lnTo>
                        <a:pt x="272" y="358"/>
                      </a:lnTo>
                      <a:lnTo>
                        <a:pt x="271" y="351"/>
                      </a:lnTo>
                      <a:lnTo>
                        <a:pt x="269" y="343"/>
                      </a:lnTo>
                      <a:lnTo>
                        <a:pt x="265" y="347"/>
                      </a:lnTo>
                      <a:lnTo>
                        <a:pt x="261" y="351"/>
                      </a:lnTo>
                      <a:lnTo>
                        <a:pt x="256" y="353"/>
                      </a:lnTo>
                      <a:lnTo>
                        <a:pt x="253" y="354"/>
                      </a:lnTo>
                      <a:lnTo>
                        <a:pt x="245" y="353"/>
                      </a:lnTo>
                      <a:lnTo>
                        <a:pt x="237" y="351"/>
                      </a:lnTo>
                      <a:lnTo>
                        <a:pt x="229" y="347"/>
                      </a:lnTo>
                      <a:lnTo>
                        <a:pt x="220" y="344"/>
                      </a:lnTo>
                      <a:lnTo>
                        <a:pt x="215" y="343"/>
                      </a:lnTo>
                      <a:lnTo>
                        <a:pt x="209" y="343"/>
                      </a:lnTo>
                      <a:lnTo>
                        <a:pt x="203" y="343"/>
                      </a:lnTo>
                      <a:lnTo>
                        <a:pt x="196" y="343"/>
                      </a:lnTo>
                      <a:lnTo>
                        <a:pt x="197" y="336"/>
                      </a:lnTo>
                      <a:lnTo>
                        <a:pt x="196" y="331"/>
                      </a:lnTo>
                      <a:lnTo>
                        <a:pt x="194" y="327"/>
                      </a:lnTo>
                      <a:lnTo>
                        <a:pt x="190" y="324"/>
                      </a:lnTo>
                      <a:lnTo>
                        <a:pt x="187" y="322"/>
                      </a:lnTo>
                      <a:lnTo>
                        <a:pt x="183" y="321"/>
                      </a:lnTo>
                      <a:lnTo>
                        <a:pt x="177" y="319"/>
                      </a:lnTo>
                      <a:lnTo>
                        <a:pt x="172" y="318"/>
                      </a:lnTo>
                      <a:lnTo>
                        <a:pt x="173" y="316"/>
                      </a:lnTo>
                      <a:lnTo>
                        <a:pt x="174" y="314"/>
                      </a:lnTo>
                      <a:lnTo>
                        <a:pt x="176" y="312"/>
                      </a:lnTo>
                      <a:lnTo>
                        <a:pt x="178" y="310"/>
                      </a:lnTo>
                      <a:lnTo>
                        <a:pt x="184" y="308"/>
                      </a:lnTo>
                      <a:lnTo>
                        <a:pt x="190" y="307"/>
                      </a:lnTo>
                      <a:lnTo>
                        <a:pt x="197" y="306"/>
                      </a:lnTo>
                      <a:lnTo>
                        <a:pt x="203" y="304"/>
                      </a:lnTo>
                      <a:lnTo>
                        <a:pt x="205" y="303"/>
                      </a:lnTo>
                      <a:lnTo>
                        <a:pt x="207" y="300"/>
                      </a:lnTo>
                      <a:lnTo>
                        <a:pt x="208" y="297"/>
                      </a:lnTo>
                      <a:lnTo>
                        <a:pt x="208" y="294"/>
                      </a:lnTo>
                      <a:lnTo>
                        <a:pt x="208" y="289"/>
                      </a:lnTo>
                      <a:lnTo>
                        <a:pt x="207" y="286"/>
                      </a:lnTo>
                      <a:lnTo>
                        <a:pt x="205" y="284"/>
                      </a:lnTo>
                      <a:lnTo>
                        <a:pt x="202" y="282"/>
                      </a:lnTo>
                      <a:lnTo>
                        <a:pt x="195" y="280"/>
                      </a:lnTo>
                      <a:lnTo>
                        <a:pt x="185" y="280"/>
                      </a:lnTo>
                      <a:lnTo>
                        <a:pt x="175" y="282"/>
                      </a:lnTo>
                      <a:lnTo>
                        <a:pt x="165" y="283"/>
                      </a:lnTo>
                      <a:lnTo>
                        <a:pt x="155" y="284"/>
                      </a:lnTo>
                      <a:lnTo>
                        <a:pt x="147" y="282"/>
                      </a:lnTo>
                      <a:lnTo>
                        <a:pt x="146" y="277"/>
                      </a:lnTo>
                      <a:lnTo>
                        <a:pt x="146" y="273"/>
                      </a:lnTo>
                      <a:lnTo>
                        <a:pt x="146" y="269"/>
                      </a:lnTo>
                      <a:lnTo>
                        <a:pt x="147" y="266"/>
                      </a:lnTo>
                      <a:lnTo>
                        <a:pt x="148" y="264"/>
                      </a:lnTo>
                      <a:lnTo>
                        <a:pt x="150" y="263"/>
                      </a:lnTo>
                      <a:lnTo>
                        <a:pt x="154" y="262"/>
                      </a:lnTo>
                      <a:lnTo>
                        <a:pt x="156" y="262"/>
                      </a:lnTo>
                      <a:lnTo>
                        <a:pt x="170" y="260"/>
                      </a:lnTo>
                      <a:lnTo>
                        <a:pt x="184" y="257"/>
                      </a:lnTo>
                      <a:lnTo>
                        <a:pt x="197" y="245"/>
                      </a:lnTo>
                      <a:lnTo>
                        <a:pt x="208" y="233"/>
                      </a:lnTo>
                      <a:lnTo>
                        <a:pt x="212" y="234"/>
                      </a:lnTo>
                      <a:lnTo>
                        <a:pt x="216" y="236"/>
                      </a:lnTo>
                      <a:lnTo>
                        <a:pt x="219" y="238"/>
                      </a:lnTo>
                      <a:lnTo>
                        <a:pt x="224" y="242"/>
                      </a:lnTo>
                      <a:lnTo>
                        <a:pt x="228" y="244"/>
                      </a:lnTo>
                      <a:lnTo>
                        <a:pt x="234" y="246"/>
                      </a:lnTo>
                      <a:lnTo>
                        <a:pt x="239" y="246"/>
                      </a:lnTo>
                      <a:lnTo>
                        <a:pt x="245" y="245"/>
                      </a:lnTo>
                      <a:lnTo>
                        <a:pt x="245" y="238"/>
                      </a:lnTo>
                      <a:lnTo>
                        <a:pt x="245" y="234"/>
                      </a:lnTo>
                      <a:lnTo>
                        <a:pt x="243" y="229"/>
                      </a:lnTo>
                      <a:lnTo>
                        <a:pt x="241" y="226"/>
                      </a:lnTo>
                      <a:lnTo>
                        <a:pt x="237" y="221"/>
                      </a:lnTo>
                      <a:lnTo>
                        <a:pt x="235" y="218"/>
                      </a:lnTo>
                      <a:lnTo>
                        <a:pt x="234" y="214"/>
                      </a:lnTo>
                      <a:lnTo>
                        <a:pt x="233" y="208"/>
                      </a:lnTo>
                      <a:lnTo>
                        <a:pt x="225" y="211"/>
                      </a:lnTo>
                      <a:lnTo>
                        <a:pt x="213" y="213"/>
                      </a:lnTo>
                      <a:lnTo>
                        <a:pt x="197" y="215"/>
                      </a:lnTo>
                      <a:lnTo>
                        <a:pt x="180" y="216"/>
                      </a:lnTo>
                      <a:lnTo>
                        <a:pt x="164" y="218"/>
                      </a:lnTo>
                      <a:lnTo>
                        <a:pt x="147" y="221"/>
                      </a:lnTo>
                      <a:lnTo>
                        <a:pt x="139" y="224"/>
                      </a:lnTo>
                      <a:lnTo>
                        <a:pt x="133" y="226"/>
                      </a:lnTo>
                      <a:lnTo>
                        <a:pt x="127" y="229"/>
                      </a:lnTo>
                      <a:lnTo>
                        <a:pt x="123" y="233"/>
                      </a:lnTo>
                      <a:lnTo>
                        <a:pt x="116" y="239"/>
                      </a:lnTo>
                      <a:lnTo>
                        <a:pt x="113" y="242"/>
                      </a:lnTo>
                      <a:lnTo>
                        <a:pt x="111" y="240"/>
                      </a:lnTo>
                      <a:lnTo>
                        <a:pt x="110" y="238"/>
                      </a:lnTo>
                      <a:lnTo>
                        <a:pt x="108" y="234"/>
                      </a:lnTo>
                      <a:lnTo>
                        <a:pt x="104" y="229"/>
                      </a:lnTo>
                      <a:lnTo>
                        <a:pt x="100" y="227"/>
                      </a:lnTo>
                      <a:lnTo>
                        <a:pt x="97" y="225"/>
                      </a:lnTo>
                      <a:lnTo>
                        <a:pt x="91" y="223"/>
                      </a:lnTo>
                      <a:lnTo>
                        <a:pt x="86" y="220"/>
                      </a:lnTo>
                      <a:lnTo>
                        <a:pt x="61" y="218"/>
                      </a:lnTo>
                      <a:lnTo>
                        <a:pt x="46" y="217"/>
                      </a:lnTo>
                      <a:lnTo>
                        <a:pt x="44" y="217"/>
                      </a:lnTo>
                      <a:lnTo>
                        <a:pt x="42" y="216"/>
                      </a:lnTo>
                      <a:lnTo>
                        <a:pt x="42" y="215"/>
                      </a:lnTo>
                      <a:lnTo>
                        <a:pt x="44" y="213"/>
                      </a:lnTo>
                      <a:lnTo>
                        <a:pt x="50" y="206"/>
                      </a:lnTo>
                      <a:lnTo>
                        <a:pt x="61" y="196"/>
                      </a:lnTo>
                      <a:lnTo>
                        <a:pt x="60" y="193"/>
                      </a:lnTo>
                      <a:lnTo>
                        <a:pt x="59" y="189"/>
                      </a:lnTo>
                      <a:lnTo>
                        <a:pt x="57" y="187"/>
                      </a:lnTo>
                      <a:lnTo>
                        <a:pt x="54" y="186"/>
                      </a:lnTo>
                      <a:lnTo>
                        <a:pt x="47" y="184"/>
                      </a:lnTo>
                      <a:lnTo>
                        <a:pt x="39" y="181"/>
                      </a:lnTo>
                      <a:lnTo>
                        <a:pt x="30" y="181"/>
                      </a:lnTo>
                      <a:lnTo>
                        <a:pt x="22" y="179"/>
                      </a:lnTo>
                      <a:lnTo>
                        <a:pt x="19" y="178"/>
                      </a:lnTo>
                      <a:lnTo>
                        <a:pt x="17" y="177"/>
                      </a:lnTo>
                      <a:lnTo>
                        <a:pt x="15" y="175"/>
                      </a:lnTo>
                      <a:lnTo>
                        <a:pt x="12" y="171"/>
                      </a:lnTo>
                      <a:lnTo>
                        <a:pt x="20" y="163"/>
                      </a:lnTo>
                      <a:lnTo>
                        <a:pt x="27" y="152"/>
                      </a:lnTo>
                      <a:lnTo>
                        <a:pt x="31" y="142"/>
                      </a:lnTo>
                      <a:lnTo>
                        <a:pt x="34" y="136"/>
                      </a:lnTo>
                      <a:lnTo>
                        <a:pt x="34" y="132"/>
                      </a:lnTo>
                      <a:lnTo>
                        <a:pt x="34" y="130"/>
                      </a:lnTo>
                      <a:lnTo>
                        <a:pt x="31" y="128"/>
                      </a:lnTo>
                      <a:lnTo>
                        <a:pt x="28" y="128"/>
                      </a:lnTo>
                      <a:lnTo>
                        <a:pt x="23" y="128"/>
                      </a:lnTo>
                      <a:lnTo>
                        <a:pt x="17" y="129"/>
                      </a:lnTo>
                      <a:lnTo>
                        <a:pt x="9" y="131"/>
                      </a:lnTo>
                      <a:lnTo>
                        <a:pt x="0" y="135"/>
                      </a:lnTo>
                      <a:lnTo>
                        <a:pt x="2" y="130"/>
                      </a:lnTo>
                      <a:lnTo>
                        <a:pt x="5" y="125"/>
                      </a:lnTo>
                      <a:lnTo>
                        <a:pt x="9" y="120"/>
                      </a:lnTo>
                      <a:lnTo>
                        <a:pt x="12" y="117"/>
                      </a:lnTo>
                      <a:lnTo>
                        <a:pt x="17" y="115"/>
                      </a:lnTo>
                      <a:lnTo>
                        <a:pt x="23" y="112"/>
                      </a:lnTo>
                      <a:lnTo>
                        <a:pt x="29" y="111"/>
                      </a:lnTo>
                      <a:lnTo>
                        <a:pt x="37" y="110"/>
                      </a:lnTo>
                      <a:lnTo>
                        <a:pt x="41" y="109"/>
                      </a:lnTo>
                      <a:lnTo>
                        <a:pt x="44" y="106"/>
                      </a:lnTo>
                      <a:lnTo>
                        <a:pt x="46" y="101"/>
                      </a:lnTo>
                      <a:lnTo>
                        <a:pt x="48" y="97"/>
                      </a:lnTo>
                      <a:lnTo>
                        <a:pt x="50" y="94"/>
                      </a:lnTo>
                      <a:lnTo>
                        <a:pt x="52" y="89"/>
                      </a:lnTo>
                      <a:lnTo>
                        <a:pt x="56" y="87"/>
                      </a:lnTo>
                      <a:lnTo>
                        <a:pt x="61" y="86"/>
                      </a:lnTo>
                      <a:lnTo>
                        <a:pt x="65" y="86"/>
                      </a:lnTo>
                      <a:lnTo>
                        <a:pt x="67" y="85"/>
                      </a:lnTo>
                      <a:lnTo>
                        <a:pt x="69" y="84"/>
                      </a:lnTo>
                      <a:lnTo>
                        <a:pt x="70" y="82"/>
                      </a:lnTo>
                      <a:lnTo>
                        <a:pt x="71" y="77"/>
                      </a:lnTo>
                      <a:lnTo>
                        <a:pt x="71" y="71"/>
                      </a:lnTo>
                      <a:lnTo>
                        <a:pt x="70" y="66"/>
                      </a:lnTo>
                      <a:lnTo>
                        <a:pt x="70" y="59"/>
                      </a:lnTo>
                      <a:lnTo>
                        <a:pt x="71" y="53"/>
                      </a:lnTo>
                      <a:lnTo>
                        <a:pt x="74" y="49"/>
                      </a:lnTo>
                      <a:lnTo>
                        <a:pt x="85" y="49"/>
                      </a:lnTo>
                      <a:lnTo>
                        <a:pt x="98" y="49"/>
                      </a:lnTo>
                      <a:lnTo>
                        <a:pt x="103" y="48"/>
                      </a:lnTo>
                      <a:lnTo>
                        <a:pt x="105" y="45"/>
                      </a:lnTo>
                      <a:lnTo>
                        <a:pt x="107" y="40"/>
                      </a:lnTo>
                      <a:lnTo>
                        <a:pt x="109" y="36"/>
                      </a:lnTo>
                      <a:lnTo>
                        <a:pt x="111" y="32"/>
                      </a:lnTo>
                      <a:lnTo>
                        <a:pt x="114" y="29"/>
                      </a:lnTo>
                      <a:lnTo>
                        <a:pt x="117" y="26"/>
                      </a:lnTo>
                      <a:lnTo>
                        <a:pt x="123" y="25"/>
                      </a:lnTo>
                      <a:lnTo>
                        <a:pt x="125" y="21"/>
                      </a:lnTo>
                      <a:lnTo>
                        <a:pt x="128" y="18"/>
                      </a:lnTo>
                      <a:lnTo>
                        <a:pt x="131" y="16"/>
                      </a:lnTo>
                      <a:lnTo>
                        <a:pt x="136" y="13"/>
                      </a:lnTo>
                      <a:lnTo>
                        <a:pt x="140" y="12"/>
                      </a:lnTo>
                      <a:lnTo>
                        <a:pt x="144" y="9"/>
                      </a:lnTo>
                      <a:lnTo>
                        <a:pt x="146" y="6"/>
                      </a:lnTo>
                      <a:lnTo>
                        <a:pt x="147"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2" name="Freeform 101"/>
                <p:cNvSpPr>
                  <a:spLocks/>
                </p:cNvSpPr>
                <p:nvPr/>
              </p:nvSpPr>
              <p:spPr bwMode="auto">
                <a:xfrm>
                  <a:off x="4521201" y="2268541"/>
                  <a:ext cx="274638" cy="128588"/>
                </a:xfrm>
                <a:custGeom>
                  <a:avLst/>
                  <a:gdLst>
                    <a:gd name="T0" fmla="*/ 225 w 690"/>
                    <a:gd name="T1" fmla="*/ 213 h 324"/>
                    <a:gd name="T2" fmla="*/ 192 w 690"/>
                    <a:gd name="T3" fmla="*/ 227 h 324"/>
                    <a:gd name="T4" fmla="*/ 155 w 690"/>
                    <a:gd name="T5" fmla="*/ 220 h 324"/>
                    <a:gd name="T6" fmla="*/ 157 w 690"/>
                    <a:gd name="T7" fmla="*/ 206 h 324"/>
                    <a:gd name="T8" fmla="*/ 227 w 690"/>
                    <a:gd name="T9" fmla="*/ 161 h 324"/>
                    <a:gd name="T10" fmla="*/ 252 w 690"/>
                    <a:gd name="T11" fmla="*/ 141 h 324"/>
                    <a:gd name="T12" fmla="*/ 231 w 690"/>
                    <a:gd name="T13" fmla="*/ 111 h 324"/>
                    <a:gd name="T14" fmla="*/ 195 w 690"/>
                    <a:gd name="T15" fmla="*/ 124 h 324"/>
                    <a:gd name="T16" fmla="*/ 175 w 690"/>
                    <a:gd name="T17" fmla="*/ 117 h 324"/>
                    <a:gd name="T18" fmla="*/ 120 w 690"/>
                    <a:gd name="T19" fmla="*/ 155 h 324"/>
                    <a:gd name="T20" fmla="*/ 79 w 690"/>
                    <a:gd name="T21" fmla="*/ 156 h 324"/>
                    <a:gd name="T22" fmla="*/ 34 w 690"/>
                    <a:gd name="T23" fmla="*/ 146 h 324"/>
                    <a:gd name="T24" fmla="*/ 48 w 690"/>
                    <a:gd name="T25" fmla="*/ 99 h 324"/>
                    <a:gd name="T26" fmla="*/ 26 w 690"/>
                    <a:gd name="T27" fmla="*/ 63 h 324"/>
                    <a:gd name="T28" fmla="*/ 9 w 690"/>
                    <a:gd name="T29" fmla="*/ 74 h 324"/>
                    <a:gd name="T30" fmla="*/ 1 w 690"/>
                    <a:gd name="T31" fmla="*/ 40 h 324"/>
                    <a:gd name="T32" fmla="*/ 15 w 690"/>
                    <a:gd name="T33" fmla="*/ 14 h 324"/>
                    <a:gd name="T34" fmla="*/ 28 w 690"/>
                    <a:gd name="T35" fmla="*/ 22 h 324"/>
                    <a:gd name="T36" fmla="*/ 77 w 690"/>
                    <a:gd name="T37" fmla="*/ 15 h 324"/>
                    <a:gd name="T38" fmla="*/ 105 w 690"/>
                    <a:gd name="T39" fmla="*/ 3 h 324"/>
                    <a:gd name="T40" fmla="*/ 120 w 690"/>
                    <a:gd name="T41" fmla="*/ 38 h 324"/>
                    <a:gd name="T42" fmla="*/ 183 w 690"/>
                    <a:gd name="T43" fmla="*/ 17 h 324"/>
                    <a:gd name="T44" fmla="*/ 208 w 690"/>
                    <a:gd name="T45" fmla="*/ 38 h 324"/>
                    <a:gd name="T46" fmla="*/ 234 w 690"/>
                    <a:gd name="T47" fmla="*/ 46 h 324"/>
                    <a:gd name="T48" fmla="*/ 247 w 690"/>
                    <a:gd name="T49" fmla="*/ 13 h 324"/>
                    <a:gd name="T50" fmla="*/ 334 w 690"/>
                    <a:gd name="T51" fmla="*/ 10 h 324"/>
                    <a:gd name="T52" fmla="*/ 381 w 690"/>
                    <a:gd name="T53" fmla="*/ 18 h 324"/>
                    <a:gd name="T54" fmla="*/ 394 w 690"/>
                    <a:gd name="T55" fmla="*/ 32 h 324"/>
                    <a:gd name="T56" fmla="*/ 410 w 690"/>
                    <a:gd name="T57" fmla="*/ 54 h 324"/>
                    <a:gd name="T58" fmla="*/ 421 w 690"/>
                    <a:gd name="T59" fmla="*/ 64 h 324"/>
                    <a:gd name="T60" fmla="*/ 445 w 690"/>
                    <a:gd name="T61" fmla="*/ 75 h 324"/>
                    <a:gd name="T62" fmla="*/ 479 w 690"/>
                    <a:gd name="T63" fmla="*/ 66 h 324"/>
                    <a:gd name="T64" fmla="*/ 510 w 690"/>
                    <a:gd name="T65" fmla="*/ 86 h 324"/>
                    <a:gd name="T66" fmla="*/ 548 w 690"/>
                    <a:gd name="T67" fmla="*/ 94 h 324"/>
                    <a:gd name="T68" fmla="*/ 568 w 690"/>
                    <a:gd name="T69" fmla="*/ 114 h 324"/>
                    <a:gd name="T70" fmla="*/ 582 w 690"/>
                    <a:gd name="T71" fmla="*/ 124 h 324"/>
                    <a:gd name="T72" fmla="*/ 587 w 690"/>
                    <a:gd name="T73" fmla="*/ 144 h 324"/>
                    <a:gd name="T74" fmla="*/ 627 w 690"/>
                    <a:gd name="T75" fmla="*/ 172 h 324"/>
                    <a:gd name="T76" fmla="*/ 645 w 690"/>
                    <a:gd name="T77" fmla="*/ 196 h 324"/>
                    <a:gd name="T78" fmla="*/ 670 w 690"/>
                    <a:gd name="T79" fmla="*/ 204 h 324"/>
                    <a:gd name="T80" fmla="*/ 689 w 690"/>
                    <a:gd name="T81" fmla="*/ 214 h 324"/>
                    <a:gd name="T82" fmla="*/ 681 w 690"/>
                    <a:gd name="T83" fmla="*/ 230 h 324"/>
                    <a:gd name="T84" fmla="*/ 652 w 690"/>
                    <a:gd name="T85" fmla="*/ 232 h 324"/>
                    <a:gd name="T86" fmla="*/ 608 w 690"/>
                    <a:gd name="T87" fmla="*/ 247 h 324"/>
                    <a:gd name="T88" fmla="*/ 524 w 690"/>
                    <a:gd name="T89" fmla="*/ 233 h 324"/>
                    <a:gd name="T90" fmla="*/ 528 w 690"/>
                    <a:gd name="T91" fmla="*/ 187 h 324"/>
                    <a:gd name="T92" fmla="*/ 500 w 690"/>
                    <a:gd name="T93" fmla="*/ 151 h 324"/>
                    <a:gd name="T94" fmla="*/ 443 w 690"/>
                    <a:gd name="T95" fmla="*/ 147 h 324"/>
                    <a:gd name="T96" fmla="*/ 403 w 690"/>
                    <a:gd name="T97" fmla="*/ 161 h 324"/>
                    <a:gd name="T98" fmla="*/ 395 w 690"/>
                    <a:gd name="T99" fmla="*/ 180 h 324"/>
                    <a:gd name="T100" fmla="*/ 365 w 690"/>
                    <a:gd name="T101" fmla="*/ 206 h 324"/>
                    <a:gd name="T102" fmla="*/ 344 w 690"/>
                    <a:gd name="T103" fmla="*/ 224 h 324"/>
                    <a:gd name="T104" fmla="*/ 355 w 690"/>
                    <a:gd name="T105" fmla="*/ 237 h 324"/>
                    <a:gd name="T106" fmla="*/ 316 w 690"/>
                    <a:gd name="T107" fmla="*/ 257 h 324"/>
                    <a:gd name="T108" fmla="*/ 320 w 690"/>
                    <a:gd name="T109" fmla="*/ 304 h 324"/>
                    <a:gd name="T110" fmla="*/ 240 w 690"/>
                    <a:gd name="T111" fmla="*/ 323 h 324"/>
                    <a:gd name="T112" fmla="*/ 175 w 690"/>
                    <a:gd name="T113" fmla="*/ 299 h 324"/>
                    <a:gd name="T114" fmla="*/ 168 w 690"/>
                    <a:gd name="T115" fmla="*/ 270 h 324"/>
                    <a:gd name="T116" fmla="*/ 196 w 690"/>
                    <a:gd name="T117" fmla="*/ 251 h 324"/>
                    <a:gd name="T118" fmla="*/ 229 w 690"/>
                    <a:gd name="T119" fmla="*/ 254 h 324"/>
                    <a:gd name="T120" fmla="*/ 227 w 690"/>
                    <a:gd name="T121" fmla="*/ 229 h 3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90"/>
                    <a:gd name="T184" fmla="*/ 0 h 324"/>
                    <a:gd name="T185" fmla="*/ 690 w 690"/>
                    <a:gd name="T186" fmla="*/ 324 h 32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90" h="324">
                      <a:moveTo>
                        <a:pt x="234" y="221"/>
                      </a:moveTo>
                      <a:lnTo>
                        <a:pt x="233" y="217"/>
                      </a:lnTo>
                      <a:lnTo>
                        <a:pt x="232" y="214"/>
                      </a:lnTo>
                      <a:lnTo>
                        <a:pt x="231" y="212"/>
                      </a:lnTo>
                      <a:lnTo>
                        <a:pt x="228" y="212"/>
                      </a:lnTo>
                      <a:lnTo>
                        <a:pt x="225" y="213"/>
                      </a:lnTo>
                      <a:lnTo>
                        <a:pt x="222" y="217"/>
                      </a:lnTo>
                      <a:lnTo>
                        <a:pt x="215" y="227"/>
                      </a:lnTo>
                      <a:lnTo>
                        <a:pt x="209" y="233"/>
                      </a:lnTo>
                      <a:lnTo>
                        <a:pt x="204" y="233"/>
                      </a:lnTo>
                      <a:lnTo>
                        <a:pt x="197" y="231"/>
                      </a:lnTo>
                      <a:lnTo>
                        <a:pt x="192" y="227"/>
                      </a:lnTo>
                      <a:lnTo>
                        <a:pt x="185" y="223"/>
                      </a:lnTo>
                      <a:lnTo>
                        <a:pt x="177" y="220"/>
                      </a:lnTo>
                      <a:lnTo>
                        <a:pt x="169" y="217"/>
                      </a:lnTo>
                      <a:lnTo>
                        <a:pt x="165" y="217"/>
                      </a:lnTo>
                      <a:lnTo>
                        <a:pt x="159" y="219"/>
                      </a:lnTo>
                      <a:lnTo>
                        <a:pt x="155" y="220"/>
                      </a:lnTo>
                      <a:lnTo>
                        <a:pt x="148" y="221"/>
                      </a:lnTo>
                      <a:lnTo>
                        <a:pt x="149" y="217"/>
                      </a:lnTo>
                      <a:lnTo>
                        <a:pt x="149" y="214"/>
                      </a:lnTo>
                      <a:lnTo>
                        <a:pt x="152" y="212"/>
                      </a:lnTo>
                      <a:lnTo>
                        <a:pt x="153" y="210"/>
                      </a:lnTo>
                      <a:lnTo>
                        <a:pt x="157" y="206"/>
                      </a:lnTo>
                      <a:lnTo>
                        <a:pt x="162" y="204"/>
                      </a:lnTo>
                      <a:lnTo>
                        <a:pt x="174" y="201"/>
                      </a:lnTo>
                      <a:lnTo>
                        <a:pt x="186" y="196"/>
                      </a:lnTo>
                      <a:lnTo>
                        <a:pt x="202" y="183"/>
                      </a:lnTo>
                      <a:lnTo>
                        <a:pt x="218" y="167"/>
                      </a:lnTo>
                      <a:lnTo>
                        <a:pt x="227" y="161"/>
                      </a:lnTo>
                      <a:lnTo>
                        <a:pt x="237" y="154"/>
                      </a:lnTo>
                      <a:lnTo>
                        <a:pt x="242" y="152"/>
                      </a:lnTo>
                      <a:lnTo>
                        <a:pt x="247" y="150"/>
                      </a:lnTo>
                      <a:lnTo>
                        <a:pt x="253" y="148"/>
                      </a:lnTo>
                      <a:lnTo>
                        <a:pt x="258" y="147"/>
                      </a:lnTo>
                      <a:lnTo>
                        <a:pt x="252" y="141"/>
                      </a:lnTo>
                      <a:lnTo>
                        <a:pt x="243" y="134"/>
                      </a:lnTo>
                      <a:lnTo>
                        <a:pt x="238" y="129"/>
                      </a:lnTo>
                      <a:lnTo>
                        <a:pt x="235" y="125"/>
                      </a:lnTo>
                      <a:lnTo>
                        <a:pt x="234" y="119"/>
                      </a:lnTo>
                      <a:lnTo>
                        <a:pt x="234" y="111"/>
                      </a:lnTo>
                      <a:lnTo>
                        <a:pt x="231" y="111"/>
                      </a:lnTo>
                      <a:lnTo>
                        <a:pt x="226" y="111"/>
                      </a:lnTo>
                      <a:lnTo>
                        <a:pt x="222" y="112"/>
                      </a:lnTo>
                      <a:lnTo>
                        <a:pt x="217" y="113"/>
                      </a:lnTo>
                      <a:lnTo>
                        <a:pt x="208" y="117"/>
                      </a:lnTo>
                      <a:lnTo>
                        <a:pt x="199" y="122"/>
                      </a:lnTo>
                      <a:lnTo>
                        <a:pt x="195" y="124"/>
                      </a:lnTo>
                      <a:lnTo>
                        <a:pt x="192" y="125"/>
                      </a:lnTo>
                      <a:lnTo>
                        <a:pt x="187" y="125"/>
                      </a:lnTo>
                      <a:lnTo>
                        <a:pt x="184" y="125"/>
                      </a:lnTo>
                      <a:lnTo>
                        <a:pt x="181" y="124"/>
                      </a:lnTo>
                      <a:lnTo>
                        <a:pt x="178" y="121"/>
                      </a:lnTo>
                      <a:lnTo>
                        <a:pt x="175" y="117"/>
                      </a:lnTo>
                      <a:lnTo>
                        <a:pt x="173" y="111"/>
                      </a:lnTo>
                      <a:lnTo>
                        <a:pt x="159" y="125"/>
                      </a:lnTo>
                      <a:lnTo>
                        <a:pt x="145" y="137"/>
                      </a:lnTo>
                      <a:lnTo>
                        <a:pt x="137" y="144"/>
                      </a:lnTo>
                      <a:lnTo>
                        <a:pt x="129" y="150"/>
                      </a:lnTo>
                      <a:lnTo>
                        <a:pt x="120" y="155"/>
                      </a:lnTo>
                      <a:lnTo>
                        <a:pt x="112" y="160"/>
                      </a:lnTo>
                      <a:lnTo>
                        <a:pt x="105" y="161"/>
                      </a:lnTo>
                      <a:lnTo>
                        <a:pt x="99" y="161"/>
                      </a:lnTo>
                      <a:lnTo>
                        <a:pt x="94" y="161"/>
                      </a:lnTo>
                      <a:lnTo>
                        <a:pt x="88" y="160"/>
                      </a:lnTo>
                      <a:lnTo>
                        <a:pt x="79" y="156"/>
                      </a:lnTo>
                      <a:lnTo>
                        <a:pt x="70" y="153"/>
                      </a:lnTo>
                      <a:lnTo>
                        <a:pt x="61" y="148"/>
                      </a:lnTo>
                      <a:lnTo>
                        <a:pt x="53" y="146"/>
                      </a:lnTo>
                      <a:lnTo>
                        <a:pt x="47" y="146"/>
                      </a:lnTo>
                      <a:lnTo>
                        <a:pt x="40" y="146"/>
                      </a:lnTo>
                      <a:lnTo>
                        <a:pt x="34" y="146"/>
                      </a:lnTo>
                      <a:lnTo>
                        <a:pt x="27" y="147"/>
                      </a:lnTo>
                      <a:lnTo>
                        <a:pt x="35" y="138"/>
                      </a:lnTo>
                      <a:lnTo>
                        <a:pt x="41" y="129"/>
                      </a:lnTo>
                      <a:lnTo>
                        <a:pt x="46" y="119"/>
                      </a:lnTo>
                      <a:lnTo>
                        <a:pt x="48" y="109"/>
                      </a:lnTo>
                      <a:lnTo>
                        <a:pt x="48" y="99"/>
                      </a:lnTo>
                      <a:lnTo>
                        <a:pt x="47" y="87"/>
                      </a:lnTo>
                      <a:lnTo>
                        <a:pt x="44" y="75"/>
                      </a:lnTo>
                      <a:lnTo>
                        <a:pt x="38" y="62"/>
                      </a:lnTo>
                      <a:lnTo>
                        <a:pt x="34" y="62"/>
                      </a:lnTo>
                      <a:lnTo>
                        <a:pt x="29" y="62"/>
                      </a:lnTo>
                      <a:lnTo>
                        <a:pt x="26" y="63"/>
                      </a:lnTo>
                      <a:lnTo>
                        <a:pt x="22" y="64"/>
                      </a:lnTo>
                      <a:lnTo>
                        <a:pt x="19" y="66"/>
                      </a:lnTo>
                      <a:lnTo>
                        <a:pt x="17" y="68"/>
                      </a:lnTo>
                      <a:lnTo>
                        <a:pt x="16" y="71"/>
                      </a:lnTo>
                      <a:lnTo>
                        <a:pt x="14" y="74"/>
                      </a:lnTo>
                      <a:lnTo>
                        <a:pt x="9" y="74"/>
                      </a:lnTo>
                      <a:lnTo>
                        <a:pt x="6" y="73"/>
                      </a:lnTo>
                      <a:lnTo>
                        <a:pt x="4" y="71"/>
                      </a:lnTo>
                      <a:lnTo>
                        <a:pt x="2" y="68"/>
                      </a:lnTo>
                      <a:lnTo>
                        <a:pt x="0" y="60"/>
                      </a:lnTo>
                      <a:lnTo>
                        <a:pt x="0" y="52"/>
                      </a:lnTo>
                      <a:lnTo>
                        <a:pt x="1" y="40"/>
                      </a:lnTo>
                      <a:lnTo>
                        <a:pt x="2" y="30"/>
                      </a:lnTo>
                      <a:lnTo>
                        <a:pt x="4" y="20"/>
                      </a:lnTo>
                      <a:lnTo>
                        <a:pt x="2" y="13"/>
                      </a:lnTo>
                      <a:lnTo>
                        <a:pt x="7" y="13"/>
                      </a:lnTo>
                      <a:lnTo>
                        <a:pt x="11" y="13"/>
                      </a:lnTo>
                      <a:lnTo>
                        <a:pt x="15" y="14"/>
                      </a:lnTo>
                      <a:lnTo>
                        <a:pt x="18" y="15"/>
                      </a:lnTo>
                      <a:lnTo>
                        <a:pt x="21" y="17"/>
                      </a:lnTo>
                      <a:lnTo>
                        <a:pt x="24" y="19"/>
                      </a:lnTo>
                      <a:lnTo>
                        <a:pt x="25" y="22"/>
                      </a:lnTo>
                      <a:lnTo>
                        <a:pt x="27" y="25"/>
                      </a:lnTo>
                      <a:lnTo>
                        <a:pt x="28" y="22"/>
                      </a:lnTo>
                      <a:lnTo>
                        <a:pt x="31" y="18"/>
                      </a:lnTo>
                      <a:lnTo>
                        <a:pt x="36" y="16"/>
                      </a:lnTo>
                      <a:lnTo>
                        <a:pt x="40" y="15"/>
                      </a:lnTo>
                      <a:lnTo>
                        <a:pt x="53" y="14"/>
                      </a:lnTo>
                      <a:lnTo>
                        <a:pt x="65" y="15"/>
                      </a:lnTo>
                      <a:lnTo>
                        <a:pt x="77" y="15"/>
                      </a:lnTo>
                      <a:lnTo>
                        <a:pt x="87" y="13"/>
                      </a:lnTo>
                      <a:lnTo>
                        <a:pt x="91" y="12"/>
                      </a:lnTo>
                      <a:lnTo>
                        <a:pt x="96" y="9"/>
                      </a:lnTo>
                      <a:lnTo>
                        <a:pt x="98" y="6"/>
                      </a:lnTo>
                      <a:lnTo>
                        <a:pt x="99" y="0"/>
                      </a:lnTo>
                      <a:lnTo>
                        <a:pt x="105" y="3"/>
                      </a:lnTo>
                      <a:lnTo>
                        <a:pt x="107" y="5"/>
                      </a:lnTo>
                      <a:lnTo>
                        <a:pt x="109" y="9"/>
                      </a:lnTo>
                      <a:lnTo>
                        <a:pt x="110" y="15"/>
                      </a:lnTo>
                      <a:lnTo>
                        <a:pt x="112" y="26"/>
                      </a:lnTo>
                      <a:lnTo>
                        <a:pt x="112" y="37"/>
                      </a:lnTo>
                      <a:lnTo>
                        <a:pt x="120" y="38"/>
                      </a:lnTo>
                      <a:lnTo>
                        <a:pt x="129" y="37"/>
                      </a:lnTo>
                      <a:lnTo>
                        <a:pt x="137" y="35"/>
                      </a:lnTo>
                      <a:lnTo>
                        <a:pt x="146" y="33"/>
                      </a:lnTo>
                      <a:lnTo>
                        <a:pt x="162" y="26"/>
                      </a:lnTo>
                      <a:lnTo>
                        <a:pt x="176" y="19"/>
                      </a:lnTo>
                      <a:lnTo>
                        <a:pt x="183" y="17"/>
                      </a:lnTo>
                      <a:lnTo>
                        <a:pt x="188" y="16"/>
                      </a:lnTo>
                      <a:lnTo>
                        <a:pt x="194" y="16"/>
                      </a:lnTo>
                      <a:lnTo>
                        <a:pt x="198" y="18"/>
                      </a:lnTo>
                      <a:lnTo>
                        <a:pt x="203" y="23"/>
                      </a:lnTo>
                      <a:lnTo>
                        <a:pt x="206" y="28"/>
                      </a:lnTo>
                      <a:lnTo>
                        <a:pt x="208" y="38"/>
                      </a:lnTo>
                      <a:lnTo>
                        <a:pt x="209" y="49"/>
                      </a:lnTo>
                      <a:lnTo>
                        <a:pt x="216" y="50"/>
                      </a:lnTo>
                      <a:lnTo>
                        <a:pt x="221" y="50"/>
                      </a:lnTo>
                      <a:lnTo>
                        <a:pt x="226" y="49"/>
                      </a:lnTo>
                      <a:lnTo>
                        <a:pt x="229" y="48"/>
                      </a:lnTo>
                      <a:lnTo>
                        <a:pt x="234" y="46"/>
                      </a:lnTo>
                      <a:lnTo>
                        <a:pt x="236" y="45"/>
                      </a:lnTo>
                      <a:lnTo>
                        <a:pt x="240" y="42"/>
                      </a:lnTo>
                      <a:lnTo>
                        <a:pt x="242" y="38"/>
                      </a:lnTo>
                      <a:lnTo>
                        <a:pt x="245" y="32"/>
                      </a:lnTo>
                      <a:lnTo>
                        <a:pt x="247" y="23"/>
                      </a:lnTo>
                      <a:lnTo>
                        <a:pt x="247" y="13"/>
                      </a:lnTo>
                      <a:lnTo>
                        <a:pt x="246" y="0"/>
                      </a:lnTo>
                      <a:lnTo>
                        <a:pt x="258" y="5"/>
                      </a:lnTo>
                      <a:lnTo>
                        <a:pt x="272" y="7"/>
                      </a:lnTo>
                      <a:lnTo>
                        <a:pt x="286" y="8"/>
                      </a:lnTo>
                      <a:lnTo>
                        <a:pt x="301" y="9"/>
                      </a:lnTo>
                      <a:lnTo>
                        <a:pt x="334" y="10"/>
                      </a:lnTo>
                      <a:lnTo>
                        <a:pt x="369" y="13"/>
                      </a:lnTo>
                      <a:lnTo>
                        <a:pt x="372" y="16"/>
                      </a:lnTo>
                      <a:lnTo>
                        <a:pt x="376" y="19"/>
                      </a:lnTo>
                      <a:lnTo>
                        <a:pt x="378" y="20"/>
                      </a:lnTo>
                      <a:lnTo>
                        <a:pt x="380" y="20"/>
                      </a:lnTo>
                      <a:lnTo>
                        <a:pt x="381" y="18"/>
                      </a:lnTo>
                      <a:lnTo>
                        <a:pt x="381" y="13"/>
                      </a:lnTo>
                      <a:lnTo>
                        <a:pt x="385" y="15"/>
                      </a:lnTo>
                      <a:lnTo>
                        <a:pt x="389" y="17"/>
                      </a:lnTo>
                      <a:lnTo>
                        <a:pt x="391" y="20"/>
                      </a:lnTo>
                      <a:lnTo>
                        <a:pt x="392" y="24"/>
                      </a:lnTo>
                      <a:lnTo>
                        <a:pt x="394" y="32"/>
                      </a:lnTo>
                      <a:lnTo>
                        <a:pt x="396" y="40"/>
                      </a:lnTo>
                      <a:lnTo>
                        <a:pt x="399" y="45"/>
                      </a:lnTo>
                      <a:lnTo>
                        <a:pt x="400" y="48"/>
                      </a:lnTo>
                      <a:lnTo>
                        <a:pt x="402" y="50"/>
                      </a:lnTo>
                      <a:lnTo>
                        <a:pt x="405" y="53"/>
                      </a:lnTo>
                      <a:lnTo>
                        <a:pt x="410" y="54"/>
                      </a:lnTo>
                      <a:lnTo>
                        <a:pt x="415" y="54"/>
                      </a:lnTo>
                      <a:lnTo>
                        <a:pt x="422" y="53"/>
                      </a:lnTo>
                      <a:lnTo>
                        <a:pt x="430" y="49"/>
                      </a:lnTo>
                      <a:lnTo>
                        <a:pt x="428" y="56"/>
                      </a:lnTo>
                      <a:lnTo>
                        <a:pt x="423" y="62"/>
                      </a:lnTo>
                      <a:lnTo>
                        <a:pt x="421" y="64"/>
                      </a:lnTo>
                      <a:lnTo>
                        <a:pt x="420" y="67"/>
                      </a:lnTo>
                      <a:lnTo>
                        <a:pt x="419" y="71"/>
                      </a:lnTo>
                      <a:lnTo>
                        <a:pt x="418" y="74"/>
                      </a:lnTo>
                      <a:lnTo>
                        <a:pt x="425" y="73"/>
                      </a:lnTo>
                      <a:lnTo>
                        <a:pt x="435" y="73"/>
                      </a:lnTo>
                      <a:lnTo>
                        <a:pt x="445" y="75"/>
                      </a:lnTo>
                      <a:lnTo>
                        <a:pt x="457" y="76"/>
                      </a:lnTo>
                      <a:lnTo>
                        <a:pt x="465" y="76"/>
                      </a:lnTo>
                      <a:lnTo>
                        <a:pt x="473" y="74"/>
                      </a:lnTo>
                      <a:lnTo>
                        <a:pt x="475" y="73"/>
                      </a:lnTo>
                      <a:lnTo>
                        <a:pt x="478" y="69"/>
                      </a:lnTo>
                      <a:lnTo>
                        <a:pt x="479" y="66"/>
                      </a:lnTo>
                      <a:lnTo>
                        <a:pt x="479" y="62"/>
                      </a:lnTo>
                      <a:lnTo>
                        <a:pt x="483" y="67"/>
                      </a:lnTo>
                      <a:lnTo>
                        <a:pt x="488" y="73"/>
                      </a:lnTo>
                      <a:lnTo>
                        <a:pt x="494" y="78"/>
                      </a:lnTo>
                      <a:lnTo>
                        <a:pt x="501" y="83"/>
                      </a:lnTo>
                      <a:lnTo>
                        <a:pt x="510" y="86"/>
                      </a:lnTo>
                      <a:lnTo>
                        <a:pt x="522" y="88"/>
                      </a:lnTo>
                      <a:lnTo>
                        <a:pt x="529" y="89"/>
                      </a:lnTo>
                      <a:lnTo>
                        <a:pt x="536" y="88"/>
                      </a:lnTo>
                      <a:lnTo>
                        <a:pt x="543" y="88"/>
                      </a:lnTo>
                      <a:lnTo>
                        <a:pt x="552" y="86"/>
                      </a:lnTo>
                      <a:lnTo>
                        <a:pt x="548" y="94"/>
                      </a:lnTo>
                      <a:lnTo>
                        <a:pt x="544" y="98"/>
                      </a:lnTo>
                      <a:lnTo>
                        <a:pt x="544" y="102"/>
                      </a:lnTo>
                      <a:lnTo>
                        <a:pt x="546" y="104"/>
                      </a:lnTo>
                      <a:lnTo>
                        <a:pt x="552" y="106"/>
                      </a:lnTo>
                      <a:lnTo>
                        <a:pt x="565" y="111"/>
                      </a:lnTo>
                      <a:lnTo>
                        <a:pt x="568" y="114"/>
                      </a:lnTo>
                      <a:lnTo>
                        <a:pt x="568" y="118"/>
                      </a:lnTo>
                      <a:lnTo>
                        <a:pt x="569" y="119"/>
                      </a:lnTo>
                      <a:lnTo>
                        <a:pt x="570" y="122"/>
                      </a:lnTo>
                      <a:lnTo>
                        <a:pt x="573" y="123"/>
                      </a:lnTo>
                      <a:lnTo>
                        <a:pt x="577" y="123"/>
                      </a:lnTo>
                      <a:lnTo>
                        <a:pt x="582" y="124"/>
                      </a:lnTo>
                      <a:lnTo>
                        <a:pt x="585" y="126"/>
                      </a:lnTo>
                      <a:lnTo>
                        <a:pt x="586" y="129"/>
                      </a:lnTo>
                      <a:lnTo>
                        <a:pt x="587" y="133"/>
                      </a:lnTo>
                      <a:lnTo>
                        <a:pt x="587" y="136"/>
                      </a:lnTo>
                      <a:lnTo>
                        <a:pt x="587" y="141"/>
                      </a:lnTo>
                      <a:lnTo>
                        <a:pt x="587" y="144"/>
                      </a:lnTo>
                      <a:lnTo>
                        <a:pt x="589" y="147"/>
                      </a:lnTo>
                      <a:lnTo>
                        <a:pt x="601" y="147"/>
                      </a:lnTo>
                      <a:lnTo>
                        <a:pt x="613" y="147"/>
                      </a:lnTo>
                      <a:lnTo>
                        <a:pt x="613" y="160"/>
                      </a:lnTo>
                      <a:lnTo>
                        <a:pt x="613" y="172"/>
                      </a:lnTo>
                      <a:lnTo>
                        <a:pt x="627" y="172"/>
                      </a:lnTo>
                      <a:lnTo>
                        <a:pt x="638" y="172"/>
                      </a:lnTo>
                      <a:lnTo>
                        <a:pt x="641" y="176"/>
                      </a:lnTo>
                      <a:lnTo>
                        <a:pt x="642" y="182"/>
                      </a:lnTo>
                      <a:lnTo>
                        <a:pt x="644" y="186"/>
                      </a:lnTo>
                      <a:lnTo>
                        <a:pt x="644" y="192"/>
                      </a:lnTo>
                      <a:lnTo>
                        <a:pt x="645" y="196"/>
                      </a:lnTo>
                      <a:lnTo>
                        <a:pt x="646" y="201"/>
                      </a:lnTo>
                      <a:lnTo>
                        <a:pt x="648" y="205"/>
                      </a:lnTo>
                      <a:lnTo>
                        <a:pt x="650" y="208"/>
                      </a:lnTo>
                      <a:lnTo>
                        <a:pt x="658" y="208"/>
                      </a:lnTo>
                      <a:lnTo>
                        <a:pt x="665" y="207"/>
                      </a:lnTo>
                      <a:lnTo>
                        <a:pt x="670" y="204"/>
                      </a:lnTo>
                      <a:lnTo>
                        <a:pt x="675" y="202"/>
                      </a:lnTo>
                      <a:lnTo>
                        <a:pt x="679" y="201"/>
                      </a:lnTo>
                      <a:lnTo>
                        <a:pt x="682" y="201"/>
                      </a:lnTo>
                      <a:lnTo>
                        <a:pt x="685" y="203"/>
                      </a:lnTo>
                      <a:lnTo>
                        <a:pt x="687" y="208"/>
                      </a:lnTo>
                      <a:lnTo>
                        <a:pt x="689" y="214"/>
                      </a:lnTo>
                      <a:lnTo>
                        <a:pt x="690" y="219"/>
                      </a:lnTo>
                      <a:lnTo>
                        <a:pt x="690" y="223"/>
                      </a:lnTo>
                      <a:lnTo>
                        <a:pt x="689" y="225"/>
                      </a:lnTo>
                      <a:lnTo>
                        <a:pt x="687" y="227"/>
                      </a:lnTo>
                      <a:lnTo>
                        <a:pt x="684" y="229"/>
                      </a:lnTo>
                      <a:lnTo>
                        <a:pt x="681" y="230"/>
                      </a:lnTo>
                      <a:lnTo>
                        <a:pt x="677" y="230"/>
                      </a:lnTo>
                      <a:lnTo>
                        <a:pt x="669" y="230"/>
                      </a:lnTo>
                      <a:lnTo>
                        <a:pt x="661" y="230"/>
                      </a:lnTo>
                      <a:lnTo>
                        <a:pt x="658" y="230"/>
                      </a:lnTo>
                      <a:lnTo>
                        <a:pt x="655" y="231"/>
                      </a:lnTo>
                      <a:lnTo>
                        <a:pt x="652" y="232"/>
                      </a:lnTo>
                      <a:lnTo>
                        <a:pt x="650" y="233"/>
                      </a:lnTo>
                      <a:lnTo>
                        <a:pt x="650" y="240"/>
                      </a:lnTo>
                      <a:lnTo>
                        <a:pt x="650" y="245"/>
                      </a:lnTo>
                      <a:lnTo>
                        <a:pt x="638" y="247"/>
                      </a:lnTo>
                      <a:lnTo>
                        <a:pt x="623" y="249"/>
                      </a:lnTo>
                      <a:lnTo>
                        <a:pt x="608" y="247"/>
                      </a:lnTo>
                      <a:lnTo>
                        <a:pt x="591" y="246"/>
                      </a:lnTo>
                      <a:lnTo>
                        <a:pt x="575" y="245"/>
                      </a:lnTo>
                      <a:lnTo>
                        <a:pt x="559" y="244"/>
                      </a:lnTo>
                      <a:lnTo>
                        <a:pt x="543" y="244"/>
                      </a:lnTo>
                      <a:lnTo>
                        <a:pt x="528" y="245"/>
                      </a:lnTo>
                      <a:lnTo>
                        <a:pt x="524" y="233"/>
                      </a:lnTo>
                      <a:lnTo>
                        <a:pt x="522" y="224"/>
                      </a:lnTo>
                      <a:lnTo>
                        <a:pt x="522" y="217"/>
                      </a:lnTo>
                      <a:lnTo>
                        <a:pt x="522" y="212"/>
                      </a:lnTo>
                      <a:lnTo>
                        <a:pt x="524" y="205"/>
                      </a:lnTo>
                      <a:lnTo>
                        <a:pt x="526" y="197"/>
                      </a:lnTo>
                      <a:lnTo>
                        <a:pt x="528" y="187"/>
                      </a:lnTo>
                      <a:lnTo>
                        <a:pt x="528" y="172"/>
                      </a:lnTo>
                      <a:lnTo>
                        <a:pt x="526" y="166"/>
                      </a:lnTo>
                      <a:lnTo>
                        <a:pt x="520" y="162"/>
                      </a:lnTo>
                      <a:lnTo>
                        <a:pt x="514" y="157"/>
                      </a:lnTo>
                      <a:lnTo>
                        <a:pt x="508" y="154"/>
                      </a:lnTo>
                      <a:lnTo>
                        <a:pt x="500" y="151"/>
                      </a:lnTo>
                      <a:lnTo>
                        <a:pt x="491" y="148"/>
                      </a:lnTo>
                      <a:lnTo>
                        <a:pt x="482" y="147"/>
                      </a:lnTo>
                      <a:lnTo>
                        <a:pt x="472" y="146"/>
                      </a:lnTo>
                      <a:lnTo>
                        <a:pt x="463" y="146"/>
                      </a:lnTo>
                      <a:lnTo>
                        <a:pt x="453" y="146"/>
                      </a:lnTo>
                      <a:lnTo>
                        <a:pt x="443" y="147"/>
                      </a:lnTo>
                      <a:lnTo>
                        <a:pt x="434" y="148"/>
                      </a:lnTo>
                      <a:lnTo>
                        <a:pt x="426" y="151"/>
                      </a:lnTo>
                      <a:lnTo>
                        <a:pt x="419" y="153"/>
                      </a:lnTo>
                      <a:lnTo>
                        <a:pt x="412" y="156"/>
                      </a:lnTo>
                      <a:lnTo>
                        <a:pt x="405" y="160"/>
                      </a:lnTo>
                      <a:lnTo>
                        <a:pt x="403" y="161"/>
                      </a:lnTo>
                      <a:lnTo>
                        <a:pt x="400" y="161"/>
                      </a:lnTo>
                      <a:lnTo>
                        <a:pt x="399" y="162"/>
                      </a:lnTo>
                      <a:lnTo>
                        <a:pt x="398" y="164"/>
                      </a:lnTo>
                      <a:lnTo>
                        <a:pt x="395" y="168"/>
                      </a:lnTo>
                      <a:lnTo>
                        <a:pt x="395" y="174"/>
                      </a:lnTo>
                      <a:lnTo>
                        <a:pt x="395" y="180"/>
                      </a:lnTo>
                      <a:lnTo>
                        <a:pt x="396" y="186"/>
                      </a:lnTo>
                      <a:lnTo>
                        <a:pt x="395" y="192"/>
                      </a:lnTo>
                      <a:lnTo>
                        <a:pt x="393" y="196"/>
                      </a:lnTo>
                      <a:lnTo>
                        <a:pt x="382" y="196"/>
                      </a:lnTo>
                      <a:lnTo>
                        <a:pt x="369" y="196"/>
                      </a:lnTo>
                      <a:lnTo>
                        <a:pt x="365" y="206"/>
                      </a:lnTo>
                      <a:lnTo>
                        <a:pt x="363" y="215"/>
                      </a:lnTo>
                      <a:lnTo>
                        <a:pt x="361" y="219"/>
                      </a:lnTo>
                      <a:lnTo>
                        <a:pt x="357" y="222"/>
                      </a:lnTo>
                      <a:lnTo>
                        <a:pt x="352" y="223"/>
                      </a:lnTo>
                      <a:lnTo>
                        <a:pt x="344" y="221"/>
                      </a:lnTo>
                      <a:lnTo>
                        <a:pt x="344" y="224"/>
                      </a:lnTo>
                      <a:lnTo>
                        <a:pt x="344" y="227"/>
                      </a:lnTo>
                      <a:lnTo>
                        <a:pt x="345" y="230"/>
                      </a:lnTo>
                      <a:lnTo>
                        <a:pt x="347" y="231"/>
                      </a:lnTo>
                      <a:lnTo>
                        <a:pt x="352" y="233"/>
                      </a:lnTo>
                      <a:lnTo>
                        <a:pt x="356" y="233"/>
                      </a:lnTo>
                      <a:lnTo>
                        <a:pt x="355" y="237"/>
                      </a:lnTo>
                      <a:lnTo>
                        <a:pt x="352" y="241"/>
                      </a:lnTo>
                      <a:lnTo>
                        <a:pt x="349" y="243"/>
                      </a:lnTo>
                      <a:lnTo>
                        <a:pt x="343" y="244"/>
                      </a:lnTo>
                      <a:lnTo>
                        <a:pt x="332" y="245"/>
                      </a:lnTo>
                      <a:lnTo>
                        <a:pt x="320" y="245"/>
                      </a:lnTo>
                      <a:lnTo>
                        <a:pt x="316" y="257"/>
                      </a:lnTo>
                      <a:lnTo>
                        <a:pt x="314" y="266"/>
                      </a:lnTo>
                      <a:lnTo>
                        <a:pt x="314" y="274"/>
                      </a:lnTo>
                      <a:lnTo>
                        <a:pt x="314" y="280"/>
                      </a:lnTo>
                      <a:lnTo>
                        <a:pt x="316" y="286"/>
                      </a:lnTo>
                      <a:lnTo>
                        <a:pt x="317" y="294"/>
                      </a:lnTo>
                      <a:lnTo>
                        <a:pt x="320" y="304"/>
                      </a:lnTo>
                      <a:lnTo>
                        <a:pt x="320" y="319"/>
                      </a:lnTo>
                      <a:lnTo>
                        <a:pt x="302" y="322"/>
                      </a:lnTo>
                      <a:lnTo>
                        <a:pt x="278" y="324"/>
                      </a:lnTo>
                      <a:lnTo>
                        <a:pt x="266" y="324"/>
                      </a:lnTo>
                      <a:lnTo>
                        <a:pt x="253" y="324"/>
                      </a:lnTo>
                      <a:lnTo>
                        <a:pt x="240" y="323"/>
                      </a:lnTo>
                      <a:lnTo>
                        <a:pt x="227" y="322"/>
                      </a:lnTo>
                      <a:lnTo>
                        <a:pt x="215" y="320"/>
                      </a:lnTo>
                      <a:lnTo>
                        <a:pt x="203" y="315"/>
                      </a:lnTo>
                      <a:lnTo>
                        <a:pt x="193" y="311"/>
                      </a:lnTo>
                      <a:lnTo>
                        <a:pt x="183" y="305"/>
                      </a:lnTo>
                      <a:lnTo>
                        <a:pt x="175" y="299"/>
                      </a:lnTo>
                      <a:lnTo>
                        <a:pt x="168" y="291"/>
                      </a:lnTo>
                      <a:lnTo>
                        <a:pt x="166" y="286"/>
                      </a:lnTo>
                      <a:lnTo>
                        <a:pt x="164" y="281"/>
                      </a:lnTo>
                      <a:lnTo>
                        <a:pt x="162" y="275"/>
                      </a:lnTo>
                      <a:lnTo>
                        <a:pt x="162" y="270"/>
                      </a:lnTo>
                      <a:lnTo>
                        <a:pt x="168" y="270"/>
                      </a:lnTo>
                      <a:lnTo>
                        <a:pt x="175" y="269"/>
                      </a:lnTo>
                      <a:lnTo>
                        <a:pt x="181" y="266"/>
                      </a:lnTo>
                      <a:lnTo>
                        <a:pt x="185" y="264"/>
                      </a:lnTo>
                      <a:lnTo>
                        <a:pt x="189" y="260"/>
                      </a:lnTo>
                      <a:lnTo>
                        <a:pt x="193" y="256"/>
                      </a:lnTo>
                      <a:lnTo>
                        <a:pt x="196" y="251"/>
                      </a:lnTo>
                      <a:lnTo>
                        <a:pt x="198" y="245"/>
                      </a:lnTo>
                      <a:lnTo>
                        <a:pt x="208" y="246"/>
                      </a:lnTo>
                      <a:lnTo>
                        <a:pt x="216" y="247"/>
                      </a:lnTo>
                      <a:lnTo>
                        <a:pt x="222" y="251"/>
                      </a:lnTo>
                      <a:lnTo>
                        <a:pt x="226" y="253"/>
                      </a:lnTo>
                      <a:lnTo>
                        <a:pt x="229" y="254"/>
                      </a:lnTo>
                      <a:lnTo>
                        <a:pt x="234" y="254"/>
                      </a:lnTo>
                      <a:lnTo>
                        <a:pt x="238" y="252"/>
                      </a:lnTo>
                      <a:lnTo>
                        <a:pt x="246" y="245"/>
                      </a:lnTo>
                      <a:lnTo>
                        <a:pt x="238" y="237"/>
                      </a:lnTo>
                      <a:lnTo>
                        <a:pt x="229" y="231"/>
                      </a:lnTo>
                      <a:lnTo>
                        <a:pt x="227" y="229"/>
                      </a:lnTo>
                      <a:lnTo>
                        <a:pt x="226" y="226"/>
                      </a:lnTo>
                      <a:lnTo>
                        <a:pt x="228" y="223"/>
                      </a:lnTo>
                      <a:lnTo>
                        <a:pt x="234" y="22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3" name="Freeform 102"/>
                <p:cNvSpPr>
                  <a:spLocks/>
                </p:cNvSpPr>
                <p:nvPr/>
              </p:nvSpPr>
              <p:spPr bwMode="auto">
                <a:xfrm>
                  <a:off x="1874838" y="2376490"/>
                  <a:ext cx="131763" cy="61913"/>
                </a:xfrm>
                <a:custGeom>
                  <a:avLst/>
                  <a:gdLst>
                    <a:gd name="T0" fmla="*/ 330 w 333"/>
                    <a:gd name="T1" fmla="*/ 20 h 155"/>
                    <a:gd name="T2" fmla="*/ 332 w 333"/>
                    <a:gd name="T3" fmla="*/ 36 h 155"/>
                    <a:gd name="T4" fmla="*/ 331 w 333"/>
                    <a:gd name="T5" fmla="*/ 49 h 155"/>
                    <a:gd name="T6" fmla="*/ 308 w 333"/>
                    <a:gd name="T7" fmla="*/ 54 h 155"/>
                    <a:gd name="T8" fmla="*/ 314 w 333"/>
                    <a:gd name="T9" fmla="*/ 79 h 155"/>
                    <a:gd name="T10" fmla="*/ 310 w 333"/>
                    <a:gd name="T11" fmla="*/ 85 h 155"/>
                    <a:gd name="T12" fmla="*/ 286 w 333"/>
                    <a:gd name="T13" fmla="*/ 82 h 155"/>
                    <a:gd name="T14" fmla="*/ 279 w 333"/>
                    <a:gd name="T15" fmla="*/ 85 h 155"/>
                    <a:gd name="T16" fmla="*/ 273 w 333"/>
                    <a:gd name="T17" fmla="*/ 96 h 155"/>
                    <a:gd name="T18" fmla="*/ 266 w 333"/>
                    <a:gd name="T19" fmla="*/ 110 h 155"/>
                    <a:gd name="T20" fmla="*/ 258 w 333"/>
                    <a:gd name="T21" fmla="*/ 103 h 155"/>
                    <a:gd name="T22" fmla="*/ 251 w 333"/>
                    <a:gd name="T23" fmla="*/ 83 h 155"/>
                    <a:gd name="T24" fmla="*/ 242 w 333"/>
                    <a:gd name="T25" fmla="*/ 74 h 155"/>
                    <a:gd name="T26" fmla="*/ 228 w 333"/>
                    <a:gd name="T27" fmla="*/ 73 h 155"/>
                    <a:gd name="T28" fmla="*/ 218 w 333"/>
                    <a:gd name="T29" fmla="*/ 74 h 155"/>
                    <a:gd name="T30" fmla="*/ 209 w 333"/>
                    <a:gd name="T31" fmla="*/ 88 h 155"/>
                    <a:gd name="T32" fmla="*/ 203 w 333"/>
                    <a:gd name="T33" fmla="*/ 96 h 155"/>
                    <a:gd name="T34" fmla="*/ 190 w 333"/>
                    <a:gd name="T35" fmla="*/ 104 h 155"/>
                    <a:gd name="T36" fmla="*/ 166 w 333"/>
                    <a:gd name="T37" fmla="*/ 117 h 155"/>
                    <a:gd name="T38" fmla="*/ 150 w 333"/>
                    <a:gd name="T39" fmla="*/ 131 h 155"/>
                    <a:gd name="T40" fmla="*/ 147 w 333"/>
                    <a:gd name="T41" fmla="*/ 147 h 155"/>
                    <a:gd name="T42" fmla="*/ 97 w 333"/>
                    <a:gd name="T43" fmla="*/ 155 h 155"/>
                    <a:gd name="T44" fmla="*/ 12 w 333"/>
                    <a:gd name="T45" fmla="*/ 147 h 155"/>
                    <a:gd name="T46" fmla="*/ 9 w 333"/>
                    <a:gd name="T47" fmla="*/ 128 h 155"/>
                    <a:gd name="T48" fmla="*/ 1 w 333"/>
                    <a:gd name="T49" fmla="*/ 112 h 155"/>
                    <a:gd name="T50" fmla="*/ 5 w 333"/>
                    <a:gd name="T51" fmla="*/ 101 h 155"/>
                    <a:gd name="T52" fmla="*/ 21 w 333"/>
                    <a:gd name="T53" fmla="*/ 108 h 155"/>
                    <a:gd name="T54" fmla="*/ 54 w 333"/>
                    <a:gd name="T55" fmla="*/ 110 h 155"/>
                    <a:gd name="T56" fmla="*/ 64 w 333"/>
                    <a:gd name="T57" fmla="*/ 104 h 155"/>
                    <a:gd name="T58" fmla="*/ 78 w 333"/>
                    <a:gd name="T59" fmla="*/ 85 h 155"/>
                    <a:gd name="T60" fmla="*/ 90 w 333"/>
                    <a:gd name="T61" fmla="*/ 75 h 155"/>
                    <a:gd name="T62" fmla="*/ 104 w 333"/>
                    <a:gd name="T63" fmla="*/ 69 h 155"/>
                    <a:gd name="T64" fmla="*/ 117 w 333"/>
                    <a:gd name="T65" fmla="*/ 50 h 155"/>
                    <a:gd name="T66" fmla="*/ 121 w 333"/>
                    <a:gd name="T67" fmla="*/ 49 h 155"/>
                    <a:gd name="T68" fmla="*/ 134 w 333"/>
                    <a:gd name="T69" fmla="*/ 58 h 155"/>
                    <a:gd name="T70" fmla="*/ 139 w 333"/>
                    <a:gd name="T71" fmla="*/ 48 h 155"/>
                    <a:gd name="T72" fmla="*/ 149 w 333"/>
                    <a:gd name="T73" fmla="*/ 39 h 155"/>
                    <a:gd name="T74" fmla="*/ 166 w 333"/>
                    <a:gd name="T75" fmla="*/ 38 h 155"/>
                    <a:gd name="T76" fmla="*/ 196 w 333"/>
                    <a:gd name="T77" fmla="*/ 12 h 155"/>
                    <a:gd name="T78" fmla="*/ 215 w 333"/>
                    <a:gd name="T79" fmla="*/ 11 h 155"/>
                    <a:gd name="T80" fmla="*/ 245 w 333"/>
                    <a:gd name="T81" fmla="*/ 12 h 155"/>
                    <a:gd name="T82" fmla="*/ 287 w 333"/>
                    <a:gd name="T83" fmla="*/ 0 h 155"/>
                    <a:gd name="T84" fmla="*/ 306 w 333"/>
                    <a:gd name="T85" fmla="*/ 0 h 155"/>
                    <a:gd name="T86" fmla="*/ 325 w 333"/>
                    <a:gd name="T87" fmla="*/ 7 h 1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3"/>
                    <a:gd name="T133" fmla="*/ 0 h 155"/>
                    <a:gd name="T134" fmla="*/ 333 w 333"/>
                    <a:gd name="T135" fmla="*/ 155 h 15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3" h="155">
                      <a:moveTo>
                        <a:pt x="331" y="12"/>
                      </a:moveTo>
                      <a:lnTo>
                        <a:pt x="330" y="15"/>
                      </a:lnTo>
                      <a:lnTo>
                        <a:pt x="330" y="20"/>
                      </a:lnTo>
                      <a:lnTo>
                        <a:pt x="331" y="25"/>
                      </a:lnTo>
                      <a:lnTo>
                        <a:pt x="332" y="31"/>
                      </a:lnTo>
                      <a:lnTo>
                        <a:pt x="332" y="36"/>
                      </a:lnTo>
                      <a:lnTo>
                        <a:pt x="333" y="42"/>
                      </a:lnTo>
                      <a:lnTo>
                        <a:pt x="333" y="46"/>
                      </a:lnTo>
                      <a:lnTo>
                        <a:pt x="331" y="49"/>
                      </a:lnTo>
                      <a:lnTo>
                        <a:pt x="318" y="49"/>
                      </a:lnTo>
                      <a:lnTo>
                        <a:pt x="306" y="49"/>
                      </a:lnTo>
                      <a:lnTo>
                        <a:pt x="308" y="54"/>
                      </a:lnTo>
                      <a:lnTo>
                        <a:pt x="313" y="66"/>
                      </a:lnTo>
                      <a:lnTo>
                        <a:pt x="314" y="73"/>
                      </a:lnTo>
                      <a:lnTo>
                        <a:pt x="314" y="79"/>
                      </a:lnTo>
                      <a:lnTo>
                        <a:pt x="313" y="81"/>
                      </a:lnTo>
                      <a:lnTo>
                        <a:pt x="312" y="83"/>
                      </a:lnTo>
                      <a:lnTo>
                        <a:pt x="310" y="85"/>
                      </a:lnTo>
                      <a:lnTo>
                        <a:pt x="306" y="85"/>
                      </a:lnTo>
                      <a:lnTo>
                        <a:pt x="296" y="84"/>
                      </a:lnTo>
                      <a:lnTo>
                        <a:pt x="286" y="82"/>
                      </a:lnTo>
                      <a:lnTo>
                        <a:pt x="284" y="83"/>
                      </a:lnTo>
                      <a:lnTo>
                        <a:pt x="282" y="83"/>
                      </a:lnTo>
                      <a:lnTo>
                        <a:pt x="279" y="85"/>
                      </a:lnTo>
                      <a:lnTo>
                        <a:pt x="277" y="88"/>
                      </a:lnTo>
                      <a:lnTo>
                        <a:pt x="275" y="92"/>
                      </a:lnTo>
                      <a:lnTo>
                        <a:pt x="273" y="96"/>
                      </a:lnTo>
                      <a:lnTo>
                        <a:pt x="272" y="103"/>
                      </a:lnTo>
                      <a:lnTo>
                        <a:pt x="269" y="110"/>
                      </a:lnTo>
                      <a:lnTo>
                        <a:pt x="266" y="110"/>
                      </a:lnTo>
                      <a:lnTo>
                        <a:pt x="263" y="108"/>
                      </a:lnTo>
                      <a:lnTo>
                        <a:pt x="261" y="107"/>
                      </a:lnTo>
                      <a:lnTo>
                        <a:pt x="258" y="103"/>
                      </a:lnTo>
                      <a:lnTo>
                        <a:pt x="255" y="96"/>
                      </a:lnTo>
                      <a:lnTo>
                        <a:pt x="254" y="90"/>
                      </a:lnTo>
                      <a:lnTo>
                        <a:pt x="251" y="83"/>
                      </a:lnTo>
                      <a:lnTo>
                        <a:pt x="247" y="78"/>
                      </a:lnTo>
                      <a:lnTo>
                        <a:pt x="245" y="75"/>
                      </a:lnTo>
                      <a:lnTo>
                        <a:pt x="242" y="74"/>
                      </a:lnTo>
                      <a:lnTo>
                        <a:pt x="238" y="73"/>
                      </a:lnTo>
                      <a:lnTo>
                        <a:pt x="233" y="73"/>
                      </a:lnTo>
                      <a:lnTo>
                        <a:pt x="228" y="73"/>
                      </a:lnTo>
                      <a:lnTo>
                        <a:pt x="225" y="72"/>
                      </a:lnTo>
                      <a:lnTo>
                        <a:pt x="222" y="73"/>
                      </a:lnTo>
                      <a:lnTo>
                        <a:pt x="218" y="74"/>
                      </a:lnTo>
                      <a:lnTo>
                        <a:pt x="215" y="78"/>
                      </a:lnTo>
                      <a:lnTo>
                        <a:pt x="212" y="83"/>
                      </a:lnTo>
                      <a:lnTo>
                        <a:pt x="209" y="88"/>
                      </a:lnTo>
                      <a:lnTo>
                        <a:pt x="206" y="93"/>
                      </a:lnTo>
                      <a:lnTo>
                        <a:pt x="205" y="94"/>
                      </a:lnTo>
                      <a:lnTo>
                        <a:pt x="203" y="96"/>
                      </a:lnTo>
                      <a:lnTo>
                        <a:pt x="199" y="98"/>
                      </a:lnTo>
                      <a:lnTo>
                        <a:pt x="196" y="98"/>
                      </a:lnTo>
                      <a:lnTo>
                        <a:pt x="190" y="104"/>
                      </a:lnTo>
                      <a:lnTo>
                        <a:pt x="183" y="109"/>
                      </a:lnTo>
                      <a:lnTo>
                        <a:pt x="174" y="112"/>
                      </a:lnTo>
                      <a:lnTo>
                        <a:pt x="166" y="117"/>
                      </a:lnTo>
                      <a:lnTo>
                        <a:pt x="158" y="121"/>
                      </a:lnTo>
                      <a:lnTo>
                        <a:pt x="153" y="128"/>
                      </a:lnTo>
                      <a:lnTo>
                        <a:pt x="150" y="131"/>
                      </a:lnTo>
                      <a:lnTo>
                        <a:pt x="148" y="135"/>
                      </a:lnTo>
                      <a:lnTo>
                        <a:pt x="147" y="141"/>
                      </a:lnTo>
                      <a:lnTo>
                        <a:pt x="147" y="147"/>
                      </a:lnTo>
                      <a:lnTo>
                        <a:pt x="129" y="152"/>
                      </a:lnTo>
                      <a:lnTo>
                        <a:pt x="113" y="154"/>
                      </a:lnTo>
                      <a:lnTo>
                        <a:pt x="97" y="155"/>
                      </a:lnTo>
                      <a:lnTo>
                        <a:pt x="81" y="155"/>
                      </a:lnTo>
                      <a:lnTo>
                        <a:pt x="50" y="152"/>
                      </a:lnTo>
                      <a:lnTo>
                        <a:pt x="12" y="147"/>
                      </a:lnTo>
                      <a:lnTo>
                        <a:pt x="12" y="140"/>
                      </a:lnTo>
                      <a:lnTo>
                        <a:pt x="11" y="133"/>
                      </a:lnTo>
                      <a:lnTo>
                        <a:pt x="9" y="128"/>
                      </a:lnTo>
                      <a:lnTo>
                        <a:pt x="6" y="123"/>
                      </a:lnTo>
                      <a:lnTo>
                        <a:pt x="3" y="118"/>
                      </a:lnTo>
                      <a:lnTo>
                        <a:pt x="1" y="112"/>
                      </a:lnTo>
                      <a:lnTo>
                        <a:pt x="0" y="105"/>
                      </a:lnTo>
                      <a:lnTo>
                        <a:pt x="0" y="98"/>
                      </a:lnTo>
                      <a:lnTo>
                        <a:pt x="5" y="101"/>
                      </a:lnTo>
                      <a:lnTo>
                        <a:pt x="10" y="104"/>
                      </a:lnTo>
                      <a:lnTo>
                        <a:pt x="16" y="107"/>
                      </a:lnTo>
                      <a:lnTo>
                        <a:pt x="21" y="108"/>
                      </a:lnTo>
                      <a:lnTo>
                        <a:pt x="35" y="110"/>
                      </a:lnTo>
                      <a:lnTo>
                        <a:pt x="49" y="110"/>
                      </a:lnTo>
                      <a:lnTo>
                        <a:pt x="54" y="110"/>
                      </a:lnTo>
                      <a:lnTo>
                        <a:pt x="57" y="109"/>
                      </a:lnTo>
                      <a:lnTo>
                        <a:pt x="60" y="107"/>
                      </a:lnTo>
                      <a:lnTo>
                        <a:pt x="64" y="104"/>
                      </a:lnTo>
                      <a:lnTo>
                        <a:pt x="68" y="99"/>
                      </a:lnTo>
                      <a:lnTo>
                        <a:pt x="72" y="92"/>
                      </a:lnTo>
                      <a:lnTo>
                        <a:pt x="78" y="85"/>
                      </a:lnTo>
                      <a:lnTo>
                        <a:pt x="84" y="80"/>
                      </a:lnTo>
                      <a:lnTo>
                        <a:pt x="87" y="78"/>
                      </a:lnTo>
                      <a:lnTo>
                        <a:pt x="90" y="75"/>
                      </a:lnTo>
                      <a:lnTo>
                        <a:pt x="94" y="74"/>
                      </a:lnTo>
                      <a:lnTo>
                        <a:pt x="98" y="73"/>
                      </a:lnTo>
                      <a:lnTo>
                        <a:pt x="104" y="69"/>
                      </a:lnTo>
                      <a:lnTo>
                        <a:pt x="110" y="59"/>
                      </a:lnTo>
                      <a:lnTo>
                        <a:pt x="114" y="54"/>
                      </a:lnTo>
                      <a:lnTo>
                        <a:pt x="117" y="50"/>
                      </a:lnTo>
                      <a:lnTo>
                        <a:pt x="119" y="49"/>
                      </a:lnTo>
                      <a:lnTo>
                        <a:pt x="120" y="49"/>
                      </a:lnTo>
                      <a:lnTo>
                        <a:pt x="121" y="49"/>
                      </a:lnTo>
                      <a:lnTo>
                        <a:pt x="123" y="49"/>
                      </a:lnTo>
                      <a:lnTo>
                        <a:pt x="130" y="55"/>
                      </a:lnTo>
                      <a:lnTo>
                        <a:pt x="134" y="58"/>
                      </a:lnTo>
                      <a:lnTo>
                        <a:pt x="136" y="56"/>
                      </a:lnTo>
                      <a:lnTo>
                        <a:pt x="138" y="52"/>
                      </a:lnTo>
                      <a:lnTo>
                        <a:pt x="139" y="48"/>
                      </a:lnTo>
                      <a:lnTo>
                        <a:pt x="143" y="43"/>
                      </a:lnTo>
                      <a:lnTo>
                        <a:pt x="146" y="41"/>
                      </a:lnTo>
                      <a:lnTo>
                        <a:pt x="149" y="39"/>
                      </a:lnTo>
                      <a:lnTo>
                        <a:pt x="154" y="38"/>
                      </a:lnTo>
                      <a:lnTo>
                        <a:pt x="159" y="36"/>
                      </a:lnTo>
                      <a:lnTo>
                        <a:pt x="166" y="38"/>
                      </a:lnTo>
                      <a:lnTo>
                        <a:pt x="172" y="36"/>
                      </a:lnTo>
                      <a:lnTo>
                        <a:pt x="186" y="23"/>
                      </a:lnTo>
                      <a:lnTo>
                        <a:pt x="196" y="12"/>
                      </a:lnTo>
                      <a:lnTo>
                        <a:pt x="203" y="11"/>
                      </a:lnTo>
                      <a:lnTo>
                        <a:pt x="208" y="11"/>
                      </a:lnTo>
                      <a:lnTo>
                        <a:pt x="215" y="11"/>
                      </a:lnTo>
                      <a:lnTo>
                        <a:pt x="220" y="12"/>
                      </a:lnTo>
                      <a:lnTo>
                        <a:pt x="234" y="13"/>
                      </a:lnTo>
                      <a:lnTo>
                        <a:pt x="245" y="12"/>
                      </a:lnTo>
                      <a:lnTo>
                        <a:pt x="259" y="7"/>
                      </a:lnTo>
                      <a:lnTo>
                        <a:pt x="282" y="1"/>
                      </a:lnTo>
                      <a:lnTo>
                        <a:pt x="287" y="0"/>
                      </a:lnTo>
                      <a:lnTo>
                        <a:pt x="294" y="0"/>
                      </a:lnTo>
                      <a:lnTo>
                        <a:pt x="301" y="0"/>
                      </a:lnTo>
                      <a:lnTo>
                        <a:pt x="306" y="0"/>
                      </a:lnTo>
                      <a:lnTo>
                        <a:pt x="313" y="2"/>
                      </a:lnTo>
                      <a:lnTo>
                        <a:pt x="320" y="4"/>
                      </a:lnTo>
                      <a:lnTo>
                        <a:pt x="325" y="7"/>
                      </a:lnTo>
                      <a:lnTo>
                        <a:pt x="331"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4" name="Freeform 103"/>
                <p:cNvSpPr>
                  <a:spLocks/>
                </p:cNvSpPr>
                <p:nvPr/>
              </p:nvSpPr>
              <p:spPr bwMode="auto">
                <a:xfrm>
                  <a:off x="2238376" y="2403478"/>
                  <a:ext cx="136525" cy="65088"/>
                </a:xfrm>
                <a:custGeom>
                  <a:avLst/>
                  <a:gdLst>
                    <a:gd name="T0" fmla="*/ 303 w 343"/>
                    <a:gd name="T1" fmla="*/ 24 h 161"/>
                    <a:gd name="T2" fmla="*/ 306 w 343"/>
                    <a:gd name="T3" fmla="*/ 48 h 161"/>
                    <a:gd name="T4" fmla="*/ 316 w 343"/>
                    <a:gd name="T5" fmla="*/ 66 h 161"/>
                    <a:gd name="T6" fmla="*/ 336 w 343"/>
                    <a:gd name="T7" fmla="*/ 91 h 161"/>
                    <a:gd name="T8" fmla="*/ 343 w 343"/>
                    <a:gd name="T9" fmla="*/ 112 h 161"/>
                    <a:gd name="T10" fmla="*/ 334 w 343"/>
                    <a:gd name="T11" fmla="*/ 108 h 161"/>
                    <a:gd name="T12" fmla="*/ 324 w 343"/>
                    <a:gd name="T13" fmla="*/ 100 h 161"/>
                    <a:gd name="T14" fmla="*/ 318 w 343"/>
                    <a:gd name="T15" fmla="*/ 103 h 161"/>
                    <a:gd name="T16" fmla="*/ 319 w 343"/>
                    <a:gd name="T17" fmla="*/ 119 h 161"/>
                    <a:gd name="T18" fmla="*/ 320 w 343"/>
                    <a:gd name="T19" fmla="*/ 135 h 161"/>
                    <a:gd name="T20" fmla="*/ 308 w 343"/>
                    <a:gd name="T21" fmla="*/ 142 h 161"/>
                    <a:gd name="T22" fmla="*/ 282 w 343"/>
                    <a:gd name="T23" fmla="*/ 147 h 161"/>
                    <a:gd name="T24" fmla="*/ 266 w 343"/>
                    <a:gd name="T25" fmla="*/ 156 h 161"/>
                    <a:gd name="T26" fmla="*/ 261 w 343"/>
                    <a:gd name="T27" fmla="*/ 161 h 161"/>
                    <a:gd name="T28" fmla="*/ 240 w 343"/>
                    <a:gd name="T29" fmla="*/ 161 h 161"/>
                    <a:gd name="T30" fmla="*/ 216 w 343"/>
                    <a:gd name="T31" fmla="*/ 155 h 161"/>
                    <a:gd name="T32" fmla="*/ 210 w 343"/>
                    <a:gd name="T33" fmla="*/ 137 h 161"/>
                    <a:gd name="T34" fmla="*/ 216 w 343"/>
                    <a:gd name="T35" fmla="*/ 119 h 161"/>
                    <a:gd name="T36" fmla="*/ 206 w 343"/>
                    <a:gd name="T37" fmla="*/ 118 h 161"/>
                    <a:gd name="T38" fmla="*/ 178 w 343"/>
                    <a:gd name="T39" fmla="*/ 118 h 161"/>
                    <a:gd name="T40" fmla="*/ 134 w 343"/>
                    <a:gd name="T41" fmla="*/ 106 h 161"/>
                    <a:gd name="T42" fmla="*/ 108 w 343"/>
                    <a:gd name="T43" fmla="*/ 101 h 161"/>
                    <a:gd name="T44" fmla="*/ 92 w 343"/>
                    <a:gd name="T45" fmla="*/ 87 h 161"/>
                    <a:gd name="T46" fmla="*/ 76 w 343"/>
                    <a:gd name="T47" fmla="*/ 72 h 161"/>
                    <a:gd name="T48" fmla="*/ 56 w 343"/>
                    <a:gd name="T49" fmla="*/ 63 h 161"/>
                    <a:gd name="T50" fmla="*/ 19 w 343"/>
                    <a:gd name="T51" fmla="*/ 50 h 161"/>
                    <a:gd name="T52" fmla="*/ 0 w 343"/>
                    <a:gd name="T53" fmla="*/ 39 h 161"/>
                    <a:gd name="T54" fmla="*/ 18 w 343"/>
                    <a:gd name="T55" fmla="*/ 13 h 161"/>
                    <a:gd name="T56" fmla="*/ 29 w 343"/>
                    <a:gd name="T57" fmla="*/ 18 h 161"/>
                    <a:gd name="T58" fmla="*/ 53 w 343"/>
                    <a:gd name="T59" fmla="*/ 30 h 161"/>
                    <a:gd name="T60" fmla="*/ 87 w 343"/>
                    <a:gd name="T61" fmla="*/ 42 h 161"/>
                    <a:gd name="T62" fmla="*/ 111 w 343"/>
                    <a:gd name="T63" fmla="*/ 51 h 161"/>
                    <a:gd name="T64" fmla="*/ 125 w 343"/>
                    <a:gd name="T65" fmla="*/ 59 h 161"/>
                    <a:gd name="T66" fmla="*/ 126 w 343"/>
                    <a:gd name="T67" fmla="*/ 71 h 161"/>
                    <a:gd name="T68" fmla="*/ 131 w 343"/>
                    <a:gd name="T69" fmla="*/ 77 h 161"/>
                    <a:gd name="T70" fmla="*/ 141 w 343"/>
                    <a:gd name="T71" fmla="*/ 73 h 161"/>
                    <a:gd name="T72" fmla="*/ 147 w 343"/>
                    <a:gd name="T73" fmla="*/ 66 h 161"/>
                    <a:gd name="T74" fmla="*/ 139 w 343"/>
                    <a:gd name="T75" fmla="*/ 47 h 161"/>
                    <a:gd name="T76" fmla="*/ 139 w 343"/>
                    <a:gd name="T77" fmla="*/ 33 h 161"/>
                    <a:gd name="T78" fmla="*/ 151 w 343"/>
                    <a:gd name="T79" fmla="*/ 24 h 161"/>
                    <a:gd name="T80" fmla="*/ 159 w 343"/>
                    <a:gd name="T81" fmla="*/ 24 h 161"/>
                    <a:gd name="T82" fmla="*/ 171 w 343"/>
                    <a:gd name="T83" fmla="*/ 46 h 161"/>
                    <a:gd name="T84" fmla="*/ 187 w 343"/>
                    <a:gd name="T85" fmla="*/ 49 h 161"/>
                    <a:gd name="T86" fmla="*/ 214 w 343"/>
                    <a:gd name="T87" fmla="*/ 31 h 161"/>
                    <a:gd name="T88" fmla="*/ 244 w 343"/>
                    <a:gd name="T89" fmla="*/ 11 h 161"/>
                    <a:gd name="T90" fmla="*/ 271 w 343"/>
                    <a:gd name="T91" fmla="*/ 1 h 161"/>
                    <a:gd name="T92" fmla="*/ 306 w 343"/>
                    <a:gd name="T93" fmla="*/ 2 h 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3"/>
                    <a:gd name="T142" fmla="*/ 0 h 161"/>
                    <a:gd name="T143" fmla="*/ 343 w 343"/>
                    <a:gd name="T144" fmla="*/ 161 h 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3" h="161">
                      <a:moveTo>
                        <a:pt x="306" y="2"/>
                      </a:moveTo>
                      <a:lnTo>
                        <a:pt x="304" y="14"/>
                      </a:lnTo>
                      <a:lnTo>
                        <a:pt x="303" y="24"/>
                      </a:lnTo>
                      <a:lnTo>
                        <a:pt x="303" y="33"/>
                      </a:lnTo>
                      <a:lnTo>
                        <a:pt x="304" y="41"/>
                      </a:lnTo>
                      <a:lnTo>
                        <a:pt x="306" y="48"/>
                      </a:lnTo>
                      <a:lnTo>
                        <a:pt x="310" y="54"/>
                      </a:lnTo>
                      <a:lnTo>
                        <a:pt x="313" y="60"/>
                      </a:lnTo>
                      <a:lnTo>
                        <a:pt x="316" y="66"/>
                      </a:lnTo>
                      <a:lnTo>
                        <a:pt x="325" y="76"/>
                      </a:lnTo>
                      <a:lnTo>
                        <a:pt x="333" y="86"/>
                      </a:lnTo>
                      <a:lnTo>
                        <a:pt x="336" y="91"/>
                      </a:lnTo>
                      <a:lnTo>
                        <a:pt x="340" y="98"/>
                      </a:lnTo>
                      <a:lnTo>
                        <a:pt x="342" y="104"/>
                      </a:lnTo>
                      <a:lnTo>
                        <a:pt x="343" y="112"/>
                      </a:lnTo>
                      <a:lnTo>
                        <a:pt x="341" y="112"/>
                      </a:lnTo>
                      <a:lnTo>
                        <a:pt x="338" y="111"/>
                      </a:lnTo>
                      <a:lnTo>
                        <a:pt x="334" y="108"/>
                      </a:lnTo>
                      <a:lnTo>
                        <a:pt x="331" y="106"/>
                      </a:lnTo>
                      <a:lnTo>
                        <a:pt x="328" y="102"/>
                      </a:lnTo>
                      <a:lnTo>
                        <a:pt x="324" y="100"/>
                      </a:lnTo>
                      <a:lnTo>
                        <a:pt x="321" y="99"/>
                      </a:lnTo>
                      <a:lnTo>
                        <a:pt x="319" y="100"/>
                      </a:lnTo>
                      <a:lnTo>
                        <a:pt x="318" y="103"/>
                      </a:lnTo>
                      <a:lnTo>
                        <a:pt x="318" y="108"/>
                      </a:lnTo>
                      <a:lnTo>
                        <a:pt x="318" y="113"/>
                      </a:lnTo>
                      <a:lnTo>
                        <a:pt x="319" y="119"/>
                      </a:lnTo>
                      <a:lnTo>
                        <a:pt x="320" y="125"/>
                      </a:lnTo>
                      <a:lnTo>
                        <a:pt x="321" y="130"/>
                      </a:lnTo>
                      <a:lnTo>
                        <a:pt x="320" y="135"/>
                      </a:lnTo>
                      <a:lnTo>
                        <a:pt x="319" y="137"/>
                      </a:lnTo>
                      <a:lnTo>
                        <a:pt x="313" y="140"/>
                      </a:lnTo>
                      <a:lnTo>
                        <a:pt x="308" y="142"/>
                      </a:lnTo>
                      <a:lnTo>
                        <a:pt x="302" y="143"/>
                      </a:lnTo>
                      <a:lnTo>
                        <a:pt x="295" y="145"/>
                      </a:lnTo>
                      <a:lnTo>
                        <a:pt x="282" y="147"/>
                      </a:lnTo>
                      <a:lnTo>
                        <a:pt x="270" y="149"/>
                      </a:lnTo>
                      <a:lnTo>
                        <a:pt x="267" y="151"/>
                      </a:lnTo>
                      <a:lnTo>
                        <a:pt x="266" y="156"/>
                      </a:lnTo>
                      <a:lnTo>
                        <a:pt x="265" y="158"/>
                      </a:lnTo>
                      <a:lnTo>
                        <a:pt x="264" y="159"/>
                      </a:lnTo>
                      <a:lnTo>
                        <a:pt x="261" y="161"/>
                      </a:lnTo>
                      <a:lnTo>
                        <a:pt x="257" y="161"/>
                      </a:lnTo>
                      <a:lnTo>
                        <a:pt x="249" y="161"/>
                      </a:lnTo>
                      <a:lnTo>
                        <a:pt x="240" y="161"/>
                      </a:lnTo>
                      <a:lnTo>
                        <a:pt x="230" y="161"/>
                      </a:lnTo>
                      <a:lnTo>
                        <a:pt x="221" y="161"/>
                      </a:lnTo>
                      <a:lnTo>
                        <a:pt x="216" y="155"/>
                      </a:lnTo>
                      <a:lnTo>
                        <a:pt x="213" y="149"/>
                      </a:lnTo>
                      <a:lnTo>
                        <a:pt x="211" y="142"/>
                      </a:lnTo>
                      <a:lnTo>
                        <a:pt x="210" y="137"/>
                      </a:lnTo>
                      <a:lnTo>
                        <a:pt x="211" y="131"/>
                      </a:lnTo>
                      <a:lnTo>
                        <a:pt x="213" y="126"/>
                      </a:lnTo>
                      <a:lnTo>
                        <a:pt x="216" y="119"/>
                      </a:lnTo>
                      <a:lnTo>
                        <a:pt x="221" y="112"/>
                      </a:lnTo>
                      <a:lnTo>
                        <a:pt x="213" y="116"/>
                      </a:lnTo>
                      <a:lnTo>
                        <a:pt x="206" y="118"/>
                      </a:lnTo>
                      <a:lnTo>
                        <a:pt x="198" y="119"/>
                      </a:lnTo>
                      <a:lnTo>
                        <a:pt x="192" y="119"/>
                      </a:lnTo>
                      <a:lnTo>
                        <a:pt x="178" y="118"/>
                      </a:lnTo>
                      <a:lnTo>
                        <a:pt x="164" y="115"/>
                      </a:lnTo>
                      <a:lnTo>
                        <a:pt x="149" y="110"/>
                      </a:lnTo>
                      <a:lnTo>
                        <a:pt x="134" y="106"/>
                      </a:lnTo>
                      <a:lnTo>
                        <a:pt x="126" y="103"/>
                      </a:lnTo>
                      <a:lnTo>
                        <a:pt x="117" y="102"/>
                      </a:lnTo>
                      <a:lnTo>
                        <a:pt x="108" y="101"/>
                      </a:lnTo>
                      <a:lnTo>
                        <a:pt x="98" y="100"/>
                      </a:lnTo>
                      <a:lnTo>
                        <a:pt x="96" y="93"/>
                      </a:lnTo>
                      <a:lnTo>
                        <a:pt x="92" y="87"/>
                      </a:lnTo>
                      <a:lnTo>
                        <a:pt x="87" y="81"/>
                      </a:lnTo>
                      <a:lnTo>
                        <a:pt x="83" y="77"/>
                      </a:lnTo>
                      <a:lnTo>
                        <a:pt x="76" y="72"/>
                      </a:lnTo>
                      <a:lnTo>
                        <a:pt x="70" y="69"/>
                      </a:lnTo>
                      <a:lnTo>
                        <a:pt x="64" y="66"/>
                      </a:lnTo>
                      <a:lnTo>
                        <a:pt x="56" y="63"/>
                      </a:lnTo>
                      <a:lnTo>
                        <a:pt x="42" y="58"/>
                      </a:lnTo>
                      <a:lnTo>
                        <a:pt x="26" y="53"/>
                      </a:lnTo>
                      <a:lnTo>
                        <a:pt x="19" y="50"/>
                      </a:lnTo>
                      <a:lnTo>
                        <a:pt x="13" y="47"/>
                      </a:lnTo>
                      <a:lnTo>
                        <a:pt x="6" y="43"/>
                      </a:lnTo>
                      <a:lnTo>
                        <a:pt x="0" y="39"/>
                      </a:lnTo>
                      <a:lnTo>
                        <a:pt x="7" y="27"/>
                      </a:lnTo>
                      <a:lnTo>
                        <a:pt x="13" y="14"/>
                      </a:lnTo>
                      <a:lnTo>
                        <a:pt x="18" y="13"/>
                      </a:lnTo>
                      <a:lnTo>
                        <a:pt x="24" y="13"/>
                      </a:lnTo>
                      <a:lnTo>
                        <a:pt x="27" y="15"/>
                      </a:lnTo>
                      <a:lnTo>
                        <a:pt x="29" y="18"/>
                      </a:lnTo>
                      <a:lnTo>
                        <a:pt x="34" y="23"/>
                      </a:lnTo>
                      <a:lnTo>
                        <a:pt x="37" y="27"/>
                      </a:lnTo>
                      <a:lnTo>
                        <a:pt x="53" y="30"/>
                      </a:lnTo>
                      <a:lnTo>
                        <a:pt x="70" y="36"/>
                      </a:lnTo>
                      <a:lnTo>
                        <a:pt x="79" y="39"/>
                      </a:lnTo>
                      <a:lnTo>
                        <a:pt x="87" y="42"/>
                      </a:lnTo>
                      <a:lnTo>
                        <a:pt x="94" y="47"/>
                      </a:lnTo>
                      <a:lnTo>
                        <a:pt x="98" y="51"/>
                      </a:lnTo>
                      <a:lnTo>
                        <a:pt x="111" y="51"/>
                      </a:lnTo>
                      <a:lnTo>
                        <a:pt x="123" y="51"/>
                      </a:lnTo>
                      <a:lnTo>
                        <a:pt x="125" y="54"/>
                      </a:lnTo>
                      <a:lnTo>
                        <a:pt x="125" y="59"/>
                      </a:lnTo>
                      <a:lnTo>
                        <a:pt x="125" y="63"/>
                      </a:lnTo>
                      <a:lnTo>
                        <a:pt x="125" y="68"/>
                      </a:lnTo>
                      <a:lnTo>
                        <a:pt x="126" y="71"/>
                      </a:lnTo>
                      <a:lnTo>
                        <a:pt x="127" y="74"/>
                      </a:lnTo>
                      <a:lnTo>
                        <a:pt x="128" y="76"/>
                      </a:lnTo>
                      <a:lnTo>
                        <a:pt x="131" y="77"/>
                      </a:lnTo>
                      <a:lnTo>
                        <a:pt x="133" y="77"/>
                      </a:lnTo>
                      <a:lnTo>
                        <a:pt x="135" y="76"/>
                      </a:lnTo>
                      <a:lnTo>
                        <a:pt x="141" y="73"/>
                      </a:lnTo>
                      <a:lnTo>
                        <a:pt x="144" y="71"/>
                      </a:lnTo>
                      <a:lnTo>
                        <a:pt x="146" y="68"/>
                      </a:lnTo>
                      <a:lnTo>
                        <a:pt x="147" y="66"/>
                      </a:lnTo>
                      <a:lnTo>
                        <a:pt x="146" y="59"/>
                      </a:lnTo>
                      <a:lnTo>
                        <a:pt x="143" y="53"/>
                      </a:lnTo>
                      <a:lnTo>
                        <a:pt x="139" y="47"/>
                      </a:lnTo>
                      <a:lnTo>
                        <a:pt x="137" y="40"/>
                      </a:lnTo>
                      <a:lnTo>
                        <a:pt x="138" y="37"/>
                      </a:lnTo>
                      <a:lnTo>
                        <a:pt x="139" y="33"/>
                      </a:lnTo>
                      <a:lnTo>
                        <a:pt x="143" y="30"/>
                      </a:lnTo>
                      <a:lnTo>
                        <a:pt x="147" y="27"/>
                      </a:lnTo>
                      <a:lnTo>
                        <a:pt x="151" y="24"/>
                      </a:lnTo>
                      <a:lnTo>
                        <a:pt x="154" y="23"/>
                      </a:lnTo>
                      <a:lnTo>
                        <a:pt x="157" y="23"/>
                      </a:lnTo>
                      <a:lnTo>
                        <a:pt x="159" y="24"/>
                      </a:lnTo>
                      <a:lnTo>
                        <a:pt x="164" y="28"/>
                      </a:lnTo>
                      <a:lnTo>
                        <a:pt x="167" y="33"/>
                      </a:lnTo>
                      <a:lnTo>
                        <a:pt x="171" y="46"/>
                      </a:lnTo>
                      <a:lnTo>
                        <a:pt x="172" y="51"/>
                      </a:lnTo>
                      <a:lnTo>
                        <a:pt x="180" y="50"/>
                      </a:lnTo>
                      <a:lnTo>
                        <a:pt x="187" y="49"/>
                      </a:lnTo>
                      <a:lnTo>
                        <a:pt x="194" y="46"/>
                      </a:lnTo>
                      <a:lnTo>
                        <a:pt x="201" y="41"/>
                      </a:lnTo>
                      <a:lnTo>
                        <a:pt x="214" y="31"/>
                      </a:lnTo>
                      <a:lnTo>
                        <a:pt x="229" y="21"/>
                      </a:lnTo>
                      <a:lnTo>
                        <a:pt x="236" y="15"/>
                      </a:lnTo>
                      <a:lnTo>
                        <a:pt x="244" y="11"/>
                      </a:lnTo>
                      <a:lnTo>
                        <a:pt x="252" y="7"/>
                      </a:lnTo>
                      <a:lnTo>
                        <a:pt x="261" y="3"/>
                      </a:lnTo>
                      <a:lnTo>
                        <a:pt x="271" y="1"/>
                      </a:lnTo>
                      <a:lnTo>
                        <a:pt x="282" y="0"/>
                      </a:lnTo>
                      <a:lnTo>
                        <a:pt x="293" y="0"/>
                      </a:lnTo>
                      <a:lnTo>
                        <a:pt x="306"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5" name="Freeform 104"/>
                <p:cNvSpPr>
                  <a:spLocks/>
                </p:cNvSpPr>
                <p:nvPr/>
              </p:nvSpPr>
              <p:spPr bwMode="auto">
                <a:xfrm>
                  <a:off x="1981200" y="2403477"/>
                  <a:ext cx="238125" cy="88900"/>
                </a:xfrm>
                <a:custGeom>
                  <a:avLst/>
                  <a:gdLst>
                    <a:gd name="T0" fmla="*/ 270 w 601"/>
                    <a:gd name="T1" fmla="*/ 89 h 222"/>
                    <a:gd name="T2" fmla="*/ 307 w 601"/>
                    <a:gd name="T3" fmla="*/ 104 h 222"/>
                    <a:gd name="T4" fmla="*/ 380 w 601"/>
                    <a:gd name="T5" fmla="*/ 117 h 222"/>
                    <a:gd name="T6" fmla="*/ 396 w 601"/>
                    <a:gd name="T7" fmla="*/ 111 h 222"/>
                    <a:gd name="T8" fmla="*/ 381 w 601"/>
                    <a:gd name="T9" fmla="*/ 83 h 222"/>
                    <a:gd name="T10" fmla="*/ 361 w 601"/>
                    <a:gd name="T11" fmla="*/ 69 h 222"/>
                    <a:gd name="T12" fmla="*/ 392 w 601"/>
                    <a:gd name="T13" fmla="*/ 63 h 222"/>
                    <a:gd name="T14" fmla="*/ 388 w 601"/>
                    <a:gd name="T15" fmla="*/ 41 h 222"/>
                    <a:gd name="T16" fmla="*/ 364 w 601"/>
                    <a:gd name="T17" fmla="*/ 39 h 222"/>
                    <a:gd name="T18" fmla="*/ 353 w 601"/>
                    <a:gd name="T19" fmla="*/ 22 h 222"/>
                    <a:gd name="T20" fmla="*/ 380 w 601"/>
                    <a:gd name="T21" fmla="*/ 14 h 222"/>
                    <a:gd name="T22" fmla="*/ 421 w 601"/>
                    <a:gd name="T23" fmla="*/ 1 h 222"/>
                    <a:gd name="T24" fmla="*/ 439 w 601"/>
                    <a:gd name="T25" fmla="*/ 11 h 222"/>
                    <a:gd name="T26" fmla="*/ 452 w 601"/>
                    <a:gd name="T27" fmla="*/ 22 h 222"/>
                    <a:gd name="T28" fmla="*/ 466 w 601"/>
                    <a:gd name="T29" fmla="*/ 51 h 222"/>
                    <a:gd name="T30" fmla="*/ 509 w 601"/>
                    <a:gd name="T31" fmla="*/ 81 h 222"/>
                    <a:gd name="T32" fmla="*/ 537 w 601"/>
                    <a:gd name="T33" fmla="*/ 64 h 222"/>
                    <a:gd name="T34" fmla="*/ 569 w 601"/>
                    <a:gd name="T35" fmla="*/ 69 h 222"/>
                    <a:gd name="T36" fmla="*/ 596 w 601"/>
                    <a:gd name="T37" fmla="*/ 100 h 222"/>
                    <a:gd name="T38" fmla="*/ 596 w 601"/>
                    <a:gd name="T39" fmla="*/ 118 h 222"/>
                    <a:gd name="T40" fmla="*/ 594 w 601"/>
                    <a:gd name="T41" fmla="*/ 140 h 222"/>
                    <a:gd name="T42" fmla="*/ 575 w 601"/>
                    <a:gd name="T43" fmla="*/ 151 h 222"/>
                    <a:gd name="T44" fmla="*/ 553 w 601"/>
                    <a:gd name="T45" fmla="*/ 156 h 222"/>
                    <a:gd name="T46" fmla="*/ 508 w 601"/>
                    <a:gd name="T47" fmla="*/ 173 h 222"/>
                    <a:gd name="T48" fmla="*/ 480 w 601"/>
                    <a:gd name="T49" fmla="*/ 163 h 222"/>
                    <a:gd name="T50" fmla="*/ 423 w 601"/>
                    <a:gd name="T51" fmla="*/ 166 h 222"/>
                    <a:gd name="T52" fmla="*/ 331 w 601"/>
                    <a:gd name="T53" fmla="*/ 186 h 222"/>
                    <a:gd name="T54" fmla="*/ 308 w 601"/>
                    <a:gd name="T55" fmla="*/ 196 h 222"/>
                    <a:gd name="T56" fmla="*/ 172 w 601"/>
                    <a:gd name="T57" fmla="*/ 222 h 222"/>
                    <a:gd name="T58" fmla="*/ 191 w 601"/>
                    <a:gd name="T59" fmla="*/ 196 h 222"/>
                    <a:gd name="T60" fmla="*/ 282 w 601"/>
                    <a:gd name="T61" fmla="*/ 186 h 222"/>
                    <a:gd name="T62" fmla="*/ 274 w 601"/>
                    <a:gd name="T63" fmla="*/ 158 h 222"/>
                    <a:gd name="T64" fmla="*/ 241 w 601"/>
                    <a:gd name="T65" fmla="*/ 160 h 222"/>
                    <a:gd name="T66" fmla="*/ 185 w 601"/>
                    <a:gd name="T67" fmla="*/ 147 h 222"/>
                    <a:gd name="T68" fmla="*/ 157 w 601"/>
                    <a:gd name="T69" fmla="*/ 137 h 222"/>
                    <a:gd name="T70" fmla="*/ 131 w 601"/>
                    <a:gd name="T71" fmla="*/ 159 h 222"/>
                    <a:gd name="T72" fmla="*/ 103 w 601"/>
                    <a:gd name="T73" fmla="*/ 158 h 222"/>
                    <a:gd name="T74" fmla="*/ 29 w 601"/>
                    <a:gd name="T75" fmla="*/ 149 h 222"/>
                    <a:gd name="T76" fmla="*/ 0 w 601"/>
                    <a:gd name="T77" fmla="*/ 137 h 222"/>
                    <a:gd name="T78" fmla="*/ 18 w 601"/>
                    <a:gd name="T79" fmla="*/ 118 h 222"/>
                    <a:gd name="T80" fmla="*/ 37 w 601"/>
                    <a:gd name="T81" fmla="*/ 76 h 222"/>
                    <a:gd name="T82" fmla="*/ 69 w 601"/>
                    <a:gd name="T83" fmla="*/ 71 h 222"/>
                    <a:gd name="T84" fmla="*/ 86 w 601"/>
                    <a:gd name="T85" fmla="*/ 61 h 222"/>
                    <a:gd name="T86" fmla="*/ 66 w 601"/>
                    <a:gd name="T87" fmla="*/ 49 h 222"/>
                    <a:gd name="T88" fmla="*/ 74 w 601"/>
                    <a:gd name="T89" fmla="*/ 39 h 222"/>
                    <a:gd name="T90" fmla="*/ 126 w 601"/>
                    <a:gd name="T91" fmla="*/ 28 h 222"/>
                    <a:gd name="T92" fmla="*/ 185 w 601"/>
                    <a:gd name="T93" fmla="*/ 34 h 222"/>
                    <a:gd name="T94" fmla="*/ 201 w 601"/>
                    <a:gd name="T95" fmla="*/ 48 h 222"/>
                    <a:gd name="T96" fmla="*/ 209 w 601"/>
                    <a:gd name="T97" fmla="*/ 63 h 222"/>
                    <a:gd name="T98" fmla="*/ 234 w 601"/>
                    <a:gd name="T99" fmla="*/ 71 h 222"/>
                    <a:gd name="T100" fmla="*/ 224 w 601"/>
                    <a:gd name="T101" fmla="*/ 98 h 222"/>
                    <a:gd name="T102" fmla="*/ 239 w 601"/>
                    <a:gd name="T103" fmla="*/ 94 h 222"/>
                    <a:gd name="T104" fmla="*/ 262 w 601"/>
                    <a:gd name="T105" fmla="*/ 73 h 2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1"/>
                    <a:gd name="T160" fmla="*/ 0 h 222"/>
                    <a:gd name="T161" fmla="*/ 601 w 601"/>
                    <a:gd name="T162" fmla="*/ 222 h 2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1" h="222">
                      <a:moveTo>
                        <a:pt x="270" y="76"/>
                      </a:moveTo>
                      <a:lnTo>
                        <a:pt x="269" y="80"/>
                      </a:lnTo>
                      <a:lnTo>
                        <a:pt x="269" y="83"/>
                      </a:lnTo>
                      <a:lnTo>
                        <a:pt x="270" y="86"/>
                      </a:lnTo>
                      <a:lnTo>
                        <a:pt x="270" y="89"/>
                      </a:lnTo>
                      <a:lnTo>
                        <a:pt x="274" y="93"/>
                      </a:lnTo>
                      <a:lnTo>
                        <a:pt x="280" y="97"/>
                      </a:lnTo>
                      <a:lnTo>
                        <a:pt x="288" y="100"/>
                      </a:lnTo>
                      <a:lnTo>
                        <a:pt x="297" y="102"/>
                      </a:lnTo>
                      <a:lnTo>
                        <a:pt x="307" y="104"/>
                      </a:lnTo>
                      <a:lnTo>
                        <a:pt x="318" y="106"/>
                      </a:lnTo>
                      <a:lnTo>
                        <a:pt x="340" y="108"/>
                      </a:lnTo>
                      <a:lnTo>
                        <a:pt x="361" y="111"/>
                      </a:lnTo>
                      <a:lnTo>
                        <a:pt x="371" y="113"/>
                      </a:lnTo>
                      <a:lnTo>
                        <a:pt x="380" y="117"/>
                      </a:lnTo>
                      <a:lnTo>
                        <a:pt x="387" y="120"/>
                      </a:lnTo>
                      <a:lnTo>
                        <a:pt x="392" y="125"/>
                      </a:lnTo>
                      <a:lnTo>
                        <a:pt x="394" y="120"/>
                      </a:lnTo>
                      <a:lnTo>
                        <a:pt x="396" y="116"/>
                      </a:lnTo>
                      <a:lnTo>
                        <a:pt x="396" y="111"/>
                      </a:lnTo>
                      <a:lnTo>
                        <a:pt x="396" y="108"/>
                      </a:lnTo>
                      <a:lnTo>
                        <a:pt x="394" y="100"/>
                      </a:lnTo>
                      <a:lnTo>
                        <a:pt x="391" y="94"/>
                      </a:lnTo>
                      <a:lnTo>
                        <a:pt x="387" y="89"/>
                      </a:lnTo>
                      <a:lnTo>
                        <a:pt x="381" y="83"/>
                      </a:lnTo>
                      <a:lnTo>
                        <a:pt x="376" y="80"/>
                      </a:lnTo>
                      <a:lnTo>
                        <a:pt x="370" y="76"/>
                      </a:lnTo>
                      <a:lnTo>
                        <a:pt x="366" y="73"/>
                      </a:lnTo>
                      <a:lnTo>
                        <a:pt x="362" y="71"/>
                      </a:lnTo>
                      <a:lnTo>
                        <a:pt x="361" y="69"/>
                      </a:lnTo>
                      <a:lnTo>
                        <a:pt x="361" y="67"/>
                      </a:lnTo>
                      <a:lnTo>
                        <a:pt x="364" y="66"/>
                      </a:lnTo>
                      <a:lnTo>
                        <a:pt x="370" y="64"/>
                      </a:lnTo>
                      <a:lnTo>
                        <a:pt x="379" y="64"/>
                      </a:lnTo>
                      <a:lnTo>
                        <a:pt x="392" y="63"/>
                      </a:lnTo>
                      <a:lnTo>
                        <a:pt x="394" y="56"/>
                      </a:lnTo>
                      <a:lnTo>
                        <a:pt x="396" y="50"/>
                      </a:lnTo>
                      <a:lnTo>
                        <a:pt x="394" y="46"/>
                      </a:lnTo>
                      <a:lnTo>
                        <a:pt x="392" y="43"/>
                      </a:lnTo>
                      <a:lnTo>
                        <a:pt x="388" y="41"/>
                      </a:lnTo>
                      <a:lnTo>
                        <a:pt x="384" y="40"/>
                      </a:lnTo>
                      <a:lnTo>
                        <a:pt x="379" y="40"/>
                      </a:lnTo>
                      <a:lnTo>
                        <a:pt x="374" y="39"/>
                      </a:lnTo>
                      <a:lnTo>
                        <a:pt x="369" y="39"/>
                      </a:lnTo>
                      <a:lnTo>
                        <a:pt x="364" y="39"/>
                      </a:lnTo>
                      <a:lnTo>
                        <a:pt x="360" y="38"/>
                      </a:lnTo>
                      <a:lnTo>
                        <a:pt x="357" y="36"/>
                      </a:lnTo>
                      <a:lnTo>
                        <a:pt x="354" y="32"/>
                      </a:lnTo>
                      <a:lnTo>
                        <a:pt x="353" y="28"/>
                      </a:lnTo>
                      <a:lnTo>
                        <a:pt x="353" y="22"/>
                      </a:lnTo>
                      <a:lnTo>
                        <a:pt x="356" y="14"/>
                      </a:lnTo>
                      <a:lnTo>
                        <a:pt x="362" y="15"/>
                      </a:lnTo>
                      <a:lnTo>
                        <a:pt x="369" y="15"/>
                      </a:lnTo>
                      <a:lnTo>
                        <a:pt x="374" y="15"/>
                      </a:lnTo>
                      <a:lnTo>
                        <a:pt x="380" y="14"/>
                      </a:lnTo>
                      <a:lnTo>
                        <a:pt x="389" y="11"/>
                      </a:lnTo>
                      <a:lnTo>
                        <a:pt x="397" y="8"/>
                      </a:lnTo>
                      <a:lnTo>
                        <a:pt x="406" y="3"/>
                      </a:lnTo>
                      <a:lnTo>
                        <a:pt x="416" y="1"/>
                      </a:lnTo>
                      <a:lnTo>
                        <a:pt x="421" y="1"/>
                      </a:lnTo>
                      <a:lnTo>
                        <a:pt x="427" y="0"/>
                      </a:lnTo>
                      <a:lnTo>
                        <a:pt x="433" y="1"/>
                      </a:lnTo>
                      <a:lnTo>
                        <a:pt x="441" y="2"/>
                      </a:lnTo>
                      <a:lnTo>
                        <a:pt x="440" y="7"/>
                      </a:lnTo>
                      <a:lnTo>
                        <a:pt x="439" y="11"/>
                      </a:lnTo>
                      <a:lnTo>
                        <a:pt x="439" y="13"/>
                      </a:lnTo>
                      <a:lnTo>
                        <a:pt x="440" y="17"/>
                      </a:lnTo>
                      <a:lnTo>
                        <a:pt x="442" y="20"/>
                      </a:lnTo>
                      <a:lnTo>
                        <a:pt x="447" y="21"/>
                      </a:lnTo>
                      <a:lnTo>
                        <a:pt x="452" y="22"/>
                      </a:lnTo>
                      <a:lnTo>
                        <a:pt x="458" y="23"/>
                      </a:lnTo>
                      <a:lnTo>
                        <a:pt x="462" y="24"/>
                      </a:lnTo>
                      <a:lnTo>
                        <a:pt x="466" y="27"/>
                      </a:lnTo>
                      <a:lnTo>
                        <a:pt x="466" y="40"/>
                      </a:lnTo>
                      <a:lnTo>
                        <a:pt x="466" y="51"/>
                      </a:lnTo>
                      <a:lnTo>
                        <a:pt x="477" y="59"/>
                      </a:lnTo>
                      <a:lnTo>
                        <a:pt x="489" y="67"/>
                      </a:lnTo>
                      <a:lnTo>
                        <a:pt x="496" y="71"/>
                      </a:lnTo>
                      <a:lnTo>
                        <a:pt x="502" y="76"/>
                      </a:lnTo>
                      <a:lnTo>
                        <a:pt x="509" y="81"/>
                      </a:lnTo>
                      <a:lnTo>
                        <a:pt x="515" y="88"/>
                      </a:lnTo>
                      <a:lnTo>
                        <a:pt x="522" y="80"/>
                      </a:lnTo>
                      <a:lnTo>
                        <a:pt x="529" y="71"/>
                      </a:lnTo>
                      <a:lnTo>
                        <a:pt x="532" y="68"/>
                      </a:lnTo>
                      <a:lnTo>
                        <a:pt x="537" y="64"/>
                      </a:lnTo>
                      <a:lnTo>
                        <a:pt x="544" y="63"/>
                      </a:lnTo>
                      <a:lnTo>
                        <a:pt x="551" y="63"/>
                      </a:lnTo>
                      <a:lnTo>
                        <a:pt x="558" y="64"/>
                      </a:lnTo>
                      <a:lnTo>
                        <a:pt x="564" y="66"/>
                      </a:lnTo>
                      <a:lnTo>
                        <a:pt x="569" y="69"/>
                      </a:lnTo>
                      <a:lnTo>
                        <a:pt x="574" y="72"/>
                      </a:lnTo>
                      <a:lnTo>
                        <a:pt x="581" y="80"/>
                      </a:lnTo>
                      <a:lnTo>
                        <a:pt x="588" y="88"/>
                      </a:lnTo>
                      <a:lnTo>
                        <a:pt x="591" y="92"/>
                      </a:lnTo>
                      <a:lnTo>
                        <a:pt x="596" y="100"/>
                      </a:lnTo>
                      <a:lnTo>
                        <a:pt x="598" y="103"/>
                      </a:lnTo>
                      <a:lnTo>
                        <a:pt x="600" y="108"/>
                      </a:lnTo>
                      <a:lnTo>
                        <a:pt x="601" y="111"/>
                      </a:lnTo>
                      <a:lnTo>
                        <a:pt x="600" y="112"/>
                      </a:lnTo>
                      <a:lnTo>
                        <a:pt x="596" y="118"/>
                      </a:lnTo>
                      <a:lnTo>
                        <a:pt x="594" y="121"/>
                      </a:lnTo>
                      <a:lnTo>
                        <a:pt x="594" y="125"/>
                      </a:lnTo>
                      <a:lnTo>
                        <a:pt x="594" y="128"/>
                      </a:lnTo>
                      <a:lnTo>
                        <a:pt x="595" y="133"/>
                      </a:lnTo>
                      <a:lnTo>
                        <a:pt x="594" y="140"/>
                      </a:lnTo>
                      <a:lnTo>
                        <a:pt x="593" y="149"/>
                      </a:lnTo>
                      <a:lnTo>
                        <a:pt x="588" y="161"/>
                      </a:lnTo>
                      <a:lnTo>
                        <a:pt x="584" y="157"/>
                      </a:lnTo>
                      <a:lnTo>
                        <a:pt x="579" y="153"/>
                      </a:lnTo>
                      <a:lnTo>
                        <a:pt x="575" y="151"/>
                      </a:lnTo>
                      <a:lnTo>
                        <a:pt x="570" y="151"/>
                      </a:lnTo>
                      <a:lnTo>
                        <a:pt x="566" y="151"/>
                      </a:lnTo>
                      <a:lnTo>
                        <a:pt x="561" y="152"/>
                      </a:lnTo>
                      <a:lnTo>
                        <a:pt x="557" y="153"/>
                      </a:lnTo>
                      <a:lnTo>
                        <a:pt x="553" y="156"/>
                      </a:lnTo>
                      <a:lnTo>
                        <a:pt x="542" y="161"/>
                      </a:lnTo>
                      <a:lnTo>
                        <a:pt x="534" y="167"/>
                      </a:lnTo>
                      <a:lnTo>
                        <a:pt x="524" y="171"/>
                      </a:lnTo>
                      <a:lnTo>
                        <a:pt x="515" y="173"/>
                      </a:lnTo>
                      <a:lnTo>
                        <a:pt x="508" y="173"/>
                      </a:lnTo>
                      <a:lnTo>
                        <a:pt x="501" y="172"/>
                      </a:lnTo>
                      <a:lnTo>
                        <a:pt x="496" y="171"/>
                      </a:lnTo>
                      <a:lnTo>
                        <a:pt x="491" y="169"/>
                      </a:lnTo>
                      <a:lnTo>
                        <a:pt x="486" y="166"/>
                      </a:lnTo>
                      <a:lnTo>
                        <a:pt x="480" y="163"/>
                      </a:lnTo>
                      <a:lnTo>
                        <a:pt x="473" y="162"/>
                      </a:lnTo>
                      <a:lnTo>
                        <a:pt x="466" y="161"/>
                      </a:lnTo>
                      <a:lnTo>
                        <a:pt x="452" y="162"/>
                      </a:lnTo>
                      <a:lnTo>
                        <a:pt x="438" y="163"/>
                      </a:lnTo>
                      <a:lnTo>
                        <a:pt x="423" y="166"/>
                      </a:lnTo>
                      <a:lnTo>
                        <a:pt x="408" y="169"/>
                      </a:lnTo>
                      <a:lnTo>
                        <a:pt x="380" y="178"/>
                      </a:lnTo>
                      <a:lnTo>
                        <a:pt x="356" y="186"/>
                      </a:lnTo>
                      <a:lnTo>
                        <a:pt x="343" y="186"/>
                      </a:lnTo>
                      <a:lnTo>
                        <a:pt x="331" y="186"/>
                      </a:lnTo>
                      <a:lnTo>
                        <a:pt x="328" y="190"/>
                      </a:lnTo>
                      <a:lnTo>
                        <a:pt x="323" y="192"/>
                      </a:lnTo>
                      <a:lnTo>
                        <a:pt x="320" y="195"/>
                      </a:lnTo>
                      <a:lnTo>
                        <a:pt x="317" y="195"/>
                      </a:lnTo>
                      <a:lnTo>
                        <a:pt x="308" y="196"/>
                      </a:lnTo>
                      <a:lnTo>
                        <a:pt x="294" y="198"/>
                      </a:lnTo>
                      <a:lnTo>
                        <a:pt x="275" y="204"/>
                      </a:lnTo>
                      <a:lnTo>
                        <a:pt x="244" y="210"/>
                      </a:lnTo>
                      <a:lnTo>
                        <a:pt x="207" y="218"/>
                      </a:lnTo>
                      <a:lnTo>
                        <a:pt x="172" y="222"/>
                      </a:lnTo>
                      <a:lnTo>
                        <a:pt x="174" y="215"/>
                      </a:lnTo>
                      <a:lnTo>
                        <a:pt x="176" y="209"/>
                      </a:lnTo>
                      <a:lnTo>
                        <a:pt x="181" y="204"/>
                      </a:lnTo>
                      <a:lnTo>
                        <a:pt x="185" y="199"/>
                      </a:lnTo>
                      <a:lnTo>
                        <a:pt x="191" y="196"/>
                      </a:lnTo>
                      <a:lnTo>
                        <a:pt x="197" y="192"/>
                      </a:lnTo>
                      <a:lnTo>
                        <a:pt x="204" y="190"/>
                      </a:lnTo>
                      <a:lnTo>
                        <a:pt x="212" y="189"/>
                      </a:lnTo>
                      <a:lnTo>
                        <a:pt x="246" y="187"/>
                      </a:lnTo>
                      <a:lnTo>
                        <a:pt x="282" y="186"/>
                      </a:lnTo>
                      <a:lnTo>
                        <a:pt x="282" y="177"/>
                      </a:lnTo>
                      <a:lnTo>
                        <a:pt x="282" y="170"/>
                      </a:lnTo>
                      <a:lnTo>
                        <a:pt x="280" y="165"/>
                      </a:lnTo>
                      <a:lnTo>
                        <a:pt x="278" y="161"/>
                      </a:lnTo>
                      <a:lnTo>
                        <a:pt x="274" y="158"/>
                      </a:lnTo>
                      <a:lnTo>
                        <a:pt x="271" y="157"/>
                      </a:lnTo>
                      <a:lnTo>
                        <a:pt x="266" y="156"/>
                      </a:lnTo>
                      <a:lnTo>
                        <a:pt x="262" y="156"/>
                      </a:lnTo>
                      <a:lnTo>
                        <a:pt x="252" y="158"/>
                      </a:lnTo>
                      <a:lnTo>
                        <a:pt x="241" y="160"/>
                      </a:lnTo>
                      <a:lnTo>
                        <a:pt x="231" y="162"/>
                      </a:lnTo>
                      <a:lnTo>
                        <a:pt x="221" y="161"/>
                      </a:lnTo>
                      <a:lnTo>
                        <a:pt x="206" y="158"/>
                      </a:lnTo>
                      <a:lnTo>
                        <a:pt x="195" y="153"/>
                      </a:lnTo>
                      <a:lnTo>
                        <a:pt x="185" y="147"/>
                      </a:lnTo>
                      <a:lnTo>
                        <a:pt x="172" y="137"/>
                      </a:lnTo>
                      <a:lnTo>
                        <a:pt x="167" y="136"/>
                      </a:lnTo>
                      <a:lnTo>
                        <a:pt x="164" y="136"/>
                      </a:lnTo>
                      <a:lnTo>
                        <a:pt x="161" y="136"/>
                      </a:lnTo>
                      <a:lnTo>
                        <a:pt x="157" y="137"/>
                      </a:lnTo>
                      <a:lnTo>
                        <a:pt x="152" y="140"/>
                      </a:lnTo>
                      <a:lnTo>
                        <a:pt x="146" y="145"/>
                      </a:lnTo>
                      <a:lnTo>
                        <a:pt x="142" y="150"/>
                      </a:lnTo>
                      <a:lnTo>
                        <a:pt x="136" y="155"/>
                      </a:lnTo>
                      <a:lnTo>
                        <a:pt x="131" y="159"/>
                      </a:lnTo>
                      <a:lnTo>
                        <a:pt x="123" y="161"/>
                      </a:lnTo>
                      <a:lnTo>
                        <a:pt x="116" y="162"/>
                      </a:lnTo>
                      <a:lnTo>
                        <a:pt x="112" y="161"/>
                      </a:lnTo>
                      <a:lnTo>
                        <a:pt x="107" y="160"/>
                      </a:lnTo>
                      <a:lnTo>
                        <a:pt x="103" y="158"/>
                      </a:lnTo>
                      <a:lnTo>
                        <a:pt x="96" y="152"/>
                      </a:lnTo>
                      <a:lnTo>
                        <a:pt x="86" y="149"/>
                      </a:lnTo>
                      <a:lnTo>
                        <a:pt x="64" y="148"/>
                      </a:lnTo>
                      <a:lnTo>
                        <a:pt x="41" y="149"/>
                      </a:lnTo>
                      <a:lnTo>
                        <a:pt x="29" y="149"/>
                      </a:lnTo>
                      <a:lnTo>
                        <a:pt x="18" y="147"/>
                      </a:lnTo>
                      <a:lnTo>
                        <a:pt x="14" y="146"/>
                      </a:lnTo>
                      <a:lnTo>
                        <a:pt x="9" y="143"/>
                      </a:lnTo>
                      <a:lnTo>
                        <a:pt x="5" y="140"/>
                      </a:lnTo>
                      <a:lnTo>
                        <a:pt x="0" y="137"/>
                      </a:lnTo>
                      <a:lnTo>
                        <a:pt x="2" y="132"/>
                      </a:lnTo>
                      <a:lnTo>
                        <a:pt x="4" y="128"/>
                      </a:lnTo>
                      <a:lnTo>
                        <a:pt x="7" y="125"/>
                      </a:lnTo>
                      <a:lnTo>
                        <a:pt x="10" y="122"/>
                      </a:lnTo>
                      <a:lnTo>
                        <a:pt x="18" y="118"/>
                      </a:lnTo>
                      <a:lnTo>
                        <a:pt x="25" y="112"/>
                      </a:lnTo>
                      <a:lnTo>
                        <a:pt x="28" y="106"/>
                      </a:lnTo>
                      <a:lnTo>
                        <a:pt x="32" y="93"/>
                      </a:lnTo>
                      <a:lnTo>
                        <a:pt x="34" y="82"/>
                      </a:lnTo>
                      <a:lnTo>
                        <a:pt x="37" y="76"/>
                      </a:lnTo>
                      <a:lnTo>
                        <a:pt x="44" y="72"/>
                      </a:lnTo>
                      <a:lnTo>
                        <a:pt x="51" y="71"/>
                      </a:lnTo>
                      <a:lnTo>
                        <a:pt x="57" y="71"/>
                      </a:lnTo>
                      <a:lnTo>
                        <a:pt x="64" y="71"/>
                      </a:lnTo>
                      <a:lnTo>
                        <a:pt x="69" y="71"/>
                      </a:lnTo>
                      <a:lnTo>
                        <a:pt x="76" y="70"/>
                      </a:lnTo>
                      <a:lnTo>
                        <a:pt x="82" y="68"/>
                      </a:lnTo>
                      <a:lnTo>
                        <a:pt x="86" y="63"/>
                      </a:lnTo>
                      <a:lnTo>
                        <a:pt x="87" y="62"/>
                      </a:lnTo>
                      <a:lnTo>
                        <a:pt x="86" y="61"/>
                      </a:lnTo>
                      <a:lnTo>
                        <a:pt x="85" y="59"/>
                      </a:lnTo>
                      <a:lnTo>
                        <a:pt x="83" y="58"/>
                      </a:lnTo>
                      <a:lnTo>
                        <a:pt x="77" y="54"/>
                      </a:lnTo>
                      <a:lnTo>
                        <a:pt x="72" y="51"/>
                      </a:lnTo>
                      <a:lnTo>
                        <a:pt x="66" y="49"/>
                      </a:lnTo>
                      <a:lnTo>
                        <a:pt x="64" y="46"/>
                      </a:lnTo>
                      <a:lnTo>
                        <a:pt x="65" y="43"/>
                      </a:lnTo>
                      <a:lnTo>
                        <a:pt x="66" y="42"/>
                      </a:lnTo>
                      <a:lnTo>
                        <a:pt x="69" y="41"/>
                      </a:lnTo>
                      <a:lnTo>
                        <a:pt x="74" y="39"/>
                      </a:lnTo>
                      <a:lnTo>
                        <a:pt x="86" y="39"/>
                      </a:lnTo>
                      <a:lnTo>
                        <a:pt x="98" y="39"/>
                      </a:lnTo>
                      <a:lnTo>
                        <a:pt x="110" y="36"/>
                      </a:lnTo>
                      <a:lnTo>
                        <a:pt x="118" y="32"/>
                      </a:lnTo>
                      <a:lnTo>
                        <a:pt x="126" y="28"/>
                      </a:lnTo>
                      <a:lnTo>
                        <a:pt x="135" y="27"/>
                      </a:lnTo>
                      <a:lnTo>
                        <a:pt x="147" y="28"/>
                      </a:lnTo>
                      <a:lnTo>
                        <a:pt x="166" y="31"/>
                      </a:lnTo>
                      <a:lnTo>
                        <a:pt x="176" y="33"/>
                      </a:lnTo>
                      <a:lnTo>
                        <a:pt x="185" y="34"/>
                      </a:lnTo>
                      <a:lnTo>
                        <a:pt x="192" y="37"/>
                      </a:lnTo>
                      <a:lnTo>
                        <a:pt x="196" y="39"/>
                      </a:lnTo>
                      <a:lnTo>
                        <a:pt x="200" y="42"/>
                      </a:lnTo>
                      <a:lnTo>
                        <a:pt x="201" y="46"/>
                      </a:lnTo>
                      <a:lnTo>
                        <a:pt x="201" y="48"/>
                      </a:lnTo>
                      <a:lnTo>
                        <a:pt x="202" y="51"/>
                      </a:lnTo>
                      <a:lnTo>
                        <a:pt x="202" y="54"/>
                      </a:lnTo>
                      <a:lnTo>
                        <a:pt x="203" y="58"/>
                      </a:lnTo>
                      <a:lnTo>
                        <a:pt x="205" y="61"/>
                      </a:lnTo>
                      <a:lnTo>
                        <a:pt x="209" y="63"/>
                      </a:lnTo>
                      <a:lnTo>
                        <a:pt x="222" y="63"/>
                      </a:lnTo>
                      <a:lnTo>
                        <a:pt x="233" y="63"/>
                      </a:lnTo>
                      <a:lnTo>
                        <a:pt x="234" y="66"/>
                      </a:lnTo>
                      <a:lnTo>
                        <a:pt x="235" y="69"/>
                      </a:lnTo>
                      <a:lnTo>
                        <a:pt x="234" y="71"/>
                      </a:lnTo>
                      <a:lnTo>
                        <a:pt x="233" y="74"/>
                      </a:lnTo>
                      <a:lnTo>
                        <a:pt x="231" y="81"/>
                      </a:lnTo>
                      <a:lnTo>
                        <a:pt x="228" y="88"/>
                      </a:lnTo>
                      <a:lnTo>
                        <a:pt x="224" y="93"/>
                      </a:lnTo>
                      <a:lnTo>
                        <a:pt x="224" y="98"/>
                      </a:lnTo>
                      <a:lnTo>
                        <a:pt x="225" y="100"/>
                      </a:lnTo>
                      <a:lnTo>
                        <a:pt x="226" y="101"/>
                      </a:lnTo>
                      <a:lnTo>
                        <a:pt x="230" y="101"/>
                      </a:lnTo>
                      <a:lnTo>
                        <a:pt x="233" y="100"/>
                      </a:lnTo>
                      <a:lnTo>
                        <a:pt x="239" y="94"/>
                      </a:lnTo>
                      <a:lnTo>
                        <a:pt x="246" y="83"/>
                      </a:lnTo>
                      <a:lnTo>
                        <a:pt x="251" y="79"/>
                      </a:lnTo>
                      <a:lnTo>
                        <a:pt x="255" y="74"/>
                      </a:lnTo>
                      <a:lnTo>
                        <a:pt x="259" y="74"/>
                      </a:lnTo>
                      <a:lnTo>
                        <a:pt x="262" y="73"/>
                      </a:lnTo>
                      <a:lnTo>
                        <a:pt x="266" y="74"/>
                      </a:lnTo>
                      <a:lnTo>
                        <a:pt x="270" y="76"/>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6" name="Freeform 105"/>
                <p:cNvSpPr>
                  <a:spLocks/>
                </p:cNvSpPr>
                <p:nvPr/>
              </p:nvSpPr>
              <p:spPr bwMode="auto">
                <a:xfrm>
                  <a:off x="1816101" y="2497140"/>
                  <a:ext cx="188913" cy="119063"/>
                </a:xfrm>
                <a:custGeom>
                  <a:avLst/>
                  <a:gdLst>
                    <a:gd name="T0" fmla="*/ 118 w 478"/>
                    <a:gd name="T1" fmla="*/ 0 h 298"/>
                    <a:gd name="T2" fmla="*/ 201 w 478"/>
                    <a:gd name="T3" fmla="*/ 0 h 298"/>
                    <a:gd name="T4" fmla="*/ 248 w 478"/>
                    <a:gd name="T5" fmla="*/ 6 h 298"/>
                    <a:gd name="T6" fmla="*/ 283 w 478"/>
                    <a:gd name="T7" fmla="*/ 12 h 298"/>
                    <a:gd name="T8" fmla="*/ 305 w 478"/>
                    <a:gd name="T9" fmla="*/ 19 h 298"/>
                    <a:gd name="T10" fmla="*/ 325 w 478"/>
                    <a:gd name="T11" fmla="*/ 19 h 298"/>
                    <a:gd name="T12" fmla="*/ 343 w 478"/>
                    <a:gd name="T13" fmla="*/ 24 h 298"/>
                    <a:gd name="T14" fmla="*/ 355 w 478"/>
                    <a:gd name="T15" fmla="*/ 30 h 298"/>
                    <a:gd name="T16" fmla="*/ 367 w 478"/>
                    <a:gd name="T17" fmla="*/ 22 h 298"/>
                    <a:gd name="T18" fmla="*/ 384 w 478"/>
                    <a:gd name="T19" fmla="*/ 22 h 298"/>
                    <a:gd name="T20" fmla="*/ 395 w 478"/>
                    <a:gd name="T21" fmla="*/ 31 h 298"/>
                    <a:gd name="T22" fmla="*/ 401 w 478"/>
                    <a:gd name="T23" fmla="*/ 36 h 298"/>
                    <a:gd name="T24" fmla="*/ 421 w 478"/>
                    <a:gd name="T25" fmla="*/ 40 h 298"/>
                    <a:gd name="T26" fmla="*/ 453 w 478"/>
                    <a:gd name="T27" fmla="*/ 53 h 298"/>
                    <a:gd name="T28" fmla="*/ 470 w 478"/>
                    <a:gd name="T29" fmla="*/ 65 h 298"/>
                    <a:gd name="T30" fmla="*/ 478 w 478"/>
                    <a:gd name="T31" fmla="*/ 80 h 298"/>
                    <a:gd name="T32" fmla="*/ 419 w 478"/>
                    <a:gd name="T33" fmla="*/ 96 h 298"/>
                    <a:gd name="T34" fmla="*/ 364 w 478"/>
                    <a:gd name="T35" fmla="*/ 112 h 298"/>
                    <a:gd name="T36" fmla="*/ 360 w 478"/>
                    <a:gd name="T37" fmla="*/ 123 h 298"/>
                    <a:gd name="T38" fmla="*/ 357 w 478"/>
                    <a:gd name="T39" fmla="*/ 132 h 298"/>
                    <a:gd name="T40" fmla="*/ 350 w 478"/>
                    <a:gd name="T41" fmla="*/ 133 h 298"/>
                    <a:gd name="T42" fmla="*/ 341 w 478"/>
                    <a:gd name="T43" fmla="*/ 124 h 298"/>
                    <a:gd name="T44" fmla="*/ 331 w 478"/>
                    <a:gd name="T45" fmla="*/ 122 h 298"/>
                    <a:gd name="T46" fmla="*/ 323 w 478"/>
                    <a:gd name="T47" fmla="*/ 133 h 298"/>
                    <a:gd name="T48" fmla="*/ 320 w 478"/>
                    <a:gd name="T49" fmla="*/ 137 h 298"/>
                    <a:gd name="T50" fmla="*/ 319 w 478"/>
                    <a:gd name="T51" fmla="*/ 138 h 298"/>
                    <a:gd name="T52" fmla="*/ 324 w 478"/>
                    <a:gd name="T53" fmla="*/ 145 h 298"/>
                    <a:gd name="T54" fmla="*/ 330 w 478"/>
                    <a:gd name="T55" fmla="*/ 148 h 298"/>
                    <a:gd name="T56" fmla="*/ 325 w 478"/>
                    <a:gd name="T57" fmla="*/ 153 h 298"/>
                    <a:gd name="T58" fmla="*/ 315 w 478"/>
                    <a:gd name="T59" fmla="*/ 154 h 298"/>
                    <a:gd name="T60" fmla="*/ 306 w 478"/>
                    <a:gd name="T61" fmla="*/ 159 h 298"/>
                    <a:gd name="T62" fmla="*/ 294 w 478"/>
                    <a:gd name="T63" fmla="*/ 183 h 298"/>
                    <a:gd name="T64" fmla="*/ 273 w 478"/>
                    <a:gd name="T65" fmla="*/ 199 h 298"/>
                    <a:gd name="T66" fmla="*/ 263 w 478"/>
                    <a:gd name="T67" fmla="*/ 207 h 298"/>
                    <a:gd name="T68" fmla="*/ 257 w 478"/>
                    <a:gd name="T69" fmla="*/ 232 h 298"/>
                    <a:gd name="T70" fmla="*/ 247 w 478"/>
                    <a:gd name="T71" fmla="*/ 258 h 298"/>
                    <a:gd name="T72" fmla="*/ 223 w 478"/>
                    <a:gd name="T73" fmla="*/ 266 h 298"/>
                    <a:gd name="T74" fmla="*/ 191 w 478"/>
                    <a:gd name="T75" fmla="*/ 287 h 298"/>
                    <a:gd name="T76" fmla="*/ 165 w 478"/>
                    <a:gd name="T77" fmla="*/ 297 h 298"/>
                    <a:gd name="T78" fmla="*/ 127 w 478"/>
                    <a:gd name="T79" fmla="*/ 297 h 298"/>
                    <a:gd name="T80" fmla="*/ 111 w 478"/>
                    <a:gd name="T81" fmla="*/ 270 h 298"/>
                    <a:gd name="T82" fmla="*/ 99 w 478"/>
                    <a:gd name="T83" fmla="*/ 248 h 298"/>
                    <a:gd name="T84" fmla="*/ 76 w 478"/>
                    <a:gd name="T85" fmla="*/ 237 h 298"/>
                    <a:gd name="T86" fmla="*/ 4 w 478"/>
                    <a:gd name="T87" fmla="*/ 216 h 298"/>
                    <a:gd name="T88" fmla="*/ 18 w 478"/>
                    <a:gd name="T89" fmla="*/ 207 h 298"/>
                    <a:gd name="T90" fmla="*/ 34 w 478"/>
                    <a:gd name="T91" fmla="*/ 199 h 298"/>
                    <a:gd name="T92" fmla="*/ 31 w 478"/>
                    <a:gd name="T93" fmla="*/ 179 h 298"/>
                    <a:gd name="T94" fmla="*/ 31 w 478"/>
                    <a:gd name="T95" fmla="*/ 172 h 298"/>
                    <a:gd name="T96" fmla="*/ 39 w 478"/>
                    <a:gd name="T97" fmla="*/ 169 h 298"/>
                    <a:gd name="T98" fmla="*/ 49 w 478"/>
                    <a:gd name="T99" fmla="*/ 163 h 298"/>
                    <a:gd name="T100" fmla="*/ 42 w 478"/>
                    <a:gd name="T101" fmla="*/ 148 h 298"/>
                    <a:gd name="T102" fmla="*/ 37 w 478"/>
                    <a:gd name="T103" fmla="*/ 130 h 298"/>
                    <a:gd name="T104" fmla="*/ 49 w 478"/>
                    <a:gd name="T105" fmla="*/ 130 h 298"/>
                    <a:gd name="T106" fmla="*/ 57 w 478"/>
                    <a:gd name="T107" fmla="*/ 128 h 298"/>
                    <a:gd name="T108" fmla="*/ 61 w 478"/>
                    <a:gd name="T109" fmla="*/ 110 h 298"/>
                    <a:gd name="T110" fmla="*/ 71 w 478"/>
                    <a:gd name="T111" fmla="*/ 95 h 298"/>
                    <a:gd name="T112" fmla="*/ 84 w 478"/>
                    <a:gd name="T113" fmla="*/ 81 h 298"/>
                    <a:gd name="T114" fmla="*/ 87 w 478"/>
                    <a:gd name="T115" fmla="*/ 54 h 298"/>
                    <a:gd name="T116" fmla="*/ 84 w 478"/>
                    <a:gd name="T117" fmla="*/ 42 h 298"/>
                    <a:gd name="T118" fmla="*/ 67 w 478"/>
                    <a:gd name="T119" fmla="*/ 32 h 298"/>
                    <a:gd name="T120" fmla="*/ 59 w 478"/>
                    <a:gd name="T121" fmla="*/ 24 h 298"/>
                    <a:gd name="T122" fmla="*/ 59 w 478"/>
                    <a:gd name="T123" fmla="*/ 7 h 29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78"/>
                    <a:gd name="T187" fmla="*/ 0 h 298"/>
                    <a:gd name="T188" fmla="*/ 478 w 478"/>
                    <a:gd name="T189" fmla="*/ 298 h 29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78" h="298">
                      <a:moveTo>
                        <a:pt x="61" y="0"/>
                      </a:moveTo>
                      <a:lnTo>
                        <a:pt x="90" y="0"/>
                      </a:lnTo>
                      <a:lnTo>
                        <a:pt x="118" y="0"/>
                      </a:lnTo>
                      <a:lnTo>
                        <a:pt x="146" y="0"/>
                      </a:lnTo>
                      <a:lnTo>
                        <a:pt x="174" y="0"/>
                      </a:lnTo>
                      <a:lnTo>
                        <a:pt x="201" y="0"/>
                      </a:lnTo>
                      <a:lnTo>
                        <a:pt x="225" y="2"/>
                      </a:lnTo>
                      <a:lnTo>
                        <a:pt x="237" y="4"/>
                      </a:lnTo>
                      <a:lnTo>
                        <a:pt x="248" y="6"/>
                      </a:lnTo>
                      <a:lnTo>
                        <a:pt x="260" y="9"/>
                      </a:lnTo>
                      <a:lnTo>
                        <a:pt x="270" y="12"/>
                      </a:lnTo>
                      <a:lnTo>
                        <a:pt x="283" y="12"/>
                      </a:lnTo>
                      <a:lnTo>
                        <a:pt x="294" y="12"/>
                      </a:lnTo>
                      <a:lnTo>
                        <a:pt x="300" y="16"/>
                      </a:lnTo>
                      <a:lnTo>
                        <a:pt x="305" y="19"/>
                      </a:lnTo>
                      <a:lnTo>
                        <a:pt x="312" y="19"/>
                      </a:lnTo>
                      <a:lnTo>
                        <a:pt x="319" y="19"/>
                      </a:lnTo>
                      <a:lnTo>
                        <a:pt x="325" y="19"/>
                      </a:lnTo>
                      <a:lnTo>
                        <a:pt x="332" y="20"/>
                      </a:lnTo>
                      <a:lnTo>
                        <a:pt x="339" y="21"/>
                      </a:lnTo>
                      <a:lnTo>
                        <a:pt x="343" y="24"/>
                      </a:lnTo>
                      <a:lnTo>
                        <a:pt x="350" y="30"/>
                      </a:lnTo>
                      <a:lnTo>
                        <a:pt x="353" y="32"/>
                      </a:lnTo>
                      <a:lnTo>
                        <a:pt x="355" y="30"/>
                      </a:lnTo>
                      <a:lnTo>
                        <a:pt x="357" y="27"/>
                      </a:lnTo>
                      <a:lnTo>
                        <a:pt x="361" y="24"/>
                      </a:lnTo>
                      <a:lnTo>
                        <a:pt x="367" y="22"/>
                      </a:lnTo>
                      <a:lnTo>
                        <a:pt x="372" y="21"/>
                      </a:lnTo>
                      <a:lnTo>
                        <a:pt x="378" y="21"/>
                      </a:lnTo>
                      <a:lnTo>
                        <a:pt x="384" y="22"/>
                      </a:lnTo>
                      <a:lnTo>
                        <a:pt x="392" y="24"/>
                      </a:lnTo>
                      <a:lnTo>
                        <a:pt x="394" y="26"/>
                      </a:lnTo>
                      <a:lnTo>
                        <a:pt x="395" y="31"/>
                      </a:lnTo>
                      <a:lnTo>
                        <a:pt x="396" y="33"/>
                      </a:lnTo>
                      <a:lnTo>
                        <a:pt x="399" y="34"/>
                      </a:lnTo>
                      <a:lnTo>
                        <a:pt x="401" y="36"/>
                      </a:lnTo>
                      <a:lnTo>
                        <a:pt x="404" y="36"/>
                      </a:lnTo>
                      <a:lnTo>
                        <a:pt x="411" y="38"/>
                      </a:lnTo>
                      <a:lnTo>
                        <a:pt x="421" y="40"/>
                      </a:lnTo>
                      <a:lnTo>
                        <a:pt x="433" y="44"/>
                      </a:lnTo>
                      <a:lnTo>
                        <a:pt x="447" y="50"/>
                      </a:lnTo>
                      <a:lnTo>
                        <a:pt x="453" y="53"/>
                      </a:lnTo>
                      <a:lnTo>
                        <a:pt x="459" y="56"/>
                      </a:lnTo>
                      <a:lnTo>
                        <a:pt x="464" y="61"/>
                      </a:lnTo>
                      <a:lnTo>
                        <a:pt x="470" y="65"/>
                      </a:lnTo>
                      <a:lnTo>
                        <a:pt x="473" y="70"/>
                      </a:lnTo>
                      <a:lnTo>
                        <a:pt x="477" y="74"/>
                      </a:lnTo>
                      <a:lnTo>
                        <a:pt x="478" y="80"/>
                      </a:lnTo>
                      <a:lnTo>
                        <a:pt x="478" y="85"/>
                      </a:lnTo>
                      <a:lnTo>
                        <a:pt x="448" y="91"/>
                      </a:lnTo>
                      <a:lnTo>
                        <a:pt x="419" y="96"/>
                      </a:lnTo>
                      <a:lnTo>
                        <a:pt x="392" y="102"/>
                      </a:lnTo>
                      <a:lnTo>
                        <a:pt x="367" y="110"/>
                      </a:lnTo>
                      <a:lnTo>
                        <a:pt x="364" y="112"/>
                      </a:lnTo>
                      <a:lnTo>
                        <a:pt x="362" y="115"/>
                      </a:lnTo>
                      <a:lnTo>
                        <a:pt x="361" y="119"/>
                      </a:lnTo>
                      <a:lnTo>
                        <a:pt x="360" y="123"/>
                      </a:lnTo>
                      <a:lnTo>
                        <a:pt x="360" y="127"/>
                      </a:lnTo>
                      <a:lnTo>
                        <a:pt x="359" y="130"/>
                      </a:lnTo>
                      <a:lnTo>
                        <a:pt x="357" y="132"/>
                      </a:lnTo>
                      <a:lnTo>
                        <a:pt x="355" y="134"/>
                      </a:lnTo>
                      <a:lnTo>
                        <a:pt x="353" y="134"/>
                      </a:lnTo>
                      <a:lnTo>
                        <a:pt x="350" y="133"/>
                      </a:lnTo>
                      <a:lnTo>
                        <a:pt x="347" y="131"/>
                      </a:lnTo>
                      <a:lnTo>
                        <a:pt x="344" y="128"/>
                      </a:lnTo>
                      <a:lnTo>
                        <a:pt x="341" y="124"/>
                      </a:lnTo>
                      <a:lnTo>
                        <a:pt x="337" y="122"/>
                      </a:lnTo>
                      <a:lnTo>
                        <a:pt x="334" y="121"/>
                      </a:lnTo>
                      <a:lnTo>
                        <a:pt x="331" y="122"/>
                      </a:lnTo>
                      <a:lnTo>
                        <a:pt x="331" y="124"/>
                      </a:lnTo>
                      <a:lnTo>
                        <a:pt x="326" y="130"/>
                      </a:lnTo>
                      <a:lnTo>
                        <a:pt x="323" y="133"/>
                      </a:lnTo>
                      <a:lnTo>
                        <a:pt x="321" y="135"/>
                      </a:lnTo>
                      <a:lnTo>
                        <a:pt x="320" y="137"/>
                      </a:lnTo>
                      <a:lnTo>
                        <a:pt x="319" y="135"/>
                      </a:lnTo>
                      <a:lnTo>
                        <a:pt x="319" y="134"/>
                      </a:lnTo>
                      <a:lnTo>
                        <a:pt x="319" y="138"/>
                      </a:lnTo>
                      <a:lnTo>
                        <a:pt x="320" y="140"/>
                      </a:lnTo>
                      <a:lnTo>
                        <a:pt x="322" y="143"/>
                      </a:lnTo>
                      <a:lnTo>
                        <a:pt x="324" y="145"/>
                      </a:lnTo>
                      <a:lnTo>
                        <a:pt x="326" y="147"/>
                      </a:lnTo>
                      <a:lnTo>
                        <a:pt x="329" y="148"/>
                      </a:lnTo>
                      <a:lnTo>
                        <a:pt x="330" y="148"/>
                      </a:lnTo>
                      <a:lnTo>
                        <a:pt x="331" y="147"/>
                      </a:lnTo>
                      <a:lnTo>
                        <a:pt x="329" y="151"/>
                      </a:lnTo>
                      <a:lnTo>
                        <a:pt x="325" y="153"/>
                      </a:lnTo>
                      <a:lnTo>
                        <a:pt x="322" y="154"/>
                      </a:lnTo>
                      <a:lnTo>
                        <a:pt x="319" y="154"/>
                      </a:lnTo>
                      <a:lnTo>
                        <a:pt x="315" y="154"/>
                      </a:lnTo>
                      <a:lnTo>
                        <a:pt x="312" y="155"/>
                      </a:lnTo>
                      <a:lnTo>
                        <a:pt x="310" y="157"/>
                      </a:lnTo>
                      <a:lnTo>
                        <a:pt x="306" y="159"/>
                      </a:lnTo>
                      <a:lnTo>
                        <a:pt x="307" y="172"/>
                      </a:lnTo>
                      <a:lnTo>
                        <a:pt x="306" y="183"/>
                      </a:lnTo>
                      <a:lnTo>
                        <a:pt x="294" y="183"/>
                      </a:lnTo>
                      <a:lnTo>
                        <a:pt x="282" y="183"/>
                      </a:lnTo>
                      <a:lnTo>
                        <a:pt x="277" y="191"/>
                      </a:lnTo>
                      <a:lnTo>
                        <a:pt x="273" y="199"/>
                      </a:lnTo>
                      <a:lnTo>
                        <a:pt x="271" y="202"/>
                      </a:lnTo>
                      <a:lnTo>
                        <a:pt x="267" y="204"/>
                      </a:lnTo>
                      <a:lnTo>
                        <a:pt x="263" y="207"/>
                      </a:lnTo>
                      <a:lnTo>
                        <a:pt x="257" y="208"/>
                      </a:lnTo>
                      <a:lnTo>
                        <a:pt x="257" y="220"/>
                      </a:lnTo>
                      <a:lnTo>
                        <a:pt x="257" y="232"/>
                      </a:lnTo>
                      <a:lnTo>
                        <a:pt x="257" y="244"/>
                      </a:lnTo>
                      <a:lnTo>
                        <a:pt x="257" y="257"/>
                      </a:lnTo>
                      <a:lnTo>
                        <a:pt x="247" y="258"/>
                      </a:lnTo>
                      <a:lnTo>
                        <a:pt x="237" y="259"/>
                      </a:lnTo>
                      <a:lnTo>
                        <a:pt x="229" y="262"/>
                      </a:lnTo>
                      <a:lnTo>
                        <a:pt x="223" y="266"/>
                      </a:lnTo>
                      <a:lnTo>
                        <a:pt x="209" y="273"/>
                      </a:lnTo>
                      <a:lnTo>
                        <a:pt x="197" y="282"/>
                      </a:lnTo>
                      <a:lnTo>
                        <a:pt x="191" y="287"/>
                      </a:lnTo>
                      <a:lnTo>
                        <a:pt x="183" y="291"/>
                      </a:lnTo>
                      <a:lnTo>
                        <a:pt x="175" y="293"/>
                      </a:lnTo>
                      <a:lnTo>
                        <a:pt x="165" y="297"/>
                      </a:lnTo>
                      <a:lnTo>
                        <a:pt x="155" y="298"/>
                      </a:lnTo>
                      <a:lnTo>
                        <a:pt x="142" y="298"/>
                      </a:lnTo>
                      <a:lnTo>
                        <a:pt x="127" y="297"/>
                      </a:lnTo>
                      <a:lnTo>
                        <a:pt x="110" y="293"/>
                      </a:lnTo>
                      <a:lnTo>
                        <a:pt x="111" y="281"/>
                      </a:lnTo>
                      <a:lnTo>
                        <a:pt x="111" y="270"/>
                      </a:lnTo>
                      <a:lnTo>
                        <a:pt x="108" y="261"/>
                      </a:lnTo>
                      <a:lnTo>
                        <a:pt x="105" y="253"/>
                      </a:lnTo>
                      <a:lnTo>
                        <a:pt x="99" y="248"/>
                      </a:lnTo>
                      <a:lnTo>
                        <a:pt x="93" y="243"/>
                      </a:lnTo>
                      <a:lnTo>
                        <a:pt x="85" y="239"/>
                      </a:lnTo>
                      <a:lnTo>
                        <a:pt x="76" y="237"/>
                      </a:lnTo>
                      <a:lnTo>
                        <a:pt x="38" y="229"/>
                      </a:lnTo>
                      <a:lnTo>
                        <a:pt x="0" y="220"/>
                      </a:lnTo>
                      <a:lnTo>
                        <a:pt x="4" y="216"/>
                      </a:lnTo>
                      <a:lnTo>
                        <a:pt x="7" y="211"/>
                      </a:lnTo>
                      <a:lnTo>
                        <a:pt x="12" y="209"/>
                      </a:lnTo>
                      <a:lnTo>
                        <a:pt x="18" y="207"/>
                      </a:lnTo>
                      <a:lnTo>
                        <a:pt x="24" y="204"/>
                      </a:lnTo>
                      <a:lnTo>
                        <a:pt x="29" y="202"/>
                      </a:lnTo>
                      <a:lnTo>
                        <a:pt x="34" y="199"/>
                      </a:lnTo>
                      <a:lnTo>
                        <a:pt x="37" y="196"/>
                      </a:lnTo>
                      <a:lnTo>
                        <a:pt x="36" y="189"/>
                      </a:lnTo>
                      <a:lnTo>
                        <a:pt x="31" y="179"/>
                      </a:lnTo>
                      <a:lnTo>
                        <a:pt x="31" y="177"/>
                      </a:lnTo>
                      <a:lnTo>
                        <a:pt x="31" y="174"/>
                      </a:lnTo>
                      <a:lnTo>
                        <a:pt x="31" y="172"/>
                      </a:lnTo>
                      <a:lnTo>
                        <a:pt x="34" y="170"/>
                      </a:lnTo>
                      <a:lnTo>
                        <a:pt x="36" y="170"/>
                      </a:lnTo>
                      <a:lnTo>
                        <a:pt x="39" y="169"/>
                      </a:lnTo>
                      <a:lnTo>
                        <a:pt x="44" y="170"/>
                      </a:lnTo>
                      <a:lnTo>
                        <a:pt x="49" y="171"/>
                      </a:lnTo>
                      <a:lnTo>
                        <a:pt x="49" y="163"/>
                      </a:lnTo>
                      <a:lnTo>
                        <a:pt x="48" y="158"/>
                      </a:lnTo>
                      <a:lnTo>
                        <a:pt x="46" y="152"/>
                      </a:lnTo>
                      <a:lnTo>
                        <a:pt x="42" y="148"/>
                      </a:lnTo>
                      <a:lnTo>
                        <a:pt x="40" y="142"/>
                      </a:lnTo>
                      <a:lnTo>
                        <a:pt x="38" y="137"/>
                      </a:lnTo>
                      <a:lnTo>
                        <a:pt x="37" y="130"/>
                      </a:lnTo>
                      <a:lnTo>
                        <a:pt x="37" y="122"/>
                      </a:lnTo>
                      <a:lnTo>
                        <a:pt x="44" y="127"/>
                      </a:lnTo>
                      <a:lnTo>
                        <a:pt x="49" y="130"/>
                      </a:lnTo>
                      <a:lnTo>
                        <a:pt x="53" y="131"/>
                      </a:lnTo>
                      <a:lnTo>
                        <a:pt x="55" y="130"/>
                      </a:lnTo>
                      <a:lnTo>
                        <a:pt x="57" y="128"/>
                      </a:lnTo>
                      <a:lnTo>
                        <a:pt x="58" y="123"/>
                      </a:lnTo>
                      <a:lnTo>
                        <a:pt x="60" y="118"/>
                      </a:lnTo>
                      <a:lnTo>
                        <a:pt x="61" y="110"/>
                      </a:lnTo>
                      <a:lnTo>
                        <a:pt x="65" y="104"/>
                      </a:lnTo>
                      <a:lnTo>
                        <a:pt x="68" y="100"/>
                      </a:lnTo>
                      <a:lnTo>
                        <a:pt x="71" y="95"/>
                      </a:lnTo>
                      <a:lnTo>
                        <a:pt x="76" y="92"/>
                      </a:lnTo>
                      <a:lnTo>
                        <a:pt x="80" y="88"/>
                      </a:lnTo>
                      <a:lnTo>
                        <a:pt x="84" y="81"/>
                      </a:lnTo>
                      <a:lnTo>
                        <a:pt x="86" y="73"/>
                      </a:lnTo>
                      <a:lnTo>
                        <a:pt x="86" y="61"/>
                      </a:lnTo>
                      <a:lnTo>
                        <a:pt x="87" y="54"/>
                      </a:lnTo>
                      <a:lnTo>
                        <a:pt x="87" y="50"/>
                      </a:lnTo>
                      <a:lnTo>
                        <a:pt x="86" y="45"/>
                      </a:lnTo>
                      <a:lnTo>
                        <a:pt x="84" y="42"/>
                      </a:lnTo>
                      <a:lnTo>
                        <a:pt x="78" y="38"/>
                      </a:lnTo>
                      <a:lnTo>
                        <a:pt x="71" y="34"/>
                      </a:lnTo>
                      <a:lnTo>
                        <a:pt x="67" y="32"/>
                      </a:lnTo>
                      <a:lnTo>
                        <a:pt x="65" y="30"/>
                      </a:lnTo>
                      <a:lnTo>
                        <a:pt x="61" y="27"/>
                      </a:lnTo>
                      <a:lnTo>
                        <a:pt x="59" y="24"/>
                      </a:lnTo>
                      <a:lnTo>
                        <a:pt x="58" y="20"/>
                      </a:lnTo>
                      <a:lnTo>
                        <a:pt x="58" y="14"/>
                      </a:lnTo>
                      <a:lnTo>
                        <a:pt x="59" y="7"/>
                      </a:lnTo>
                      <a:lnTo>
                        <a:pt x="6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7" name="Freeform 106"/>
                <p:cNvSpPr>
                  <a:spLocks/>
                </p:cNvSpPr>
                <p:nvPr/>
              </p:nvSpPr>
              <p:spPr bwMode="auto">
                <a:xfrm>
                  <a:off x="2200275" y="2520952"/>
                  <a:ext cx="38100" cy="30163"/>
                </a:xfrm>
                <a:custGeom>
                  <a:avLst/>
                  <a:gdLst>
                    <a:gd name="T0" fmla="*/ 13 w 98"/>
                    <a:gd name="T1" fmla="*/ 0 h 73"/>
                    <a:gd name="T2" fmla="*/ 32 w 98"/>
                    <a:gd name="T3" fmla="*/ 0 h 73"/>
                    <a:gd name="T4" fmla="*/ 49 w 98"/>
                    <a:gd name="T5" fmla="*/ 0 h 73"/>
                    <a:gd name="T6" fmla="*/ 68 w 98"/>
                    <a:gd name="T7" fmla="*/ 0 h 73"/>
                    <a:gd name="T8" fmla="*/ 86 w 98"/>
                    <a:gd name="T9" fmla="*/ 0 h 73"/>
                    <a:gd name="T10" fmla="*/ 86 w 98"/>
                    <a:gd name="T11" fmla="*/ 8 h 73"/>
                    <a:gd name="T12" fmla="*/ 88 w 98"/>
                    <a:gd name="T13" fmla="*/ 14 h 73"/>
                    <a:gd name="T14" fmla="*/ 91 w 98"/>
                    <a:gd name="T15" fmla="*/ 19 h 73"/>
                    <a:gd name="T16" fmla="*/ 93 w 98"/>
                    <a:gd name="T17" fmla="*/ 24 h 73"/>
                    <a:gd name="T18" fmla="*/ 95 w 98"/>
                    <a:gd name="T19" fmla="*/ 29 h 73"/>
                    <a:gd name="T20" fmla="*/ 97 w 98"/>
                    <a:gd name="T21" fmla="*/ 34 h 73"/>
                    <a:gd name="T22" fmla="*/ 98 w 98"/>
                    <a:gd name="T23" fmla="*/ 41 h 73"/>
                    <a:gd name="T24" fmla="*/ 98 w 98"/>
                    <a:gd name="T25" fmla="*/ 49 h 73"/>
                    <a:gd name="T26" fmla="*/ 92 w 98"/>
                    <a:gd name="T27" fmla="*/ 48 h 73"/>
                    <a:gd name="T28" fmla="*/ 86 w 98"/>
                    <a:gd name="T29" fmla="*/ 49 h 73"/>
                    <a:gd name="T30" fmla="*/ 82 w 98"/>
                    <a:gd name="T31" fmla="*/ 51 h 73"/>
                    <a:gd name="T32" fmla="*/ 79 w 98"/>
                    <a:gd name="T33" fmla="*/ 54 h 73"/>
                    <a:gd name="T34" fmla="*/ 77 w 98"/>
                    <a:gd name="T35" fmla="*/ 58 h 73"/>
                    <a:gd name="T36" fmla="*/ 75 w 98"/>
                    <a:gd name="T37" fmla="*/ 63 h 73"/>
                    <a:gd name="T38" fmla="*/ 75 w 98"/>
                    <a:gd name="T39" fmla="*/ 68 h 73"/>
                    <a:gd name="T40" fmla="*/ 74 w 98"/>
                    <a:gd name="T41" fmla="*/ 73 h 73"/>
                    <a:gd name="T42" fmla="*/ 60 w 98"/>
                    <a:gd name="T43" fmla="*/ 60 h 73"/>
                    <a:gd name="T44" fmla="*/ 46 w 98"/>
                    <a:gd name="T45" fmla="*/ 47 h 73"/>
                    <a:gd name="T46" fmla="*/ 37 w 98"/>
                    <a:gd name="T47" fmla="*/ 41 h 73"/>
                    <a:gd name="T48" fmla="*/ 27 w 98"/>
                    <a:gd name="T49" fmla="*/ 38 h 73"/>
                    <a:gd name="T50" fmla="*/ 22 w 98"/>
                    <a:gd name="T51" fmla="*/ 37 h 73"/>
                    <a:gd name="T52" fmla="*/ 15 w 98"/>
                    <a:gd name="T53" fmla="*/ 35 h 73"/>
                    <a:gd name="T54" fmla="*/ 8 w 98"/>
                    <a:gd name="T55" fmla="*/ 35 h 73"/>
                    <a:gd name="T56" fmla="*/ 0 w 98"/>
                    <a:gd name="T57" fmla="*/ 37 h 73"/>
                    <a:gd name="T58" fmla="*/ 5 w 98"/>
                    <a:gd name="T59" fmla="*/ 29 h 73"/>
                    <a:gd name="T60" fmla="*/ 9 w 98"/>
                    <a:gd name="T61" fmla="*/ 21 h 73"/>
                    <a:gd name="T62" fmla="*/ 12 w 98"/>
                    <a:gd name="T63" fmla="*/ 12 h 73"/>
                    <a:gd name="T64" fmla="*/ 13 w 98"/>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73"/>
                    <a:gd name="T101" fmla="*/ 98 w 98"/>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73">
                      <a:moveTo>
                        <a:pt x="13" y="0"/>
                      </a:moveTo>
                      <a:lnTo>
                        <a:pt x="32" y="0"/>
                      </a:lnTo>
                      <a:lnTo>
                        <a:pt x="49" y="0"/>
                      </a:lnTo>
                      <a:lnTo>
                        <a:pt x="68" y="0"/>
                      </a:lnTo>
                      <a:lnTo>
                        <a:pt x="86" y="0"/>
                      </a:lnTo>
                      <a:lnTo>
                        <a:pt x="86" y="8"/>
                      </a:lnTo>
                      <a:lnTo>
                        <a:pt x="88" y="14"/>
                      </a:lnTo>
                      <a:lnTo>
                        <a:pt x="91" y="19"/>
                      </a:lnTo>
                      <a:lnTo>
                        <a:pt x="93" y="24"/>
                      </a:lnTo>
                      <a:lnTo>
                        <a:pt x="95" y="29"/>
                      </a:lnTo>
                      <a:lnTo>
                        <a:pt x="97" y="34"/>
                      </a:lnTo>
                      <a:lnTo>
                        <a:pt x="98" y="41"/>
                      </a:lnTo>
                      <a:lnTo>
                        <a:pt x="98" y="49"/>
                      </a:lnTo>
                      <a:lnTo>
                        <a:pt x="92" y="48"/>
                      </a:lnTo>
                      <a:lnTo>
                        <a:pt x="86" y="49"/>
                      </a:lnTo>
                      <a:lnTo>
                        <a:pt x="82" y="51"/>
                      </a:lnTo>
                      <a:lnTo>
                        <a:pt x="79" y="54"/>
                      </a:lnTo>
                      <a:lnTo>
                        <a:pt x="77" y="58"/>
                      </a:lnTo>
                      <a:lnTo>
                        <a:pt x="75" y="63"/>
                      </a:lnTo>
                      <a:lnTo>
                        <a:pt x="75" y="68"/>
                      </a:lnTo>
                      <a:lnTo>
                        <a:pt x="74" y="73"/>
                      </a:lnTo>
                      <a:lnTo>
                        <a:pt x="60" y="60"/>
                      </a:lnTo>
                      <a:lnTo>
                        <a:pt x="46" y="47"/>
                      </a:lnTo>
                      <a:lnTo>
                        <a:pt x="37" y="41"/>
                      </a:lnTo>
                      <a:lnTo>
                        <a:pt x="27" y="38"/>
                      </a:lnTo>
                      <a:lnTo>
                        <a:pt x="22" y="37"/>
                      </a:lnTo>
                      <a:lnTo>
                        <a:pt x="15" y="35"/>
                      </a:lnTo>
                      <a:lnTo>
                        <a:pt x="8" y="35"/>
                      </a:lnTo>
                      <a:lnTo>
                        <a:pt x="0" y="37"/>
                      </a:lnTo>
                      <a:lnTo>
                        <a:pt x="5" y="29"/>
                      </a:lnTo>
                      <a:lnTo>
                        <a:pt x="9" y="21"/>
                      </a:lnTo>
                      <a:lnTo>
                        <a:pt x="12" y="12"/>
                      </a:lnTo>
                      <a:lnTo>
                        <a:pt x="13"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8" name="Freeform 107"/>
                <p:cNvSpPr>
                  <a:spLocks/>
                </p:cNvSpPr>
                <p:nvPr/>
              </p:nvSpPr>
              <p:spPr bwMode="auto">
                <a:xfrm>
                  <a:off x="2413001" y="2506665"/>
                  <a:ext cx="88900" cy="68263"/>
                </a:xfrm>
                <a:custGeom>
                  <a:avLst/>
                  <a:gdLst>
                    <a:gd name="T0" fmla="*/ 215 w 224"/>
                    <a:gd name="T1" fmla="*/ 12 h 172"/>
                    <a:gd name="T2" fmla="*/ 220 w 224"/>
                    <a:gd name="T3" fmla="*/ 16 h 172"/>
                    <a:gd name="T4" fmla="*/ 224 w 224"/>
                    <a:gd name="T5" fmla="*/ 27 h 172"/>
                    <a:gd name="T6" fmla="*/ 222 w 224"/>
                    <a:gd name="T7" fmla="*/ 46 h 172"/>
                    <a:gd name="T8" fmla="*/ 221 w 224"/>
                    <a:gd name="T9" fmla="*/ 66 h 172"/>
                    <a:gd name="T10" fmla="*/ 216 w 224"/>
                    <a:gd name="T11" fmla="*/ 72 h 172"/>
                    <a:gd name="T12" fmla="*/ 206 w 224"/>
                    <a:gd name="T13" fmla="*/ 76 h 172"/>
                    <a:gd name="T14" fmla="*/ 200 w 224"/>
                    <a:gd name="T15" fmla="*/ 83 h 172"/>
                    <a:gd name="T16" fmla="*/ 198 w 224"/>
                    <a:gd name="T17" fmla="*/ 93 h 172"/>
                    <a:gd name="T18" fmla="*/ 191 w 224"/>
                    <a:gd name="T19" fmla="*/ 96 h 172"/>
                    <a:gd name="T20" fmla="*/ 179 w 224"/>
                    <a:gd name="T21" fmla="*/ 95 h 172"/>
                    <a:gd name="T22" fmla="*/ 165 w 224"/>
                    <a:gd name="T23" fmla="*/ 103 h 172"/>
                    <a:gd name="T24" fmla="*/ 151 w 224"/>
                    <a:gd name="T25" fmla="*/ 116 h 172"/>
                    <a:gd name="T26" fmla="*/ 143 w 224"/>
                    <a:gd name="T27" fmla="*/ 120 h 172"/>
                    <a:gd name="T28" fmla="*/ 139 w 224"/>
                    <a:gd name="T29" fmla="*/ 116 h 172"/>
                    <a:gd name="T30" fmla="*/ 117 w 224"/>
                    <a:gd name="T31" fmla="*/ 130 h 172"/>
                    <a:gd name="T32" fmla="*/ 83 w 224"/>
                    <a:gd name="T33" fmla="*/ 156 h 172"/>
                    <a:gd name="T34" fmla="*/ 63 w 224"/>
                    <a:gd name="T35" fmla="*/ 166 h 172"/>
                    <a:gd name="T36" fmla="*/ 48 w 224"/>
                    <a:gd name="T37" fmla="*/ 170 h 172"/>
                    <a:gd name="T38" fmla="*/ 35 w 224"/>
                    <a:gd name="T39" fmla="*/ 167 h 172"/>
                    <a:gd name="T40" fmla="*/ 31 w 224"/>
                    <a:gd name="T41" fmla="*/ 157 h 172"/>
                    <a:gd name="T42" fmla="*/ 27 w 224"/>
                    <a:gd name="T43" fmla="*/ 138 h 172"/>
                    <a:gd name="T44" fmla="*/ 13 w 224"/>
                    <a:gd name="T45" fmla="*/ 111 h 172"/>
                    <a:gd name="T46" fmla="*/ 0 w 224"/>
                    <a:gd name="T47" fmla="*/ 91 h 172"/>
                    <a:gd name="T48" fmla="*/ 1 w 224"/>
                    <a:gd name="T49" fmla="*/ 76 h 172"/>
                    <a:gd name="T50" fmla="*/ 2 w 224"/>
                    <a:gd name="T51" fmla="*/ 60 h 172"/>
                    <a:gd name="T52" fmla="*/ 3 w 224"/>
                    <a:gd name="T53" fmla="*/ 45 h 172"/>
                    <a:gd name="T54" fmla="*/ 9 w 224"/>
                    <a:gd name="T55" fmla="*/ 38 h 172"/>
                    <a:gd name="T56" fmla="*/ 19 w 224"/>
                    <a:gd name="T57" fmla="*/ 36 h 172"/>
                    <a:gd name="T58" fmla="*/ 23 w 224"/>
                    <a:gd name="T59" fmla="*/ 28 h 172"/>
                    <a:gd name="T60" fmla="*/ 25 w 224"/>
                    <a:gd name="T61" fmla="*/ 18 h 172"/>
                    <a:gd name="T62" fmla="*/ 39 w 224"/>
                    <a:gd name="T63" fmla="*/ 14 h 172"/>
                    <a:gd name="T64" fmla="*/ 56 w 224"/>
                    <a:gd name="T65" fmla="*/ 11 h 172"/>
                    <a:gd name="T66" fmla="*/ 62 w 224"/>
                    <a:gd name="T67" fmla="*/ 5 h 172"/>
                    <a:gd name="T68" fmla="*/ 67 w 224"/>
                    <a:gd name="T69" fmla="*/ 5 h 172"/>
                    <a:gd name="T70" fmla="*/ 78 w 224"/>
                    <a:gd name="T71" fmla="*/ 9 h 172"/>
                    <a:gd name="T72" fmla="*/ 98 w 224"/>
                    <a:gd name="T73" fmla="*/ 12 h 172"/>
                    <a:gd name="T74" fmla="*/ 127 w 224"/>
                    <a:gd name="T75" fmla="*/ 14 h 172"/>
                    <a:gd name="T76" fmla="*/ 147 w 224"/>
                    <a:gd name="T77" fmla="*/ 16 h 172"/>
                    <a:gd name="T78" fmla="*/ 157 w 224"/>
                    <a:gd name="T79" fmla="*/ 21 h 172"/>
                    <a:gd name="T80" fmla="*/ 177 w 224"/>
                    <a:gd name="T81" fmla="*/ 25 h 172"/>
                    <a:gd name="T82" fmla="*/ 199 w 224"/>
                    <a:gd name="T83" fmla="*/ 25 h 172"/>
                    <a:gd name="T84" fmla="*/ 207 w 224"/>
                    <a:gd name="T85" fmla="*/ 20 h 172"/>
                    <a:gd name="T86" fmla="*/ 209 w 224"/>
                    <a:gd name="T87" fmla="*/ 16 h 1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4"/>
                    <a:gd name="T133" fmla="*/ 0 h 172"/>
                    <a:gd name="T134" fmla="*/ 224 w 224"/>
                    <a:gd name="T135" fmla="*/ 172 h 17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4" h="172">
                      <a:moveTo>
                        <a:pt x="210" y="12"/>
                      </a:moveTo>
                      <a:lnTo>
                        <a:pt x="215" y="12"/>
                      </a:lnTo>
                      <a:lnTo>
                        <a:pt x="218" y="14"/>
                      </a:lnTo>
                      <a:lnTo>
                        <a:pt x="220" y="16"/>
                      </a:lnTo>
                      <a:lnTo>
                        <a:pt x="222" y="19"/>
                      </a:lnTo>
                      <a:lnTo>
                        <a:pt x="224" y="27"/>
                      </a:lnTo>
                      <a:lnTo>
                        <a:pt x="224" y="36"/>
                      </a:lnTo>
                      <a:lnTo>
                        <a:pt x="222" y="46"/>
                      </a:lnTo>
                      <a:lnTo>
                        <a:pt x="221" y="57"/>
                      </a:lnTo>
                      <a:lnTo>
                        <a:pt x="221" y="66"/>
                      </a:lnTo>
                      <a:lnTo>
                        <a:pt x="222" y="74"/>
                      </a:lnTo>
                      <a:lnTo>
                        <a:pt x="216" y="72"/>
                      </a:lnTo>
                      <a:lnTo>
                        <a:pt x="210" y="74"/>
                      </a:lnTo>
                      <a:lnTo>
                        <a:pt x="206" y="76"/>
                      </a:lnTo>
                      <a:lnTo>
                        <a:pt x="202" y="79"/>
                      </a:lnTo>
                      <a:lnTo>
                        <a:pt x="200" y="83"/>
                      </a:lnTo>
                      <a:lnTo>
                        <a:pt x="199" y="88"/>
                      </a:lnTo>
                      <a:lnTo>
                        <a:pt x="198" y="93"/>
                      </a:lnTo>
                      <a:lnTo>
                        <a:pt x="198" y="98"/>
                      </a:lnTo>
                      <a:lnTo>
                        <a:pt x="191" y="96"/>
                      </a:lnTo>
                      <a:lnTo>
                        <a:pt x="185" y="95"/>
                      </a:lnTo>
                      <a:lnTo>
                        <a:pt x="179" y="95"/>
                      </a:lnTo>
                      <a:lnTo>
                        <a:pt x="173" y="96"/>
                      </a:lnTo>
                      <a:lnTo>
                        <a:pt x="165" y="103"/>
                      </a:lnTo>
                      <a:lnTo>
                        <a:pt x="157" y="109"/>
                      </a:lnTo>
                      <a:lnTo>
                        <a:pt x="151" y="116"/>
                      </a:lnTo>
                      <a:lnTo>
                        <a:pt x="146" y="120"/>
                      </a:lnTo>
                      <a:lnTo>
                        <a:pt x="143" y="120"/>
                      </a:lnTo>
                      <a:lnTo>
                        <a:pt x="141" y="119"/>
                      </a:lnTo>
                      <a:lnTo>
                        <a:pt x="139" y="116"/>
                      </a:lnTo>
                      <a:lnTo>
                        <a:pt x="137" y="110"/>
                      </a:lnTo>
                      <a:lnTo>
                        <a:pt x="117" y="130"/>
                      </a:lnTo>
                      <a:lnTo>
                        <a:pt x="94" y="148"/>
                      </a:lnTo>
                      <a:lnTo>
                        <a:pt x="83" y="156"/>
                      </a:lnTo>
                      <a:lnTo>
                        <a:pt x="70" y="163"/>
                      </a:lnTo>
                      <a:lnTo>
                        <a:pt x="63" y="166"/>
                      </a:lnTo>
                      <a:lnTo>
                        <a:pt x="56" y="168"/>
                      </a:lnTo>
                      <a:lnTo>
                        <a:pt x="48" y="170"/>
                      </a:lnTo>
                      <a:lnTo>
                        <a:pt x="39" y="172"/>
                      </a:lnTo>
                      <a:lnTo>
                        <a:pt x="35" y="167"/>
                      </a:lnTo>
                      <a:lnTo>
                        <a:pt x="33" y="163"/>
                      </a:lnTo>
                      <a:lnTo>
                        <a:pt x="31" y="157"/>
                      </a:lnTo>
                      <a:lnTo>
                        <a:pt x="29" y="151"/>
                      </a:lnTo>
                      <a:lnTo>
                        <a:pt x="27" y="138"/>
                      </a:lnTo>
                      <a:lnTo>
                        <a:pt x="27" y="123"/>
                      </a:lnTo>
                      <a:lnTo>
                        <a:pt x="13" y="111"/>
                      </a:lnTo>
                      <a:lnTo>
                        <a:pt x="2" y="98"/>
                      </a:lnTo>
                      <a:lnTo>
                        <a:pt x="0" y="91"/>
                      </a:lnTo>
                      <a:lnTo>
                        <a:pt x="0" y="84"/>
                      </a:lnTo>
                      <a:lnTo>
                        <a:pt x="1" y="76"/>
                      </a:lnTo>
                      <a:lnTo>
                        <a:pt x="1" y="68"/>
                      </a:lnTo>
                      <a:lnTo>
                        <a:pt x="2" y="60"/>
                      </a:lnTo>
                      <a:lnTo>
                        <a:pt x="3" y="52"/>
                      </a:lnTo>
                      <a:lnTo>
                        <a:pt x="3" y="45"/>
                      </a:lnTo>
                      <a:lnTo>
                        <a:pt x="2" y="37"/>
                      </a:lnTo>
                      <a:lnTo>
                        <a:pt x="9" y="38"/>
                      </a:lnTo>
                      <a:lnTo>
                        <a:pt x="14" y="37"/>
                      </a:lnTo>
                      <a:lnTo>
                        <a:pt x="19" y="36"/>
                      </a:lnTo>
                      <a:lnTo>
                        <a:pt x="22" y="32"/>
                      </a:lnTo>
                      <a:lnTo>
                        <a:pt x="23" y="28"/>
                      </a:lnTo>
                      <a:lnTo>
                        <a:pt x="25" y="24"/>
                      </a:lnTo>
                      <a:lnTo>
                        <a:pt x="25" y="18"/>
                      </a:lnTo>
                      <a:lnTo>
                        <a:pt x="27" y="12"/>
                      </a:lnTo>
                      <a:lnTo>
                        <a:pt x="39" y="14"/>
                      </a:lnTo>
                      <a:lnTo>
                        <a:pt x="51" y="12"/>
                      </a:lnTo>
                      <a:lnTo>
                        <a:pt x="56" y="11"/>
                      </a:lnTo>
                      <a:lnTo>
                        <a:pt x="59" y="8"/>
                      </a:lnTo>
                      <a:lnTo>
                        <a:pt x="62" y="5"/>
                      </a:lnTo>
                      <a:lnTo>
                        <a:pt x="63" y="0"/>
                      </a:lnTo>
                      <a:lnTo>
                        <a:pt x="67" y="5"/>
                      </a:lnTo>
                      <a:lnTo>
                        <a:pt x="72" y="7"/>
                      </a:lnTo>
                      <a:lnTo>
                        <a:pt x="78" y="9"/>
                      </a:lnTo>
                      <a:lnTo>
                        <a:pt x="83" y="10"/>
                      </a:lnTo>
                      <a:lnTo>
                        <a:pt x="98" y="12"/>
                      </a:lnTo>
                      <a:lnTo>
                        <a:pt x="112" y="12"/>
                      </a:lnTo>
                      <a:lnTo>
                        <a:pt x="127" y="14"/>
                      </a:lnTo>
                      <a:lnTo>
                        <a:pt x="141" y="15"/>
                      </a:lnTo>
                      <a:lnTo>
                        <a:pt x="147" y="16"/>
                      </a:lnTo>
                      <a:lnTo>
                        <a:pt x="152" y="18"/>
                      </a:lnTo>
                      <a:lnTo>
                        <a:pt x="157" y="21"/>
                      </a:lnTo>
                      <a:lnTo>
                        <a:pt x="161" y="25"/>
                      </a:lnTo>
                      <a:lnTo>
                        <a:pt x="177" y="25"/>
                      </a:lnTo>
                      <a:lnTo>
                        <a:pt x="192" y="25"/>
                      </a:lnTo>
                      <a:lnTo>
                        <a:pt x="199" y="25"/>
                      </a:lnTo>
                      <a:lnTo>
                        <a:pt x="205" y="22"/>
                      </a:lnTo>
                      <a:lnTo>
                        <a:pt x="207" y="20"/>
                      </a:lnTo>
                      <a:lnTo>
                        <a:pt x="208" y="18"/>
                      </a:lnTo>
                      <a:lnTo>
                        <a:pt x="209" y="16"/>
                      </a:lnTo>
                      <a:lnTo>
                        <a:pt x="21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9" name="Freeform 108"/>
                <p:cNvSpPr>
                  <a:spLocks/>
                </p:cNvSpPr>
                <p:nvPr/>
              </p:nvSpPr>
              <p:spPr bwMode="auto">
                <a:xfrm>
                  <a:off x="3830638" y="2774952"/>
                  <a:ext cx="201613" cy="96838"/>
                </a:xfrm>
                <a:custGeom>
                  <a:avLst/>
                  <a:gdLst>
                    <a:gd name="T0" fmla="*/ 403 w 507"/>
                    <a:gd name="T1" fmla="*/ 18 h 247"/>
                    <a:gd name="T2" fmla="*/ 448 w 507"/>
                    <a:gd name="T3" fmla="*/ 34 h 247"/>
                    <a:gd name="T4" fmla="*/ 443 w 507"/>
                    <a:gd name="T5" fmla="*/ 66 h 247"/>
                    <a:gd name="T6" fmla="*/ 454 w 507"/>
                    <a:gd name="T7" fmla="*/ 85 h 247"/>
                    <a:gd name="T8" fmla="*/ 487 w 507"/>
                    <a:gd name="T9" fmla="*/ 100 h 247"/>
                    <a:gd name="T10" fmla="*/ 506 w 507"/>
                    <a:gd name="T11" fmla="*/ 109 h 247"/>
                    <a:gd name="T12" fmla="*/ 496 w 507"/>
                    <a:gd name="T13" fmla="*/ 146 h 247"/>
                    <a:gd name="T14" fmla="*/ 458 w 507"/>
                    <a:gd name="T15" fmla="*/ 176 h 247"/>
                    <a:gd name="T16" fmla="*/ 418 w 507"/>
                    <a:gd name="T17" fmla="*/ 192 h 247"/>
                    <a:gd name="T18" fmla="*/ 393 w 507"/>
                    <a:gd name="T19" fmla="*/ 205 h 247"/>
                    <a:gd name="T20" fmla="*/ 350 w 507"/>
                    <a:gd name="T21" fmla="*/ 218 h 247"/>
                    <a:gd name="T22" fmla="*/ 329 w 507"/>
                    <a:gd name="T23" fmla="*/ 231 h 247"/>
                    <a:gd name="T24" fmla="*/ 235 w 507"/>
                    <a:gd name="T25" fmla="*/ 246 h 247"/>
                    <a:gd name="T26" fmla="*/ 181 w 507"/>
                    <a:gd name="T27" fmla="*/ 246 h 247"/>
                    <a:gd name="T28" fmla="*/ 169 w 507"/>
                    <a:gd name="T29" fmla="*/ 237 h 247"/>
                    <a:gd name="T30" fmla="*/ 154 w 507"/>
                    <a:gd name="T31" fmla="*/ 232 h 247"/>
                    <a:gd name="T32" fmla="*/ 133 w 507"/>
                    <a:gd name="T33" fmla="*/ 216 h 247"/>
                    <a:gd name="T34" fmla="*/ 109 w 507"/>
                    <a:gd name="T35" fmla="*/ 207 h 247"/>
                    <a:gd name="T36" fmla="*/ 98 w 507"/>
                    <a:gd name="T37" fmla="*/ 200 h 247"/>
                    <a:gd name="T38" fmla="*/ 89 w 507"/>
                    <a:gd name="T39" fmla="*/ 193 h 247"/>
                    <a:gd name="T40" fmla="*/ 104 w 507"/>
                    <a:gd name="T41" fmla="*/ 185 h 247"/>
                    <a:gd name="T42" fmla="*/ 109 w 507"/>
                    <a:gd name="T43" fmla="*/ 177 h 247"/>
                    <a:gd name="T44" fmla="*/ 89 w 507"/>
                    <a:gd name="T45" fmla="*/ 168 h 247"/>
                    <a:gd name="T46" fmla="*/ 72 w 507"/>
                    <a:gd name="T47" fmla="*/ 152 h 247"/>
                    <a:gd name="T48" fmla="*/ 75 w 507"/>
                    <a:gd name="T49" fmla="*/ 117 h 247"/>
                    <a:gd name="T50" fmla="*/ 68 w 507"/>
                    <a:gd name="T51" fmla="*/ 84 h 247"/>
                    <a:gd name="T52" fmla="*/ 39 w 507"/>
                    <a:gd name="T53" fmla="*/ 92 h 247"/>
                    <a:gd name="T54" fmla="*/ 23 w 507"/>
                    <a:gd name="T55" fmla="*/ 106 h 247"/>
                    <a:gd name="T56" fmla="*/ 7 w 507"/>
                    <a:gd name="T57" fmla="*/ 103 h 247"/>
                    <a:gd name="T58" fmla="*/ 0 w 507"/>
                    <a:gd name="T59" fmla="*/ 83 h 247"/>
                    <a:gd name="T60" fmla="*/ 21 w 507"/>
                    <a:gd name="T61" fmla="*/ 72 h 247"/>
                    <a:gd name="T62" fmla="*/ 29 w 507"/>
                    <a:gd name="T63" fmla="*/ 56 h 247"/>
                    <a:gd name="T64" fmla="*/ 64 w 507"/>
                    <a:gd name="T65" fmla="*/ 54 h 247"/>
                    <a:gd name="T66" fmla="*/ 128 w 507"/>
                    <a:gd name="T67" fmla="*/ 57 h 247"/>
                    <a:gd name="T68" fmla="*/ 144 w 507"/>
                    <a:gd name="T69" fmla="*/ 76 h 247"/>
                    <a:gd name="T70" fmla="*/ 146 w 507"/>
                    <a:gd name="T71" fmla="*/ 87 h 247"/>
                    <a:gd name="T72" fmla="*/ 142 w 507"/>
                    <a:gd name="T73" fmla="*/ 98 h 247"/>
                    <a:gd name="T74" fmla="*/ 160 w 507"/>
                    <a:gd name="T75" fmla="*/ 95 h 247"/>
                    <a:gd name="T76" fmla="*/ 172 w 507"/>
                    <a:gd name="T77" fmla="*/ 79 h 247"/>
                    <a:gd name="T78" fmla="*/ 174 w 507"/>
                    <a:gd name="T79" fmla="*/ 52 h 247"/>
                    <a:gd name="T80" fmla="*/ 186 w 507"/>
                    <a:gd name="T81" fmla="*/ 56 h 247"/>
                    <a:gd name="T82" fmla="*/ 235 w 507"/>
                    <a:gd name="T83" fmla="*/ 49 h 247"/>
                    <a:gd name="T84" fmla="*/ 253 w 507"/>
                    <a:gd name="T85" fmla="*/ 53 h 247"/>
                    <a:gd name="T86" fmla="*/ 252 w 507"/>
                    <a:gd name="T87" fmla="*/ 65 h 247"/>
                    <a:gd name="T88" fmla="*/ 258 w 507"/>
                    <a:gd name="T89" fmla="*/ 76 h 247"/>
                    <a:gd name="T90" fmla="*/ 267 w 507"/>
                    <a:gd name="T91" fmla="*/ 63 h 247"/>
                    <a:gd name="T92" fmla="*/ 279 w 507"/>
                    <a:gd name="T93" fmla="*/ 46 h 247"/>
                    <a:gd name="T94" fmla="*/ 315 w 507"/>
                    <a:gd name="T95" fmla="*/ 42 h 247"/>
                    <a:gd name="T96" fmla="*/ 350 w 507"/>
                    <a:gd name="T97" fmla="*/ 35 h 247"/>
                    <a:gd name="T98" fmla="*/ 366 w 507"/>
                    <a:gd name="T99" fmla="*/ 20 h 2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07"/>
                    <a:gd name="T151" fmla="*/ 0 h 247"/>
                    <a:gd name="T152" fmla="*/ 507 w 507"/>
                    <a:gd name="T153" fmla="*/ 247 h 24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07" h="247">
                      <a:moveTo>
                        <a:pt x="369" y="0"/>
                      </a:moveTo>
                      <a:lnTo>
                        <a:pt x="379" y="5"/>
                      </a:lnTo>
                      <a:lnTo>
                        <a:pt x="390" y="10"/>
                      </a:lnTo>
                      <a:lnTo>
                        <a:pt x="403" y="18"/>
                      </a:lnTo>
                      <a:lnTo>
                        <a:pt x="418" y="25"/>
                      </a:lnTo>
                      <a:lnTo>
                        <a:pt x="425" y="27"/>
                      </a:lnTo>
                      <a:lnTo>
                        <a:pt x="436" y="30"/>
                      </a:lnTo>
                      <a:lnTo>
                        <a:pt x="448" y="34"/>
                      </a:lnTo>
                      <a:lnTo>
                        <a:pt x="455" y="37"/>
                      </a:lnTo>
                      <a:lnTo>
                        <a:pt x="449" y="48"/>
                      </a:lnTo>
                      <a:lnTo>
                        <a:pt x="443" y="62"/>
                      </a:lnTo>
                      <a:lnTo>
                        <a:pt x="443" y="66"/>
                      </a:lnTo>
                      <a:lnTo>
                        <a:pt x="444" y="69"/>
                      </a:lnTo>
                      <a:lnTo>
                        <a:pt x="446" y="74"/>
                      </a:lnTo>
                      <a:lnTo>
                        <a:pt x="448" y="77"/>
                      </a:lnTo>
                      <a:lnTo>
                        <a:pt x="454" y="85"/>
                      </a:lnTo>
                      <a:lnTo>
                        <a:pt x="462" y="92"/>
                      </a:lnTo>
                      <a:lnTo>
                        <a:pt x="472" y="96"/>
                      </a:lnTo>
                      <a:lnTo>
                        <a:pt x="482" y="99"/>
                      </a:lnTo>
                      <a:lnTo>
                        <a:pt x="487" y="100"/>
                      </a:lnTo>
                      <a:lnTo>
                        <a:pt x="493" y="100"/>
                      </a:lnTo>
                      <a:lnTo>
                        <a:pt x="498" y="99"/>
                      </a:lnTo>
                      <a:lnTo>
                        <a:pt x="504" y="98"/>
                      </a:lnTo>
                      <a:lnTo>
                        <a:pt x="506" y="109"/>
                      </a:lnTo>
                      <a:lnTo>
                        <a:pt x="507" y="119"/>
                      </a:lnTo>
                      <a:lnTo>
                        <a:pt x="505" y="128"/>
                      </a:lnTo>
                      <a:lnTo>
                        <a:pt x="502" y="137"/>
                      </a:lnTo>
                      <a:lnTo>
                        <a:pt x="496" y="146"/>
                      </a:lnTo>
                      <a:lnTo>
                        <a:pt x="488" y="154"/>
                      </a:lnTo>
                      <a:lnTo>
                        <a:pt x="478" y="163"/>
                      </a:lnTo>
                      <a:lnTo>
                        <a:pt x="467" y="172"/>
                      </a:lnTo>
                      <a:lnTo>
                        <a:pt x="458" y="176"/>
                      </a:lnTo>
                      <a:lnTo>
                        <a:pt x="448" y="178"/>
                      </a:lnTo>
                      <a:lnTo>
                        <a:pt x="439" y="181"/>
                      </a:lnTo>
                      <a:lnTo>
                        <a:pt x="430" y="184"/>
                      </a:lnTo>
                      <a:lnTo>
                        <a:pt x="418" y="192"/>
                      </a:lnTo>
                      <a:lnTo>
                        <a:pt x="410" y="197"/>
                      </a:lnTo>
                      <a:lnTo>
                        <a:pt x="406" y="201"/>
                      </a:lnTo>
                      <a:lnTo>
                        <a:pt x="400" y="203"/>
                      </a:lnTo>
                      <a:lnTo>
                        <a:pt x="393" y="205"/>
                      </a:lnTo>
                      <a:lnTo>
                        <a:pt x="381" y="208"/>
                      </a:lnTo>
                      <a:lnTo>
                        <a:pt x="376" y="211"/>
                      </a:lnTo>
                      <a:lnTo>
                        <a:pt x="364" y="214"/>
                      </a:lnTo>
                      <a:lnTo>
                        <a:pt x="350" y="218"/>
                      </a:lnTo>
                      <a:lnTo>
                        <a:pt x="345" y="221"/>
                      </a:lnTo>
                      <a:lnTo>
                        <a:pt x="339" y="226"/>
                      </a:lnTo>
                      <a:lnTo>
                        <a:pt x="335" y="230"/>
                      </a:lnTo>
                      <a:lnTo>
                        <a:pt x="329" y="231"/>
                      </a:lnTo>
                      <a:lnTo>
                        <a:pt x="320" y="233"/>
                      </a:lnTo>
                      <a:lnTo>
                        <a:pt x="298" y="237"/>
                      </a:lnTo>
                      <a:lnTo>
                        <a:pt x="257" y="244"/>
                      </a:lnTo>
                      <a:lnTo>
                        <a:pt x="235" y="246"/>
                      </a:lnTo>
                      <a:lnTo>
                        <a:pt x="211" y="247"/>
                      </a:lnTo>
                      <a:lnTo>
                        <a:pt x="200" y="247"/>
                      </a:lnTo>
                      <a:lnTo>
                        <a:pt x="190" y="247"/>
                      </a:lnTo>
                      <a:lnTo>
                        <a:pt x="181" y="246"/>
                      </a:lnTo>
                      <a:lnTo>
                        <a:pt x="173" y="245"/>
                      </a:lnTo>
                      <a:lnTo>
                        <a:pt x="172" y="243"/>
                      </a:lnTo>
                      <a:lnTo>
                        <a:pt x="170" y="238"/>
                      </a:lnTo>
                      <a:lnTo>
                        <a:pt x="169" y="237"/>
                      </a:lnTo>
                      <a:lnTo>
                        <a:pt x="167" y="235"/>
                      </a:lnTo>
                      <a:lnTo>
                        <a:pt x="164" y="234"/>
                      </a:lnTo>
                      <a:lnTo>
                        <a:pt x="161" y="233"/>
                      </a:lnTo>
                      <a:lnTo>
                        <a:pt x="154" y="232"/>
                      </a:lnTo>
                      <a:lnTo>
                        <a:pt x="149" y="228"/>
                      </a:lnTo>
                      <a:lnTo>
                        <a:pt x="143" y="225"/>
                      </a:lnTo>
                      <a:lnTo>
                        <a:pt x="139" y="221"/>
                      </a:lnTo>
                      <a:lnTo>
                        <a:pt x="133" y="216"/>
                      </a:lnTo>
                      <a:lnTo>
                        <a:pt x="127" y="213"/>
                      </a:lnTo>
                      <a:lnTo>
                        <a:pt x="120" y="210"/>
                      </a:lnTo>
                      <a:lnTo>
                        <a:pt x="112" y="208"/>
                      </a:lnTo>
                      <a:lnTo>
                        <a:pt x="109" y="207"/>
                      </a:lnTo>
                      <a:lnTo>
                        <a:pt x="105" y="206"/>
                      </a:lnTo>
                      <a:lnTo>
                        <a:pt x="103" y="204"/>
                      </a:lnTo>
                      <a:lnTo>
                        <a:pt x="101" y="202"/>
                      </a:lnTo>
                      <a:lnTo>
                        <a:pt x="98" y="200"/>
                      </a:lnTo>
                      <a:lnTo>
                        <a:pt x="95" y="197"/>
                      </a:lnTo>
                      <a:lnTo>
                        <a:pt x="92" y="196"/>
                      </a:lnTo>
                      <a:lnTo>
                        <a:pt x="88" y="196"/>
                      </a:lnTo>
                      <a:lnTo>
                        <a:pt x="89" y="193"/>
                      </a:lnTo>
                      <a:lnTo>
                        <a:pt x="90" y="190"/>
                      </a:lnTo>
                      <a:lnTo>
                        <a:pt x="93" y="187"/>
                      </a:lnTo>
                      <a:lnTo>
                        <a:pt x="97" y="186"/>
                      </a:lnTo>
                      <a:lnTo>
                        <a:pt x="104" y="185"/>
                      </a:lnTo>
                      <a:lnTo>
                        <a:pt x="112" y="184"/>
                      </a:lnTo>
                      <a:lnTo>
                        <a:pt x="111" y="182"/>
                      </a:lnTo>
                      <a:lnTo>
                        <a:pt x="110" y="179"/>
                      </a:lnTo>
                      <a:lnTo>
                        <a:pt x="109" y="177"/>
                      </a:lnTo>
                      <a:lnTo>
                        <a:pt x="107" y="175"/>
                      </a:lnTo>
                      <a:lnTo>
                        <a:pt x="101" y="173"/>
                      </a:lnTo>
                      <a:lnTo>
                        <a:pt x="95" y="169"/>
                      </a:lnTo>
                      <a:lnTo>
                        <a:pt x="89" y="168"/>
                      </a:lnTo>
                      <a:lnTo>
                        <a:pt x="83" y="166"/>
                      </a:lnTo>
                      <a:lnTo>
                        <a:pt x="79" y="163"/>
                      </a:lnTo>
                      <a:lnTo>
                        <a:pt x="75" y="159"/>
                      </a:lnTo>
                      <a:lnTo>
                        <a:pt x="72" y="152"/>
                      </a:lnTo>
                      <a:lnTo>
                        <a:pt x="72" y="144"/>
                      </a:lnTo>
                      <a:lnTo>
                        <a:pt x="72" y="135"/>
                      </a:lnTo>
                      <a:lnTo>
                        <a:pt x="74" y="127"/>
                      </a:lnTo>
                      <a:lnTo>
                        <a:pt x="75" y="117"/>
                      </a:lnTo>
                      <a:lnTo>
                        <a:pt x="77" y="108"/>
                      </a:lnTo>
                      <a:lnTo>
                        <a:pt x="78" y="97"/>
                      </a:lnTo>
                      <a:lnTo>
                        <a:pt x="75" y="86"/>
                      </a:lnTo>
                      <a:lnTo>
                        <a:pt x="68" y="84"/>
                      </a:lnTo>
                      <a:lnTo>
                        <a:pt x="60" y="84"/>
                      </a:lnTo>
                      <a:lnTo>
                        <a:pt x="53" y="85"/>
                      </a:lnTo>
                      <a:lnTo>
                        <a:pt x="48" y="87"/>
                      </a:lnTo>
                      <a:lnTo>
                        <a:pt x="39" y="92"/>
                      </a:lnTo>
                      <a:lnTo>
                        <a:pt x="32" y="98"/>
                      </a:lnTo>
                      <a:lnTo>
                        <a:pt x="29" y="102"/>
                      </a:lnTo>
                      <a:lnTo>
                        <a:pt x="25" y="105"/>
                      </a:lnTo>
                      <a:lnTo>
                        <a:pt x="23" y="106"/>
                      </a:lnTo>
                      <a:lnTo>
                        <a:pt x="20" y="107"/>
                      </a:lnTo>
                      <a:lnTo>
                        <a:pt x="15" y="107"/>
                      </a:lnTo>
                      <a:lnTo>
                        <a:pt x="12" y="106"/>
                      </a:lnTo>
                      <a:lnTo>
                        <a:pt x="7" y="103"/>
                      </a:lnTo>
                      <a:lnTo>
                        <a:pt x="2" y="98"/>
                      </a:lnTo>
                      <a:lnTo>
                        <a:pt x="0" y="92"/>
                      </a:lnTo>
                      <a:lnTo>
                        <a:pt x="0" y="86"/>
                      </a:lnTo>
                      <a:lnTo>
                        <a:pt x="0" y="83"/>
                      </a:lnTo>
                      <a:lnTo>
                        <a:pt x="2" y="79"/>
                      </a:lnTo>
                      <a:lnTo>
                        <a:pt x="7" y="76"/>
                      </a:lnTo>
                      <a:lnTo>
                        <a:pt x="14" y="74"/>
                      </a:lnTo>
                      <a:lnTo>
                        <a:pt x="21" y="72"/>
                      </a:lnTo>
                      <a:lnTo>
                        <a:pt x="26" y="68"/>
                      </a:lnTo>
                      <a:lnTo>
                        <a:pt x="29" y="65"/>
                      </a:lnTo>
                      <a:lnTo>
                        <a:pt x="29" y="62"/>
                      </a:lnTo>
                      <a:lnTo>
                        <a:pt x="29" y="56"/>
                      </a:lnTo>
                      <a:lnTo>
                        <a:pt x="26" y="49"/>
                      </a:lnTo>
                      <a:lnTo>
                        <a:pt x="43" y="53"/>
                      </a:lnTo>
                      <a:lnTo>
                        <a:pt x="55" y="54"/>
                      </a:lnTo>
                      <a:lnTo>
                        <a:pt x="64" y="54"/>
                      </a:lnTo>
                      <a:lnTo>
                        <a:pt x="73" y="54"/>
                      </a:lnTo>
                      <a:lnTo>
                        <a:pt x="92" y="52"/>
                      </a:lnTo>
                      <a:lnTo>
                        <a:pt x="124" y="49"/>
                      </a:lnTo>
                      <a:lnTo>
                        <a:pt x="128" y="57"/>
                      </a:lnTo>
                      <a:lnTo>
                        <a:pt x="132" y="64"/>
                      </a:lnTo>
                      <a:lnTo>
                        <a:pt x="138" y="69"/>
                      </a:lnTo>
                      <a:lnTo>
                        <a:pt x="142" y="74"/>
                      </a:lnTo>
                      <a:lnTo>
                        <a:pt x="144" y="76"/>
                      </a:lnTo>
                      <a:lnTo>
                        <a:pt x="146" y="78"/>
                      </a:lnTo>
                      <a:lnTo>
                        <a:pt x="146" y="80"/>
                      </a:lnTo>
                      <a:lnTo>
                        <a:pt x="146" y="84"/>
                      </a:lnTo>
                      <a:lnTo>
                        <a:pt x="146" y="87"/>
                      </a:lnTo>
                      <a:lnTo>
                        <a:pt x="143" y="90"/>
                      </a:lnTo>
                      <a:lnTo>
                        <a:pt x="141" y="94"/>
                      </a:lnTo>
                      <a:lnTo>
                        <a:pt x="137" y="98"/>
                      </a:lnTo>
                      <a:lnTo>
                        <a:pt x="142" y="98"/>
                      </a:lnTo>
                      <a:lnTo>
                        <a:pt x="148" y="98"/>
                      </a:lnTo>
                      <a:lnTo>
                        <a:pt x="152" y="98"/>
                      </a:lnTo>
                      <a:lnTo>
                        <a:pt x="157" y="97"/>
                      </a:lnTo>
                      <a:lnTo>
                        <a:pt x="160" y="95"/>
                      </a:lnTo>
                      <a:lnTo>
                        <a:pt x="163" y="93"/>
                      </a:lnTo>
                      <a:lnTo>
                        <a:pt x="166" y="90"/>
                      </a:lnTo>
                      <a:lnTo>
                        <a:pt x="168" y="87"/>
                      </a:lnTo>
                      <a:lnTo>
                        <a:pt x="172" y="79"/>
                      </a:lnTo>
                      <a:lnTo>
                        <a:pt x="173" y="70"/>
                      </a:lnTo>
                      <a:lnTo>
                        <a:pt x="174" y="60"/>
                      </a:lnTo>
                      <a:lnTo>
                        <a:pt x="173" y="49"/>
                      </a:lnTo>
                      <a:lnTo>
                        <a:pt x="174" y="52"/>
                      </a:lnTo>
                      <a:lnTo>
                        <a:pt x="176" y="53"/>
                      </a:lnTo>
                      <a:lnTo>
                        <a:pt x="178" y="54"/>
                      </a:lnTo>
                      <a:lnTo>
                        <a:pt x="180" y="55"/>
                      </a:lnTo>
                      <a:lnTo>
                        <a:pt x="186" y="56"/>
                      </a:lnTo>
                      <a:lnTo>
                        <a:pt x="192" y="56"/>
                      </a:lnTo>
                      <a:lnTo>
                        <a:pt x="209" y="54"/>
                      </a:lnTo>
                      <a:lnTo>
                        <a:pt x="226" y="50"/>
                      </a:lnTo>
                      <a:lnTo>
                        <a:pt x="235" y="49"/>
                      </a:lnTo>
                      <a:lnTo>
                        <a:pt x="241" y="49"/>
                      </a:lnTo>
                      <a:lnTo>
                        <a:pt x="247" y="49"/>
                      </a:lnTo>
                      <a:lnTo>
                        <a:pt x="251" y="52"/>
                      </a:lnTo>
                      <a:lnTo>
                        <a:pt x="253" y="53"/>
                      </a:lnTo>
                      <a:lnTo>
                        <a:pt x="255" y="54"/>
                      </a:lnTo>
                      <a:lnTo>
                        <a:pt x="255" y="56"/>
                      </a:lnTo>
                      <a:lnTo>
                        <a:pt x="255" y="58"/>
                      </a:lnTo>
                      <a:lnTo>
                        <a:pt x="252" y="65"/>
                      </a:lnTo>
                      <a:lnTo>
                        <a:pt x="247" y="74"/>
                      </a:lnTo>
                      <a:lnTo>
                        <a:pt x="251" y="76"/>
                      </a:lnTo>
                      <a:lnTo>
                        <a:pt x="255" y="76"/>
                      </a:lnTo>
                      <a:lnTo>
                        <a:pt x="258" y="76"/>
                      </a:lnTo>
                      <a:lnTo>
                        <a:pt x="260" y="76"/>
                      </a:lnTo>
                      <a:lnTo>
                        <a:pt x="263" y="73"/>
                      </a:lnTo>
                      <a:lnTo>
                        <a:pt x="266" y="68"/>
                      </a:lnTo>
                      <a:lnTo>
                        <a:pt x="267" y="63"/>
                      </a:lnTo>
                      <a:lnTo>
                        <a:pt x="268" y="57"/>
                      </a:lnTo>
                      <a:lnTo>
                        <a:pt x="269" y="53"/>
                      </a:lnTo>
                      <a:lnTo>
                        <a:pt x="271" y="49"/>
                      </a:lnTo>
                      <a:lnTo>
                        <a:pt x="279" y="46"/>
                      </a:lnTo>
                      <a:lnTo>
                        <a:pt x="287" y="44"/>
                      </a:lnTo>
                      <a:lnTo>
                        <a:pt x="296" y="43"/>
                      </a:lnTo>
                      <a:lnTo>
                        <a:pt x="306" y="42"/>
                      </a:lnTo>
                      <a:lnTo>
                        <a:pt x="315" y="42"/>
                      </a:lnTo>
                      <a:lnTo>
                        <a:pt x="325" y="40"/>
                      </a:lnTo>
                      <a:lnTo>
                        <a:pt x="335" y="39"/>
                      </a:lnTo>
                      <a:lnTo>
                        <a:pt x="345" y="37"/>
                      </a:lnTo>
                      <a:lnTo>
                        <a:pt x="350" y="35"/>
                      </a:lnTo>
                      <a:lnTo>
                        <a:pt x="355" y="33"/>
                      </a:lnTo>
                      <a:lnTo>
                        <a:pt x="359" y="28"/>
                      </a:lnTo>
                      <a:lnTo>
                        <a:pt x="363" y="25"/>
                      </a:lnTo>
                      <a:lnTo>
                        <a:pt x="366" y="20"/>
                      </a:lnTo>
                      <a:lnTo>
                        <a:pt x="368" y="14"/>
                      </a:lnTo>
                      <a:lnTo>
                        <a:pt x="369" y="8"/>
                      </a:lnTo>
                      <a:lnTo>
                        <a:pt x="369"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0" name="Freeform 109"/>
                <p:cNvSpPr>
                  <a:spLocks/>
                </p:cNvSpPr>
                <p:nvPr/>
              </p:nvSpPr>
              <p:spPr bwMode="auto">
                <a:xfrm>
                  <a:off x="2579687" y="2798764"/>
                  <a:ext cx="125413" cy="87313"/>
                </a:xfrm>
                <a:custGeom>
                  <a:avLst/>
                  <a:gdLst>
                    <a:gd name="T0" fmla="*/ 89 w 319"/>
                    <a:gd name="T1" fmla="*/ 5 h 220"/>
                    <a:gd name="T2" fmla="*/ 101 w 319"/>
                    <a:gd name="T3" fmla="*/ 13 h 220"/>
                    <a:gd name="T4" fmla="*/ 119 w 319"/>
                    <a:gd name="T5" fmla="*/ 21 h 220"/>
                    <a:gd name="T6" fmla="*/ 138 w 319"/>
                    <a:gd name="T7" fmla="*/ 30 h 220"/>
                    <a:gd name="T8" fmla="*/ 149 w 319"/>
                    <a:gd name="T9" fmla="*/ 37 h 220"/>
                    <a:gd name="T10" fmla="*/ 157 w 319"/>
                    <a:gd name="T11" fmla="*/ 47 h 220"/>
                    <a:gd name="T12" fmla="*/ 160 w 319"/>
                    <a:gd name="T13" fmla="*/ 63 h 220"/>
                    <a:gd name="T14" fmla="*/ 164 w 319"/>
                    <a:gd name="T15" fmla="*/ 75 h 220"/>
                    <a:gd name="T16" fmla="*/ 172 w 319"/>
                    <a:gd name="T17" fmla="*/ 73 h 220"/>
                    <a:gd name="T18" fmla="*/ 182 w 319"/>
                    <a:gd name="T19" fmla="*/ 64 h 220"/>
                    <a:gd name="T20" fmla="*/ 187 w 319"/>
                    <a:gd name="T21" fmla="*/ 62 h 220"/>
                    <a:gd name="T22" fmla="*/ 192 w 319"/>
                    <a:gd name="T23" fmla="*/ 66 h 220"/>
                    <a:gd name="T24" fmla="*/ 196 w 319"/>
                    <a:gd name="T25" fmla="*/ 75 h 220"/>
                    <a:gd name="T26" fmla="*/ 202 w 319"/>
                    <a:gd name="T27" fmla="*/ 87 h 220"/>
                    <a:gd name="T28" fmla="*/ 208 w 319"/>
                    <a:gd name="T29" fmla="*/ 94 h 220"/>
                    <a:gd name="T30" fmla="*/ 215 w 319"/>
                    <a:gd name="T31" fmla="*/ 96 h 220"/>
                    <a:gd name="T32" fmla="*/ 224 w 319"/>
                    <a:gd name="T33" fmla="*/ 99 h 220"/>
                    <a:gd name="T34" fmla="*/ 231 w 319"/>
                    <a:gd name="T35" fmla="*/ 102 h 220"/>
                    <a:gd name="T36" fmla="*/ 240 w 319"/>
                    <a:gd name="T37" fmla="*/ 113 h 220"/>
                    <a:gd name="T38" fmla="*/ 259 w 319"/>
                    <a:gd name="T39" fmla="*/ 142 h 220"/>
                    <a:gd name="T40" fmla="*/ 282 w 319"/>
                    <a:gd name="T41" fmla="*/ 155 h 220"/>
                    <a:gd name="T42" fmla="*/ 296 w 319"/>
                    <a:gd name="T43" fmla="*/ 152 h 220"/>
                    <a:gd name="T44" fmla="*/ 306 w 319"/>
                    <a:gd name="T45" fmla="*/ 158 h 220"/>
                    <a:gd name="T46" fmla="*/ 312 w 319"/>
                    <a:gd name="T47" fmla="*/ 175 h 220"/>
                    <a:gd name="T48" fmla="*/ 298 w 319"/>
                    <a:gd name="T49" fmla="*/ 182 h 220"/>
                    <a:gd name="T50" fmla="*/ 269 w 319"/>
                    <a:gd name="T51" fmla="*/ 185 h 220"/>
                    <a:gd name="T52" fmla="*/ 224 w 319"/>
                    <a:gd name="T53" fmla="*/ 183 h 220"/>
                    <a:gd name="T54" fmla="*/ 180 w 319"/>
                    <a:gd name="T55" fmla="*/ 182 h 220"/>
                    <a:gd name="T56" fmla="*/ 152 w 319"/>
                    <a:gd name="T57" fmla="*/ 188 h 220"/>
                    <a:gd name="T58" fmla="*/ 135 w 319"/>
                    <a:gd name="T59" fmla="*/ 195 h 220"/>
                    <a:gd name="T60" fmla="*/ 117 w 319"/>
                    <a:gd name="T61" fmla="*/ 202 h 220"/>
                    <a:gd name="T62" fmla="*/ 103 w 319"/>
                    <a:gd name="T63" fmla="*/ 212 h 220"/>
                    <a:gd name="T64" fmla="*/ 79 w 319"/>
                    <a:gd name="T65" fmla="*/ 205 h 220"/>
                    <a:gd name="T66" fmla="*/ 55 w 319"/>
                    <a:gd name="T67" fmla="*/ 188 h 220"/>
                    <a:gd name="T68" fmla="*/ 43 w 319"/>
                    <a:gd name="T69" fmla="*/ 183 h 220"/>
                    <a:gd name="T70" fmla="*/ 28 w 319"/>
                    <a:gd name="T71" fmla="*/ 181 h 220"/>
                    <a:gd name="T72" fmla="*/ 10 w 319"/>
                    <a:gd name="T73" fmla="*/ 181 h 220"/>
                    <a:gd name="T74" fmla="*/ 1 w 319"/>
                    <a:gd name="T75" fmla="*/ 180 h 220"/>
                    <a:gd name="T76" fmla="*/ 6 w 319"/>
                    <a:gd name="T77" fmla="*/ 174 h 220"/>
                    <a:gd name="T78" fmla="*/ 17 w 319"/>
                    <a:gd name="T79" fmla="*/ 172 h 220"/>
                    <a:gd name="T80" fmla="*/ 20 w 319"/>
                    <a:gd name="T81" fmla="*/ 165 h 220"/>
                    <a:gd name="T82" fmla="*/ 17 w 319"/>
                    <a:gd name="T83" fmla="*/ 156 h 220"/>
                    <a:gd name="T84" fmla="*/ 19 w 319"/>
                    <a:gd name="T85" fmla="*/ 150 h 220"/>
                    <a:gd name="T86" fmla="*/ 29 w 319"/>
                    <a:gd name="T87" fmla="*/ 146 h 220"/>
                    <a:gd name="T88" fmla="*/ 34 w 319"/>
                    <a:gd name="T89" fmla="*/ 139 h 220"/>
                    <a:gd name="T90" fmla="*/ 29 w 319"/>
                    <a:gd name="T91" fmla="*/ 125 h 220"/>
                    <a:gd name="T92" fmla="*/ 27 w 319"/>
                    <a:gd name="T93" fmla="*/ 106 h 220"/>
                    <a:gd name="T94" fmla="*/ 32 w 319"/>
                    <a:gd name="T95" fmla="*/ 83 h 220"/>
                    <a:gd name="T96" fmla="*/ 36 w 319"/>
                    <a:gd name="T97" fmla="*/ 54 h 220"/>
                    <a:gd name="T98" fmla="*/ 55 w 319"/>
                    <a:gd name="T99" fmla="*/ 33 h 220"/>
                    <a:gd name="T100" fmla="*/ 75 w 319"/>
                    <a:gd name="T101" fmla="*/ 26 h 220"/>
                    <a:gd name="T102" fmla="*/ 80 w 319"/>
                    <a:gd name="T103" fmla="*/ 22 h 220"/>
                    <a:gd name="T104" fmla="*/ 85 w 319"/>
                    <a:gd name="T105" fmla="*/ 14 h 220"/>
                    <a:gd name="T106" fmla="*/ 86 w 319"/>
                    <a:gd name="T107" fmla="*/ 5 h 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9"/>
                    <a:gd name="T163" fmla="*/ 0 h 220"/>
                    <a:gd name="T164" fmla="*/ 319 w 319"/>
                    <a:gd name="T165" fmla="*/ 220 h 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9" h="220">
                      <a:moveTo>
                        <a:pt x="86" y="0"/>
                      </a:moveTo>
                      <a:lnTo>
                        <a:pt x="89" y="5"/>
                      </a:lnTo>
                      <a:lnTo>
                        <a:pt x="95" y="8"/>
                      </a:lnTo>
                      <a:lnTo>
                        <a:pt x="101" y="13"/>
                      </a:lnTo>
                      <a:lnTo>
                        <a:pt x="106" y="15"/>
                      </a:lnTo>
                      <a:lnTo>
                        <a:pt x="119" y="21"/>
                      </a:lnTo>
                      <a:lnTo>
                        <a:pt x="133" y="26"/>
                      </a:lnTo>
                      <a:lnTo>
                        <a:pt x="138" y="30"/>
                      </a:lnTo>
                      <a:lnTo>
                        <a:pt x="144" y="33"/>
                      </a:lnTo>
                      <a:lnTo>
                        <a:pt x="149" y="37"/>
                      </a:lnTo>
                      <a:lnTo>
                        <a:pt x="154" y="42"/>
                      </a:lnTo>
                      <a:lnTo>
                        <a:pt x="157" y="47"/>
                      </a:lnTo>
                      <a:lnTo>
                        <a:pt x="160" y="55"/>
                      </a:lnTo>
                      <a:lnTo>
                        <a:pt x="160" y="63"/>
                      </a:lnTo>
                      <a:lnTo>
                        <a:pt x="160" y="73"/>
                      </a:lnTo>
                      <a:lnTo>
                        <a:pt x="164" y="75"/>
                      </a:lnTo>
                      <a:lnTo>
                        <a:pt x="168" y="75"/>
                      </a:lnTo>
                      <a:lnTo>
                        <a:pt x="172" y="73"/>
                      </a:lnTo>
                      <a:lnTo>
                        <a:pt x="176" y="71"/>
                      </a:lnTo>
                      <a:lnTo>
                        <a:pt x="182" y="64"/>
                      </a:lnTo>
                      <a:lnTo>
                        <a:pt x="184" y="61"/>
                      </a:lnTo>
                      <a:lnTo>
                        <a:pt x="187" y="62"/>
                      </a:lnTo>
                      <a:lnTo>
                        <a:pt x="190" y="64"/>
                      </a:lnTo>
                      <a:lnTo>
                        <a:pt x="192" y="66"/>
                      </a:lnTo>
                      <a:lnTo>
                        <a:pt x="194" y="70"/>
                      </a:lnTo>
                      <a:lnTo>
                        <a:pt x="196" y="75"/>
                      </a:lnTo>
                      <a:lnTo>
                        <a:pt x="198" y="81"/>
                      </a:lnTo>
                      <a:lnTo>
                        <a:pt x="202" y="87"/>
                      </a:lnTo>
                      <a:lnTo>
                        <a:pt x="205" y="92"/>
                      </a:lnTo>
                      <a:lnTo>
                        <a:pt x="208" y="94"/>
                      </a:lnTo>
                      <a:lnTo>
                        <a:pt x="212" y="95"/>
                      </a:lnTo>
                      <a:lnTo>
                        <a:pt x="215" y="96"/>
                      </a:lnTo>
                      <a:lnTo>
                        <a:pt x="221" y="97"/>
                      </a:lnTo>
                      <a:lnTo>
                        <a:pt x="224" y="99"/>
                      </a:lnTo>
                      <a:lnTo>
                        <a:pt x="227" y="100"/>
                      </a:lnTo>
                      <a:lnTo>
                        <a:pt x="231" y="102"/>
                      </a:lnTo>
                      <a:lnTo>
                        <a:pt x="233" y="105"/>
                      </a:lnTo>
                      <a:lnTo>
                        <a:pt x="240" y="113"/>
                      </a:lnTo>
                      <a:lnTo>
                        <a:pt x="246" y="122"/>
                      </a:lnTo>
                      <a:lnTo>
                        <a:pt x="259" y="142"/>
                      </a:lnTo>
                      <a:lnTo>
                        <a:pt x="270" y="159"/>
                      </a:lnTo>
                      <a:lnTo>
                        <a:pt x="282" y="155"/>
                      </a:lnTo>
                      <a:lnTo>
                        <a:pt x="291" y="153"/>
                      </a:lnTo>
                      <a:lnTo>
                        <a:pt x="296" y="152"/>
                      </a:lnTo>
                      <a:lnTo>
                        <a:pt x="300" y="152"/>
                      </a:lnTo>
                      <a:lnTo>
                        <a:pt x="306" y="158"/>
                      </a:lnTo>
                      <a:lnTo>
                        <a:pt x="319" y="171"/>
                      </a:lnTo>
                      <a:lnTo>
                        <a:pt x="312" y="175"/>
                      </a:lnTo>
                      <a:lnTo>
                        <a:pt x="305" y="179"/>
                      </a:lnTo>
                      <a:lnTo>
                        <a:pt x="298" y="182"/>
                      </a:lnTo>
                      <a:lnTo>
                        <a:pt x="289" y="183"/>
                      </a:lnTo>
                      <a:lnTo>
                        <a:pt x="269" y="185"/>
                      </a:lnTo>
                      <a:lnTo>
                        <a:pt x="246" y="184"/>
                      </a:lnTo>
                      <a:lnTo>
                        <a:pt x="224" y="183"/>
                      </a:lnTo>
                      <a:lnTo>
                        <a:pt x="201" y="182"/>
                      </a:lnTo>
                      <a:lnTo>
                        <a:pt x="180" y="182"/>
                      </a:lnTo>
                      <a:lnTo>
                        <a:pt x="160" y="183"/>
                      </a:lnTo>
                      <a:lnTo>
                        <a:pt x="152" y="188"/>
                      </a:lnTo>
                      <a:lnTo>
                        <a:pt x="144" y="192"/>
                      </a:lnTo>
                      <a:lnTo>
                        <a:pt x="135" y="195"/>
                      </a:lnTo>
                      <a:lnTo>
                        <a:pt x="126" y="199"/>
                      </a:lnTo>
                      <a:lnTo>
                        <a:pt x="117" y="202"/>
                      </a:lnTo>
                      <a:lnTo>
                        <a:pt x="109" y="207"/>
                      </a:lnTo>
                      <a:lnTo>
                        <a:pt x="103" y="212"/>
                      </a:lnTo>
                      <a:lnTo>
                        <a:pt x="98" y="220"/>
                      </a:lnTo>
                      <a:lnTo>
                        <a:pt x="79" y="205"/>
                      </a:lnTo>
                      <a:lnTo>
                        <a:pt x="60" y="191"/>
                      </a:lnTo>
                      <a:lnTo>
                        <a:pt x="55" y="188"/>
                      </a:lnTo>
                      <a:lnTo>
                        <a:pt x="49" y="185"/>
                      </a:lnTo>
                      <a:lnTo>
                        <a:pt x="43" y="183"/>
                      </a:lnTo>
                      <a:lnTo>
                        <a:pt x="36" y="181"/>
                      </a:lnTo>
                      <a:lnTo>
                        <a:pt x="28" y="181"/>
                      </a:lnTo>
                      <a:lnTo>
                        <a:pt x="19" y="181"/>
                      </a:lnTo>
                      <a:lnTo>
                        <a:pt x="10" y="181"/>
                      </a:lnTo>
                      <a:lnTo>
                        <a:pt x="0" y="183"/>
                      </a:lnTo>
                      <a:lnTo>
                        <a:pt x="1" y="180"/>
                      </a:lnTo>
                      <a:lnTo>
                        <a:pt x="3" y="176"/>
                      </a:lnTo>
                      <a:lnTo>
                        <a:pt x="6" y="174"/>
                      </a:lnTo>
                      <a:lnTo>
                        <a:pt x="9" y="173"/>
                      </a:lnTo>
                      <a:lnTo>
                        <a:pt x="17" y="172"/>
                      </a:lnTo>
                      <a:lnTo>
                        <a:pt x="25" y="171"/>
                      </a:lnTo>
                      <a:lnTo>
                        <a:pt x="20" y="165"/>
                      </a:lnTo>
                      <a:lnTo>
                        <a:pt x="18" y="161"/>
                      </a:lnTo>
                      <a:lnTo>
                        <a:pt x="17" y="156"/>
                      </a:lnTo>
                      <a:lnTo>
                        <a:pt x="17" y="153"/>
                      </a:lnTo>
                      <a:lnTo>
                        <a:pt x="19" y="150"/>
                      </a:lnTo>
                      <a:lnTo>
                        <a:pt x="24" y="148"/>
                      </a:lnTo>
                      <a:lnTo>
                        <a:pt x="29" y="146"/>
                      </a:lnTo>
                      <a:lnTo>
                        <a:pt x="37" y="146"/>
                      </a:lnTo>
                      <a:lnTo>
                        <a:pt x="34" y="139"/>
                      </a:lnTo>
                      <a:lnTo>
                        <a:pt x="30" y="132"/>
                      </a:lnTo>
                      <a:lnTo>
                        <a:pt x="29" y="125"/>
                      </a:lnTo>
                      <a:lnTo>
                        <a:pt x="28" y="119"/>
                      </a:lnTo>
                      <a:lnTo>
                        <a:pt x="27" y="106"/>
                      </a:lnTo>
                      <a:lnTo>
                        <a:pt x="29" y="95"/>
                      </a:lnTo>
                      <a:lnTo>
                        <a:pt x="32" y="83"/>
                      </a:lnTo>
                      <a:lnTo>
                        <a:pt x="35" y="70"/>
                      </a:lnTo>
                      <a:lnTo>
                        <a:pt x="36" y="54"/>
                      </a:lnTo>
                      <a:lnTo>
                        <a:pt x="37" y="36"/>
                      </a:lnTo>
                      <a:lnTo>
                        <a:pt x="55" y="33"/>
                      </a:lnTo>
                      <a:lnTo>
                        <a:pt x="72" y="28"/>
                      </a:lnTo>
                      <a:lnTo>
                        <a:pt x="75" y="26"/>
                      </a:lnTo>
                      <a:lnTo>
                        <a:pt x="78" y="24"/>
                      </a:lnTo>
                      <a:lnTo>
                        <a:pt x="80" y="22"/>
                      </a:lnTo>
                      <a:lnTo>
                        <a:pt x="83" y="18"/>
                      </a:lnTo>
                      <a:lnTo>
                        <a:pt x="85" y="14"/>
                      </a:lnTo>
                      <a:lnTo>
                        <a:pt x="86" y="11"/>
                      </a:lnTo>
                      <a:lnTo>
                        <a:pt x="86" y="5"/>
                      </a:lnTo>
                      <a:lnTo>
                        <a:pt x="8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1" name="Freeform 110"/>
                <p:cNvSpPr>
                  <a:spLocks/>
                </p:cNvSpPr>
                <p:nvPr/>
              </p:nvSpPr>
              <p:spPr bwMode="auto">
                <a:xfrm>
                  <a:off x="6192839" y="4235452"/>
                  <a:ext cx="209550" cy="207963"/>
                </a:xfrm>
                <a:custGeom>
                  <a:avLst/>
                  <a:gdLst>
                    <a:gd name="T0" fmla="*/ 40 w 526"/>
                    <a:gd name="T1" fmla="*/ 53 h 525"/>
                    <a:gd name="T2" fmla="*/ 22 w 526"/>
                    <a:gd name="T3" fmla="*/ 45 h 525"/>
                    <a:gd name="T4" fmla="*/ 12 w 526"/>
                    <a:gd name="T5" fmla="*/ 16 h 525"/>
                    <a:gd name="T6" fmla="*/ 6 w 526"/>
                    <a:gd name="T7" fmla="*/ 8 h 525"/>
                    <a:gd name="T8" fmla="*/ 45 w 526"/>
                    <a:gd name="T9" fmla="*/ 3 h 525"/>
                    <a:gd name="T10" fmla="*/ 90 w 526"/>
                    <a:gd name="T11" fmla="*/ 4 h 525"/>
                    <a:gd name="T12" fmla="*/ 102 w 526"/>
                    <a:gd name="T13" fmla="*/ 17 h 525"/>
                    <a:gd name="T14" fmla="*/ 124 w 526"/>
                    <a:gd name="T15" fmla="*/ 22 h 525"/>
                    <a:gd name="T16" fmla="*/ 147 w 526"/>
                    <a:gd name="T17" fmla="*/ 25 h 525"/>
                    <a:gd name="T18" fmla="*/ 169 w 526"/>
                    <a:gd name="T19" fmla="*/ 57 h 525"/>
                    <a:gd name="T20" fmla="*/ 182 w 526"/>
                    <a:gd name="T21" fmla="*/ 72 h 525"/>
                    <a:gd name="T22" fmla="*/ 201 w 526"/>
                    <a:gd name="T23" fmla="*/ 87 h 525"/>
                    <a:gd name="T24" fmla="*/ 220 w 526"/>
                    <a:gd name="T25" fmla="*/ 98 h 525"/>
                    <a:gd name="T26" fmla="*/ 248 w 526"/>
                    <a:gd name="T27" fmla="*/ 122 h 525"/>
                    <a:gd name="T28" fmla="*/ 294 w 526"/>
                    <a:gd name="T29" fmla="*/ 168 h 525"/>
                    <a:gd name="T30" fmla="*/ 317 w 526"/>
                    <a:gd name="T31" fmla="*/ 175 h 525"/>
                    <a:gd name="T32" fmla="*/ 325 w 526"/>
                    <a:gd name="T33" fmla="*/ 198 h 525"/>
                    <a:gd name="T34" fmla="*/ 344 w 526"/>
                    <a:gd name="T35" fmla="*/ 214 h 525"/>
                    <a:gd name="T36" fmla="*/ 392 w 526"/>
                    <a:gd name="T37" fmla="*/ 245 h 525"/>
                    <a:gd name="T38" fmla="*/ 423 w 526"/>
                    <a:gd name="T39" fmla="*/ 304 h 525"/>
                    <a:gd name="T40" fmla="*/ 453 w 526"/>
                    <a:gd name="T41" fmla="*/ 331 h 525"/>
                    <a:gd name="T42" fmla="*/ 485 w 526"/>
                    <a:gd name="T43" fmla="*/ 380 h 525"/>
                    <a:gd name="T44" fmla="*/ 495 w 526"/>
                    <a:gd name="T45" fmla="*/ 414 h 525"/>
                    <a:gd name="T46" fmla="*/ 508 w 526"/>
                    <a:gd name="T47" fmla="*/ 420 h 525"/>
                    <a:gd name="T48" fmla="*/ 514 w 526"/>
                    <a:gd name="T49" fmla="*/ 466 h 525"/>
                    <a:gd name="T50" fmla="*/ 505 w 526"/>
                    <a:gd name="T51" fmla="*/ 499 h 525"/>
                    <a:gd name="T52" fmla="*/ 524 w 526"/>
                    <a:gd name="T53" fmla="*/ 514 h 525"/>
                    <a:gd name="T54" fmla="*/ 507 w 526"/>
                    <a:gd name="T55" fmla="*/ 525 h 525"/>
                    <a:gd name="T56" fmla="*/ 441 w 526"/>
                    <a:gd name="T57" fmla="*/ 516 h 525"/>
                    <a:gd name="T58" fmla="*/ 416 w 526"/>
                    <a:gd name="T59" fmla="*/ 502 h 525"/>
                    <a:gd name="T60" fmla="*/ 367 w 526"/>
                    <a:gd name="T61" fmla="*/ 462 h 525"/>
                    <a:gd name="T62" fmla="*/ 336 w 526"/>
                    <a:gd name="T63" fmla="*/ 441 h 525"/>
                    <a:gd name="T64" fmla="*/ 341 w 526"/>
                    <a:gd name="T65" fmla="*/ 424 h 525"/>
                    <a:gd name="T66" fmla="*/ 338 w 526"/>
                    <a:gd name="T67" fmla="*/ 409 h 525"/>
                    <a:gd name="T68" fmla="*/ 330 w 526"/>
                    <a:gd name="T69" fmla="*/ 417 h 525"/>
                    <a:gd name="T70" fmla="*/ 321 w 526"/>
                    <a:gd name="T71" fmla="*/ 411 h 525"/>
                    <a:gd name="T72" fmla="*/ 318 w 526"/>
                    <a:gd name="T73" fmla="*/ 392 h 525"/>
                    <a:gd name="T74" fmla="*/ 270 w 526"/>
                    <a:gd name="T75" fmla="*/ 354 h 525"/>
                    <a:gd name="T76" fmla="*/ 245 w 526"/>
                    <a:gd name="T77" fmla="*/ 343 h 525"/>
                    <a:gd name="T78" fmla="*/ 246 w 526"/>
                    <a:gd name="T79" fmla="*/ 309 h 525"/>
                    <a:gd name="T80" fmla="*/ 226 w 526"/>
                    <a:gd name="T81" fmla="*/ 280 h 525"/>
                    <a:gd name="T82" fmla="*/ 217 w 526"/>
                    <a:gd name="T83" fmla="*/ 259 h 525"/>
                    <a:gd name="T84" fmla="*/ 208 w 526"/>
                    <a:gd name="T85" fmla="*/ 282 h 525"/>
                    <a:gd name="T86" fmla="*/ 195 w 526"/>
                    <a:gd name="T87" fmla="*/ 262 h 525"/>
                    <a:gd name="T88" fmla="*/ 183 w 526"/>
                    <a:gd name="T89" fmla="*/ 221 h 525"/>
                    <a:gd name="T90" fmla="*/ 147 w 526"/>
                    <a:gd name="T91" fmla="*/ 185 h 525"/>
                    <a:gd name="T92" fmla="*/ 136 w 526"/>
                    <a:gd name="T93" fmla="*/ 167 h 525"/>
                    <a:gd name="T94" fmla="*/ 120 w 526"/>
                    <a:gd name="T95" fmla="*/ 131 h 525"/>
                    <a:gd name="T96" fmla="*/ 86 w 526"/>
                    <a:gd name="T97" fmla="*/ 111 h 525"/>
                    <a:gd name="T98" fmla="*/ 61 w 526"/>
                    <a:gd name="T99" fmla="*/ 73 h 525"/>
                    <a:gd name="T100" fmla="*/ 70 w 526"/>
                    <a:gd name="T101" fmla="*/ 53 h 52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26"/>
                    <a:gd name="T154" fmla="*/ 0 h 525"/>
                    <a:gd name="T155" fmla="*/ 526 w 526"/>
                    <a:gd name="T156" fmla="*/ 525 h 52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26" h="525">
                      <a:moveTo>
                        <a:pt x="49" y="62"/>
                      </a:moveTo>
                      <a:lnTo>
                        <a:pt x="49" y="57"/>
                      </a:lnTo>
                      <a:lnTo>
                        <a:pt x="48" y="54"/>
                      </a:lnTo>
                      <a:lnTo>
                        <a:pt x="44" y="53"/>
                      </a:lnTo>
                      <a:lnTo>
                        <a:pt x="40" y="53"/>
                      </a:lnTo>
                      <a:lnTo>
                        <a:pt x="35" y="52"/>
                      </a:lnTo>
                      <a:lnTo>
                        <a:pt x="31" y="52"/>
                      </a:lnTo>
                      <a:lnTo>
                        <a:pt x="28" y="50"/>
                      </a:lnTo>
                      <a:lnTo>
                        <a:pt x="24" y="49"/>
                      </a:lnTo>
                      <a:lnTo>
                        <a:pt x="22" y="45"/>
                      </a:lnTo>
                      <a:lnTo>
                        <a:pt x="20" y="38"/>
                      </a:lnTo>
                      <a:lnTo>
                        <a:pt x="19" y="33"/>
                      </a:lnTo>
                      <a:lnTo>
                        <a:pt x="18" y="26"/>
                      </a:lnTo>
                      <a:lnTo>
                        <a:pt x="15" y="20"/>
                      </a:lnTo>
                      <a:lnTo>
                        <a:pt x="12" y="16"/>
                      </a:lnTo>
                      <a:lnTo>
                        <a:pt x="10" y="14"/>
                      </a:lnTo>
                      <a:lnTo>
                        <a:pt x="8" y="13"/>
                      </a:lnTo>
                      <a:lnTo>
                        <a:pt x="4" y="13"/>
                      </a:lnTo>
                      <a:lnTo>
                        <a:pt x="0" y="13"/>
                      </a:lnTo>
                      <a:lnTo>
                        <a:pt x="6" y="8"/>
                      </a:lnTo>
                      <a:lnTo>
                        <a:pt x="12" y="5"/>
                      </a:lnTo>
                      <a:lnTo>
                        <a:pt x="18" y="3"/>
                      </a:lnTo>
                      <a:lnTo>
                        <a:pt x="23" y="2"/>
                      </a:lnTo>
                      <a:lnTo>
                        <a:pt x="34" y="2"/>
                      </a:lnTo>
                      <a:lnTo>
                        <a:pt x="45" y="3"/>
                      </a:lnTo>
                      <a:lnTo>
                        <a:pt x="58" y="5"/>
                      </a:lnTo>
                      <a:lnTo>
                        <a:pt x="70" y="6"/>
                      </a:lnTo>
                      <a:lnTo>
                        <a:pt x="77" y="6"/>
                      </a:lnTo>
                      <a:lnTo>
                        <a:pt x="83" y="5"/>
                      </a:lnTo>
                      <a:lnTo>
                        <a:pt x="90" y="4"/>
                      </a:lnTo>
                      <a:lnTo>
                        <a:pt x="98" y="0"/>
                      </a:lnTo>
                      <a:lnTo>
                        <a:pt x="98" y="6"/>
                      </a:lnTo>
                      <a:lnTo>
                        <a:pt x="99" y="10"/>
                      </a:lnTo>
                      <a:lnTo>
                        <a:pt x="100" y="14"/>
                      </a:lnTo>
                      <a:lnTo>
                        <a:pt x="102" y="17"/>
                      </a:lnTo>
                      <a:lnTo>
                        <a:pt x="106" y="18"/>
                      </a:lnTo>
                      <a:lnTo>
                        <a:pt x="109" y="20"/>
                      </a:lnTo>
                      <a:lnTo>
                        <a:pt x="112" y="20"/>
                      </a:lnTo>
                      <a:lnTo>
                        <a:pt x="116" y="22"/>
                      </a:lnTo>
                      <a:lnTo>
                        <a:pt x="124" y="22"/>
                      </a:lnTo>
                      <a:lnTo>
                        <a:pt x="132" y="22"/>
                      </a:lnTo>
                      <a:lnTo>
                        <a:pt x="137" y="22"/>
                      </a:lnTo>
                      <a:lnTo>
                        <a:pt x="140" y="22"/>
                      </a:lnTo>
                      <a:lnTo>
                        <a:pt x="144" y="23"/>
                      </a:lnTo>
                      <a:lnTo>
                        <a:pt x="147" y="25"/>
                      </a:lnTo>
                      <a:lnTo>
                        <a:pt x="147" y="37"/>
                      </a:lnTo>
                      <a:lnTo>
                        <a:pt x="147" y="49"/>
                      </a:lnTo>
                      <a:lnTo>
                        <a:pt x="156" y="53"/>
                      </a:lnTo>
                      <a:lnTo>
                        <a:pt x="166" y="55"/>
                      </a:lnTo>
                      <a:lnTo>
                        <a:pt x="169" y="57"/>
                      </a:lnTo>
                      <a:lnTo>
                        <a:pt x="172" y="61"/>
                      </a:lnTo>
                      <a:lnTo>
                        <a:pt x="172" y="66"/>
                      </a:lnTo>
                      <a:lnTo>
                        <a:pt x="171" y="74"/>
                      </a:lnTo>
                      <a:lnTo>
                        <a:pt x="177" y="73"/>
                      </a:lnTo>
                      <a:lnTo>
                        <a:pt x="182" y="72"/>
                      </a:lnTo>
                      <a:lnTo>
                        <a:pt x="186" y="72"/>
                      </a:lnTo>
                      <a:lnTo>
                        <a:pt x="189" y="73"/>
                      </a:lnTo>
                      <a:lnTo>
                        <a:pt x="195" y="76"/>
                      </a:lnTo>
                      <a:lnTo>
                        <a:pt x="198" y="82"/>
                      </a:lnTo>
                      <a:lnTo>
                        <a:pt x="201" y="87"/>
                      </a:lnTo>
                      <a:lnTo>
                        <a:pt x="206" y="93"/>
                      </a:lnTo>
                      <a:lnTo>
                        <a:pt x="209" y="95"/>
                      </a:lnTo>
                      <a:lnTo>
                        <a:pt x="212" y="96"/>
                      </a:lnTo>
                      <a:lnTo>
                        <a:pt x="216" y="97"/>
                      </a:lnTo>
                      <a:lnTo>
                        <a:pt x="220" y="98"/>
                      </a:lnTo>
                      <a:lnTo>
                        <a:pt x="225" y="99"/>
                      </a:lnTo>
                      <a:lnTo>
                        <a:pt x="229" y="102"/>
                      </a:lnTo>
                      <a:lnTo>
                        <a:pt x="234" y="105"/>
                      </a:lnTo>
                      <a:lnTo>
                        <a:pt x="238" y="109"/>
                      </a:lnTo>
                      <a:lnTo>
                        <a:pt x="248" y="122"/>
                      </a:lnTo>
                      <a:lnTo>
                        <a:pt x="259" y="135"/>
                      </a:lnTo>
                      <a:lnTo>
                        <a:pt x="270" y="148"/>
                      </a:lnTo>
                      <a:lnTo>
                        <a:pt x="281" y="160"/>
                      </a:lnTo>
                      <a:lnTo>
                        <a:pt x="288" y="164"/>
                      </a:lnTo>
                      <a:lnTo>
                        <a:pt x="294" y="168"/>
                      </a:lnTo>
                      <a:lnTo>
                        <a:pt x="300" y="171"/>
                      </a:lnTo>
                      <a:lnTo>
                        <a:pt x="306" y="172"/>
                      </a:lnTo>
                      <a:lnTo>
                        <a:pt x="310" y="172"/>
                      </a:lnTo>
                      <a:lnTo>
                        <a:pt x="314" y="173"/>
                      </a:lnTo>
                      <a:lnTo>
                        <a:pt x="317" y="175"/>
                      </a:lnTo>
                      <a:lnTo>
                        <a:pt x="319" y="176"/>
                      </a:lnTo>
                      <a:lnTo>
                        <a:pt x="321" y="181"/>
                      </a:lnTo>
                      <a:lnTo>
                        <a:pt x="323" y="186"/>
                      </a:lnTo>
                      <a:lnTo>
                        <a:pt x="324" y="192"/>
                      </a:lnTo>
                      <a:lnTo>
                        <a:pt x="325" y="198"/>
                      </a:lnTo>
                      <a:lnTo>
                        <a:pt x="327" y="204"/>
                      </a:lnTo>
                      <a:lnTo>
                        <a:pt x="330" y="208"/>
                      </a:lnTo>
                      <a:lnTo>
                        <a:pt x="335" y="211"/>
                      </a:lnTo>
                      <a:lnTo>
                        <a:pt x="339" y="213"/>
                      </a:lnTo>
                      <a:lnTo>
                        <a:pt x="344" y="214"/>
                      </a:lnTo>
                      <a:lnTo>
                        <a:pt x="349" y="215"/>
                      </a:lnTo>
                      <a:lnTo>
                        <a:pt x="359" y="216"/>
                      </a:lnTo>
                      <a:lnTo>
                        <a:pt x="367" y="221"/>
                      </a:lnTo>
                      <a:lnTo>
                        <a:pt x="379" y="232"/>
                      </a:lnTo>
                      <a:lnTo>
                        <a:pt x="392" y="245"/>
                      </a:lnTo>
                      <a:lnTo>
                        <a:pt x="392" y="257"/>
                      </a:lnTo>
                      <a:lnTo>
                        <a:pt x="392" y="270"/>
                      </a:lnTo>
                      <a:lnTo>
                        <a:pt x="404" y="282"/>
                      </a:lnTo>
                      <a:lnTo>
                        <a:pt x="416" y="294"/>
                      </a:lnTo>
                      <a:lnTo>
                        <a:pt x="423" y="304"/>
                      </a:lnTo>
                      <a:lnTo>
                        <a:pt x="429" y="315"/>
                      </a:lnTo>
                      <a:lnTo>
                        <a:pt x="434" y="321"/>
                      </a:lnTo>
                      <a:lnTo>
                        <a:pt x="439" y="325"/>
                      </a:lnTo>
                      <a:lnTo>
                        <a:pt x="445" y="329"/>
                      </a:lnTo>
                      <a:lnTo>
                        <a:pt x="453" y="331"/>
                      </a:lnTo>
                      <a:lnTo>
                        <a:pt x="465" y="342"/>
                      </a:lnTo>
                      <a:lnTo>
                        <a:pt x="477" y="355"/>
                      </a:lnTo>
                      <a:lnTo>
                        <a:pt x="481" y="361"/>
                      </a:lnTo>
                      <a:lnTo>
                        <a:pt x="483" y="370"/>
                      </a:lnTo>
                      <a:lnTo>
                        <a:pt x="485" y="380"/>
                      </a:lnTo>
                      <a:lnTo>
                        <a:pt x="486" y="390"/>
                      </a:lnTo>
                      <a:lnTo>
                        <a:pt x="488" y="400"/>
                      </a:lnTo>
                      <a:lnTo>
                        <a:pt x="491" y="408"/>
                      </a:lnTo>
                      <a:lnTo>
                        <a:pt x="493" y="411"/>
                      </a:lnTo>
                      <a:lnTo>
                        <a:pt x="495" y="414"/>
                      </a:lnTo>
                      <a:lnTo>
                        <a:pt x="498" y="415"/>
                      </a:lnTo>
                      <a:lnTo>
                        <a:pt x="502" y="417"/>
                      </a:lnTo>
                      <a:lnTo>
                        <a:pt x="504" y="417"/>
                      </a:lnTo>
                      <a:lnTo>
                        <a:pt x="506" y="418"/>
                      </a:lnTo>
                      <a:lnTo>
                        <a:pt x="508" y="420"/>
                      </a:lnTo>
                      <a:lnTo>
                        <a:pt x="510" y="422"/>
                      </a:lnTo>
                      <a:lnTo>
                        <a:pt x="513" y="428"/>
                      </a:lnTo>
                      <a:lnTo>
                        <a:pt x="514" y="435"/>
                      </a:lnTo>
                      <a:lnTo>
                        <a:pt x="515" y="451"/>
                      </a:lnTo>
                      <a:lnTo>
                        <a:pt x="514" y="466"/>
                      </a:lnTo>
                      <a:lnTo>
                        <a:pt x="510" y="480"/>
                      </a:lnTo>
                      <a:lnTo>
                        <a:pt x="504" y="492"/>
                      </a:lnTo>
                      <a:lnTo>
                        <a:pt x="504" y="494"/>
                      </a:lnTo>
                      <a:lnTo>
                        <a:pt x="504" y="497"/>
                      </a:lnTo>
                      <a:lnTo>
                        <a:pt x="505" y="499"/>
                      </a:lnTo>
                      <a:lnTo>
                        <a:pt x="507" y="500"/>
                      </a:lnTo>
                      <a:lnTo>
                        <a:pt x="514" y="502"/>
                      </a:lnTo>
                      <a:lnTo>
                        <a:pt x="526" y="502"/>
                      </a:lnTo>
                      <a:lnTo>
                        <a:pt x="525" y="509"/>
                      </a:lnTo>
                      <a:lnTo>
                        <a:pt x="524" y="514"/>
                      </a:lnTo>
                      <a:lnTo>
                        <a:pt x="522" y="518"/>
                      </a:lnTo>
                      <a:lnTo>
                        <a:pt x="518" y="521"/>
                      </a:lnTo>
                      <a:lnTo>
                        <a:pt x="515" y="523"/>
                      </a:lnTo>
                      <a:lnTo>
                        <a:pt x="512" y="525"/>
                      </a:lnTo>
                      <a:lnTo>
                        <a:pt x="507" y="525"/>
                      </a:lnTo>
                      <a:lnTo>
                        <a:pt x="503" y="525"/>
                      </a:lnTo>
                      <a:lnTo>
                        <a:pt x="484" y="519"/>
                      </a:lnTo>
                      <a:lnTo>
                        <a:pt x="465" y="514"/>
                      </a:lnTo>
                      <a:lnTo>
                        <a:pt x="454" y="514"/>
                      </a:lnTo>
                      <a:lnTo>
                        <a:pt x="441" y="516"/>
                      </a:lnTo>
                      <a:lnTo>
                        <a:pt x="434" y="516"/>
                      </a:lnTo>
                      <a:lnTo>
                        <a:pt x="427" y="517"/>
                      </a:lnTo>
                      <a:lnTo>
                        <a:pt x="422" y="516"/>
                      </a:lnTo>
                      <a:lnTo>
                        <a:pt x="416" y="514"/>
                      </a:lnTo>
                      <a:lnTo>
                        <a:pt x="416" y="502"/>
                      </a:lnTo>
                      <a:lnTo>
                        <a:pt x="416" y="490"/>
                      </a:lnTo>
                      <a:lnTo>
                        <a:pt x="404" y="490"/>
                      </a:lnTo>
                      <a:lnTo>
                        <a:pt x="392" y="490"/>
                      </a:lnTo>
                      <a:lnTo>
                        <a:pt x="382" y="478"/>
                      </a:lnTo>
                      <a:lnTo>
                        <a:pt x="367" y="462"/>
                      </a:lnTo>
                      <a:lnTo>
                        <a:pt x="359" y="453"/>
                      </a:lnTo>
                      <a:lnTo>
                        <a:pt x="350" y="447"/>
                      </a:lnTo>
                      <a:lnTo>
                        <a:pt x="346" y="444"/>
                      </a:lnTo>
                      <a:lnTo>
                        <a:pt x="340" y="442"/>
                      </a:lnTo>
                      <a:lnTo>
                        <a:pt x="336" y="441"/>
                      </a:lnTo>
                      <a:lnTo>
                        <a:pt x="330" y="441"/>
                      </a:lnTo>
                      <a:lnTo>
                        <a:pt x="334" y="434"/>
                      </a:lnTo>
                      <a:lnTo>
                        <a:pt x="338" y="430"/>
                      </a:lnTo>
                      <a:lnTo>
                        <a:pt x="339" y="427"/>
                      </a:lnTo>
                      <a:lnTo>
                        <a:pt x="341" y="424"/>
                      </a:lnTo>
                      <a:lnTo>
                        <a:pt x="343" y="421"/>
                      </a:lnTo>
                      <a:lnTo>
                        <a:pt x="343" y="417"/>
                      </a:lnTo>
                      <a:lnTo>
                        <a:pt x="341" y="412"/>
                      </a:lnTo>
                      <a:lnTo>
                        <a:pt x="340" y="410"/>
                      </a:lnTo>
                      <a:lnTo>
                        <a:pt x="338" y="409"/>
                      </a:lnTo>
                      <a:lnTo>
                        <a:pt x="336" y="409"/>
                      </a:lnTo>
                      <a:lnTo>
                        <a:pt x="334" y="410"/>
                      </a:lnTo>
                      <a:lnTo>
                        <a:pt x="333" y="411"/>
                      </a:lnTo>
                      <a:lnTo>
                        <a:pt x="331" y="414"/>
                      </a:lnTo>
                      <a:lnTo>
                        <a:pt x="330" y="417"/>
                      </a:lnTo>
                      <a:lnTo>
                        <a:pt x="328" y="417"/>
                      </a:lnTo>
                      <a:lnTo>
                        <a:pt x="326" y="417"/>
                      </a:lnTo>
                      <a:lnTo>
                        <a:pt x="325" y="415"/>
                      </a:lnTo>
                      <a:lnTo>
                        <a:pt x="324" y="414"/>
                      </a:lnTo>
                      <a:lnTo>
                        <a:pt x="321" y="411"/>
                      </a:lnTo>
                      <a:lnTo>
                        <a:pt x="321" y="408"/>
                      </a:lnTo>
                      <a:lnTo>
                        <a:pt x="321" y="402"/>
                      </a:lnTo>
                      <a:lnTo>
                        <a:pt x="321" y="398"/>
                      </a:lnTo>
                      <a:lnTo>
                        <a:pt x="320" y="394"/>
                      </a:lnTo>
                      <a:lnTo>
                        <a:pt x="318" y="392"/>
                      </a:lnTo>
                      <a:lnTo>
                        <a:pt x="306" y="392"/>
                      </a:lnTo>
                      <a:lnTo>
                        <a:pt x="294" y="392"/>
                      </a:lnTo>
                      <a:lnTo>
                        <a:pt x="284" y="378"/>
                      </a:lnTo>
                      <a:lnTo>
                        <a:pt x="276" y="361"/>
                      </a:lnTo>
                      <a:lnTo>
                        <a:pt x="270" y="354"/>
                      </a:lnTo>
                      <a:lnTo>
                        <a:pt x="264" y="349"/>
                      </a:lnTo>
                      <a:lnTo>
                        <a:pt x="260" y="346"/>
                      </a:lnTo>
                      <a:lnTo>
                        <a:pt x="256" y="344"/>
                      </a:lnTo>
                      <a:lnTo>
                        <a:pt x="250" y="343"/>
                      </a:lnTo>
                      <a:lnTo>
                        <a:pt x="245" y="343"/>
                      </a:lnTo>
                      <a:lnTo>
                        <a:pt x="247" y="334"/>
                      </a:lnTo>
                      <a:lnTo>
                        <a:pt x="248" y="326"/>
                      </a:lnTo>
                      <a:lnTo>
                        <a:pt x="248" y="320"/>
                      </a:lnTo>
                      <a:lnTo>
                        <a:pt x="247" y="313"/>
                      </a:lnTo>
                      <a:lnTo>
                        <a:pt x="246" y="309"/>
                      </a:lnTo>
                      <a:lnTo>
                        <a:pt x="244" y="303"/>
                      </a:lnTo>
                      <a:lnTo>
                        <a:pt x="240" y="300"/>
                      </a:lnTo>
                      <a:lnTo>
                        <a:pt x="238" y="295"/>
                      </a:lnTo>
                      <a:lnTo>
                        <a:pt x="231" y="287"/>
                      </a:lnTo>
                      <a:lnTo>
                        <a:pt x="226" y="280"/>
                      </a:lnTo>
                      <a:lnTo>
                        <a:pt x="224" y="275"/>
                      </a:lnTo>
                      <a:lnTo>
                        <a:pt x="221" y="270"/>
                      </a:lnTo>
                      <a:lnTo>
                        <a:pt x="220" y="264"/>
                      </a:lnTo>
                      <a:lnTo>
                        <a:pt x="220" y="257"/>
                      </a:lnTo>
                      <a:lnTo>
                        <a:pt x="217" y="259"/>
                      </a:lnTo>
                      <a:lnTo>
                        <a:pt x="213" y="260"/>
                      </a:lnTo>
                      <a:lnTo>
                        <a:pt x="212" y="263"/>
                      </a:lnTo>
                      <a:lnTo>
                        <a:pt x="211" y="266"/>
                      </a:lnTo>
                      <a:lnTo>
                        <a:pt x="210" y="274"/>
                      </a:lnTo>
                      <a:lnTo>
                        <a:pt x="208" y="282"/>
                      </a:lnTo>
                      <a:lnTo>
                        <a:pt x="205" y="280"/>
                      </a:lnTo>
                      <a:lnTo>
                        <a:pt x="202" y="276"/>
                      </a:lnTo>
                      <a:lnTo>
                        <a:pt x="200" y="273"/>
                      </a:lnTo>
                      <a:lnTo>
                        <a:pt x="198" y="270"/>
                      </a:lnTo>
                      <a:lnTo>
                        <a:pt x="195" y="262"/>
                      </a:lnTo>
                      <a:lnTo>
                        <a:pt x="193" y="254"/>
                      </a:lnTo>
                      <a:lnTo>
                        <a:pt x="191" y="245"/>
                      </a:lnTo>
                      <a:lnTo>
                        <a:pt x="190" y="236"/>
                      </a:lnTo>
                      <a:lnTo>
                        <a:pt x="188" y="229"/>
                      </a:lnTo>
                      <a:lnTo>
                        <a:pt x="183" y="221"/>
                      </a:lnTo>
                      <a:lnTo>
                        <a:pt x="172" y="207"/>
                      </a:lnTo>
                      <a:lnTo>
                        <a:pt x="159" y="196"/>
                      </a:lnTo>
                      <a:lnTo>
                        <a:pt x="155" y="192"/>
                      </a:lnTo>
                      <a:lnTo>
                        <a:pt x="150" y="187"/>
                      </a:lnTo>
                      <a:lnTo>
                        <a:pt x="147" y="185"/>
                      </a:lnTo>
                      <a:lnTo>
                        <a:pt x="143" y="184"/>
                      </a:lnTo>
                      <a:lnTo>
                        <a:pt x="140" y="183"/>
                      </a:lnTo>
                      <a:lnTo>
                        <a:pt x="134" y="184"/>
                      </a:lnTo>
                      <a:lnTo>
                        <a:pt x="136" y="175"/>
                      </a:lnTo>
                      <a:lnTo>
                        <a:pt x="136" y="167"/>
                      </a:lnTo>
                      <a:lnTo>
                        <a:pt x="134" y="162"/>
                      </a:lnTo>
                      <a:lnTo>
                        <a:pt x="132" y="156"/>
                      </a:lnTo>
                      <a:lnTo>
                        <a:pt x="127" y="146"/>
                      </a:lnTo>
                      <a:lnTo>
                        <a:pt x="122" y="135"/>
                      </a:lnTo>
                      <a:lnTo>
                        <a:pt x="120" y="131"/>
                      </a:lnTo>
                      <a:lnTo>
                        <a:pt x="116" y="126"/>
                      </a:lnTo>
                      <a:lnTo>
                        <a:pt x="111" y="124"/>
                      </a:lnTo>
                      <a:lnTo>
                        <a:pt x="106" y="121"/>
                      </a:lnTo>
                      <a:lnTo>
                        <a:pt x="96" y="116"/>
                      </a:lnTo>
                      <a:lnTo>
                        <a:pt x="86" y="111"/>
                      </a:lnTo>
                      <a:lnTo>
                        <a:pt x="73" y="97"/>
                      </a:lnTo>
                      <a:lnTo>
                        <a:pt x="61" y="86"/>
                      </a:lnTo>
                      <a:lnTo>
                        <a:pt x="60" y="82"/>
                      </a:lnTo>
                      <a:lnTo>
                        <a:pt x="60" y="77"/>
                      </a:lnTo>
                      <a:lnTo>
                        <a:pt x="61" y="73"/>
                      </a:lnTo>
                      <a:lnTo>
                        <a:pt x="62" y="68"/>
                      </a:lnTo>
                      <a:lnTo>
                        <a:pt x="65" y="62"/>
                      </a:lnTo>
                      <a:lnTo>
                        <a:pt x="69" y="56"/>
                      </a:lnTo>
                      <a:lnTo>
                        <a:pt x="70" y="55"/>
                      </a:lnTo>
                      <a:lnTo>
                        <a:pt x="70" y="53"/>
                      </a:lnTo>
                      <a:lnTo>
                        <a:pt x="69" y="53"/>
                      </a:lnTo>
                      <a:lnTo>
                        <a:pt x="62" y="55"/>
                      </a:lnTo>
                      <a:lnTo>
                        <a:pt x="49" y="6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2" name="Freeform 111"/>
                <p:cNvSpPr>
                  <a:spLocks/>
                </p:cNvSpPr>
                <p:nvPr/>
              </p:nvSpPr>
              <p:spPr bwMode="auto">
                <a:xfrm>
                  <a:off x="5162551" y="4576766"/>
                  <a:ext cx="134938" cy="271464"/>
                </a:xfrm>
                <a:custGeom>
                  <a:avLst/>
                  <a:gdLst>
                    <a:gd name="T0" fmla="*/ 296 w 338"/>
                    <a:gd name="T1" fmla="*/ 8 h 686"/>
                    <a:gd name="T2" fmla="*/ 328 w 338"/>
                    <a:gd name="T3" fmla="*/ 25 h 686"/>
                    <a:gd name="T4" fmla="*/ 332 w 338"/>
                    <a:gd name="T5" fmla="*/ 97 h 686"/>
                    <a:gd name="T6" fmla="*/ 338 w 338"/>
                    <a:gd name="T7" fmla="*/ 173 h 686"/>
                    <a:gd name="T8" fmla="*/ 329 w 338"/>
                    <a:gd name="T9" fmla="*/ 206 h 686"/>
                    <a:gd name="T10" fmla="*/ 312 w 338"/>
                    <a:gd name="T11" fmla="*/ 227 h 686"/>
                    <a:gd name="T12" fmla="*/ 303 w 338"/>
                    <a:gd name="T13" fmla="*/ 290 h 686"/>
                    <a:gd name="T14" fmla="*/ 288 w 338"/>
                    <a:gd name="T15" fmla="*/ 361 h 686"/>
                    <a:gd name="T16" fmla="*/ 265 w 338"/>
                    <a:gd name="T17" fmla="*/ 425 h 686"/>
                    <a:gd name="T18" fmla="*/ 250 w 338"/>
                    <a:gd name="T19" fmla="*/ 440 h 686"/>
                    <a:gd name="T20" fmla="*/ 246 w 338"/>
                    <a:gd name="T21" fmla="*/ 472 h 686"/>
                    <a:gd name="T22" fmla="*/ 234 w 338"/>
                    <a:gd name="T23" fmla="*/ 527 h 686"/>
                    <a:gd name="T24" fmla="*/ 206 w 338"/>
                    <a:gd name="T25" fmla="*/ 559 h 686"/>
                    <a:gd name="T26" fmla="*/ 203 w 338"/>
                    <a:gd name="T27" fmla="*/ 594 h 686"/>
                    <a:gd name="T28" fmla="*/ 194 w 338"/>
                    <a:gd name="T29" fmla="*/ 627 h 686"/>
                    <a:gd name="T30" fmla="*/ 185 w 338"/>
                    <a:gd name="T31" fmla="*/ 632 h 686"/>
                    <a:gd name="T32" fmla="*/ 173 w 338"/>
                    <a:gd name="T33" fmla="*/ 657 h 686"/>
                    <a:gd name="T34" fmla="*/ 160 w 338"/>
                    <a:gd name="T35" fmla="*/ 677 h 686"/>
                    <a:gd name="T36" fmla="*/ 101 w 338"/>
                    <a:gd name="T37" fmla="*/ 686 h 686"/>
                    <a:gd name="T38" fmla="*/ 50 w 338"/>
                    <a:gd name="T39" fmla="*/ 680 h 686"/>
                    <a:gd name="T40" fmla="*/ 45 w 338"/>
                    <a:gd name="T41" fmla="*/ 662 h 686"/>
                    <a:gd name="T42" fmla="*/ 35 w 338"/>
                    <a:gd name="T43" fmla="*/ 640 h 686"/>
                    <a:gd name="T44" fmla="*/ 34 w 338"/>
                    <a:gd name="T45" fmla="*/ 623 h 686"/>
                    <a:gd name="T46" fmla="*/ 26 w 338"/>
                    <a:gd name="T47" fmla="*/ 607 h 686"/>
                    <a:gd name="T48" fmla="*/ 12 w 338"/>
                    <a:gd name="T49" fmla="*/ 599 h 686"/>
                    <a:gd name="T50" fmla="*/ 2 w 338"/>
                    <a:gd name="T51" fmla="*/ 591 h 686"/>
                    <a:gd name="T52" fmla="*/ 0 w 338"/>
                    <a:gd name="T53" fmla="*/ 550 h 686"/>
                    <a:gd name="T54" fmla="*/ 5 w 338"/>
                    <a:gd name="T55" fmla="*/ 530 h 686"/>
                    <a:gd name="T56" fmla="*/ 13 w 338"/>
                    <a:gd name="T57" fmla="*/ 522 h 686"/>
                    <a:gd name="T58" fmla="*/ 3 w 338"/>
                    <a:gd name="T59" fmla="*/ 514 h 686"/>
                    <a:gd name="T60" fmla="*/ 8 w 338"/>
                    <a:gd name="T61" fmla="*/ 493 h 686"/>
                    <a:gd name="T62" fmla="*/ 25 w 338"/>
                    <a:gd name="T63" fmla="*/ 452 h 686"/>
                    <a:gd name="T64" fmla="*/ 50 w 338"/>
                    <a:gd name="T65" fmla="*/ 404 h 686"/>
                    <a:gd name="T66" fmla="*/ 52 w 338"/>
                    <a:gd name="T67" fmla="*/ 360 h 686"/>
                    <a:gd name="T68" fmla="*/ 67 w 338"/>
                    <a:gd name="T69" fmla="*/ 361 h 686"/>
                    <a:gd name="T70" fmla="*/ 74 w 338"/>
                    <a:gd name="T71" fmla="*/ 355 h 686"/>
                    <a:gd name="T72" fmla="*/ 59 w 338"/>
                    <a:gd name="T73" fmla="*/ 343 h 686"/>
                    <a:gd name="T74" fmla="*/ 50 w 338"/>
                    <a:gd name="T75" fmla="*/ 334 h 686"/>
                    <a:gd name="T76" fmla="*/ 49 w 338"/>
                    <a:gd name="T77" fmla="*/ 275 h 686"/>
                    <a:gd name="T78" fmla="*/ 66 w 338"/>
                    <a:gd name="T79" fmla="*/ 255 h 686"/>
                    <a:gd name="T80" fmla="*/ 74 w 338"/>
                    <a:gd name="T81" fmla="*/ 238 h 686"/>
                    <a:gd name="T82" fmla="*/ 86 w 338"/>
                    <a:gd name="T83" fmla="*/ 234 h 686"/>
                    <a:gd name="T84" fmla="*/ 104 w 338"/>
                    <a:gd name="T85" fmla="*/ 215 h 686"/>
                    <a:gd name="T86" fmla="*/ 155 w 338"/>
                    <a:gd name="T87" fmla="*/ 196 h 686"/>
                    <a:gd name="T88" fmla="*/ 171 w 338"/>
                    <a:gd name="T89" fmla="*/ 180 h 686"/>
                    <a:gd name="T90" fmla="*/ 178 w 338"/>
                    <a:gd name="T91" fmla="*/ 158 h 686"/>
                    <a:gd name="T92" fmla="*/ 195 w 338"/>
                    <a:gd name="T93" fmla="*/ 166 h 686"/>
                    <a:gd name="T94" fmla="*/ 206 w 338"/>
                    <a:gd name="T95" fmla="*/ 158 h 686"/>
                    <a:gd name="T96" fmla="*/ 215 w 338"/>
                    <a:gd name="T97" fmla="*/ 124 h 686"/>
                    <a:gd name="T98" fmla="*/ 227 w 338"/>
                    <a:gd name="T99" fmla="*/ 100 h 686"/>
                    <a:gd name="T100" fmla="*/ 243 w 338"/>
                    <a:gd name="T101" fmla="*/ 90 h 686"/>
                    <a:gd name="T102" fmla="*/ 251 w 338"/>
                    <a:gd name="T103" fmla="*/ 65 h 686"/>
                    <a:gd name="T104" fmla="*/ 264 w 338"/>
                    <a:gd name="T105" fmla="*/ 81 h 686"/>
                    <a:gd name="T106" fmla="*/ 278 w 338"/>
                    <a:gd name="T107" fmla="*/ 61 h 686"/>
                    <a:gd name="T108" fmla="*/ 278 w 338"/>
                    <a:gd name="T109" fmla="*/ 31 h 686"/>
                    <a:gd name="T110" fmla="*/ 279 w 338"/>
                    <a:gd name="T111" fmla="*/ 4 h 68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8"/>
                    <a:gd name="T169" fmla="*/ 0 h 686"/>
                    <a:gd name="T170" fmla="*/ 338 w 338"/>
                    <a:gd name="T171" fmla="*/ 686 h 68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8" h="686">
                      <a:moveTo>
                        <a:pt x="282" y="0"/>
                      </a:moveTo>
                      <a:lnTo>
                        <a:pt x="286" y="4"/>
                      </a:lnTo>
                      <a:lnTo>
                        <a:pt x="291" y="6"/>
                      </a:lnTo>
                      <a:lnTo>
                        <a:pt x="296" y="8"/>
                      </a:lnTo>
                      <a:lnTo>
                        <a:pt x="302" y="10"/>
                      </a:lnTo>
                      <a:lnTo>
                        <a:pt x="315" y="11"/>
                      </a:lnTo>
                      <a:lnTo>
                        <a:pt x="331" y="12"/>
                      </a:lnTo>
                      <a:lnTo>
                        <a:pt x="328" y="25"/>
                      </a:lnTo>
                      <a:lnTo>
                        <a:pt x="327" y="37"/>
                      </a:lnTo>
                      <a:lnTo>
                        <a:pt x="327" y="51"/>
                      </a:lnTo>
                      <a:lnTo>
                        <a:pt x="328" y="66"/>
                      </a:lnTo>
                      <a:lnTo>
                        <a:pt x="332" y="97"/>
                      </a:lnTo>
                      <a:lnTo>
                        <a:pt x="335" y="128"/>
                      </a:lnTo>
                      <a:lnTo>
                        <a:pt x="338" y="143"/>
                      </a:lnTo>
                      <a:lnTo>
                        <a:pt x="338" y="158"/>
                      </a:lnTo>
                      <a:lnTo>
                        <a:pt x="338" y="173"/>
                      </a:lnTo>
                      <a:lnTo>
                        <a:pt x="335" y="187"/>
                      </a:lnTo>
                      <a:lnTo>
                        <a:pt x="333" y="194"/>
                      </a:lnTo>
                      <a:lnTo>
                        <a:pt x="331" y="199"/>
                      </a:lnTo>
                      <a:lnTo>
                        <a:pt x="329" y="206"/>
                      </a:lnTo>
                      <a:lnTo>
                        <a:pt x="325" y="212"/>
                      </a:lnTo>
                      <a:lnTo>
                        <a:pt x="322" y="217"/>
                      </a:lnTo>
                      <a:lnTo>
                        <a:pt x="318" y="223"/>
                      </a:lnTo>
                      <a:lnTo>
                        <a:pt x="312" y="227"/>
                      </a:lnTo>
                      <a:lnTo>
                        <a:pt x="306" y="233"/>
                      </a:lnTo>
                      <a:lnTo>
                        <a:pt x="306" y="253"/>
                      </a:lnTo>
                      <a:lnTo>
                        <a:pt x="305" y="272"/>
                      </a:lnTo>
                      <a:lnTo>
                        <a:pt x="303" y="290"/>
                      </a:lnTo>
                      <a:lnTo>
                        <a:pt x="301" y="307"/>
                      </a:lnTo>
                      <a:lnTo>
                        <a:pt x="298" y="325"/>
                      </a:lnTo>
                      <a:lnTo>
                        <a:pt x="293" y="343"/>
                      </a:lnTo>
                      <a:lnTo>
                        <a:pt x="288" y="361"/>
                      </a:lnTo>
                      <a:lnTo>
                        <a:pt x="282" y="380"/>
                      </a:lnTo>
                      <a:lnTo>
                        <a:pt x="276" y="397"/>
                      </a:lnTo>
                      <a:lnTo>
                        <a:pt x="270" y="416"/>
                      </a:lnTo>
                      <a:lnTo>
                        <a:pt x="265" y="425"/>
                      </a:lnTo>
                      <a:lnTo>
                        <a:pt x="260" y="432"/>
                      </a:lnTo>
                      <a:lnTo>
                        <a:pt x="256" y="435"/>
                      </a:lnTo>
                      <a:lnTo>
                        <a:pt x="253" y="438"/>
                      </a:lnTo>
                      <a:lnTo>
                        <a:pt x="250" y="440"/>
                      </a:lnTo>
                      <a:lnTo>
                        <a:pt x="245" y="441"/>
                      </a:lnTo>
                      <a:lnTo>
                        <a:pt x="247" y="452"/>
                      </a:lnTo>
                      <a:lnTo>
                        <a:pt x="247" y="462"/>
                      </a:lnTo>
                      <a:lnTo>
                        <a:pt x="246" y="472"/>
                      </a:lnTo>
                      <a:lnTo>
                        <a:pt x="244" y="481"/>
                      </a:lnTo>
                      <a:lnTo>
                        <a:pt x="239" y="498"/>
                      </a:lnTo>
                      <a:lnTo>
                        <a:pt x="233" y="514"/>
                      </a:lnTo>
                      <a:lnTo>
                        <a:pt x="234" y="527"/>
                      </a:lnTo>
                      <a:lnTo>
                        <a:pt x="233" y="538"/>
                      </a:lnTo>
                      <a:lnTo>
                        <a:pt x="221" y="544"/>
                      </a:lnTo>
                      <a:lnTo>
                        <a:pt x="209" y="550"/>
                      </a:lnTo>
                      <a:lnTo>
                        <a:pt x="206" y="559"/>
                      </a:lnTo>
                      <a:lnTo>
                        <a:pt x="205" y="568"/>
                      </a:lnTo>
                      <a:lnTo>
                        <a:pt x="204" y="577"/>
                      </a:lnTo>
                      <a:lnTo>
                        <a:pt x="203" y="585"/>
                      </a:lnTo>
                      <a:lnTo>
                        <a:pt x="203" y="594"/>
                      </a:lnTo>
                      <a:lnTo>
                        <a:pt x="202" y="604"/>
                      </a:lnTo>
                      <a:lnTo>
                        <a:pt x="200" y="614"/>
                      </a:lnTo>
                      <a:lnTo>
                        <a:pt x="196" y="624"/>
                      </a:lnTo>
                      <a:lnTo>
                        <a:pt x="194" y="627"/>
                      </a:lnTo>
                      <a:lnTo>
                        <a:pt x="190" y="627"/>
                      </a:lnTo>
                      <a:lnTo>
                        <a:pt x="187" y="628"/>
                      </a:lnTo>
                      <a:lnTo>
                        <a:pt x="186" y="630"/>
                      </a:lnTo>
                      <a:lnTo>
                        <a:pt x="185" y="632"/>
                      </a:lnTo>
                      <a:lnTo>
                        <a:pt x="184" y="636"/>
                      </a:lnTo>
                      <a:lnTo>
                        <a:pt x="181" y="643"/>
                      </a:lnTo>
                      <a:lnTo>
                        <a:pt x="176" y="652"/>
                      </a:lnTo>
                      <a:lnTo>
                        <a:pt x="173" y="657"/>
                      </a:lnTo>
                      <a:lnTo>
                        <a:pt x="172" y="661"/>
                      </a:lnTo>
                      <a:lnTo>
                        <a:pt x="171" y="667"/>
                      </a:lnTo>
                      <a:lnTo>
                        <a:pt x="172" y="672"/>
                      </a:lnTo>
                      <a:lnTo>
                        <a:pt x="160" y="677"/>
                      </a:lnTo>
                      <a:lnTo>
                        <a:pt x="146" y="680"/>
                      </a:lnTo>
                      <a:lnTo>
                        <a:pt x="132" y="682"/>
                      </a:lnTo>
                      <a:lnTo>
                        <a:pt x="116" y="685"/>
                      </a:lnTo>
                      <a:lnTo>
                        <a:pt x="101" y="686"/>
                      </a:lnTo>
                      <a:lnTo>
                        <a:pt x="84" y="686"/>
                      </a:lnTo>
                      <a:lnTo>
                        <a:pt x="67" y="686"/>
                      </a:lnTo>
                      <a:lnTo>
                        <a:pt x="49" y="685"/>
                      </a:lnTo>
                      <a:lnTo>
                        <a:pt x="50" y="680"/>
                      </a:lnTo>
                      <a:lnTo>
                        <a:pt x="50" y="676"/>
                      </a:lnTo>
                      <a:lnTo>
                        <a:pt x="49" y="671"/>
                      </a:lnTo>
                      <a:lnTo>
                        <a:pt x="48" y="668"/>
                      </a:lnTo>
                      <a:lnTo>
                        <a:pt x="45" y="662"/>
                      </a:lnTo>
                      <a:lnTo>
                        <a:pt x="42" y="657"/>
                      </a:lnTo>
                      <a:lnTo>
                        <a:pt x="38" y="651"/>
                      </a:lnTo>
                      <a:lnTo>
                        <a:pt x="36" y="643"/>
                      </a:lnTo>
                      <a:lnTo>
                        <a:pt x="35" y="640"/>
                      </a:lnTo>
                      <a:lnTo>
                        <a:pt x="35" y="636"/>
                      </a:lnTo>
                      <a:lnTo>
                        <a:pt x="36" y="630"/>
                      </a:lnTo>
                      <a:lnTo>
                        <a:pt x="37" y="624"/>
                      </a:lnTo>
                      <a:lnTo>
                        <a:pt x="34" y="623"/>
                      </a:lnTo>
                      <a:lnTo>
                        <a:pt x="30" y="621"/>
                      </a:lnTo>
                      <a:lnTo>
                        <a:pt x="29" y="619"/>
                      </a:lnTo>
                      <a:lnTo>
                        <a:pt x="27" y="616"/>
                      </a:lnTo>
                      <a:lnTo>
                        <a:pt x="26" y="607"/>
                      </a:lnTo>
                      <a:lnTo>
                        <a:pt x="25" y="599"/>
                      </a:lnTo>
                      <a:lnTo>
                        <a:pt x="20" y="600"/>
                      </a:lnTo>
                      <a:lnTo>
                        <a:pt x="16" y="600"/>
                      </a:lnTo>
                      <a:lnTo>
                        <a:pt x="12" y="599"/>
                      </a:lnTo>
                      <a:lnTo>
                        <a:pt x="8" y="598"/>
                      </a:lnTo>
                      <a:lnTo>
                        <a:pt x="6" y="596"/>
                      </a:lnTo>
                      <a:lnTo>
                        <a:pt x="4" y="593"/>
                      </a:lnTo>
                      <a:lnTo>
                        <a:pt x="2" y="591"/>
                      </a:lnTo>
                      <a:lnTo>
                        <a:pt x="0" y="588"/>
                      </a:lnTo>
                      <a:lnTo>
                        <a:pt x="0" y="575"/>
                      </a:lnTo>
                      <a:lnTo>
                        <a:pt x="0" y="562"/>
                      </a:lnTo>
                      <a:lnTo>
                        <a:pt x="0" y="550"/>
                      </a:lnTo>
                      <a:lnTo>
                        <a:pt x="0" y="538"/>
                      </a:lnTo>
                      <a:lnTo>
                        <a:pt x="2" y="534"/>
                      </a:lnTo>
                      <a:lnTo>
                        <a:pt x="3" y="532"/>
                      </a:lnTo>
                      <a:lnTo>
                        <a:pt x="5" y="530"/>
                      </a:lnTo>
                      <a:lnTo>
                        <a:pt x="7" y="529"/>
                      </a:lnTo>
                      <a:lnTo>
                        <a:pt x="10" y="528"/>
                      </a:lnTo>
                      <a:lnTo>
                        <a:pt x="13" y="525"/>
                      </a:lnTo>
                      <a:lnTo>
                        <a:pt x="13" y="522"/>
                      </a:lnTo>
                      <a:lnTo>
                        <a:pt x="12" y="520"/>
                      </a:lnTo>
                      <a:lnTo>
                        <a:pt x="9" y="518"/>
                      </a:lnTo>
                      <a:lnTo>
                        <a:pt x="7" y="515"/>
                      </a:lnTo>
                      <a:lnTo>
                        <a:pt x="3" y="514"/>
                      </a:lnTo>
                      <a:lnTo>
                        <a:pt x="0" y="514"/>
                      </a:lnTo>
                      <a:lnTo>
                        <a:pt x="3" y="506"/>
                      </a:lnTo>
                      <a:lnTo>
                        <a:pt x="5" y="500"/>
                      </a:lnTo>
                      <a:lnTo>
                        <a:pt x="8" y="493"/>
                      </a:lnTo>
                      <a:lnTo>
                        <a:pt x="12" y="486"/>
                      </a:lnTo>
                      <a:lnTo>
                        <a:pt x="19" y="475"/>
                      </a:lnTo>
                      <a:lnTo>
                        <a:pt x="25" y="464"/>
                      </a:lnTo>
                      <a:lnTo>
                        <a:pt x="25" y="452"/>
                      </a:lnTo>
                      <a:lnTo>
                        <a:pt x="25" y="441"/>
                      </a:lnTo>
                      <a:lnTo>
                        <a:pt x="38" y="434"/>
                      </a:lnTo>
                      <a:lnTo>
                        <a:pt x="49" y="429"/>
                      </a:lnTo>
                      <a:lnTo>
                        <a:pt x="50" y="404"/>
                      </a:lnTo>
                      <a:lnTo>
                        <a:pt x="49" y="375"/>
                      </a:lnTo>
                      <a:lnTo>
                        <a:pt x="49" y="369"/>
                      </a:lnTo>
                      <a:lnTo>
                        <a:pt x="50" y="363"/>
                      </a:lnTo>
                      <a:lnTo>
                        <a:pt x="52" y="360"/>
                      </a:lnTo>
                      <a:lnTo>
                        <a:pt x="54" y="356"/>
                      </a:lnTo>
                      <a:lnTo>
                        <a:pt x="57" y="356"/>
                      </a:lnTo>
                      <a:lnTo>
                        <a:pt x="62" y="357"/>
                      </a:lnTo>
                      <a:lnTo>
                        <a:pt x="67" y="361"/>
                      </a:lnTo>
                      <a:lnTo>
                        <a:pt x="74" y="366"/>
                      </a:lnTo>
                      <a:lnTo>
                        <a:pt x="75" y="362"/>
                      </a:lnTo>
                      <a:lnTo>
                        <a:pt x="75" y="358"/>
                      </a:lnTo>
                      <a:lnTo>
                        <a:pt x="74" y="355"/>
                      </a:lnTo>
                      <a:lnTo>
                        <a:pt x="73" y="353"/>
                      </a:lnTo>
                      <a:lnTo>
                        <a:pt x="69" y="348"/>
                      </a:lnTo>
                      <a:lnTo>
                        <a:pt x="65" y="345"/>
                      </a:lnTo>
                      <a:lnTo>
                        <a:pt x="59" y="343"/>
                      </a:lnTo>
                      <a:lnTo>
                        <a:pt x="55" y="341"/>
                      </a:lnTo>
                      <a:lnTo>
                        <a:pt x="53" y="338"/>
                      </a:lnTo>
                      <a:lnTo>
                        <a:pt x="52" y="336"/>
                      </a:lnTo>
                      <a:lnTo>
                        <a:pt x="50" y="334"/>
                      </a:lnTo>
                      <a:lnTo>
                        <a:pt x="49" y="331"/>
                      </a:lnTo>
                      <a:lnTo>
                        <a:pt x="49" y="312"/>
                      </a:lnTo>
                      <a:lnTo>
                        <a:pt x="49" y="294"/>
                      </a:lnTo>
                      <a:lnTo>
                        <a:pt x="49" y="275"/>
                      </a:lnTo>
                      <a:lnTo>
                        <a:pt x="49" y="257"/>
                      </a:lnTo>
                      <a:lnTo>
                        <a:pt x="56" y="257"/>
                      </a:lnTo>
                      <a:lnTo>
                        <a:pt x="62" y="257"/>
                      </a:lnTo>
                      <a:lnTo>
                        <a:pt x="66" y="255"/>
                      </a:lnTo>
                      <a:lnTo>
                        <a:pt x="69" y="252"/>
                      </a:lnTo>
                      <a:lnTo>
                        <a:pt x="71" y="248"/>
                      </a:lnTo>
                      <a:lnTo>
                        <a:pt x="73" y="243"/>
                      </a:lnTo>
                      <a:lnTo>
                        <a:pt x="74" y="238"/>
                      </a:lnTo>
                      <a:lnTo>
                        <a:pt x="74" y="233"/>
                      </a:lnTo>
                      <a:lnTo>
                        <a:pt x="78" y="234"/>
                      </a:lnTo>
                      <a:lnTo>
                        <a:pt x="83" y="234"/>
                      </a:lnTo>
                      <a:lnTo>
                        <a:pt x="86" y="234"/>
                      </a:lnTo>
                      <a:lnTo>
                        <a:pt x="88" y="233"/>
                      </a:lnTo>
                      <a:lnTo>
                        <a:pt x="94" y="229"/>
                      </a:lnTo>
                      <a:lnTo>
                        <a:pt x="97" y="225"/>
                      </a:lnTo>
                      <a:lnTo>
                        <a:pt x="104" y="215"/>
                      </a:lnTo>
                      <a:lnTo>
                        <a:pt x="111" y="208"/>
                      </a:lnTo>
                      <a:lnTo>
                        <a:pt x="128" y="204"/>
                      </a:lnTo>
                      <a:lnTo>
                        <a:pt x="150" y="198"/>
                      </a:lnTo>
                      <a:lnTo>
                        <a:pt x="155" y="196"/>
                      </a:lnTo>
                      <a:lnTo>
                        <a:pt x="161" y="194"/>
                      </a:lnTo>
                      <a:lnTo>
                        <a:pt x="164" y="190"/>
                      </a:lnTo>
                      <a:lnTo>
                        <a:pt x="167" y="186"/>
                      </a:lnTo>
                      <a:lnTo>
                        <a:pt x="171" y="180"/>
                      </a:lnTo>
                      <a:lnTo>
                        <a:pt x="172" y="175"/>
                      </a:lnTo>
                      <a:lnTo>
                        <a:pt x="173" y="167"/>
                      </a:lnTo>
                      <a:lnTo>
                        <a:pt x="172" y="159"/>
                      </a:lnTo>
                      <a:lnTo>
                        <a:pt x="178" y="158"/>
                      </a:lnTo>
                      <a:lnTo>
                        <a:pt x="184" y="159"/>
                      </a:lnTo>
                      <a:lnTo>
                        <a:pt x="188" y="162"/>
                      </a:lnTo>
                      <a:lnTo>
                        <a:pt x="192" y="164"/>
                      </a:lnTo>
                      <a:lnTo>
                        <a:pt x="195" y="166"/>
                      </a:lnTo>
                      <a:lnTo>
                        <a:pt x="199" y="168"/>
                      </a:lnTo>
                      <a:lnTo>
                        <a:pt x="203" y="170"/>
                      </a:lnTo>
                      <a:lnTo>
                        <a:pt x="209" y="172"/>
                      </a:lnTo>
                      <a:lnTo>
                        <a:pt x="206" y="158"/>
                      </a:lnTo>
                      <a:lnTo>
                        <a:pt x="206" y="148"/>
                      </a:lnTo>
                      <a:lnTo>
                        <a:pt x="209" y="139"/>
                      </a:lnTo>
                      <a:lnTo>
                        <a:pt x="212" y="132"/>
                      </a:lnTo>
                      <a:lnTo>
                        <a:pt x="215" y="124"/>
                      </a:lnTo>
                      <a:lnTo>
                        <a:pt x="217" y="116"/>
                      </a:lnTo>
                      <a:lnTo>
                        <a:pt x="220" y="108"/>
                      </a:lnTo>
                      <a:lnTo>
                        <a:pt x="221" y="98"/>
                      </a:lnTo>
                      <a:lnTo>
                        <a:pt x="227" y="100"/>
                      </a:lnTo>
                      <a:lnTo>
                        <a:pt x="233" y="100"/>
                      </a:lnTo>
                      <a:lnTo>
                        <a:pt x="237" y="98"/>
                      </a:lnTo>
                      <a:lnTo>
                        <a:pt x="241" y="95"/>
                      </a:lnTo>
                      <a:lnTo>
                        <a:pt x="243" y="90"/>
                      </a:lnTo>
                      <a:lnTo>
                        <a:pt x="245" y="85"/>
                      </a:lnTo>
                      <a:lnTo>
                        <a:pt x="247" y="79"/>
                      </a:lnTo>
                      <a:lnTo>
                        <a:pt x="249" y="74"/>
                      </a:lnTo>
                      <a:lnTo>
                        <a:pt x="251" y="65"/>
                      </a:lnTo>
                      <a:lnTo>
                        <a:pt x="252" y="61"/>
                      </a:lnTo>
                      <a:lnTo>
                        <a:pt x="254" y="68"/>
                      </a:lnTo>
                      <a:lnTo>
                        <a:pt x="258" y="86"/>
                      </a:lnTo>
                      <a:lnTo>
                        <a:pt x="264" y="81"/>
                      </a:lnTo>
                      <a:lnTo>
                        <a:pt x="270" y="78"/>
                      </a:lnTo>
                      <a:lnTo>
                        <a:pt x="274" y="73"/>
                      </a:lnTo>
                      <a:lnTo>
                        <a:pt x="276" y="67"/>
                      </a:lnTo>
                      <a:lnTo>
                        <a:pt x="278" y="61"/>
                      </a:lnTo>
                      <a:lnTo>
                        <a:pt x="279" y="56"/>
                      </a:lnTo>
                      <a:lnTo>
                        <a:pt x="279" y="49"/>
                      </a:lnTo>
                      <a:lnTo>
                        <a:pt x="279" y="44"/>
                      </a:lnTo>
                      <a:lnTo>
                        <a:pt x="278" y="31"/>
                      </a:lnTo>
                      <a:lnTo>
                        <a:pt x="276" y="19"/>
                      </a:lnTo>
                      <a:lnTo>
                        <a:pt x="276" y="14"/>
                      </a:lnTo>
                      <a:lnTo>
                        <a:pt x="278" y="8"/>
                      </a:lnTo>
                      <a:lnTo>
                        <a:pt x="279" y="4"/>
                      </a:lnTo>
                      <a:lnTo>
                        <a:pt x="28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3" name="Freeform 112"/>
                <p:cNvSpPr>
                  <a:spLocks/>
                </p:cNvSpPr>
                <p:nvPr/>
              </p:nvSpPr>
              <p:spPr bwMode="auto">
                <a:xfrm>
                  <a:off x="6546850" y="4570413"/>
                  <a:ext cx="796925" cy="577850"/>
                </a:xfrm>
                <a:custGeom>
                  <a:avLst/>
                  <a:gdLst>
                    <a:gd name="T0" fmla="*/ 1123 w 2009"/>
                    <a:gd name="T1" fmla="*/ 121 h 1455"/>
                    <a:gd name="T2" fmla="*/ 1166 w 2009"/>
                    <a:gd name="T3" fmla="*/ 196 h 1455"/>
                    <a:gd name="T4" fmla="*/ 1287 w 2009"/>
                    <a:gd name="T5" fmla="*/ 280 h 1455"/>
                    <a:gd name="T6" fmla="*/ 1369 w 2009"/>
                    <a:gd name="T7" fmla="*/ 256 h 1455"/>
                    <a:gd name="T8" fmla="*/ 1399 w 2009"/>
                    <a:gd name="T9" fmla="*/ 219 h 1455"/>
                    <a:gd name="T10" fmla="*/ 1412 w 2009"/>
                    <a:gd name="T11" fmla="*/ 161 h 1455"/>
                    <a:gd name="T12" fmla="*/ 1452 w 2009"/>
                    <a:gd name="T13" fmla="*/ 39 h 1455"/>
                    <a:gd name="T14" fmla="*/ 1480 w 2009"/>
                    <a:gd name="T15" fmla="*/ 46 h 1455"/>
                    <a:gd name="T16" fmla="*/ 1562 w 2009"/>
                    <a:gd name="T17" fmla="*/ 166 h 1455"/>
                    <a:gd name="T18" fmla="*/ 1605 w 2009"/>
                    <a:gd name="T19" fmla="*/ 233 h 1455"/>
                    <a:gd name="T20" fmla="*/ 1645 w 2009"/>
                    <a:gd name="T21" fmla="*/ 325 h 1455"/>
                    <a:gd name="T22" fmla="*/ 1667 w 2009"/>
                    <a:gd name="T23" fmla="*/ 374 h 1455"/>
                    <a:gd name="T24" fmla="*/ 1739 w 2009"/>
                    <a:gd name="T25" fmla="*/ 438 h 1455"/>
                    <a:gd name="T26" fmla="*/ 1808 w 2009"/>
                    <a:gd name="T27" fmla="*/ 514 h 1455"/>
                    <a:gd name="T28" fmla="*/ 1910 w 2009"/>
                    <a:gd name="T29" fmla="*/ 649 h 1455"/>
                    <a:gd name="T30" fmla="*/ 1957 w 2009"/>
                    <a:gd name="T31" fmla="*/ 702 h 1455"/>
                    <a:gd name="T32" fmla="*/ 1988 w 2009"/>
                    <a:gd name="T33" fmla="*/ 806 h 1455"/>
                    <a:gd name="T34" fmla="*/ 1982 w 2009"/>
                    <a:gd name="T35" fmla="*/ 1003 h 1455"/>
                    <a:gd name="T36" fmla="*/ 1952 w 2009"/>
                    <a:gd name="T37" fmla="*/ 1082 h 1455"/>
                    <a:gd name="T38" fmla="*/ 1914 w 2009"/>
                    <a:gd name="T39" fmla="*/ 1151 h 1455"/>
                    <a:gd name="T40" fmla="*/ 1872 w 2009"/>
                    <a:gd name="T41" fmla="*/ 1231 h 1455"/>
                    <a:gd name="T42" fmla="*/ 1817 w 2009"/>
                    <a:gd name="T43" fmla="*/ 1343 h 1455"/>
                    <a:gd name="T44" fmla="*/ 1690 w 2009"/>
                    <a:gd name="T45" fmla="*/ 1431 h 1455"/>
                    <a:gd name="T46" fmla="*/ 1576 w 2009"/>
                    <a:gd name="T47" fmla="*/ 1405 h 1455"/>
                    <a:gd name="T48" fmla="*/ 1499 w 2009"/>
                    <a:gd name="T49" fmla="*/ 1440 h 1455"/>
                    <a:gd name="T50" fmla="*/ 1345 w 2009"/>
                    <a:gd name="T51" fmla="*/ 1376 h 1455"/>
                    <a:gd name="T52" fmla="*/ 1304 w 2009"/>
                    <a:gd name="T53" fmla="*/ 1292 h 1455"/>
                    <a:gd name="T54" fmla="*/ 1244 w 2009"/>
                    <a:gd name="T55" fmla="*/ 1266 h 1455"/>
                    <a:gd name="T56" fmla="*/ 1211 w 2009"/>
                    <a:gd name="T57" fmla="*/ 1154 h 1455"/>
                    <a:gd name="T58" fmla="*/ 1100 w 2009"/>
                    <a:gd name="T59" fmla="*/ 1199 h 1455"/>
                    <a:gd name="T60" fmla="*/ 1040 w 2009"/>
                    <a:gd name="T61" fmla="*/ 1107 h 1455"/>
                    <a:gd name="T62" fmla="*/ 988 w 2009"/>
                    <a:gd name="T63" fmla="*/ 1070 h 1455"/>
                    <a:gd name="T64" fmla="*/ 731 w 2009"/>
                    <a:gd name="T65" fmla="*/ 1054 h 1455"/>
                    <a:gd name="T66" fmla="*/ 643 w 2009"/>
                    <a:gd name="T67" fmla="*/ 1089 h 1455"/>
                    <a:gd name="T68" fmla="*/ 580 w 2009"/>
                    <a:gd name="T69" fmla="*/ 1106 h 1455"/>
                    <a:gd name="T70" fmla="*/ 547 w 2009"/>
                    <a:gd name="T71" fmla="*/ 1135 h 1455"/>
                    <a:gd name="T72" fmla="*/ 485 w 2009"/>
                    <a:gd name="T73" fmla="*/ 1183 h 1455"/>
                    <a:gd name="T74" fmla="*/ 322 w 2009"/>
                    <a:gd name="T75" fmla="*/ 1196 h 1455"/>
                    <a:gd name="T76" fmla="*/ 101 w 2009"/>
                    <a:gd name="T77" fmla="*/ 1237 h 1455"/>
                    <a:gd name="T78" fmla="*/ 126 w 2009"/>
                    <a:gd name="T79" fmla="*/ 1117 h 1455"/>
                    <a:gd name="T80" fmla="*/ 114 w 2009"/>
                    <a:gd name="T81" fmla="*/ 1058 h 1455"/>
                    <a:gd name="T82" fmla="*/ 83 w 2009"/>
                    <a:gd name="T83" fmla="*/ 999 h 1455"/>
                    <a:gd name="T84" fmla="*/ 72 w 2009"/>
                    <a:gd name="T85" fmla="*/ 920 h 1455"/>
                    <a:gd name="T86" fmla="*/ 40 w 2009"/>
                    <a:gd name="T87" fmla="*/ 850 h 1455"/>
                    <a:gd name="T88" fmla="*/ 14 w 2009"/>
                    <a:gd name="T89" fmla="*/ 782 h 1455"/>
                    <a:gd name="T90" fmla="*/ 51 w 2009"/>
                    <a:gd name="T91" fmla="*/ 719 h 1455"/>
                    <a:gd name="T92" fmla="*/ 19 w 2009"/>
                    <a:gd name="T93" fmla="*/ 674 h 1455"/>
                    <a:gd name="T94" fmla="*/ 28 w 2009"/>
                    <a:gd name="T95" fmla="*/ 554 h 1455"/>
                    <a:gd name="T96" fmla="*/ 88 w 2009"/>
                    <a:gd name="T97" fmla="*/ 522 h 1455"/>
                    <a:gd name="T98" fmla="*/ 196 w 2009"/>
                    <a:gd name="T99" fmla="*/ 465 h 1455"/>
                    <a:gd name="T100" fmla="*/ 324 w 2009"/>
                    <a:gd name="T101" fmla="*/ 424 h 1455"/>
                    <a:gd name="T102" fmla="*/ 394 w 2009"/>
                    <a:gd name="T103" fmla="*/ 388 h 1455"/>
                    <a:gd name="T104" fmla="*/ 434 w 2009"/>
                    <a:gd name="T105" fmla="*/ 352 h 1455"/>
                    <a:gd name="T106" fmla="*/ 545 w 2009"/>
                    <a:gd name="T107" fmla="*/ 256 h 1455"/>
                    <a:gd name="T108" fmla="*/ 573 w 2009"/>
                    <a:gd name="T109" fmla="*/ 190 h 1455"/>
                    <a:gd name="T110" fmla="*/ 630 w 2009"/>
                    <a:gd name="T111" fmla="*/ 144 h 1455"/>
                    <a:gd name="T112" fmla="*/ 726 w 2009"/>
                    <a:gd name="T113" fmla="*/ 136 h 1455"/>
                    <a:gd name="T114" fmla="*/ 795 w 2009"/>
                    <a:gd name="T115" fmla="*/ 184 h 1455"/>
                    <a:gd name="T116" fmla="*/ 812 w 2009"/>
                    <a:gd name="T117" fmla="*/ 135 h 1455"/>
                    <a:gd name="T118" fmla="*/ 883 w 2009"/>
                    <a:gd name="T119" fmla="*/ 51 h 1455"/>
                    <a:gd name="T120" fmla="*/ 933 w 2009"/>
                    <a:gd name="T121" fmla="*/ 38 h 1455"/>
                    <a:gd name="T122" fmla="*/ 1151 w 2009"/>
                    <a:gd name="T123" fmla="*/ 36 h 14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09"/>
                    <a:gd name="T187" fmla="*/ 0 h 1455"/>
                    <a:gd name="T188" fmla="*/ 2009 w 2009"/>
                    <a:gd name="T189" fmla="*/ 1455 h 145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09" h="1455">
                      <a:moveTo>
                        <a:pt x="1165" y="37"/>
                      </a:moveTo>
                      <a:lnTo>
                        <a:pt x="1165" y="51"/>
                      </a:lnTo>
                      <a:lnTo>
                        <a:pt x="1165" y="67"/>
                      </a:lnTo>
                      <a:lnTo>
                        <a:pt x="1165" y="82"/>
                      </a:lnTo>
                      <a:lnTo>
                        <a:pt x="1165" y="98"/>
                      </a:lnTo>
                      <a:lnTo>
                        <a:pt x="1155" y="98"/>
                      </a:lnTo>
                      <a:lnTo>
                        <a:pt x="1146" y="98"/>
                      </a:lnTo>
                      <a:lnTo>
                        <a:pt x="1137" y="98"/>
                      </a:lnTo>
                      <a:lnTo>
                        <a:pt x="1128" y="98"/>
                      </a:lnTo>
                      <a:lnTo>
                        <a:pt x="1132" y="102"/>
                      </a:lnTo>
                      <a:lnTo>
                        <a:pt x="1135" y="108"/>
                      </a:lnTo>
                      <a:lnTo>
                        <a:pt x="1136" y="112"/>
                      </a:lnTo>
                      <a:lnTo>
                        <a:pt x="1136" y="116"/>
                      </a:lnTo>
                      <a:lnTo>
                        <a:pt x="1133" y="119"/>
                      </a:lnTo>
                      <a:lnTo>
                        <a:pt x="1129" y="120"/>
                      </a:lnTo>
                      <a:lnTo>
                        <a:pt x="1123" y="121"/>
                      </a:lnTo>
                      <a:lnTo>
                        <a:pt x="1116" y="122"/>
                      </a:lnTo>
                      <a:lnTo>
                        <a:pt x="1121" y="130"/>
                      </a:lnTo>
                      <a:lnTo>
                        <a:pt x="1123" y="136"/>
                      </a:lnTo>
                      <a:lnTo>
                        <a:pt x="1125" y="139"/>
                      </a:lnTo>
                      <a:lnTo>
                        <a:pt x="1122" y="144"/>
                      </a:lnTo>
                      <a:lnTo>
                        <a:pt x="1120" y="147"/>
                      </a:lnTo>
                      <a:lnTo>
                        <a:pt x="1118" y="152"/>
                      </a:lnTo>
                      <a:lnTo>
                        <a:pt x="1116" y="160"/>
                      </a:lnTo>
                      <a:lnTo>
                        <a:pt x="1116" y="171"/>
                      </a:lnTo>
                      <a:lnTo>
                        <a:pt x="1120" y="177"/>
                      </a:lnTo>
                      <a:lnTo>
                        <a:pt x="1125" y="182"/>
                      </a:lnTo>
                      <a:lnTo>
                        <a:pt x="1131" y="187"/>
                      </a:lnTo>
                      <a:lnTo>
                        <a:pt x="1139" y="190"/>
                      </a:lnTo>
                      <a:lnTo>
                        <a:pt x="1147" y="194"/>
                      </a:lnTo>
                      <a:lnTo>
                        <a:pt x="1156" y="195"/>
                      </a:lnTo>
                      <a:lnTo>
                        <a:pt x="1166" y="196"/>
                      </a:lnTo>
                      <a:lnTo>
                        <a:pt x="1177" y="196"/>
                      </a:lnTo>
                      <a:lnTo>
                        <a:pt x="1178" y="205"/>
                      </a:lnTo>
                      <a:lnTo>
                        <a:pt x="1181" y="211"/>
                      </a:lnTo>
                      <a:lnTo>
                        <a:pt x="1186" y="218"/>
                      </a:lnTo>
                      <a:lnTo>
                        <a:pt x="1191" y="224"/>
                      </a:lnTo>
                      <a:lnTo>
                        <a:pt x="1205" y="231"/>
                      </a:lnTo>
                      <a:lnTo>
                        <a:pt x="1220" y="238"/>
                      </a:lnTo>
                      <a:lnTo>
                        <a:pt x="1227" y="241"/>
                      </a:lnTo>
                      <a:lnTo>
                        <a:pt x="1235" y="245"/>
                      </a:lnTo>
                      <a:lnTo>
                        <a:pt x="1241" y="248"/>
                      </a:lnTo>
                      <a:lnTo>
                        <a:pt x="1248" y="253"/>
                      </a:lnTo>
                      <a:lnTo>
                        <a:pt x="1254" y="258"/>
                      </a:lnTo>
                      <a:lnTo>
                        <a:pt x="1258" y="265"/>
                      </a:lnTo>
                      <a:lnTo>
                        <a:pt x="1260" y="271"/>
                      </a:lnTo>
                      <a:lnTo>
                        <a:pt x="1263" y="281"/>
                      </a:lnTo>
                      <a:lnTo>
                        <a:pt x="1287" y="280"/>
                      </a:lnTo>
                      <a:lnTo>
                        <a:pt x="1312" y="280"/>
                      </a:lnTo>
                      <a:lnTo>
                        <a:pt x="1323" y="281"/>
                      </a:lnTo>
                      <a:lnTo>
                        <a:pt x="1333" y="285"/>
                      </a:lnTo>
                      <a:lnTo>
                        <a:pt x="1337" y="286"/>
                      </a:lnTo>
                      <a:lnTo>
                        <a:pt x="1342" y="288"/>
                      </a:lnTo>
                      <a:lnTo>
                        <a:pt x="1345" y="290"/>
                      </a:lnTo>
                      <a:lnTo>
                        <a:pt x="1348" y="294"/>
                      </a:lnTo>
                      <a:lnTo>
                        <a:pt x="1352" y="291"/>
                      </a:lnTo>
                      <a:lnTo>
                        <a:pt x="1355" y="289"/>
                      </a:lnTo>
                      <a:lnTo>
                        <a:pt x="1357" y="286"/>
                      </a:lnTo>
                      <a:lnTo>
                        <a:pt x="1358" y="283"/>
                      </a:lnTo>
                      <a:lnTo>
                        <a:pt x="1362" y="275"/>
                      </a:lnTo>
                      <a:lnTo>
                        <a:pt x="1363" y="266"/>
                      </a:lnTo>
                      <a:lnTo>
                        <a:pt x="1365" y="261"/>
                      </a:lnTo>
                      <a:lnTo>
                        <a:pt x="1366" y="258"/>
                      </a:lnTo>
                      <a:lnTo>
                        <a:pt x="1369" y="256"/>
                      </a:lnTo>
                      <a:lnTo>
                        <a:pt x="1373" y="254"/>
                      </a:lnTo>
                      <a:lnTo>
                        <a:pt x="1376" y="253"/>
                      </a:lnTo>
                      <a:lnTo>
                        <a:pt x="1382" y="253"/>
                      </a:lnTo>
                      <a:lnTo>
                        <a:pt x="1388" y="254"/>
                      </a:lnTo>
                      <a:lnTo>
                        <a:pt x="1397" y="257"/>
                      </a:lnTo>
                      <a:lnTo>
                        <a:pt x="1394" y="253"/>
                      </a:lnTo>
                      <a:lnTo>
                        <a:pt x="1391" y="248"/>
                      </a:lnTo>
                      <a:lnTo>
                        <a:pt x="1388" y="241"/>
                      </a:lnTo>
                      <a:lnTo>
                        <a:pt x="1386" y="236"/>
                      </a:lnTo>
                      <a:lnTo>
                        <a:pt x="1386" y="229"/>
                      </a:lnTo>
                      <a:lnTo>
                        <a:pt x="1387" y="225"/>
                      </a:lnTo>
                      <a:lnTo>
                        <a:pt x="1389" y="223"/>
                      </a:lnTo>
                      <a:lnTo>
                        <a:pt x="1391" y="221"/>
                      </a:lnTo>
                      <a:lnTo>
                        <a:pt x="1394" y="220"/>
                      </a:lnTo>
                      <a:lnTo>
                        <a:pt x="1397" y="220"/>
                      </a:lnTo>
                      <a:lnTo>
                        <a:pt x="1399" y="219"/>
                      </a:lnTo>
                      <a:lnTo>
                        <a:pt x="1402" y="219"/>
                      </a:lnTo>
                      <a:lnTo>
                        <a:pt x="1403" y="218"/>
                      </a:lnTo>
                      <a:lnTo>
                        <a:pt x="1404" y="217"/>
                      </a:lnTo>
                      <a:lnTo>
                        <a:pt x="1404" y="212"/>
                      </a:lnTo>
                      <a:lnTo>
                        <a:pt x="1402" y="208"/>
                      </a:lnTo>
                      <a:lnTo>
                        <a:pt x="1401" y="202"/>
                      </a:lnTo>
                      <a:lnTo>
                        <a:pt x="1398" y="196"/>
                      </a:lnTo>
                      <a:lnTo>
                        <a:pt x="1397" y="189"/>
                      </a:lnTo>
                      <a:lnTo>
                        <a:pt x="1397" y="184"/>
                      </a:lnTo>
                      <a:lnTo>
                        <a:pt x="1398" y="182"/>
                      </a:lnTo>
                      <a:lnTo>
                        <a:pt x="1403" y="180"/>
                      </a:lnTo>
                      <a:lnTo>
                        <a:pt x="1405" y="179"/>
                      </a:lnTo>
                      <a:lnTo>
                        <a:pt x="1407" y="177"/>
                      </a:lnTo>
                      <a:lnTo>
                        <a:pt x="1408" y="174"/>
                      </a:lnTo>
                      <a:lnTo>
                        <a:pt x="1409" y="171"/>
                      </a:lnTo>
                      <a:lnTo>
                        <a:pt x="1412" y="161"/>
                      </a:lnTo>
                      <a:lnTo>
                        <a:pt x="1417" y="150"/>
                      </a:lnTo>
                      <a:lnTo>
                        <a:pt x="1421" y="145"/>
                      </a:lnTo>
                      <a:lnTo>
                        <a:pt x="1422" y="138"/>
                      </a:lnTo>
                      <a:lnTo>
                        <a:pt x="1423" y="130"/>
                      </a:lnTo>
                      <a:lnTo>
                        <a:pt x="1422" y="122"/>
                      </a:lnTo>
                      <a:lnTo>
                        <a:pt x="1418" y="112"/>
                      </a:lnTo>
                      <a:lnTo>
                        <a:pt x="1415" y="101"/>
                      </a:lnTo>
                      <a:lnTo>
                        <a:pt x="1415" y="93"/>
                      </a:lnTo>
                      <a:lnTo>
                        <a:pt x="1415" y="85"/>
                      </a:lnTo>
                      <a:lnTo>
                        <a:pt x="1417" y="73"/>
                      </a:lnTo>
                      <a:lnTo>
                        <a:pt x="1422" y="61"/>
                      </a:lnTo>
                      <a:lnTo>
                        <a:pt x="1433" y="61"/>
                      </a:lnTo>
                      <a:lnTo>
                        <a:pt x="1446" y="61"/>
                      </a:lnTo>
                      <a:lnTo>
                        <a:pt x="1450" y="56"/>
                      </a:lnTo>
                      <a:lnTo>
                        <a:pt x="1451" y="48"/>
                      </a:lnTo>
                      <a:lnTo>
                        <a:pt x="1452" y="39"/>
                      </a:lnTo>
                      <a:lnTo>
                        <a:pt x="1452" y="30"/>
                      </a:lnTo>
                      <a:lnTo>
                        <a:pt x="1452" y="20"/>
                      </a:lnTo>
                      <a:lnTo>
                        <a:pt x="1453" y="12"/>
                      </a:lnTo>
                      <a:lnTo>
                        <a:pt x="1455" y="4"/>
                      </a:lnTo>
                      <a:lnTo>
                        <a:pt x="1458" y="0"/>
                      </a:lnTo>
                      <a:lnTo>
                        <a:pt x="1463" y="0"/>
                      </a:lnTo>
                      <a:lnTo>
                        <a:pt x="1466" y="0"/>
                      </a:lnTo>
                      <a:lnTo>
                        <a:pt x="1468" y="2"/>
                      </a:lnTo>
                      <a:lnTo>
                        <a:pt x="1471" y="4"/>
                      </a:lnTo>
                      <a:lnTo>
                        <a:pt x="1473" y="10"/>
                      </a:lnTo>
                      <a:lnTo>
                        <a:pt x="1474" y="18"/>
                      </a:lnTo>
                      <a:lnTo>
                        <a:pt x="1475" y="27"/>
                      </a:lnTo>
                      <a:lnTo>
                        <a:pt x="1475" y="34"/>
                      </a:lnTo>
                      <a:lnTo>
                        <a:pt x="1476" y="39"/>
                      </a:lnTo>
                      <a:lnTo>
                        <a:pt x="1478" y="42"/>
                      </a:lnTo>
                      <a:lnTo>
                        <a:pt x="1480" y="46"/>
                      </a:lnTo>
                      <a:lnTo>
                        <a:pt x="1483" y="49"/>
                      </a:lnTo>
                      <a:lnTo>
                        <a:pt x="1489" y="49"/>
                      </a:lnTo>
                      <a:lnTo>
                        <a:pt x="1495" y="49"/>
                      </a:lnTo>
                      <a:lnTo>
                        <a:pt x="1502" y="63"/>
                      </a:lnTo>
                      <a:lnTo>
                        <a:pt x="1507" y="80"/>
                      </a:lnTo>
                      <a:lnTo>
                        <a:pt x="1513" y="96"/>
                      </a:lnTo>
                      <a:lnTo>
                        <a:pt x="1520" y="110"/>
                      </a:lnTo>
                      <a:lnTo>
                        <a:pt x="1531" y="125"/>
                      </a:lnTo>
                      <a:lnTo>
                        <a:pt x="1543" y="138"/>
                      </a:lnTo>
                      <a:lnTo>
                        <a:pt x="1549" y="146"/>
                      </a:lnTo>
                      <a:lnTo>
                        <a:pt x="1553" y="154"/>
                      </a:lnTo>
                      <a:lnTo>
                        <a:pt x="1554" y="157"/>
                      </a:lnTo>
                      <a:lnTo>
                        <a:pt x="1555" y="161"/>
                      </a:lnTo>
                      <a:lnTo>
                        <a:pt x="1556" y="166"/>
                      </a:lnTo>
                      <a:lnTo>
                        <a:pt x="1556" y="171"/>
                      </a:lnTo>
                      <a:lnTo>
                        <a:pt x="1562" y="166"/>
                      </a:lnTo>
                      <a:lnTo>
                        <a:pt x="1565" y="162"/>
                      </a:lnTo>
                      <a:lnTo>
                        <a:pt x="1569" y="161"/>
                      </a:lnTo>
                      <a:lnTo>
                        <a:pt x="1572" y="160"/>
                      </a:lnTo>
                      <a:lnTo>
                        <a:pt x="1574" y="161"/>
                      </a:lnTo>
                      <a:lnTo>
                        <a:pt x="1575" y="162"/>
                      </a:lnTo>
                      <a:lnTo>
                        <a:pt x="1576" y="165"/>
                      </a:lnTo>
                      <a:lnTo>
                        <a:pt x="1578" y="168"/>
                      </a:lnTo>
                      <a:lnTo>
                        <a:pt x="1581" y="175"/>
                      </a:lnTo>
                      <a:lnTo>
                        <a:pt x="1585" y="180"/>
                      </a:lnTo>
                      <a:lnTo>
                        <a:pt x="1589" y="182"/>
                      </a:lnTo>
                      <a:lnTo>
                        <a:pt x="1593" y="184"/>
                      </a:lnTo>
                      <a:lnTo>
                        <a:pt x="1599" y="184"/>
                      </a:lnTo>
                      <a:lnTo>
                        <a:pt x="1605" y="184"/>
                      </a:lnTo>
                      <a:lnTo>
                        <a:pt x="1604" y="204"/>
                      </a:lnTo>
                      <a:lnTo>
                        <a:pt x="1604" y="223"/>
                      </a:lnTo>
                      <a:lnTo>
                        <a:pt x="1605" y="233"/>
                      </a:lnTo>
                      <a:lnTo>
                        <a:pt x="1608" y="241"/>
                      </a:lnTo>
                      <a:lnTo>
                        <a:pt x="1612" y="249"/>
                      </a:lnTo>
                      <a:lnTo>
                        <a:pt x="1618" y="257"/>
                      </a:lnTo>
                      <a:lnTo>
                        <a:pt x="1620" y="260"/>
                      </a:lnTo>
                      <a:lnTo>
                        <a:pt x="1623" y="265"/>
                      </a:lnTo>
                      <a:lnTo>
                        <a:pt x="1624" y="268"/>
                      </a:lnTo>
                      <a:lnTo>
                        <a:pt x="1625" y="273"/>
                      </a:lnTo>
                      <a:lnTo>
                        <a:pt x="1627" y="281"/>
                      </a:lnTo>
                      <a:lnTo>
                        <a:pt x="1627" y="291"/>
                      </a:lnTo>
                      <a:lnTo>
                        <a:pt x="1625" y="303"/>
                      </a:lnTo>
                      <a:lnTo>
                        <a:pt x="1625" y="315"/>
                      </a:lnTo>
                      <a:lnTo>
                        <a:pt x="1627" y="328"/>
                      </a:lnTo>
                      <a:lnTo>
                        <a:pt x="1630" y="343"/>
                      </a:lnTo>
                      <a:lnTo>
                        <a:pt x="1638" y="332"/>
                      </a:lnTo>
                      <a:lnTo>
                        <a:pt x="1643" y="326"/>
                      </a:lnTo>
                      <a:lnTo>
                        <a:pt x="1645" y="325"/>
                      </a:lnTo>
                      <a:lnTo>
                        <a:pt x="1647" y="325"/>
                      </a:lnTo>
                      <a:lnTo>
                        <a:pt x="1648" y="325"/>
                      </a:lnTo>
                      <a:lnTo>
                        <a:pt x="1649" y="326"/>
                      </a:lnTo>
                      <a:lnTo>
                        <a:pt x="1652" y="330"/>
                      </a:lnTo>
                      <a:lnTo>
                        <a:pt x="1658" y="335"/>
                      </a:lnTo>
                      <a:lnTo>
                        <a:pt x="1661" y="337"/>
                      </a:lnTo>
                      <a:lnTo>
                        <a:pt x="1665" y="339"/>
                      </a:lnTo>
                      <a:lnTo>
                        <a:pt x="1671" y="340"/>
                      </a:lnTo>
                      <a:lnTo>
                        <a:pt x="1679" y="343"/>
                      </a:lnTo>
                      <a:lnTo>
                        <a:pt x="1679" y="348"/>
                      </a:lnTo>
                      <a:lnTo>
                        <a:pt x="1678" y="354"/>
                      </a:lnTo>
                      <a:lnTo>
                        <a:pt x="1677" y="358"/>
                      </a:lnTo>
                      <a:lnTo>
                        <a:pt x="1673" y="362"/>
                      </a:lnTo>
                      <a:lnTo>
                        <a:pt x="1671" y="366"/>
                      </a:lnTo>
                      <a:lnTo>
                        <a:pt x="1669" y="369"/>
                      </a:lnTo>
                      <a:lnTo>
                        <a:pt x="1667" y="374"/>
                      </a:lnTo>
                      <a:lnTo>
                        <a:pt x="1667" y="378"/>
                      </a:lnTo>
                      <a:lnTo>
                        <a:pt x="1682" y="391"/>
                      </a:lnTo>
                      <a:lnTo>
                        <a:pt x="1700" y="401"/>
                      </a:lnTo>
                      <a:lnTo>
                        <a:pt x="1703" y="404"/>
                      </a:lnTo>
                      <a:lnTo>
                        <a:pt x="1707" y="407"/>
                      </a:lnTo>
                      <a:lnTo>
                        <a:pt x="1710" y="411"/>
                      </a:lnTo>
                      <a:lnTo>
                        <a:pt x="1712" y="415"/>
                      </a:lnTo>
                      <a:lnTo>
                        <a:pt x="1714" y="421"/>
                      </a:lnTo>
                      <a:lnTo>
                        <a:pt x="1716" y="426"/>
                      </a:lnTo>
                      <a:lnTo>
                        <a:pt x="1716" y="433"/>
                      </a:lnTo>
                      <a:lnTo>
                        <a:pt x="1716" y="441"/>
                      </a:lnTo>
                      <a:lnTo>
                        <a:pt x="1719" y="442"/>
                      </a:lnTo>
                      <a:lnTo>
                        <a:pt x="1723" y="442"/>
                      </a:lnTo>
                      <a:lnTo>
                        <a:pt x="1729" y="441"/>
                      </a:lnTo>
                      <a:lnTo>
                        <a:pt x="1733" y="439"/>
                      </a:lnTo>
                      <a:lnTo>
                        <a:pt x="1739" y="438"/>
                      </a:lnTo>
                      <a:lnTo>
                        <a:pt x="1743" y="438"/>
                      </a:lnTo>
                      <a:lnTo>
                        <a:pt x="1748" y="438"/>
                      </a:lnTo>
                      <a:lnTo>
                        <a:pt x="1752" y="441"/>
                      </a:lnTo>
                      <a:lnTo>
                        <a:pt x="1752" y="452"/>
                      </a:lnTo>
                      <a:lnTo>
                        <a:pt x="1752" y="465"/>
                      </a:lnTo>
                      <a:lnTo>
                        <a:pt x="1765" y="464"/>
                      </a:lnTo>
                      <a:lnTo>
                        <a:pt x="1777" y="465"/>
                      </a:lnTo>
                      <a:lnTo>
                        <a:pt x="1781" y="473"/>
                      </a:lnTo>
                      <a:lnTo>
                        <a:pt x="1786" y="482"/>
                      </a:lnTo>
                      <a:lnTo>
                        <a:pt x="1789" y="491"/>
                      </a:lnTo>
                      <a:lnTo>
                        <a:pt x="1793" y="500"/>
                      </a:lnTo>
                      <a:lnTo>
                        <a:pt x="1796" y="503"/>
                      </a:lnTo>
                      <a:lnTo>
                        <a:pt x="1798" y="506"/>
                      </a:lnTo>
                      <a:lnTo>
                        <a:pt x="1801" y="510"/>
                      </a:lnTo>
                      <a:lnTo>
                        <a:pt x="1805" y="512"/>
                      </a:lnTo>
                      <a:lnTo>
                        <a:pt x="1808" y="514"/>
                      </a:lnTo>
                      <a:lnTo>
                        <a:pt x="1814" y="514"/>
                      </a:lnTo>
                      <a:lnTo>
                        <a:pt x="1819" y="514"/>
                      </a:lnTo>
                      <a:lnTo>
                        <a:pt x="1826" y="514"/>
                      </a:lnTo>
                      <a:lnTo>
                        <a:pt x="1826" y="525"/>
                      </a:lnTo>
                      <a:lnTo>
                        <a:pt x="1828" y="536"/>
                      </a:lnTo>
                      <a:lnTo>
                        <a:pt x="1832" y="549"/>
                      </a:lnTo>
                      <a:lnTo>
                        <a:pt x="1838" y="560"/>
                      </a:lnTo>
                      <a:lnTo>
                        <a:pt x="1850" y="582"/>
                      </a:lnTo>
                      <a:lnTo>
                        <a:pt x="1862" y="600"/>
                      </a:lnTo>
                      <a:lnTo>
                        <a:pt x="1868" y="609"/>
                      </a:lnTo>
                      <a:lnTo>
                        <a:pt x="1874" y="619"/>
                      </a:lnTo>
                      <a:lnTo>
                        <a:pt x="1879" y="628"/>
                      </a:lnTo>
                      <a:lnTo>
                        <a:pt x="1887" y="636"/>
                      </a:lnTo>
                      <a:lnTo>
                        <a:pt x="1899" y="635"/>
                      </a:lnTo>
                      <a:lnTo>
                        <a:pt x="1911" y="636"/>
                      </a:lnTo>
                      <a:lnTo>
                        <a:pt x="1910" y="649"/>
                      </a:lnTo>
                      <a:lnTo>
                        <a:pt x="1911" y="660"/>
                      </a:lnTo>
                      <a:lnTo>
                        <a:pt x="1915" y="663"/>
                      </a:lnTo>
                      <a:lnTo>
                        <a:pt x="1919" y="664"/>
                      </a:lnTo>
                      <a:lnTo>
                        <a:pt x="1925" y="665"/>
                      </a:lnTo>
                      <a:lnTo>
                        <a:pt x="1929" y="665"/>
                      </a:lnTo>
                      <a:lnTo>
                        <a:pt x="1933" y="665"/>
                      </a:lnTo>
                      <a:lnTo>
                        <a:pt x="1936" y="664"/>
                      </a:lnTo>
                      <a:lnTo>
                        <a:pt x="1937" y="662"/>
                      </a:lnTo>
                      <a:lnTo>
                        <a:pt x="1935" y="660"/>
                      </a:lnTo>
                      <a:lnTo>
                        <a:pt x="1940" y="665"/>
                      </a:lnTo>
                      <a:lnTo>
                        <a:pt x="1944" y="671"/>
                      </a:lnTo>
                      <a:lnTo>
                        <a:pt x="1947" y="675"/>
                      </a:lnTo>
                      <a:lnTo>
                        <a:pt x="1949" y="681"/>
                      </a:lnTo>
                      <a:lnTo>
                        <a:pt x="1953" y="690"/>
                      </a:lnTo>
                      <a:lnTo>
                        <a:pt x="1955" y="699"/>
                      </a:lnTo>
                      <a:lnTo>
                        <a:pt x="1957" y="702"/>
                      </a:lnTo>
                      <a:lnTo>
                        <a:pt x="1958" y="705"/>
                      </a:lnTo>
                      <a:lnTo>
                        <a:pt x="1960" y="708"/>
                      </a:lnTo>
                      <a:lnTo>
                        <a:pt x="1964" y="709"/>
                      </a:lnTo>
                      <a:lnTo>
                        <a:pt x="1967" y="711"/>
                      </a:lnTo>
                      <a:lnTo>
                        <a:pt x="1972" y="711"/>
                      </a:lnTo>
                      <a:lnTo>
                        <a:pt x="1977" y="711"/>
                      </a:lnTo>
                      <a:lnTo>
                        <a:pt x="1984" y="709"/>
                      </a:lnTo>
                      <a:lnTo>
                        <a:pt x="1980" y="715"/>
                      </a:lnTo>
                      <a:lnTo>
                        <a:pt x="1977" y="723"/>
                      </a:lnTo>
                      <a:lnTo>
                        <a:pt x="1975" y="730"/>
                      </a:lnTo>
                      <a:lnTo>
                        <a:pt x="1975" y="738"/>
                      </a:lnTo>
                      <a:lnTo>
                        <a:pt x="1974" y="745"/>
                      </a:lnTo>
                      <a:lnTo>
                        <a:pt x="1975" y="753"/>
                      </a:lnTo>
                      <a:lnTo>
                        <a:pt x="1976" y="761"/>
                      </a:lnTo>
                      <a:lnTo>
                        <a:pt x="1978" y="770"/>
                      </a:lnTo>
                      <a:lnTo>
                        <a:pt x="1988" y="806"/>
                      </a:lnTo>
                      <a:lnTo>
                        <a:pt x="1997" y="843"/>
                      </a:lnTo>
                      <a:lnTo>
                        <a:pt x="1997" y="865"/>
                      </a:lnTo>
                      <a:lnTo>
                        <a:pt x="1995" y="885"/>
                      </a:lnTo>
                      <a:lnTo>
                        <a:pt x="1995" y="893"/>
                      </a:lnTo>
                      <a:lnTo>
                        <a:pt x="1997" y="902"/>
                      </a:lnTo>
                      <a:lnTo>
                        <a:pt x="1998" y="906"/>
                      </a:lnTo>
                      <a:lnTo>
                        <a:pt x="2002" y="910"/>
                      </a:lnTo>
                      <a:lnTo>
                        <a:pt x="2005" y="914"/>
                      </a:lnTo>
                      <a:lnTo>
                        <a:pt x="2009" y="917"/>
                      </a:lnTo>
                      <a:lnTo>
                        <a:pt x="2000" y="925"/>
                      </a:lnTo>
                      <a:lnTo>
                        <a:pt x="1996" y="931"/>
                      </a:lnTo>
                      <a:lnTo>
                        <a:pt x="1992" y="939"/>
                      </a:lnTo>
                      <a:lnTo>
                        <a:pt x="1989" y="948"/>
                      </a:lnTo>
                      <a:lnTo>
                        <a:pt x="1987" y="971"/>
                      </a:lnTo>
                      <a:lnTo>
                        <a:pt x="1984" y="1003"/>
                      </a:lnTo>
                      <a:lnTo>
                        <a:pt x="1982" y="1003"/>
                      </a:lnTo>
                      <a:lnTo>
                        <a:pt x="1975" y="1006"/>
                      </a:lnTo>
                      <a:lnTo>
                        <a:pt x="1973" y="1008"/>
                      </a:lnTo>
                      <a:lnTo>
                        <a:pt x="1970" y="1010"/>
                      </a:lnTo>
                      <a:lnTo>
                        <a:pt x="1970" y="1013"/>
                      </a:lnTo>
                      <a:lnTo>
                        <a:pt x="1973" y="1015"/>
                      </a:lnTo>
                      <a:lnTo>
                        <a:pt x="1978" y="1015"/>
                      </a:lnTo>
                      <a:lnTo>
                        <a:pt x="1984" y="1015"/>
                      </a:lnTo>
                      <a:lnTo>
                        <a:pt x="1983" y="1021"/>
                      </a:lnTo>
                      <a:lnTo>
                        <a:pt x="1979" y="1033"/>
                      </a:lnTo>
                      <a:lnTo>
                        <a:pt x="1976" y="1044"/>
                      </a:lnTo>
                      <a:lnTo>
                        <a:pt x="1973" y="1051"/>
                      </a:lnTo>
                      <a:lnTo>
                        <a:pt x="1959" y="1058"/>
                      </a:lnTo>
                      <a:lnTo>
                        <a:pt x="1948" y="1064"/>
                      </a:lnTo>
                      <a:lnTo>
                        <a:pt x="1947" y="1069"/>
                      </a:lnTo>
                      <a:lnTo>
                        <a:pt x="1949" y="1076"/>
                      </a:lnTo>
                      <a:lnTo>
                        <a:pt x="1952" y="1082"/>
                      </a:lnTo>
                      <a:lnTo>
                        <a:pt x="1955" y="1089"/>
                      </a:lnTo>
                      <a:lnTo>
                        <a:pt x="1956" y="1097"/>
                      </a:lnTo>
                      <a:lnTo>
                        <a:pt x="1957" y="1105"/>
                      </a:lnTo>
                      <a:lnTo>
                        <a:pt x="1956" y="1109"/>
                      </a:lnTo>
                      <a:lnTo>
                        <a:pt x="1954" y="1115"/>
                      </a:lnTo>
                      <a:lnTo>
                        <a:pt x="1952" y="1119"/>
                      </a:lnTo>
                      <a:lnTo>
                        <a:pt x="1948" y="1125"/>
                      </a:lnTo>
                      <a:lnTo>
                        <a:pt x="1944" y="1126"/>
                      </a:lnTo>
                      <a:lnTo>
                        <a:pt x="1940" y="1127"/>
                      </a:lnTo>
                      <a:lnTo>
                        <a:pt x="1937" y="1128"/>
                      </a:lnTo>
                      <a:lnTo>
                        <a:pt x="1935" y="1130"/>
                      </a:lnTo>
                      <a:lnTo>
                        <a:pt x="1930" y="1135"/>
                      </a:lnTo>
                      <a:lnTo>
                        <a:pt x="1927" y="1140"/>
                      </a:lnTo>
                      <a:lnTo>
                        <a:pt x="1923" y="1146"/>
                      </a:lnTo>
                      <a:lnTo>
                        <a:pt x="1917" y="1149"/>
                      </a:lnTo>
                      <a:lnTo>
                        <a:pt x="1914" y="1151"/>
                      </a:lnTo>
                      <a:lnTo>
                        <a:pt x="1909" y="1152"/>
                      </a:lnTo>
                      <a:lnTo>
                        <a:pt x="1905" y="1151"/>
                      </a:lnTo>
                      <a:lnTo>
                        <a:pt x="1899" y="1149"/>
                      </a:lnTo>
                      <a:lnTo>
                        <a:pt x="1899" y="1158"/>
                      </a:lnTo>
                      <a:lnTo>
                        <a:pt x="1899" y="1166"/>
                      </a:lnTo>
                      <a:lnTo>
                        <a:pt x="1898" y="1173"/>
                      </a:lnTo>
                      <a:lnTo>
                        <a:pt x="1896" y="1178"/>
                      </a:lnTo>
                      <a:lnTo>
                        <a:pt x="1893" y="1182"/>
                      </a:lnTo>
                      <a:lnTo>
                        <a:pt x="1888" y="1185"/>
                      </a:lnTo>
                      <a:lnTo>
                        <a:pt x="1881" y="1186"/>
                      </a:lnTo>
                      <a:lnTo>
                        <a:pt x="1875" y="1186"/>
                      </a:lnTo>
                      <a:lnTo>
                        <a:pt x="1876" y="1195"/>
                      </a:lnTo>
                      <a:lnTo>
                        <a:pt x="1876" y="1204"/>
                      </a:lnTo>
                      <a:lnTo>
                        <a:pt x="1876" y="1212"/>
                      </a:lnTo>
                      <a:lnTo>
                        <a:pt x="1876" y="1218"/>
                      </a:lnTo>
                      <a:lnTo>
                        <a:pt x="1872" y="1231"/>
                      </a:lnTo>
                      <a:lnTo>
                        <a:pt x="1869" y="1243"/>
                      </a:lnTo>
                      <a:lnTo>
                        <a:pt x="1866" y="1254"/>
                      </a:lnTo>
                      <a:lnTo>
                        <a:pt x="1862" y="1266"/>
                      </a:lnTo>
                      <a:lnTo>
                        <a:pt x="1861" y="1273"/>
                      </a:lnTo>
                      <a:lnTo>
                        <a:pt x="1861" y="1281"/>
                      </a:lnTo>
                      <a:lnTo>
                        <a:pt x="1861" y="1288"/>
                      </a:lnTo>
                      <a:lnTo>
                        <a:pt x="1862" y="1296"/>
                      </a:lnTo>
                      <a:lnTo>
                        <a:pt x="1854" y="1295"/>
                      </a:lnTo>
                      <a:lnTo>
                        <a:pt x="1846" y="1295"/>
                      </a:lnTo>
                      <a:lnTo>
                        <a:pt x="1839" y="1297"/>
                      </a:lnTo>
                      <a:lnTo>
                        <a:pt x="1835" y="1300"/>
                      </a:lnTo>
                      <a:lnTo>
                        <a:pt x="1830" y="1303"/>
                      </a:lnTo>
                      <a:lnTo>
                        <a:pt x="1826" y="1306"/>
                      </a:lnTo>
                      <a:lnTo>
                        <a:pt x="1824" y="1312"/>
                      </a:lnTo>
                      <a:lnTo>
                        <a:pt x="1821" y="1317"/>
                      </a:lnTo>
                      <a:lnTo>
                        <a:pt x="1817" y="1343"/>
                      </a:lnTo>
                      <a:lnTo>
                        <a:pt x="1814" y="1370"/>
                      </a:lnTo>
                      <a:lnTo>
                        <a:pt x="1800" y="1370"/>
                      </a:lnTo>
                      <a:lnTo>
                        <a:pt x="1789" y="1371"/>
                      </a:lnTo>
                      <a:lnTo>
                        <a:pt x="1783" y="1372"/>
                      </a:lnTo>
                      <a:lnTo>
                        <a:pt x="1780" y="1374"/>
                      </a:lnTo>
                      <a:lnTo>
                        <a:pt x="1778" y="1378"/>
                      </a:lnTo>
                      <a:lnTo>
                        <a:pt x="1777" y="1382"/>
                      </a:lnTo>
                      <a:lnTo>
                        <a:pt x="1776" y="1386"/>
                      </a:lnTo>
                      <a:lnTo>
                        <a:pt x="1773" y="1390"/>
                      </a:lnTo>
                      <a:lnTo>
                        <a:pt x="1771" y="1392"/>
                      </a:lnTo>
                      <a:lnTo>
                        <a:pt x="1768" y="1395"/>
                      </a:lnTo>
                      <a:lnTo>
                        <a:pt x="1759" y="1400"/>
                      </a:lnTo>
                      <a:lnTo>
                        <a:pt x="1749" y="1404"/>
                      </a:lnTo>
                      <a:lnTo>
                        <a:pt x="1724" y="1411"/>
                      </a:lnTo>
                      <a:lnTo>
                        <a:pt x="1703" y="1419"/>
                      </a:lnTo>
                      <a:lnTo>
                        <a:pt x="1690" y="1431"/>
                      </a:lnTo>
                      <a:lnTo>
                        <a:pt x="1679" y="1443"/>
                      </a:lnTo>
                      <a:lnTo>
                        <a:pt x="1670" y="1445"/>
                      </a:lnTo>
                      <a:lnTo>
                        <a:pt x="1662" y="1445"/>
                      </a:lnTo>
                      <a:lnTo>
                        <a:pt x="1659" y="1446"/>
                      </a:lnTo>
                      <a:lnTo>
                        <a:pt x="1657" y="1448"/>
                      </a:lnTo>
                      <a:lnTo>
                        <a:pt x="1654" y="1451"/>
                      </a:lnTo>
                      <a:lnTo>
                        <a:pt x="1654" y="1455"/>
                      </a:lnTo>
                      <a:lnTo>
                        <a:pt x="1644" y="1450"/>
                      </a:lnTo>
                      <a:lnTo>
                        <a:pt x="1635" y="1443"/>
                      </a:lnTo>
                      <a:lnTo>
                        <a:pt x="1628" y="1436"/>
                      </a:lnTo>
                      <a:lnTo>
                        <a:pt x="1620" y="1429"/>
                      </a:lnTo>
                      <a:lnTo>
                        <a:pt x="1611" y="1422"/>
                      </a:lnTo>
                      <a:lnTo>
                        <a:pt x="1602" y="1415"/>
                      </a:lnTo>
                      <a:lnTo>
                        <a:pt x="1592" y="1411"/>
                      </a:lnTo>
                      <a:lnTo>
                        <a:pt x="1581" y="1406"/>
                      </a:lnTo>
                      <a:lnTo>
                        <a:pt x="1576" y="1405"/>
                      </a:lnTo>
                      <a:lnTo>
                        <a:pt x="1572" y="1404"/>
                      </a:lnTo>
                      <a:lnTo>
                        <a:pt x="1570" y="1404"/>
                      </a:lnTo>
                      <a:lnTo>
                        <a:pt x="1566" y="1404"/>
                      </a:lnTo>
                      <a:lnTo>
                        <a:pt x="1563" y="1408"/>
                      </a:lnTo>
                      <a:lnTo>
                        <a:pt x="1562" y="1413"/>
                      </a:lnTo>
                      <a:lnTo>
                        <a:pt x="1561" y="1419"/>
                      </a:lnTo>
                      <a:lnTo>
                        <a:pt x="1560" y="1424"/>
                      </a:lnTo>
                      <a:lnTo>
                        <a:pt x="1559" y="1429"/>
                      </a:lnTo>
                      <a:lnTo>
                        <a:pt x="1556" y="1431"/>
                      </a:lnTo>
                      <a:lnTo>
                        <a:pt x="1551" y="1433"/>
                      </a:lnTo>
                      <a:lnTo>
                        <a:pt x="1545" y="1435"/>
                      </a:lnTo>
                      <a:lnTo>
                        <a:pt x="1540" y="1436"/>
                      </a:lnTo>
                      <a:lnTo>
                        <a:pt x="1534" y="1438"/>
                      </a:lnTo>
                      <a:lnTo>
                        <a:pt x="1522" y="1439"/>
                      </a:lnTo>
                      <a:lnTo>
                        <a:pt x="1510" y="1439"/>
                      </a:lnTo>
                      <a:lnTo>
                        <a:pt x="1499" y="1440"/>
                      </a:lnTo>
                      <a:lnTo>
                        <a:pt x="1487" y="1442"/>
                      </a:lnTo>
                      <a:lnTo>
                        <a:pt x="1483" y="1444"/>
                      </a:lnTo>
                      <a:lnTo>
                        <a:pt x="1478" y="1448"/>
                      </a:lnTo>
                      <a:lnTo>
                        <a:pt x="1474" y="1451"/>
                      </a:lnTo>
                      <a:lnTo>
                        <a:pt x="1471" y="1455"/>
                      </a:lnTo>
                      <a:lnTo>
                        <a:pt x="1438" y="1439"/>
                      </a:lnTo>
                      <a:lnTo>
                        <a:pt x="1408" y="1420"/>
                      </a:lnTo>
                      <a:lnTo>
                        <a:pt x="1393" y="1411"/>
                      </a:lnTo>
                      <a:lnTo>
                        <a:pt x="1375" y="1404"/>
                      </a:lnTo>
                      <a:lnTo>
                        <a:pt x="1366" y="1401"/>
                      </a:lnTo>
                      <a:lnTo>
                        <a:pt x="1356" y="1399"/>
                      </a:lnTo>
                      <a:lnTo>
                        <a:pt x="1346" y="1396"/>
                      </a:lnTo>
                      <a:lnTo>
                        <a:pt x="1336" y="1394"/>
                      </a:lnTo>
                      <a:lnTo>
                        <a:pt x="1340" y="1389"/>
                      </a:lnTo>
                      <a:lnTo>
                        <a:pt x="1343" y="1382"/>
                      </a:lnTo>
                      <a:lnTo>
                        <a:pt x="1345" y="1376"/>
                      </a:lnTo>
                      <a:lnTo>
                        <a:pt x="1346" y="1370"/>
                      </a:lnTo>
                      <a:lnTo>
                        <a:pt x="1345" y="1362"/>
                      </a:lnTo>
                      <a:lnTo>
                        <a:pt x="1344" y="1354"/>
                      </a:lnTo>
                      <a:lnTo>
                        <a:pt x="1340" y="1344"/>
                      </a:lnTo>
                      <a:lnTo>
                        <a:pt x="1336" y="1333"/>
                      </a:lnTo>
                      <a:lnTo>
                        <a:pt x="1333" y="1331"/>
                      </a:lnTo>
                      <a:lnTo>
                        <a:pt x="1329" y="1330"/>
                      </a:lnTo>
                      <a:lnTo>
                        <a:pt x="1327" y="1330"/>
                      </a:lnTo>
                      <a:lnTo>
                        <a:pt x="1325" y="1327"/>
                      </a:lnTo>
                      <a:lnTo>
                        <a:pt x="1324" y="1325"/>
                      </a:lnTo>
                      <a:lnTo>
                        <a:pt x="1324" y="1321"/>
                      </a:lnTo>
                      <a:lnTo>
                        <a:pt x="1324" y="1315"/>
                      </a:lnTo>
                      <a:lnTo>
                        <a:pt x="1324" y="1309"/>
                      </a:lnTo>
                      <a:lnTo>
                        <a:pt x="1316" y="1301"/>
                      </a:lnTo>
                      <a:lnTo>
                        <a:pt x="1307" y="1294"/>
                      </a:lnTo>
                      <a:lnTo>
                        <a:pt x="1304" y="1292"/>
                      </a:lnTo>
                      <a:lnTo>
                        <a:pt x="1303" y="1290"/>
                      </a:lnTo>
                      <a:lnTo>
                        <a:pt x="1305" y="1286"/>
                      </a:lnTo>
                      <a:lnTo>
                        <a:pt x="1312" y="1284"/>
                      </a:lnTo>
                      <a:lnTo>
                        <a:pt x="1307" y="1280"/>
                      </a:lnTo>
                      <a:lnTo>
                        <a:pt x="1299" y="1274"/>
                      </a:lnTo>
                      <a:lnTo>
                        <a:pt x="1289" y="1270"/>
                      </a:lnTo>
                      <a:lnTo>
                        <a:pt x="1279" y="1265"/>
                      </a:lnTo>
                      <a:lnTo>
                        <a:pt x="1274" y="1263"/>
                      </a:lnTo>
                      <a:lnTo>
                        <a:pt x="1269" y="1262"/>
                      </a:lnTo>
                      <a:lnTo>
                        <a:pt x="1265" y="1262"/>
                      </a:lnTo>
                      <a:lnTo>
                        <a:pt x="1260" y="1262"/>
                      </a:lnTo>
                      <a:lnTo>
                        <a:pt x="1257" y="1263"/>
                      </a:lnTo>
                      <a:lnTo>
                        <a:pt x="1254" y="1265"/>
                      </a:lnTo>
                      <a:lnTo>
                        <a:pt x="1251" y="1267"/>
                      </a:lnTo>
                      <a:lnTo>
                        <a:pt x="1250" y="1272"/>
                      </a:lnTo>
                      <a:lnTo>
                        <a:pt x="1244" y="1266"/>
                      </a:lnTo>
                      <a:lnTo>
                        <a:pt x="1239" y="1258"/>
                      </a:lnTo>
                      <a:lnTo>
                        <a:pt x="1236" y="1250"/>
                      </a:lnTo>
                      <a:lnTo>
                        <a:pt x="1231" y="1242"/>
                      </a:lnTo>
                      <a:lnTo>
                        <a:pt x="1228" y="1233"/>
                      </a:lnTo>
                      <a:lnTo>
                        <a:pt x="1225" y="1224"/>
                      </a:lnTo>
                      <a:lnTo>
                        <a:pt x="1219" y="1217"/>
                      </a:lnTo>
                      <a:lnTo>
                        <a:pt x="1214" y="1211"/>
                      </a:lnTo>
                      <a:lnTo>
                        <a:pt x="1212" y="1202"/>
                      </a:lnTo>
                      <a:lnTo>
                        <a:pt x="1212" y="1195"/>
                      </a:lnTo>
                      <a:lnTo>
                        <a:pt x="1214" y="1188"/>
                      </a:lnTo>
                      <a:lnTo>
                        <a:pt x="1216" y="1183"/>
                      </a:lnTo>
                      <a:lnTo>
                        <a:pt x="1221" y="1173"/>
                      </a:lnTo>
                      <a:lnTo>
                        <a:pt x="1226" y="1162"/>
                      </a:lnTo>
                      <a:lnTo>
                        <a:pt x="1221" y="1158"/>
                      </a:lnTo>
                      <a:lnTo>
                        <a:pt x="1217" y="1155"/>
                      </a:lnTo>
                      <a:lnTo>
                        <a:pt x="1211" y="1154"/>
                      </a:lnTo>
                      <a:lnTo>
                        <a:pt x="1205" y="1154"/>
                      </a:lnTo>
                      <a:lnTo>
                        <a:pt x="1188" y="1154"/>
                      </a:lnTo>
                      <a:lnTo>
                        <a:pt x="1165" y="1149"/>
                      </a:lnTo>
                      <a:lnTo>
                        <a:pt x="1160" y="1153"/>
                      </a:lnTo>
                      <a:lnTo>
                        <a:pt x="1156" y="1157"/>
                      </a:lnTo>
                      <a:lnTo>
                        <a:pt x="1152" y="1161"/>
                      </a:lnTo>
                      <a:lnTo>
                        <a:pt x="1149" y="1166"/>
                      </a:lnTo>
                      <a:lnTo>
                        <a:pt x="1143" y="1175"/>
                      </a:lnTo>
                      <a:lnTo>
                        <a:pt x="1138" y="1184"/>
                      </a:lnTo>
                      <a:lnTo>
                        <a:pt x="1133" y="1188"/>
                      </a:lnTo>
                      <a:lnTo>
                        <a:pt x="1130" y="1192"/>
                      </a:lnTo>
                      <a:lnTo>
                        <a:pt x="1126" y="1195"/>
                      </a:lnTo>
                      <a:lnTo>
                        <a:pt x="1120" y="1197"/>
                      </a:lnTo>
                      <a:lnTo>
                        <a:pt x="1115" y="1199"/>
                      </a:lnTo>
                      <a:lnTo>
                        <a:pt x="1108" y="1201"/>
                      </a:lnTo>
                      <a:lnTo>
                        <a:pt x="1100" y="1199"/>
                      </a:lnTo>
                      <a:lnTo>
                        <a:pt x="1091" y="1198"/>
                      </a:lnTo>
                      <a:lnTo>
                        <a:pt x="1092" y="1191"/>
                      </a:lnTo>
                      <a:lnTo>
                        <a:pt x="1093" y="1183"/>
                      </a:lnTo>
                      <a:lnTo>
                        <a:pt x="1092" y="1177"/>
                      </a:lnTo>
                      <a:lnTo>
                        <a:pt x="1090" y="1172"/>
                      </a:lnTo>
                      <a:lnTo>
                        <a:pt x="1086" y="1163"/>
                      </a:lnTo>
                      <a:lnTo>
                        <a:pt x="1079" y="1156"/>
                      </a:lnTo>
                      <a:lnTo>
                        <a:pt x="1072" y="1148"/>
                      </a:lnTo>
                      <a:lnTo>
                        <a:pt x="1067" y="1140"/>
                      </a:lnTo>
                      <a:lnTo>
                        <a:pt x="1066" y="1135"/>
                      </a:lnTo>
                      <a:lnTo>
                        <a:pt x="1064" y="1128"/>
                      </a:lnTo>
                      <a:lnTo>
                        <a:pt x="1064" y="1122"/>
                      </a:lnTo>
                      <a:lnTo>
                        <a:pt x="1067" y="1113"/>
                      </a:lnTo>
                      <a:lnTo>
                        <a:pt x="1057" y="1113"/>
                      </a:lnTo>
                      <a:lnTo>
                        <a:pt x="1048" y="1110"/>
                      </a:lnTo>
                      <a:lnTo>
                        <a:pt x="1040" y="1107"/>
                      </a:lnTo>
                      <a:lnTo>
                        <a:pt x="1033" y="1104"/>
                      </a:lnTo>
                      <a:lnTo>
                        <a:pt x="1026" y="1100"/>
                      </a:lnTo>
                      <a:lnTo>
                        <a:pt x="1017" y="1099"/>
                      </a:lnTo>
                      <a:lnTo>
                        <a:pt x="1005" y="1099"/>
                      </a:lnTo>
                      <a:lnTo>
                        <a:pt x="993" y="1100"/>
                      </a:lnTo>
                      <a:lnTo>
                        <a:pt x="994" y="1097"/>
                      </a:lnTo>
                      <a:lnTo>
                        <a:pt x="995" y="1094"/>
                      </a:lnTo>
                      <a:lnTo>
                        <a:pt x="999" y="1093"/>
                      </a:lnTo>
                      <a:lnTo>
                        <a:pt x="1002" y="1092"/>
                      </a:lnTo>
                      <a:lnTo>
                        <a:pt x="1010" y="1090"/>
                      </a:lnTo>
                      <a:lnTo>
                        <a:pt x="1018" y="1088"/>
                      </a:lnTo>
                      <a:lnTo>
                        <a:pt x="1011" y="1083"/>
                      </a:lnTo>
                      <a:lnTo>
                        <a:pt x="1005" y="1077"/>
                      </a:lnTo>
                      <a:lnTo>
                        <a:pt x="1000" y="1074"/>
                      </a:lnTo>
                      <a:lnTo>
                        <a:pt x="993" y="1072"/>
                      </a:lnTo>
                      <a:lnTo>
                        <a:pt x="988" y="1070"/>
                      </a:lnTo>
                      <a:lnTo>
                        <a:pt x="981" y="1070"/>
                      </a:lnTo>
                      <a:lnTo>
                        <a:pt x="974" y="1070"/>
                      </a:lnTo>
                      <a:lnTo>
                        <a:pt x="968" y="1072"/>
                      </a:lnTo>
                      <a:lnTo>
                        <a:pt x="952" y="1074"/>
                      </a:lnTo>
                      <a:lnTo>
                        <a:pt x="935" y="1076"/>
                      </a:lnTo>
                      <a:lnTo>
                        <a:pt x="926" y="1077"/>
                      </a:lnTo>
                      <a:lnTo>
                        <a:pt x="916" y="1077"/>
                      </a:lnTo>
                      <a:lnTo>
                        <a:pt x="906" y="1077"/>
                      </a:lnTo>
                      <a:lnTo>
                        <a:pt x="895" y="1076"/>
                      </a:lnTo>
                      <a:lnTo>
                        <a:pt x="866" y="1069"/>
                      </a:lnTo>
                      <a:lnTo>
                        <a:pt x="839" y="1060"/>
                      </a:lnTo>
                      <a:lnTo>
                        <a:pt x="811" y="1050"/>
                      </a:lnTo>
                      <a:lnTo>
                        <a:pt x="785" y="1039"/>
                      </a:lnTo>
                      <a:lnTo>
                        <a:pt x="763" y="1045"/>
                      </a:lnTo>
                      <a:lnTo>
                        <a:pt x="741" y="1050"/>
                      </a:lnTo>
                      <a:lnTo>
                        <a:pt x="731" y="1054"/>
                      </a:lnTo>
                      <a:lnTo>
                        <a:pt x="722" y="1059"/>
                      </a:lnTo>
                      <a:lnTo>
                        <a:pt x="718" y="1063"/>
                      </a:lnTo>
                      <a:lnTo>
                        <a:pt x="716" y="1067"/>
                      </a:lnTo>
                      <a:lnTo>
                        <a:pt x="713" y="1072"/>
                      </a:lnTo>
                      <a:lnTo>
                        <a:pt x="712" y="1076"/>
                      </a:lnTo>
                      <a:lnTo>
                        <a:pt x="699" y="1077"/>
                      </a:lnTo>
                      <a:lnTo>
                        <a:pt x="687" y="1076"/>
                      </a:lnTo>
                      <a:lnTo>
                        <a:pt x="675" y="1076"/>
                      </a:lnTo>
                      <a:lnTo>
                        <a:pt x="663" y="1076"/>
                      </a:lnTo>
                      <a:lnTo>
                        <a:pt x="659" y="1077"/>
                      </a:lnTo>
                      <a:lnTo>
                        <a:pt x="656" y="1078"/>
                      </a:lnTo>
                      <a:lnTo>
                        <a:pt x="655" y="1080"/>
                      </a:lnTo>
                      <a:lnTo>
                        <a:pt x="654" y="1083"/>
                      </a:lnTo>
                      <a:lnTo>
                        <a:pt x="652" y="1086"/>
                      </a:lnTo>
                      <a:lnTo>
                        <a:pt x="650" y="1088"/>
                      </a:lnTo>
                      <a:lnTo>
                        <a:pt x="643" y="1089"/>
                      </a:lnTo>
                      <a:lnTo>
                        <a:pt x="638" y="1088"/>
                      </a:lnTo>
                      <a:lnTo>
                        <a:pt x="635" y="1086"/>
                      </a:lnTo>
                      <a:lnTo>
                        <a:pt x="633" y="1084"/>
                      </a:lnTo>
                      <a:lnTo>
                        <a:pt x="630" y="1084"/>
                      </a:lnTo>
                      <a:lnTo>
                        <a:pt x="627" y="1086"/>
                      </a:lnTo>
                      <a:lnTo>
                        <a:pt x="621" y="1092"/>
                      </a:lnTo>
                      <a:lnTo>
                        <a:pt x="614" y="1100"/>
                      </a:lnTo>
                      <a:lnTo>
                        <a:pt x="609" y="1105"/>
                      </a:lnTo>
                      <a:lnTo>
                        <a:pt x="605" y="1110"/>
                      </a:lnTo>
                      <a:lnTo>
                        <a:pt x="603" y="1113"/>
                      </a:lnTo>
                      <a:lnTo>
                        <a:pt x="601" y="1116"/>
                      </a:lnTo>
                      <a:lnTo>
                        <a:pt x="600" y="1120"/>
                      </a:lnTo>
                      <a:lnTo>
                        <a:pt x="601" y="1125"/>
                      </a:lnTo>
                      <a:lnTo>
                        <a:pt x="589" y="1113"/>
                      </a:lnTo>
                      <a:lnTo>
                        <a:pt x="581" y="1106"/>
                      </a:lnTo>
                      <a:lnTo>
                        <a:pt x="580" y="1106"/>
                      </a:lnTo>
                      <a:lnTo>
                        <a:pt x="579" y="1107"/>
                      </a:lnTo>
                      <a:lnTo>
                        <a:pt x="578" y="1108"/>
                      </a:lnTo>
                      <a:lnTo>
                        <a:pt x="577" y="1112"/>
                      </a:lnTo>
                      <a:lnTo>
                        <a:pt x="577" y="1122"/>
                      </a:lnTo>
                      <a:lnTo>
                        <a:pt x="577" y="1137"/>
                      </a:lnTo>
                      <a:lnTo>
                        <a:pt x="570" y="1135"/>
                      </a:lnTo>
                      <a:lnTo>
                        <a:pt x="566" y="1130"/>
                      </a:lnTo>
                      <a:lnTo>
                        <a:pt x="562" y="1128"/>
                      </a:lnTo>
                      <a:lnTo>
                        <a:pt x="560" y="1127"/>
                      </a:lnTo>
                      <a:lnTo>
                        <a:pt x="557" y="1126"/>
                      </a:lnTo>
                      <a:lnTo>
                        <a:pt x="552" y="1125"/>
                      </a:lnTo>
                      <a:lnTo>
                        <a:pt x="547" y="1126"/>
                      </a:lnTo>
                      <a:lnTo>
                        <a:pt x="545" y="1127"/>
                      </a:lnTo>
                      <a:lnTo>
                        <a:pt x="544" y="1130"/>
                      </a:lnTo>
                      <a:lnTo>
                        <a:pt x="545" y="1133"/>
                      </a:lnTo>
                      <a:lnTo>
                        <a:pt x="547" y="1135"/>
                      </a:lnTo>
                      <a:lnTo>
                        <a:pt x="549" y="1137"/>
                      </a:lnTo>
                      <a:lnTo>
                        <a:pt x="551" y="1138"/>
                      </a:lnTo>
                      <a:lnTo>
                        <a:pt x="552" y="1137"/>
                      </a:lnTo>
                      <a:lnTo>
                        <a:pt x="549" y="1143"/>
                      </a:lnTo>
                      <a:lnTo>
                        <a:pt x="545" y="1146"/>
                      </a:lnTo>
                      <a:lnTo>
                        <a:pt x="541" y="1149"/>
                      </a:lnTo>
                      <a:lnTo>
                        <a:pt x="537" y="1153"/>
                      </a:lnTo>
                      <a:lnTo>
                        <a:pt x="528" y="1156"/>
                      </a:lnTo>
                      <a:lnTo>
                        <a:pt x="519" y="1159"/>
                      </a:lnTo>
                      <a:lnTo>
                        <a:pt x="510" y="1163"/>
                      </a:lnTo>
                      <a:lnTo>
                        <a:pt x="502" y="1168"/>
                      </a:lnTo>
                      <a:lnTo>
                        <a:pt x="499" y="1172"/>
                      </a:lnTo>
                      <a:lnTo>
                        <a:pt x="496" y="1176"/>
                      </a:lnTo>
                      <a:lnTo>
                        <a:pt x="493" y="1181"/>
                      </a:lnTo>
                      <a:lnTo>
                        <a:pt x="491" y="1186"/>
                      </a:lnTo>
                      <a:lnTo>
                        <a:pt x="485" y="1183"/>
                      </a:lnTo>
                      <a:lnTo>
                        <a:pt x="477" y="1179"/>
                      </a:lnTo>
                      <a:lnTo>
                        <a:pt x="469" y="1177"/>
                      </a:lnTo>
                      <a:lnTo>
                        <a:pt x="460" y="1175"/>
                      </a:lnTo>
                      <a:lnTo>
                        <a:pt x="440" y="1174"/>
                      </a:lnTo>
                      <a:lnTo>
                        <a:pt x="419" y="1173"/>
                      </a:lnTo>
                      <a:lnTo>
                        <a:pt x="374" y="1175"/>
                      </a:lnTo>
                      <a:lnTo>
                        <a:pt x="332" y="1174"/>
                      </a:lnTo>
                      <a:lnTo>
                        <a:pt x="330" y="1174"/>
                      </a:lnTo>
                      <a:lnTo>
                        <a:pt x="328" y="1174"/>
                      </a:lnTo>
                      <a:lnTo>
                        <a:pt x="327" y="1175"/>
                      </a:lnTo>
                      <a:lnTo>
                        <a:pt x="325" y="1176"/>
                      </a:lnTo>
                      <a:lnTo>
                        <a:pt x="323" y="1179"/>
                      </a:lnTo>
                      <a:lnTo>
                        <a:pt x="323" y="1184"/>
                      </a:lnTo>
                      <a:lnTo>
                        <a:pt x="322" y="1188"/>
                      </a:lnTo>
                      <a:lnTo>
                        <a:pt x="322" y="1193"/>
                      </a:lnTo>
                      <a:lnTo>
                        <a:pt x="322" y="1196"/>
                      </a:lnTo>
                      <a:lnTo>
                        <a:pt x="320" y="1198"/>
                      </a:lnTo>
                      <a:lnTo>
                        <a:pt x="308" y="1199"/>
                      </a:lnTo>
                      <a:lnTo>
                        <a:pt x="295" y="1198"/>
                      </a:lnTo>
                      <a:lnTo>
                        <a:pt x="288" y="1202"/>
                      </a:lnTo>
                      <a:lnTo>
                        <a:pt x="279" y="1204"/>
                      </a:lnTo>
                      <a:lnTo>
                        <a:pt x="270" y="1207"/>
                      </a:lnTo>
                      <a:lnTo>
                        <a:pt x="259" y="1211"/>
                      </a:lnTo>
                      <a:lnTo>
                        <a:pt x="244" y="1215"/>
                      </a:lnTo>
                      <a:lnTo>
                        <a:pt x="227" y="1221"/>
                      </a:lnTo>
                      <a:lnTo>
                        <a:pt x="209" y="1225"/>
                      </a:lnTo>
                      <a:lnTo>
                        <a:pt x="187" y="1231"/>
                      </a:lnTo>
                      <a:lnTo>
                        <a:pt x="165" y="1235"/>
                      </a:lnTo>
                      <a:lnTo>
                        <a:pt x="141" y="1237"/>
                      </a:lnTo>
                      <a:lnTo>
                        <a:pt x="127" y="1238"/>
                      </a:lnTo>
                      <a:lnTo>
                        <a:pt x="115" y="1238"/>
                      </a:lnTo>
                      <a:lnTo>
                        <a:pt x="101" y="1237"/>
                      </a:lnTo>
                      <a:lnTo>
                        <a:pt x="87" y="1235"/>
                      </a:lnTo>
                      <a:lnTo>
                        <a:pt x="91" y="1211"/>
                      </a:lnTo>
                      <a:lnTo>
                        <a:pt x="94" y="1187"/>
                      </a:lnTo>
                      <a:lnTo>
                        <a:pt x="96" y="1182"/>
                      </a:lnTo>
                      <a:lnTo>
                        <a:pt x="97" y="1177"/>
                      </a:lnTo>
                      <a:lnTo>
                        <a:pt x="101" y="1173"/>
                      </a:lnTo>
                      <a:lnTo>
                        <a:pt x="104" y="1169"/>
                      </a:lnTo>
                      <a:lnTo>
                        <a:pt x="107" y="1166"/>
                      </a:lnTo>
                      <a:lnTo>
                        <a:pt x="112" y="1164"/>
                      </a:lnTo>
                      <a:lnTo>
                        <a:pt x="117" y="1163"/>
                      </a:lnTo>
                      <a:lnTo>
                        <a:pt x="124" y="1162"/>
                      </a:lnTo>
                      <a:lnTo>
                        <a:pt x="123" y="1155"/>
                      </a:lnTo>
                      <a:lnTo>
                        <a:pt x="123" y="1146"/>
                      </a:lnTo>
                      <a:lnTo>
                        <a:pt x="124" y="1136"/>
                      </a:lnTo>
                      <a:lnTo>
                        <a:pt x="125" y="1126"/>
                      </a:lnTo>
                      <a:lnTo>
                        <a:pt x="126" y="1117"/>
                      </a:lnTo>
                      <a:lnTo>
                        <a:pt x="124" y="1109"/>
                      </a:lnTo>
                      <a:lnTo>
                        <a:pt x="123" y="1106"/>
                      </a:lnTo>
                      <a:lnTo>
                        <a:pt x="120" y="1104"/>
                      </a:lnTo>
                      <a:lnTo>
                        <a:pt x="116" y="1102"/>
                      </a:lnTo>
                      <a:lnTo>
                        <a:pt x="112" y="1100"/>
                      </a:lnTo>
                      <a:lnTo>
                        <a:pt x="106" y="1100"/>
                      </a:lnTo>
                      <a:lnTo>
                        <a:pt x="103" y="1099"/>
                      </a:lnTo>
                      <a:lnTo>
                        <a:pt x="101" y="1099"/>
                      </a:lnTo>
                      <a:lnTo>
                        <a:pt x="99" y="1098"/>
                      </a:lnTo>
                      <a:lnTo>
                        <a:pt x="101" y="1095"/>
                      </a:lnTo>
                      <a:lnTo>
                        <a:pt x="104" y="1089"/>
                      </a:lnTo>
                      <a:lnTo>
                        <a:pt x="108" y="1084"/>
                      </a:lnTo>
                      <a:lnTo>
                        <a:pt x="113" y="1075"/>
                      </a:lnTo>
                      <a:lnTo>
                        <a:pt x="114" y="1070"/>
                      </a:lnTo>
                      <a:lnTo>
                        <a:pt x="114" y="1065"/>
                      </a:lnTo>
                      <a:lnTo>
                        <a:pt x="114" y="1058"/>
                      </a:lnTo>
                      <a:lnTo>
                        <a:pt x="112" y="1051"/>
                      </a:lnTo>
                      <a:lnTo>
                        <a:pt x="110" y="1047"/>
                      </a:lnTo>
                      <a:lnTo>
                        <a:pt x="106" y="1044"/>
                      </a:lnTo>
                      <a:lnTo>
                        <a:pt x="105" y="1043"/>
                      </a:lnTo>
                      <a:lnTo>
                        <a:pt x="103" y="1043"/>
                      </a:lnTo>
                      <a:lnTo>
                        <a:pt x="101" y="1044"/>
                      </a:lnTo>
                      <a:lnTo>
                        <a:pt x="98" y="1047"/>
                      </a:lnTo>
                      <a:lnTo>
                        <a:pt x="97" y="1048"/>
                      </a:lnTo>
                      <a:lnTo>
                        <a:pt x="97" y="1049"/>
                      </a:lnTo>
                      <a:lnTo>
                        <a:pt x="96" y="1049"/>
                      </a:lnTo>
                      <a:lnTo>
                        <a:pt x="95" y="1048"/>
                      </a:lnTo>
                      <a:lnTo>
                        <a:pt x="92" y="1041"/>
                      </a:lnTo>
                      <a:lnTo>
                        <a:pt x="87" y="1027"/>
                      </a:lnTo>
                      <a:lnTo>
                        <a:pt x="88" y="1015"/>
                      </a:lnTo>
                      <a:lnTo>
                        <a:pt x="87" y="1003"/>
                      </a:lnTo>
                      <a:lnTo>
                        <a:pt x="83" y="999"/>
                      </a:lnTo>
                      <a:lnTo>
                        <a:pt x="81" y="996"/>
                      </a:lnTo>
                      <a:lnTo>
                        <a:pt x="81" y="995"/>
                      </a:lnTo>
                      <a:lnTo>
                        <a:pt x="83" y="993"/>
                      </a:lnTo>
                      <a:lnTo>
                        <a:pt x="84" y="991"/>
                      </a:lnTo>
                      <a:lnTo>
                        <a:pt x="86" y="988"/>
                      </a:lnTo>
                      <a:lnTo>
                        <a:pt x="87" y="985"/>
                      </a:lnTo>
                      <a:lnTo>
                        <a:pt x="87" y="978"/>
                      </a:lnTo>
                      <a:lnTo>
                        <a:pt x="85" y="969"/>
                      </a:lnTo>
                      <a:lnTo>
                        <a:pt x="81" y="960"/>
                      </a:lnTo>
                      <a:lnTo>
                        <a:pt x="77" y="952"/>
                      </a:lnTo>
                      <a:lnTo>
                        <a:pt x="73" y="945"/>
                      </a:lnTo>
                      <a:lnTo>
                        <a:pt x="69" y="937"/>
                      </a:lnTo>
                      <a:lnTo>
                        <a:pt x="68" y="930"/>
                      </a:lnTo>
                      <a:lnTo>
                        <a:pt x="69" y="927"/>
                      </a:lnTo>
                      <a:lnTo>
                        <a:pt x="71" y="924"/>
                      </a:lnTo>
                      <a:lnTo>
                        <a:pt x="72" y="920"/>
                      </a:lnTo>
                      <a:lnTo>
                        <a:pt x="75" y="917"/>
                      </a:lnTo>
                      <a:lnTo>
                        <a:pt x="75" y="915"/>
                      </a:lnTo>
                      <a:lnTo>
                        <a:pt x="75" y="912"/>
                      </a:lnTo>
                      <a:lnTo>
                        <a:pt x="75" y="911"/>
                      </a:lnTo>
                      <a:lnTo>
                        <a:pt x="74" y="910"/>
                      </a:lnTo>
                      <a:lnTo>
                        <a:pt x="71" y="909"/>
                      </a:lnTo>
                      <a:lnTo>
                        <a:pt x="66" y="908"/>
                      </a:lnTo>
                      <a:lnTo>
                        <a:pt x="62" y="908"/>
                      </a:lnTo>
                      <a:lnTo>
                        <a:pt x="57" y="908"/>
                      </a:lnTo>
                      <a:lnTo>
                        <a:pt x="53" y="907"/>
                      </a:lnTo>
                      <a:lnTo>
                        <a:pt x="51" y="905"/>
                      </a:lnTo>
                      <a:lnTo>
                        <a:pt x="49" y="893"/>
                      </a:lnTo>
                      <a:lnTo>
                        <a:pt x="51" y="880"/>
                      </a:lnTo>
                      <a:lnTo>
                        <a:pt x="49" y="876"/>
                      </a:lnTo>
                      <a:lnTo>
                        <a:pt x="45" y="862"/>
                      </a:lnTo>
                      <a:lnTo>
                        <a:pt x="40" y="850"/>
                      </a:lnTo>
                      <a:lnTo>
                        <a:pt x="38" y="843"/>
                      </a:lnTo>
                      <a:lnTo>
                        <a:pt x="34" y="840"/>
                      </a:lnTo>
                      <a:lnTo>
                        <a:pt x="32" y="837"/>
                      </a:lnTo>
                      <a:lnTo>
                        <a:pt x="33" y="834"/>
                      </a:lnTo>
                      <a:lnTo>
                        <a:pt x="34" y="833"/>
                      </a:lnTo>
                      <a:lnTo>
                        <a:pt x="36" y="832"/>
                      </a:lnTo>
                      <a:lnTo>
                        <a:pt x="38" y="829"/>
                      </a:lnTo>
                      <a:lnTo>
                        <a:pt x="39" y="826"/>
                      </a:lnTo>
                      <a:lnTo>
                        <a:pt x="38" y="819"/>
                      </a:lnTo>
                      <a:lnTo>
                        <a:pt x="36" y="813"/>
                      </a:lnTo>
                      <a:lnTo>
                        <a:pt x="32" y="808"/>
                      </a:lnTo>
                      <a:lnTo>
                        <a:pt x="27" y="802"/>
                      </a:lnTo>
                      <a:lnTo>
                        <a:pt x="22" y="798"/>
                      </a:lnTo>
                      <a:lnTo>
                        <a:pt x="18" y="792"/>
                      </a:lnTo>
                      <a:lnTo>
                        <a:pt x="15" y="786"/>
                      </a:lnTo>
                      <a:lnTo>
                        <a:pt x="14" y="782"/>
                      </a:lnTo>
                      <a:lnTo>
                        <a:pt x="13" y="779"/>
                      </a:lnTo>
                      <a:lnTo>
                        <a:pt x="13" y="774"/>
                      </a:lnTo>
                      <a:lnTo>
                        <a:pt x="14" y="770"/>
                      </a:lnTo>
                      <a:lnTo>
                        <a:pt x="19" y="771"/>
                      </a:lnTo>
                      <a:lnTo>
                        <a:pt x="24" y="770"/>
                      </a:lnTo>
                      <a:lnTo>
                        <a:pt x="27" y="768"/>
                      </a:lnTo>
                      <a:lnTo>
                        <a:pt x="30" y="766"/>
                      </a:lnTo>
                      <a:lnTo>
                        <a:pt x="34" y="758"/>
                      </a:lnTo>
                      <a:lnTo>
                        <a:pt x="35" y="749"/>
                      </a:lnTo>
                      <a:lnTo>
                        <a:pt x="37" y="740"/>
                      </a:lnTo>
                      <a:lnTo>
                        <a:pt x="39" y="731"/>
                      </a:lnTo>
                      <a:lnTo>
                        <a:pt x="40" y="728"/>
                      </a:lnTo>
                      <a:lnTo>
                        <a:pt x="43" y="724"/>
                      </a:lnTo>
                      <a:lnTo>
                        <a:pt x="46" y="722"/>
                      </a:lnTo>
                      <a:lnTo>
                        <a:pt x="51" y="721"/>
                      </a:lnTo>
                      <a:lnTo>
                        <a:pt x="51" y="719"/>
                      </a:lnTo>
                      <a:lnTo>
                        <a:pt x="51" y="717"/>
                      </a:lnTo>
                      <a:lnTo>
                        <a:pt x="51" y="715"/>
                      </a:lnTo>
                      <a:lnTo>
                        <a:pt x="49" y="714"/>
                      </a:lnTo>
                      <a:lnTo>
                        <a:pt x="46" y="713"/>
                      </a:lnTo>
                      <a:lnTo>
                        <a:pt x="42" y="712"/>
                      </a:lnTo>
                      <a:lnTo>
                        <a:pt x="37" y="712"/>
                      </a:lnTo>
                      <a:lnTo>
                        <a:pt x="33" y="712"/>
                      </a:lnTo>
                      <a:lnTo>
                        <a:pt x="28" y="711"/>
                      </a:lnTo>
                      <a:lnTo>
                        <a:pt x="26" y="709"/>
                      </a:lnTo>
                      <a:lnTo>
                        <a:pt x="24" y="703"/>
                      </a:lnTo>
                      <a:lnTo>
                        <a:pt x="23" y="697"/>
                      </a:lnTo>
                      <a:lnTo>
                        <a:pt x="23" y="689"/>
                      </a:lnTo>
                      <a:lnTo>
                        <a:pt x="23" y="682"/>
                      </a:lnTo>
                      <a:lnTo>
                        <a:pt x="22" y="679"/>
                      </a:lnTo>
                      <a:lnTo>
                        <a:pt x="22" y="676"/>
                      </a:lnTo>
                      <a:lnTo>
                        <a:pt x="19" y="674"/>
                      </a:lnTo>
                      <a:lnTo>
                        <a:pt x="18" y="672"/>
                      </a:lnTo>
                      <a:lnTo>
                        <a:pt x="15" y="671"/>
                      </a:lnTo>
                      <a:lnTo>
                        <a:pt x="12" y="671"/>
                      </a:lnTo>
                      <a:lnTo>
                        <a:pt x="7" y="671"/>
                      </a:lnTo>
                      <a:lnTo>
                        <a:pt x="2" y="672"/>
                      </a:lnTo>
                      <a:lnTo>
                        <a:pt x="0" y="662"/>
                      </a:lnTo>
                      <a:lnTo>
                        <a:pt x="0" y="653"/>
                      </a:lnTo>
                      <a:lnTo>
                        <a:pt x="0" y="644"/>
                      </a:lnTo>
                      <a:lnTo>
                        <a:pt x="2" y="635"/>
                      </a:lnTo>
                      <a:lnTo>
                        <a:pt x="5" y="621"/>
                      </a:lnTo>
                      <a:lnTo>
                        <a:pt x="9" y="606"/>
                      </a:lnTo>
                      <a:lnTo>
                        <a:pt x="14" y="593"/>
                      </a:lnTo>
                      <a:lnTo>
                        <a:pt x="19" y="580"/>
                      </a:lnTo>
                      <a:lnTo>
                        <a:pt x="23" y="565"/>
                      </a:lnTo>
                      <a:lnTo>
                        <a:pt x="26" y="550"/>
                      </a:lnTo>
                      <a:lnTo>
                        <a:pt x="28" y="554"/>
                      </a:lnTo>
                      <a:lnTo>
                        <a:pt x="32" y="557"/>
                      </a:lnTo>
                      <a:lnTo>
                        <a:pt x="36" y="560"/>
                      </a:lnTo>
                      <a:lnTo>
                        <a:pt x="40" y="561"/>
                      </a:lnTo>
                      <a:lnTo>
                        <a:pt x="45" y="562"/>
                      </a:lnTo>
                      <a:lnTo>
                        <a:pt x="49" y="562"/>
                      </a:lnTo>
                      <a:lnTo>
                        <a:pt x="55" y="561"/>
                      </a:lnTo>
                      <a:lnTo>
                        <a:pt x="61" y="560"/>
                      </a:lnTo>
                      <a:lnTo>
                        <a:pt x="65" y="557"/>
                      </a:lnTo>
                      <a:lnTo>
                        <a:pt x="71" y="554"/>
                      </a:lnTo>
                      <a:lnTo>
                        <a:pt x="75" y="551"/>
                      </a:lnTo>
                      <a:lnTo>
                        <a:pt x="78" y="546"/>
                      </a:lnTo>
                      <a:lnTo>
                        <a:pt x="82" y="542"/>
                      </a:lnTo>
                      <a:lnTo>
                        <a:pt x="85" y="537"/>
                      </a:lnTo>
                      <a:lnTo>
                        <a:pt x="86" y="532"/>
                      </a:lnTo>
                      <a:lnTo>
                        <a:pt x="87" y="526"/>
                      </a:lnTo>
                      <a:lnTo>
                        <a:pt x="88" y="522"/>
                      </a:lnTo>
                      <a:lnTo>
                        <a:pt x="91" y="518"/>
                      </a:lnTo>
                      <a:lnTo>
                        <a:pt x="95" y="515"/>
                      </a:lnTo>
                      <a:lnTo>
                        <a:pt x="101" y="514"/>
                      </a:lnTo>
                      <a:lnTo>
                        <a:pt x="113" y="510"/>
                      </a:lnTo>
                      <a:lnTo>
                        <a:pt x="126" y="506"/>
                      </a:lnTo>
                      <a:lnTo>
                        <a:pt x="134" y="504"/>
                      </a:lnTo>
                      <a:lnTo>
                        <a:pt x="141" y="502"/>
                      </a:lnTo>
                      <a:lnTo>
                        <a:pt x="146" y="498"/>
                      </a:lnTo>
                      <a:lnTo>
                        <a:pt x="152" y="494"/>
                      </a:lnTo>
                      <a:lnTo>
                        <a:pt x="156" y="488"/>
                      </a:lnTo>
                      <a:lnTo>
                        <a:pt x="160" y="482"/>
                      </a:lnTo>
                      <a:lnTo>
                        <a:pt x="161" y="474"/>
                      </a:lnTo>
                      <a:lnTo>
                        <a:pt x="161" y="465"/>
                      </a:lnTo>
                      <a:lnTo>
                        <a:pt x="173" y="466"/>
                      </a:lnTo>
                      <a:lnTo>
                        <a:pt x="185" y="466"/>
                      </a:lnTo>
                      <a:lnTo>
                        <a:pt x="196" y="465"/>
                      </a:lnTo>
                      <a:lnTo>
                        <a:pt x="206" y="465"/>
                      </a:lnTo>
                      <a:lnTo>
                        <a:pt x="226" y="461"/>
                      </a:lnTo>
                      <a:lnTo>
                        <a:pt x="244" y="456"/>
                      </a:lnTo>
                      <a:lnTo>
                        <a:pt x="262" y="451"/>
                      </a:lnTo>
                      <a:lnTo>
                        <a:pt x="280" y="446"/>
                      </a:lnTo>
                      <a:lnTo>
                        <a:pt x="299" y="442"/>
                      </a:lnTo>
                      <a:lnTo>
                        <a:pt x="320" y="441"/>
                      </a:lnTo>
                      <a:lnTo>
                        <a:pt x="324" y="439"/>
                      </a:lnTo>
                      <a:lnTo>
                        <a:pt x="328" y="438"/>
                      </a:lnTo>
                      <a:lnTo>
                        <a:pt x="328" y="435"/>
                      </a:lnTo>
                      <a:lnTo>
                        <a:pt x="328" y="433"/>
                      </a:lnTo>
                      <a:lnTo>
                        <a:pt x="325" y="431"/>
                      </a:lnTo>
                      <a:lnTo>
                        <a:pt x="323" y="428"/>
                      </a:lnTo>
                      <a:lnTo>
                        <a:pt x="321" y="427"/>
                      </a:lnTo>
                      <a:lnTo>
                        <a:pt x="320" y="428"/>
                      </a:lnTo>
                      <a:lnTo>
                        <a:pt x="324" y="424"/>
                      </a:lnTo>
                      <a:lnTo>
                        <a:pt x="329" y="421"/>
                      </a:lnTo>
                      <a:lnTo>
                        <a:pt x="333" y="418"/>
                      </a:lnTo>
                      <a:lnTo>
                        <a:pt x="339" y="416"/>
                      </a:lnTo>
                      <a:lnTo>
                        <a:pt x="349" y="413"/>
                      </a:lnTo>
                      <a:lnTo>
                        <a:pt x="359" y="411"/>
                      </a:lnTo>
                      <a:lnTo>
                        <a:pt x="363" y="408"/>
                      </a:lnTo>
                      <a:lnTo>
                        <a:pt x="368" y="407"/>
                      </a:lnTo>
                      <a:lnTo>
                        <a:pt x="371" y="404"/>
                      </a:lnTo>
                      <a:lnTo>
                        <a:pt x="374" y="402"/>
                      </a:lnTo>
                      <a:lnTo>
                        <a:pt x="378" y="397"/>
                      </a:lnTo>
                      <a:lnTo>
                        <a:pt x="379" y="393"/>
                      </a:lnTo>
                      <a:lnTo>
                        <a:pt x="381" y="386"/>
                      </a:lnTo>
                      <a:lnTo>
                        <a:pt x="381" y="378"/>
                      </a:lnTo>
                      <a:lnTo>
                        <a:pt x="388" y="382"/>
                      </a:lnTo>
                      <a:lnTo>
                        <a:pt x="392" y="386"/>
                      </a:lnTo>
                      <a:lnTo>
                        <a:pt x="394" y="388"/>
                      </a:lnTo>
                      <a:lnTo>
                        <a:pt x="398" y="389"/>
                      </a:lnTo>
                      <a:lnTo>
                        <a:pt x="401" y="391"/>
                      </a:lnTo>
                      <a:lnTo>
                        <a:pt x="406" y="392"/>
                      </a:lnTo>
                      <a:lnTo>
                        <a:pt x="410" y="392"/>
                      </a:lnTo>
                      <a:lnTo>
                        <a:pt x="413" y="391"/>
                      </a:lnTo>
                      <a:lnTo>
                        <a:pt x="416" y="388"/>
                      </a:lnTo>
                      <a:lnTo>
                        <a:pt x="418" y="385"/>
                      </a:lnTo>
                      <a:lnTo>
                        <a:pt x="419" y="377"/>
                      </a:lnTo>
                      <a:lnTo>
                        <a:pt x="419" y="367"/>
                      </a:lnTo>
                      <a:lnTo>
                        <a:pt x="419" y="363"/>
                      </a:lnTo>
                      <a:lnTo>
                        <a:pt x="419" y="359"/>
                      </a:lnTo>
                      <a:lnTo>
                        <a:pt x="420" y="356"/>
                      </a:lnTo>
                      <a:lnTo>
                        <a:pt x="422" y="353"/>
                      </a:lnTo>
                      <a:lnTo>
                        <a:pt x="426" y="352"/>
                      </a:lnTo>
                      <a:lnTo>
                        <a:pt x="429" y="350"/>
                      </a:lnTo>
                      <a:lnTo>
                        <a:pt x="434" y="352"/>
                      </a:lnTo>
                      <a:lnTo>
                        <a:pt x="442" y="355"/>
                      </a:lnTo>
                      <a:lnTo>
                        <a:pt x="439" y="338"/>
                      </a:lnTo>
                      <a:lnTo>
                        <a:pt x="438" y="326"/>
                      </a:lnTo>
                      <a:lnTo>
                        <a:pt x="438" y="316"/>
                      </a:lnTo>
                      <a:lnTo>
                        <a:pt x="438" y="308"/>
                      </a:lnTo>
                      <a:lnTo>
                        <a:pt x="440" y="288"/>
                      </a:lnTo>
                      <a:lnTo>
                        <a:pt x="442" y="257"/>
                      </a:lnTo>
                      <a:lnTo>
                        <a:pt x="462" y="260"/>
                      </a:lnTo>
                      <a:lnTo>
                        <a:pt x="481" y="267"/>
                      </a:lnTo>
                      <a:lnTo>
                        <a:pt x="499" y="274"/>
                      </a:lnTo>
                      <a:lnTo>
                        <a:pt x="516" y="281"/>
                      </a:lnTo>
                      <a:lnTo>
                        <a:pt x="524" y="274"/>
                      </a:lnTo>
                      <a:lnTo>
                        <a:pt x="530" y="265"/>
                      </a:lnTo>
                      <a:lnTo>
                        <a:pt x="534" y="260"/>
                      </a:lnTo>
                      <a:lnTo>
                        <a:pt x="538" y="258"/>
                      </a:lnTo>
                      <a:lnTo>
                        <a:pt x="545" y="256"/>
                      </a:lnTo>
                      <a:lnTo>
                        <a:pt x="552" y="257"/>
                      </a:lnTo>
                      <a:lnTo>
                        <a:pt x="550" y="251"/>
                      </a:lnTo>
                      <a:lnTo>
                        <a:pt x="549" y="247"/>
                      </a:lnTo>
                      <a:lnTo>
                        <a:pt x="549" y="241"/>
                      </a:lnTo>
                      <a:lnTo>
                        <a:pt x="550" y="237"/>
                      </a:lnTo>
                      <a:lnTo>
                        <a:pt x="554" y="229"/>
                      </a:lnTo>
                      <a:lnTo>
                        <a:pt x="558" y="223"/>
                      </a:lnTo>
                      <a:lnTo>
                        <a:pt x="561" y="217"/>
                      </a:lnTo>
                      <a:lnTo>
                        <a:pt x="564" y="212"/>
                      </a:lnTo>
                      <a:lnTo>
                        <a:pt x="562" y="211"/>
                      </a:lnTo>
                      <a:lnTo>
                        <a:pt x="560" y="209"/>
                      </a:lnTo>
                      <a:lnTo>
                        <a:pt x="557" y="208"/>
                      </a:lnTo>
                      <a:lnTo>
                        <a:pt x="552" y="208"/>
                      </a:lnTo>
                      <a:lnTo>
                        <a:pt x="560" y="200"/>
                      </a:lnTo>
                      <a:lnTo>
                        <a:pt x="569" y="194"/>
                      </a:lnTo>
                      <a:lnTo>
                        <a:pt x="573" y="190"/>
                      </a:lnTo>
                      <a:lnTo>
                        <a:pt x="576" y="185"/>
                      </a:lnTo>
                      <a:lnTo>
                        <a:pt x="577" y="179"/>
                      </a:lnTo>
                      <a:lnTo>
                        <a:pt x="577" y="171"/>
                      </a:lnTo>
                      <a:lnTo>
                        <a:pt x="584" y="172"/>
                      </a:lnTo>
                      <a:lnTo>
                        <a:pt x="588" y="171"/>
                      </a:lnTo>
                      <a:lnTo>
                        <a:pt x="593" y="170"/>
                      </a:lnTo>
                      <a:lnTo>
                        <a:pt x="596" y="168"/>
                      </a:lnTo>
                      <a:lnTo>
                        <a:pt x="600" y="162"/>
                      </a:lnTo>
                      <a:lnTo>
                        <a:pt x="605" y="156"/>
                      </a:lnTo>
                      <a:lnTo>
                        <a:pt x="606" y="152"/>
                      </a:lnTo>
                      <a:lnTo>
                        <a:pt x="608" y="149"/>
                      </a:lnTo>
                      <a:lnTo>
                        <a:pt x="611" y="146"/>
                      </a:lnTo>
                      <a:lnTo>
                        <a:pt x="615" y="145"/>
                      </a:lnTo>
                      <a:lnTo>
                        <a:pt x="618" y="142"/>
                      </a:lnTo>
                      <a:lnTo>
                        <a:pt x="624" y="142"/>
                      </a:lnTo>
                      <a:lnTo>
                        <a:pt x="630" y="144"/>
                      </a:lnTo>
                      <a:lnTo>
                        <a:pt x="638" y="147"/>
                      </a:lnTo>
                      <a:lnTo>
                        <a:pt x="647" y="138"/>
                      </a:lnTo>
                      <a:lnTo>
                        <a:pt x="657" y="128"/>
                      </a:lnTo>
                      <a:lnTo>
                        <a:pt x="666" y="119"/>
                      </a:lnTo>
                      <a:lnTo>
                        <a:pt x="675" y="110"/>
                      </a:lnTo>
                      <a:lnTo>
                        <a:pt x="680" y="113"/>
                      </a:lnTo>
                      <a:lnTo>
                        <a:pt x="686" y="117"/>
                      </a:lnTo>
                      <a:lnTo>
                        <a:pt x="693" y="119"/>
                      </a:lnTo>
                      <a:lnTo>
                        <a:pt x="701" y="121"/>
                      </a:lnTo>
                      <a:lnTo>
                        <a:pt x="708" y="122"/>
                      </a:lnTo>
                      <a:lnTo>
                        <a:pt x="716" y="123"/>
                      </a:lnTo>
                      <a:lnTo>
                        <a:pt x="726" y="123"/>
                      </a:lnTo>
                      <a:lnTo>
                        <a:pt x="736" y="122"/>
                      </a:lnTo>
                      <a:lnTo>
                        <a:pt x="729" y="129"/>
                      </a:lnTo>
                      <a:lnTo>
                        <a:pt x="726" y="135"/>
                      </a:lnTo>
                      <a:lnTo>
                        <a:pt x="726" y="136"/>
                      </a:lnTo>
                      <a:lnTo>
                        <a:pt x="727" y="137"/>
                      </a:lnTo>
                      <a:lnTo>
                        <a:pt x="728" y="138"/>
                      </a:lnTo>
                      <a:lnTo>
                        <a:pt x="729" y="139"/>
                      </a:lnTo>
                      <a:lnTo>
                        <a:pt x="734" y="140"/>
                      </a:lnTo>
                      <a:lnTo>
                        <a:pt x="739" y="141"/>
                      </a:lnTo>
                      <a:lnTo>
                        <a:pt x="744" y="144"/>
                      </a:lnTo>
                      <a:lnTo>
                        <a:pt x="748" y="147"/>
                      </a:lnTo>
                      <a:lnTo>
                        <a:pt x="748" y="152"/>
                      </a:lnTo>
                      <a:lnTo>
                        <a:pt x="748" y="159"/>
                      </a:lnTo>
                      <a:lnTo>
                        <a:pt x="761" y="158"/>
                      </a:lnTo>
                      <a:lnTo>
                        <a:pt x="773" y="159"/>
                      </a:lnTo>
                      <a:lnTo>
                        <a:pt x="776" y="166"/>
                      </a:lnTo>
                      <a:lnTo>
                        <a:pt x="785" y="177"/>
                      </a:lnTo>
                      <a:lnTo>
                        <a:pt x="787" y="179"/>
                      </a:lnTo>
                      <a:lnTo>
                        <a:pt x="791" y="181"/>
                      </a:lnTo>
                      <a:lnTo>
                        <a:pt x="795" y="184"/>
                      </a:lnTo>
                      <a:lnTo>
                        <a:pt x="800" y="185"/>
                      </a:lnTo>
                      <a:lnTo>
                        <a:pt x="804" y="186"/>
                      </a:lnTo>
                      <a:lnTo>
                        <a:pt x="810" y="186"/>
                      </a:lnTo>
                      <a:lnTo>
                        <a:pt x="815" y="185"/>
                      </a:lnTo>
                      <a:lnTo>
                        <a:pt x="822" y="184"/>
                      </a:lnTo>
                      <a:lnTo>
                        <a:pt x="824" y="184"/>
                      </a:lnTo>
                      <a:lnTo>
                        <a:pt x="826" y="182"/>
                      </a:lnTo>
                      <a:lnTo>
                        <a:pt x="828" y="180"/>
                      </a:lnTo>
                      <a:lnTo>
                        <a:pt x="828" y="177"/>
                      </a:lnTo>
                      <a:lnTo>
                        <a:pt x="828" y="167"/>
                      </a:lnTo>
                      <a:lnTo>
                        <a:pt x="826" y="157"/>
                      </a:lnTo>
                      <a:lnTo>
                        <a:pt x="825" y="151"/>
                      </a:lnTo>
                      <a:lnTo>
                        <a:pt x="822" y="146"/>
                      </a:lnTo>
                      <a:lnTo>
                        <a:pt x="820" y="141"/>
                      </a:lnTo>
                      <a:lnTo>
                        <a:pt x="816" y="138"/>
                      </a:lnTo>
                      <a:lnTo>
                        <a:pt x="812" y="135"/>
                      </a:lnTo>
                      <a:lnTo>
                        <a:pt x="807" y="133"/>
                      </a:lnTo>
                      <a:lnTo>
                        <a:pt x="803" y="132"/>
                      </a:lnTo>
                      <a:lnTo>
                        <a:pt x="797" y="135"/>
                      </a:lnTo>
                      <a:lnTo>
                        <a:pt x="805" y="127"/>
                      </a:lnTo>
                      <a:lnTo>
                        <a:pt x="814" y="120"/>
                      </a:lnTo>
                      <a:lnTo>
                        <a:pt x="823" y="115"/>
                      </a:lnTo>
                      <a:lnTo>
                        <a:pt x="834" y="110"/>
                      </a:lnTo>
                      <a:lnTo>
                        <a:pt x="835" y="99"/>
                      </a:lnTo>
                      <a:lnTo>
                        <a:pt x="837" y="89"/>
                      </a:lnTo>
                      <a:lnTo>
                        <a:pt x="842" y="81"/>
                      </a:lnTo>
                      <a:lnTo>
                        <a:pt x="847" y="75"/>
                      </a:lnTo>
                      <a:lnTo>
                        <a:pt x="854" y="69"/>
                      </a:lnTo>
                      <a:lnTo>
                        <a:pt x="862" y="65"/>
                      </a:lnTo>
                      <a:lnTo>
                        <a:pt x="872" y="62"/>
                      </a:lnTo>
                      <a:lnTo>
                        <a:pt x="883" y="61"/>
                      </a:lnTo>
                      <a:lnTo>
                        <a:pt x="883" y="51"/>
                      </a:lnTo>
                      <a:lnTo>
                        <a:pt x="884" y="43"/>
                      </a:lnTo>
                      <a:lnTo>
                        <a:pt x="886" y="37"/>
                      </a:lnTo>
                      <a:lnTo>
                        <a:pt x="891" y="31"/>
                      </a:lnTo>
                      <a:lnTo>
                        <a:pt x="895" y="28"/>
                      </a:lnTo>
                      <a:lnTo>
                        <a:pt x="902" y="26"/>
                      </a:lnTo>
                      <a:lnTo>
                        <a:pt x="910" y="23"/>
                      </a:lnTo>
                      <a:lnTo>
                        <a:pt x="920" y="24"/>
                      </a:lnTo>
                      <a:lnTo>
                        <a:pt x="914" y="34"/>
                      </a:lnTo>
                      <a:lnTo>
                        <a:pt x="911" y="41"/>
                      </a:lnTo>
                      <a:lnTo>
                        <a:pt x="911" y="43"/>
                      </a:lnTo>
                      <a:lnTo>
                        <a:pt x="911" y="44"/>
                      </a:lnTo>
                      <a:lnTo>
                        <a:pt x="913" y="44"/>
                      </a:lnTo>
                      <a:lnTo>
                        <a:pt x="916" y="42"/>
                      </a:lnTo>
                      <a:lnTo>
                        <a:pt x="923" y="40"/>
                      </a:lnTo>
                      <a:lnTo>
                        <a:pt x="933" y="38"/>
                      </a:lnTo>
                      <a:lnTo>
                        <a:pt x="944" y="37"/>
                      </a:lnTo>
                      <a:lnTo>
                        <a:pt x="949" y="31"/>
                      </a:lnTo>
                      <a:lnTo>
                        <a:pt x="954" y="27"/>
                      </a:lnTo>
                      <a:lnTo>
                        <a:pt x="960" y="23"/>
                      </a:lnTo>
                      <a:lnTo>
                        <a:pt x="965" y="20"/>
                      </a:lnTo>
                      <a:lnTo>
                        <a:pt x="978" y="14"/>
                      </a:lnTo>
                      <a:lnTo>
                        <a:pt x="991" y="12"/>
                      </a:lnTo>
                      <a:lnTo>
                        <a:pt x="1004" y="10"/>
                      </a:lnTo>
                      <a:lnTo>
                        <a:pt x="1019" y="11"/>
                      </a:lnTo>
                      <a:lnTo>
                        <a:pt x="1032" y="12"/>
                      </a:lnTo>
                      <a:lnTo>
                        <a:pt x="1048" y="14"/>
                      </a:lnTo>
                      <a:lnTo>
                        <a:pt x="1078" y="21"/>
                      </a:lnTo>
                      <a:lnTo>
                        <a:pt x="1108" y="28"/>
                      </a:lnTo>
                      <a:lnTo>
                        <a:pt x="1122" y="31"/>
                      </a:lnTo>
                      <a:lnTo>
                        <a:pt x="1137" y="34"/>
                      </a:lnTo>
                      <a:lnTo>
                        <a:pt x="1151" y="36"/>
                      </a:lnTo>
                      <a:lnTo>
                        <a:pt x="1165"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grpSp>
          <p:grpSp>
            <p:nvGrpSpPr>
              <p:cNvPr id="10" name="Group 9"/>
              <p:cNvGrpSpPr/>
              <p:nvPr/>
            </p:nvGrpSpPr>
            <p:grpSpPr>
              <a:xfrm>
                <a:off x="2177745" y="1789366"/>
                <a:ext cx="3993609" cy="3907711"/>
                <a:chOff x="1439914" y="1771055"/>
                <a:chExt cx="4828253" cy="4724401"/>
              </a:xfrm>
            </p:grpSpPr>
            <p:sp>
              <p:nvSpPr>
                <p:cNvPr id="11" name="Freeform 7"/>
                <p:cNvSpPr>
                  <a:spLocks/>
                </p:cNvSpPr>
                <p:nvPr/>
              </p:nvSpPr>
              <p:spPr bwMode="auto">
                <a:xfrm>
                  <a:off x="2423241" y="1771055"/>
                  <a:ext cx="3522663" cy="2720974"/>
                </a:xfrm>
                <a:custGeom>
                  <a:avLst/>
                  <a:gdLst>
                    <a:gd name="T0" fmla="*/ 2100 w 2100"/>
                    <a:gd name="T1" fmla="*/ 957 h 1621"/>
                    <a:gd name="T2" fmla="*/ 568 w 2100"/>
                    <a:gd name="T3" fmla="*/ 357 h 1621"/>
                    <a:gd name="T4" fmla="*/ 52 w 2100"/>
                    <a:gd name="T5" fmla="*/ 957 h 1621"/>
                    <a:gd name="T6" fmla="*/ 389 w 2100"/>
                    <a:gd name="T7" fmla="*/ 1473 h 1621"/>
                    <a:gd name="T8" fmla="*/ 963 w 2100"/>
                    <a:gd name="T9" fmla="*/ 1263 h 1621"/>
                    <a:gd name="T10" fmla="*/ 958 w 2100"/>
                    <a:gd name="T11" fmla="*/ 742 h 1621"/>
                    <a:gd name="T12" fmla="*/ 858 w 2100"/>
                    <a:gd name="T13" fmla="*/ 536 h 1621"/>
                    <a:gd name="T14" fmla="*/ 1484 w 2100"/>
                    <a:gd name="T15" fmla="*/ 505 h 1621"/>
                    <a:gd name="T16" fmla="*/ 2100 w 2100"/>
                    <a:gd name="T17" fmla="*/ 957 h 1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0" h="1621">
                      <a:moveTo>
                        <a:pt x="2100" y="957"/>
                      </a:moveTo>
                      <a:cubicBezTo>
                        <a:pt x="2100" y="957"/>
                        <a:pt x="1679" y="0"/>
                        <a:pt x="568" y="357"/>
                      </a:cubicBezTo>
                      <a:cubicBezTo>
                        <a:pt x="568" y="357"/>
                        <a:pt x="73" y="547"/>
                        <a:pt x="52" y="957"/>
                      </a:cubicBezTo>
                      <a:cubicBezTo>
                        <a:pt x="52" y="957"/>
                        <a:pt x="0" y="1336"/>
                        <a:pt x="389" y="1473"/>
                      </a:cubicBezTo>
                      <a:cubicBezTo>
                        <a:pt x="389" y="1473"/>
                        <a:pt x="721" y="1621"/>
                        <a:pt x="963" y="1263"/>
                      </a:cubicBezTo>
                      <a:cubicBezTo>
                        <a:pt x="963" y="1263"/>
                        <a:pt x="1110" y="1005"/>
                        <a:pt x="958" y="742"/>
                      </a:cubicBezTo>
                      <a:cubicBezTo>
                        <a:pt x="928" y="690"/>
                        <a:pt x="816" y="594"/>
                        <a:pt x="858" y="536"/>
                      </a:cubicBezTo>
                      <a:cubicBezTo>
                        <a:pt x="900" y="478"/>
                        <a:pt x="1011" y="373"/>
                        <a:pt x="1484" y="505"/>
                      </a:cubicBezTo>
                      <a:cubicBezTo>
                        <a:pt x="1484" y="505"/>
                        <a:pt x="1879" y="663"/>
                        <a:pt x="2100" y="957"/>
                      </a:cubicBezTo>
                      <a:close/>
                    </a:path>
                  </a:pathLst>
                </a:custGeom>
                <a:solidFill>
                  <a:schemeClr val="accent1"/>
                </a:solidFill>
                <a:ln w="4" cap="flat">
                  <a:noFill/>
                  <a:prstDash val="solid"/>
                  <a:miter lim="800000"/>
                  <a:headEnd/>
                  <a:tailEnd/>
                </a:ln>
                <a:effectLst>
                  <a:outerShdw blurRad="152400" sx="102000" sy="102000" algn="ctr" rotWithShape="0">
                    <a:prstClr val="black">
                      <a:alpha val="35000"/>
                    </a:prstClr>
                  </a:outerShdw>
                </a:effectLst>
              </p:spPr>
              <p:txBody>
                <a:bodyPr vert="horz" wrap="square" lIns="91440" tIns="45720" rIns="91440" bIns="45720" numCol="1" anchor="t" anchorCtr="0" compatLnSpc="1">
                  <a:prstTxWarp prst="textNoShape">
                    <a:avLst/>
                  </a:prstTxWarp>
                </a:bodyPr>
                <a:lstStyle/>
                <a:p>
                  <a:endParaRPr lang="en-IN">
                    <a:latin typeface="微軟正黑體" panose="020B0604030504040204" pitchFamily="34" charset="-120"/>
                    <a:ea typeface="微軟正黑體" panose="020B0604030504040204" pitchFamily="34" charset="-120"/>
                  </a:endParaRPr>
                </a:p>
              </p:txBody>
            </p:sp>
            <p:sp>
              <p:nvSpPr>
                <p:cNvPr id="12" name="Freeform 8"/>
                <p:cNvSpPr>
                  <a:spLocks/>
                </p:cNvSpPr>
                <p:nvPr/>
              </p:nvSpPr>
              <p:spPr bwMode="auto">
                <a:xfrm>
                  <a:off x="3885329" y="2917232"/>
                  <a:ext cx="2382838" cy="3578224"/>
                </a:xfrm>
                <a:custGeom>
                  <a:avLst/>
                  <a:gdLst>
                    <a:gd name="T0" fmla="*/ 0 w 1420"/>
                    <a:gd name="T1" fmla="*/ 1982 h 2132"/>
                    <a:gd name="T2" fmla="*/ 1319 w 1420"/>
                    <a:gd name="T3" fmla="*/ 1000 h 2132"/>
                    <a:gd name="T4" fmla="*/ 1083 w 1420"/>
                    <a:gd name="T5" fmla="*/ 245 h 2132"/>
                    <a:gd name="T6" fmla="*/ 467 w 1420"/>
                    <a:gd name="T7" fmla="*/ 258 h 2132"/>
                    <a:gd name="T8" fmla="*/ 342 w 1420"/>
                    <a:gd name="T9" fmla="*/ 856 h 2132"/>
                    <a:gd name="T10" fmla="*/ 787 w 1420"/>
                    <a:gd name="T11" fmla="*/ 1127 h 2132"/>
                    <a:gd name="T12" fmla="*/ 1014 w 1420"/>
                    <a:gd name="T13" fmla="*/ 1151 h 2132"/>
                    <a:gd name="T14" fmla="*/ 709 w 1420"/>
                    <a:gd name="T15" fmla="*/ 1699 h 2132"/>
                    <a:gd name="T16" fmla="*/ 0 w 1420"/>
                    <a:gd name="T17" fmla="*/ 1982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0" h="2132">
                      <a:moveTo>
                        <a:pt x="0" y="1982"/>
                      </a:moveTo>
                      <a:cubicBezTo>
                        <a:pt x="0" y="1982"/>
                        <a:pt x="1035" y="2132"/>
                        <a:pt x="1319" y="1000"/>
                      </a:cubicBezTo>
                      <a:cubicBezTo>
                        <a:pt x="1319" y="1000"/>
                        <a:pt x="1420" y="480"/>
                        <a:pt x="1083" y="245"/>
                      </a:cubicBezTo>
                      <a:cubicBezTo>
                        <a:pt x="1083" y="245"/>
                        <a:pt x="789" y="0"/>
                        <a:pt x="467" y="258"/>
                      </a:cubicBezTo>
                      <a:cubicBezTo>
                        <a:pt x="467" y="258"/>
                        <a:pt x="166" y="461"/>
                        <a:pt x="342" y="856"/>
                      </a:cubicBezTo>
                      <a:cubicBezTo>
                        <a:pt x="342" y="856"/>
                        <a:pt x="483" y="1118"/>
                        <a:pt x="787" y="1127"/>
                      </a:cubicBezTo>
                      <a:cubicBezTo>
                        <a:pt x="846" y="1129"/>
                        <a:pt x="987" y="1085"/>
                        <a:pt x="1014" y="1151"/>
                      </a:cubicBezTo>
                      <a:cubicBezTo>
                        <a:pt x="1041" y="1217"/>
                        <a:pt x="1071" y="1367"/>
                        <a:pt x="709" y="1699"/>
                      </a:cubicBezTo>
                      <a:cubicBezTo>
                        <a:pt x="709" y="1699"/>
                        <a:pt x="367" y="1951"/>
                        <a:pt x="0" y="1982"/>
                      </a:cubicBezTo>
                      <a:close/>
                    </a:path>
                  </a:pathLst>
                </a:custGeom>
                <a:solidFill>
                  <a:schemeClr val="accent6"/>
                </a:solidFill>
                <a:ln w="4" cap="flat">
                  <a:noFill/>
                  <a:prstDash val="solid"/>
                  <a:miter lim="800000"/>
                  <a:headEnd/>
                  <a:tailEnd/>
                </a:ln>
                <a:effectLst>
                  <a:outerShdw blurRad="152400" sx="102000" sy="102000" algn="ctr" rotWithShape="0">
                    <a:prstClr val="black">
                      <a:alpha val="35000"/>
                    </a:prstClr>
                  </a:outerShdw>
                </a:effectLst>
              </p:spPr>
              <p:txBody>
                <a:bodyPr vert="horz" wrap="square" lIns="91440" tIns="45720" rIns="91440" bIns="45720" numCol="1" anchor="t" anchorCtr="0" compatLnSpc="1">
                  <a:prstTxWarp prst="textNoShape">
                    <a:avLst/>
                  </a:prstTxWarp>
                </a:bodyPr>
                <a:lstStyle/>
                <a:p>
                  <a:endParaRPr lang="en-IN">
                    <a:latin typeface="微軟正黑體" panose="020B0604030504040204" pitchFamily="34" charset="-120"/>
                    <a:ea typeface="微軟正黑體" panose="020B0604030504040204" pitchFamily="34" charset="-120"/>
                  </a:endParaRPr>
                </a:p>
              </p:txBody>
            </p:sp>
            <p:sp>
              <p:nvSpPr>
                <p:cNvPr id="13" name="Freeform 9"/>
                <p:cNvSpPr>
                  <a:spLocks/>
                </p:cNvSpPr>
                <p:nvPr/>
              </p:nvSpPr>
              <p:spPr bwMode="auto">
                <a:xfrm>
                  <a:off x="1439914" y="3117000"/>
                  <a:ext cx="3305175" cy="3322637"/>
                </a:xfrm>
                <a:custGeom>
                  <a:avLst/>
                  <a:gdLst>
                    <a:gd name="T0" fmla="*/ 646 w 1971"/>
                    <a:gd name="T1" fmla="*/ 0 h 1980"/>
                    <a:gd name="T2" fmla="*/ 840 w 1971"/>
                    <a:gd name="T3" fmla="*/ 1633 h 1980"/>
                    <a:gd name="T4" fmla="*/ 1612 w 1971"/>
                    <a:gd name="T5" fmla="*/ 1805 h 1980"/>
                    <a:gd name="T6" fmla="*/ 1908 w 1971"/>
                    <a:gd name="T7" fmla="*/ 1264 h 1980"/>
                    <a:gd name="T8" fmla="*/ 1452 w 1971"/>
                    <a:gd name="T9" fmla="*/ 858 h 1980"/>
                    <a:gd name="T10" fmla="*/ 995 w 1971"/>
                    <a:gd name="T11" fmla="*/ 1108 h 1980"/>
                    <a:gd name="T12" fmla="*/ 861 w 1971"/>
                    <a:gd name="T13" fmla="*/ 1293 h 1980"/>
                    <a:gd name="T14" fmla="*/ 538 w 1971"/>
                    <a:gd name="T15" fmla="*/ 756 h 1980"/>
                    <a:gd name="T16" fmla="*/ 646 w 1971"/>
                    <a:gd name="T17" fmla="*/ 0 h 1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1" h="1980">
                      <a:moveTo>
                        <a:pt x="646" y="0"/>
                      </a:moveTo>
                      <a:cubicBezTo>
                        <a:pt x="646" y="0"/>
                        <a:pt x="0" y="823"/>
                        <a:pt x="840" y="1633"/>
                      </a:cubicBezTo>
                      <a:cubicBezTo>
                        <a:pt x="840" y="1633"/>
                        <a:pt x="1241" y="1980"/>
                        <a:pt x="1612" y="1805"/>
                      </a:cubicBezTo>
                      <a:cubicBezTo>
                        <a:pt x="1612" y="1805"/>
                        <a:pt x="1971" y="1672"/>
                        <a:pt x="1908" y="1264"/>
                      </a:cubicBezTo>
                      <a:cubicBezTo>
                        <a:pt x="1908" y="1264"/>
                        <a:pt x="1882" y="902"/>
                        <a:pt x="1452" y="858"/>
                      </a:cubicBezTo>
                      <a:cubicBezTo>
                        <a:pt x="1452" y="858"/>
                        <a:pt x="1155" y="850"/>
                        <a:pt x="995" y="1108"/>
                      </a:cubicBezTo>
                      <a:cubicBezTo>
                        <a:pt x="964" y="1159"/>
                        <a:pt x="932" y="1303"/>
                        <a:pt x="861" y="1293"/>
                      </a:cubicBezTo>
                      <a:cubicBezTo>
                        <a:pt x="790" y="1284"/>
                        <a:pt x="645" y="1235"/>
                        <a:pt x="538" y="756"/>
                      </a:cubicBezTo>
                      <a:cubicBezTo>
                        <a:pt x="538" y="756"/>
                        <a:pt x="491" y="334"/>
                        <a:pt x="646" y="0"/>
                      </a:cubicBezTo>
                      <a:close/>
                    </a:path>
                  </a:pathLst>
                </a:custGeom>
                <a:solidFill>
                  <a:srgbClr val="92D050"/>
                </a:solidFill>
                <a:ln w="4" cap="flat">
                  <a:noFill/>
                  <a:prstDash val="solid"/>
                  <a:miter lim="800000"/>
                  <a:headEnd/>
                  <a:tailEnd/>
                </a:ln>
                <a:effectLst>
                  <a:outerShdw blurRad="152400" sx="102000" sy="102000" algn="ctr" rotWithShape="0">
                    <a:prstClr val="black">
                      <a:alpha val="35000"/>
                    </a:prstClr>
                  </a:outerShdw>
                </a:effectLst>
              </p:spPr>
              <p:txBody>
                <a:bodyPr vert="horz" wrap="square" lIns="91440" tIns="45720" rIns="91440" bIns="45720" numCol="1" anchor="t" anchorCtr="0" compatLnSpc="1">
                  <a:prstTxWarp prst="textNoShape">
                    <a:avLst/>
                  </a:prstTxWarp>
                </a:bodyPr>
                <a:lstStyle/>
                <a:p>
                  <a:endParaRPr lang="en-IN">
                    <a:latin typeface="微軟正黑體" panose="020B0604030504040204" pitchFamily="34" charset="-120"/>
                    <a:ea typeface="微軟正黑體" panose="020B0604030504040204" pitchFamily="34" charset="-120"/>
                  </a:endParaRPr>
                </a:p>
              </p:txBody>
            </p:sp>
            <p:sp>
              <p:nvSpPr>
                <p:cNvPr id="14" name="Rectangle 19"/>
                <p:cNvSpPr/>
                <p:nvPr/>
              </p:nvSpPr>
              <p:spPr>
                <a:xfrm>
                  <a:off x="2622969" y="3060086"/>
                  <a:ext cx="1357241" cy="800592"/>
                </a:xfrm>
                <a:prstGeom prst="rect">
                  <a:avLst/>
                </a:prstGeom>
              </p:spPr>
              <p:txBody>
                <a:bodyPr wrap="square">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國際研究趨勢之結合</a:t>
                  </a:r>
                  <a:endParaRPr lang="en-US" altLang="zh-TW" b="1" dirty="0" smtClean="0">
                    <a:solidFill>
                      <a:schemeClr val="bg1"/>
                    </a:solidFill>
                    <a:latin typeface="微軟正黑體" panose="020B0604030504040204" pitchFamily="34" charset="-120"/>
                    <a:ea typeface="微軟正黑體" panose="020B0604030504040204" pitchFamily="34" charset="-120"/>
                  </a:endParaRPr>
                </a:p>
                <a:p>
                  <a:pPr algn="ctr"/>
                  <a:r>
                    <a:rPr lang="en-US" altLang="zh-TW" b="1" dirty="0" smtClean="0">
                      <a:solidFill>
                        <a:schemeClr val="bg1"/>
                      </a:solidFill>
                      <a:latin typeface="微軟正黑體" panose="020B0604030504040204" pitchFamily="34" charset="-120"/>
                      <a:ea typeface="微軟正黑體" panose="020B0604030504040204" pitchFamily="34" charset="-120"/>
                    </a:rPr>
                    <a:t>(</a:t>
                  </a:r>
                  <a:r>
                    <a:rPr lang="zh-TW" altLang="en-US" b="1" dirty="0" smtClean="0">
                      <a:solidFill>
                        <a:schemeClr val="bg1"/>
                      </a:solidFill>
                      <a:latin typeface="微軟正黑體" panose="020B0604030504040204" pitchFamily="34" charset="-120"/>
                      <a:ea typeface="微軟正黑體" panose="020B0604030504040204" pitchFamily="34" charset="-120"/>
                    </a:rPr>
                    <a:t>領域專業</a:t>
                  </a:r>
                  <a:r>
                    <a:rPr lang="en-US" altLang="zh-TW" b="1" dirty="0" smtClean="0">
                      <a:solidFill>
                        <a:schemeClr val="bg1"/>
                      </a:solidFill>
                      <a:latin typeface="微軟正黑體" panose="020B0604030504040204" pitchFamily="34" charset="-120"/>
                      <a:ea typeface="微軟正黑體" panose="020B0604030504040204" pitchFamily="34" charset="-120"/>
                    </a:rPr>
                    <a:t>)</a:t>
                  </a:r>
                  <a:endParaRPr lang="en-IN" b="1" dirty="0">
                    <a:solidFill>
                      <a:schemeClr val="bg1"/>
                    </a:solidFill>
                    <a:latin typeface="微軟正黑體" panose="020B0604030504040204" pitchFamily="34" charset="-120"/>
                    <a:ea typeface="微軟正黑體" panose="020B0604030504040204" pitchFamily="34" charset="-120"/>
                  </a:endParaRPr>
                </a:p>
              </p:txBody>
            </p:sp>
            <p:sp>
              <p:nvSpPr>
                <p:cNvPr id="15" name="Rectangle 20"/>
                <p:cNvSpPr/>
                <p:nvPr/>
              </p:nvSpPr>
              <p:spPr>
                <a:xfrm>
                  <a:off x="4554560" y="3552389"/>
                  <a:ext cx="1415563" cy="800592"/>
                </a:xfrm>
                <a:prstGeom prst="rect">
                  <a:avLst/>
                </a:prstGeom>
              </p:spPr>
              <p:txBody>
                <a:bodyPr wrap="square">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國際共同培育</a:t>
                  </a:r>
                  <a:endParaRPr lang="en-US" altLang="zh-TW" b="1" dirty="0" smtClean="0">
                    <a:solidFill>
                      <a:schemeClr val="bg1"/>
                    </a:solidFill>
                    <a:latin typeface="微軟正黑體" panose="020B0604030504040204" pitchFamily="34" charset="-120"/>
                    <a:ea typeface="微軟正黑體" panose="020B0604030504040204" pitchFamily="34" charset="-120"/>
                  </a:endParaRPr>
                </a:p>
                <a:p>
                  <a:pPr algn="ctr"/>
                  <a:r>
                    <a:rPr lang="en-US" altLang="zh-TW" sz="1200" b="1" dirty="0" smtClean="0">
                      <a:solidFill>
                        <a:schemeClr val="bg1"/>
                      </a:solidFill>
                      <a:latin typeface="微軟正黑體" panose="020B0604030504040204" pitchFamily="34" charset="-120"/>
                      <a:ea typeface="微軟正黑體" panose="020B0604030504040204" pitchFamily="34" charset="-120"/>
                    </a:rPr>
                    <a:t>(</a:t>
                  </a:r>
                  <a:r>
                    <a:rPr lang="zh-TW" altLang="en-US" sz="1200" b="1" dirty="0" smtClean="0">
                      <a:solidFill>
                        <a:schemeClr val="bg1"/>
                      </a:solidFill>
                      <a:latin typeface="微軟正黑體" panose="020B0604030504040204" pitchFamily="34" charset="-120"/>
                      <a:ea typeface="微軟正黑體" panose="020B0604030504040204" pitchFamily="34" charset="-120"/>
                    </a:rPr>
                    <a:t>共同甄選、共同研究、共同指導、共訂畢業條件</a:t>
                  </a:r>
                  <a:r>
                    <a:rPr lang="en-US" altLang="zh-TW" sz="1200" b="1" dirty="0" smtClean="0">
                      <a:solidFill>
                        <a:schemeClr val="bg1"/>
                      </a:solidFill>
                      <a:latin typeface="微軟正黑體" panose="020B0604030504040204" pitchFamily="34" charset="-120"/>
                      <a:ea typeface="微軟正黑體" panose="020B0604030504040204" pitchFamily="34" charset="-120"/>
                    </a:rPr>
                    <a:t>)</a:t>
                  </a:r>
                  <a:endParaRPr lang="en-IN" sz="1200" b="1" dirty="0">
                    <a:solidFill>
                      <a:schemeClr val="bg1"/>
                    </a:solidFill>
                    <a:latin typeface="微軟正黑體" panose="020B0604030504040204" pitchFamily="34" charset="-120"/>
                    <a:ea typeface="微軟正黑體" panose="020B0604030504040204" pitchFamily="34" charset="-120"/>
                  </a:endParaRPr>
                </a:p>
              </p:txBody>
            </p:sp>
            <p:sp>
              <p:nvSpPr>
                <p:cNvPr id="16" name="Rectangle 21"/>
                <p:cNvSpPr/>
                <p:nvPr/>
              </p:nvSpPr>
              <p:spPr>
                <a:xfrm>
                  <a:off x="3182224" y="4920541"/>
                  <a:ext cx="1322304" cy="800592"/>
                </a:xfrm>
                <a:prstGeom prst="rect">
                  <a:avLst/>
                </a:prstGeom>
              </p:spPr>
              <p:txBody>
                <a:bodyPr wrap="square">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國際移動力及可能就業市場的擴大</a:t>
                  </a:r>
                  <a:endParaRPr lang="en-IN" altLang="zh-TW" b="1" dirty="0">
                    <a:solidFill>
                      <a:schemeClr val="bg1"/>
                    </a:solidFill>
                    <a:latin typeface="微軟正黑體" panose="020B0604030504040204" pitchFamily="34" charset="-120"/>
                    <a:ea typeface="微軟正黑體" panose="020B0604030504040204" pitchFamily="34" charset="-120"/>
                  </a:endParaRPr>
                </a:p>
              </p:txBody>
            </p:sp>
          </p:grpSp>
        </p:grpSp>
        <p:sp>
          <p:nvSpPr>
            <p:cNvPr id="7" name="文字方塊 6"/>
            <p:cNvSpPr txBox="1"/>
            <p:nvPr/>
          </p:nvSpPr>
          <p:spPr>
            <a:xfrm>
              <a:off x="6220462" y="2378410"/>
              <a:ext cx="3740188" cy="3546400"/>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深</a:t>
              </a:r>
              <a:r>
                <a:rPr lang="zh-TW" altLang="en-US" sz="2000" dirty="0" smtClean="0">
                  <a:latin typeface="微軟正黑體" panose="020B0604030504040204" pitchFamily="34" charset="-120"/>
                  <a:ea typeface="微軟正黑體" panose="020B0604030504040204" pitchFamily="34" charset="-120"/>
                </a:rPr>
                <a:t>化學校國際合作關係</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由教授間的合作關係，擴大為系所或學校的合作研究及培育關係。</a:t>
              </a:r>
              <a:endParaRPr lang="en-US" altLang="zh-TW" sz="2000" dirty="0" smtClean="0">
                <a:latin typeface="微軟正黑體" panose="020B0604030504040204" pitchFamily="34" charset="-120"/>
                <a:ea typeface="微軟正黑體" panose="020B0604030504040204" pitchFamily="34" charset="-120"/>
              </a:endParaRPr>
            </a:p>
            <a:p>
              <a:pPr marL="285750" indent="-285750">
                <a:spcBef>
                  <a:spcPts val="600"/>
                </a:spcBef>
                <a:spcAft>
                  <a:spcPts val="600"/>
                </a:spcAft>
                <a:buFont typeface="Wingdings" panose="05000000000000000000" pitchFamily="2" charset="2"/>
                <a:buChar char="u"/>
              </a:pPr>
              <a:r>
                <a:rPr lang="zh-TW" altLang="en-US" sz="2000" dirty="0" smtClean="0">
                  <a:latin typeface="微軟正黑體" panose="020B0604030504040204" pitchFamily="34" charset="-120"/>
                  <a:ea typeface="微軟正黑體" panose="020B0604030504040204" pitchFamily="34" charset="-120"/>
                </a:rPr>
                <a:t>使領域知識之研究發展，得於國際合作過程中激盪。</a:t>
              </a:r>
              <a:endParaRPr lang="en-US" altLang="zh-TW" sz="2000" dirty="0" smtClean="0">
                <a:latin typeface="微軟正黑體" panose="020B0604030504040204" pitchFamily="34" charset="-120"/>
                <a:ea typeface="微軟正黑體" panose="020B0604030504040204" pitchFamily="34" charset="-120"/>
              </a:endParaRPr>
            </a:p>
            <a:p>
              <a:pPr marL="285750" indent="-285750">
                <a:spcBef>
                  <a:spcPts val="600"/>
                </a:spcBef>
                <a:spcAft>
                  <a:spcPts val="600"/>
                </a:spcAft>
                <a:buFont typeface="Wingdings" panose="05000000000000000000" pitchFamily="2" charset="2"/>
                <a:buChar char="u"/>
              </a:pPr>
              <a:r>
                <a:rPr lang="zh-TW" altLang="en-US" sz="2000" dirty="0" smtClean="0">
                  <a:latin typeface="微軟正黑體" panose="020B0604030504040204" pitchFamily="34" charset="-120"/>
                  <a:ea typeface="微軟正黑體" panose="020B0604030504040204" pitchFamily="34" charset="-120"/>
                </a:rPr>
                <a:t>使博士生於養成過程中即具備國際研究經驗，並有於國際學研機構間就業之可能性。</a:t>
              </a:r>
              <a:endParaRPr lang="en-US" altLang="zh-TW" sz="2000" dirty="0" smtClean="0">
                <a:latin typeface="微軟正黑體" panose="020B0604030504040204" pitchFamily="34" charset="-120"/>
                <a:ea typeface="微軟正黑體" panose="020B0604030504040204" pitchFamily="34" charset="-120"/>
              </a:endParaRPr>
            </a:p>
          </p:txBody>
        </p:sp>
      </p:grpSp>
      <p:graphicFrame>
        <p:nvGraphicFramePr>
          <p:cNvPr id="124" name="表格 123"/>
          <p:cNvGraphicFramePr>
            <a:graphicFrameLocks noGrp="1"/>
          </p:cNvGraphicFramePr>
          <p:nvPr>
            <p:extLst>
              <p:ext uri="{D42A27DB-BD31-4B8C-83A1-F6EECF244321}">
                <p14:modId xmlns:p14="http://schemas.microsoft.com/office/powerpoint/2010/main" val="2768203443"/>
              </p:ext>
            </p:extLst>
          </p:nvPr>
        </p:nvGraphicFramePr>
        <p:xfrm>
          <a:off x="28277" y="0"/>
          <a:ext cx="2780110" cy="1615440"/>
        </p:xfrm>
        <a:graphic>
          <a:graphicData uri="http://schemas.openxmlformats.org/drawingml/2006/table">
            <a:tbl>
              <a:tblPr firstRow="1" bandRow="1">
                <a:tableStyleId>{5C22544A-7EE6-4342-B048-85BDC9FD1C3A}</a:tableStyleId>
              </a:tblPr>
              <a:tblGrid>
                <a:gridCol w="1575151"/>
                <a:gridCol w="1204959"/>
              </a:tblGrid>
              <a:tr h="161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3</a:t>
                      </a:r>
                      <a:r>
                        <a:rPr lang="en-US" altLang="zh-TW" sz="3600" dirty="0" smtClean="0">
                          <a:solidFill>
                            <a:schemeClr val="tx1"/>
                          </a:solidFill>
                        </a:rPr>
                        <a:t>-</a:t>
                      </a:r>
                      <a:r>
                        <a:rPr lang="en-US" altLang="zh-TW" sz="3000" dirty="0" smtClean="0">
                          <a:solidFill>
                            <a:schemeClr val="tx1"/>
                          </a:solidFill>
                        </a:rPr>
                        <a:t>1</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計畫說明</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6" name="文字方塊 125"/>
          <p:cNvSpPr txBox="1"/>
          <p:nvPr/>
        </p:nvSpPr>
        <p:spPr>
          <a:xfrm>
            <a:off x="5176867" y="80566"/>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學術菁英養成方案</a:t>
            </a:r>
            <a:endParaRPr lang="en-US" altLang="zh-TW" sz="3600" dirty="0" smtClean="0">
              <a:latin typeface="微軟正黑體" panose="020B0604030504040204" pitchFamily="34" charset="-120"/>
              <a:ea typeface="微軟正黑體" panose="020B0604030504040204" pitchFamily="34" charset="-120"/>
            </a:endParaRPr>
          </a:p>
          <a:p>
            <a:r>
              <a:rPr lang="zh-TW" altLang="en-US" sz="5000" dirty="0" smtClean="0">
                <a:latin typeface="微軟正黑體" panose="020B0604030504040204" pitchFamily="34" charset="-120"/>
                <a:ea typeface="微軟正黑體" panose="020B0604030504040204" pitchFamily="34" charset="-120"/>
              </a:rPr>
              <a:t>國際共同培育人才</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48643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9</a:t>
            </a:fld>
            <a:endParaRPr lang="en-US" altLang="zh-TW" dirty="0"/>
          </a:p>
        </p:txBody>
      </p:sp>
      <p:graphicFrame>
        <p:nvGraphicFramePr>
          <p:cNvPr id="3" name="表格 2"/>
          <p:cNvGraphicFramePr>
            <a:graphicFrameLocks noGrp="1"/>
          </p:cNvGraphicFramePr>
          <p:nvPr>
            <p:extLst>
              <p:ext uri="{D42A27DB-BD31-4B8C-83A1-F6EECF244321}">
                <p14:modId xmlns:p14="http://schemas.microsoft.com/office/powerpoint/2010/main" val="2604656228"/>
              </p:ext>
            </p:extLst>
          </p:nvPr>
        </p:nvGraphicFramePr>
        <p:xfrm>
          <a:off x="28277" y="0"/>
          <a:ext cx="2780110" cy="1615440"/>
        </p:xfrm>
        <a:graphic>
          <a:graphicData uri="http://schemas.openxmlformats.org/drawingml/2006/table">
            <a:tbl>
              <a:tblPr firstRow="1" bandRow="1">
                <a:tableStyleId>{5C22544A-7EE6-4342-B048-85BDC9FD1C3A}</a:tableStyleId>
              </a:tblPr>
              <a:tblGrid>
                <a:gridCol w="1575151"/>
                <a:gridCol w="1204959"/>
              </a:tblGrid>
              <a:tr h="161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3</a:t>
                      </a:r>
                      <a:r>
                        <a:rPr lang="en-US" altLang="zh-TW" sz="3600" dirty="0" smtClean="0">
                          <a:solidFill>
                            <a:schemeClr val="tx1"/>
                          </a:solidFill>
                        </a:rPr>
                        <a:t>-2</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計畫說明</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文字方塊 3"/>
          <p:cNvSpPr txBox="1"/>
          <p:nvPr/>
        </p:nvSpPr>
        <p:spPr>
          <a:xfrm>
            <a:off x="5112643" y="31099"/>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學術菁英養成方案</a:t>
            </a:r>
            <a:endParaRPr lang="en-US" altLang="zh-TW" sz="3600" dirty="0" smtClean="0">
              <a:latin typeface="微軟正黑體" panose="020B0604030504040204" pitchFamily="34" charset="-120"/>
              <a:ea typeface="微軟正黑體" panose="020B0604030504040204" pitchFamily="34" charset="-120"/>
            </a:endParaRPr>
          </a:p>
          <a:p>
            <a:r>
              <a:rPr lang="zh-TW" altLang="en-US" sz="5000" dirty="0" smtClean="0">
                <a:latin typeface="微軟正黑體" panose="020B0604030504040204" pitchFamily="34" charset="-120"/>
                <a:ea typeface="微軟正黑體" panose="020B0604030504040204" pitchFamily="34" charset="-120"/>
              </a:rPr>
              <a:t>國際共同培育人才</a:t>
            </a:r>
            <a:endParaRPr lang="zh-TW" altLang="en-US" sz="5000" dirty="0">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576139" y="2132856"/>
            <a:ext cx="2520280" cy="49244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zh-TW" altLang="en-US" sz="2600" dirty="0" smtClean="0">
                <a:latin typeface="微軟正黑體" panose="020B0604030504040204" pitchFamily="34" charset="-120"/>
                <a:ea typeface="微軟正黑體" panose="020B0604030504040204" pitchFamily="34" charset="-120"/>
              </a:rPr>
              <a:t>一、計畫目標</a:t>
            </a:r>
            <a:endParaRPr lang="zh-TW" altLang="en-US" sz="2600"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936179" y="2708920"/>
            <a:ext cx="9073008" cy="3523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3000"/>
              </a:lnSpc>
            </a:pP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一</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促請學校主動建立博士培育之課責</a:t>
            </a:r>
            <a:r>
              <a:rPr lang="zh-TW" altLang="en-US" sz="2200" dirty="0" smtClean="0">
                <a:latin typeface="微軟正黑體" panose="020B0604030504040204" pitchFamily="34" charset="-120"/>
                <a:ea typeface="微軟正黑體" panose="020B0604030504040204" pitchFamily="34" charset="-120"/>
              </a:rPr>
              <a:t>機制</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1.</a:t>
            </a:r>
            <a:r>
              <a:rPr lang="zh-TW" altLang="en-US" sz="2200" dirty="0" smtClean="0">
                <a:latin typeface="微軟正黑體" panose="020B0604030504040204" pitchFamily="34" charset="-120"/>
                <a:ea typeface="微軟正黑體" panose="020B0604030504040204" pitchFamily="34" charset="-120"/>
              </a:rPr>
              <a:t>學習成效檢核機制</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建立學習歷程檔案並善盡輔導責任</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3.</a:t>
            </a:r>
            <a:r>
              <a:rPr lang="zh-TW" altLang="en-US" sz="2200" dirty="0" smtClean="0">
                <a:latin typeface="微軟正黑體" panose="020B0604030504040204" pitchFamily="34" charset="-120"/>
                <a:ea typeface="微軟正黑體" panose="020B0604030504040204" pitchFamily="34" charset="-120"/>
              </a:rPr>
              <a:t>建立畢業輔導及流向回饋機制</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4.</a:t>
            </a:r>
            <a:r>
              <a:rPr lang="zh-TW" altLang="en-US" sz="2200" dirty="0" smtClean="0">
                <a:latin typeface="微軟正黑體" panose="020B0604030504040204" pitchFamily="34" charset="-120"/>
                <a:ea typeface="微軟正黑體" panose="020B0604030504040204" pitchFamily="34" charset="-120"/>
              </a:rPr>
              <a:t>落實學術倫理規範</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5.</a:t>
            </a:r>
            <a:r>
              <a:rPr lang="zh-TW" altLang="en-US" sz="2200" dirty="0" smtClean="0">
                <a:latin typeface="微軟正黑體" panose="020B0604030504040204" pitchFamily="34" charset="-120"/>
                <a:ea typeface="微軟正黑體" panose="020B0604030504040204" pitchFamily="34" charset="-120"/>
              </a:rPr>
              <a:t>建立校內博士名額調控機制</a:t>
            </a:r>
            <a:endParaRPr lang="en-US" altLang="zh-TW" sz="2200" dirty="0" smtClean="0">
              <a:latin typeface="微軟正黑體" panose="020B0604030504040204" pitchFamily="34" charset="-120"/>
              <a:ea typeface="微軟正黑體" panose="020B0604030504040204" pitchFamily="34" charset="-120"/>
            </a:endParaRPr>
          </a:p>
          <a:p>
            <a:pPr>
              <a:lnSpc>
                <a:spcPts val="3000"/>
              </a:lnSpc>
            </a:pP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二</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實質的國際合作</a:t>
            </a:r>
            <a:r>
              <a:rPr lang="zh-TW" altLang="en-US" sz="2200" dirty="0" smtClean="0">
                <a:latin typeface="微軟正黑體" panose="020B0604030504040204" pitchFamily="34" charset="-120"/>
                <a:ea typeface="微軟正黑體" panose="020B0604030504040204" pitchFamily="34" charset="-120"/>
              </a:rPr>
              <a:t>辦學</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1.</a:t>
            </a:r>
            <a:r>
              <a:rPr lang="zh-TW" altLang="en-US" sz="2200" dirty="0" smtClean="0">
                <a:latin typeface="微軟正黑體" panose="020B0604030504040204" pitchFamily="34" charset="-120"/>
                <a:ea typeface="微軟正黑體" panose="020B0604030504040204" pitchFamily="34" charset="-120"/>
              </a:rPr>
              <a:t>建立雙方教學單位間的長期合作關係</a:t>
            </a:r>
            <a:r>
              <a:rPr lang="en-US" altLang="zh-TW" sz="2200"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含教學、研究、其他</a:t>
            </a:r>
            <a:r>
              <a:rPr lang="en-US" altLang="zh-TW" sz="2200" dirty="0" smtClean="0">
                <a:latin typeface="微軟正黑體" panose="020B0604030504040204" pitchFamily="34" charset="-120"/>
                <a:ea typeface="微軟正黑體" panose="020B0604030504040204" pitchFamily="34" charset="-120"/>
              </a:rPr>
              <a:t>)</a:t>
            </a: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透過雙方共組委員會，建立共同培育關係</a:t>
            </a:r>
            <a:endParaRPr lang="zh-TW" altLang="en-US" sz="2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9257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spPr>
      <a:bodyPr spcFirstLastPara="0" vert="horz" wrap="square" lIns="155347" tIns="155347" rIns="155347" bIns="155347" numCol="1" spcCol="1270" anchor="t" anchorCtr="0">
        <a:noAutofit/>
      </a:bodyPr>
      <a:lstStyle>
        <a:defPPr marL="355600" indent="-355600" algn="ctr" defTabSz="1066800">
          <a:lnSpc>
            <a:spcPct val="90000"/>
          </a:lnSpc>
          <a:spcBef>
            <a:spcPct val="0"/>
          </a:spcBef>
          <a:spcAft>
            <a:spcPct val="35000"/>
          </a:spcAft>
          <a:defRPr sz="2400" b="1" kern="1200" dirty="0" smtClean="0">
            <a:latin typeface="微軟正黑體" panose="020B0604030504040204" pitchFamily="34" charset="-120"/>
            <a:ea typeface="微軟正黑體" panose="020B0604030504040204" pitchFamily="34" charset="-120"/>
          </a:defRPr>
        </a:defPPr>
      </a:lstStyle>
      <a: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20763</TotalTime>
  <Words>4181</Words>
  <Application>Microsoft Office PowerPoint</Application>
  <PresentationFormat>自訂</PresentationFormat>
  <Paragraphs>392</Paragraphs>
  <Slides>33</Slides>
  <Notes>20</Notes>
  <HiddenSlides>0</HiddenSlides>
  <MMClips>0</MMClips>
  <ScaleCrop>false</ScaleCrop>
  <HeadingPairs>
    <vt:vector size="4" baseType="variant">
      <vt:variant>
        <vt:lpstr>佈景主題</vt:lpstr>
      </vt:variant>
      <vt:variant>
        <vt:i4>1</vt:i4>
      </vt:variant>
      <vt:variant>
        <vt:lpstr>投影片標題</vt:lpstr>
      </vt:variant>
      <vt:variant>
        <vt:i4>33</vt:i4>
      </vt:variant>
    </vt:vector>
  </HeadingPairs>
  <TitlesOfParts>
    <vt:vector size="34"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90-92學年度 文藝術與應用類組大學評鑑       實踐大學</dc:title>
  <dc:creator>user</dc:creator>
  <cp:lastModifiedBy>user</cp:lastModifiedBy>
  <cp:revision>1551</cp:revision>
  <cp:lastPrinted>2016-05-16T01:19:39Z</cp:lastPrinted>
  <dcterms:created xsi:type="dcterms:W3CDTF">2005-04-30T03:01:44Z</dcterms:created>
  <dcterms:modified xsi:type="dcterms:W3CDTF">2016-05-24T00:56:51Z</dcterms:modified>
</cp:coreProperties>
</file>