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5"/>
  </p:notesMasterIdLst>
  <p:handoutMasterIdLst>
    <p:handoutMasterId r:id="rId46"/>
  </p:handoutMasterIdLst>
  <p:sldIdLst>
    <p:sldId id="290" r:id="rId2"/>
    <p:sldId id="318" r:id="rId3"/>
    <p:sldId id="319" r:id="rId4"/>
    <p:sldId id="320" r:id="rId5"/>
    <p:sldId id="321" r:id="rId6"/>
    <p:sldId id="334" r:id="rId7"/>
    <p:sldId id="335" r:id="rId8"/>
    <p:sldId id="336" r:id="rId9"/>
    <p:sldId id="337" r:id="rId10"/>
    <p:sldId id="338" r:id="rId11"/>
    <p:sldId id="339" r:id="rId12"/>
    <p:sldId id="356" r:id="rId13"/>
    <p:sldId id="357" r:id="rId14"/>
    <p:sldId id="358" r:id="rId15"/>
    <p:sldId id="355" r:id="rId16"/>
    <p:sldId id="349" r:id="rId17"/>
    <p:sldId id="350" r:id="rId18"/>
    <p:sldId id="351" r:id="rId19"/>
    <p:sldId id="279" r:id="rId20"/>
    <p:sldId id="352" r:id="rId21"/>
    <p:sldId id="333" r:id="rId22"/>
    <p:sldId id="340" r:id="rId23"/>
    <p:sldId id="341" r:id="rId24"/>
    <p:sldId id="342" r:id="rId25"/>
    <p:sldId id="343" r:id="rId26"/>
    <p:sldId id="344" r:id="rId27"/>
    <p:sldId id="345" r:id="rId28"/>
    <p:sldId id="346" r:id="rId29"/>
    <p:sldId id="347" r:id="rId30"/>
    <p:sldId id="348" r:id="rId31"/>
    <p:sldId id="288" r:id="rId32"/>
    <p:sldId id="291" r:id="rId33"/>
    <p:sldId id="292" r:id="rId34"/>
    <p:sldId id="301" r:id="rId35"/>
    <p:sldId id="307" r:id="rId36"/>
    <p:sldId id="306" r:id="rId37"/>
    <p:sldId id="300" r:id="rId38"/>
    <p:sldId id="304" r:id="rId39"/>
    <p:sldId id="309" r:id="rId40"/>
    <p:sldId id="312" r:id="rId41"/>
    <p:sldId id="299" r:id="rId42"/>
    <p:sldId id="315" r:id="rId43"/>
    <p:sldId id="313" r:id="rId4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CC"/>
    <a:srgbClr val="0000FF"/>
    <a:srgbClr val="660066"/>
    <a:srgbClr val="CC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8799" autoAdjust="0"/>
  </p:normalViewPr>
  <p:slideViewPr>
    <p:cSldViewPr snapToGrid="0">
      <p:cViewPr>
        <p:scale>
          <a:sx n="60" d="100"/>
          <a:sy n="60" d="100"/>
        </p:scale>
        <p:origin x="-403" y="125"/>
      </p:cViewPr>
      <p:guideLst>
        <p:guide orient="horz" pos="2538"/>
        <p:guide pos="2880"/>
      </p:guideLst>
    </p:cSldViewPr>
  </p:slideViewPr>
  <p:outlineViewPr>
    <p:cViewPr>
      <p:scale>
        <a:sx n="33" d="100"/>
        <a:sy n="33" d="100"/>
      </p:scale>
      <p:origin x="0" y="17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2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B8FFB-9F6D-4DF0-A611-64BFD79B9FC9}"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zh-TW" altLang="en-US"/>
        </a:p>
      </dgm:t>
    </dgm:pt>
    <dgm:pt modelId="{AF492E65-0C56-4FF5-B0FF-6F8B4F59E31D}">
      <dgm:prSet phldrT="[文字]"/>
      <dgm:spPr>
        <a:xfrm>
          <a:off x="2278" y="229606"/>
          <a:ext cx="1807513" cy="1084507"/>
        </a:xfrm>
        <a:prstGeom prst="rect">
          <a:avLst/>
        </a:prstGeom>
        <a:solidFill>
          <a:srgbClr val="0070C0"/>
        </a:solidFill>
        <a:ln w="25400" cap="flat" cmpd="sng" algn="ctr">
          <a:solidFill>
            <a:srgbClr val="FFFFFF">
              <a:hueOff val="0"/>
              <a:satOff val="0"/>
              <a:lumOff val="0"/>
              <a:alphaOff val="0"/>
            </a:srgbClr>
          </a:solidFill>
          <a:prstDash val="solid"/>
        </a:ln>
        <a:effectLst/>
      </dgm:spPr>
      <dgm:t>
        <a:bodyPr/>
        <a:lstStyle/>
        <a:p>
          <a:r>
            <a:rPr lang="en-US" altLang="zh-TW" dirty="0" smtClean="0">
              <a:solidFill>
                <a:srgbClr val="FFFFFF"/>
              </a:solidFill>
              <a:latin typeface="굴림"/>
              <a:ea typeface="굴림"/>
              <a:cs typeface="+mn-cs"/>
            </a:rPr>
            <a:t>Screening</a:t>
          </a:r>
          <a:br>
            <a:rPr lang="en-US" altLang="zh-TW" dirty="0" smtClean="0">
              <a:solidFill>
                <a:srgbClr val="FFFFFF"/>
              </a:solidFill>
              <a:latin typeface="굴림"/>
              <a:ea typeface="굴림"/>
              <a:cs typeface="+mn-cs"/>
            </a:rPr>
          </a:br>
          <a:r>
            <a:rPr lang="zh-TW" altLang="en-US" dirty="0" smtClean="0">
              <a:solidFill>
                <a:srgbClr val="FFFFFF"/>
              </a:solidFill>
              <a:latin typeface="굴림"/>
              <a:ea typeface="굴림"/>
              <a:cs typeface="+mn-cs"/>
            </a:rPr>
            <a:t>螢幕化</a:t>
          </a:r>
          <a:endParaRPr lang="zh-TW" altLang="en-US" dirty="0">
            <a:solidFill>
              <a:srgbClr val="FFFFFF"/>
            </a:solidFill>
            <a:latin typeface="굴림"/>
            <a:ea typeface="굴림"/>
            <a:cs typeface="+mn-cs"/>
          </a:endParaRPr>
        </a:p>
      </dgm:t>
    </dgm:pt>
    <dgm:pt modelId="{11F99D10-A136-4542-A42A-6CBE23F80E07}" type="parTrans" cxnId="{1E11D7F9-345E-485E-BEB8-276C81955676}">
      <dgm:prSet/>
      <dgm:spPr/>
      <dgm:t>
        <a:bodyPr/>
        <a:lstStyle/>
        <a:p>
          <a:endParaRPr lang="zh-TW" altLang="en-US"/>
        </a:p>
      </dgm:t>
    </dgm:pt>
    <dgm:pt modelId="{887D5D6A-D3F9-4869-9884-400E8D1F3244}" type="sibTrans" cxnId="{1E11D7F9-345E-485E-BEB8-276C81955676}">
      <dgm:prSet/>
      <dgm:spPr/>
      <dgm:t>
        <a:bodyPr/>
        <a:lstStyle/>
        <a:p>
          <a:endParaRPr lang="zh-TW" altLang="en-US"/>
        </a:p>
      </dgm:t>
    </dgm:pt>
    <dgm:pt modelId="{BE88BC32-AEFF-4B7E-91EB-66CDF1B223F1}">
      <dgm:prSet phldrT="[文字]"/>
      <dgm:spPr>
        <a:xfrm>
          <a:off x="1990543" y="229606"/>
          <a:ext cx="1807513" cy="1084507"/>
        </a:xfrm>
        <a:prstGeom prst="rect">
          <a:avLst/>
        </a:prstGeom>
        <a:solidFill>
          <a:srgbClr val="00B050"/>
        </a:solidFill>
        <a:ln w="25400" cap="flat" cmpd="sng" algn="ctr">
          <a:solidFill>
            <a:srgbClr val="FFFFFF">
              <a:hueOff val="0"/>
              <a:satOff val="0"/>
              <a:lumOff val="0"/>
              <a:alphaOff val="0"/>
            </a:srgbClr>
          </a:solidFill>
          <a:prstDash val="solid"/>
        </a:ln>
        <a:effectLst/>
      </dgm:spPr>
      <dgm:t>
        <a:bodyPr/>
        <a:lstStyle/>
        <a:p>
          <a:r>
            <a:rPr lang="en-US" altLang="zh-TW" smtClean="0">
              <a:solidFill>
                <a:srgbClr val="FFFFFF"/>
              </a:solidFill>
              <a:latin typeface="굴림"/>
              <a:ea typeface="굴림"/>
              <a:cs typeface="+mn-cs"/>
            </a:rPr>
            <a:t>Flowing</a:t>
          </a:r>
          <a:br>
            <a:rPr lang="en-US" altLang="zh-TW" smtClean="0">
              <a:solidFill>
                <a:srgbClr val="FFFFFF"/>
              </a:solidFill>
              <a:latin typeface="굴림"/>
              <a:ea typeface="굴림"/>
              <a:cs typeface="+mn-cs"/>
            </a:rPr>
          </a:br>
          <a:r>
            <a:rPr lang="zh-TW" altLang="en-US" smtClean="0">
              <a:solidFill>
                <a:srgbClr val="FFFFFF"/>
              </a:solidFill>
              <a:latin typeface="굴림"/>
              <a:ea typeface="굴림"/>
              <a:cs typeface="+mn-cs"/>
            </a:rPr>
            <a:t>不斷流動</a:t>
          </a:r>
          <a:endParaRPr lang="zh-TW" altLang="en-US" dirty="0">
            <a:solidFill>
              <a:srgbClr val="FFFFFF"/>
            </a:solidFill>
            <a:latin typeface="굴림"/>
            <a:ea typeface="굴림"/>
            <a:cs typeface="+mn-cs"/>
          </a:endParaRPr>
        </a:p>
      </dgm:t>
    </dgm:pt>
    <dgm:pt modelId="{4C660207-6136-4B16-9616-0E274FB5F268}" type="parTrans" cxnId="{E4907D6F-7FA9-401E-A308-82D98A049F6C}">
      <dgm:prSet/>
      <dgm:spPr/>
      <dgm:t>
        <a:bodyPr/>
        <a:lstStyle/>
        <a:p>
          <a:endParaRPr lang="zh-TW" altLang="en-US"/>
        </a:p>
      </dgm:t>
    </dgm:pt>
    <dgm:pt modelId="{6BC152F0-AFED-46E2-837A-2B038AC7FD1D}" type="sibTrans" cxnId="{E4907D6F-7FA9-401E-A308-82D98A049F6C}">
      <dgm:prSet/>
      <dgm:spPr/>
      <dgm:t>
        <a:bodyPr/>
        <a:lstStyle/>
        <a:p>
          <a:endParaRPr lang="zh-TW" altLang="en-US"/>
        </a:p>
      </dgm:t>
    </dgm:pt>
    <dgm:pt modelId="{FF4D6EE9-A983-42FA-A617-B11FDA749F98}">
      <dgm:prSet phldrT="[文字]"/>
      <dgm:spPr>
        <a:xfrm>
          <a:off x="3978807" y="229606"/>
          <a:ext cx="1807513" cy="1084507"/>
        </a:xfrm>
        <a:prstGeom prst="rect">
          <a:avLst/>
        </a:prstGeom>
        <a:solidFill>
          <a:srgbClr val="3399FF"/>
        </a:solidFill>
        <a:ln w="25400" cap="flat" cmpd="sng" algn="ctr">
          <a:solidFill>
            <a:srgbClr val="FFFFFF">
              <a:hueOff val="0"/>
              <a:satOff val="0"/>
              <a:lumOff val="0"/>
              <a:alphaOff val="0"/>
            </a:srgbClr>
          </a:solidFill>
          <a:prstDash val="solid"/>
        </a:ln>
        <a:effectLst/>
      </dgm:spPr>
      <dgm:t>
        <a:bodyPr/>
        <a:lstStyle/>
        <a:p>
          <a:r>
            <a:rPr lang="en-US" altLang="zh-TW" smtClean="0">
              <a:solidFill>
                <a:srgbClr val="FFFFFF"/>
              </a:solidFill>
              <a:latin typeface="굴림"/>
              <a:ea typeface="굴림"/>
              <a:cs typeface="+mn-cs"/>
            </a:rPr>
            <a:t>Sharing</a:t>
          </a:r>
          <a:br>
            <a:rPr lang="en-US" altLang="zh-TW" smtClean="0">
              <a:solidFill>
                <a:srgbClr val="FFFFFF"/>
              </a:solidFill>
              <a:latin typeface="굴림"/>
              <a:ea typeface="굴림"/>
              <a:cs typeface="+mn-cs"/>
            </a:rPr>
          </a:br>
          <a:r>
            <a:rPr lang="zh-TW" altLang="en-US" smtClean="0">
              <a:solidFill>
                <a:srgbClr val="FFFFFF"/>
              </a:solidFill>
              <a:latin typeface="굴림"/>
              <a:ea typeface="굴림"/>
              <a:cs typeface="+mn-cs"/>
            </a:rPr>
            <a:t>分享</a:t>
          </a:r>
          <a:endParaRPr lang="zh-TW" altLang="en-US" dirty="0">
            <a:solidFill>
              <a:srgbClr val="FFFFFF"/>
            </a:solidFill>
            <a:latin typeface="굴림"/>
            <a:ea typeface="굴림"/>
            <a:cs typeface="+mn-cs"/>
          </a:endParaRPr>
        </a:p>
      </dgm:t>
    </dgm:pt>
    <dgm:pt modelId="{63474F99-84E9-4BE0-B8EA-D823E9C20920}" type="parTrans" cxnId="{944B9BB9-CC29-4FA2-AEAB-E577BD519E83}">
      <dgm:prSet/>
      <dgm:spPr/>
      <dgm:t>
        <a:bodyPr/>
        <a:lstStyle/>
        <a:p>
          <a:endParaRPr lang="zh-TW" altLang="en-US"/>
        </a:p>
      </dgm:t>
    </dgm:pt>
    <dgm:pt modelId="{F724C556-5543-48FB-BC78-2D7290B70DEB}" type="sibTrans" cxnId="{944B9BB9-CC29-4FA2-AEAB-E577BD519E83}">
      <dgm:prSet/>
      <dgm:spPr/>
      <dgm:t>
        <a:bodyPr/>
        <a:lstStyle/>
        <a:p>
          <a:endParaRPr lang="zh-TW" altLang="en-US"/>
        </a:p>
      </dgm:t>
    </dgm:pt>
    <dgm:pt modelId="{5CEAABAF-22C3-436F-800A-37BEBB10DC16}">
      <dgm:prSet phldrT="[文字]"/>
      <dgm:spPr>
        <a:xfrm>
          <a:off x="5967072" y="229606"/>
          <a:ext cx="1807513" cy="1084507"/>
        </a:xfrm>
        <a:prstGeom prst="rect">
          <a:avLst/>
        </a:prstGeom>
        <a:solidFill>
          <a:srgbClr val="FF6600"/>
        </a:solidFill>
        <a:ln w="25400" cap="flat" cmpd="sng" algn="ctr">
          <a:solidFill>
            <a:srgbClr val="FFFFFF">
              <a:hueOff val="0"/>
              <a:satOff val="0"/>
              <a:lumOff val="0"/>
              <a:alphaOff val="0"/>
            </a:srgbClr>
          </a:solidFill>
          <a:prstDash val="solid"/>
        </a:ln>
        <a:effectLst/>
      </dgm:spPr>
      <dgm:t>
        <a:bodyPr/>
        <a:lstStyle/>
        <a:p>
          <a:r>
            <a:rPr lang="en-US" altLang="zh-TW" dirty="0" smtClean="0">
              <a:solidFill>
                <a:srgbClr val="FFFFFF"/>
              </a:solidFill>
              <a:latin typeface="굴림"/>
              <a:ea typeface="굴림"/>
              <a:cs typeface="+mn-cs"/>
            </a:rPr>
            <a:t>Accessing</a:t>
          </a:r>
          <a:r>
            <a:rPr lang="zh-TW" altLang="en-US" dirty="0" smtClean="0">
              <a:solidFill>
                <a:srgbClr val="FFFFFF"/>
              </a:solidFill>
              <a:latin typeface="굴림"/>
              <a:ea typeface="굴림"/>
              <a:cs typeface="+mn-cs"/>
            </a:rPr>
            <a:t>即時存取</a:t>
          </a:r>
          <a:endParaRPr lang="zh-TW" altLang="en-US" dirty="0">
            <a:solidFill>
              <a:srgbClr val="FFFFFF"/>
            </a:solidFill>
            <a:latin typeface="굴림"/>
            <a:ea typeface="굴림"/>
            <a:cs typeface="+mn-cs"/>
          </a:endParaRPr>
        </a:p>
      </dgm:t>
    </dgm:pt>
    <dgm:pt modelId="{3718A463-D3E8-4B87-9B2A-30C2D398F4DD}" type="parTrans" cxnId="{39443C46-D96F-4802-AC7D-0512BEC2B4AB}">
      <dgm:prSet/>
      <dgm:spPr/>
      <dgm:t>
        <a:bodyPr/>
        <a:lstStyle/>
        <a:p>
          <a:endParaRPr lang="zh-TW" altLang="en-US"/>
        </a:p>
      </dgm:t>
    </dgm:pt>
    <dgm:pt modelId="{7D013C83-4012-4FAA-A27A-9A79C78D622A}" type="sibTrans" cxnId="{39443C46-D96F-4802-AC7D-0512BEC2B4AB}">
      <dgm:prSet/>
      <dgm:spPr/>
      <dgm:t>
        <a:bodyPr/>
        <a:lstStyle/>
        <a:p>
          <a:endParaRPr lang="zh-TW" altLang="en-US"/>
        </a:p>
      </dgm:t>
    </dgm:pt>
    <dgm:pt modelId="{25F1D259-E394-4DD2-89E0-BDC1031FFDB9}" type="pres">
      <dgm:prSet presAssocID="{DE1B8FFB-9F6D-4DF0-A611-64BFD79B9FC9}" presName="diagram" presStyleCnt="0">
        <dgm:presLayoutVars>
          <dgm:dir/>
          <dgm:resizeHandles val="exact"/>
        </dgm:presLayoutVars>
      </dgm:prSet>
      <dgm:spPr/>
      <dgm:t>
        <a:bodyPr/>
        <a:lstStyle/>
        <a:p>
          <a:endParaRPr lang="zh-TW" altLang="en-US"/>
        </a:p>
      </dgm:t>
    </dgm:pt>
    <dgm:pt modelId="{D94BC01C-89C1-4682-A161-010945FE988F}" type="pres">
      <dgm:prSet presAssocID="{AF492E65-0C56-4FF5-B0FF-6F8B4F59E31D}" presName="node" presStyleLbl="node1" presStyleIdx="0" presStyleCnt="4">
        <dgm:presLayoutVars>
          <dgm:bulletEnabled val="1"/>
        </dgm:presLayoutVars>
      </dgm:prSet>
      <dgm:spPr/>
      <dgm:t>
        <a:bodyPr/>
        <a:lstStyle/>
        <a:p>
          <a:endParaRPr lang="zh-TW" altLang="en-US"/>
        </a:p>
      </dgm:t>
    </dgm:pt>
    <dgm:pt modelId="{7BA8235B-04E7-44D4-A817-50898E20E565}" type="pres">
      <dgm:prSet presAssocID="{887D5D6A-D3F9-4869-9884-400E8D1F3244}" presName="sibTrans" presStyleCnt="0"/>
      <dgm:spPr/>
    </dgm:pt>
    <dgm:pt modelId="{65A56611-A230-4E5D-88F3-6ACF209B791B}" type="pres">
      <dgm:prSet presAssocID="{BE88BC32-AEFF-4B7E-91EB-66CDF1B223F1}" presName="node" presStyleLbl="node1" presStyleIdx="1" presStyleCnt="4">
        <dgm:presLayoutVars>
          <dgm:bulletEnabled val="1"/>
        </dgm:presLayoutVars>
      </dgm:prSet>
      <dgm:spPr/>
      <dgm:t>
        <a:bodyPr/>
        <a:lstStyle/>
        <a:p>
          <a:endParaRPr lang="zh-TW" altLang="en-US"/>
        </a:p>
      </dgm:t>
    </dgm:pt>
    <dgm:pt modelId="{427783D4-09B3-4664-81BC-A9D065CC8FB0}" type="pres">
      <dgm:prSet presAssocID="{6BC152F0-AFED-46E2-837A-2B038AC7FD1D}" presName="sibTrans" presStyleCnt="0"/>
      <dgm:spPr/>
    </dgm:pt>
    <dgm:pt modelId="{946330AE-42CF-4A81-BB81-E6254168D7FE}" type="pres">
      <dgm:prSet presAssocID="{FF4D6EE9-A983-42FA-A617-B11FDA749F98}" presName="node" presStyleLbl="node1" presStyleIdx="2" presStyleCnt="4">
        <dgm:presLayoutVars>
          <dgm:bulletEnabled val="1"/>
        </dgm:presLayoutVars>
      </dgm:prSet>
      <dgm:spPr/>
      <dgm:t>
        <a:bodyPr/>
        <a:lstStyle/>
        <a:p>
          <a:endParaRPr lang="zh-TW" altLang="en-US"/>
        </a:p>
      </dgm:t>
    </dgm:pt>
    <dgm:pt modelId="{73AE084D-2F07-41BA-86A7-1583C87DA20C}" type="pres">
      <dgm:prSet presAssocID="{F724C556-5543-48FB-BC78-2D7290B70DEB}" presName="sibTrans" presStyleCnt="0"/>
      <dgm:spPr/>
    </dgm:pt>
    <dgm:pt modelId="{128576AE-43A7-4324-8350-6033E3D8B5A6}" type="pres">
      <dgm:prSet presAssocID="{5CEAABAF-22C3-436F-800A-37BEBB10DC16}" presName="node" presStyleLbl="node1" presStyleIdx="3" presStyleCnt="4">
        <dgm:presLayoutVars>
          <dgm:bulletEnabled val="1"/>
        </dgm:presLayoutVars>
      </dgm:prSet>
      <dgm:spPr/>
      <dgm:t>
        <a:bodyPr/>
        <a:lstStyle/>
        <a:p>
          <a:endParaRPr lang="zh-TW" altLang="en-US"/>
        </a:p>
      </dgm:t>
    </dgm:pt>
  </dgm:ptLst>
  <dgm:cxnLst>
    <dgm:cxn modelId="{E4907D6F-7FA9-401E-A308-82D98A049F6C}" srcId="{DE1B8FFB-9F6D-4DF0-A611-64BFD79B9FC9}" destId="{BE88BC32-AEFF-4B7E-91EB-66CDF1B223F1}" srcOrd="1" destOrd="0" parTransId="{4C660207-6136-4B16-9616-0E274FB5F268}" sibTransId="{6BC152F0-AFED-46E2-837A-2B038AC7FD1D}"/>
    <dgm:cxn modelId="{1F595BA4-4C47-4E1B-ADBB-26270A34DD40}" type="presOf" srcId="{FF4D6EE9-A983-42FA-A617-B11FDA749F98}" destId="{946330AE-42CF-4A81-BB81-E6254168D7FE}" srcOrd="0" destOrd="0" presId="urn:microsoft.com/office/officeart/2005/8/layout/default#1"/>
    <dgm:cxn modelId="{944B9BB9-CC29-4FA2-AEAB-E577BD519E83}" srcId="{DE1B8FFB-9F6D-4DF0-A611-64BFD79B9FC9}" destId="{FF4D6EE9-A983-42FA-A617-B11FDA749F98}" srcOrd="2" destOrd="0" parTransId="{63474F99-84E9-4BE0-B8EA-D823E9C20920}" sibTransId="{F724C556-5543-48FB-BC78-2D7290B70DEB}"/>
    <dgm:cxn modelId="{39443C46-D96F-4802-AC7D-0512BEC2B4AB}" srcId="{DE1B8FFB-9F6D-4DF0-A611-64BFD79B9FC9}" destId="{5CEAABAF-22C3-436F-800A-37BEBB10DC16}" srcOrd="3" destOrd="0" parTransId="{3718A463-D3E8-4B87-9B2A-30C2D398F4DD}" sibTransId="{7D013C83-4012-4FAA-A27A-9A79C78D622A}"/>
    <dgm:cxn modelId="{DBD46F89-1DB8-4ADC-A0AA-E9A1125F150C}" type="presOf" srcId="{BE88BC32-AEFF-4B7E-91EB-66CDF1B223F1}" destId="{65A56611-A230-4E5D-88F3-6ACF209B791B}" srcOrd="0" destOrd="0" presId="urn:microsoft.com/office/officeart/2005/8/layout/default#1"/>
    <dgm:cxn modelId="{A5B86B2F-6BAE-4DDE-8B38-41E2BF63A7E4}" type="presOf" srcId="{DE1B8FFB-9F6D-4DF0-A611-64BFD79B9FC9}" destId="{25F1D259-E394-4DD2-89E0-BDC1031FFDB9}" srcOrd="0" destOrd="0" presId="urn:microsoft.com/office/officeart/2005/8/layout/default#1"/>
    <dgm:cxn modelId="{1E11D7F9-345E-485E-BEB8-276C81955676}" srcId="{DE1B8FFB-9F6D-4DF0-A611-64BFD79B9FC9}" destId="{AF492E65-0C56-4FF5-B0FF-6F8B4F59E31D}" srcOrd="0" destOrd="0" parTransId="{11F99D10-A136-4542-A42A-6CBE23F80E07}" sibTransId="{887D5D6A-D3F9-4869-9884-400E8D1F3244}"/>
    <dgm:cxn modelId="{E8332B9F-FCE7-4C33-8840-2909E06B4A69}" type="presOf" srcId="{AF492E65-0C56-4FF5-B0FF-6F8B4F59E31D}" destId="{D94BC01C-89C1-4682-A161-010945FE988F}" srcOrd="0" destOrd="0" presId="urn:microsoft.com/office/officeart/2005/8/layout/default#1"/>
    <dgm:cxn modelId="{1168AB5B-3C0E-4F88-A7C9-C4DB2179889F}" type="presOf" srcId="{5CEAABAF-22C3-436F-800A-37BEBB10DC16}" destId="{128576AE-43A7-4324-8350-6033E3D8B5A6}" srcOrd="0" destOrd="0" presId="urn:microsoft.com/office/officeart/2005/8/layout/default#1"/>
    <dgm:cxn modelId="{3B9B4007-2B66-435B-ACC3-9316C2A526EF}" type="presParOf" srcId="{25F1D259-E394-4DD2-89E0-BDC1031FFDB9}" destId="{D94BC01C-89C1-4682-A161-010945FE988F}" srcOrd="0" destOrd="0" presId="urn:microsoft.com/office/officeart/2005/8/layout/default#1"/>
    <dgm:cxn modelId="{DC97A753-A260-4105-AA2C-4B8CDF0F4540}" type="presParOf" srcId="{25F1D259-E394-4DD2-89E0-BDC1031FFDB9}" destId="{7BA8235B-04E7-44D4-A817-50898E20E565}" srcOrd="1" destOrd="0" presId="urn:microsoft.com/office/officeart/2005/8/layout/default#1"/>
    <dgm:cxn modelId="{4653E221-B5D3-4728-BB7D-6140C82A0113}" type="presParOf" srcId="{25F1D259-E394-4DD2-89E0-BDC1031FFDB9}" destId="{65A56611-A230-4E5D-88F3-6ACF209B791B}" srcOrd="2" destOrd="0" presId="urn:microsoft.com/office/officeart/2005/8/layout/default#1"/>
    <dgm:cxn modelId="{929653EC-05BA-4018-8ED2-75DACD38FC50}" type="presParOf" srcId="{25F1D259-E394-4DD2-89E0-BDC1031FFDB9}" destId="{427783D4-09B3-4664-81BC-A9D065CC8FB0}" srcOrd="3" destOrd="0" presId="urn:microsoft.com/office/officeart/2005/8/layout/default#1"/>
    <dgm:cxn modelId="{5841FD2B-F3BE-4748-8047-A1350A207E95}" type="presParOf" srcId="{25F1D259-E394-4DD2-89E0-BDC1031FFDB9}" destId="{946330AE-42CF-4A81-BB81-E6254168D7FE}" srcOrd="4" destOrd="0" presId="urn:microsoft.com/office/officeart/2005/8/layout/default#1"/>
    <dgm:cxn modelId="{DE8CCAA1-158D-4BEE-B2C1-BD873D9E49FB}" type="presParOf" srcId="{25F1D259-E394-4DD2-89E0-BDC1031FFDB9}" destId="{73AE084D-2F07-41BA-86A7-1583C87DA20C}" srcOrd="5" destOrd="0" presId="urn:microsoft.com/office/officeart/2005/8/layout/default#1"/>
    <dgm:cxn modelId="{93E5F0CB-FC4D-4FF3-8AE9-58D7BEAFFBD9}" type="presParOf" srcId="{25F1D259-E394-4DD2-89E0-BDC1031FFDB9}" destId="{128576AE-43A7-4324-8350-6033E3D8B5A6}" srcOrd="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C49A85-9652-4777-92B4-5AE083C8F8B6}" type="doc">
      <dgm:prSet loTypeId="urn:microsoft.com/office/officeart/2011/layout/TabList" loCatId="officeonline" qsTypeId="urn:microsoft.com/office/officeart/2005/8/quickstyle/simple4" qsCatId="simple" csTypeId="urn:microsoft.com/office/officeart/2005/8/colors/colorful1#1" csCatId="colorful" phldr="1"/>
      <dgm:spPr/>
      <dgm:t>
        <a:bodyPr/>
        <a:lstStyle/>
        <a:p>
          <a:endParaRPr lang="zh-TW" altLang="en-US"/>
        </a:p>
      </dgm:t>
    </dgm:pt>
    <dgm:pt modelId="{78CF8AC3-214E-4822-9D6B-A4F160D0D3BE}">
      <dgm:prSet phldrT="[文字]" custT="1"/>
      <dgm:spPr/>
      <dgm:t>
        <a:bodyPr/>
        <a:lstStyle/>
        <a:p>
          <a:r>
            <a:rPr lang="en-US" altLang="zh-TW" sz="2800" dirty="0" smtClean="0"/>
            <a:t>Screening</a:t>
          </a:r>
          <a:endParaRPr lang="zh-TW" altLang="en-US" sz="2800" dirty="0"/>
        </a:p>
      </dgm:t>
    </dgm:pt>
    <dgm:pt modelId="{F5F12871-1966-4D92-898B-3AE2A96DE1A2}" type="parTrans" cxnId="{E32EAB2D-938F-4788-BAD3-85380C8E2FEE}">
      <dgm:prSet/>
      <dgm:spPr/>
      <dgm:t>
        <a:bodyPr/>
        <a:lstStyle/>
        <a:p>
          <a:endParaRPr lang="zh-TW" altLang="en-US"/>
        </a:p>
      </dgm:t>
    </dgm:pt>
    <dgm:pt modelId="{4F0417F3-1B64-4666-8E22-5CCA80E3DB0E}" type="sibTrans" cxnId="{E32EAB2D-938F-4788-BAD3-85380C8E2FEE}">
      <dgm:prSet/>
      <dgm:spPr/>
      <dgm:t>
        <a:bodyPr/>
        <a:lstStyle/>
        <a:p>
          <a:endParaRPr lang="zh-TW" altLang="en-US"/>
        </a:p>
      </dgm:t>
    </dgm:pt>
    <dgm:pt modelId="{D2F7F340-5493-46E7-B242-4CCC968DB691}">
      <dgm:prSet phldrT="[文字]" custT="1"/>
      <dgm:spPr/>
      <dgm:t>
        <a:bodyPr/>
        <a:lstStyle/>
        <a:p>
          <a:r>
            <a:rPr lang="en-US" altLang="zh-TW" sz="2800" dirty="0" smtClean="0"/>
            <a:t>Flowing</a:t>
          </a:r>
          <a:endParaRPr lang="zh-TW" altLang="en-US" sz="2800" dirty="0"/>
        </a:p>
      </dgm:t>
    </dgm:pt>
    <dgm:pt modelId="{4C1F8449-8599-4143-9886-DD6DE8800907}" type="parTrans" cxnId="{CE7BC0D9-8397-47BE-9CE9-A750BAB30DC0}">
      <dgm:prSet/>
      <dgm:spPr/>
      <dgm:t>
        <a:bodyPr/>
        <a:lstStyle/>
        <a:p>
          <a:endParaRPr lang="zh-TW" altLang="en-US"/>
        </a:p>
      </dgm:t>
    </dgm:pt>
    <dgm:pt modelId="{70D06EA0-ED2A-4A1A-B735-F9C83FEE7200}" type="sibTrans" cxnId="{CE7BC0D9-8397-47BE-9CE9-A750BAB30DC0}">
      <dgm:prSet/>
      <dgm:spPr/>
      <dgm:t>
        <a:bodyPr/>
        <a:lstStyle/>
        <a:p>
          <a:endParaRPr lang="zh-TW" altLang="en-US"/>
        </a:p>
      </dgm:t>
    </dgm:pt>
    <dgm:pt modelId="{541EFA37-D52D-4D1A-9AD5-535A94576F31}">
      <dgm:prSet phldrT="[文字]" custT="1"/>
      <dgm:spPr/>
      <dgm:t>
        <a:bodyPr/>
        <a:lstStyle/>
        <a:p>
          <a:r>
            <a:rPr lang="zh-TW" altLang="en-US" sz="2400" b="1" dirty="0" smtClean="0">
              <a:solidFill>
                <a:schemeClr val="accent3">
                  <a:lumMod val="75000"/>
                </a:schemeClr>
              </a:solidFill>
              <a:latin typeface="微軟正黑體" panose="020B0604030504040204" pitchFamily="34" charset="-120"/>
              <a:ea typeface="微軟正黑體" panose="020B0604030504040204" pitchFamily="34" charset="-120"/>
            </a:rPr>
            <a:t>不斷流動</a:t>
          </a:r>
          <a:endParaRPr lang="zh-TW" altLang="en-US" sz="2400" b="1" dirty="0">
            <a:solidFill>
              <a:schemeClr val="accent3">
                <a:lumMod val="75000"/>
              </a:schemeClr>
            </a:solidFill>
            <a:latin typeface="微軟正黑體" panose="020B0604030504040204" pitchFamily="34" charset="-120"/>
            <a:ea typeface="微軟正黑體" panose="020B0604030504040204" pitchFamily="34" charset="-120"/>
          </a:endParaRPr>
        </a:p>
      </dgm:t>
    </dgm:pt>
    <dgm:pt modelId="{242B060E-AA9A-4D8E-9953-ED54DB436095}" type="parTrans" cxnId="{5C5440FF-FCC9-48BF-889A-27311DC26CF1}">
      <dgm:prSet/>
      <dgm:spPr/>
      <dgm:t>
        <a:bodyPr/>
        <a:lstStyle/>
        <a:p>
          <a:endParaRPr lang="zh-TW" altLang="en-US"/>
        </a:p>
      </dgm:t>
    </dgm:pt>
    <dgm:pt modelId="{46DFEFE7-3194-4BCF-9580-F11EC68E3173}" type="sibTrans" cxnId="{5C5440FF-FCC9-48BF-889A-27311DC26CF1}">
      <dgm:prSet/>
      <dgm:spPr/>
      <dgm:t>
        <a:bodyPr/>
        <a:lstStyle/>
        <a:p>
          <a:endParaRPr lang="zh-TW" altLang="en-US"/>
        </a:p>
      </dgm:t>
    </dgm:pt>
    <dgm:pt modelId="{6F8C0512-2CDC-4D1B-9337-4CD40B7A4DF7}">
      <dgm:prSet phldrT="[文字]" custT="1"/>
      <dgm:spPr/>
      <dgm:t>
        <a:bodyPr/>
        <a:lstStyle/>
        <a:p>
          <a:r>
            <a:rPr lang="zh-TW" altLang="en-US" sz="2400" b="0" dirty="0" smtClean="0">
              <a:latin typeface="微軟正黑體" panose="020B0604030504040204" pitchFamily="34" charset="-120"/>
              <a:ea typeface="微軟正黑體" panose="020B0604030504040204" pitchFamily="34" charset="-120"/>
            </a:rPr>
            <a:t>任何資訊如果不即時流動，也就意味著無足輕重</a:t>
          </a:r>
          <a:endParaRPr lang="zh-TW" altLang="en-US" sz="2400" b="0" dirty="0">
            <a:latin typeface="微軟正黑體" panose="020B0604030504040204" pitchFamily="34" charset="-120"/>
            <a:ea typeface="微軟正黑體" panose="020B0604030504040204" pitchFamily="34" charset="-120"/>
          </a:endParaRPr>
        </a:p>
      </dgm:t>
    </dgm:pt>
    <dgm:pt modelId="{3C3B26C6-4D57-4041-8471-FDC5944F65EA}" type="parTrans" cxnId="{E38D3404-44C9-4E7D-8A2B-AC3BE684DFFB}">
      <dgm:prSet/>
      <dgm:spPr/>
      <dgm:t>
        <a:bodyPr/>
        <a:lstStyle/>
        <a:p>
          <a:endParaRPr lang="zh-TW" altLang="en-US"/>
        </a:p>
      </dgm:t>
    </dgm:pt>
    <dgm:pt modelId="{3FA6517F-4EE0-4F8F-8781-61FEE063D32B}" type="sibTrans" cxnId="{E38D3404-44C9-4E7D-8A2B-AC3BE684DFFB}">
      <dgm:prSet/>
      <dgm:spPr/>
      <dgm:t>
        <a:bodyPr/>
        <a:lstStyle/>
        <a:p>
          <a:endParaRPr lang="zh-TW" altLang="en-US"/>
        </a:p>
      </dgm:t>
    </dgm:pt>
    <dgm:pt modelId="{85333EFC-B61A-4D0D-9516-A3595DD8FE16}">
      <dgm:prSet phldrT="[文字]" custT="1"/>
      <dgm:spPr/>
      <dgm:t>
        <a:bodyPr/>
        <a:lstStyle/>
        <a:p>
          <a:r>
            <a:rPr lang="en-US" altLang="zh-TW" sz="2800" dirty="0" smtClean="0"/>
            <a:t>Sharing</a:t>
          </a:r>
          <a:endParaRPr lang="zh-TW" altLang="en-US" sz="2800" dirty="0"/>
        </a:p>
      </dgm:t>
    </dgm:pt>
    <dgm:pt modelId="{B1DD6572-F451-401D-9E43-2340217E67CC}" type="parTrans" cxnId="{DFEAD864-DE2A-4E94-9568-C65B42A9909C}">
      <dgm:prSet/>
      <dgm:spPr/>
      <dgm:t>
        <a:bodyPr/>
        <a:lstStyle/>
        <a:p>
          <a:endParaRPr lang="zh-TW" altLang="en-US"/>
        </a:p>
      </dgm:t>
    </dgm:pt>
    <dgm:pt modelId="{53D6C071-E69A-4172-BBA3-8D3B73696290}" type="sibTrans" cxnId="{DFEAD864-DE2A-4E94-9568-C65B42A9909C}">
      <dgm:prSet/>
      <dgm:spPr/>
      <dgm:t>
        <a:bodyPr/>
        <a:lstStyle/>
        <a:p>
          <a:endParaRPr lang="zh-TW" altLang="en-US"/>
        </a:p>
      </dgm:t>
    </dgm:pt>
    <dgm:pt modelId="{2593C04D-20A1-43E1-BBFF-22CE9D9C1DD8}">
      <dgm:prSet phldrT="[文字]" custT="1"/>
      <dgm:spPr/>
      <dgm:t>
        <a:bodyPr/>
        <a:lstStyle/>
        <a:p>
          <a:r>
            <a:rPr lang="zh-TW" altLang="en-US" sz="2400" b="1" dirty="0" smtClean="0">
              <a:solidFill>
                <a:schemeClr val="accent4">
                  <a:lumMod val="50000"/>
                </a:schemeClr>
              </a:solidFill>
              <a:latin typeface="微軟正黑體" panose="020B0604030504040204" pitchFamily="34" charset="-120"/>
              <a:ea typeface="微軟正黑體" panose="020B0604030504040204" pitchFamily="34" charset="-120"/>
            </a:rPr>
            <a:t>分享</a:t>
          </a:r>
          <a:endParaRPr lang="zh-TW" altLang="en-US" sz="2400" b="1" dirty="0">
            <a:solidFill>
              <a:schemeClr val="accent4">
                <a:lumMod val="50000"/>
              </a:schemeClr>
            </a:solidFill>
            <a:latin typeface="微軟正黑體" panose="020B0604030504040204" pitchFamily="34" charset="-120"/>
            <a:ea typeface="微軟正黑體" panose="020B0604030504040204" pitchFamily="34" charset="-120"/>
          </a:endParaRPr>
        </a:p>
      </dgm:t>
    </dgm:pt>
    <dgm:pt modelId="{7EC4C39F-EEC2-4714-9AF0-768B1E2E5C45}" type="parTrans" cxnId="{2D97B3DE-6015-4170-BA25-BE62E845306B}">
      <dgm:prSet/>
      <dgm:spPr/>
      <dgm:t>
        <a:bodyPr/>
        <a:lstStyle/>
        <a:p>
          <a:endParaRPr lang="zh-TW" altLang="en-US"/>
        </a:p>
      </dgm:t>
    </dgm:pt>
    <dgm:pt modelId="{4D0BF69F-14D1-4197-979F-6AED2D684C70}" type="sibTrans" cxnId="{2D97B3DE-6015-4170-BA25-BE62E845306B}">
      <dgm:prSet/>
      <dgm:spPr/>
      <dgm:t>
        <a:bodyPr/>
        <a:lstStyle/>
        <a:p>
          <a:endParaRPr lang="zh-TW" altLang="en-US"/>
        </a:p>
      </dgm:t>
    </dgm:pt>
    <dgm:pt modelId="{71DA3EEB-35BC-4BB8-BA71-5320D2B46CC3}">
      <dgm:prSet phldrT="[文字]" custT="1"/>
      <dgm:spPr/>
      <dgm:t>
        <a:bodyPr/>
        <a:lstStyle/>
        <a:p>
          <a:r>
            <a:rPr lang="zh-TW" altLang="en-US" sz="2400" b="0" dirty="0" smtClean="0">
              <a:latin typeface="微軟正黑體" panose="020B0604030504040204" pitchFamily="34" charset="-120"/>
              <a:ea typeface="微軟正黑體" panose="020B0604030504040204" pitchFamily="34" charset="-120"/>
            </a:rPr>
            <a:t>所有的事物都會產生資訊流入雲端，想要獲得個人化的服務，勢必需要分享一些資訊</a:t>
          </a:r>
          <a:endParaRPr lang="zh-TW" altLang="en-US" sz="2400" b="0" dirty="0">
            <a:latin typeface="微軟正黑體" panose="020B0604030504040204" pitchFamily="34" charset="-120"/>
            <a:ea typeface="微軟正黑體" panose="020B0604030504040204" pitchFamily="34" charset="-120"/>
          </a:endParaRPr>
        </a:p>
      </dgm:t>
    </dgm:pt>
    <dgm:pt modelId="{899E4226-F83E-4FFB-B475-24B138A6697A}" type="parTrans" cxnId="{A14A8167-32C6-40C5-9F55-6307786AA152}">
      <dgm:prSet/>
      <dgm:spPr/>
      <dgm:t>
        <a:bodyPr/>
        <a:lstStyle/>
        <a:p>
          <a:endParaRPr lang="zh-TW" altLang="en-US"/>
        </a:p>
      </dgm:t>
    </dgm:pt>
    <dgm:pt modelId="{F7BB9225-2ABC-4125-9A9A-251E799790D9}" type="sibTrans" cxnId="{A14A8167-32C6-40C5-9F55-6307786AA152}">
      <dgm:prSet/>
      <dgm:spPr/>
      <dgm:t>
        <a:bodyPr/>
        <a:lstStyle/>
        <a:p>
          <a:endParaRPr lang="zh-TW" altLang="en-US"/>
        </a:p>
      </dgm:t>
    </dgm:pt>
    <dgm:pt modelId="{98199723-37D7-4B49-A803-2AAC3CB20A27}">
      <dgm:prSet phldrT="[文字]" custT="1"/>
      <dgm:spPr/>
      <dgm:t>
        <a:bodyPr/>
        <a:lstStyle/>
        <a:p>
          <a:r>
            <a:rPr lang="zh-TW" altLang="en-US" sz="2400" b="0" dirty="0" smtClean="0">
              <a:latin typeface="微軟正黑體" panose="020B0604030504040204" pitchFamily="34" charset="-120"/>
              <a:ea typeface="微軟正黑體" panose="020B0604030504040204" pitchFamily="34" charset="-120"/>
            </a:rPr>
            <a:t>螢幕無所不在，並將與我們積極互動</a:t>
          </a:r>
          <a:endParaRPr lang="zh-TW" altLang="en-US" sz="2400" b="0" dirty="0">
            <a:latin typeface="微軟正黑體" panose="020B0604030504040204" pitchFamily="34" charset="-120"/>
            <a:ea typeface="微軟正黑體" panose="020B0604030504040204" pitchFamily="34" charset="-120"/>
          </a:endParaRPr>
        </a:p>
      </dgm:t>
    </dgm:pt>
    <dgm:pt modelId="{B8224179-F345-44C5-9F7F-718424ADDCCC}" type="parTrans" cxnId="{45D5B06A-E21E-4074-AEC5-2E9B3D405340}">
      <dgm:prSet/>
      <dgm:spPr/>
      <dgm:t>
        <a:bodyPr/>
        <a:lstStyle/>
        <a:p>
          <a:endParaRPr lang="zh-TW" altLang="en-US"/>
        </a:p>
      </dgm:t>
    </dgm:pt>
    <dgm:pt modelId="{4586BEA2-3D2D-4010-8A22-E51915021837}" type="sibTrans" cxnId="{45D5B06A-E21E-4074-AEC5-2E9B3D405340}">
      <dgm:prSet/>
      <dgm:spPr/>
      <dgm:t>
        <a:bodyPr/>
        <a:lstStyle/>
        <a:p>
          <a:endParaRPr lang="zh-TW" altLang="en-US"/>
        </a:p>
      </dgm:t>
    </dgm:pt>
    <dgm:pt modelId="{FC642233-758C-4EA1-A2ED-3DF2FC4536B9}">
      <dgm:prSet phldrT="[文字]" custT="1"/>
      <dgm:spPr/>
      <dgm:t>
        <a:bodyPr/>
        <a:lstStyle/>
        <a:p>
          <a:r>
            <a:rPr lang="zh-TW" altLang="en-US" sz="2400" b="1" dirty="0" smtClean="0">
              <a:solidFill>
                <a:srgbClr val="C00000"/>
              </a:solidFill>
              <a:effectLst/>
              <a:latin typeface="微軟正黑體" panose="020B0604030504040204" pitchFamily="34" charset="-120"/>
              <a:ea typeface="微軟正黑體" panose="020B0604030504040204" pitchFamily="34" charset="-120"/>
            </a:rPr>
            <a:t>螢幕化</a:t>
          </a:r>
          <a:endParaRPr lang="zh-TW" altLang="en-US" sz="2400" b="1" dirty="0">
            <a:solidFill>
              <a:srgbClr val="C00000"/>
            </a:solidFill>
            <a:effectLst/>
            <a:latin typeface="微軟正黑體" panose="020B0604030504040204" pitchFamily="34" charset="-120"/>
            <a:ea typeface="微軟正黑體" panose="020B0604030504040204" pitchFamily="34" charset="-120"/>
          </a:endParaRPr>
        </a:p>
      </dgm:t>
    </dgm:pt>
    <dgm:pt modelId="{F9553297-2CC8-43AB-932C-466F190BB7FB}" type="parTrans" cxnId="{A94D072A-ECC7-498E-88A3-8AD391E5B1E6}">
      <dgm:prSet/>
      <dgm:spPr/>
      <dgm:t>
        <a:bodyPr/>
        <a:lstStyle/>
        <a:p>
          <a:endParaRPr lang="zh-TW" altLang="en-US"/>
        </a:p>
      </dgm:t>
    </dgm:pt>
    <dgm:pt modelId="{3C16AB50-CBB9-404B-9DDC-8259DEC385BD}" type="sibTrans" cxnId="{A94D072A-ECC7-498E-88A3-8AD391E5B1E6}">
      <dgm:prSet/>
      <dgm:spPr/>
      <dgm:t>
        <a:bodyPr/>
        <a:lstStyle/>
        <a:p>
          <a:endParaRPr lang="zh-TW" altLang="en-US"/>
        </a:p>
      </dgm:t>
    </dgm:pt>
    <dgm:pt modelId="{CD242659-6B09-4F08-AE48-F7929EAF154D}">
      <dgm:prSet phldrT="[文字]" custT="1"/>
      <dgm:spPr/>
      <dgm:t>
        <a:bodyPr/>
        <a:lstStyle/>
        <a:p>
          <a:r>
            <a:rPr lang="en-US" altLang="zh-TW" sz="2800" dirty="0" smtClean="0"/>
            <a:t>Accessing</a:t>
          </a:r>
          <a:endParaRPr lang="zh-TW" altLang="en-US" sz="2800" dirty="0"/>
        </a:p>
      </dgm:t>
    </dgm:pt>
    <dgm:pt modelId="{3648F7A5-FEF9-407D-B9E3-60456E7602F4}" type="parTrans" cxnId="{0B3305E6-605A-439D-87ED-99AF6D6ABB58}">
      <dgm:prSet/>
      <dgm:spPr/>
      <dgm:t>
        <a:bodyPr/>
        <a:lstStyle/>
        <a:p>
          <a:endParaRPr lang="zh-TW" altLang="en-US"/>
        </a:p>
      </dgm:t>
    </dgm:pt>
    <dgm:pt modelId="{138AC3ED-8835-432E-9DD8-5DC3F3CB5329}" type="sibTrans" cxnId="{0B3305E6-605A-439D-87ED-99AF6D6ABB58}">
      <dgm:prSet/>
      <dgm:spPr/>
      <dgm:t>
        <a:bodyPr/>
        <a:lstStyle/>
        <a:p>
          <a:endParaRPr lang="zh-TW" altLang="en-US"/>
        </a:p>
      </dgm:t>
    </dgm:pt>
    <dgm:pt modelId="{E595789D-51E0-454C-8B81-265A918BCF52}">
      <dgm:prSet phldrT="[文字]" custT="1"/>
      <dgm:spPr/>
      <dgm:t>
        <a:bodyPr/>
        <a:lstStyle/>
        <a:p>
          <a:r>
            <a:rPr lang="zh-TW" altLang="en-US" sz="2400" b="1" dirty="0" smtClean="0">
              <a:solidFill>
                <a:schemeClr val="accent1">
                  <a:lumMod val="50000"/>
                </a:schemeClr>
              </a:solidFill>
              <a:latin typeface="微軟正黑體" panose="020B0604030504040204" pitchFamily="34" charset="-120"/>
              <a:ea typeface="微軟正黑體" panose="020B0604030504040204" pitchFamily="34" charset="-120"/>
            </a:rPr>
            <a:t>即時存取</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dgm:t>
    </dgm:pt>
    <dgm:pt modelId="{DBFA9A3B-23E7-4D1D-89E5-D74174792A57}" type="parTrans" cxnId="{796EE76F-5769-4E39-A897-3BF90D767494}">
      <dgm:prSet/>
      <dgm:spPr/>
      <dgm:t>
        <a:bodyPr/>
        <a:lstStyle/>
        <a:p>
          <a:endParaRPr lang="zh-TW" altLang="en-US"/>
        </a:p>
      </dgm:t>
    </dgm:pt>
    <dgm:pt modelId="{F5DC0AC9-D397-4D76-B1FF-61319191FDE3}" type="sibTrans" cxnId="{796EE76F-5769-4E39-A897-3BF90D767494}">
      <dgm:prSet/>
      <dgm:spPr/>
      <dgm:t>
        <a:bodyPr/>
        <a:lstStyle/>
        <a:p>
          <a:endParaRPr lang="zh-TW" altLang="en-US"/>
        </a:p>
      </dgm:t>
    </dgm:pt>
    <dgm:pt modelId="{299CFA20-B5EC-4DE0-8680-16EC91C5A5D4}">
      <dgm:prSet phldrT="[文字]" custT="1"/>
      <dgm:spPr/>
      <dgm:t>
        <a:bodyPr/>
        <a:lstStyle/>
        <a:p>
          <a:r>
            <a:rPr lang="zh-TW" altLang="en-US" sz="2400" b="0" smtClean="0">
              <a:latin typeface="微軟正黑體" panose="020B0604030504040204" pitchFamily="34" charset="-120"/>
              <a:ea typeface="微軟正黑體" panose="020B0604030504040204" pitchFamily="34" charset="-120"/>
            </a:rPr>
            <a:t>資訊無所不在，能夠隨時取用就變得很重要</a:t>
          </a:r>
          <a:endParaRPr lang="zh-TW" altLang="en-US" sz="2400" b="0" dirty="0">
            <a:latin typeface="微軟正黑體" panose="020B0604030504040204" pitchFamily="34" charset="-120"/>
            <a:ea typeface="微軟正黑體" panose="020B0604030504040204" pitchFamily="34" charset="-120"/>
          </a:endParaRPr>
        </a:p>
      </dgm:t>
    </dgm:pt>
    <dgm:pt modelId="{286F5340-34F1-4FA0-9F64-A8433BF0B2F1}" type="parTrans" cxnId="{60CA52EC-F385-4BB2-9457-8117BFAF055C}">
      <dgm:prSet/>
      <dgm:spPr/>
      <dgm:t>
        <a:bodyPr/>
        <a:lstStyle/>
        <a:p>
          <a:endParaRPr lang="zh-TW" altLang="en-US"/>
        </a:p>
      </dgm:t>
    </dgm:pt>
    <dgm:pt modelId="{F764E196-DE0A-4375-9672-3604D6A2D31D}" type="sibTrans" cxnId="{60CA52EC-F385-4BB2-9457-8117BFAF055C}">
      <dgm:prSet/>
      <dgm:spPr/>
      <dgm:t>
        <a:bodyPr/>
        <a:lstStyle/>
        <a:p>
          <a:endParaRPr lang="zh-TW" altLang="en-US"/>
        </a:p>
      </dgm:t>
    </dgm:pt>
    <dgm:pt modelId="{AB9D6AA5-6EAA-4072-8540-B0E2EB4960F6}" type="pres">
      <dgm:prSet presAssocID="{ADC49A85-9652-4777-92B4-5AE083C8F8B6}" presName="Name0" presStyleCnt="0">
        <dgm:presLayoutVars>
          <dgm:chMax/>
          <dgm:chPref val="3"/>
          <dgm:dir/>
          <dgm:animOne val="branch"/>
          <dgm:animLvl val="lvl"/>
        </dgm:presLayoutVars>
      </dgm:prSet>
      <dgm:spPr/>
      <dgm:t>
        <a:bodyPr/>
        <a:lstStyle/>
        <a:p>
          <a:endParaRPr lang="zh-TW" altLang="en-US"/>
        </a:p>
      </dgm:t>
    </dgm:pt>
    <dgm:pt modelId="{66AC1ACB-F44E-4B6D-B8E1-F4251286D1DC}" type="pres">
      <dgm:prSet presAssocID="{78CF8AC3-214E-4822-9D6B-A4F160D0D3BE}" presName="composite" presStyleCnt="0"/>
      <dgm:spPr/>
    </dgm:pt>
    <dgm:pt modelId="{074BEE5E-7F1F-44DB-8798-D8CD2457A552}" type="pres">
      <dgm:prSet presAssocID="{78CF8AC3-214E-4822-9D6B-A4F160D0D3BE}" presName="FirstChild" presStyleLbl="revTx" presStyleIdx="0" presStyleCnt="8">
        <dgm:presLayoutVars>
          <dgm:chMax val="0"/>
          <dgm:chPref val="0"/>
          <dgm:bulletEnabled val="1"/>
        </dgm:presLayoutVars>
      </dgm:prSet>
      <dgm:spPr/>
      <dgm:t>
        <a:bodyPr/>
        <a:lstStyle/>
        <a:p>
          <a:endParaRPr lang="zh-TW" altLang="en-US"/>
        </a:p>
      </dgm:t>
    </dgm:pt>
    <dgm:pt modelId="{2D3C1A0B-9C7A-4E6D-B98E-22ADB53DE73B}" type="pres">
      <dgm:prSet presAssocID="{78CF8AC3-214E-4822-9D6B-A4F160D0D3BE}" presName="Parent" presStyleLbl="alignNode1" presStyleIdx="0" presStyleCnt="4">
        <dgm:presLayoutVars>
          <dgm:chMax val="3"/>
          <dgm:chPref val="3"/>
          <dgm:bulletEnabled val="1"/>
        </dgm:presLayoutVars>
      </dgm:prSet>
      <dgm:spPr/>
      <dgm:t>
        <a:bodyPr/>
        <a:lstStyle/>
        <a:p>
          <a:endParaRPr lang="zh-TW" altLang="en-US"/>
        </a:p>
      </dgm:t>
    </dgm:pt>
    <dgm:pt modelId="{B7011082-A462-4792-8693-83C5896F2992}" type="pres">
      <dgm:prSet presAssocID="{78CF8AC3-214E-4822-9D6B-A4F160D0D3BE}" presName="Accent" presStyleLbl="parChTrans1D1" presStyleIdx="0" presStyleCnt="4"/>
      <dgm:spPr/>
    </dgm:pt>
    <dgm:pt modelId="{E1636003-B79F-45B3-83DA-8FC03E1ACF62}" type="pres">
      <dgm:prSet presAssocID="{78CF8AC3-214E-4822-9D6B-A4F160D0D3BE}" presName="Child" presStyleLbl="revTx" presStyleIdx="1" presStyleCnt="8" custScaleY="62785">
        <dgm:presLayoutVars>
          <dgm:chMax val="0"/>
          <dgm:chPref val="0"/>
          <dgm:bulletEnabled val="1"/>
        </dgm:presLayoutVars>
      </dgm:prSet>
      <dgm:spPr/>
      <dgm:t>
        <a:bodyPr/>
        <a:lstStyle/>
        <a:p>
          <a:endParaRPr lang="zh-TW" altLang="en-US"/>
        </a:p>
      </dgm:t>
    </dgm:pt>
    <dgm:pt modelId="{4C52EEA9-BC7F-43E9-87CB-9C87B9650D01}" type="pres">
      <dgm:prSet presAssocID="{4F0417F3-1B64-4666-8E22-5CCA80E3DB0E}" presName="sibTrans" presStyleCnt="0"/>
      <dgm:spPr/>
    </dgm:pt>
    <dgm:pt modelId="{ED5CDBA0-A4C3-4EEA-83AF-3BFFA2316242}" type="pres">
      <dgm:prSet presAssocID="{D2F7F340-5493-46E7-B242-4CCC968DB691}" presName="composite" presStyleCnt="0"/>
      <dgm:spPr/>
    </dgm:pt>
    <dgm:pt modelId="{E7C7353D-A83C-4794-B835-AD88C4D432C7}" type="pres">
      <dgm:prSet presAssocID="{D2F7F340-5493-46E7-B242-4CCC968DB691}" presName="FirstChild" presStyleLbl="revTx" presStyleIdx="2" presStyleCnt="8">
        <dgm:presLayoutVars>
          <dgm:chMax val="0"/>
          <dgm:chPref val="0"/>
          <dgm:bulletEnabled val="1"/>
        </dgm:presLayoutVars>
      </dgm:prSet>
      <dgm:spPr/>
      <dgm:t>
        <a:bodyPr/>
        <a:lstStyle/>
        <a:p>
          <a:endParaRPr lang="zh-TW" altLang="en-US"/>
        </a:p>
      </dgm:t>
    </dgm:pt>
    <dgm:pt modelId="{4E242B64-A5C6-420E-B8EE-E6CA1D9F8893}" type="pres">
      <dgm:prSet presAssocID="{D2F7F340-5493-46E7-B242-4CCC968DB691}" presName="Parent" presStyleLbl="alignNode1" presStyleIdx="1" presStyleCnt="4">
        <dgm:presLayoutVars>
          <dgm:chMax val="3"/>
          <dgm:chPref val="3"/>
          <dgm:bulletEnabled val="1"/>
        </dgm:presLayoutVars>
      </dgm:prSet>
      <dgm:spPr/>
      <dgm:t>
        <a:bodyPr/>
        <a:lstStyle/>
        <a:p>
          <a:endParaRPr lang="zh-TW" altLang="en-US"/>
        </a:p>
      </dgm:t>
    </dgm:pt>
    <dgm:pt modelId="{57B5B317-DC04-4FEF-95BA-B451B01920DC}" type="pres">
      <dgm:prSet presAssocID="{D2F7F340-5493-46E7-B242-4CCC968DB691}" presName="Accent" presStyleLbl="parChTrans1D1" presStyleIdx="1" presStyleCnt="4"/>
      <dgm:spPr/>
    </dgm:pt>
    <dgm:pt modelId="{8E047337-EC0E-4F39-973D-17D54DCAEE5B}" type="pres">
      <dgm:prSet presAssocID="{D2F7F340-5493-46E7-B242-4CCC968DB691}" presName="Child" presStyleLbl="revTx" presStyleIdx="3" presStyleCnt="8" custScaleY="67537" custLinFactNeighborY="45320">
        <dgm:presLayoutVars>
          <dgm:chMax val="0"/>
          <dgm:chPref val="0"/>
          <dgm:bulletEnabled val="1"/>
        </dgm:presLayoutVars>
      </dgm:prSet>
      <dgm:spPr/>
      <dgm:t>
        <a:bodyPr/>
        <a:lstStyle/>
        <a:p>
          <a:endParaRPr lang="zh-TW" altLang="en-US"/>
        </a:p>
      </dgm:t>
    </dgm:pt>
    <dgm:pt modelId="{887014F6-02EF-403F-A9B9-439C9E4B95DE}" type="pres">
      <dgm:prSet presAssocID="{70D06EA0-ED2A-4A1A-B735-F9C83FEE7200}" presName="sibTrans" presStyleCnt="0"/>
      <dgm:spPr/>
    </dgm:pt>
    <dgm:pt modelId="{55E5C846-43AA-45F5-A31B-80302C5332EE}" type="pres">
      <dgm:prSet presAssocID="{85333EFC-B61A-4D0D-9516-A3595DD8FE16}" presName="composite" presStyleCnt="0"/>
      <dgm:spPr/>
    </dgm:pt>
    <dgm:pt modelId="{D443A111-FB98-42AD-A736-927A5F23B530}" type="pres">
      <dgm:prSet presAssocID="{85333EFC-B61A-4D0D-9516-A3595DD8FE16}" presName="FirstChild" presStyleLbl="revTx" presStyleIdx="4" presStyleCnt="8">
        <dgm:presLayoutVars>
          <dgm:chMax val="0"/>
          <dgm:chPref val="0"/>
          <dgm:bulletEnabled val="1"/>
        </dgm:presLayoutVars>
      </dgm:prSet>
      <dgm:spPr/>
      <dgm:t>
        <a:bodyPr/>
        <a:lstStyle/>
        <a:p>
          <a:endParaRPr lang="zh-TW" altLang="en-US"/>
        </a:p>
      </dgm:t>
    </dgm:pt>
    <dgm:pt modelId="{0D890C59-338E-4D88-BCCB-3AEA5FBBB959}" type="pres">
      <dgm:prSet presAssocID="{85333EFC-B61A-4D0D-9516-A3595DD8FE16}" presName="Parent" presStyleLbl="alignNode1" presStyleIdx="2" presStyleCnt="4">
        <dgm:presLayoutVars>
          <dgm:chMax val="3"/>
          <dgm:chPref val="3"/>
          <dgm:bulletEnabled val="1"/>
        </dgm:presLayoutVars>
      </dgm:prSet>
      <dgm:spPr/>
      <dgm:t>
        <a:bodyPr/>
        <a:lstStyle/>
        <a:p>
          <a:endParaRPr lang="zh-TW" altLang="en-US"/>
        </a:p>
      </dgm:t>
    </dgm:pt>
    <dgm:pt modelId="{405679C8-8D1E-4D95-AA6B-4B4A4B4C43F9}" type="pres">
      <dgm:prSet presAssocID="{85333EFC-B61A-4D0D-9516-A3595DD8FE16}" presName="Accent" presStyleLbl="parChTrans1D1" presStyleIdx="2" presStyleCnt="4"/>
      <dgm:spPr/>
    </dgm:pt>
    <dgm:pt modelId="{0180DD3C-A12A-474F-9734-D55D0ABB0EB0}" type="pres">
      <dgm:prSet presAssocID="{85333EFC-B61A-4D0D-9516-A3595DD8FE16}" presName="Child" presStyleLbl="revTx" presStyleIdx="5" presStyleCnt="8" custScaleY="116466">
        <dgm:presLayoutVars>
          <dgm:chMax val="0"/>
          <dgm:chPref val="0"/>
          <dgm:bulletEnabled val="1"/>
        </dgm:presLayoutVars>
      </dgm:prSet>
      <dgm:spPr/>
      <dgm:t>
        <a:bodyPr/>
        <a:lstStyle/>
        <a:p>
          <a:endParaRPr lang="zh-TW" altLang="en-US"/>
        </a:p>
      </dgm:t>
    </dgm:pt>
    <dgm:pt modelId="{1F1845EC-1B0C-4E8C-A307-CF29D7738340}" type="pres">
      <dgm:prSet presAssocID="{53D6C071-E69A-4172-BBA3-8D3B73696290}" presName="sibTrans" presStyleCnt="0"/>
      <dgm:spPr/>
    </dgm:pt>
    <dgm:pt modelId="{989C1C19-A01E-4A7E-87B9-4A44A5016CCC}" type="pres">
      <dgm:prSet presAssocID="{CD242659-6B09-4F08-AE48-F7929EAF154D}" presName="composite" presStyleCnt="0"/>
      <dgm:spPr/>
    </dgm:pt>
    <dgm:pt modelId="{21419B8E-368F-4723-9B83-E5786B136BEF}" type="pres">
      <dgm:prSet presAssocID="{CD242659-6B09-4F08-AE48-F7929EAF154D}" presName="FirstChild" presStyleLbl="revTx" presStyleIdx="6" presStyleCnt="8">
        <dgm:presLayoutVars>
          <dgm:chMax val="0"/>
          <dgm:chPref val="0"/>
          <dgm:bulletEnabled val="1"/>
        </dgm:presLayoutVars>
      </dgm:prSet>
      <dgm:spPr/>
      <dgm:t>
        <a:bodyPr/>
        <a:lstStyle/>
        <a:p>
          <a:endParaRPr lang="zh-TW" altLang="en-US"/>
        </a:p>
      </dgm:t>
    </dgm:pt>
    <dgm:pt modelId="{597DAB6A-7D45-41B9-A4F8-7B5F155E175D}" type="pres">
      <dgm:prSet presAssocID="{CD242659-6B09-4F08-AE48-F7929EAF154D}" presName="Parent" presStyleLbl="alignNode1" presStyleIdx="3" presStyleCnt="4">
        <dgm:presLayoutVars>
          <dgm:chMax val="3"/>
          <dgm:chPref val="3"/>
          <dgm:bulletEnabled val="1"/>
        </dgm:presLayoutVars>
      </dgm:prSet>
      <dgm:spPr/>
      <dgm:t>
        <a:bodyPr/>
        <a:lstStyle/>
        <a:p>
          <a:endParaRPr lang="zh-TW" altLang="en-US"/>
        </a:p>
      </dgm:t>
    </dgm:pt>
    <dgm:pt modelId="{E44AAC52-7039-4AA9-9588-9472277A0C09}" type="pres">
      <dgm:prSet presAssocID="{CD242659-6B09-4F08-AE48-F7929EAF154D}" presName="Accent" presStyleLbl="parChTrans1D1" presStyleIdx="3" presStyleCnt="4"/>
      <dgm:spPr/>
    </dgm:pt>
    <dgm:pt modelId="{0AFC534A-E591-4D66-833B-8FCF450F8110}" type="pres">
      <dgm:prSet presAssocID="{CD242659-6B09-4F08-AE48-F7929EAF154D}" presName="Child" presStyleLbl="revTx" presStyleIdx="7" presStyleCnt="8" custScaleY="72021">
        <dgm:presLayoutVars>
          <dgm:chMax val="0"/>
          <dgm:chPref val="0"/>
          <dgm:bulletEnabled val="1"/>
        </dgm:presLayoutVars>
      </dgm:prSet>
      <dgm:spPr/>
      <dgm:t>
        <a:bodyPr/>
        <a:lstStyle/>
        <a:p>
          <a:endParaRPr lang="zh-TW" altLang="en-US"/>
        </a:p>
      </dgm:t>
    </dgm:pt>
  </dgm:ptLst>
  <dgm:cxnLst>
    <dgm:cxn modelId="{8580E43F-4DA2-471A-B843-875C61B92910}" type="presOf" srcId="{ADC49A85-9652-4777-92B4-5AE083C8F8B6}" destId="{AB9D6AA5-6EAA-4072-8540-B0E2EB4960F6}" srcOrd="0" destOrd="0" presId="urn:microsoft.com/office/officeart/2011/layout/TabList"/>
    <dgm:cxn modelId="{5C5440FF-FCC9-48BF-889A-27311DC26CF1}" srcId="{D2F7F340-5493-46E7-B242-4CCC968DB691}" destId="{541EFA37-D52D-4D1A-9AD5-535A94576F31}" srcOrd="0" destOrd="0" parTransId="{242B060E-AA9A-4D8E-9953-ED54DB436095}" sibTransId="{46DFEFE7-3194-4BCF-9580-F11EC68E3173}"/>
    <dgm:cxn modelId="{3334EED6-E6E6-469B-8B55-6290DA9A4D92}" type="presOf" srcId="{E595789D-51E0-454C-8B81-265A918BCF52}" destId="{21419B8E-368F-4723-9B83-E5786B136BEF}" srcOrd="0" destOrd="0" presId="urn:microsoft.com/office/officeart/2011/layout/TabList"/>
    <dgm:cxn modelId="{6DAC1B81-77B0-4AAA-BEEF-074F92A0A86E}" type="presOf" srcId="{85333EFC-B61A-4D0D-9516-A3595DD8FE16}" destId="{0D890C59-338E-4D88-BCCB-3AEA5FBBB959}" srcOrd="0" destOrd="0" presId="urn:microsoft.com/office/officeart/2011/layout/TabList"/>
    <dgm:cxn modelId="{0BF74689-D69D-43FC-80D6-606E51F806C9}" type="presOf" srcId="{FC642233-758C-4EA1-A2ED-3DF2FC4536B9}" destId="{074BEE5E-7F1F-44DB-8798-D8CD2457A552}" srcOrd="0" destOrd="0" presId="urn:microsoft.com/office/officeart/2011/layout/TabList"/>
    <dgm:cxn modelId="{BADB1DFA-ABC8-46DB-B083-12614058B27A}" type="presOf" srcId="{98199723-37D7-4B49-A803-2AAC3CB20A27}" destId="{E1636003-B79F-45B3-83DA-8FC03E1ACF62}" srcOrd="0" destOrd="0" presId="urn:microsoft.com/office/officeart/2011/layout/TabList"/>
    <dgm:cxn modelId="{60CA52EC-F385-4BB2-9457-8117BFAF055C}" srcId="{CD242659-6B09-4F08-AE48-F7929EAF154D}" destId="{299CFA20-B5EC-4DE0-8680-16EC91C5A5D4}" srcOrd="1" destOrd="0" parTransId="{286F5340-34F1-4FA0-9F64-A8433BF0B2F1}" sibTransId="{F764E196-DE0A-4375-9672-3604D6A2D31D}"/>
    <dgm:cxn modelId="{E32EAB2D-938F-4788-BAD3-85380C8E2FEE}" srcId="{ADC49A85-9652-4777-92B4-5AE083C8F8B6}" destId="{78CF8AC3-214E-4822-9D6B-A4F160D0D3BE}" srcOrd="0" destOrd="0" parTransId="{F5F12871-1966-4D92-898B-3AE2A96DE1A2}" sibTransId="{4F0417F3-1B64-4666-8E22-5CCA80E3DB0E}"/>
    <dgm:cxn modelId="{7403C0B3-861C-4028-B48F-C2D43090943C}" type="presOf" srcId="{78CF8AC3-214E-4822-9D6B-A4F160D0D3BE}" destId="{2D3C1A0B-9C7A-4E6D-B98E-22ADB53DE73B}" srcOrd="0" destOrd="0" presId="urn:microsoft.com/office/officeart/2011/layout/TabList"/>
    <dgm:cxn modelId="{E38D3404-44C9-4E7D-8A2B-AC3BE684DFFB}" srcId="{D2F7F340-5493-46E7-B242-4CCC968DB691}" destId="{6F8C0512-2CDC-4D1B-9337-4CD40B7A4DF7}" srcOrd="1" destOrd="0" parTransId="{3C3B26C6-4D57-4041-8471-FDC5944F65EA}" sibTransId="{3FA6517F-4EE0-4F8F-8781-61FEE063D32B}"/>
    <dgm:cxn modelId="{A94D072A-ECC7-498E-88A3-8AD391E5B1E6}" srcId="{78CF8AC3-214E-4822-9D6B-A4F160D0D3BE}" destId="{FC642233-758C-4EA1-A2ED-3DF2FC4536B9}" srcOrd="0" destOrd="0" parTransId="{F9553297-2CC8-43AB-932C-466F190BB7FB}" sibTransId="{3C16AB50-CBB9-404B-9DDC-8259DEC385BD}"/>
    <dgm:cxn modelId="{45D5B06A-E21E-4074-AEC5-2E9B3D405340}" srcId="{78CF8AC3-214E-4822-9D6B-A4F160D0D3BE}" destId="{98199723-37D7-4B49-A803-2AAC3CB20A27}" srcOrd="1" destOrd="0" parTransId="{B8224179-F345-44C5-9F7F-718424ADDCCC}" sibTransId="{4586BEA2-3D2D-4010-8A22-E51915021837}"/>
    <dgm:cxn modelId="{8FB7490E-AF59-4E3A-B52B-1047B7C99DFF}" type="presOf" srcId="{541EFA37-D52D-4D1A-9AD5-535A94576F31}" destId="{E7C7353D-A83C-4794-B835-AD88C4D432C7}" srcOrd="0" destOrd="0" presId="urn:microsoft.com/office/officeart/2011/layout/TabList"/>
    <dgm:cxn modelId="{D0FD4F0C-E25E-4374-A174-042EC3C3254F}" type="presOf" srcId="{D2F7F340-5493-46E7-B242-4CCC968DB691}" destId="{4E242B64-A5C6-420E-B8EE-E6CA1D9F8893}" srcOrd="0" destOrd="0" presId="urn:microsoft.com/office/officeart/2011/layout/TabList"/>
    <dgm:cxn modelId="{CABB626A-205C-4E2B-B42F-6A3997E8AB0A}" type="presOf" srcId="{CD242659-6B09-4F08-AE48-F7929EAF154D}" destId="{597DAB6A-7D45-41B9-A4F8-7B5F155E175D}" srcOrd="0" destOrd="0" presId="urn:microsoft.com/office/officeart/2011/layout/TabList"/>
    <dgm:cxn modelId="{DFEAD864-DE2A-4E94-9568-C65B42A9909C}" srcId="{ADC49A85-9652-4777-92B4-5AE083C8F8B6}" destId="{85333EFC-B61A-4D0D-9516-A3595DD8FE16}" srcOrd="2" destOrd="0" parTransId="{B1DD6572-F451-401D-9E43-2340217E67CC}" sibTransId="{53D6C071-E69A-4172-BBA3-8D3B73696290}"/>
    <dgm:cxn modelId="{D6FA0A53-6B8B-464E-ABD9-61394A2FD62E}" type="presOf" srcId="{71DA3EEB-35BC-4BB8-BA71-5320D2B46CC3}" destId="{0180DD3C-A12A-474F-9734-D55D0ABB0EB0}" srcOrd="0" destOrd="0" presId="urn:microsoft.com/office/officeart/2011/layout/TabList"/>
    <dgm:cxn modelId="{A14A8167-32C6-40C5-9F55-6307786AA152}" srcId="{85333EFC-B61A-4D0D-9516-A3595DD8FE16}" destId="{71DA3EEB-35BC-4BB8-BA71-5320D2B46CC3}" srcOrd="1" destOrd="0" parTransId="{899E4226-F83E-4FFB-B475-24B138A6697A}" sibTransId="{F7BB9225-2ABC-4125-9A9A-251E799790D9}"/>
    <dgm:cxn modelId="{796EE76F-5769-4E39-A897-3BF90D767494}" srcId="{CD242659-6B09-4F08-AE48-F7929EAF154D}" destId="{E595789D-51E0-454C-8B81-265A918BCF52}" srcOrd="0" destOrd="0" parTransId="{DBFA9A3B-23E7-4D1D-89E5-D74174792A57}" sibTransId="{F5DC0AC9-D397-4D76-B1FF-61319191FDE3}"/>
    <dgm:cxn modelId="{14BA9602-4D75-43E6-9A20-69CF7B2C3CA6}" type="presOf" srcId="{2593C04D-20A1-43E1-BBFF-22CE9D9C1DD8}" destId="{D443A111-FB98-42AD-A736-927A5F23B530}" srcOrd="0" destOrd="0" presId="urn:microsoft.com/office/officeart/2011/layout/TabList"/>
    <dgm:cxn modelId="{2D97B3DE-6015-4170-BA25-BE62E845306B}" srcId="{85333EFC-B61A-4D0D-9516-A3595DD8FE16}" destId="{2593C04D-20A1-43E1-BBFF-22CE9D9C1DD8}" srcOrd="0" destOrd="0" parTransId="{7EC4C39F-EEC2-4714-9AF0-768B1E2E5C45}" sibTransId="{4D0BF69F-14D1-4197-979F-6AED2D684C70}"/>
    <dgm:cxn modelId="{CE7BC0D9-8397-47BE-9CE9-A750BAB30DC0}" srcId="{ADC49A85-9652-4777-92B4-5AE083C8F8B6}" destId="{D2F7F340-5493-46E7-B242-4CCC968DB691}" srcOrd="1" destOrd="0" parTransId="{4C1F8449-8599-4143-9886-DD6DE8800907}" sibTransId="{70D06EA0-ED2A-4A1A-B735-F9C83FEE7200}"/>
    <dgm:cxn modelId="{0B3305E6-605A-439D-87ED-99AF6D6ABB58}" srcId="{ADC49A85-9652-4777-92B4-5AE083C8F8B6}" destId="{CD242659-6B09-4F08-AE48-F7929EAF154D}" srcOrd="3" destOrd="0" parTransId="{3648F7A5-FEF9-407D-B9E3-60456E7602F4}" sibTransId="{138AC3ED-8835-432E-9DD8-5DC3F3CB5329}"/>
    <dgm:cxn modelId="{F7671363-8452-4605-9EDD-24EE94C7E7F7}" type="presOf" srcId="{6F8C0512-2CDC-4D1B-9337-4CD40B7A4DF7}" destId="{8E047337-EC0E-4F39-973D-17D54DCAEE5B}" srcOrd="0" destOrd="0" presId="urn:microsoft.com/office/officeart/2011/layout/TabList"/>
    <dgm:cxn modelId="{57ED095A-7737-4892-AB07-3890FB1432E4}" type="presOf" srcId="{299CFA20-B5EC-4DE0-8680-16EC91C5A5D4}" destId="{0AFC534A-E591-4D66-833B-8FCF450F8110}" srcOrd="0" destOrd="0" presId="urn:microsoft.com/office/officeart/2011/layout/TabList"/>
    <dgm:cxn modelId="{4FCC6058-C526-45C5-845F-65BC91EC4381}" type="presParOf" srcId="{AB9D6AA5-6EAA-4072-8540-B0E2EB4960F6}" destId="{66AC1ACB-F44E-4B6D-B8E1-F4251286D1DC}" srcOrd="0" destOrd="0" presId="urn:microsoft.com/office/officeart/2011/layout/TabList"/>
    <dgm:cxn modelId="{8DD9191B-AEAF-4FF6-A22B-6E408ACCEC04}" type="presParOf" srcId="{66AC1ACB-F44E-4B6D-B8E1-F4251286D1DC}" destId="{074BEE5E-7F1F-44DB-8798-D8CD2457A552}" srcOrd="0" destOrd="0" presId="urn:microsoft.com/office/officeart/2011/layout/TabList"/>
    <dgm:cxn modelId="{89D6E653-37EC-4EFB-BC6A-023F81424423}" type="presParOf" srcId="{66AC1ACB-F44E-4B6D-B8E1-F4251286D1DC}" destId="{2D3C1A0B-9C7A-4E6D-B98E-22ADB53DE73B}" srcOrd="1" destOrd="0" presId="urn:microsoft.com/office/officeart/2011/layout/TabList"/>
    <dgm:cxn modelId="{732502F4-8856-423C-9A10-E89F2F8E3B80}" type="presParOf" srcId="{66AC1ACB-F44E-4B6D-B8E1-F4251286D1DC}" destId="{B7011082-A462-4792-8693-83C5896F2992}" srcOrd="2" destOrd="0" presId="urn:microsoft.com/office/officeart/2011/layout/TabList"/>
    <dgm:cxn modelId="{EB080C4C-9CCB-4DC1-A331-0D26ACF3D8B2}" type="presParOf" srcId="{AB9D6AA5-6EAA-4072-8540-B0E2EB4960F6}" destId="{E1636003-B79F-45B3-83DA-8FC03E1ACF62}" srcOrd="1" destOrd="0" presId="urn:microsoft.com/office/officeart/2011/layout/TabList"/>
    <dgm:cxn modelId="{A71637FC-8362-45B1-A2C4-A31A05B283AA}" type="presParOf" srcId="{AB9D6AA5-6EAA-4072-8540-B0E2EB4960F6}" destId="{4C52EEA9-BC7F-43E9-87CB-9C87B9650D01}" srcOrd="2" destOrd="0" presId="urn:microsoft.com/office/officeart/2011/layout/TabList"/>
    <dgm:cxn modelId="{3B378920-F123-4CE0-9F05-376394BD7CCA}" type="presParOf" srcId="{AB9D6AA5-6EAA-4072-8540-B0E2EB4960F6}" destId="{ED5CDBA0-A4C3-4EEA-83AF-3BFFA2316242}" srcOrd="3" destOrd="0" presId="urn:microsoft.com/office/officeart/2011/layout/TabList"/>
    <dgm:cxn modelId="{4AE34248-DDF3-4536-A8EB-2DA7449FA9E4}" type="presParOf" srcId="{ED5CDBA0-A4C3-4EEA-83AF-3BFFA2316242}" destId="{E7C7353D-A83C-4794-B835-AD88C4D432C7}" srcOrd="0" destOrd="0" presId="urn:microsoft.com/office/officeart/2011/layout/TabList"/>
    <dgm:cxn modelId="{510BA3A6-2576-4D27-AAD0-CC66839FBA66}" type="presParOf" srcId="{ED5CDBA0-A4C3-4EEA-83AF-3BFFA2316242}" destId="{4E242B64-A5C6-420E-B8EE-E6CA1D9F8893}" srcOrd="1" destOrd="0" presId="urn:microsoft.com/office/officeart/2011/layout/TabList"/>
    <dgm:cxn modelId="{6FA5BDA9-7ABA-463D-8B2D-FCB8C28DFA82}" type="presParOf" srcId="{ED5CDBA0-A4C3-4EEA-83AF-3BFFA2316242}" destId="{57B5B317-DC04-4FEF-95BA-B451B01920DC}" srcOrd="2" destOrd="0" presId="urn:microsoft.com/office/officeart/2011/layout/TabList"/>
    <dgm:cxn modelId="{37D013F4-1F69-435C-B1CB-C3AA7237B038}" type="presParOf" srcId="{AB9D6AA5-6EAA-4072-8540-B0E2EB4960F6}" destId="{8E047337-EC0E-4F39-973D-17D54DCAEE5B}" srcOrd="4" destOrd="0" presId="urn:microsoft.com/office/officeart/2011/layout/TabList"/>
    <dgm:cxn modelId="{78EB76F1-540E-4179-8478-AD5697560761}" type="presParOf" srcId="{AB9D6AA5-6EAA-4072-8540-B0E2EB4960F6}" destId="{887014F6-02EF-403F-A9B9-439C9E4B95DE}" srcOrd="5" destOrd="0" presId="urn:microsoft.com/office/officeart/2011/layout/TabList"/>
    <dgm:cxn modelId="{31ED806D-3B22-412F-828B-C9F6BAE15F7B}" type="presParOf" srcId="{AB9D6AA5-6EAA-4072-8540-B0E2EB4960F6}" destId="{55E5C846-43AA-45F5-A31B-80302C5332EE}" srcOrd="6" destOrd="0" presId="urn:microsoft.com/office/officeart/2011/layout/TabList"/>
    <dgm:cxn modelId="{A9D4C16E-FDA8-4713-BE58-AD2AF86A6A00}" type="presParOf" srcId="{55E5C846-43AA-45F5-A31B-80302C5332EE}" destId="{D443A111-FB98-42AD-A736-927A5F23B530}" srcOrd="0" destOrd="0" presId="urn:microsoft.com/office/officeart/2011/layout/TabList"/>
    <dgm:cxn modelId="{9C3055F2-0BFC-4BE9-BD72-73C3AD7236F0}" type="presParOf" srcId="{55E5C846-43AA-45F5-A31B-80302C5332EE}" destId="{0D890C59-338E-4D88-BCCB-3AEA5FBBB959}" srcOrd="1" destOrd="0" presId="urn:microsoft.com/office/officeart/2011/layout/TabList"/>
    <dgm:cxn modelId="{A910565F-E485-4654-A1B3-7A347297CA6E}" type="presParOf" srcId="{55E5C846-43AA-45F5-A31B-80302C5332EE}" destId="{405679C8-8D1E-4D95-AA6B-4B4A4B4C43F9}" srcOrd="2" destOrd="0" presId="urn:microsoft.com/office/officeart/2011/layout/TabList"/>
    <dgm:cxn modelId="{BDB1743B-8CFD-4ACF-817A-EACA28CF6F60}" type="presParOf" srcId="{AB9D6AA5-6EAA-4072-8540-B0E2EB4960F6}" destId="{0180DD3C-A12A-474F-9734-D55D0ABB0EB0}" srcOrd="7" destOrd="0" presId="urn:microsoft.com/office/officeart/2011/layout/TabList"/>
    <dgm:cxn modelId="{0272596B-CCD1-4422-B7BB-7CBF732BF12C}" type="presParOf" srcId="{AB9D6AA5-6EAA-4072-8540-B0E2EB4960F6}" destId="{1F1845EC-1B0C-4E8C-A307-CF29D7738340}" srcOrd="8" destOrd="0" presId="urn:microsoft.com/office/officeart/2011/layout/TabList"/>
    <dgm:cxn modelId="{075F48C6-C1AA-4126-AB03-8002FF77736A}" type="presParOf" srcId="{AB9D6AA5-6EAA-4072-8540-B0E2EB4960F6}" destId="{989C1C19-A01E-4A7E-87B9-4A44A5016CCC}" srcOrd="9" destOrd="0" presId="urn:microsoft.com/office/officeart/2011/layout/TabList"/>
    <dgm:cxn modelId="{79C27C62-9BD6-4AEF-99CC-90C6BB3E1D1E}" type="presParOf" srcId="{989C1C19-A01E-4A7E-87B9-4A44A5016CCC}" destId="{21419B8E-368F-4723-9B83-E5786B136BEF}" srcOrd="0" destOrd="0" presId="urn:microsoft.com/office/officeart/2011/layout/TabList"/>
    <dgm:cxn modelId="{174DDE05-9983-4BF5-9A19-FF3CC2CE1275}" type="presParOf" srcId="{989C1C19-A01E-4A7E-87B9-4A44A5016CCC}" destId="{597DAB6A-7D45-41B9-A4F8-7B5F155E175D}" srcOrd="1" destOrd="0" presId="urn:microsoft.com/office/officeart/2011/layout/TabList"/>
    <dgm:cxn modelId="{DE786FBA-F3CF-407B-82AE-5B9A44CAD6DE}" type="presParOf" srcId="{989C1C19-A01E-4A7E-87B9-4A44A5016CCC}" destId="{E44AAC52-7039-4AA9-9588-9472277A0C09}" srcOrd="2" destOrd="0" presId="urn:microsoft.com/office/officeart/2011/layout/TabList"/>
    <dgm:cxn modelId="{CF3C5ABC-EB57-411E-9657-930D92DD5563}" type="presParOf" srcId="{AB9D6AA5-6EAA-4072-8540-B0E2EB4960F6}" destId="{0AFC534A-E591-4D66-833B-8FCF450F8110}" srcOrd="10" destOrd="0" presId="urn:microsoft.com/office/officeart/2011/layout/Tab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2D0E2A-FA5B-4FC1-B295-78BA5D89130D}" type="doc">
      <dgm:prSet loTypeId="urn:microsoft.com/office/officeart/2005/8/layout/default#2" loCatId="list" qsTypeId="urn:microsoft.com/office/officeart/2005/8/quickstyle/simple1" qsCatId="simple" csTypeId="urn:microsoft.com/office/officeart/2005/8/colors/accent3_2" csCatId="accent3" phldr="1"/>
      <dgm:spPr/>
      <dgm:t>
        <a:bodyPr/>
        <a:lstStyle/>
        <a:p>
          <a:endParaRPr lang="zh-TW" altLang="en-US"/>
        </a:p>
      </dgm:t>
    </dgm:pt>
    <dgm:pt modelId="{420CE473-A8D9-4E28-A34A-3AD16993E3C7}">
      <dgm:prSet phldrT="[文字]" custT="1"/>
      <dgm:spPr>
        <a:solidFill>
          <a:schemeClr val="accent3">
            <a:lumMod val="75000"/>
          </a:schemeClr>
        </a:solidFill>
      </dgm:spPr>
      <dgm:t>
        <a:bodyPr/>
        <a:lstStyle/>
        <a:p>
          <a:r>
            <a:rPr lang="zh-TW" altLang="en-US" sz="2800" dirty="0" smtClean="0">
              <a:latin typeface="微軟正黑體" panose="020B0604030504040204" pitchFamily="34" charset="-120"/>
              <a:ea typeface="微軟正黑體" panose="020B0604030504040204" pitchFamily="34" charset="-120"/>
            </a:rPr>
            <a:t>資訊設備取得與維護</a:t>
          </a:r>
          <a:endParaRPr lang="zh-TW" altLang="en-US" sz="2800" dirty="0">
            <a:latin typeface="微軟正黑體" panose="020B0604030504040204" pitchFamily="34" charset="-120"/>
            <a:ea typeface="微軟正黑體" panose="020B0604030504040204" pitchFamily="34" charset="-120"/>
          </a:endParaRPr>
        </a:p>
      </dgm:t>
    </dgm:pt>
    <dgm:pt modelId="{B082B3FE-51D1-4C8C-9770-FDD71956574B}" type="parTrans" cxnId="{5FE08D2C-4085-4A4C-A5EA-FDC837C1549A}">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6241F4C8-A2ED-4DD5-8E3C-25BC17FDC60A}" type="sibTrans" cxnId="{5FE08D2C-4085-4A4C-A5EA-FDC837C1549A}">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0E06D788-5C99-4A26-9D11-DB63293BF436}">
      <dgm:prSet phldrT="[文字]" custT="1"/>
      <dgm:spPr>
        <a:solidFill>
          <a:schemeClr val="accent3">
            <a:lumMod val="75000"/>
          </a:schemeClr>
        </a:solidFill>
      </dgm:spPr>
      <dgm:t>
        <a:bodyPr/>
        <a:lstStyle/>
        <a:p>
          <a:r>
            <a:rPr lang="zh-TW" altLang="en-US" sz="2800" dirty="0" smtClean="0">
              <a:latin typeface="微軟正黑體" panose="020B0604030504040204" pitchFamily="34" charset="-120"/>
              <a:ea typeface="微軟正黑體" panose="020B0604030504040204" pitchFamily="34" charset="-120"/>
            </a:rPr>
            <a:t>資訊基礎建設的差異</a:t>
          </a:r>
          <a:endParaRPr lang="zh-TW" altLang="en-US" sz="2800" dirty="0">
            <a:latin typeface="微軟正黑體" panose="020B0604030504040204" pitchFamily="34" charset="-120"/>
            <a:ea typeface="微軟正黑體" panose="020B0604030504040204" pitchFamily="34" charset="-120"/>
          </a:endParaRPr>
        </a:p>
      </dgm:t>
    </dgm:pt>
    <dgm:pt modelId="{2F431050-98C0-44BC-813D-3AF0C6A74E9F}" type="parTrans" cxnId="{00C74621-5256-446A-83A2-15836EAA7F45}">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64D33030-A90F-447C-8479-0ADE8D6BEEAC}" type="sibTrans" cxnId="{00C74621-5256-446A-83A2-15836EAA7F45}">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1F3D72BE-7BD5-4A77-9BE5-10C799578C61}">
      <dgm:prSet phldrT="[文字]" custT="1"/>
      <dgm:spPr>
        <a:solidFill>
          <a:schemeClr val="accent3">
            <a:lumMod val="75000"/>
          </a:schemeClr>
        </a:solidFill>
      </dgm:spPr>
      <dgm:t>
        <a:bodyPr/>
        <a:lstStyle/>
        <a:p>
          <a:r>
            <a:rPr lang="zh-TW" altLang="en-US" sz="2800" dirty="0" smtClean="0">
              <a:latin typeface="微軟正黑體" panose="020B0604030504040204" pitchFamily="34" charset="-120"/>
              <a:ea typeface="微軟正黑體" panose="020B0604030504040204" pitchFamily="34" charset="-120"/>
            </a:rPr>
            <a:t>資訊接近使用的機會</a:t>
          </a:r>
          <a:endParaRPr lang="zh-TW" altLang="en-US" sz="2800" dirty="0">
            <a:latin typeface="微軟正黑體" panose="020B0604030504040204" pitchFamily="34" charset="-120"/>
            <a:ea typeface="微軟正黑體" panose="020B0604030504040204" pitchFamily="34" charset="-120"/>
          </a:endParaRPr>
        </a:p>
      </dgm:t>
    </dgm:pt>
    <dgm:pt modelId="{162DE849-7FA5-4E81-9E95-BBE4B94D502E}" type="parTrans" cxnId="{2E7F0349-E3AC-4D8A-B92E-E09819BFAFE4}">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1C0DF8CF-F72D-4D58-A95F-D9441A04C4B4}" type="sibTrans" cxnId="{2E7F0349-E3AC-4D8A-B92E-E09819BFAFE4}">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3AA0B48F-1C2B-4914-A453-F142B1DA3DB5}">
      <dgm:prSet phldrT="[文字]" custT="1"/>
      <dgm:spPr>
        <a:solidFill>
          <a:schemeClr val="accent3">
            <a:lumMod val="75000"/>
          </a:schemeClr>
        </a:solidFill>
      </dgm:spPr>
      <dgm:t>
        <a:bodyPr/>
        <a:lstStyle/>
        <a:p>
          <a:r>
            <a:rPr lang="zh-TW" altLang="en-US" sz="2800" dirty="0" smtClean="0">
              <a:latin typeface="微軟正黑體" panose="020B0604030504040204" pitchFamily="34" charset="-120"/>
              <a:ea typeface="微軟正黑體" panose="020B0604030504040204" pitchFamily="34" charset="-120"/>
            </a:rPr>
            <a:t>資訊教育品質的不一</a:t>
          </a:r>
          <a:endParaRPr lang="zh-TW" altLang="en-US" sz="2800" dirty="0">
            <a:latin typeface="微軟正黑體" panose="020B0604030504040204" pitchFamily="34" charset="-120"/>
            <a:ea typeface="微軟正黑體" panose="020B0604030504040204" pitchFamily="34" charset="-120"/>
          </a:endParaRPr>
        </a:p>
      </dgm:t>
    </dgm:pt>
    <dgm:pt modelId="{78055AAD-F186-4BE6-B6D0-88D8A5A99719}" type="parTrans" cxnId="{2455ADBB-C50B-4C3D-AC95-0152A9FFCE17}">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9554FCC5-BF6B-48F3-BA58-CC562F973FE5}" type="sibTrans" cxnId="{2455ADBB-C50B-4C3D-AC95-0152A9FFCE17}">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8A1A48C9-D987-4249-B2AD-4288DCFACBBD}">
      <dgm:prSet phldrT="[文字]" custT="1"/>
      <dgm:spPr>
        <a:solidFill>
          <a:schemeClr val="accent3">
            <a:lumMod val="75000"/>
          </a:schemeClr>
        </a:solidFill>
      </dgm:spPr>
      <dgm:t>
        <a:bodyPr/>
        <a:lstStyle/>
        <a:p>
          <a:r>
            <a:rPr lang="zh-TW" altLang="en-US" sz="2800" dirty="0" smtClean="0">
              <a:latin typeface="微軟正黑體" panose="020B0604030504040204" pitchFamily="34" charset="-120"/>
              <a:ea typeface="微軟正黑體" panose="020B0604030504040204" pitchFamily="34" charset="-120"/>
            </a:rPr>
            <a:t>資訊社會型態的不同</a:t>
          </a:r>
          <a:endParaRPr lang="zh-TW" altLang="en-US" sz="2800" dirty="0">
            <a:latin typeface="微軟正黑體" panose="020B0604030504040204" pitchFamily="34" charset="-120"/>
            <a:ea typeface="微軟正黑體" panose="020B0604030504040204" pitchFamily="34" charset="-120"/>
          </a:endParaRPr>
        </a:p>
      </dgm:t>
    </dgm:pt>
    <dgm:pt modelId="{7E349F59-9C36-40D8-9D94-F7BFB21E0FB7}" type="parTrans" cxnId="{0A8705E9-0297-4385-9767-45A8BB0CDBBE}">
      <dgm:prSet/>
      <dgm:spPr/>
      <dgm:t>
        <a:bodyPr/>
        <a:lstStyle/>
        <a:p>
          <a:endParaRPr lang="zh-TW" altLang="en-US"/>
        </a:p>
      </dgm:t>
    </dgm:pt>
    <dgm:pt modelId="{539D8A35-2708-4DA6-B411-1ED5237E4198}" type="sibTrans" cxnId="{0A8705E9-0297-4385-9767-45A8BB0CDBBE}">
      <dgm:prSet/>
      <dgm:spPr/>
      <dgm:t>
        <a:bodyPr/>
        <a:lstStyle/>
        <a:p>
          <a:endParaRPr lang="zh-TW" altLang="en-US"/>
        </a:p>
      </dgm:t>
    </dgm:pt>
    <dgm:pt modelId="{14147BF4-E99B-45D6-984A-012D1B4D38BE}" type="pres">
      <dgm:prSet presAssocID="{A42D0E2A-FA5B-4FC1-B295-78BA5D89130D}" presName="diagram" presStyleCnt="0">
        <dgm:presLayoutVars>
          <dgm:dir/>
          <dgm:resizeHandles val="exact"/>
        </dgm:presLayoutVars>
      </dgm:prSet>
      <dgm:spPr/>
      <dgm:t>
        <a:bodyPr/>
        <a:lstStyle/>
        <a:p>
          <a:endParaRPr lang="zh-TW" altLang="en-US"/>
        </a:p>
      </dgm:t>
    </dgm:pt>
    <dgm:pt modelId="{9B19A57E-1F08-4D91-8BF4-1331E6C4DBFB}" type="pres">
      <dgm:prSet presAssocID="{420CE473-A8D9-4E28-A34A-3AD16993E3C7}" presName="node" presStyleLbl="node1" presStyleIdx="0" presStyleCnt="5">
        <dgm:presLayoutVars>
          <dgm:bulletEnabled val="1"/>
        </dgm:presLayoutVars>
      </dgm:prSet>
      <dgm:spPr/>
      <dgm:t>
        <a:bodyPr/>
        <a:lstStyle/>
        <a:p>
          <a:endParaRPr lang="zh-TW" altLang="en-US"/>
        </a:p>
      </dgm:t>
    </dgm:pt>
    <dgm:pt modelId="{D15EA54C-0F74-463B-A4C8-32EEBD80C12C}" type="pres">
      <dgm:prSet presAssocID="{6241F4C8-A2ED-4DD5-8E3C-25BC17FDC60A}" presName="sibTrans" presStyleCnt="0"/>
      <dgm:spPr/>
    </dgm:pt>
    <dgm:pt modelId="{403D29EE-34FE-4A89-8BD9-A885BC1F0EB4}" type="pres">
      <dgm:prSet presAssocID="{0E06D788-5C99-4A26-9D11-DB63293BF436}" presName="node" presStyleLbl="node1" presStyleIdx="1" presStyleCnt="5">
        <dgm:presLayoutVars>
          <dgm:bulletEnabled val="1"/>
        </dgm:presLayoutVars>
      </dgm:prSet>
      <dgm:spPr/>
      <dgm:t>
        <a:bodyPr/>
        <a:lstStyle/>
        <a:p>
          <a:endParaRPr lang="zh-TW" altLang="en-US"/>
        </a:p>
      </dgm:t>
    </dgm:pt>
    <dgm:pt modelId="{B6545A23-60BE-41A2-9120-32884AF673F2}" type="pres">
      <dgm:prSet presAssocID="{64D33030-A90F-447C-8479-0ADE8D6BEEAC}" presName="sibTrans" presStyleCnt="0"/>
      <dgm:spPr/>
    </dgm:pt>
    <dgm:pt modelId="{3BD78161-71BC-40C6-8CE5-40EBF002DFA8}" type="pres">
      <dgm:prSet presAssocID="{1F3D72BE-7BD5-4A77-9BE5-10C799578C61}" presName="node" presStyleLbl="node1" presStyleIdx="2" presStyleCnt="5">
        <dgm:presLayoutVars>
          <dgm:bulletEnabled val="1"/>
        </dgm:presLayoutVars>
      </dgm:prSet>
      <dgm:spPr/>
      <dgm:t>
        <a:bodyPr/>
        <a:lstStyle/>
        <a:p>
          <a:endParaRPr lang="zh-TW" altLang="en-US"/>
        </a:p>
      </dgm:t>
    </dgm:pt>
    <dgm:pt modelId="{0C4496C2-B9C5-4763-81C9-A4863256E3D5}" type="pres">
      <dgm:prSet presAssocID="{1C0DF8CF-F72D-4D58-A95F-D9441A04C4B4}" presName="sibTrans" presStyleCnt="0"/>
      <dgm:spPr/>
    </dgm:pt>
    <dgm:pt modelId="{C3465C5B-BCB7-4F90-8718-624F896FABF4}" type="pres">
      <dgm:prSet presAssocID="{3AA0B48F-1C2B-4914-A453-F142B1DA3DB5}" presName="node" presStyleLbl="node1" presStyleIdx="3" presStyleCnt="5">
        <dgm:presLayoutVars>
          <dgm:bulletEnabled val="1"/>
        </dgm:presLayoutVars>
      </dgm:prSet>
      <dgm:spPr/>
      <dgm:t>
        <a:bodyPr/>
        <a:lstStyle/>
        <a:p>
          <a:endParaRPr lang="zh-TW" altLang="en-US"/>
        </a:p>
      </dgm:t>
    </dgm:pt>
    <dgm:pt modelId="{AB0F4352-0A7D-41DD-88CD-3F5D44E5F940}" type="pres">
      <dgm:prSet presAssocID="{9554FCC5-BF6B-48F3-BA58-CC562F973FE5}" presName="sibTrans" presStyleCnt="0"/>
      <dgm:spPr/>
    </dgm:pt>
    <dgm:pt modelId="{9314FF13-1721-4893-A303-45C7397D2C51}" type="pres">
      <dgm:prSet presAssocID="{8A1A48C9-D987-4249-B2AD-4288DCFACBBD}" presName="node" presStyleLbl="node1" presStyleIdx="4" presStyleCnt="5">
        <dgm:presLayoutVars>
          <dgm:bulletEnabled val="1"/>
        </dgm:presLayoutVars>
      </dgm:prSet>
      <dgm:spPr/>
      <dgm:t>
        <a:bodyPr/>
        <a:lstStyle/>
        <a:p>
          <a:endParaRPr lang="zh-TW" altLang="en-US"/>
        </a:p>
      </dgm:t>
    </dgm:pt>
  </dgm:ptLst>
  <dgm:cxnLst>
    <dgm:cxn modelId="{6569A039-562E-4EB6-A849-8CD6ECAF3BCC}" type="presOf" srcId="{420CE473-A8D9-4E28-A34A-3AD16993E3C7}" destId="{9B19A57E-1F08-4D91-8BF4-1331E6C4DBFB}" srcOrd="0" destOrd="0" presId="urn:microsoft.com/office/officeart/2005/8/layout/default#2"/>
    <dgm:cxn modelId="{917ADD1D-7DE9-4ACF-9FB9-34123063C123}" type="presOf" srcId="{3AA0B48F-1C2B-4914-A453-F142B1DA3DB5}" destId="{C3465C5B-BCB7-4F90-8718-624F896FABF4}" srcOrd="0" destOrd="0" presId="urn:microsoft.com/office/officeart/2005/8/layout/default#2"/>
    <dgm:cxn modelId="{B599F84D-7D1C-4467-A3DA-41572559DA1B}" type="presOf" srcId="{0E06D788-5C99-4A26-9D11-DB63293BF436}" destId="{403D29EE-34FE-4A89-8BD9-A885BC1F0EB4}" srcOrd="0" destOrd="0" presId="urn:microsoft.com/office/officeart/2005/8/layout/default#2"/>
    <dgm:cxn modelId="{2455ADBB-C50B-4C3D-AC95-0152A9FFCE17}" srcId="{A42D0E2A-FA5B-4FC1-B295-78BA5D89130D}" destId="{3AA0B48F-1C2B-4914-A453-F142B1DA3DB5}" srcOrd="3" destOrd="0" parTransId="{78055AAD-F186-4BE6-B6D0-88D8A5A99719}" sibTransId="{9554FCC5-BF6B-48F3-BA58-CC562F973FE5}"/>
    <dgm:cxn modelId="{2E7F0349-E3AC-4D8A-B92E-E09819BFAFE4}" srcId="{A42D0E2A-FA5B-4FC1-B295-78BA5D89130D}" destId="{1F3D72BE-7BD5-4A77-9BE5-10C799578C61}" srcOrd="2" destOrd="0" parTransId="{162DE849-7FA5-4E81-9E95-BBE4B94D502E}" sibTransId="{1C0DF8CF-F72D-4D58-A95F-D9441A04C4B4}"/>
    <dgm:cxn modelId="{27E701CF-8EEE-403E-9748-779B6C6A2A7D}" type="presOf" srcId="{1F3D72BE-7BD5-4A77-9BE5-10C799578C61}" destId="{3BD78161-71BC-40C6-8CE5-40EBF002DFA8}" srcOrd="0" destOrd="0" presId="urn:microsoft.com/office/officeart/2005/8/layout/default#2"/>
    <dgm:cxn modelId="{0A8705E9-0297-4385-9767-45A8BB0CDBBE}" srcId="{A42D0E2A-FA5B-4FC1-B295-78BA5D89130D}" destId="{8A1A48C9-D987-4249-B2AD-4288DCFACBBD}" srcOrd="4" destOrd="0" parTransId="{7E349F59-9C36-40D8-9D94-F7BFB21E0FB7}" sibTransId="{539D8A35-2708-4DA6-B411-1ED5237E4198}"/>
    <dgm:cxn modelId="{00C74621-5256-446A-83A2-15836EAA7F45}" srcId="{A42D0E2A-FA5B-4FC1-B295-78BA5D89130D}" destId="{0E06D788-5C99-4A26-9D11-DB63293BF436}" srcOrd="1" destOrd="0" parTransId="{2F431050-98C0-44BC-813D-3AF0C6A74E9F}" sibTransId="{64D33030-A90F-447C-8479-0ADE8D6BEEAC}"/>
    <dgm:cxn modelId="{5FE08D2C-4085-4A4C-A5EA-FDC837C1549A}" srcId="{A42D0E2A-FA5B-4FC1-B295-78BA5D89130D}" destId="{420CE473-A8D9-4E28-A34A-3AD16993E3C7}" srcOrd="0" destOrd="0" parTransId="{B082B3FE-51D1-4C8C-9770-FDD71956574B}" sibTransId="{6241F4C8-A2ED-4DD5-8E3C-25BC17FDC60A}"/>
    <dgm:cxn modelId="{5B70154A-E194-4EAF-9115-585ACF5585D9}" type="presOf" srcId="{8A1A48C9-D987-4249-B2AD-4288DCFACBBD}" destId="{9314FF13-1721-4893-A303-45C7397D2C51}" srcOrd="0" destOrd="0" presId="urn:microsoft.com/office/officeart/2005/8/layout/default#2"/>
    <dgm:cxn modelId="{F8709523-F1F8-45CA-9624-5E6C9ACFD5E0}" type="presOf" srcId="{A42D0E2A-FA5B-4FC1-B295-78BA5D89130D}" destId="{14147BF4-E99B-45D6-984A-012D1B4D38BE}" srcOrd="0" destOrd="0" presId="urn:microsoft.com/office/officeart/2005/8/layout/default#2"/>
    <dgm:cxn modelId="{403002D4-861F-494A-BFE8-A190200D3DBD}" type="presParOf" srcId="{14147BF4-E99B-45D6-984A-012D1B4D38BE}" destId="{9B19A57E-1F08-4D91-8BF4-1331E6C4DBFB}" srcOrd="0" destOrd="0" presId="urn:microsoft.com/office/officeart/2005/8/layout/default#2"/>
    <dgm:cxn modelId="{DCA86208-4929-401E-AE59-F55DD257C8EA}" type="presParOf" srcId="{14147BF4-E99B-45D6-984A-012D1B4D38BE}" destId="{D15EA54C-0F74-463B-A4C8-32EEBD80C12C}" srcOrd="1" destOrd="0" presId="urn:microsoft.com/office/officeart/2005/8/layout/default#2"/>
    <dgm:cxn modelId="{19FF60A8-E4B0-4EC6-A6C5-D3EDF67E032B}" type="presParOf" srcId="{14147BF4-E99B-45D6-984A-012D1B4D38BE}" destId="{403D29EE-34FE-4A89-8BD9-A885BC1F0EB4}" srcOrd="2" destOrd="0" presId="urn:microsoft.com/office/officeart/2005/8/layout/default#2"/>
    <dgm:cxn modelId="{F97BBD3E-129B-4420-8C8D-EEDAB51AA317}" type="presParOf" srcId="{14147BF4-E99B-45D6-984A-012D1B4D38BE}" destId="{B6545A23-60BE-41A2-9120-32884AF673F2}" srcOrd="3" destOrd="0" presId="urn:microsoft.com/office/officeart/2005/8/layout/default#2"/>
    <dgm:cxn modelId="{07DE3B9C-E49D-4A65-B50F-FD214327D12B}" type="presParOf" srcId="{14147BF4-E99B-45D6-984A-012D1B4D38BE}" destId="{3BD78161-71BC-40C6-8CE5-40EBF002DFA8}" srcOrd="4" destOrd="0" presId="urn:microsoft.com/office/officeart/2005/8/layout/default#2"/>
    <dgm:cxn modelId="{1406ADAD-9019-4209-BE11-7BE2DB9D2E91}" type="presParOf" srcId="{14147BF4-E99B-45D6-984A-012D1B4D38BE}" destId="{0C4496C2-B9C5-4763-81C9-A4863256E3D5}" srcOrd="5" destOrd="0" presId="urn:microsoft.com/office/officeart/2005/8/layout/default#2"/>
    <dgm:cxn modelId="{D4F7D967-0688-4FED-A08E-458EABED1DFD}" type="presParOf" srcId="{14147BF4-E99B-45D6-984A-012D1B4D38BE}" destId="{C3465C5B-BCB7-4F90-8718-624F896FABF4}" srcOrd="6" destOrd="0" presId="urn:microsoft.com/office/officeart/2005/8/layout/default#2"/>
    <dgm:cxn modelId="{A48A63B0-3405-4027-A222-B01087AAE4A6}" type="presParOf" srcId="{14147BF4-E99B-45D6-984A-012D1B4D38BE}" destId="{AB0F4352-0A7D-41DD-88CD-3F5D44E5F940}" srcOrd="7" destOrd="0" presId="urn:microsoft.com/office/officeart/2005/8/layout/default#2"/>
    <dgm:cxn modelId="{8EC157D3-04E7-4BEB-BD18-3194577DA159}" type="presParOf" srcId="{14147BF4-E99B-45D6-984A-012D1B4D38BE}" destId="{9314FF13-1721-4893-A303-45C7397D2C51}" srcOrd="8" destOrd="0" presId="urn:microsoft.com/office/officeart/2005/8/layout/default#2"/>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FFCBA6-E4C2-4FA6-B5E3-CCD35DEB70E8}" type="doc">
      <dgm:prSet loTypeId="urn:microsoft.com/office/officeart/2005/8/layout/list1" loCatId="list" qsTypeId="urn:microsoft.com/office/officeart/2005/8/quickstyle/simple1#1" qsCatId="simple" csTypeId="urn:microsoft.com/office/officeart/2005/8/colors/accent3_1" csCatId="accent3" phldr="1"/>
      <dgm:spPr/>
      <dgm:t>
        <a:bodyPr/>
        <a:lstStyle/>
        <a:p>
          <a:endParaRPr lang="zh-TW" altLang="en-US"/>
        </a:p>
      </dgm:t>
    </dgm:pt>
    <dgm:pt modelId="{5597753E-4D5F-47B2-9586-3E67DD10D16B}">
      <dgm:prSet phldrT="[文字]" custT="1"/>
      <dgm:spPr/>
      <dgm:t>
        <a:bodyPr/>
        <a:lstStyle/>
        <a:p>
          <a:pPr>
            <a:spcAft>
              <a:spcPts val="42"/>
            </a:spcAft>
          </a:pPr>
          <a:r>
            <a:rPr lang="en-US" altLang="zh-TW" sz="2400" b="1" dirty="0" smtClean="0">
              <a:latin typeface="微軟正黑體" panose="020B0604030504040204" pitchFamily="34" charset="-120"/>
              <a:ea typeface="微軟正黑體" panose="020B0604030504040204" pitchFamily="34" charset="-120"/>
            </a:rPr>
            <a:t>4.  </a:t>
          </a:r>
          <a:r>
            <a:rPr lang="zh-TW" sz="2400" b="1" dirty="0" smtClean="0">
              <a:latin typeface="微軟正黑體" panose="020B0604030504040204" pitchFamily="34" charset="-120"/>
              <a:ea typeface="微軟正黑體" panose="020B0604030504040204" pitchFamily="34" charset="-120"/>
            </a:rPr>
            <a:t>邀請</a:t>
          </a:r>
          <a:r>
            <a:rPr lang="zh-TW" altLang="en-US" sz="2400" b="1" dirty="0" smtClean="0">
              <a:solidFill>
                <a:srgbClr val="7030A0"/>
              </a:solidFill>
              <a:latin typeface="微軟正黑體" panose="020B0604030504040204" pitchFamily="34" charset="-120"/>
              <a:ea typeface="微軟正黑體" panose="020B0604030504040204" pitchFamily="34" charset="-120"/>
            </a:rPr>
            <a:t>企業</a:t>
          </a:r>
          <a:r>
            <a:rPr lang="zh-TW" altLang="en-US" sz="2400" b="1" dirty="0" smtClean="0">
              <a:latin typeface="微軟正黑體" panose="020B0604030504040204" pitchFamily="34" charset="-120"/>
              <a:ea typeface="微軟正黑體" panose="020B0604030504040204" pitchFamily="34" charset="-120"/>
            </a:rPr>
            <a:t>及</a:t>
          </a:r>
          <a:r>
            <a:rPr lang="zh-TW" sz="2400" b="1" dirty="0" smtClean="0">
              <a:solidFill>
                <a:srgbClr val="7030A0"/>
              </a:solidFill>
              <a:latin typeface="微軟正黑體" panose="020B0604030504040204" pitchFamily="34" charset="-120"/>
              <a:ea typeface="微軟正黑體" panose="020B0604030504040204" pitchFamily="34" charset="-120"/>
            </a:rPr>
            <a:t>民間</a:t>
          </a:r>
          <a:r>
            <a:rPr lang="zh-TW" altLang="en-US" sz="2400" b="1" dirty="0" smtClean="0">
              <a:solidFill>
                <a:srgbClr val="7030A0"/>
              </a:solidFill>
              <a:latin typeface="微軟正黑體" panose="020B0604030504040204" pitchFamily="34" charset="-120"/>
              <a:ea typeface="微軟正黑體" panose="020B0604030504040204" pitchFamily="34" charset="-120"/>
            </a:rPr>
            <a:t>單位</a:t>
          </a:r>
          <a:r>
            <a:rPr lang="zh-TW" sz="2400" b="1" dirty="0" smtClean="0">
              <a:latin typeface="微軟正黑體" panose="020B0604030504040204" pitchFamily="34" charset="-120"/>
              <a:ea typeface="微軟正黑體" panose="020B0604030504040204" pitchFamily="34" charset="-120"/>
            </a:rPr>
            <a:t>參與</a:t>
          </a:r>
          <a:r>
            <a:rPr lang="zh-TW" altLang="en-US" sz="2400" b="1" dirty="0" smtClean="0">
              <a:latin typeface="微軟正黑體" panose="020B0604030504040204" pitchFamily="34" charset="-120"/>
              <a:ea typeface="微軟正黑體" panose="020B0604030504040204" pitchFamily="34" charset="-120"/>
            </a:rPr>
            <a:t>偏鄉</a:t>
          </a:r>
          <a:r>
            <a:rPr lang="zh-TW" sz="2400" b="1" dirty="0" smtClean="0">
              <a:latin typeface="微軟正黑體" panose="020B0604030504040204" pitchFamily="34" charset="-120"/>
              <a:ea typeface="微軟正黑體" panose="020B0604030504040204" pitchFamily="34" charset="-120"/>
            </a:rPr>
            <a:t>數位關懷</a:t>
          </a:r>
          <a:r>
            <a:rPr lang="zh-TW" altLang="en-US" sz="2400" b="1" dirty="0" smtClean="0">
              <a:latin typeface="微軟正黑體" panose="020B0604030504040204" pitchFamily="34" charset="-120"/>
              <a:ea typeface="微軟正黑體" panose="020B0604030504040204" pitchFamily="34" charset="-120"/>
            </a:rPr>
            <a:t>推動</a:t>
          </a:r>
          <a:r>
            <a:rPr lang="zh-TW" sz="2400" b="1" dirty="0" smtClean="0">
              <a:latin typeface="微軟正黑體" panose="020B0604030504040204" pitchFamily="34" charset="-120"/>
              <a:ea typeface="微軟正黑體" panose="020B0604030504040204" pitchFamily="34" charset="-120"/>
            </a:rPr>
            <a:t>工作</a:t>
          </a:r>
          <a:endParaRPr lang="zh-TW" altLang="en-US" sz="2400" b="1" dirty="0">
            <a:latin typeface="微軟正黑體" panose="020B0604030504040204" pitchFamily="34" charset="-120"/>
            <a:ea typeface="微軟正黑體" panose="020B0604030504040204" pitchFamily="34" charset="-120"/>
          </a:endParaRPr>
        </a:p>
      </dgm:t>
    </dgm:pt>
    <dgm:pt modelId="{2F17A527-649C-4268-87A2-82203091780A}" type="parTrans" cxnId="{35FD1CD6-F90D-4694-B45F-0FDC13E9E1A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610B2EA-38A3-40C1-AEF6-9B874C4A1FB2}" type="sibTrans" cxnId="{35FD1CD6-F90D-4694-B45F-0FDC13E9E1A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C1EEA4F-3CF9-46F7-AA61-2F5272960857}">
      <dgm:prSet phldrT="[文字]" custT="1"/>
      <dgm:spPr/>
      <dgm:t>
        <a:bodyPr/>
        <a:lstStyle/>
        <a:p>
          <a:pPr>
            <a:spcAft>
              <a:spcPts val="42"/>
            </a:spcAft>
          </a:pPr>
          <a:r>
            <a:rPr lang="en-US" altLang="zh-TW" sz="2400" b="1" dirty="0" smtClean="0">
              <a:latin typeface="微軟正黑體" panose="020B0604030504040204" pitchFamily="34" charset="-120"/>
              <a:ea typeface="微軟正黑體" panose="020B0604030504040204" pitchFamily="34" charset="-120"/>
            </a:rPr>
            <a:t>2.</a:t>
          </a:r>
          <a:r>
            <a:rPr lang="zh-TW" altLang="en-US" sz="2400" b="1" dirty="0" smtClean="0">
              <a:latin typeface="微軟正黑體" panose="020B0604030504040204" pitchFamily="34" charset="-120"/>
              <a:ea typeface="微軟正黑體" panose="020B0604030504040204" pitchFamily="34" charset="-120"/>
            </a:rPr>
            <a:t>招募</a:t>
          </a:r>
          <a:r>
            <a:rPr lang="zh-TW" altLang="en-US" sz="2400" b="1" dirty="0" smtClean="0">
              <a:solidFill>
                <a:schemeClr val="accent6"/>
              </a:solidFill>
              <a:latin typeface="微軟正黑體" panose="020B0604030504040204" pitchFamily="34" charset="-120"/>
              <a:ea typeface="微軟正黑體" panose="020B0604030504040204" pitchFamily="34" charset="-120"/>
            </a:rPr>
            <a:t>資訊志工</a:t>
          </a:r>
          <a:r>
            <a:rPr lang="zh-TW" altLang="en-US" sz="2400" b="1" dirty="0" smtClean="0">
              <a:latin typeface="微軟正黑體" panose="020B0604030504040204" pitchFamily="34" charset="-120"/>
              <a:ea typeface="微軟正黑體" panose="020B0604030504040204" pitchFamily="34" charset="-120"/>
            </a:rPr>
            <a:t>協助偏鄉特色數位化發展與行銷</a:t>
          </a:r>
          <a:endParaRPr lang="zh-TW" altLang="en-US" sz="2400" b="1" dirty="0">
            <a:latin typeface="微軟正黑體" panose="020B0604030504040204" pitchFamily="34" charset="-120"/>
            <a:ea typeface="微軟正黑體" panose="020B0604030504040204" pitchFamily="34" charset="-120"/>
          </a:endParaRPr>
        </a:p>
      </dgm:t>
    </dgm:pt>
    <dgm:pt modelId="{9A4EA12D-9D17-4BCF-99CA-16FDC35B6984}" type="parTrans" cxnId="{FCE0CF42-96CD-401B-9964-12023D4DC0D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E96FC06-3048-4DDA-B89F-627C43C4F2F9}" type="sibTrans" cxnId="{FCE0CF42-96CD-401B-9964-12023D4DC0D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A748368-C99A-457F-8411-11DFA5A1E44C}">
      <dgm:prSet phldrT="[文字]" custT="1"/>
      <dgm:spPr/>
      <dgm:t>
        <a:bodyPr/>
        <a:lstStyle/>
        <a:p>
          <a:r>
            <a:rPr lang="en-US" altLang="zh-TW" sz="2400" b="1" dirty="0" smtClean="0">
              <a:latin typeface="微軟正黑體" panose="020B0604030504040204" pitchFamily="34" charset="-120"/>
              <a:ea typeface="微軟正黑體" panose="020B0604030504040204" pitchFamily="34" charset="-120"/>
            </a:rPr>
            <a:t>1.</a:t>
          </a:r>
          <a:r>
            <a:rPr lang="zh-TW" altLang="en-US" sz="2400" b="1" dirty="0" smtClean="0">
              <a:latin typeface="微軟正黑體" panose="020B0604030504040204" pitchFamily="34" charset="-120"/>
              <a:ea typeface="微軟正黑體" panose="020B0604030504040204" pitchFamily="34" charset="-120"/>
            </a:rPr>
            <a:t>設置</a:t>
          </a:r>
          <a:r>
            <a:rPr lang="zh-TW" altLang="zh-TW" sz="2400" b="1" dirty="0" smtClean="0">
              <a:solidFill>
                <a:srgbClr val="0070C0"/>
              </a:solidFill>
              <a:latin typeface="微軟正黑體" panose="020B0604030504040204" pitchFamily="34" charset="-120"/>
              <a:ea typeface="微軟正黑體" panose="020B0604030504040204" pitchFamily="34" charset="-120"/>
            </a:rPr>
            <a:t>數位機會中心</a:t>
          </a:r>
          <a:r>
            <a:rPr lang="zh-TW" altLang="zh-TW" sz="2400" b="1" dirty="0" smtClean="0">
              <a:latin typeface="微軟正黑體" panose="020B0604030504040204" pitchFamily="34" charset="-120"/>
              <a:ea typeface="微軟正黑體" panose="020B0604030504040204" pitchFamily="34" charset="-120"/>
            </a:rPr>
            <a:t>提升偏鄉民眾資訊</a:t>
          </a:r>
          <a:r>
            <a:rPr lang="zh-TW" altLang="en-US" sz="2400" b="1" dirty="0" smtClean="0">
              <a:latin typeface="微軟正黑體" panose="020B0604030504040204" pitchFamily="34" charset="-120"/>
              <a:ea typeface="微軟正黑體" panose="020B0604030504040204" pitchFamily="34" charset="-120"/>
            </a:rPr>
            <a:t>應用及</a:t>
          </a:r>
          <a:r>
            <a:rPr lang="zh-TW" altLang="zh-TW" sz="2400" b="1" dirty="0" smtClean="0">
              <a:latin typeface="微軟正黑體" panose="020B0604030504040204" pitchFamily="34" charset="-120"/>
              <a:ea typeface="微軟正黑體" panose="020B0604030504040204" pitchFamily="34" charset="-120"/>
            </a:rPr>
            <a:t>素養</a:t>
          </a:r>
          <a:endParaRPr lang="zh-TW" altLang="en-US" sz="2400" b="1" dirty="0">
            <a:latin typeface="微軟正黑體" panose="020B0604030504040204" pitchFamily="34" charset="-120"/>
            <a:ea typeface="微軟正黑體" panose="020B0604030504040204" pitchFamily="34" charset="-120"/>
          </a:endParaRPr>
        </a:p>
      </dgm:t>
    </dgm:pt>
    <dgm:pt modelId="{1C015174-C38D-4F47-A37C-CBA8BA239AF8}" type="sibTrans" cxnId="{69F99EF0-EA79-4219-B3E3-E5F0E3F218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E2CF8EC-F3C9-4B0A-8FD5-F224D56DD2B5}" type="parTrans" cxnId="{69F99EF0-EA79-4219-B3E3-E5F0E3F218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47F08C-015C-43EC-B77E-C92D746ADC7F}">
      <dgm:prSet phldrT="[文字]" custT="1"/>
      <dgm:spPr/>
      <dgm:t>
        <a:bodyPr/>
        <a:lstStyle/>
        <a:p>
          <a:pPr marL="0" marR="0" indent="0" defTabSz="914400" eaLnBrk="1" fontAlgn="auto" latinLnBrk="0" hangingPunct="1">
            <a:lnSpc>
              <a:spcPct val="100000"/>
            </a:lnSpc>
            <a:spcBef>
              <a:spcPts val="0"/>
            </a:spcBef>
            <a:spcAft>
              <a:spcPts val="42"/>
            </a:spcAft>
            <a:buClrTx/>
            <a:buSzTx/>
            <a:buFontTx/>
            <a:buNone/>
            <a:tabLst/>
            <a:defRPr/>
          </a:pPr>
          <a:r>
            <a:rPr lang="en-US" altLang="zh-TW" sz="2400" b="1" dirty="0" smtClean="0">
              <a:latin typeface="微軟正黑體" panose="020B0604030504040204" pitchFamily="34" charset="-120"/>
              <a:ea typeface="微軟正黑體" panose="020B0604030504040204" pitchFamily="34" charset="-120"/>
            </a:rPr>
            <a:t>3.</a:t>
          </a:r>
          <a:r>
            <a:rPr lang="zh-TW" altLang="en-US" sz="2400" b="1" dirty="0" smtClean="0">
              <a:latin typeface="微軟正黑體" panose="020B0604030504040204" pitchFamily="34" charset="-120"/>
              <a:ea typeface="微軟正黑體" panose="020B0604030504040204" pitchFamily="34" charset="-120"/>
            </a:rPr>
            <a:t>執行</a:t>
          </a:r>
          <a:r>
            <a:rPr lang="zh-TW" altLang="en-US" sz="2400" b="1" dirty="0" smtClean="0">
              <a:solidFill>
                <a:srgbClr val="FF0000"/>
              </a:solidFill>
              <a:latin typeface="微軟正黑體" panose="020B0604030504040204" pitchFamily="34" charset="-120"/>
              <a:ea typeface="微軟正黑體" panose="020B0604030504040204" pitchFamily="34" charset="-120"/>
            </a:rPr>
            <a:t>數位學伴</a:t>
          </a:r>
          <a:r>
            <a:rPr lang="zh-TW" altLang="en-US" sz="2400" b="1" dirty="0" smtClean="0">
              <a:latin typeface="微軟正黑體" panose="020B0604030504040204" pitchFamily="34" charset="-120"/>
              <a:ea typeface="微軟正黑體" panose="020B0604030504040204" pitchFamily="34" charset="-120"/>
            </a:rPr>
            <a:t>提供偏鄉學童資訊教育與學習扶助</a:t>
          </a:r>
        </a:p>
      </dgm:t>
    </dgm:pt>
    <dgm:pt modelId="{4FF79308-2328-448C-A94C-60A06EE69E20}" type="sibTrans" cxnId="{61B276D0-E2AB-4028-A1C2-D913D84152B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7998229-270B-4563-9437-5DD9F20A9C93}" type="parTrans" cxnId="{61B276D0-E2AB-4028-A1C2-D913D84152B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85AA44E-575E-4BF9-B811-FB03F8B46562}" type="pres">
      <dgm:prSet presAssocID="{8BFFCBA6-E4C2-4FA6-B5E3-CCD35DEB70E8}" presName="linear" presStyleCnt="0">
        <dgm:presLayoutVars>
          <dgm:dir/>
          <dgm:animLvl val="lvl"/>
          <dgm:resizeHandles val="exact"/>
        </dgm:presLayoutVars>
      </dgm:prSet>
      <dgm:spPr/>
      <dgm:t>
        <a:bodyPr/>
        <a:lstStyle/>
        <a:p>
          <a:endParaRPr lang="zh-TW" altLang="en-US"/>
        </a:p>
      </dgm:t>
    </dgm:pt>
    <dgm:pt modelId="{F96E6016-1E36-4DDE-A569-2FCF002E41C9}" type="pres">
      <dgm:prSet presAssocID="{5A748368-C99A-457F-8411-11DFA5A1E44C}" presName="parentLin" presStyleCnt="0"/>
      <dgm:spPr/>
      <dgm:t>
        <a:bodyPr/>
        <a:lstStyle/>
        <a:p>
          <a:endParaRPr lang="zh-TW" altLang="en-US"/>
        </a:p>
      </dgm:t>
    </dgm:pt>
    <dgm:pt modelId="{FEE4C88E-1B3A-49BF-ABD4-A2EDDFFA5650}" type="pres">
      <dgm:prSet presAssocID="{5A748368-C99A-457F-8411-11DFA5A1E44C}" presName="parentLeftMargin" presStyleLbl="node1" presStyleIdx="0" presStyleCnt="4"/>
      <dgm:spPr/>
      <dgm:t>
        <a:bodyPr/>
        <a:lstStyle/>
        <a:p>
          <a:endParaRPr lang="zh-TW" altLang="en-US"/>
        </a:p>
      </dgm:t>
    </dgm:pt>
    <dgm:pt modelId="{A0C61C0F-196B-49E2-BA6F-1BDBF02E88E6}" type="pres">
      <dgm:prSet presAssocID="{5A748368-C99A-457F-8411-11DFA5A1E44C}" presName="parentText" presStyleLbl="node1" presStyleIdx="0" presStyleCnt="4" custScaleX="135714" custScaleY="178805" custLinFactNeighborX="-46907" custLinFactNeighborY="18166">
        <dgm:presLayoutVars>
          <dgm:chMax val="0"/>
          <dgm:bulletEnabled val="1"/>
        </dgm:presLayoutVars>
      </dgm:prSet>
      <dgm:spPr/>
      <dgm:t>
        <a:bodyPr/>
        <a:lstStyle/>
        <a:p>
          <a:endParaRPr lang="zh-TW" altLang="en-US"/>
        </a:p>
      </dgm:t>
    </dgm:pt>
    <dgm:pt modelId="{39BCB79C-75E2-45D8-B088-75BDE245B5CE}" type="pres">
      <dgm:prSet presAssocID="{5A748368-C99A-457F-8411-11DFA5A1E44C}" presName="negativeSpace" presStyleCnt="0"/>
      <dgm:spPr/>
      <dgm:t>
        <a:bodyPr/>
        <a:lstStyle/>
        <a:p>
          <a:endParaRPr lang="zh-TW" altLang="en-US"/>
        </a:p>
      </dgm:t>
    </dgm:pt>
    <dgm:pt modelId="{60C77716-379D-4CED-9AB6-D6103AEE5AB6}" type="pres">
      <dgm:prSet presAssocID="{5A748368-C99A-457F-8411-11DFA5A1E44C}" presName="childText" presStyleLbl="conFgAcc1" presStyleIdx="0" presStyleCnt="4">
        <dgm:presLayoutVars>
          <dgm:bulletEnabled val="1"/>
        </dgm:presLayoutVars>
      </dgm:prSet>
      <dgm:spPr/>
      <dgm:t>
        <a:bodyPr/>
        <a:lstStyle/>
        <a:p>
          <a:endParaRPr lang="zh-TW" altLang="en-US"/>
        </a:p>
      </dgm:t>
    </dgm:pt>
    <dgm:pt modelId="{F3FAF8C5-39B8-411F-93B5-0B1B60FAA06C}" type="pres">
      <dgm:prSet presAssocID="{1C015174-C38D-4F47-A37C-CBA8BA239AF8}" presName="spaceBetweenRectangles" presStyleCnt="0"/>
      <dgm:spPr/>
      <dgm:t>
        <a:bodyPr/>
        <a:lstStyle/>
        <a:p>
          <a:endParaRPr lang="zh-TW" altLang="en-US"/>
        </a:p>
      </dgm:t>
    </dgm:pt>
    <dgm:pt modelId="{259F5ED2-0759-4BD0-8BBE-A739A7D4488F}" type="pres">
      <dgm:prSet presAssocID="{BC1EEA4F-3CF9-46F7-AA61-2F5272960857}" presName="parentLin" presStyleCnt="0"/>
      <dgm:spPr/>
      <dgm:t>
        <a:bodyPr/>
        <a:lstStyle/>
        <a:p>
          <a:endParaRPr lang="zh-TW" altLang="en-US"/>
        </a:p>
      </dgm:t>
    </dgm:pt>
    <dgm:pt modelId="{FCF1238E-E369-434D-B010-9285A030E0FA}" type="pres">
      <dgm:prSet presAssocID="{BC1EEA4F-3CF9-46F7-AA61-2F5272960857}" presName="parentLeftMargin" presStyleLbl="node1" presStyleIdx="0" presStyleCnt="4"/>
      <dgm:spPr/>
      <dgm:t>
        <a:bodyPr/>
        <a:lstStyle/>
        <a:p>
          <a:endParaRPr lang="zh-TW" altLang="en-US"/>
        </a:p>
      </dgm:t>
    </dgm:pt>
    <dgm:pt modelId="{D2DA9EAA-6200-400D-B46D-9FD4CF63C02A}" type="pres">
      <dgm:prSet presAssocID="{BC1EEA4F-3CF9-46F7-AA61-2F5272960857}" presName="parentText" presStyleLbl="node1" presStyleIdx="1" presStyleCnt="4" custScaleX="144652" custScaleY="172202" custLinFactNeighborX="-43544" custLinFactNeighborY="18811">
        <dgm:presLayoutVars>
          <dgm:chMax val="0"/>
          <dgm:bulletEnabled val="1"/>
        </dgm:presLayoutVars>
      </dgm:prSet>
      <dgm:spPr/>
      <dgm:t>
        <a:bodyPr/>
        <a:lstStyle/>
        <a:p>
          <a:endParaRPr lang="zh-TW" altLang="en-US"/>
        </a:p>
      </dgm:t>
    </dgm:pt>
    <dgm:pt modelId="{C9B52D9A-A7D7-4797-9EDA-CD77286F0221}" type="pres">
      <dgm:prSet presAssocID="{BC1EEA4F-3CF9-46F7-AA61-2F5272960857}" presName="negativeSpace" presStyleCnt="0"/>
      <dgm:spPr/>
      <dgm:t>
        <a:bodyPr/>
        <a:lstStyle/>
        <a:p>
          <a:endParaRPr lang="zh-TW" altLang="en-US"/>
        </a:p>
      </dgm:t>
    </dgm:pt>
    <dgm:pt modelId="{19DDC3A4-7A2B-41DE-BC9A-86EFEF7FAEE9}" type="pres">
      <dgm:prSet presAssocID="{BC1EEA4F-3CF9-46F7-AA61-2F5272960857}" presName="childText" presStyleLbl="conFgAcc1" presStyleIdx="1" presStyleCnt="4">
        <dgm:presLayoutVars>
          <dgm:bulletEnabled val="1"/>
        </dgm:presLayoutVars>
      </dgm:prSet>
      <dgm:spPr/>
      <dgm:t>
        <a:bodyPr/>
        <a:lstStyle/>
        <a:p>
          <a:endParaRPr lang="zh-TW" altLang="en-US"/>
        </a:p>
      </dgm:t>
    </dgm:pt>
    <dgm:pt modelId="{6C666C5F-5BD9-4729-B30B-A5FC23CFC00B}" type="pres">
      <dgm:prSet presAssocID="{DE96FC06-3048-4DDA-B89F-627C43C4F2F9}" presName="spaceBetweenRectangles" presStyleCnt="0"/>
      <dgm:spPr/>
      <dgm:t>
        <a:bodyPr/>
        <a:lstStyle/>
        <a:p>
          <a:endParaRPr lang="zh-TW" altLang="en-US"/>
        </a:p>
      </dgm:t>
    </dgm:pt>
    <dgm:pt modelId="{4E949740-FD0B-4508-8F27-09B6F7AF59EB}" type="pres">
      <dgm:prSet presAssocID="{7347F08C-015C-43EC-B77E-C92D746ADC7F}" presName="parentLin" presStyleCnt="0"/>
      <dgm:spPr/>
      <dgm:t>
        <a:bodyPr/>
        <a:lstStyle/>
        <a:p>
          <a:endParaRPr lang="zh-TW" altLang="en-US"/>
        </a:p>
      </dgm:t>
    </dgm:pt>
    <dgm:pt modelId="{8FCAC0FA-25A9-4A94-B844-2C427B625236}" type="pres">
      <dgm:prSet presAssocID="{7347F08C-015C-43EC-B77E-C92D746ADC7F}" presName="parentLeftMargin" presStyleLbl="node1" presStyleIdx="1" presStyleCnt="4"/>
      <dgm:spPr/>
      <dgm:t>
        <a:bodyPr/>
        <a:lstStyle/>
        <a:p>
          <a:endParaRPr lang="zh-TW" altLang="en-US"/>
        </a:p>
      </dgm:t>
    </dgm:pt>
    <dgm:pt modelId="{8521F480-820C-4E4D-B43D-3D54E90CF8A8}" type="pres">
      <dgm:prSet presAssocID="{7347F08C-015C-43EC-B77E-C92D746ADC7F}" presName="parentText" presStyleLbl="node1" presStyleIdx="2" presStyleCnt="4" custScaleX="141940" custScaleY="187879" custLinFactNeighborX="-36619" custLinFactNeighborY="3780">
        <dgm:presLayoutVars>
          <dgm:chMax val="0"/>
          <dgm:bulletEnabled val="1"/>
        </dgm:presLayoutVars>
      </dgm:prSet>
      <dgm:spPr/>
      <dgm:t>
        <a:bodyPr/>
        <a:lstStyle/>
        <a:p>
          <a:endParaRPr lang="zh-TW" altLang="en-US"/>
        </a:p>
      </dgm:t>
    </dgm:pt>
    <dgm:pt modelId="{7823D9BA-A00F-459A-ABE8-FDEBA428A448}" type="pres">
      <dgm:prSet presAssocID="{7347F08C-015C-43EC-B77E-C92D746ADC7F}" presName="negativeSpace" presStyleCnt="0"/>
      <dgm:spPr/>
      <dgm:t>
        <a:bodyPr/>
        <a:lstStyle/>
        <a:p>
          <a:endParaRPr lang="zh-TW" altLang="en-US"/>
        </a:p>
      </dgm:t>
    </dgm:pt>
    <dgm:pt modelId="{B22C02D1-D753-44F7-B946-8C863EEAEB49}" type="pres">
      <dgm:prSet presAssocID="{7347F08C-015C-43EC-B77E-C92D746ADC7F}" presName="childText" presStyleLbl="conFgAcc1" presStyleIdx="2" presStyleCnt="4">
        <dgm:presLayoutVars>
          <dgm:bulletEnabled val="1"/>
        </dgm:presLayoutVars>
      </dgm:prSet>
      <dgm:spPr/>
      <dgm:t>
        <a:bodyPr/>
        <a:lstStyle/>
        <a:p>
          <a:endParaRPr lang="zh-TW" altLang="en-US"/>
        </a:p>
      </dgm:t>
    </dgm:pt>
    <dgm:pt modelId="{15DAD891-F529-495F-86DC-2DE82B488C22}" type="pres">
      <dgm:prSet presAssocID="{4FF79308-2328-448C-A94C-60A06EE69E20}" presName="spaceBetweenRectangles" presStyleCnt="0"/>
      <dgm:spPr/>
      <dgm:t>
        <a:bodyPr/>
        <a:lstStyle/>
        <a:p>
          <a:endParaRPr lang="zh-TW" altLang="en-US"/>
        </a:p>
      </dgm:t>
    </dgm:pt>
    <dgm:pt modelId="{3257BBB1-BB42-42F3-A982-BCBE50F5DF67}" type="pres">
      <dgm:prSet presAssocID="{5597753E-4D5F-47B2-9586-3E67DD10D16B}" presName="parentLin" presStyleCnt="0"/>
      <dgm:spPr/>
      <dgm:t>
        <a:bodyPr/>
        <a:lstStyle/>
        <a:p>
          <a:endParaRPr lang="zh-TW" altLang="en-US"/>
        </a:p>
      </dgm:t>
    </dgm:pt>
    <dgm:pt modelId="{D511B7C0-8E2B-4A3A-B3CA-B29E6041FFC1}" type="pres">
      <dgm:prSet presAssocID="{5597753E-4D5F-47B2-9586-3E67DD10D16B}" presName="parentLeftMargin" presStyleLbl="node1" presStyleIdx="2" presStyleCnt="4"/>
      <dgm:spPr/>
      <dgm:t>
        <a:bodyPr/>
        <a:lstStyle/>
        <a:p>
          <a:endParaRPr lang="zh-TW" altLang="en-US"/>
        </a:p>
      </dgm:t>
    </dgm:pt>
    <dgm:pt modelId="{4AC71789-20D0-4658-9F5B-8F0BD4166645}" type="pres">
      <dgm:prSet presAssocID="{5597753E-4D5F-47B2-9586-3E67DD10D16B}" presName="parentText" presStyleLbl="node1" presStyleIdx="3" presStyleCnt="4" custScaleX="142857" custScaleY="181420" custLinFactNeighborX="-36838" custLinFactNeighborY="12631">
        <dgm:presLayoutVars>
          <dgm:chMax val="0"/>
          <dgm:bulletEnabled val="1"/>
        </dgm:presLayoutVars>
      </dgm:prSet>
      <dgm:spPr/>
      <dgm:t>
        <a:bodyPr/>
        <a:lstStyle/>
        <a:p>
          <a:endParaRPr lang="zh-TW" altLang="en-US"/>
        </a:p>
      </dgm:t>
    </dgm:pt>
    <dgm:pt modelId="{B3374DC2-A1D3-4103-88CA-DBF876E1A788}" type="pres">
      <dgm:prSet presAssocID="{5597753E-4D5F-47B2-9586-3E67DD10D16B}" presName="negativeSpace" presStyleCnt="0"/>
      <dgm:spPr/>
      <dgm:t>
        <a:bodyPr/>
        <a:lstStyle/>
        <a:p>
          <a:endParaRPr lang="zh-TW" altLang="en-US"/>
        </a:p>
      </dgm:t>
    </dgm:pt>
    <dgm:pt modelId="{43852910-386C-401F-A8FD-E499FB4854D1}" type="pres">
      <dgm:prSet presAssocID="{5597753E-4D5F-47B2-9586-3E67DD10D16B}" presName="childText" presStyleLbl="conFgAcc1" presStyleIdx="3" presStyleCnt="4">
        <dgm:presLayoutVars>
          <dgm:bulletEnabled val="1"/>
        </dgm:presLayoutVars>
      </dgm:prSet>
      <dgm:spPr/>
      <dgm:t>
        <a:bodyPr/>
        <a:lstStyle/>
        <a:p>
          <a:endParaRPr lang="zh-TW" altLang="en-US"/>
        </a:p>
      </dgm:t>
    </dgm:pt>
  </dgm:ptLst>
  <dgm:cxnLst>
    <dgm:cxn modelId="{A12E082B-4E6C-4732-81DC-0190EF1CCE72}" type="presOf" srcId="{7347F08C-015C-43EC-B77E-C92D746ADC7F}" destId="{8521F480-820C-4E4D-B43D-3D54E90CF8A8}" srcOrd="1" destOrd="0" presId="urn:microsoft.com/office/officeart/2005/8/layout/list1"/>
    <dgm:cxn modelId="{97289FEC-0697-402D-A07E-2DF1254D29E8}" type="presOf" srcId="{5A748368-C99A-457F-8411-11DFA5A1E44C}" destId="{FEE4C88E-1B3A-49BF-ABD4-A2EDDFFA5650}" srcOrd="0" destOrd="0" presId="urn:microsoft.com/office/officeart/2005/8/layout/list1"/>
    <dgm:cxn modelId="{F79FCBB9-2842-42E2-BFC5-224FBB38C4BE}" type="presOf" srcId="{5597753E-4D5F-47B2-9586-3E67DD10D16B}" destId="{4AC71789-20D0-4658-9F5B-8F0BD4166645}" srcOrd="1" destOrd="0" presId="urn:microsoft.com/office/officeart/2005/8/layout/list1"/>
    <dgm:cxn modelId="{96CB89DB-9AFD-4E31-A050-4D87DB36438F}" type="presOf" srcId="{BC1EEA4F-3CF9-46F7-AA61-2F5272960857}" destId="{FCF1238E-E369-434D-B010-9285A030E0FA}" srcOrd="0" destOrd="0" presId="urn:microsoft.com/office/officeart/2005/8/layout/list1"/>
    <dgm:cxn modelId="{C41829E5-BDDC-47FA-A51C-0799587BF08A}" type="presOf" srcId="{8BFFCBA6-E4C2-4FA6-B5E3-CCD35DEB70E8}" destId="{185AA44E-575E-4BF9-B811-FB03F8B46562}" srcOrd="0" destOrd="0" presId="urn:microsoft.com/office/officeart/2005/8/layout/list1"/>
    <dgm:cxn modelId="{69F99EF0-EA79-4219-B3E3-E5F0E3F2184E}" srcId="{8BFFCBA6-E4C2-4FA6-B5E3-CCD35DEB70E8}" destId="{5A748368-C99A-457F-8411-11DFA5A1E44C}" srcOrd="0" destOrd="0" parTransId="{4E2CF8EC-F3C9-4B0A-8FD5-F224D56DD2B5}" sibTransId="{1C015174-C38D-4F47-A37C-CBA8BA239AF8}"/>
    <dgm:cxn modelId="{C5D43055-DE36-406D-8814-BF6E930CBA67}" type="presOf" srcId="{7347F08C-015C-43EC-B77E-C92D746ADC7F}" destId="{8FCAC0FA-25A9-4A94-B844-2C427B625236}" srcOrd="0" destOrd="0" presId="urn:microsoft.com/office/officeart/2005/8/layout/list1"/>
    <dgm:cxn modelId="{FCE0CF42-96CD-401B-9964-12023D4DC0D3}" srcId="{8BFFCBA6-E4C2-4FA6-B5E3-CCD35DEB70E8}" destId="{BC1EEA4F-3CF9-46F7-AA61-2F5272960857}" srcOrd="1" destOrd="0" parTransId="{9A4EA12D-9D17-4BCF-99CA-16FDC35B6984}" sibTransId="{DE96FC06-3048-4DDA-B89F-627C43C4F2F9}"/>
    <dgm:cxn modelId="{35FD1CD6-F90D-4694-B45F-0FDC13E9E1AE}" srcId="{8BFFCBA6-E4C2-4FA6-B5E3-CCD35DEB70E8}" destId="{5597753E-4D5F-47B2-9586-3E67DD10D16B}" srcOrd="3" destOrd="0" parTransId="{2F17A527-649C-4268-87A2-82203091780A}" sibTransId="{7610B2EA-38A3-40C1-AEF6-9B874C4A1FB2}"/>
    <dgm:cxn modelId="{D1CCF38C-5B2E-4307-B31F-9EB60707A185}" type="presOf" srcId="{5597753E-4D5F-47B2-9586-3E67DD10D16B}" destId="{D511B7C0-8E2B-4A3A-B3CA-B29E6041FFC1}" srcOrd="0" destOrd="0" presId="urn:microsoft.com/office/officeart/2005/8/layout/list1"/>
    <dgm:cxn modelId="{0AB5F28E-0F5D-40D4-8339-A97B1AFA77DF}" type="presOf" srcId="{BC1EEA4F-3CF9-46F7-AA61-2F5272960857}" destId="{D2DA9EAA-6200-400D-B46D-9FD4CF63C02A}" srcOrd="1" destOrd="0" presId="urn:microsoft.com/office/officeart/2005/8/layout/list1"/>
    <dgm:cxn modelId="{61B276D0-E2AB-4028-A1C2-D913D84152B5}" srcId="{8BFFCBA6-E4C2-4FA6-B5E3-CCD35DEB70E8}" destId="{7347F08C-015C-43EC-B77E-C92D746ADC7F}" srcOrd="2" destOrd="0" parTransId="{87998229-270B-4563-9437-5DD9F20A9C93}" sibTransId="{4FF79308-2328-448C-A94C-60A06EE69E20}"/>
    <dgm:cxn modelId="{229164BB-1186-49B8-89BF-FC3038E9B138}" type="presOf" srcId="{5A748368-C99A-457F-8411-11DFA5A1E44C}" destId="{A0C61C0F-196B-49E2-BA6F-1BDBF02E88E6}" srcOrd="1" destOrd="0" presId="urn:microsoft.com/office/officeart/2005/8/layout/list1"/>
    <dgm:cxn modelId="{AFD07672-5D5F-4E27-AE2C-A22888930E2D}" type="presParOf" srcId="{185AA44E-575E-4BF9-B811-FB03F8B46562}" destId="{F96E6016-1E36-4DDE-A569-2FCF002E41C9}" srcOrd="0" destOrd="0" presId="urn:microsoft.com/office/officeart/2005/8/layout/list1"/>
    <dgm:cxn modelId="{2BE047FB-8569-4E60-A540-EE07D8E111A1}" type="presParOf" srcId="{F96E6016-1E36-4DDE-A569-2FCF002E41C9}" destId="{FEE4C88E-1B3A-49BF-ABD4-A2EDDFFA5650}" srcOrd="0" destOrd="0" presId="urn:microsoft.com/office/officeart/2005/8/layout/list1"/>
    <dgm:cxn modelId="{92B8C8F1-5171-4AAF-B142-DFBC4EA8A500}" type="presParOf" srcId="{F96E6016-1E36-4DDE-A569-2FCF002E41C9}" destId="{A0C61C0F-196B-49E2-BA6F-1BDBF02E88E6}" srcOrd="1" destOrd="0" presId="urn:microsoft.com/office/officeart/2005/8/layout/list1"/>
    <dgm:cxn modelId="{EF94DA53-9DD1-40A4-84BC-5C3EFF9A1A2F}" type="presParOf" srcId="{185AA44E-575E-4BF9-B811-FB03F8B46562}" destId="{39BCB79C-75E2-45D8-B088-75BDE245B5CE}" srcOrd="1" destOrd="0" presId="urn:microsoft.com/office/officeart/2005/8/layout/list1"/>
    <dgm:cxn modelId="{F531ADE9-75AE-4940-8F77-7E97846BBDC1}" type="presParOf" srcId="{185AA44E-575E-4BF9-B811-FB03F8B46562}" destId="{60C77716-379D-4CED-9AB6-D6103AEE5AB6}" srcOrd="2" destOrd="0" presId="urn:microsoft.com/office/officeart/2005/8/layout/list1"/>
    <dgm:cxn modelId="{1C3DCDEF-7FCD-4A23-B773-0B9F043504DD}" type="presParOf" srcId="{185AA44E-575E-4BF9-B811-FB03F8B46562}" destId="{F3FAF8C5-39B8-411F-93B5-0B1B60FAA06C}" srcOrd="3" destOrd="0" presId="urn:microsoft.com/office/officeart/2005/8/layout/list1"/>
    <dgm:cxn modelId="{E90D5F5B-422F-4F8E-85BE-7A150ACA74AA}" type="presParOf" srcId="{185AA44E-575E-4BF9-B811-FB03F8B46562}" destId="{259F5ED2-0759-4BD0-8BBE-A739A7D4488F}" srcOrd="4" destOrd="0" presId="urn:microsoft.com/office/officeart/2005/8/layout/list1"/>
    <dgm:cxn modelId="{35EDF0CE-69E3-432E-8419-CA1B292C4589}" type="presParOf" srcId="{259F5ED2-0759-4BD0-8BBE-A739A7D4488F}" destId="{FCF1238E-E369-434D-B010-9285A030E0FA}" srcOrd="0" destOrd="0" presId="urn:microsoft.com/office/officeart/2005/8/layout/list1"/>
    <dgm:cxn modelId="{6960550E-A314-4A94-A0A3-5238EC13F1B7}" type="presParOf" srcId="{259F5ED2-0759-4BD0-8BBE-A739A7D4488F}" destId="{D2DA9EAA-6200-400D-B46D-9FD4CF63C02A}" srcOrd="1" destOrd="0" presId="urn:microsoft.com/office/officeart/2005/8/layout/list1"/>
    <dgm:cxn modelId="{7F55E977-AD8E-4FDD-9D8D-1F1AD7E4B9A5}" type="presParOf" srcId="{185AA44E-575E-4BF9-B811-FB03F8B46562}" destId="{C9B52D9A-A7D7-4797-9EDA-CD77286F0221}" srcOrd="5" destOrd="0" presId="urn:microsoft.com/office/officeart/2005/8/layout/list1"/>
    <dgm:cxn modelId="{B22C7E9C-29E2-4C89-9CFE-C01CC1A451F1}" type="presParOf" srcId="{185AA44E-575E-4BF9-B811-FB03F8B46562}" destId="{19DDC3A4-7A2B-41DE-BC9A-86EFEF7FAEE9}" srcOrd="6" destOrd="0" presId="urn:microsoft.com/office/officeart/2005/8/layout/list1"/>
    <dgm:cxn modelId="{BC6A3C0B-CB16-43BA-910A-C4550CC24E8E}" type="presParOf" srcId="{185AA44E-575E-4BF9-B811-FB03F8B46562}" destId="{6C666C5F-5BD9-4729-B30B-A5FC23CFC00B}" srcOrd="7" destOrd="0" presId="urn:microsoft.com/office/officeart/2005/8/layout/list1"/>
    <dgm:cxn modelId="{F6B7CB98-20AB-4333-8EB8-875EDA0AB71B}" type="presParOf" srcId="{185AA44E-575E-4BF9-B811-FB03F8B46562}" destId="{4E949740-FD0B-4508-8F27-09B6F7AF59EB}" srcOrd="8" destOrd="0" presId="urn:microsoft.com/office/officeart/2005/8/layout/list1"/>
    <dgm:cxn modelId="{BF4DCBB4-958E-461F-AB96-DF783CDA980E}" type="presParOf" srcId="{4E949740-FD0B-4508-8F27-09B6F7AF59EB}" destId="{8FCAC0FA-25A9-4A94-B844-2C427B625236}" srcOrd="0" destOrd="0" presId="urn:microsoft.com/office/officeart/2005/8/layout/list1"/>
    <dgm:cxn modelId="{B507D056-99C1-49BD-8BAB-F335DB600D9D}" type="presParOf" srcId="{4E949740-FD0B-4508-8F27-09B6F7AF59EB}" destId="{8521F480-820C-4E4D-B43D-3D54E90CF8A8}" srcOrd="1" destOrd="0" presId="urn:microsoft.com/office/officeart/2005/8/layout/list1"/>
    <dgm:cxn modelId="{456B9FC9-0D62-4BCE-B5D2-91F10F6E1629}" type="presParOf" srcId="{185AA44E-575E-4BF9-B811-FB03F8B46562}" destId="{7823D9BA-A00F-459A-ABE8-FDEBA428A448}" srcOrd="9" destOrd="0" presId="urn:microsoft.com/office/officeart/2005/8/layout/list1"/>
    <dgm:cxn modelId="{5785C163-9C79-40B4-9E12-2757102FBEA0}" type="presParOf" srcId="{185AA44E-575E-4BF9-B811-FB03F8B46562}" destId="{B22C02D1-D753-44F7-B946-8C863EEAEB49}" srcOrd="10" destOrd="0" presId="urn:microsoft.com/office/officeart/2005/8/layout/list1"/>
    <dgm:cxn modelId="{E770F7EA-6C26-4A02-976A-EC882A3E7330}" type="presParOf" srcId="{185AA44E-575E-4BF9-B811-FB03F8B46562}" destId="{15DAD891-F529-495F-86DC-2DE82B488C22}" srcOrd="11" destOrd="0" presId="urn:microsoft.com/office/officeart/2005/8/layout/list1"/>
    <dgm:cxn modelId="{A9C4D320-B4EB-469A-BA0C-C92CC77DB881}" type="presParOf" srcId="{185AA44E-575E-4BF9-B811-FB03F8B46562}" destId="{3257BBB1-BB42-42F3-A982-BCBE50F5DF67}" srcOrd="12" destOrd="0" presId="urn:microsoft.com/office/officeart/2005/8/layout/list1"/>
    <dgm:cxn modelId="{3E849863-B37B-44F6-9E93-2C329AABBE28}" type="presParOf" srcId="{3257BBB1-BB42-42F3-A982-BCBE50F5DF67}" destId="{D511B7C0-8E2B-4A3A-B3CA-B29E6041FFC1}" srcOrd="0" destOrd="0" presId="urn:microsoft.com/office/officeart/2005/8/layout/list1"/>
    <dgm:cxn modelId="{BF4E830B-22A3-421A-B2F3-9D06DADE6FD0}" type="presParOf" srcId="{3257BBB1-BB42-42F3-A982-BCBE50F5DF67}" destId="{4AC71789-20D0-4658-9F5B-8F0BD4166645}" srcOrd="1" destOrd="0" presId="urn:microsoft.com/office/officeart/2005/8/layout/list1"/>
    <dgm:cxn modelId="{7DE56FE4-81F6-488B-8616-7181081D651A}" type="presParOf" srcId="{185AA44E-575E-4BF9-B811-FB03F8B46562}" destId="{B3374DC2-A1D3-4103-88CA-DBF876E1A788}" srcOrd="13" destOrd="0" presId="urn:microsoft.com/office/officeart/2005/8/layout/list1"/>
    <dgm:cxn modelId="{8F1BB00D-E1E0-4BD0-AFC7-6F013CA86E74}" type="presParOf" srcId="{185AA44E-575E-4BF9-B811-FB03F8B46562}" destId="{43852910-386C-401F-A8FD-E499FB4854D1}"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AACEAC-8623-45E4-9852-BA7EB4CDE734}" type="doc">
      <dgm:prSet loTypeId="urn:microsoft.com/office/officeart/2009/3/layout/IncreasingArrowsProcess" loCatId="process" qsTypeId="urn:microsoft.com/office/officeart/2005/8/quickstyle/simple1" qsCatId="simple" csTypeId="urn:microsoft.com/office/officeart/2005/8/colors/colorful1#2" csCatId="colorful" phldr="1"/>
      <dgm:spPr/>
    </dgm:pt>
    <dgm:pt modelId="{768C8F69-AAE8-496A-81A7-A2F6401E5012}">
      <dgm:prSet phldrT="[文字]" custT="1"/>
      <dgm:spPr/>
      <dgm:t>
        <a:bodyPr/>
        <a:lstStyle/>
        <a:p>
          <a:r>
            <a:rPr lang="zh-TW" altLang="en-US" sz="1400" b="1" dirty="0" smtClean="0">
              <a:latin typeface="微軟正黑體" panose="020B0604030504040204" pitchFamily="34" charset="-120"/>
              <a:ea typeface="微軟正黑體" panose="020B0604030504040204" pitchFamily="34" charset="-120"/>
            </a:rPr>
            <a:t>志工團隊投稿</a:t>
          </a:r>
          <a:endParaRPr lang="zh-TW" altLang="en-US" sz="1400" b="1" dirty="0">
            <a:latin typeface="微軟正黑體" panose="020B0604030504040204" pitchFamily="34" charset="-120"/>
            <a:ea typeface="微軟正黑體" panose="020B0604030504040204" pitchFamily="34" charset="-120"/>
          </a:endParaRPr>
        </a:p>
      </dgm:t>
    </dgm:pt>
    <dgm:pt modelId="{96C698CF-B6F0-45A5-8BFE-D41EB8D3D4BB}" type="parTrans" cxnId="{4C5FBD42-D454-4486-BF17-B2BE4DC0351F}">
      <dgm:prSet/>
      <dgm:spPr/>
      <dgm:t>
        <a:bodyPr/>
        <a:lstStyle/>
        <a:p>
          <a:endParaRPr lang="zh-TW" altLang="en-US" sz="1400" b="1">
            <a:latin typeface="微軟正黑體" panose="020B0604030504040204" pitchFamily="34" charset="-120"/>
            <a:ea typeface="微軟正黑體" panose="020B0604030504040204" pitchFamily="34" charset="-120"/>
          </a:endParaRPr>
        </a:p>
      </dgm:t>
    </dgm:pt>
    <dgm:pt modelId="{7A98A37A-6018-4892-A14A-7C92F130C22C}" type="sibTrans" cxnId="{4C5FBD42-D454-4486-BF17-B2BE4DC0351F}">
      <dgm:prSet/>
      <dgm:spPr/>
      <dgm:t>
        <a:bodyPr/>
        <a:lstStyle/>
        <a:p>
          <a:endParaRPr lang="zh-TW" altLang="en-US" sz="1400" b="1">
            <a:latin typeface="微軟正黑體" panose="020B0604030504040204" pitchFamily="34" charset="-120"/>
            <a:ea typeface="微軟正黑體" panose="020B0604030504040204" pitchFamily="34" charset="-120"/>
          </a:endParaRPr>
        </a:p>
      </dgm:t>
    </dgm:pt>
    <dgm:pt modelId="{A75E9B31-2E9C-4ECF-8EE3-5AF7C125F321}">
      <dgm:prSet phldrT="[文字]" custT="1"/>
      <dgm:spPr/>
      <dgm:t>
        <a:bodyPr/>
        <a:lstStyle/>
        <a:p>
          <a:r>
            <a:rPr lang="zh-TW" altLang="en-US" sz="1400" b="1" dirty="0" smtClean="0">
              <a:latin typeface="微軟正黑體" panose="020B0604030504040204" pitchFamily="34" charset="-120"/>
              <a:ea typeface="微軟正黑體" panose="020B0604030504040204" pitchFamily="34" charset="-120"/>
            </a:rPr>
            <a:t>邀請相關領域委員審件</a:t>
          </a:r>
          <a:endParaRPr lang="zh-TW" altLang="en-US" sz="1400" b="1" dirty="0">
            <a:latin typeface="微軟正黑體" panose="020B0604030504040204" pitchFamily="34" charset="-120"/>
            <a:ea typeface="微軟正黑體" panose="020B0604030504040204" pitchFamily="34" charset="-120"/>
          </a:endParaRPr>
        </a:p>
      </dgm:t>
    </dgm:pt>
    <dgm:pt modelId="{66E54065-849F-4D65-80C4-3E40B4C3AE6E}" type="parTrans" cxnId="{6B0F9C53-5BA2-4A4A-ADAB-A987CEBDEA03}">
      <dgm:prSet/>
      <dgm:spPr/>
      <dgm:t>
        <a:bodyPr/>
        <a:lstStyle/>
        <a:p>
          <a:endParaRPr lang="zh-TW" altLang="en-US" sz="1400" b="1">
            <a:latin typeface="微軟正黑體" panose="020B0604030504040204" pitchFamily="34" charset="-120"/>
            <a:ea typeface="微軟正黑體" panose="020B0604030504040204" pitchFamily="34" charset="-120"/>
          </a:endParaRPr>
        </a:p>
      </dgm:t>
    </dgm:pt>
    <dgm:pt modelId="{EB0759CD-1252-4AC2-963C-39647C26AE1B}" type="sibTrans" cxnId="{6B0F9C53-5BA2-4A4A-ADAB-A987CEBDEA03}">
      <dgm:prSet/>
      <dgm:spPr/>
      <dgm:t>
        <a:bodyPr/>
        <a:lstStyle/>
        <a:p>
          <a:endParaRPr lang="zh-TW" altLang="en-US" sz="1400" b="1">
            <a:latin typeface="微軟正黑體" panose="020B0604030504040204" pitchFamily="34" charset="-120"/>
            <a:ea typeface="微軟正黑體" panose="020B0604030504040204" pitchFamily="34" charset="-120"/>
          </a:endParaRPr>
        </a:p>
      </dgm:t>
    </dgm:pt>
    <dgm:pt modelId="{834B9AD2-DAD9-4AB2-A7B0-D90452E762E3}">
      <dgm:prSet phldrT="[文字]" custT="1"/>
      <dgm:spPr/>
      <dgm:t>
        <a:bodyPr/>
        <a:lstStyle/>
        <a:p>
          <a:r>
            <a:rPr lang="zh-TW" altLang="en-US" sz="1400" b="1" dirty="0" smtClean="0">
              <a:latin typeface="微軟正黑體" panose="020B0604030504040204" pitchFamily="34" charset="-120"/>
              <a:ea typeface="微軟正黑體" panose="020B0604030504040204" pitchFamily="34" charset="-120"/>
            </a:rPr>
            <a:t>網站票選</a:t>
          </a:r>
          <a:endParaRPr lang="zh-TW" altLang="en-US" sz="1400" b="1" dirty="0">
            <a:latin typeface="微軟正黑體" panose="020B0604030504040204" pitchFamily="34" charset="-120"/>
            <a:ea typeface="微軟正黑體" panose="020B0604030504040204" pitchFamily="34" charset="-120"/>
          </a:endParaRPr>
        </a:p>
      </dgm:t>
    </dgm:pt>
    <dgm:pt modelId="{C53A1C5E-88F1-4458-B9EB-614C59F5E80E}" type="parTrans" cxnId="{4EA29616-F725-4D9E-B45F-238F6F5B23CD}">
      <dgm:prSet/>
      <dgm:spPr/>
      <dgm:t>
        <a:bodyPr/>
        <a:lstStyle/>
        <a:p>
          <a:endParaRPr lang="zh-TW" altLang="en-US" sz="1400" b="1">
            <a:latin typeface="微軟正黑體" panose="020B0604030504040204" pitchFamily="34" charset="-120"/>
            <a:ea typeface="微軟正黑體" panose="020B0604030504040204" pitchFamily="34" charset="-120"/>
          </a:endParaRPr>
        </a:p>
      </dgm:t>
    </dgm:pt>
    <dgm:pt modelId="{944309D6-5401-45F8-877C-F1B728A30F76}" type="sibTrans" cxnId="{4EA29616-F725-4D9E-B45F-238F6F5B23CD}">
      <dgm:prSet/>
      <dgm:spPr/>
      <dgm:t>
        <a:bodyPr/>
        <a:lstStyle/>
        <a:p>
          <a:endParaRPr lang="zh-TW" altLang="en-US" sz="1400" b="1">
            <a:latin typeface="微軟正黑體" panose="020B0604030504040204" pitchFamily="34" charset="-120"/>
            <a:ea typeface="微軟正黑體" panose="020B0604030504040204" pitchFamily="34" charset="-120"/>
          </a:endParaRPr>
        </a:p>
      </dgm:t>
    </dgm:pt>
    <dgm:pt modelId="{AAF21C79-D36E-4615-946B-686A75FA7B64}">
      <dgm:prSet phldrT="[文字]" custT="1"/>
      <dgm:spPr/>
      <dgm:t>
        <a:bodyPr/>
        <a:lstStyle/>
        <a:p>
          <a:r>
            <a:rPr lang="zh-TW" altLang="en-US" sz="1400" b="1" dirty="0" smtClean="0">
              <a:latin typeface="微軟正黑體" panose="020B0604030504040204" pitchFamily="34" charset="-120"/>
              <a:ea typeface="微軟正黑體" panose="020B0604030504040204" pitchFamily="34" charset="-120"/>
            </a:rPr>
            <a:t>教育部送簽</a:t>
          </a:r>
          <a:endParaRPr lang="zh-TW" altLang="en-US" sz="1400" b="1" dirty="0">
            <a:latin typeface="微軟正黑體" panose="020B0604030504040204" pitchFamily="34" charset="-120"/>
            <a:ea typeface="微軟正黑體" panose="020B0604030504040204" pitchFamily="34" charset="-120"/>
          </a:endParaRPr>
        </a:p>
      </dgm:t>
    </dgm:pt>
    <dgm:pt modelId="{88732F7C-63F2-4C82-BEF7-809A9EE0621E}" type="parTrans" cxnId="{688B77AA-C4F8-479A-817E-558B43D04797}">
      <dgm:prSet/>
      <dgm:spPr/>
      <dgm:t>
        <a:bodyPr/>
        <a:lstStyle/>
        <a:p>
          <a:endParaRPr lang="zh-TW" altLang="en-US" sz="1400" b="1">
            <a:latin typeface="微軟正黑體" panose="020B0604030504040204" pitchFamily="34" charset="-120"/>
            <a:ea typeface="微軟正黑體" panose="020B0604030504040204" pitchFamily="34" charset="-120"/>
          </a:endParaRPr>
        </a:p>
      </dgm:t>
    </dgm:pt>
    <dgm:pt modelId="{E63274E7-DDF0-46BC-842B-8277274B8A83}" type="sibTrans" cxnId="{688B77AA-C4F8-479A-817E-558B43D04797}">
      <dgm:prSet/>
      <dgm:spPr/>
      <dgm:t>
        <a:bodyPr/>
        <a:lstStyle/>
        <a:p>
          <a:endParaRPr lang="zh-TW" altLang="en-US" sz="1400" b="1">
            <a:latin typeface="微軟正黑體" panose="020B0604030504040204" pitchFamily="34" charset="-120"/>
            <a:ea typeface="微軟正黑體" panose="020B0604030504040204" pitchFamily="34" charset="-120"/>
          </a:endParaRPr>
        </a:p>
      </dgm:t>
    </dgm:pt>
    <dgm:pt modelId="{EF2E503F-E344-4EDC-A139-6E544A4F95FD}">
      <dgm:prSet phldrT="[文字]" custT="1"/>
      <dgm:spPr/>
      <dgm:t>
        <a:bodyPr/>
        <a:lstStyle/>
        <a:p>
          <a:r>
            <a:rPr lang="zh-TW" altLang="en-US" sz="1400" b="1" dirty="0" smtClean="0">
              <a:latin typeface="微軟正黑體" panose="020B0604030504040204" pitchFamily="34" charset="-120"/>
              <a:ea typeface="微軟正黑體" panose="020B0604030504040204" pitchFamily="34" charset="-120"/>
            </a:rPr>
            <a:t>公告成績</a:t>
          </a:r>
          <a:endParaRPr lang="zh-TW" altLang="en-US" sz="1400" b="1" dirty="0">
            <a:latin typeface="微軟正黑體" panose="020B0604030504040204" pitchFamily="34" charset="-120"/>
            <a:ea typeface="微軟正黑體" panose="020B0604030504040204" pitchFamily="34" charset="-120"/>
          </a:endParaRPr>
        </a:p>
      </dgm:t>
    </dgm:pt>
    <dgm:pt modelId="{3BF8F71D-2B66-4A78-BE6F-A00B5EFF8C43}" type="parTrans" cxnId="{2A334858-8E23-457D-9C9D-23B0D734FBD5}">
      <dgm:prSet/>
      <dgm:spPr/>
      <dgm:t>
        <a:bodyPr/>
        <a:lstStyle/>
        <a:p>
          <a:endParaRPr lang="zh-TW" altLang="en-US" sz="1400" b="1">
            <a:latin typeface="微軟正黑體" panose="020B0604030504040204" pitchFamily="34" charset="-120"/>
            <a:ea typeface="微軟正黑體" panose="020B0604030504040204" pitchFamily="34" charset="-120"/>
          </a:endParaRPr>
        </a:p>
      </dgm:t>
    </dgm:pt>
    <dgm:pt modelId="{2278BA9B-B9A6-4CD9-BD2C-911D43D9D60D}" type="sibTrans" cxnId="{2A334858-8E23-457D-9C9D-23B0D734FBD5}">
      <dgm:prSet/>
      <dgm:spPr/>
      <dgm:t>
        <a:bodyPr/>
        <a:lstStyle/>
        <a:p>
          <a:endParaRPr lang="zh-TW" altLang="en-US" sz="1400" b="1">
            <a:latin typeface="微軟正黑體" panose="020B0604030504040204" pitchFamily="34" charset="-120"/>
            <a:ea typeface="微軟正黑體" panose="020B0604030504040204" pitchFamily="34" charset="-120"/>
          </a:endParaRPr>
        </a:p>
      </dgm:t>
    </dgm:pt>
    <dgm:pt modelId="{566E008E-63D1-4205-9DB5-CF16BADC2466}" type="pres">
      <dgm:prSet presAssocID="{C3AACEAC-8623-45E4-9852-BA7EB4CDE734}" presName="Name0" presStyleCnt="0">
        <dgm:presLayoutVars>
          <dgm:chMax val="5"/>
          <dgm:chPref val="5"/>
          <dgm:dir/>
          <dgm:animLvl val="lvl"/>
        </dgm:presLayoutVars>
      </dgm:prSet>
      <dgm:spPr/>
    </dgm:pt>
    <dgm:pt modelId="{2601F790-1C8B-4C90-9AA2-3E69F6C08541}" type="pres">
      <dgm:prSet presAssocID="{768C8F69-AAE8-496A-81A7-A2F6401E5012}" presName="parentText1" presStyleLbl="node1" presStyleIdx="0" presStyleCnt="5">
        <dgm:presLayoutVars>
          <dgm:chMax/>
          <dgm:chPref val="3"/>
          <dgm:bulletEnabled val="1"/>
        </dgm:presLayoutVars>
      </dgm:prSet>
      <dgm:spPr/>
      <dgm:t>
        <a:bodyPr/>
        <a:lstStyle/>
        <a:p>
          <a:endParaRPr lang="zh-TW" altLang="en-US"/>
        </a:p>
      </dgm:t>
    </dgm:pt>
    <dgm:pt modelId="{6AA2E91E-5B77-458A-87CC-9889426780F0}" type="pres">
      <dgm:prSet presAssocID="{A75E9B31-2E9C-4ECF-8EE3-5AF7C125F321}" presName="parentText2" presStyleLbl="node1" presStyleIdx="1" presStyleCnt="5">
        <dgm:presLayoutVars>
          <dgm:chMax/>
          <dgm:chPref val="3"/>
          <dgm:bulletEnabled val="1"/>
        </dgm:presLayoutVars>
      </dgm:prSet>
      <dgm:spPr/>
      <dgm:t>
        <a:bodyPr/>
        <a:lstStyle/>
        <a:p>
          <a:endParaRPr lang="zh-TW" altLang="en-US"/>
        </a:p>
      </dgm:t>
    </dgm:pt>
    <dgm:pt modelId="{E84F7147-28A5-459F-A887-57972FDEE862}" type="pres">
      <dgm:prSet presAssocID="{834B9AD2-DAD9-4AB2-A7B0-D90452E762E3}" presName="parentText3" presStyleLbl="node1" presStyleIdx="2" presStyleCnt="5">
        <dgm:presLayoutVars>
          <dgm:chMax/>
          <dgm:chPref val="3"/>
          <dgm:bulletEnabled val="1"/>
        </dgm:presLayoutVars>
      </dgm:prSet>
      <dgm:spPr/>
      <dgm:t>
        <a:bodyPr/>
        <a:lstStyle/>
        <a:p>
          <a:endParaRPr lang="zh-TW" altLang="en-US"/>
        </a:p>
      </dgm:t>
    </dgm:pt>
    <dgm:pt modelId="{190F326F-1495-49F4-ABEC-015244DCDCEB}" type="pres">
      <dgm:prSet presAssocID="{AAF21C79-D36E-4615-946B-686A75FA7B64}" presName="parentText4" presStyleLbl="node1" presStyleIdx="3" presStyleCnt="5">
        <dgm:presLayoutVars>
          <dgm:chMax/>
          <dgm:chPref val="3"/>
          <dgm:bulletEnabled val="1"/>
        </dgm:presLayoutVars>
      </dgm:prSet>
      <dgm:spPr/>
      <dgm:t>
        <a:bodyPr/>
        <a:lstStyle/>
        <a:p>
          <a:endParaRPr lang="zh-TW" altLang="en-US"/>
        </a:p>
      </dgm:t>
    </dgm:pt>
    <dgm:pt modelId="{6BE5EC26-F71D-4E5A-9558-3F6D1ECD5ED5}" type="pres">
      <dgm:prSet presAssocID="{EF2E503F-E344-4EDC-A139-6E544A4F95FD}" presName="parentText5" presStyleLbl="node1" presStyleIdx="4" presStyleCnt="5">
        <dgm:presLayoutVars>
          <dgm:chMax/>
          <dgm:chPref val="3"/>
          <dgm:bulletEnabled val="1"/>
        </dgm:presLayoutVars>
      </dgm:prSet>
      <dgm:spPr/>
      <dgm:t>
        <a:bodyPr/>
        <a:lstStyle/>
        <a:p>
          <a:endParaRPr lang="zh-TW" altLang="en-US"/>
        </a:p>
      </dgm:t>
    </dgm:pt>
  </dgm:ptLst>
  <dgm:cxnLst>
    <dgm:cxn modelId="{97CA4D00-9041-4F02-87CB-ABDA58FDBDC8}" type="presOf" srcId="{EF2E503F-E344-4EDC-A139-6E544A4F95FD}" destId="{6BE5EC26-F71D-4E5A-9558-3F6D1ECD5ED5}" srcOrd="0" destOrd="0" presId="urn:microsoft.com/office/officeart/2009/3/layout/IncreasingArrowsProcess"/>
    <dgm:cxn modelId="{B54616C6-400D-42CB-A374-74564E8A6837}" type="presOf" srcId="{AAF21C79-D36E-4615-946B-686A75FA7B64}" destId="{190F326F-1495-49F4-ABEC-015244DCDCEB}" srcOrd="0" destOrd="0" presId="urn:microsoft.com/office/officeart/2009/3/layout/IncreasingArrowsProcess"/>
    <dgm:cxn modelId="{26DF31E9-FEFF-41B2-A6F3-986317226678}" type="presOf" srcId="{834B9AD2-DAD9-4AB2-A7B0-D90452E762E3}" destId="{E84F7147-28A5-459F-A887-57972FDEE862}" srcOrd="0" destOrd="0" presId="urn:microsoft.com/office/officeart/2009/3/layout/IncreasingArrowsProcess"/>
    <dgm:cxn modelId="{688B77AA-C4F8-479A-817E-558B43D04797}" srcId="{C3AACEAC-8623-45E4-9852-BA7EB4CDE734}" destId="{AAF21C79-D36E-4615-946B-686A75FA7B64}" srcOrd="3" destOrd="0" parTransId="{88732F7C-63F2-4C82-BEF7-809A9EE0621E}" sibTransId="{E63274E7-DDF0-46BC-842B-8277274B8A83}"/>
    <dgm:cxn modelId="{6B0F9C53-5BA2-4A4A-ADAB-A987CEBDEA03}" srcId="{C3AACEAC-8623-45E4-9852-BA7EB4CDE734}" destId="{A75E9B31-2E9C-4ECF-8EE3-5AF7C125F321}" srcOrd="1" destOrd="0" parTransId="{66E54065-849F-4D65-80C4-3E40B4C3AE6E}" sibTransId="{EB0759CD-1252-4AC2-963C-39647C26AE1B}"/>
    <dgm:cxn modelId="{EB0F9E76-FE5E-4A16-A542-8BAA942A861F}" type="presOf" srcId="{A75E9B31-2E9C-4ECF-8EE3-5AF7C125F321}" destId="{6AA2E91E-5B77-458A-87CC-9889426780F0}" srcOrd="0" destOrd="0" presId="urn:microsoft.com/office/officeart/2009/3/layout/IncreasingArrowsProcess"/>
    <dgm:cxn modelId="{4EA29616-F725-4D9E-B45F-238F6F5B23CD}" srcId="{C3AACEAC-8623-45E4-9852-BA7EB4CDE734}" destId="{834B9AD2-DAD9-4AB2-A7B0-D90452E762E3}" srcOrd="2" destOrd="0" parTransId="{C53A1C5E-88F1-4458-B9EB-614C59F5E80E}" sibTransId="{944309D6-5401-45F8-877C-F1B728A30F76}"/>
    <dgm:cxn modelId="{2A334858-8E23-457D-9C9D-23B0D734FBD5}" srcId="{C3AACEAC-8623-45E4-9852-BA7EB4CDE734}" destId="{EF2E503F-E344-4EDC-A139-6E544A4F95FD}" srcOrd="4" destOrd="0" parTransId="{3BF8F71D-2B66-4A78-BE6F-A00B5EFF8C43}" sibTransId="{2278BA9B-B9A6-4CD9-BD2C-911D43D9D60D}"/>
    <dgm:cxn modelId="{5DF18021-57F5-4D98-BD6A-58BBF4A9F42C}" type="presOf" srcId="{768C8F69-AAE8-496A-81A7-A2F6401E5012}" destId="{2601F790-1C8B-4C90-9AA2-3E69F6C08541}" srcOrd="0" destOrd="0" presId="urn:microsoft.com/office/officeart/2009/3/layout/IncreasingArrowsProcess"/>
    <dgm:cxn modelId="{AAEA8436-E573-4873-A999-2921071F5D5A}" type="presOf" srcId="{C3AACEAC-8623-45E4-9852-BA7EB4CDE734}" destId="{566E008E-63D1-4205-9DB5-CF16BADC2466}" srcOrd="0" destOrd="0" presId="urn:microsoft.com/office/officeart/2009/3/layout/IncreasingArrowsProcess"/>
    <dgm:cxn modelId="{4C5FBD42-D454-4486-BF17-B2BE4DC0351F}" srcId="{C3AACEAC-8623-45E4-9852-BA7EB4CDE734}" destId="{768C8F69-AAE8-496A-81A7-A2F6401E5012}" srcOrd="0" destOrd="0" parTransId="{96C698CF-B6F0-45A5-8BFE-D41EB8D3D4BB}" sibTransId="{7A98A37A-6018-4892-A14A-7C92F130C22C}"/>
    <dgm:cxn modelId="{2D84461F-D2D5-4FD1-AE34-B076CF553114}" type="presParOf" srcId="{566E008E-63D1-4205-9DB5-CF16BADC2466}" destId="{2601F790-1C8B-4C90-9AA2-3E69F6C08541}" srcOrd="0" destOrd="0" presId="urn:microsoft.com/office/officeart/2009/3/layout/IncreasingArrowsProcess"/>
    <dgm:cxn modelId="{0C991BA9-B700-4F63-8265-9625B196E271}" type="presParOf" srcId="{566E008E-63D1-4205-9DB5-CF16BADC2466}" destId="{6AA2E91E-5B77-458A-87CC-9889426780F0}" srcOrd="1" destOrd="0" presId="urn:microsoft.com/office/officeart/2009/3/layout/IncreasingArrowsProcess"/>
    <dgm:cxn modelId="{0FA6718A-7205-4E99-962B-02BADBC0B5ED}" type="presParOf" srcId="{566E008E-63D1-4205-9DB5-CF16BADC2466}" destId="{E84F7147-28A5-459F-A887-57972FDEE862}" srcOrd="2" destOrd="0" presId="urn:microsoft.com/office/officeart/2009/3/layout/IncreasingArrowsProcess"/>
    <dgm:cxn modelId="{75278977-BAD0-4A73-87CD-A824575FBCBE}" type="presParOf" srcId="{566E008E-63D1-4205-9DB5-CF16BADC2466}" destId="{190F326F-1495-49F4-ABEC-015244DCDCEB}" srcOrd="3" destOrd="0" presId="urn:microsoft.com/office/officeart/2009/3/layout/IncreasingArrowsProcess"/>
    <dgm:cxn modelId="{D64943D6-A9CD-4656-B4F7-5C1B27CB4A02}" type="presParOf" srcId="{566E008E-63D1-4205-9DB5-CF16BADC2466}" destId="{6BE5EC26-F71D-4E5A-9558-3F6D1ECD5ED5}" srcOrd="4" destOrd="0" presId="urn:microsoft.com/office/officeart/2009/3/layout/IncreasingArrows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FFCBA6-E4C2-4FA6-B5E3-CCD35DEB70E8}" type="doc">
      <dgm:prSet loTypeId="urn:microsoft.com/office/officeart/2005/8/layout/chart3" loCatId="relationship" qsTypeId="urn:microsoft.com/office/officeart/2005/8/quickstyle/3d5" qsCatId="3D" csTypeId="urn:microsoft.com/office/officeart/2005/8/colors/colorful5" csCatId="colorful" phldr="1"/>
      <dgm:spPr/>
      <dgm:t>
        <a:bodyPr/>
        <a:lstStyle/>
        <a:p>
          <a:endParaRPr lang="zh-TW" altLang="en-US"/>
        </a:p>
      </dgm:t>
    </dgm:pt>
    <dgm:pt modelId="{BC1EEA4F-3CF9-46F7-AA61-2F5272960857}">
      <dgm:prSet phldrT="[文字]" custT="1"/>
      <dgm:spPr/>
      <dgm:t>
        <a:bodyPr/>
        <a:lstStyle/>
        <a:p>
          <a:pPr>
            <a:spcAft>
              <a:spcPts val="42"/>
            </a:spcAft>
          </a:pPr>
          <a:r>
            <a:rPr lang="zh-TW" altLang="en-US" sz="2400" dirty="0" smtClean="0">
              <a:latin typeface="微軟正黑體" panose="020B0604030504040204" pitchFamily="34" charset="-120"/>
              <a:ea typeface="微軟正黑體" panose="020B0604030504040204" pitchFamily="34" charset="-120"/>
            </a:rPr>
            <a:t>增加資訊志工線上服務認證</a:t>
          </a:r>
          <a:endParaRPr lang="zh-TW" altLang="en-US" sz="2400" b="1" dirty="0">
            <a:latin typeface="微軟正黑體" panose="020B0604030504040204" pitchFamily="34" charset="-120"/>
            <a:ea typeface="微軟正黑體" panose="020B0604030504040204" pitchFamily="34" charset="-120"/>
          </a:endParaRPr>
        </a:p>
      </dgm:t>
    </dgm:pt>
    <dgm:pt modelId="{9A4EA12D-9D17-4BCF-99CA-16FDC35B6984}" type="parTrans" cxnId="{FCE0CF42-96CD-401B-9964-12023D4DC0D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E96FC06-3048-4DDA-B89F-627C43C4F2F9}" type="sibTrans" cxnId="{FCE0CF42-96CD-401B-9964-12023D4DC0D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A748368-C99A-457F-8411-11DFA5A1E44C}">
      <dgm:prSet phldrT="[文字]" custT="1"/>
      <dgm:spPr/>
      <dgm:t>
        <a:bodyPr/>
        <a:lstStyle/>
        <a:p>
          <a:r>
            <a:rPr lang="zh-TW" altLang="en-US" sz="2400" dirty="0" smtClean="0">
              <a:latin typeface="微軟正黑體" panose="020B0604030504040204" pitchFamily="34" charset="-120"/>
              <a:ea typeface="微軟正黑體" panose="020B0604030504040204" pitchFamily="34" charset="-120"/>
            </a:rPr>
            <a:t>資訊志工督導的重要性</a:t>
          </a:r>
          <a:endParaRPr lang="zh-TW" altLang="en-US" sz="2400" b="1" dirty="0">
            <a:latin typeface="微軟正黑體" panose="020B0604030504040204" pitchFamily="34" charset="-120"/>
            <a:ea typeface="微軟正黑體" panose="020B0604030504040204" pitchFamily="34" charset="-120"/>
          </a:endParaRPr>
        </a:p>
      </dgm:t>
    </dgm:pt>
    <dgm:pt modelId="{1C015174-C38D-4F47-A37C-CBA8BA239AF8}" type="sibTrans" cxnId="{69F99EF0-EA79-4219-B3E3-E5F0E3F218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E2CF8EC-F3C9-4B0A-8FD5-F224D56DD2B5}" type="parTrans" cxnId="{69F99EF0-EA79-4219-B3E3-E5F0E3F218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47F08C-015C-43EC-B77E-C92D746ADC7F}">
      <dgm:prSet phldrT="[文字]" custT="1"/>
      <dgm:spPr/>
      <dgm:t>
        <a:bodyPr/>
        <a:lstStyle/>
        <a:p>
          <a:pPr marL="0" marR="0" indent="0" defTabSz="914400" eaLnBrk="1" fontAlgn="auto" latinLnBrk="0" hangingPunct="1">
            <a:lnSpc>
              <a:spcPct val="100000"/>
            </a:lnSpc>
            <a:spcBef>
              <a:spcPts val="0"/>
            </a:spcBef>
            <a:spcAft>
              <a:spcPts val="42"/>
            </a:spcAft>
            <a:buClrTx/>
            <a:buSzTx/>
            <a:buFontTx/>
            <a:buNone/>
            <a:tabLst/>
            <a:defRPr/>
          </a:pPr>
          <a:r>
            <a:rPr lang="zh-TW" altLang="en-US" sz="2400" dirty="0" smtClean="0">
              <a:latin typeface="微軟正黑體" panose="020B0604030504040204" pitchFamily="34" charset="-120"/>
              <a:ea typeface="微軟正黑體" panose="020B0604030504040204" pitchFamily="34" charset="-120"/>
            </a:rPr>
            <a:t>資訊志工角色扮演的提升</a:t>
          </a:r>
          <a:endParaRPr lang="zh-TW" altLang="en-US" sz="2400" b="1" dirty="0" smtClean="0">
            <a:latin typeface="微軟正黑體" panose="020B0604030504040204" pitchFamily="34" charset="-120"/>
            <a:ea typeface="微軟正黑體" panose="020B0604030504040204" pitchFamily="34" charset="-120"/>
          </a:endParaRPr>
        </a:p>
      </dgm:t>
    </dgm:pt>
    <dgm:pt modelId="{4FF79308-2328-448C-A94C-60A06EE69E20}" type="sibTrans" cxnId="{61B276D0-E2AB-4028-A1C2-D913D84152B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7998229-270B-4563-9437-5DD9F20A9C93}" type="parTrans" cxnId="{61B276D0-E2AB-4028-A1C2-D913D84152B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605499C-85F5-4F6A-A2FB-A9A66E41C564}" type="pres">
      <dgm:prSet presAssocID="{8BFFCBA6-E4C2-4FA6-B5E3-CCD35DEB70E8}" presName="compositeShape" presStyleCnt="0">
        <dgm:presLayoutVars>
          <dgm:chMax val="7"/>
          <dgm:dir/>
          <dgm:resizeHandles val="exact"/>
        </dgm:presLayoutVars>
      </dgm:prSet>
      <dgm:spPr/>
      <dgm:t>
        <a:bodyPr/>
        <a:lstStyle/>
        <a:p>
          <a:endParaRPr lang="zh-TW" altLang="en-US"/>
        </a:p>
      </dgm:t>
    </dgm:pt>
    <dgm:pt modelId="{069F34BE-CE56-481B-AFB7-DEA282965B1F}" type="pres">
      <dgm:prSet presAssocID="{8BFFCBA6-E4C2-4FA6-B5E3-CCD35DEB70E8}" presName="wedge1" presStyleLbl="node1" presStyleIdx="0" presStyleCnt="3" custScaleX="122617" custScaleY="124514" custLinFactNeighborX="-5154" custLinFactNeighborY="3190"/>
      <dgm:spPr/>
      <dgm:t>
        <a:bodyPr/>
        <a:lstStyle/>
        <a:p>
          <a:endParaRPr lang="zh-TW" altLang="en-US"/>
        </a:p>
      </dgm:t>
    </dgm:pt>
    <dgm:pt modelId="{AB813A7C-D487-4BFA-A771-3A91690FB7B1}" type="pres">
      <dgm:prSet presAssocID="{8BFFCBA6-E4C2-4FA6-B5E3-CCD35DEB70E8}" presName="wedge1Tx" presStyleLbl="node1" presStyleIdx="0" presStyleCnt="3">
        <dgm:presLayoutVars>
          <dgm:chMax val="0"/>
          <dgm:chPref val="0"/>
          <dgm:bulletEnabled val="1"/>
        </dgm:presLayoutVars>
      </dgm:prSet>
      <dgm:spPr/>
      <dgm:t>
        <a:bodyPr/>
        <a:lstStyle/>
        <a:p>
          <a:endParaRPr lang="zh-TW" altLang="en-US"/>
        </a:p>
      </dgm:t>
    </dgm:pt>
    <dgm:pt modelId="{979369A1-E22F-4181-95A8-CE190075BAFE}" type="pres">
      <dgm:prSet presAssocID="{8BFFCBA6-E4C2-4FA6-B5E3-CCD35DEB70E8}" presName="wedge2" presStyleLbl="node1" presStyleIdx="1" presStyleCnt="3" custScaleX="125391" custScaleY="120044"/>
      <dgm:spPr/>
      <dgm:t>
        <a:bodyPr/>
        <a:lstStyle/>
        <a:p>
          <a:endParaRPr lang="zh-TW" altLang="en-US"/>
        </a:p>
      </dgm:t>
    </dgm:pt>
    <dgm:pt modelId="{6290CF61-33B8-488E-BE46-A9BB2D994C9E}" type="pres">
      <dgm:prSet presAssocID="{8BFFCBA6-E4C2-4FA6-B5E3-CCD35DEB70E8}" presName="wedge2Tx" presStyleLbl="node1" presStyleIdx="1" presStyleCnt="3">
        <dgm:presLayoutVars>
          <dgm:chMax val="0"/>
          <dgm:chPref val="0"/>
          <dgm:bulletEnabled val="1"/>
        </dgm:presLayoutVars>
      </dgm:prSet>
      <dgm:spPr/>
      <dgm:t>
        <a:bodyPr/>
        <a:lstStyle/>
        <a:p>
          <a:endParaRPr lang="zh-TW" altLang="en-US"/>
        </a:p>
      </dgm:t>
    </dgm:pt>
    <dgm:pt modelId="{56D7E190-808A-431C-9386-F77F1EC4D506}" type="pres">
      <dgm:prSet presAssocID="{8BFFCBA6-E4C2-4FA6-B5E3-CCD35DEB70E8}" presName="wedge3" presStyleLbl="node1" presStyleIdx="2" presStyleCnt="3" custScaleX="123947" custScaleY="124639"/>
      <dgm:spPr/>
      <dgm:t>
        <a:bodyPr/>
        <a:lstStyle/>
        <a:p>
          <a:endParaRPr lang="zh-TW" altLang="en-US"/>
        </a:p>
      </dgm:t>
    </dgm:pt>
    <dgm:pt modelId="{9F230C4D-9753-4C77-A597-FA33E00FCCB1}" type="pres">
      <dgm:prSet presAssocID="{8BFFCBA6-E4C2-4FA6-B5E3-CCD35DEB70E8}" presName="wedge3Tx" presStyleLbl="node1" presStyleIdx="2" presStyleCnt="3">
        <dgm:presLayoutVars>
          <dgm:chMax val="0"/>
          <dgm:chPref val="0"/>
          <dgm:bulletEnabled val="1"/>
        </dgm:presLayoutVars>
      </dgm:prSet>
      <dgm:spPr/>
      <dgm:t>
        <a:bodyPr/>
        <a:lstStyle/>
        <a:p>
          <a:endParaRPr lang="zh-TW" altLang="en-US"/>
        </a:p>
      </dgm:t>
    </dgm:pt>
  </dgm:ptLst>
  <dgm:cxnLst>
    <dgm:cxn modelId="{2614422E-EB9A-4B3D-B6F5-983FAF628025}" type="presOf" srcId="{5A748368-C99A-457F-8411-11DFA5A1E44C}" destId="{069F34BE-CE56-481B-AFB7-DEA282965B1F}" srcOrd="0" destOrd="0" presId="urn:microsoft.com/office/officeart/2005/8/layout/chart3"/>
    <dgm:cxn modelId="{A68917C6-B675-4245-97C3-BCB50B793DF0}" type="presOf" srcId="{BC1EEA4F-3CF9-46F7-AA61-2F5272960857}" destId="{979369A1-E22F-4181-95A8-CE190075BAFE}" srcOrd="0" destOrd="0" presId="urn:microsoft.com/office/officeart/2005/8/layout/chart3"/>
    <dgm:cxn modelId="{2E489E96-CFDA-4DF0-A6D0-6CEC23990172}" type="presOf" srcId="{5A748368-C99A-457F-8411-11DFA5A1E44C}" destId="{AB813A7C-D487-4BFA-A771-3A91690FB7B1}" srcOrd="1" destOrd="0" presId="urn:microsoft.com/office/officeart/2005/8/layout/chart3"/>
    <dgm:cxn modelId="{E3E1A660-DCAA-4B73-8741-D3B9B11C0B06}" type="presOf" srcId="{BC1EEA4F-3CF9-46F7-AA61-2F5272960857}" destId="{6290CF61-33B8-488E-BE46-A9BB2D994C9E}" srcOrd="1" destOrd="0" presId="urn:microsoft.com/office/officeart/2005/8/layout/chart3"/>
    <dgm:cxn modelId="{FCE0CF42-96CD-401B-9964-12023D4DC0D3}" srcId="{8BFFCBA6-E4C2-4FA6-B5E3-CCD35DEB70E8}" destId="{BC1EEA4F-3CF9-46F7-AA61-2F5272960857}" srcOrd="1" destOrd="0" parTransId="{9A4EA12D-9D17-4BCF-99CA-16FDC35B6984}" sibTransId="{DE96FC06-3048-4DDA-B89F-627C43C4F2F9}"/>
    <dgm:cxn modelId="{9134237B-557F-4E39-987C-44BEB9548263}" type="presOf" srcId="{7347F08C-015C-43EC-B77E-C92D746ADC7F}" destId="{56D7E190-808A-431C-9386-F77F1EC4D506}" srcOrd="0" destOrd="0" presId="urn:microsoft.com/office/officeart/2005/8/layout/chart3"/>
    <dgm:cxn modelId="{544234AB-7C85-4811-85ED-7281FA85B9E9}" type="presOf" srcId="{8BFFCBA6-E4C2-4FA6-B5E3-CCD35DEB70E8}" destId="{F605499C-85F5-4F6A-A2FB-A9A66E41C564}" srcOrd="0" destOrd="0" presId="urn:microsoft.com/office/officeart/2005/8/layout/chart3"/>
    <dgm:cxn modelId="{65F3C703-1D60-499E-8D48-36956F4686E3}" type="presOf" srcId="{7347F08C-015C-43EC-B77E-C92D746ADC7F}" destId="{9F230C4D-9753-4C77-A597-FA33E00FCCB1}" srcOrd="1" destOrd="0" presId="urn:microsoft.com/office/officeart/2005/8/layout/chart3"/>
    <dgm:cxn modelId="{69F99EF0-EA79-4219-B3E3-E5F0E3F2184E}" srcId="{8BFFCBA6-E4C2-4FA6-B5E3-CCD35DEB70E8}" destId="{5A748368-C99A-457F-8411-11DFA5A1E44C}" srcOrd="0" destOrd="0" parTransId="{4E2CF8EC-F3C9-4B0A-8FD5-F224D56DD2B5}" sibTransId="{1C015174-C38D-4F47-A37C-CBA8BA239AF8}"/>
    <dgm:cxn modelId="{61B276D0-E2AB-4028-A1C2-D913D84152B5}" srcId="{8BFFCBA6-E4C2-4FA6-B5E3-CCD35DEB70E8}" destId="{7347F08C-015C-43EC-B77E-C92D746ADC7F}" srcOrd="2" destOrd="0" parTransId="{87998229-270B-4563-9437-5DD9F20A9C93}" sibTransId="{4FF79308-2328-448C-A94C-60A06EE69E20}"/>
    <dgm:cxn modelId="{E46606F5-BEA3-472C-A651-0C4EFD3F094F}" type="presParOf" srcId="{F605499C-85F5-4F6A-A2FB-A9A66E41C564}" destId="{069F34BE-CE56-481B-AFB7-DEA282965B1F}" srcOrd="0" destOrd="0" presId="urn:microsoft.com/office/officeart/2005/8/layout/chart3"/>
    <dgm:cxn modelId="{EC16370F-B19E-45D2-AC51-215E965E4D1B}" type="presParOf" srcId="{F605499C-85F5-4F6A-A2FB-A9A66E41C564}" destId="{AB813A7C-D487-4BFA-A771-3A91690FB7B1}" srcOrd="1" destOrd="0" presId="urn:microsoft.com/office/officeart/2005/8/layout/chart3"/>
    <dgm:cxn modelId="{C0E658C1-7518-4A97-9791-9739223A57B8}" type="presParOf" srcId="{F605499C-85F5-4F6A-A2FB-A9A66E41C564}" destId="{979369A1-E22F-4181-95A8-CE190075BAFE}" srcOrd="2" destOrd="0" presId="urn:microsoft.com/office/officeart/2005/8/layout/chart3"/>
    <dgm:cxn modelId="{8EB8A0DE-7D41-469D-8FCC-06EEBB9CC168}" type="presParOf" srcId="{F605499C-85F5-4F6A-A2FB-A9A66E41C564}" destId="{6290CF61-33B8-488E-BE46-A9BB2D994C9E}" srcOrd="3" destOrd="0" presId="urn:microsoft.com/office/officeart/2005/8/layout/chart3"/>
    <dgm:cxn modelId="{C05B6CA0-9AB9-483D-A1DE-D630D572FC1F}" type="presParOf" srcId="{F605499C-85F5-4F6A-A2FB-A9A66E41C564}" destId="{56D7E190-808A-431C-9386-F77F1EC4D506}" srcOrd="4" destOrd="0" presId="urn:microsoft.com/office/officeart/2005/8/layout/chart3"/>
    <dgm:cxn modelId="{1BB966A9-31E9-43C9-97B4-244D262D0EDF}" type="presParOf" srcId="{F605499C-85F5-4F6A-A2FB-A9A66E41C564}" destId="{9F230C4D-9753-4C77-A597-FA33E00FCCB1}" srcOrd="5"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4BC01C-89C1-4682-A161-010945FE988F}">
      <dsp:nvSpPr>
        <dsp:cNvPr id="0" name=""/>
        <dsp:cNvSpPr/>
      </dsp:nvSpPr>
      <dsp:spPr>
        <a:xfrm>
          <a:off x="532212" y="1043"/>
          <a:ext cx="2161686" cy="1297011"/>
        </a:xfrm>
        <a:prstGeom prst="rect">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altLang="zh-TW" sz="3100" kern="1200" dirty="0" smtClean="0">
              <a:solidFill>
                <a:srgbClr val="FFFFFF"/>
              </a:solidFill>
              <a:latin typeface="굴림"/>
              <a:ea typeface="굴림"/>
              <a:cs typeface="+mn-cs"/>
            </a:rPr>
            <a:t>Screening</a:t>
          </a:r>
          <a:br>
            <a:rPr lang="en-US" altLang="zh-TW" sz="3100" kern="1200" dirty="0" smtClean="0">
              <a:solidFill>
                <a:srgbClr val="FFFFFF"/>
              </a:solidFill>
              <a:latin typeface="굴림"/>
              <a:ea typeface="굴림"/>
              <a:cs typeface="+mn-cs"/>
            </a:rPr>
          </a:br>
          <a:r>
            <a:rPr lang="zh-TW" altLang="en-US" sz="3100" kern="1200" dirty="0" smtClean="0">
              <a:solidFill>
                <a:srgbClr val="FFFFFF"/>
              </a:solidFill>
              <a:latin typeface="굴림"/>
              <a:ea typeface="굴림"/>
              <a:cs typeface="+mn-cs"/>
            </a:rPr>
            <a:t>螢幕化</a:t>
          </a:r>
          <a:endParaRPr lang="zh-TW" altLang="en-US" sz="3100" kern="1200" dirty="0">
            <a:solidFill>
              <a:srgbClr val="FFFFFF"/>
            </a:solidFill>
            <a:latin typeface="굴림"/>
            <a:ea typeface="굴림"/>
            <a:cs typeface="+mn-cs"/>
          </a:endParaRPr>
        </a:p>
      </dsp:txBody>
      <dsp:txXfrm>
        <a:off x="532212" y="1043"/>
        <a:ext cx="2161686" cy="1297011"/>
      </dsp:txXfrm>
    </dsp:sp>
    <dsp:sp modelId="{65A56611-A230-4E5D-88F3-6ACF209B791B}">
      <dsp:nvSpPr>
        <dsp:cNvPr id="0" name=""/>
        <dsp:cNvSpPr/>
      </dsp:nvSpPr>
      <dsp:spPr>
        <a:xfrm>
          <a:off x="2910067" y="1043"/>
          <a:ext cx="2161686" cy="1297011"/>
        </a:xfrm>
        <a:prstGeom prst="rect">
          <a:avLst/>
        </a:prstGeom>
        <a:solidFill>
          <a:srgbClr val="00B05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altLang="zh-TW" sz="3100" kern="1200" smtClean="0">
              <a:solidFill>
                <a:srgbClr val="FFFFFF"/>
              </a:solidFill>
              <a:latin typeface="굴림"/>
              <a:ea typeface="굴림"/>
              <a:cs typeface="+mn-cs"/>
            </a:rPr>
            <a:t>Flowing</a:t>
          </a:r>
          <a:br>
            <a:rPr lang="en-US" altLang="zh-TW" sz="3100" kern="1200" smtClean="0">
              <a:solidFill>
                <a:srgbClr val="FFFFFF"/>
              </a:solidFill>
              <a:latin typeface="굴림"/>
              <a:ea typeface="굴림"/>
              <a:cs typeface="+mn-cs"/>
            </a:rPr>
          </a:br>
          <a:r>
            <a:rPr lang="zh-TW" altLang="en-US" sz="3100" kern="1200" smtClean="0">
              <a:solidFill>
                <a:srgbClr val="FFFFFF"/>
              </a:solidFill>
              <a:latin typeface="굴림"/>
              <a:ea typeface="굴림"/>
              <a:cs typeface="+mn-cs"/>
            </a:rPr>
            <a:t>不斷流動</a:t>
          </a:r>
          <a:endParaRPr lang="zh-TW" altLang="en-US" sz="3100" kern="1200" dirty="0">
            <a:solidFill>
              <a:srgbClr val="FFFFFF"/>
            </a:solidFill>
            <a:latin typeface="굴림"/>
            <a:ea typeface="굴림"/>
            <a:cs typeface="+mn-cs"/>
          </a:endParaRPr>
        </a:p>
      </dsp:txBody>
      <dsp:txXfrm>
        <a:off x="2910067" y="1043"/>
        <a:ext cx="2161686" cy="1297011"/>
      </dsp:txXfrm>
    </dsp:sp>
    <dsp:sp modelId="{946330AE-42CF-4A81-BB81-E6254168D7FE}">
      <dsp:nvSpPr>
        <dsp:cNvPr id="0" name=""/>
        <dsp:cNvSpPr/>
      </dsp:nvSpPr>
      <dsp:spPr>
        <a:xfrm>
          <a:off x="532212" y="1514223"/>
          <a:ext cx="2161686" cy="1297011"/>
        </a:xfrm>
        <a:prstGeom prst="rect">
          <a:avLst/>
        </a:prstGeom>
        <a:solidFill>
          <a:srgbClr val="3399FF"/>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altLang="zh-TW" sz="3100" kern="1200" smtClean="0">
              <a:solidFill>
                <a:srgbClr val="FFFFFF"/>
              </a:solidFill>
              <a:latin typeface="굴림"/>
              <a:ea typeface="굴림"/>
              <a:cs typeface="+mn-cs"/>
            </a:rPr>
            <a:t>Sharing</a:t>
          </a:r>
          <a:br>
            <a:rPr lang="en-US" altLang="zh-TW" sz="3100" kern="1200" smtClean="0">
              <a:solidFill>
                <a:srgbClr val="FFFFFF"/>
              </a:solidFill>
              <a:latin typeface="굴림"/>
              <a:ea typeface="굴림"/>
              <a:cs typeface="+mn-cs"/>
            </a:rPr>
          </a:br>
          <a:r>
            <a:rPr lang="zh-TW" altLang="en-US" sz="3100" kern="1200" smtClean="0">
              <a:solidFill>
                <a:srgbClr val="FFFFFF"/>
              </a:solidFill>
              <a:latin typeface="굴림"/>
              <a:ea typeface="굴림"/>
              <a:cs typeface="+mn-cs"/>
            </a:rPr>
            <a:t>分享</a:t>
          </a:r>
          <a:endParaRPr lang="zh-TW" altLang="en-US" sz="3100" kern="1200" dirty="0">
            <a:solidFill>
              <a:srgbClr val="FFFFFF"/>
            </a:solidFill>
            <a:latin typeface="굴림"/>
            <a:ea typeface="굴림"/>
            <a:cs typeface="+mn-cs"/>
          </a:endParaRPr>
        </a:p>
      </dsp:txBody>
      <dsp:txXfrm>
        <a:off x="532212" y="1514223"/>
        <a:ext cx="2161686" cy="1297011"/>
      </dsp:txXfrm>
    </dsp:sp>
    <dsp:sp modelId="{128576AE-43A7-4324-8350-6033E3D8B5A6}">
      <dsp:nvSpPr>
        <dsp:cNvPr id="0" name=""/>
        <dsp:cNvSpPr/>
      </dsp:nvSpPr>
      <dsp:spPr>
        <a:xfrm>
          <a:off x="2910067" y="1514223"/>
          <a:ext cx="2161686" cy="1297011"/>
        </a:xfrm>
        <a:prstGeom prst="rect">
          <a:avLst/>
        </a:prstGeom>
        <a:solidFill>
          <a:srgbClr val="FF660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altLang="zh-TW" sz="3100" kern="1200" dirty="0" smtClean="0">
              <a:solidFill>
                <a:srgbClr val="FFFFFF"/>
              </a:solidFill>
              <a:latin typeface="굴림"/>
              <a:ea typeface="굴림"/>
              <a:cs typeface="+mn-cs"/>
            </a:rPr>
            <a:t>Accessing</a:t>
          </a:r>
          <a:r>
            <a:rPr lang="zh-TW" altLang="en-US" sz="3100" kern="1200" dirty="0" smtClean="0">
              <a:solidFill>
                <a:srgbClr val="FFFFFF"/>
              </a:solidFill>
              <a:latin typeface="굴림"/>
              <a:ea typeface="굴림"/>
              <a:cs typeface="+mn-cs"/>
            </a:rPr>
            <a:t>即時存取</a:t>
          </a:r>
          <a:endParaRPr lang="zh-TW" altLang="en-US" sz="3100" kern="1200" dirty="0">
            <a:solidFill>
              <a:srgbClr val="FFFFFF"/>
            </a:solidFill>
            <a:latin typeface="굴림"/>
            <a:ea typeface="굴림"/>
            <a:cs typeface="+mn-cs"/>
          </a:endParaRPr>
        </a:p>
      </dsp:txBody>
      <dsp:txXfrm>
        <a:off x="2910067" y="1514223"/>
        <a:ext cx="2161686" cy="129701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4AAC52-7039-4AA9-9588-9472277A0C09}">
      <dsp:nvSpPr>
        <dsp:cNvPr id="0" name=""/>
        <dsp:cNvSpPr/>
      </dsp:nvSpPr>
      <dsp:spPr>
        <a:xfrm>
          <a:off x="0" y="4314448"/>
          <a:ext cx="7210697"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5679C8-8D1E-4D95-AA6B-4B4A4B4C43F9}">
      <dsp:nvSpPr>
        <dsp:cNvPr id="0" name=""/>
        <dsp:cNvSpPr/>
      </dsp:nvSpPr>
      <dsp:spPr>
        <a:xfrm>
          <a:off x="0" y="2710819"/>
          <a:ext cx="7210697"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B5B317-DC04-4FEF-95BA-B451B01920DC}">
      <dsp:nvSpPr>
        <dsp:cNvPr id="0" name=""/>
        <dsp:cNvSpPr/>
      </dsp:nvSpPr>
      <dsp:spPr>
        <a:xfrm>
          <a:off x="0" y="1571588"/>
          <a:ext cx="7210697"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7011082-A462-4792-8693-83C5896F2992}">
      <dsp:nvSpPr>
        <dsp:cNvPr id="0" name=""/>
        <dsp:cNvSpPr/>
      </dsp:nvSpPr>
      <dsp:spPr>
        <a:xfrm>
          <a:off x="0" y="477461"/>
          <a:ext cx="7210697"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4BEE5E-7F1F-44DB-8798-D8CD2457A552}">
      <dsp:nvSpPr>
        <dsp:cNvPr id="0" name=""/>
        <dsp:cNvSpPr/>
      </dsp:nvSpPr>
      <dsp:spPr>
        <a:xfrm>
          <a:off x="1874781" y="2968"/>
          <a:ext cx="5335915" cy="47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zh-TW" altLang="en-US" sz="2400" b="1" kern="1200" dirty="0" smtClean="0">
              <a:solidFill>
                <a:srgbClr val="C00000"/>
              </a:solidFill>
              <a:effectLst/>
              <a:latin typeface="微軟正黑體" panose="020B0604030504040204" pitchFamily="34" charset="-120"/>
              <a:ea typeface="微軟正黑體" panose="020B0604030504040204" pitchFamily="34" charset="-120"/>
            </a:rPr>
            <a:t>螢幕化</a:t>
          </a:r>
          <a:endParaRPr lang="zh-TW" altLang="en-US" sz="2400" b="1" kern="1200" dirty="0">
            <a:solidFill>
              <a:srgbClr val="C00000"/>
            </a:solidFill>
            <a:effectLst/>
            <a:latin typeface="微軟正黑體" panose="020B0604030504040204" pitchFamily="34" charset="-120"/>
            <a:ea typeface="微軟正黑體" panose="020B0604030504040204" pitchFamily="34" charset="-120"/>
          </a:endParaRPr>
        </a:p>
      </dsp:txBody>
      <dsp:txXfrm>
        <a:off x="1874781" y="2968"/>
        <a:ext cx="5335915" cy="474492"/>
      </dsp:txXfrm>
    </dsp:sp>
    <dsp:sp modelId="{2D3C1A0B-9C7A-4E6D-B98E-22ADB53DE73B}">
      <dsp:nvSpPr>
        <dsp:cNvPr id="0" name=""/>
        <dsp:cNvSpPr/>
      </dsp:nvSpPr>
      <dsp:spPr>
        <a:xfrm>
          <a:off x="0" y="2968"/>
          <a:ext cx="1874781" cy="474492"/>
        </a:xfrm>
        <a:prstGeom prst="round2SameRect">
          <a:avLst>
            <a:gd name="adj1" fmla="val 1667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altLang="zh-TW" sz="2800" kern="1200" dirty="0" smtClean="0"/>
            <a:t>Screening</a:t>
          </a:r>
          <a:endParaRPr lang="zh-TW" altLang="en-US" sz="2800" kern="1200" dirty="0"/>
        </a:p>
      </dsp:txBody>
      <dsp:txXfrm>
        <a:off x="0" y="2968"/>
        <a:ext cx="1874781" cy="474492"/>
      </dsp:txXfrm>
    </dsp:sp>
    <dsp:sp modelId="{E1636003-B79F-45B3-83DA-8FC03E1ACF62}">
      <dsp:nvSpPr>
        <dsp:cNvPr id="0" name=""/>
        <dsp:cNvSpPr/>
      </dsp:nvSpPr>
      <dsp:spPr>
        <a:xfrm>
          <a:off x="0" y="477461"/>
          <a:ext cx="7210697" cy="595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zh-TW" altLang="en-US" sz="2400" b="0" kern="1200" dirty="0" smtClean="0">
              <a:latin typeface="微軟正黑體" panose="020B0604030504040204" pitchFamily="34" charset="-120"/>
              <a:ea typeface="微軟正黑體" panose="020B0604030504040204" pitchFamily="34" charset="-120"/>
            </a:rPr>
            <a:t>螢幕無所不在，並將與我們積極互動</a:t>
          </a:r>
          <a:endParaRPr lang="zh-TW" altLang="en-US" sz="2400" b="0" kern="1200" dirty="0">
            <a:latin typeface="微軟正黑體" panose="020B0604030504040204" pitchFamily="34" charset="-120"/>
            <a:ea typeface="微軟正黑體" panose="020B0604030504040204" pitchFamily="34" charset="-120"/>
          </a:endParaRPr>
        </a:p>
      </dsp:txBody>
      <dsp:txXfrm>
        <a:off x="0" y="477461"/>
        <a:ext cx="7210697" cy="595910"/>
      </dsp:txXfrm>
    </dsp:sp>
    <dsp:sp modelId="{E7C7353D-A83C-4794-B835-AD88C4D432C7}">
      <dsp:nvSpPr>
        <dsp:cNvPr id="0" name=""/>
        <dsp:cNvSpPr/>
      </dsp:nvSpPr>
      <dsp:spPr>
        <a:xfrm>
          <a:off x="1874781" y="1097095"/>
          <a:ext cx="5335915" cy="47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zh-TW" altLang="en-US" sz="2400" b="1" kern="1200" dirty="0" smtClean="0">
              <a:solidFill>
                <a:schemeClr val="accent3">
                  <a:lumMod val="75000"/>
                </a:schemeClr>
              </a:solidFill>
              <a:latin typeface="微軟正黑體" panose="020B0604030504040204" pitchFamily="34" charset="-120"/>
              <a:ea typeface="微軟正黑體" panose="020B0604030504040204" pitchFamily="34" charset="-120"/>
            </a:rPr>
            <a:t>不斷流動</a:t>
          </a:r>
          <a:endParaRPr lang="zh-TW" altLang="en-US" sz="2400" b="1" kern="1200" dirty="0">
            <a:solidFill>
              <a:schemeClr val="accent3">
                <a:lumMod val="75000"/>
              </a:schemeClr>
            </a:solidFill>
            <a:latin typeface="微軟正黑體" panose="020B0604030504040204" pitchFamily="34" charset="-120"/>
            <a:ea typeface="微軟正黑體" panose="020B0604030504040204" pitchFamily="34" charset="-120"/>
          </a:endParaRPr>
        </a:p>
      </dsp:txBody>
      <dsp:txXfrm>
        <a:off x="1874781" y="1097095"/>
        <a:ext cx="5335915" cy="474492"/>
      </dsp:txXfrm>
    </dsp:sp>
    <dsp:sp modelId="{4E242B64-A5C6-420E-B8EE-E6CA1D9F8893}">
      <dsp:nvSpPr>
        <dsp:cNvPr id="0" name=""/>
        <dsp:cNvSpPr/>
      </dsp:nvSpPr>
      <dsp:spPr>
        <a:xfrm>
          <a:off x="0" y="1097095"/>
          <a:ext cx="1874781" cy="474492"/>
        </a:xfrm>
        <a:prstGeom prst="round2SameRect">
          <a:avLst>
            <a:gd name="adj1" fmla="val 16670"/>
            <a:gd name="adj2" fmla="val 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altLang="zh-TW" sz="2800" kern="1200" dirty="0" smtClean="0"/>
            <a:t>Flowing</a:t>
          </a:r>
          <a:endParaRPr lang="zh-TW" altLang="en-US" sz="2800" kern="1200" dirty="0"/>
        </a:p>
      </dsp:txBody>
      <dsp:txXfrm>
        <a:off x="0" y="1097095"/>
        <a:ext cx="1874781" cy="474492"/>
      </dsp:txXfrm>
    </dsp:sp>
    <dsp:sp modelId="{8E047337-EC0E-4F39-973D-17D54DCAEE5B}">
      <dsp:nvSpPr>
        <dsp:cNvPr id="0" name=""/>
        <dsp:cNvSpPr/>
      </dsp:nvSpPr>
      <dsp:spPr>
        <a:xfrm>
          <a:off x="0" y="1582340"/>
          <a:ext cx="7210697" cy="64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zh-TW" altLang="en-US" sz="2400" b="0" kern="1200" dirty="0" smtClean="0">
              <a:latin typeface="微軟正黑體" panose="020B0604030504040204" pitchFamily="34" charset="-120"/>
              <a:ea typeface="微軟正黑體" panose="020B0604030504040204" pitchFamily="34" charset="-120"/>
            </a:rPr>
            <a:t>任何資訊如果不即時流動，也就意味著無足輕重</a:t>
          </a:r>
          <a:endParaRPr lang="zh-TW" altLang="en-US" sz="2400" b="0" kern="1200" dirty="0">
            <a:latin typeface="微軟正黑體" panose="020B0604030504040204" pitchFamily="34" charset="-120"/>
            <a:ea typeface="微軟正黑體" panose="020B0604030504040204" pitchFamily="34" charset="-120"/>
          </a:endParaRPr>
        </a:p>
      </dsp:txBody>
      <dsp:txXfrm>
        <a:off x="0" y="1582340"/>
        <a:ext cx="7210697" cy="641012"/>
      </dsp:txXfrm>
    </dsp:sp>
    <dsp:sp modelId="{D443A111-FB98-42AD-A736-927A5F23B530}">
      <dsp:nvSpPr>
        <dsp:cNvPr id="0" name=""/>
        <dsp:cNvSpPr/>
      </dsp:nvSpPr>
      <dsp:spPr>
        <a:xfrm>
          <a:off x="1874781" y="2236326"/>
          <a:ext cx="5335915" cy="47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zh-TW" altLang="en-US" sz="2400" b="1" kern="1200" dirty="0" smtClean="0">
              <a:solidFill>
                <a:schemeClr val="accent4">
                  <a:lumMod val="50000"/>
                </a:schemeClr>
              </a:solidFill>
              <a:latin typeface="微軟正黑體" panose="020B0604030504040204" pitchFamily="34" charset="-120"/>
              <a:ea typeface="微軟正黑體" panose="020B0604030504040204" pitchFamily="34" charset="-120"/>
            </a:rPr>
            <a:t>分享</a:t>
          </a:r>
          <a:endParaRPr lang="zh-TW" altLang="en-US" sz="2400" b="1" kern="1200" dirty="0">
            <a:solidFill>
              <a:schemeClr val="accent4">
                <a:lumMod val="50000"/>
              </a:schemeClr>
            </a:solidFill>
            <a:latin typeface="微軟正黑體" panose="020B0604030504040204" pitchFamily="34" charset="-120"/>
            <a:ea typeface="微軟正黑體" panose="020B0604030504040204" pitchFamily="34" charset="-120"/>
          </a:endParaRPr>
        </a:p>
      </dsp:txBody>
      <dsp:txXfrm>
        <a:off x="1874781" y="2236326"/>
        <a:ext cx="5335915" cy="474492"/>
      </dsp:txXfrm>
    </dsp:sp>
    <dsp:sp modelId="{0D890C59-338E-4D88-BCCB-3AEA5FBBB959}">
      <dsp:nvSpPr>
        <dsp:cNvPr id="0" name=""/>
        <dsp:cNvSpPr/>
      </dsp:nvSpPr>
      <dsp:spPr>
        <a:xfrm>
          <a:off x="0" y="2236326"/>
          <a:ext cx="1874781" cy="474492"/>
        </a:xfrm>
        <a:prstGeom prst="round2SameRect">
          <a:avLst>
            <a:gd name="adj1" fmla="val 1667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altLang="zh-TW" sz="2800" kern="1200" dirty="0" smtClean="0"/>
            <a:t>Sharing</a:t>
          </a:r>
          <a:endParaRPr lang="zh-TW" altLang="en-US" sz="2800" kern="1200" dirty="0"/>
        </a:p>
      </dsp:txBody>
      <dsp:txXfrm>
        <a:off x="0" y="2236326"/>
        <a:ext cx="1874781" cy="474492"/>
      </dsp:txXfrm>
    </dsp:sp>
    <dsp:sp modelId="{0180DD3C-A12A-474F-9734-D55D0ABB0EB0}">
      <dsp:nvSpPr>
        <dsp:cNvPr id="0" name=""/>
        <dsp:cNvSpPr/>
      </dsp:nvSpPr>
      <dsp:spPr>
        <a:xfrm>
          <a:off x="0" y="2710819"/>
          <a:ext cx="7210697" cy="1105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zh-TW" altLang="en-US" sz="2400" b="0" kern="1200" dirty="0" smtClean="0">
              <a:latin typeface="微軟正黑體" panose="020B0604030504040204" pitchFamily="34" charset="-120"/>
              <a:ea typeface="微軟正黑體" panose="020B0604030504040204" pitchFamily="34" charset="-120"/>
            </a:rPr>
            <a:t>所有的事物都會產生資訊流入雲端，想要獲得個人化的服務，勢必需要分享一些資訊</a:t>
          </a:r>
          <a:endParaRPr lang="zh-TW" altLang="en-US" sz="2400" b="0" kern="1200" dirty="0">
            <a:latin typeface="微軟正黑體" panose="020B0604030504040204" pitchFamily="34" charset="-120"/>
            <a:ea typeface="微軟正黑體" panose="020B0604030504040204" pitchFamily="34" charset="-120"/>
          </a:endParaRPr>
        </a:p>
      </dsp:txBody>
      <dsp:txXfrm>
        <a:off x="0" y="2710819"/>
        <a:ext cx="7210697" cy="1105411"/>
      </dsp:txXfrm>
    </dsp:sp>
    <dsp:sp modelId="{21419B8E-368F-4723-9B83-E5786B136BEF}">
      <dsp:nvSpPr>
        <dsp:cNvPr id="0" name=""/>
        <dsp:cNvSpPr/>
      </dsp:nvSpPr>
      <dsp:spPr>
        <a:xfrm>
          <a:off x="1874781" y="3839955"/>
          <a:ext cx="5335915" cy="47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zh-TW" altLang="en-US" sz="2400" b="1" kern="1200" dirty="0" smtClean="0">
              <a:solidFill>
                <a:schemeClr val="accent1">
                  <a:lumMod val="50000"/>
                </a:schemeClr>
              </a:solidFill>
              <a:latin typeface="微軟正黑體" panose="020B0604030504040204" pitchFamily="34" charset="-120"/>
              <a:ea typeface="微軟正黑體" panose="020B0604030504040204" pitchFamily="34" charset="-120"/>
            </a:rPr>
            <a:t>即時存取</a:t>
          </a:r>
          <a:endParaRPr lang="zh-TW" altLang="en-US" sz="2400" b="1" kern="1200" dirty="0">
            <a:solidFill>
              <a:schemeClr val="accent1">
                <a:lumMod val="50000"/>
              </a:schemeClr>
            </a:solidFill>
            <a:latin typeface="微軟正黑體" panose="020B0604030504040204" pitchFamily="34" charset="-120"/>
            <a:ea typeface="微軟正黑體" panose="020B0604030504040204" pitchFamily="34" charset="-120"/>
          </a:endParaRPr>
        </a:p>
      </dsp:txBody>
      <dsp:txXfrm>
        <a:off x="1874781" y="3839955"/>
        <a:ext cx="5335915" cy="474492"/>
      </dsp:txXfrm>
    </dsp:sp>
    <dsp:sp modelId="{597DAB6A-7D45-41B9-A4F8-7B5F155E175D}">
      <dsp:nvSpPr>
        <dsp:cNvPr id="0" name=""/>
        <dsp:cNvSpPr/>
      </dsp:nvSpPr>
      <dsp:spPr>
        <a:xfrm>
          <a:off x="0" y="3839955"/>
          <a:ext cx="1874781" cy="474492"/>
        </a:xfrm>
        <a:prstGeom prst="round2SameRect">
          <a:avLst>
            <a:gd name="adj1" fmla="val 16670"/>
            <a:gd name="adj2" fmla="val 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altLang="zh-TW" sz="2800" kern="1200" dirty="0" smtClean="0"/>
            <a:t>Accessing</a:t>
          </a:r>
          <a:endParaRPr lang="zh-TW" altLang="en-US" sz="2800" kern="1200" dirty="0"/>
        </a:p>
      </dsp:txBody>
      <dsp:txXfrm>
        <a:off x="0" y="3839955"/>
        <a:ext cx="1874781" cy="474492"/>
      </dsp:txXfrm>
    </dsp:sp>
    <dsp:sp modelId="{0AFC534A-E591-4D66-833B-8FCF450F8110}">
      <dsp:nvSpPr>
        <dsp:cNvPr id="0" name=""/>
        <dsp:cNvSpPr/>
      </dsp:nvSpPr>
      <dsp:spPr>
        <a:xfrm>
          <a:off x="0" y="4314448"/>
          <a:ext cx="7210697" cy="683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zh-TW" altLang="en-US" sz="2400" b="0" kern="1200" smtClean="0">
              <a:latin typeface="微軟正黑體" panose="020B0604030504040204" pitchFamily="34" charset="-120"/>
              <a:ea typeface="微軟正黑體" panose="020B0604030504040204" pitchFamily="34" charset="-120"/>
            </a:rPr>
            <a:t>資訊無所不在，能夠隨時取用就變得很重要</a:t>
          </a:r>
          <a:endParaRPr lang="zh-TW" altLang="en-US" sz="2400" b="0" kern="1200" dirty="0">
            <a:latin typeface="微軟正黑體" panose="020B0604030504040204" pitchFamily="34" charset="-120"/>
            <a:ea typeface="微軟正黑體" panose="020B0604030504040204" pitchFamily="34" charset="-120"/>
          </a:endParaRPr>
        </a:p>
      </dsp:txBody>
      <dsp:txXfrm>
        <a:off x="0" y="4314448"/>
        <a:ext cx="7210697" cy="68357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19A57E-1F08-4D91-8BF4-1331E6C4DBFB}">
      <dsp:nvSpPr>
        <dsp:cNvPr id="0" name=""/>
        <dsp:cNvSpPr/>
      </dsp:nvSpPr>
      <dsp:spPr>
        <a:xfrm>
          <a:off x="1005533" y="1098"/>
          <a:ext cx="2098412" cy="1259047"/>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微軟正黑體" panose="020B0604030504040204" pitchFamily="34" charset="-120"/>
              <a:ea typeface="微軟正黑體" panose="020B0604030504040204" pitchFamily="34" charset="-120"/>
            </a:rPr>
            <a:t>資訊設備取得與維護</a:t>
          </a:r>
          <a:endParaRPr lang="zh-TW" altLang="en-US" sz="2800" kern="1200" dirty="0">
            <a:latin typeface="微軟正黑體" panose="020B0604030504040204" pitchFamily="34" charset="-120"/>
            <a:ea typeface="微軟正黑體" panose="020B0604030504040204" pitchFamily="34" charset="-120"/>
          </a:endParaRPr>
        </a:p>
      </dsp:txBody>
      <dsp:txXfrm>
        <a:off x="1005533" y="1098"/>
        <a:ext cx="2098412" cy="1259047"/>
      </dsp:txXfrm>
    </dsp:sp>
    <dsp:sp modelId="{403D29EE-34FE-4A89-8BD9-A885BC1F0EB4}">
      <dsp:nvSpPr>
        <dsp:cNvPr id="0" name=""/>
        <dsp:cNvSpPr/>
      </dsp:nvSpPr>
      <dsp:spPr>
        <a:xfrm>
          <a:off x="3313787" y="1098"/>
          <a:ext cx="2098412" cy="1259047"/>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微軟正黑體" panose="020B0604030504040204" pitchFamily="34" charset="-120"/>
              <a:ea typeface="微軟正黑體" panose="020B0604030504040204" pitchFamily="34" charset="-120"/>
            </a:rPr>
            <a:t>資訊基礎建設的差異</a:t>
          </a:r>
          <a:endParaRPr lang="zh-TW" altLang="en-US" sz="2800" kern="1200" dirty="0">
            <a:latin typeface="微軟正黑體" panose="020B0604030504040204" pitchFamily="34" charset="-120"/>
            <a:ea typeface="微軟正黑體" panose="020B0604030504040204" pitchFamily="34" charset="-120"/>
          </a:endParaRPr>
        </a:p>
      </dsp:txBody>
      <dsp:txXfrm>
        <a:off x="3313787" y="1098"/>
        <a:ext cx="2098412" cy="1259047"/>
      </dsp:txXfrm>
    </dsp:sp>
    <dsp:sp modelId="{3BD78161-71BC-40C6-8CE5-40EBF002DFA8}">
      <dsp:nvSpPr>
        <dsp:cNvPr id="0" name=""/>
        <dsp:cNvSpPr/>
      </dsp:nvSpPr>
      <dsp:spPr>
        <a:xfrm>
          <a:off x="5622041" y="1098"/>
          <a:ext cx="2098412" cy="1259047"/>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微軟正黑體" panose="020B0604030504040204" pitchFamily="34" charset="-120"/>
              <a:ea typeface="微軟正黑體" panose="020B0604030504040204" pitchFamily="34" charset="-120"/>
            </a:rPr>
            <a:t>資訊接近使用的機會</a:t>
          </a:r>
          <a:endParaRPr lang="zh-TW" altLang="en-US" sz="2800" kern="1200" dirty="0">
            <a:latin typeface="微軟正黑體" panose="020B0604030504040204" pitchFamily="34" charset="-120"/>
            <a:ea typeface="微軟正黑體" panose="020B0604030504040204" pitchFamily="34" charset="-120"/>
          </a:endParaRPr>
        </a:p>
      </dsp:txBody>
      <dsp:txXfrm>
        <a:off x="5622041" y="1098"/>
        <a:ext cx="2098412" cy="1259047"/>
      </dsp:txXfrm>
    </dsp:sp>
    <dsp:sp modelId="{C3465C5B-BCB7-4F90-8718-624F896FABF4}">
      <dsp:nvSpPr>
        <dsp:cNvPr id="0" name=""/>
        <dsp:cNvSpPr/>
      </dsp:nvSpPr>
      <dsp:spPr>
        <a:xfrm>
          <a:off x="2159660" y="1469987"/>
          <a:ext cx="2098412" cy="1259047"/>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微軟正黑體" panose="020B0604030504040204" pitchFamily="34" charset="-120"/>
              <a:ea typeface="微軟正黑體" panose="020B0604030504040204" pitchFamily="34" charset="-120"/>
            </a:rPr>
            <a:t>資訊教育品質的不一</a:t>
          </a:r>
          <a:endParaRPr lang="zh-TW" altLang="en-US" sz="2800" kern="1200" dirty="0">
            <a:latin typeface="微軟正黑體" panose="020B0604030504040204" pitchFamily="34" charset="-120"/>
            <a:ea typeface="微軟正黑體" panose="020B0604030504040204" pitchFamily="34" charset="-120"/>
          </a:endParaRPr>
        </a:p>
      </dsp:txBody>
      <dsp:txXfrm>
        <a:off x="2159660" y="1469987"/>
        <a:ext cx="2098412" cy="1259047"/>
      </dsp:txXfrm>
    </dsp:sp>
    <dsp:sp modelId="{9314FF13-1721-4893-A303-45C7397D2C51}">
      <dsp:nvSpPr>
        <dsp:cNvPr id="0" name=""/>
        <dsp:cNvSpPr/>
      </dsp:nvSpPr>
      <dsp:spPr>
        <a:xfrm>
          <a:off x="4467914" y="1469987"/>
          <a:ext cx="2098412" cy="1259047"/>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微軟正黑體" panose="020B0604030504040204" pitchFamily="34" charset="-120"/>
              <a:ea typeface="微軟正黑體" panose="020B0604030504040204" pitchFamily="34" charset="-120"/>
            </a:rPr>
            <a:t>資訊社會型態的不同</a:t>
          </a:r>
          <a:endParaRPr lang="zh-TW" altLang="en-US" sz="2800" kern="1200" dirty="0">
            <a:latin typeface="微軟正黑體" panose="020B0604030504040204" pitchFamily="34" charset="-120"/>
            <a:ea typeface="微軟正黑體" panose="020B0604030504040204" pitchFamily="34" charset="-120"/>
          </a:endParaRPr>
        </a:p>
      </dsp:txBody>
      <dsp:txXfrm>
        <a:off x="4467914" y="1469987"/>
        <a:ext cx="2098412" cy="125904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C77716-379D-4CED-9AB6-D6103AEE5AB6}">
      <dsp:nvSpPr>
        <dsp:cNvPr id="0" name=""/>
        <dsp:cNvSpPr/>
      </dsp:nvSpPr>
      <dsp:spPr>
        <a:xfrm>
          <a:off x="0" y="654388"/>
          <a:ext cx="8137599" cy="3528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C61C0F-196B-49E2-BA6F-1BDBF02E88E6}">
      <dsp:nvSpPr>
        <dsp:cNvPr id="0" name=""/>
        <dsp:cNvSpPr/>
      </dsp:nvSpPr>
      <dsp:spPr>
        <a:xfrm>
          <a:off x="216024" y="197140"/>
          <a:ext cx="7730702" cy="73896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307" tIns="0" rIns="215307" bIns="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微軟正黑體" panose="020B0604030504040204" pitchFamily="34" charset="-120"/>
              <a:ea typeface="微軟正黑體" panose="020B0604030504040204" pitchFamily="34" charset="-120"/>
            </a:rPr>
            <a:t>1.</a:t>
          </a:r>
          <a:r>
            <a:rPr lang="zh-TW" altLang="en-US" sz="2400" b="1" kern="1200" dirty="0" smtClean="0">
              <a:latin typeface="微軟正黑體" panose="020B0604030504040204" pitchFamily="34" charset="-120"/>
              <a:ea typeface="微軟正黑體" panose="020B0604030504040204" pitchFamily="34" charset="-120"/>
            </a:rPr>
            <a:t>設置</a:t>
          </a:r>
          <a:r>
            <a:rPr lang="zh-TW" altLang="zh-TW" sz="2400" b="1" kern="1200" dirty="0" smtClean="0">
              <a:solidFill>
                <a:srgbClr val="0070C0"/>
              </a:solidFill>
              <a:latin typeface="微軟正黑體" panose="020B0604030504040204" pitchFamily="34" charset="-120"/>
              <a:ea typeface="微軟正黑體" panose="020B0604030504040204" pitchFamily="34" charset="-120"/>
            </a:rPr>
            <a:t>數位機會中心</a:t>
          </a:r>
          <a:r>
            <a:rPr lang="zh-TW" altLang="zh-TW" sz="2400" b="1" kern="1200" dirty="0" smtClean="0">
              <a:latin typeface="微軟正黑體" panose="020B0604030504040204" pitchFamily="34" charset="-120"/>
              <a:ea typeface="微軟正黑體" panose="020B0604030504040204" pitchFamily="34" charset="-120"/>
            </a:rPr>
            <a:t>提升偏鄉民眾資訊</a:t>
          </a:r>
          <a:r>
            <a:rPr lang="zh-TW" altLang="en-US" sz="2400" b="1" kern="1200" dirty="0" smtClean="0">
              <a:latin typeface="微軟正黑體" panose="020B0604030504040204" pitchFamily="34" charset="-120"/>
              <a:ea typeface="微軟正黑體" panose="020B0604030504040204" pitchFamily="34" charset="-120"/>
            </a:rPr>
            <a:t>應用及</a:t>
          </a:r>
          <a:r>
            <a:rPr lang="zh-TW" altLang="zh-TW" sz="2400" b="1" kern="1200" dirty="0" smtClean="0">
              <a:latin typeface="微軟正黑體" panose="020B0604030504040204" pitchFamily="34" charset="-120"/>
              <a:ea typeface="微軟正黑體" panose="020B0604030504040204" pitchFamily="34" charset="-120"/>
            </a:rPr>
            <a:t>素養</a:t>
          </a:r>
          <a:endParaRPr lang="zh-TW" altLang="en-US" sz="2400" b="1" kern="1200" dirty="0">
            <a:latin typeface="微軟正黑體" panose="020B0604030504040204" pitchFamily="34" charset="-120"/>
            <a:ea typeface="微軟正黑體" panose="020B0604030504040204" pitchFamily="34" charset="-120"/>
          </a:endParaRPr>
        </a:p>
      </dsp:txBody>
      <dsp:txXfrm>
        <a:off x="216024" y="197140"/>
        <a:ext cx="7730702" cy="738965"/>
      </dsp:txXfrm>
    </dsp:sp>
    <dsp:sp modelId="{19DDC3A4-7A2B-41DE-BC9A-86EFEF7FAEE9}">
      <dsp:nvSpPr>
        <dsp:cNvPr id="0" name=""/>
        <dsp:cNvSpPr/>
      </dsp:nvSpPr>
      <dsp:spPr>
        <a:xfrm>
          <a:off x="0" y="1587825"/>
          <a:ext cx="8137599" cy="3528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DA9EAA-6200-400D-B46D-9FD4CF63C02A}">
      <dsp:nvSpPr>
        <dsp:cNvPr id="0" name=""/>
        <dsp:cNvSpPr/>
      </dsp:nvSpPr>
      <dsp:spPr>
        <a:xfrm>
          <a:off x="216024" y="1160531"/>
          <a:ext cx="7748989" cy="71167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307" tIns="0" rIns="215307" bIns="0" numCol="1" spcCol="1270" anchor="ctr" anchorCtr="0">
          <a:noAutofit/>
        </a:bodyPr>
        <a:lstStyle/>
        <a:p>
          <a:pPr lvl="0" algn="l" defTabSz="1066800">
            <a:lnSpc>
              <a:spcPct val="90000"/>
            </a:lnSpc>
            <a:spcBef>
              <a:spcPct val="0"/>
            </a:spcBef>
            <a:spcAft>
              <a:spcPts val="42"/>
            </a:spcAft>
          </a:pPr>
          <a:r>
            <a:rPr lang="en-US" altLang="zh-TW" sz="2400" b="1" kern="1200" dirty="0" smtClean="0">
              <a:latin typeface="微軟正黑體" panose="020B0604030504040204" pitchFamily="34" charset="-120"/>
              <a:ea typeface="微軟正黑體" panose="020B0604030504040204" pitchFamily="34" charset="-120"/>
            </a:rPr>
            <a:t>2.</a:t>
          </a:r>
          <a:r>
            <a:rPr lang="zh-TW" altLang="en-US" sz="2400" b="1" kern="1200" dirty="0" smtClean="0">
              <a:latin typeface="微軟正黑體" panose="020B0604030504040204" pitchFamily="34" charset="-120"/>
              <a:ea typeface="微軟正黑體" panose="020B0604030504040204" pitchFamily="34" charset="-120"/>
            </a:rPr>
            <a:t>招募</a:t>
          </a:r>
          <a:r>
            <a:rPr lang="zh-TW" altLang="en-US" sz="2400" b="1" kern="1200" dirty="0" smtClean="0">
              <a:solidFill>
                <a:schemeClr val="accent6"/>
              </a:solidFill>
              <a:latin typeface="微軟正黑體" panose="020B0604030504040204" pitchFamily="34" charset="-120"/>
              <a:ea typeface="微軟正黑體" panose="020B0604030504040204" pitchFamily="34" charset="-120"/>
            </a:rPr>
            <a:t>資訊志工</a:t>
          </a:r>
          <a:r>
            <a:rPr lang="zh-TW" altLang="en-US" sz="2400" b="1" kern="1200" dirty="0" smtClean="0">
              <a:latin typeface="微軟正黑體" panose="020B0604030504040204" pitchFamily="34" charset="-120"/>
              <a:ea typeface="微軟正黑體" panose="020B0604030504040204" pitchFamily="34" charset="-120"/>
            </a:rPr>
            <a:t>協助偏鄉特色數位化發展與行銷</a:t>
          </a:r>
          <a:endParaRPr lang="zh-TW" altLang="en-US" sz="2400" b="1" kern="1200" dirty="0">
            <a:latin typeface="微軟正黑體" panose="020B0604030504040204" pitchFamily="34" charset="-120"/>
            <a:ea typeface="微軟正黑體" panose="020B0604030504040204" pitchFamily="34" charset="-120"/>
          </a:endParaRPr>
        </a:p>
      </dsp:txBody>
      <dsp:txXfrm>
        <a:off x="216024" y="1160531"/>
        <a:ext cx="7748989" cy="711676"/>
      </dsp:txXfrm>
    </dsp:sp>
    <dsp:sp modelId="{B22C02D1-D753-44F7-B946-8C863EEAEB49}">
      <dsp:nvSpPr>
        <dsp:cNvPr id="0" name=""/>
        <dsp:cNvSpPr/>
      </dsp:nvSpPr>
      <dsp:spPr>
        <a:xfrm>
          <a:off x="0" y="2586051"/>
          <a:ext cx="8137599" cy="3528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21F480-820C-4E4D-B43D-3D54E90CF8A8}">
      <dsp:nvSpPr>
        <dsp:cNvPr id="0" name=""/>
        <dsp:cNvSpPr/>
      </dsp:nvSpPr>
      <dsp:spPr>
        <a:xfrm>
          <a:off x="247055" y="2031847"/>
          <a:ext cx="7745833" cy="77646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307" tIns="0" rIns="215307" bIns="0" numCol="1" spcCol="1270" anchor="ctr" anchorCtr="0">
          <a:noAutofit/>
        </a:bodyPr>
        <a:lstStyle/>
        <a:p>
          <a:pPr marL="0" marR="0" lvl="0" indent="0" algn="l" defTabSz="914400" eaLnBrk="1" fontAlgn="auto" latinLnBrk="0" hangingPunct="1">
            <a:lnSpc>
              <a:spcPct val="100000"/>
            </a:lnSpc>
            <a:spcBef>
              <a:spcPct val="0"/>
            </a:spcBef>
            <a:spcAft>
              <a:spcPts val="42"/>
            </a:spcAft>
            <a:buClrTx/>
            <a:buSzTx/>
            <a:buFontTx/>
            <a:buNone/>
            <a:tabLst/>
            <a:defRPr/>
          </a:pPr>
          <a:r>
            <a:rPr lang="en-US" altLang="zh-TW" sz="2400" b="1" kern="1200" dirty="0" smtClean="0">
              <a:latin typeface="微軟正黑體" panose="020B0604030504040204" pitchFamily="34" charset="-120"/>
              <a:ea typeface="微軟正黑體" panose="020B0604030504040204" pitchFamily="34" charset="-120"/>
            </a:rPr>
            <a:t>3.</a:t>
          </a:r>
          <a:r>
            <a:rPr lang="zh-TW" altLang="en-US" sz="2400" b="1" kern="1200" dirty="0" smtClean="0">
              <a:latin typeface="微軟正黑體" panose="020B0604030504040204" pitchFamily="34" charset="-120"/>
              <a:ea typeface="微軟正黑體" panose="020B0604030504040204" pitchFamily="34" charset="-120"/>
            </a:rPr>
            <a:t>執行</a:t>
          </a:r>
          <a:r>
            <a:rPr lang="zh-TW" altLang="en-US" sz="2400" b="1" kern="1200" dirty="0" smtClean="0">
              <a:solidFill>
                <a:srgbClr val="FF0000"/>
              </a:solidFill>
              <a:latin typeface="微軟正黑體" panose="020B0604030504040204" pitchFamily="34" charset="-120"/>
              <a:ea typeface="微軟正黑體" panose="020B0604030504040204" pitchFamily="34" charset="-120"/>
            </a:rPr>
            <a:t>數位學伴</a:t>
          </a:r>
          <a:r>
            <a:rPr lang="zh-TW" altLang="en-US" sz="2400" b="1" kern="1200" dirty="0" smtClean="0">
              <a:latin typeface="微軟正黑體" panose="020B0604030504040204" pitchFamily="34" charset="-120"/>
              <a:ea typeface="微軟正黑體" panose="020B0604030504040204" pitchFamily="34" charset="-120"/>
            </a:rPr>
            <a:t>提供偏鄉學童資訊教育與學習扶助</a:t>
          </a:r>
        </a:p>
      </dsp:txBody>
      <dsp:txXfrm>
        <a:off x="247055" y="2031847"/>
        <a:ext cx="7745833" cy="776466"/>
      </dsp:txXfrm>
    </dsp:sp>
    <dsp:sp modelId="{43852910-386C-401F-A8FD-E499FB4854D1}">
      <dsp:nvSpPr>
        <dsp:cNvPr id="0" name=""/>
        <dsp:cNvSpPr/>
      </dsp:nvSpPr>
      <dsp:spPr>
        <a:xfrm>
          <a:off x="0" y="3557584"/>
          <a:ext cx="8137599" cy="3528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C71789-20D0-4658-9F5B-8F0BD4166645}">
      <dsp:nvSpPr>
        <dsp:cNvPr id="0" name=""/>
        <dsp:cNvSpPr/>
      </dsp:nvSpPr>
      <dsp:spPr>
        <a:xfrm>
          <a:off x="244695" y="3066653"/>
          <a:ext cx="7748194" cy="74977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307" tIns="0" rIns="215307" bIns="0" numCol="1" spcCol="1270" anchor="ctr" anchorCtr="0">
          <a:noAutofit/>
        </a:bodyPr>
        <a:lstStyle/>
        <a:p>
          <a:pPr lvl="0" algn="l" defTabSz="1066800">
            <a:lnSpc>
              <a:spcPct val="90000"/>
            </a:lnSpc>
            <a:spcBef>
              <a:spcPct val="0"/>
            </a:spcBef>
            <a:spcAft>
              <a:spcPts val="42"/>
            </a:spcAft>
          </a:pPr>
          <a:r>
            <a:rPr lang="en-US" altLang="zh-TW" sz="2400" b="1" kern="1200" dirty="0" smtClean="0">
              <a:latin typeface="微軟正黑體" panose="020B0604030504040204" pitchFamily="34" charset="-120"/>
              <a:ea typeface="微軟正黑體" panose="020B0604030504040204" pitchFamily="34" charset="-120"/>
            </a:rPr>
            <a:t>4.  </a:t>
          </a:r>
          <a:r>
            <a:rPr lang="zh-TW" sz="2400" b="1" kern="1200" dirty="0" smtClean="0">
              <a:latin typeface="微軟正黑體" panose="020B0604030504040204" pitchFamily="34" charset="-120"/>
              <a:ea typeface="微軟正黑體" panose="020B0604030504040204" pitchFamily="34" charset="-120"/>
            </a:rPr>
            <a:t>邀請</a:t>
          </a:r>
          <a:r>
            <a:rPr lang="zh-TW" altLang="en-US" sz="2400" b="1" kern="1200" dirty="0" smtClean="0">
              <a:solidFill>
                <a:srgbClr val="7030A0"/>
              </a:solidFill>
              <a:latin typeface="微軟正黑體" panose="020B0604030504040204" pitchFamily="34" charset="-120"/>
              <a:ea typeface="微軟正黑體" panose="020B0604030504040204" pitchFamily="34" charset="-120"/>
            </a:rPr>
            <a:t>企業</a:t>
          </a:r>
          <a:r>
            <a:rPr lang="zh-TW" altLang="en-US" sz="2400" b="1" kern="1200" dirty="0" smtClean="0">
              <a:latin typeface="微軟正黑體" panose="020B0604030504040204" pitchFamily="34" charset="-120"/>
              <a:ea typeface="微軟正黑體" panose="020B0604030504040204" pitchFamily="34" charset="-120"/>
            </a:rPr>
            <a:t>及</a:t>
          </a:r>
          <a:r>
            <a:rPr lang="zh-TW" sz="2400" b="1" kern="1200" dirty="0" smtClean="0">
              <a:solidFill>
                <a:srgbClr val="7030A0"/>
              </a:solidFill>
              <a:latin typeface="微軟正黑體" panose="020B0604030504040204" pitchFamily="34" charset="-120"/>
              <a:ea typeface="微軟正黑體" panose="020B0604030504040204" pitchFamily="34" charset="-120"/>
            </a:rPr>
            <a:t>民間</a:t>
          </a:r>
          <a:r>
            <a:rPr lang="zh-TW" altLang="en-US" sz="2400" b="1" kern="1200" dirty="0" smtClean="0">
              <a:solidFill>
                <a:srgbClr val="7030A0"/>
              </a:solidFill>
              <a:latin typeface="微軟正黑體" panose="020B0604030504040204" pitchFamily="34" charset="-120"/>
              <a:ea typeface="微軟正黑體" panose="020B0604030504040204" pitchFamily="34" charset="-120"/>
            </a:rPr>
            <a:t>單位</a:t>
          </a:r>
          <a:r>
            <a:rPr lang="zh-TW" sz="2400" b="1" kern="1200" dirty="0" smtClean="0">
              <a:latin typeface="微軟正黑體" panose="020B0604030504040204" pitchFamily="34" charset="-120"/>
              <a:ea typeface="微軟正黑體" panose="020B0604030504040204" pitchFamily="34" charset="-120"/>
            </a:rPr>
            <a:t>參與</a:t>
          </a:r>
          <a:r>
            <a:rPr lang="zh-TW" altLang="en-US" sz="2400" b="1" kern="1200" dirty="0" smtClean="0">
              <a:latin typeface="微軟正黑體" panose="020B0604030504040204" pitchFamily="34" charset="-120"/>
              <a:ea typeface="微軟正黑體" panose="020B0604030504040204" pitchFamily="34" charset="-120"/>
            </a:rPr>
            <a:t>偏鄉</a:t>
          </a:r>
          <a:r>
            <a:rPr lang="zh-TW" sz="2400" b="1" kern="1200" dirty="0" smtClean="0">
              <a:latin typeface="微軟正黑體" panose="020B0604030504040204" pitchFamily="34" charset="-120"/>
              <a:ea typeface="微軟正黑體" panose="020B0604030504040204" pitchFamily="34" charset="-120"/>
            </a:rPr>
            <a:t>數位關懷</a:t>
          </a:r>
          <a:r>
            <a:rPr lang="zh-TW" altLang="en-US" sz="2400" b="1" kern="1200" dirty="0" smtClean="0">
              <a:latin typeface="微軟正黑體" panose="020B0604030504040204" pitchFamily="34" charset="-120"/>
              <a:ea typeface="微軟正黑體" panose="020B0604030504040204" pitchFamily="34" charset="-120"/>
            </a:rPr>
            <a:t>推動</a:t>
          </a:r>
          <a:r>
            <a:rPr lang="zh-TW" sz="2400" b="1" kern="1200" dirty="0" smtClean="0">
              <a:latin typeface="微軟正黑體" panose="020B0604030504040204" pitchFamily="34" charset="-120"/>
              <a:ea typeface="微軟正黑體" panose="020B0604030504040204" pitchFamily="34" charset="-120"/>
            </a:rPr>
            <a:t>工作</a:t>
          </a:r>
          <a:endParaRPr lang="zh-TW" altLang="en-US" sz="2400" b="1" kern="1200" dirty="0">
            <a:latin typeface="微軟正黑體" panose="020B0604030504040204" pitchFamily="34" charset="-120"/>
            <a:ea typeface="微軟正黑體" panose="020B0604030504040204" pitchFamily="34" charset="-120"/>
          </a:endParaRPr>
        </a:p>
      </dsp:txBody>
      <dsp:txXfrm>
        <a:off x="244695" y="3066653"/>
        <a:ext cx="7748194" cy="74977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01F790-1C8B-4C90-9AA2-3E69F6C08541}">
      <dsp:nvSpPr>
        <dsp:cNvPr id="0" name=""/>
        <dsp:cNvSpPr/>
      </dsp:nvSpPr>
      <dsp:spPr>
        <a:xfrm>
          <a:off x="0" y="274505"/>
          <a:ext cx="6095999" cy="886581"/>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40745" numCol="1" spcCol="1270" anchor="ctr" anchorCtr="0">
          <a:noAutofit/>
        </a:bodyPr>
        <a:lstStyle/>
        <a:p>
          <a:pPr lvl="0" algn="l" defTabSz="622300">
            <a:lnSpc>
              <a:spcPct val="90000"/>
            </a:lnSpc>
            <a:spcBef>
              <a:spcPct val="0"/>
            </a:spcBef>
            <a:spcAft>
              <a:spcPct val="35000"/>
            </a:spcAft>
          </a:pPr>
          <a:r>
            <a:rPr lang="zh-TW" altLang="en-US" sz="1400" b="1" kern="1200" dirty="0" smtClean="0">
              <a:latin typeface="微軟正黑體" panose="020B0604030504040204" pitchFamily="34" charset="-120"/>
              <a:ea typeface="微軟正黑體" panose="020B0604030504040204" pitchFamily="34" charset="-120"/>
            </a:rPr>
            <a:t>志工團隊投稿</a:t>
          </a:r>
          <a:endParaRPr lang="zh-TW" altLang="en-US" sz="1400" b="1" kern="1200" dirty="0">
            <a:latin typeface="微軟正黑體" panose="020B0604030504040204" pitchFamily="34" charset="-120"/>
            <a:ea typeface="微軟正黑體" panose="020B0604030504040204" pitchFamily="34" charset="-120"/>
          </a:endParaRPr>
        </a:p>
      </dsp:txBody>
      <dsp:txXfrm>
        <a:off x="0" y="274505"/>
        <a:ext cx="6095999" cy="886581"/>
      </dsp:txXfrm>
    </dsp:sp>
    <dsp:sp modelId="{6AA2E91E-5B77-458A-87CC-9889426780F0}">
      <dsp:nvSpPr>
        <dsp:cNvPr id="0" name=""/>
        <dsp:cNvSpPr/>
      </dsp:nvSpPr>
      <dsp:spPr>
        <a:xfrm>
          <a:off x="1126540" y="570170"/>
          <a:ext cx="4969459" cy="886581"/>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40745" numCol="1" spcCol="1270" anchor="ctr" anchorCtr="0">
          <a:noAutofit/>
        </a:bodyPr>
        <a:lstStyle/>
        <a:p>
          <a:pPr lvl="0" algn="l" defTabSz="622300">
            <a:lnSpc>
              <a:spcPct val="90000"/>
            </a:lnSpc>
            <a:spcBef>
              <a:spcPct val="0"/>
            </a:spcBef>
            <a:spcAft>
              <a:spcPct val="35000"/>
            </a:spcAft>
          </a:pPr>
          <a:r>
            <a:rPr lang="zh-TW" altLang="en-US" sz="1400" b="1" kern="1200" dirty="0" smtClean="0">
              <a:latin typeface="微軟正黑體" panose="020B0604030504040204" pitchFamily="34" charset="-120"/>
              <a:ea typeface="微軟正黑體" panose="020B0604030504040204" pitchFamily="34" charset="-120"/>
            </a:rPr>
            <a:t>邀請相關領域委員審件</a:t>
          </a:r>
          <a:endParaRPr lang="zh-TW" altLang="en-US" sz="1400" b="1" kern="1200" dirty="0">
            <a:latin typeface="微軟正黑體" panose="020B0604030504040204" pitchFamily="34" charset="-120"/>
            <a:ea typeface="微軟正黑體" panose="020B0604030504040204" pitchFamily="34" charset="-120"/>
          </a:endParaRPr>
        </a:p>
      </dsp:txBody>
      <dsp:txXfrm>
        <a:off x="1126540" y="570170"/>
        <a:ext cx="4969459" cy="886581"/>
      </dsp:txXfrm>
    </dsp:sp>
    <dsp:sp modelId="{E84F7147-28A5-459F-A887-57972FDEE862}">
      <dsp:nvSpPr>
        <dsp:cNvPr id="0" name=""/>
        <dsp:cNvSpPr/>
      </dsp:nvSpPr>
      <dsp:spPr>
        <a:xfrm>
          <a:off x="2253081" y="865836"/>
          <a:ext cx="3842918" cy="886581"/>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40745" numCol="1" spcCol="1270" anchor="ctr" anchorCtr="0">
          <a:noAutofit/>
        </a:bodyPr>
        <a:lstStyle/>
        <a:p>
          <a:pPr lvl="0" algn="l" defTabSz="622300">
            <a:lnSpc>
              <a:spcPct val="90000"/>
            </a:lnSpc>
            <a:spcBef>
              <a:spcPct val="0"/>
            </a:spcBef>
            <a:spcAft>
              <a:spcPct val="35000"/>
            </a:spcAft>
          </a:pPr>
          <a:r>
            <a:rPr lang="zh-TW" altLang="en-US" sz="1400" b="1" kern="1200" dirty="0" smtClean="0">
              <a:latin typeface="微軟正黑體" panose="020B0604030504040204" pitchFamily="34" charset="-120"/>
              <a:ea typeface="微軟正黑體" panose="020B0604030504040204" pitchFamily="34" charset="-120"/>
            </a:rPr>
            <a:t>網站票選</a:t>
          </a:r>
          <a:endParaRPr lang="zh-TW" altLang="en-US" sz="1400" b="1" kern="1200" dirty="0">
            <a:latin typeface="微軟正黑體" panose="020B0604030504040204" pitchFamily="34" charset="-120"/>
            <a:ea typeface="微軟正黑體" panose="020B0604030504040204" pitchFamily="34" charset="-120"/>
          </a:endParaRPr>
        </a:p>
      </dsp:txBody>
      <dsp:txXfrm>
        <a:off x="2253081" y="865836"/>
        <a:ext cx="3842918" cy="886581"/>
      </dsp:txXfrm>
    </dsp:sp>
    <dsp:sp modelId="{190F326F-1495-49F4-ABEC-015244DCDCEB}">
      <dsp:nvSpPr>
        <dsp:cNvPr id="0" name=""/>
        <dsp:cNvSpPr/>
      </dsp:nvSpPr>
      <dsp:spPr>
        <a:xfrm>
          <a:off x="3380232" y="1161294"/>
          <a:ext cx="2715767" cy="886581"/>
        </a:xfrm>
        <a:prstGeom prst="rightArrow">
          <a:avLst>
            <a:gd name="adj1" fmla="val 50000"/>
            <a:gd name="adj2"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40745" numCol="1" spcCol="1270" anchor="ctr" anchorCtr="0">
          <a:noAutofit/>
        </a:bodyPr>
        <a:lstStyle/>
        <a:p>
          <a:pPr lvl="0" algn="l" defTabSz="622300">
            <a:lnSpc>
              <a:spcPct val="90000"/>
            </a:lnSpc>
            <a:spcBef>
              <a:spcPct val="0"/>
            </a:spcBef>
            <a:spcAft>
              <a:spcPct val="35000"/>
            </a:spcAft>
          </a:pPr>
          <a:r>
            <a:rPr lang="zh-TW" altLang="en-US" sz="1400" b="1" kern="1200" dirty="0" smtClean="0">
              <a:latin typeface="微軟正黑體" panose="020B0604030504040204" pitchFamily="34" charset="-120"/>
              <a:ea typeface="微軟正黑體" panose="020B0604030504040204" pitchFamily="34" charset="-120"/>
            </a:rPr>
            <a:t>教育部送簽</a:t>
          </a:r>
          <a:endParaRPr lang="zh-TW" altLang="en-US" sz="1400" b="1" kern="1200" dirty="0">
            <a:latin typeface="微軟正黑體" panose="020B0604030504040204" pitchFamily="34" charset="-120"/>
            <a:ea typeface="微軟正黑體" panose="020B0604030504040204" pitchFamily="34" charset="-120"/>
          </a:endParaRPr>
        </a:p>
      </dsp:txBody>
      <dsp:txXfrm>
        <a:off x="3380232" y="1161294"/>
        <a:ext cx="2715767" cy="886581"/>
      </dsp:txXfrm>
    </dsp:sp>
    <dsp:sp modelId="{6BE5EC26-F71D-4E5A-9558-3F6D1ECD5ED5}">
      <dsp:nvSpPr>
        <dsp:cNvPr id="0" name=""/>
        <dsp:cNvSpPr/>
      </dsp:nvSpPr>
      <dsp:spPr>
        <a:xfrm>
          <a:off x="4506772" y="1456959"/>
          <a:ext cx="1589227" cy="886581"/>
        </a:xfrm>
        <a:prstGeom prst="rightArrow">
          <a:avLst>
            <a:gd name="adj1" fmla="val 50000"/>
            <a:gd name="adj2" fmla="val 5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40745" numCol="1" spcCol="1270" anchor="ctr" anchorCtr="0">
          <a:noAutofit/>
        </a:bodyPr>
        <a:lstStyle/>
        <a:p>
          <a:pPr lvl="0" algn="l" defTabSz="622300">
            <a:lnSpc>
              <a:spcPct val="90000"/>
            </a:lnSpc>
            <a:spcBef>
              <a:spcPct val="0"/>
            </a:spcBef>
            <a:spcAft>
              <a:spcPct val="35000"/>
            </a:spcAft>
          </a:pPr>
          <a:r>
            <a:rPr lang="zh-TW" altLang="en-US" sz="1400" b="1" kern="1200" dirty="0" smtClean="0">
              <a:latin typeface="微軟正黑體" panose="020B0604030504040204" pitchFamily="34" charset="-120"/>
              <a:ea typeface="微軟正黑體" panose="020B0604030504040204" pitchFamily="34" charset="-120"/>
            </a:rPr>
            <a:t>公告成績</a:t>
          </a:r>
          <a:endParaRPr lang="zh-TW" altLang="en-US" sz="1400" b="1" kern="1200" dirty="0">
            <a:latin typeface="微軟正黑體" panose="020B0604030504040204" pitchFamily="34" charset="-120"/>
            <a:ea typeface="微軟正黑體" panose="020B0604030504040204" pitchFamily="34" charset="-120"/>
          </a:endParaRPr>
        </a:p>
      </dsp:txBody>
      <dsp:txXfrm>
        <a:off x="4506772" y="1456959"/>
        <a:ext cx="1589227" cy="88658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9F34BE-CE56-481B-AFB7-DEA282965B1F}">
      <dsp:nvSpPr>
        <dsp:cNvPr id="0" name=""/>
        <dsp:cNvSpPr/>
      </dsp:nvSpPr>
      <dsp:spPr>
        <a:xfrm>
          <a:off x="1928337" y="-35990"/>
          <a:ext cx="4153352" cy="4217608"/>
        </a:xfrm>
        <a:prstGeom prst="pie">
          <a:avLst>
            <a:gd name="adj1" fmla="val 16200000"/>
            <a:gd name="adj2" fmla="val 180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anose="020B0604030504040204" pitchFamily="34" charset="-120"/>
              <a:ea typeface="微軟正黑體" panose="020B0604030504040204" pitchFamily="34" charset="-120"/>
            </a:rPr>
            <a:t>資訊志工督導的重要性</a:t>
          </a:r>
          <a:endParaRPr lang="zh-TW" altLang="en-US" sz="2400" b="1" kern="1200" dirty="0">
            <a:latin typeface="微軟正黑體" panose="020B0604030504040204" pitchFamily="34" charset="-120"/>
            <a:ea typeface="微軟正黑體" panose="020B0604030504040204" pitchFamily="34" charset="-120"/>
          </a:endParaRPr>
        </a:p>
      </dsp:txBody>
      <dsp:txXfrm>
        <a:off x="4186475" y="742258"/>
        <a:ext cx="1409173" cy="1405869"/>
      </dsp:txXfrm>
    </dsp:sp>
    <dsp:sp modelId="{979369A1-E22F-4181-95A8-CE190075BAFE}">
      <dsp:nvSpPr>
        <dsp:cNvPr id="0" name=""/>
        <dsp:cNvSpPr/>
      </dsp:nvSpPr>
      <dsp:spPr>
        <a:xfrm>
          <a:off x="1881330" y="32472"/>
          <a:ext cx="4247314" cy="4066197"/>
        </a:xfrm>
        <a:prstGeom prst="pie">
          <a:avLst>
            <a:gd name="adj1" fmla="val 1800000"/>
            <a:gd name="adj2" fmla="val 9000000"/>
          </a:avLst>
        </a:prstGeom>
        <a:solidFill>
          <a:schemeClr val="accent5">
            <a:hueOff val="-4966938"/>
            <a:satOff val="19906"/>
            <a:lumOff val="431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ts val="42"/>
            </a:spcAft>
          </a:pPr>
          <a:r>
            <a:rPr lang="zh-TW" altLang="en-US" sz="2400" kern="1200" dirty="0" smtClean="0">
              <a:latin typeface="微軟正黑體" panose="020B0604030504040204" pitchFamily="34" charset="-120"/>
              <a:ea typeface="微軟正黑體" panose="020B0604030504040204" pitchFamily="34" charset="-120"/>
            </a:rPr>
            <a:t>增加資訊志工線上服務認證</a:t>
          </a:r>
          <a:endParaRPr lang="zh-TW" altLang="en-US" sz="2400" b="1" kern="1200" dirty="0">
            <a:latin typeface="微軟正黑體" panose="020B0604030504040204" pitchFamily="34" charset="-120"/>
            <a:ea typeface="微軟正黑體" panose="020B0604030504040204" pitchFamily="34" charset="-120"/>
          </a:endParaRPr>
        </a:p>
      </dsp:txBody>
      <dsp:txXfrm>
        <a:off x="3044285" y="2598049"/>
        <a:ext cx="1921404" cy="1258585"/>
      </dsp:txXfrm>
    </dsp:sp>
    <dsp:sp modelId="{56D7E190-808A-431C-9386-F77F1EC4D506}">
      <dsp:nvSpPr>
        <dsp:cNvPr id="0" name=""/>
        <dsp:cNvSpPr/>
      </dsp:nvSpPr>
      <dsp:spPr>
        <a:xfrm>
          <a:off x="1905786" y="-45350"/>
          <a:ext cx="4198402" cy="4221842"/>
        </a:xfrm>
        <a:prstGeom prst="pie">
          <a:avLst>
            <a:gd name="adj1" fmla="val 9000000"/>
            <a:gd name="adj2" fmla="val 16200000"/>
          </a:avLst>
        </a:prstGeom>
        <a:solidFill>
          <a:schemeClr val="accent5">
            <a:hueOff val="-9933876"/>
            <a:satOff val="39811"/>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eaLnBrk="1" fontAlgn="auto" latinLnBrk="0" hangingPunct="1">
            <a:lnSpc>
              <a:spcPct val="100000"/>
            </a:lnSpc>
            <a:spcBef>
              <a:spcPct val="0"/>
            </a:spcBef>
            <a:spcAft>
              <a:spcPts val="42"/>
            </a:spcAft>
            <a:buClrTx/>
            <a:buSzTx/>
            <a:buFontTx/>
            <a:buNone/>
            <a:tabLst/>
            <a:defRPr/>
          </a:pPr>
          <a:r>
            <a:rPr lang="zh-TW" altLang="en-US" sz="2400" kern="1200" dirty="0" smtClean="0">
              <a:latin typeface="微軟正黑體" panose="020B0604030504040204" pitchFamily="34" charset="-120"/>
              <a:ea typeface="微軟正黑體" panose="020B0604030504040204" pitchFamily="34" charset="-120"/>
            </a:rPr>
            <a:t>資訊志工角色扮演的提升</a:t>
          </a:r>
          <a:endParaRPr lang="zh-TW" altLang="en-US" sz="2400" b="1" kern="1200" dirty="0" smtClean="0">
            <a:latin typeface="微軟正黑體" panose="020B0604030504040204" pitchFamily="34" charset="-120"/>
            <a:ea typeface="微軟正黑體" panose="020B0604030504040204" pitchFamily="34" charset="-120"/>
          </a:endParaRPr>
        </a:p>
      </dsp:txBody>
      <dsp:txXfrm>
        <a:off x="2355615" y="783940"/>
        <a:ext cx="1424458" cy="14072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標籤清單"/>
  <dgm:desc val="用來顯示非連續或分成群組的資訊方塊。適合用在少量階層 1 文字的情況。第一個階層 2 文字會顯示在階層 1 文字旁邊，而其餘的階層 2 文字會出現在階層 1 文字下方。"/>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0427F5-EC18-4D89-8178-61FEDCCB0318}" type="datetimeFigureOut">
              <a:rPr lang="zh-TW" altLang="en-US" smtClean="0"/>
              <a:pPr/>
              <a:t>2016/5/17</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59D5FD-C9A6-4D25-80B1-44B0F53C0059}" type="slidenum">
              <a:rPr lang="zh-TW" altLang="en-US" smtClean="0"/>
              <a:pPr/>
              <a:t>‹#›</a:t>
            </a:fld>
            <a:endParaRPr lang="zh-TW" altLang="en-US"/>
          </a:p>
        </p:txBody>
      </p:sp>
    </p:spTree>
    <p:extLst>
      <p:ext uri="{BB962C8B-B14F-4D97-AF65-F5344CB8AC3E}">
        <p14:creationId xmlns="" xmlns:p14="http://schemas.microsoft.com/office/powerpoint/2010/main" val="42648754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95691-C022-4ADE-99AB-96AB985CB169}" type="datetimeFigureOut">
              <a:rPr lang="zh-TW" altLang="en-US" smtClean="0"/>
              <a:pPr/>
              <a:t>2016/5/17</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A748B-D0D8-4707-A031-9DFA8E8D0FA0}" type="slidenum">
              <a:rPr lang="zh-TW" altLang="en-US" smtClean="0"/>
              <a:pPr/>
              <a:t>‹#›</a:t>
            </a:fld>
            <a:endParaRPr lang="zh-TW" altLang="en-US"/>
          </a:p>
        </p:txBody>
      </p:sp>
    </p:spTree>
    <p:extLst>
      <p:ext uri="{BB962C8B-B14F-4D97-AF65-F5344CB8AC3E}">
        <p14:creationId xmlns="" xmlns:p14="http://schemas.microsoft.com/office/powerpoint/2010/main" val="14087756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89A748B-D0D8-4707-A031-9DFA8E8D0FA0}" type="slidenum">
              <a:rPr lang="zh-TW" altLang="en-US" smtClean="0"/>
              <a:pPr/>
              <a:t>1</a:t>
            </a:fld>
            <a:endParaRPr lang="zh-TW" altLang="en-US"/>
          </a:p>
        </p:txBody>
      </p:sp>
    </p:spTree>
    <p:extLst>
      <p:ext uri="{BB962C8B-B14F-4D97-AF65-F5344CB8AC3E}">
        <p14:creationId xmlns="" xmlns:p14="http://schemas.microsoft.com/office/powerpoint/2010/main" val="2787750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89A748B-D0D8-4707-A031-9DFA8E8D0FA0}" type="slidenum">
              <a:rPr lang="zh-TW" altLang="en-US" smtClean="0"/>
              <a:pPr/>
              <a:t>2</a:t>
            </a:fld>
            <a:endParaRPr lang="zh-TW" altLang="en-US"/>
          </a:p>
        </p:txBody>
      </p:sp>
    </p:spTree>
    <p:extLst>
      <p:ext uri="{BB962C8B-B14F-4D97-AF65-F5344CB8AC3E}">
        <p14:creationId xmlns="" xmlns:p14="http://schemas.microsoft.com/office/powerpoint/2010/main" val="2520918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a:r>
              <a:rPr lang="zh-TW" altLang="en-US" dirty="0" smtClean="0"/>
              <a:t>培養志工經營管理、資訊應用推廣能力，並培養學生服務及社區關懷之情懷。</a:t>
            </a:r>
          </a:p>
          <a:p>
            <a:pPr algn="just"/>
            <a:r>
              <a:rPr lang="zh-TW" altLang="en-US" dirty="0" smtClean="0"/>
              <a:t>結合大專校院、高中職與民間團體資源，縮減偏遠鄉鎮數位落差、提升民眾資訊科技素養、推動資訊融入教學及加強偏遠鎮地方特色數位化發展與行銷。</a:t>
            </a:r>
            <a:endParaRPr lang="en-US" altLang="zh-TW" dirty="0" smtClean="0"/>
          </a:p>
        </p:txBody>
      </p:sp>
      <p:sp>
        <p:nvSpPr>
          <p:cNvPr id="4" name="投影片編號版面配置區 3"/>
          <p:cNvSpPr>
            <a:spLocks noGrp="1"/>
          </p:cNvSpPr>
          <p:nvPr>
            <p:ph type="sldNum" sz="quarter" idx="10"/>
          </p:nvPr>
        </p:nvSpPr>
        <p:spPr/>
        <p:txBody>
          <a:bodyPr/>
          <a:lstStyle/>
          <a:p>
            <a:fld id="{889A748B-D0D8-4707-A031-9DFA8E8D0FA0}" type="slidenum">
              <a:rPr lang="zh-TW" altLang="en-US" smtClean="0"/>
              <a:pPr/>
              <a:t>8</a:t>
            </a:fld>
            <a:endParaRPr lang="zh-TW" altLang="en-US"/>
          </a:p>
        </p:txBody>
      </p:sp>
    </p:spTree>
    <p:extLst>
      <p:ext uri="{BB962C8B-B14F-4D97-AF65-F5344CB8AC3E}">
        <p14:creationId xmlns="" xmlns:p14="http://schemas.microsoft.com/office/powerpoint/2010/main" val="2535097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89A748B-D0D8-4707-A031-9DFA8E8D0FA0}" type="slidenum">
              <a:rPr lang="zh-TW" altLang="en-US" smtClean="0"/>
              <a:pPr/>
              <a:t>32</a:t>
            </a:fld>
            <a:endParaRPr lang="zh-TW" altLang="en-US"/>
          </a:p>
        </p:txBody>
      </p:sp>
    </p:spTree>
    <p:extLst>
      <p:ext uri="{BB962C8B-B14F-4D97-AF65-F5344CB8AC3E}">
        <p14:creationId xmlns="" xmlns:p14="http://schemas.microsoft.com/office/powerpoint/2010/main" val="628064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89A748B-D0D8-4707-A031-9DFA8E8D0FA0}" type="slidenum">
              <a:rPr lang="zh-TW" altLang="en-US" smtClean="0"/>
              <a:pPr/>
              <a:t>34</a:t>
            </a:fld>
            <a:endParaRPr lang="zh-TW" altLang="en-US"/>
          </a:p>
        </p:txBody>
      </p:sp>
    </p:spTree>
    <p:extLst>
      <p:ext uri="{BB962C8B-B14F-4D97-AF65-F5344CB8AC3E}">
        <p14:creationId xmlns="" xmlns:p14="http://schemas.microsoft.com/office/powerpoint/2010/main" val="3735043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這些資料全記錄在山上社區報</a:t>
            </a:r>
            <a:endParaRPr lang="en-US" altLang="zh-TW" dirty="0" smtClean="0"/>
          </a:p>
          <a:p>
            <a:r>
              <a:rPr lang="zh-TW" altLang="en-US" dirty="0" smtClean="0"/>
              <a:t>山上社區麻油製作：</a:t>
            </a:r>
            <a:r>
              <a:rPr lang="en-US" altLang="zh-TW" dirty="0" smtClean="0"/>
              <a:t>https://www.youtube.com/watch?v=DWs0rEhYarU</a:t>
            </a:r>
          </a:p>
          <a:p>
            <a:r>
              <a:rPr lang="zh-TW" altLang="en-US" dirty="0" smtClean="0"/>
              <a:t>黑糖紀錄片：</a:t>
            </a:r>
            <a:r>
              <a:rPr lang="en-US" altLang="zh-TW" dirty="0" smtClean="0"/>
              <a:t>https://www.youtube.com/watch?v=uraFazeDAnc</a:t>
            </a:r>
          </a:p>
          <a:p>
            <a:endParaRPr lang="zh-TW" altLang="en-US" dirty="0"/>
          </a:p>
        </p:txBody>
      </p:sp>
      <p:sp>
        <p:nvSpPr>
          <p:cNvPr id="4" name="投影片編號版面配置區 3"/>
          <p:cNvSpPr>
            <a:spLocks noGrp="1"/>
          </p:cNvSpPr>
          <p:nvPr>
            <p:ph type="sldNum" sz="quarter" idx="10"/>
          </p:nvPr>
        </p:nvSpPr>
        <p:spPr/>
        <p:txBody>
          <a:bodyPr/>
          <a:lstStyle/>
          <a:p>
            <a:fld id="{889A748B-D0D8-4707-A031-9DFA8E8D0FA0}" type="slidenum">
              <a:rPr lang="zh-TW" altLang="en-US" smtClean="0"/>
              <a:pPr/>
              <a:t>37</a:t>
            </a:fld>
            <a:endParaRPr lang="zh-TW" altLang="en-US"/>
          </a:p>
        </p:txBody>
      </p:sp>
    </p:spTree>
    <p:extLst>
      <p:ext uri="{BB962C8B-B14F-4D97-AF65-F5344CB8AC3E}">
        <p14:creationId xmlns="" xmlns:p14="http://schemas.microsoft.com/office/powerpoint/2010/main" val="2217821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102</a:t>
            </a:r>
            <a:r>
              <a:rPr lang="zh-TW" altLang="en-US" sz="1200" b="0" i="0" kern="1200" dirty="0" smtClean="0">
                <a:solidFill>
                  <a:schemeClr val="tx1"/>
                </a:solidFill>
                <a:effectLst/>
                <a:latin typeface="+mn-lt"/>
                <a:ea typeface="+mn-ea"/>
                <a:cs typeface="+mn-cs"/>
              </a:rPr>
              <a:t>年新聞稿</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崑山科技大學張同學在老師以及學長姊介紹之下，發現三上</a:t>
            </a:r>
            <a:r>
              <a:rPr lang="en-US" altLang="zh-TW" sz="1200" b="0" i="0" kern="1200" dirty="0" smtClean="0">
                <a:solidFill>
                  <a:schemeClr val="tx1"/>
                </a:solidFill>
                <a:effectLst/>
                <a:latin typeface="+mn-lt"/>
                <a:ea typeface="+mn-ea"/>
                <a:cs typeface="+mn-cs"/>
              </a:rPr>
              <a:t>DOC</a:t>
            </a:r>
            <a:r>
              <a:rPr lang="zh-TW" altLang="en-US" sz="1200" b="0" i="0" kern="1200" dirty="0" smtClean="0">
                <a:solidFill>
                  <a:schemeClr val="tx1"/>
                </a:solidFill>
                <a:effectLst/>
                <a:latin typeface="+mn-lt"/>
                <a:ea typeface="+mn-ea"/>
                <a:cs typeface="+mn-cs"/>
              </a:rPr>
              <a:t>竟然藏著不少的文化內涵，還有鄉間故事，卻因為沒有人願意擔起記錄的工作，只能讓這些精采的鄉間軼事，隨著時間的流逝，在人們心中逐漸淡忘。</a:t>
            </a:r>
            <a:br>
              <a:rPr lang="zh-TW" altLang="en-US" sz="1200" b="0" i="0" kern="1200" dirty="0" smtClean="0">
                <a:solidFill>
                  <a:schemeClr val="tx1"/>
                </a:solidFill>
                <a:effectLst/>
                <a:latin typeface="+mn-lt"/>
                <a:ea typeface="+mn-ea"/>
                <a:cs typeface="+mn-cs"/>
              </a:rPr>
            </a:br>
            <a:r>
              <a:rPr lang="zh-TW" altLang="en-US" sz="1200" b="0" i="0" kern="1200" dirty="0" smtClean="0">
                <a:solidFill>
                  <a:schemeClr val="tx1"/>
                </a:solidFill>
                <a:effectLst/>
                <a:latin typeface="+mn-lt"/>
                <a:ea typeface="+mn-ea"/>
                <a:cs typeface="+mn-cs"/>
              </a:rPr>
              <a:t>所以我開始拿起相機、錄音機、筆還有筆記本，走訪山上，從山上的廟宇到工業區，從認識山上的故事到認識山上人，我用盡所學的字彙，想用文字紀錄下我在現場所感受、體會到的，我逐漸愛上這個純樸的地區，走在街頭，會有路旁居民看著你穿著黃色制服，就展開大大的笑容問你</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資訊志工齁</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，然後跟你分享在哪個里又有新鮮的事物，在哪個區塊的水果又大豐收，叫我們可以找時間去採訪，在他們眼裡我看見一個社區的盼望，盼望著這群穿著黃</a:t>
            </a:r>
            <a:r>
              <a:rPr lang="en-US" altLang="zh-TW" sz="1200" b="0" i="0" kern="1200" dirty="0" smtClean="0">
                <a:solidFill>
                  <a:schemeClr val="tx1"/>
                </a:solidFill>
                <a:effectLst/>
                <a:latin typeface="+mn-lt"/>
                <a:ea typeface="+mn-ea"/>
                <a:cs typeface="+mn-cs"/>
              </a:rPr>
              <a:t>T</a:t>
            </a:r>
            <a:r>
              <a:rPr lang="zh-TW" altLang="en-US" sz="1200" b="0" i="0" kern="1200" dirty="0" smtClean="0">
                <a:solidFill>
                  <a:schemeClr val="tx1"/>
                </a:solidFill>
                <a:effectLst/>
                <a:latin typeface="+mn-lt"/>
                <a:ea typeface="+mn-ea"/>
                <a:cs typeface="+mn-cs"/>
              </a:rPr>
              <a:t>的人可以為他們的地區注入一股新活力，也陪著他們共同記憶這個社區的美好。</a:t>
            </a:r>
            <a:endParaRPr lang="zh-TW" altLang="en-US" dirty="0"/>
          </a:p>
        </p:txBody>
      </p:sp>
      <p:sp>
        <p:nvSpPr>
          <p:cNvPr id="4" name="投影片編號版面配置區 3"/>
          <p:cNvSpPr>
            <a:spLocks noGrp="1"/>
          </p:cNvSpPr>
          <p:nvPr>
            <p:ph type="sldNum" sz="quarter" idx="10"/>
          </p:nvPr>
        </p:nvSpPr>
        <p:spPr/>
        <p:txBody>
          <a:bodyPr/>
          <a:lstStyle/>
          <a:p>
            <a:fld id="{889A748B-D0D8-4707-A031-9DFA8E8D0FA0}" type="slidenum">
              <a:rPr lang="zh-TW" altLang="en-US" smtClean="0"/>
              <a:pPr/>
              <a:t>41</a:t>
            </a:fld>
            <a:endParaRPr lang="zh-TW" altLang="en-US"/>
          </a:p>
        </p:txBody>
      </p:sp>
    </p:spTree>
    <p:extLst>
      <p:ext uri="{BB962C8B-B14F-4D97-AF65-F5344CB8AC3E}">
        <p14:creationId xmlns="" xmlns:p14="http://schemas.microsoft.com/office/powerpoint/2010/main" val="942197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548680"/>
            <a:ext cx="7772400" cy="1470025"/>
          </a:xfrm>
        </p:spPr>
        <p:txBody>
          <a:bodyPr/>
          <a:lstStyle>
            <a:lvl1pPr algn="ctr">
              <a:defRPr b="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5013176"/>
            <a:ext cx="6400800" cy="625624"/>
          </a:xfrm>
        </p:spPr>
        <p:txBody>
          <a:bodyPr/>
          <a:lstStyle>
            <a:lvl1pPr marL="0" indent="0" algn="ctr">
              <a:buNone/>
              <a:defRPr>
                <a:solidFill>
                  <a:srgbClr val="FFC000"/>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atin typeface="微軟正黑體" panose="020B0604030504040204" pitchFamily="34" charset="-120"/>
                <a:ea typeface="微軟正黑體" panose="020B0604030504040204" pitchFamily="34" charset="-120"/>
              </a:defRPr>
            </a:lvl1pPr>
          </a:lstStyle>
          <a:p>
            <a:fld id="{4D0CFCC3-B85F-44A0-903D-B2020538693A}" type="datetime1">
              <a:rPr lang="zh-TW" altLang="en-US" smtClean="0"/>
              <a:pPr/>
              <a:t>2016/5/17</a:t>
            </a:fld>
            <a:endParaRPr lang="zh-TW" altLang="en-US"/>
          </a:p>
        </p:txBody>
      </p:sp>
      <p:sp>
        <p:nvSpPr>
          <p:cNvPr id="5" name="頁尾版面配置區 4"/>
          <p:cNvSpPr>
            <a:spLocks noGrp="1"/>
          </p:cNvSpPr>
          <p:nvPr>
            <p:ph type="ftr" sz="quarter" idx="11"/>
          </p:nvPr>
        </p:nvSpPr>
        <p:spPr/>
        <p:txBody>
          <a:bodyPr/>
          <a:lstStyle>
            <a:lvl1pPr>
              <a:defRPr>
                <a:latin typeface="微軟正黑體" panose="020B0604030504040204" pitchFamily="34" charset="-120"/>
                <a:ea typeface="微軟正黑體" panose="020B0604030504040204" pitchFamily="34" charset="-120"/>
              </a:defRPr>
            </a:lvl1pPr>
          </a:lstStyle>
          <a:p>
            <a:endParaRPr lang="zh-TW" altLang="en-US"/>
          </a:p>
        </p:txBody>
      </p:sp>
      <p:sp>
        <p:nvSpPr>
          <p:cNvPr id="6" name="投影片編號版面配置區 5"/>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fld id="{BDBA9583-B702-457E-AF31-C129BF73600A}" type="slidenum">
              <a:rPr lang="zh-TW" altLang="en-US" smtClean="0"/>
              <a:pPr/>
              <a:t>‹#›</a:t>
            </a:fld>
            <a:endParaRPr lang="zh-TW" altLang="en-US" dirty="0"/>
          </a:p>
        </p:txBody>
      </p:sp>
      <p:pic>
        <p:nvPicPr>
          <p:cNvPr id="1026" name="Picture 2" descr="C:\Users\user\Desktop\簡報封面.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253182" cy="6903384"/>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3" descr="I:\營運中心計劃\102\圖稿\土撥鼠_01 - 複製.pn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6803700" y="4199972"/>
            <a:ext cx="2449482" cy="2449483"/>
          </a:xfrm>
          <a:prstGeom prst="rect">
            <a:avLst/>
          </a:prstGeom>
          <a:noFill/>
          <a:effectLst>
            <a:outerShdw blurRad="76200" dist="304800" dir="13500000" sy="23000" kx="1200000" algn="br" rotWithShape="0">
              <a:prstClr val="black">
                <a:alpha val="2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321250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E7F3F44-5E69-46FA-A65A-6A7D6B3977D1}" type="datetime1">
              <a:rPr lang="zh-TW" altLang="en-US" smtClean="0"/>
              <a:pPr/>
              <a:t>2016/5/17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DBA9583-B702-457E-AF31-C129BF73600A}" type="slidenum">
              <a:rPr lang="zh-TW" altLang="en-US" smtClean="0"/>
              <a:pPr/>
              <a:t>‹#›</a:t>
            </a:fld>
            <a:endParaRPr lang="zh-TW" altLang="en-US"/>
          </a:p>
        </p:txBody>
      </p:sp>
    </p:spTree>
    <p:extLst>
      <p:ext uri="{BB962C8B-B14F-4D97-AF65-F5344CB8AC3E}">
        <p14:creationId xmlns="" xmlns:p14="http://schemas.microsoft.com/office/powerpoint/2010/main" val="2352685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734DF32-8CB2-42EA-8F1B-02CD8C34781D}" type="datetime1">
              <a:rPr lang="zh-TW" altLang="en-US" smtClean="0"/>
              <a:pPr/>
              <a:t>2016/5/17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DBA9583-B702-457E-AF31-C129BF73600A}" type="slidenum">
              <a:rPr lang="zh-TW" altLang="en-US" smtClean="0"/>
              <a:pPr/>
              <a:t>‹#›</a:t>
            </a:fld>
            <a:endParaRPr lang="zh-TW" altLang="en-US"/>
          </a:p>
        </p:txBody>
      </p:sp>
    </p:spTree>
    <p:extLst>
      <p:ext uri="{BB962C8B-B14F-4D97-AF65-F5344CB8AC3E}">
        <p14:creationId xmlns="" xmlns:p14="http://schemas.microsoft.com/office/powerpoint/2010/main" val="3195238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12776"/>
            <a:ext cx="8229600" cy="4713387"/>
          </a:xfrm>
        </p:spPr>
        <p:txBody>
          <a:bodyPr/>
          <a:lstStyle>
            <a:lvl1pP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日期版面配置區 3"/>
          <p:cNvSpPr>
            <a:spLocks noGrp="1"/>
          </p:cNvSpPr>
          <p:nvPr>
            <p:ph type="dt" sz="half" idx="10"/>
          </p:nvPr>
        </p:nvSpPr>
        <p:spPr/>
        <p:txBody>
          <a:bodyPr/>
          <a:lstStyle/>
          <a:p>
            <a:fld id="{889A4C54-F4C6-4F2F-87DD-593D1ADCB61D}" type="datetime1">
              <a:rPr lang="zh-TW" altLang="en-US" smtClean="0"/>
              <a:pPr/>
              <a:t>2016/5/17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10" name="投影片編號版面配置區 5"/>
          <p:cNvSpPr>
            <a:spLocks noGrp="1"/>
          </p:cNvSpPr>
          <p:nvPr>
            <p:ph type="sldNum" sz="quarter" idx="12"/>
          </p:nvPr>
        </p:nvSpPr>
        <p:spPr>
          <a:xfrm>
            <a:off x="6745560" y="6381328"/>
            <a:ext cx="2146920" cy="365125"/>
          </a:xfrm>
        </p:spPr>
        <p:txBody>
          <a:bodyPr/>
          <a:lstStyle>
            <a:lvl1pPr algn="r">
              <a:defRPr/>
            </a:lvl1pPr>
          </a:lstStyle>
          <a:p>
            <a:fld id="{BDBA9583-B702-457E-AF31-C129BF73600A}" type="slidenum">
              <a:rPr lang="zh-TW" altLang="en-US" smtClean="0"/>
              <a:pPr/>
              <a:t>‹#›</a:t>
            </a:fld>
            <a:endParaRPr lang="zh-TW" altLang="en-US" dirty="0"/>
          </a:p>
        </p:txBody>
      </p:sp>
      <p:sp>
        <p:nvSpPr>
          <p:cNvPr id="6" name="標題 5"/>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 xmlns:p14="http://schemas.microsoft.com/office/powerpoint/2010/main" val="28445044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2460812" y="2836487"/>
            <a:ext cx="5983941" cy="1362075"/>
          </a:xfrm>
        </p:spPr>
        <p:txBody>
          <a:bodyPr anchor="t"/>
          <a:lstStyle>
            <a:lvl1pPr algn="ctr">
              <a:defRPr sz="4000" b="1"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685800" y="421733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4" name="日期版面配置區 3"/>
          <p:cNvSpPr>
            <a:spLocks noGrp="1"/>
          </p:cNvSpPr>
          <p:nvPr>
            <p:ph type="dt" sz="half" idx="10"/>
          </p:nvPr>
        </p:nvSpPr>
        <p:spPr/>
        <p:txBody>
          <a:bodyPr/>
          <a:lstStyle/>
          <a:p>
            <a:fld id="{752ABA1A-49AE-4EE9-8C01-CB099F85DCE8}" type="datetime1">
              <a:rPr lang="zh-TW" altLang="en-US" smtClean="0"/>
              <a:pPr/>
              <a:t>2016/5/17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DBA9583-B702-457E-AF31-C129BF73600A}" type="slidenum">
              <a:rPr lang="zh-TW" altLang="en-US" smtClean="0"/>
              <a:pPr/>
              <a:t>‹#›</a:t>
            </a:fld>
            <a:endParaRPr lang="zh-TW" altLang="en-US"/>
          </a:p>
        </p:txBody>
      </p:sp>
      <p:pic>
        <p:nvPicPr>
          <p:cNvPr id="10242" name="Picture 2" descr="https://ecare.moe.gov.tw/ecare/edm/groundhog2.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252923" y="2245659"/>
            <a:ext cx="2205318" cy="220531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7204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947E9BC-BB0B-4379-A084-3CE617CACB06}" type="datetime1">
              <a:rPr lang="zh-TW" altLang="en-US" smtClean="0"/>
              <a:pPr/>
              <a:t>2016/5/17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DBA9583-B702-457E-AF31-C129BF73600A}" type="slidenum">
              <a:rPr lang="zh-TW" altLang="en-US" smtClean="0"/>
              <a:pPr/>
              <a:t>‹#›</a:t>
            </a:fld>
            <a:endParaRPr lang="zh-TW" altLang="en-US"/>
          </a:p>
        </p:txBody>
      </p:sp>
    </p:spTree>
    <p:extLst>
      <p:ext uri="{BB962C8B-B14F-4D97-AF65-F5344CB8AC3E}">
        <p14:creationId xmlns="" xmlns:p14="http://schemas.microsoft.com/office/powerpoint/2010/main" val="30784342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8FA45F4-E180-4781-8D85-EEA80886843A}" type="datetime1">
              <a:rPr lang="zh-TW" altLang="en-US" smtClean="0"/>
              <a:pPr/>
              <a:t>2016/5/17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DBA9583-B702-457E-AF31-C129BF73600A}" type="slidenum">
              <a:rPr lang="zh-TW" altLang="en-US" smtClean="0"/>
              <a:pPr/>
              <a:t>‹#›</a:t>
            </a:fld>
            <a:endParaRPr lang="zh-TW" altLang="en-US"/>
          </a:p>
        </p:txBody>
      </p:sp>
    </p:spTree>
    <p:extLst>
      <p:ext uri="{BB962C8B-B14F-4D97-AF65-F5344CB8AC3E}">
        <p14:creationId xmlns="" xmlns:p14="http://schemas.microsoft.com/office/powerpoint/2010/main" val="13393717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259632" y="190343"/>
            <a:ext cx="7355159" cy="1078417"/>
          </a:xfr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1D5CF93-419B-4A8F-929C-49F3973F3DCA}" type="datetime1">
              <a:rPr lang="zh-TW" altLang="en-US" smtClean="0"/>
              <a:pPr/>
              <a:t>2016/5/17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DBA9583-B702-457E-AF31-C129BF73600A}" type="slidenum">
              <a:rPr lang="zh-TW" altLang="en-US" smtClean="0"/>
              <a:pPr/>
              <a:t>‹#›</a:t>
            </a:fld>
            <a:endParaRPr lang="zh-TW" altLang="en-US"/>
          </a:p>
        </p:txBody>
      </p:sp>
    </p:spTree>
    <p:extLst>
      <p:ext uri="{BB962C8B-B14F-4D97-AF65-F5344CB8AC3E}">
        <p14:creationId xmlns="" xmlns:p14="http://schemas.microsoft.com/office/powerpoint/2010/main" val="353061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4368930-30BE-47A5-96B9-300576EFEA58}" type="datetime1">
              <a:rPr lang="zh-TW" altLang="en-US" smtClean="0"/>
              <a:pPr/>
              <a:t>2016/5/17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DBA9583-B702-457E-AF31-C129BF73600A}" type="slidenum">
              <a:rPr lang="zh-TW" altLang="en-US" smtClean="0"/>
              <a:pPr/>
              <a:t>‹#›</a:t>
            </a:fld>
            <a:endParaRPr lang="zh-TW" altLang="en-US"/>
          </a:p>
        </p:txBody>
      </p:sp>
    </p:spTree>
    <p:extLst>
      <p:ext uri="{BB962C8B-B14F-4D97-AF65-F5344CB8AC3E}">
        <p14:creationId xmlns="" xmlns:p14="http://schemas.microsoft.com/office/powerpoint/2010/main" val="34584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C6589F8-1C07-4A61-977D-B7A81335656D}" type="datetime1">
              <a:rPr lang="zh-TW" altLang="en-US" smtClean="0"/>
              <a:pPr/>
              <a:t>2016/5/17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DBA9583-B702-457E-AF31-C129BF73600A}" type="slidenum">
              <a:rPr lang="zh-TW" altLang="en-US" smtClean="0"/>
              <a:pPr/>
              <a:t>‹#›</a:t>
            </a:fld>
            <a:endParaRPr lang="zh-TW" altLang="en-US"/>
          </a:p>
        </p:txBody>
      </p:sp>
    </p:spTree>
    <p:extLst>
      <p:ext uri="{BB962C8B-B14F-4D97-AF65-F5344CB8AC3E}">
        <p14:creationId xmlns="" xmlns:p14="http://schemas.microsoft.com/office/powerpoint/2010/main" val="241193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88EF428-4D75-4C93-A86B-00776A3C05D7}" type="datetime1">
              <a:rPr lang="zh-TW" altLang="en-US" smtClean="0"/>
              <a:pPr/>
              <a:t>2016/5/17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DBA9583-B702-457E-AF31-C129BF73600A}" type="slidenum">
              <a:rPr lang="zh-TW" altLang="en-US" smtClean="0"/>
              <a:pPr/>
              <a:t>‹#›</a:t>
            </a:fld>
            <a:endParaRPr lang="zh-TW" altLang="en-US"/>
          </a:p>
        </p:txBody>
      </p:sp>
    </p:spTree>
    <p:extLst>
      <p:ext uri="{BB962C8B-B14F-4D97-AF65-F5344CB8AC3E}">
        <p14:creationId xmlns="" xmlns:p14="http://schemas.microsoft.com/office/powerpoint/2010/main" val="978656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331640" y="190343"/>
            <a:ext cx="7283151" cy="1078417"/>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微軟正黑體" panose="020B0604030504040204" pitchFamily="34" charset="-120"/>
                <a:ea typeface="微軟正黑體" panose="020B0604030504040204" pitchFamily="34" charset="-120"/>
              </a:defRPr>
            </a:lvl1pPr>
          </a:lstStyle>
          <a:p>
            <a:fld id="{FD6181EF-111C-4FE4-B1ED-7670EDE1F52C}" type="datetime1">
              <a:rPr lang="zh-TW" altLang="en-US" smtClean="0"/>
              <a:pPr/>
              <a:t>2016/5/17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微軟正黑體" panose="020B0604030504040204" pitchFamily="34" charset="-120"/>
                <a:ea typeface="微軟正黑體" panose="020B0604030504040204" pitchFamily="34" charset="-120"/>
              </a:defRPr>
            </a:lvl1pPr>
          </a:lstStyle>
          <a:p>
            <a:endParaRPr lang="zh-TW" altLang="en-US"/>
          </a:p>
        </p:txBody>
      </p:sp>
      <p:sp>
        <p:nvSpPr>
          <p:cNvPr id="6" name="投影片編號版面配置區 5"/>
          <p:cNvSpPr>
            <a:spLocks noGrp="1"/>
          </p:cNvSpPr>
          <p:nvPr>
            <p:ph type="sldNum" sz="quarter" idx="4"/>
          </p:nvPr>
        </p:nvSpPr>
        <p:spPr>
          <a:xfrm>
            <a:off x="6553200" y="6356350"/>
            <a:ext cx="2339280" cy="365125"/>
          </a:xfrm>
          <a:prstGeom prst="rect">
            <a:avLst/>
          </a:prstGeom>
        </p:spPr>
        <p:txBody>
          <a:bodyPr vert="horz" lIns="91440" tIns="45720" rIns="91440" bIns="45720" rtlCol="0" anchor="ctr"/>
          <a:lstStyle>
            <a:lvl1pPr algn="r">
              <a:defRPr sz="1200" b="1">
                <a:solidFill>
                  <a:srgbClr val="002060"/>
                </a:solidFill>
                <a:latin typeface="微軟正黑體" panose="020B0604030504040204" pitchFamily="34" charset="-120"/>
                <a:ea typeface="微軟正黑體" panose="020B0604030504040204" pitchFamily="34" charset="-120"/>
              </a:defRPr>
            </a:lvl1pPr>
          </a:lstStyle>
          <a:p>
            <a:fld id="{BDBA9583-B702-457E-AF31-C129BF73600A}" type="slidenum">
              <a:rPr lang="zh-TW" altLang="en-US" smtClean="0"/>
              <a:pPr/>
              <a:t>‹#›</a:t>
            </a:fld>
            <a:endParaRPr lang="zh-TW" altLang="en-US"/>
          </a:p>
        </p:txBody>
      </p:sp>
      <p:pic>
        <p:nvPicPr>
          <p:cNvPr id="2050" name="Picture 2" descr="C:\Users\user\Desktop\簡報封底.jpg"/>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1" y="0"/>
            <a:ext cx="9192347"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圖片 9"/>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462729" y="270345"/>
            <a:ext cx="690568" cy="915872"/>
          </a:xfrm>
          <a:prstGeom prst="rect">
            <a:avLst/>
          </a:prstGeom>
        </p:spPr>
      </p:pic>
      <p:pic>
        <p:nvPicPr>
          <p:cNvPr id="11" name="Picture 5" descr="I:\營運中心計劃\102\圖稿\土撥鼠_02 - 複製.png"/>
          <p:cNvPicPr>
            <a:picLocks noChangeAspect="1" noChangeArrowheads="1"/>
          </p:cNvPicPr>
          <p:nvPr/>
        </p:nvPicPr>
        <p:blipFill>
          <a:blip r:embed="rId15" cstate="screen">
            <a:extLst>
              <a:ext uri="{28A0092B-C50C-407E-A947-70E740481C1C}">
                <a14:useLocalDpi xmlns="" xmlns:a14="http://schemas.microsoft.com/office/drawing/2010/main"/>
              </a:ext>
            </a:extLst>
          </a:blip>
          <a:srcRect/>
          <a:stretch>
            <a:fillRect/>
          </a:stretch>
        </p:blipFill>
        <p:spPr bwMode="auto">
          <a:xfrm>
            <a:off x="8030518" y="5617511"/>
            <a:ext cx="1450975" cy="1340769"/>
          </a:xfrm>
          <a:prstGeom prst="rect">
            <a:avLst/>
          </a:prstGeom>
          <a:noFill/>
          <a:effectLst>
            <a:outerShdw blurRad="76200" dir="13500000" sy="23000" kx="1200000" algn="br" rotWithShape="0">
              <a:prstClr val="black">
                <a:alpha val="2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437599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軟正黑體" panose="020B0604030504040204" pitchFamily="34" charset="-120"/>
          <a:ea typeface="微軟正黑體" panose="020B0604030504040204"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cEj8x-znz1w"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youtube.com/watch?v=RG0D18e0bi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hyperlink" Target="https://ecare.moe.gov.tw/ecare/game2014/overview/teamviewt_doc.php?t=102041"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hyperlink" Target="https://ecare.moe.gov.tw/ecare/game2014/overview/teamviewt_doc.php?t=102041"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hyperlink" Target="https://ecare.moe.gov.tw/ecare/game2014/overview/teamviewt_doc.php?t=102041"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hyperlink" Target="https://ecare.moe.gov.tw/ecare/game2014/overview/teamviewt_doc.php?t=102041"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hyperlink" Target="https://ecare.moe.gov.tw/ecare/game2014/overview/teamviewt_doc.php?t=102041"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hyperlink" Target="https://ecare.moe.gov.tw/ecare/game2014/overview/teamviewt_doc.php?t=102041"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hyperlink" Target="https://ecare.moe.gov.tw/ecare/game2014/overview/teamviewt_doc.php?t=102041"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hyperlink" Target="https://ecare.moe.gov.tw/ecare/game2014/overview/teamviewt_doc.php?t=102041"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hyperlink" Target="https://ecare.moe.gov.tw/ecare/game2014/overview/teamviewt_doc.php?t=102041" TargetMode="Externa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jpeg"/></Relationships>
</file>

<file path=ppt/slides/_rels/slide3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jpeg"/><Relationship Id="rId7" Type="http://schemas.openxmlformats.org/officeDocument/2006/relationships/hyperlink" Target="https://www.youtube.com/watch?v=uraFazeDAnc"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8.jpeg"/><Relationship Id="rId11" Type="http://schemas.openxmlformats.org/officeDocument/2006/relationships/image" Target="../media/image71.jpeg"/><Relationship Id="rId5" Type="http://schemas.openxmlformats.org/officeDocument/2006/relationships/image" Target="../media/image67.jpeg"/><Relationship Id="rId10" Type="http://schemas.openxmlformats.org/officeDocument/2006/relationships/hyperlink" Target="http://feu5977879.pixnet.net/blog" TargetMode="External"/><Relationship Id="rId4" Type="http://schemas.openxmlformats.org/officeDocument/2006/relationships/image" Target="../media/image66.jpeg"/><Relationship Id="rId9" Type="http://schemas.openxmlformats.org/officeDocument/2006/relationships/image" Target="../media/image70.jpeg"/></Relationships>
</file>

<file path=ppt/slides/_rels/slide38.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hyperlink" Target="https://www.facebook.com/TaiNanShiLongQiQuLongHeSheQu" TargetMode="External"/><Relationship Id="rId1" Type="http://schemas.openxmlformats.org/officeDocument/2006/relationships/slideLayout" Target="../slideLayouts/slideLayout6.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hyperlink" Target="https://www.youtube.com/watch?v=M3_EaLBnBDU&amp;list=UUd8YDPIMaW6zp3LJjKswlRQ" TargetMode="External"/><Relationship Id="rId7" Type="http://schemas.openxmlformats.org/officeDocument/2006/relationships/hyperlink" Target="https://www.youtube.com/watch?v=AHlpaKaI2TI" TargetMode="External"/><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hyperlink" Target="https://www.youtube.com/watch?v=2msCfftVE2Q" TargetMode="External"/><Relationship Id="rId4" Type="http://schemas.openxmlformats.org/officeDocument/2006/relationships/image" Target="../media/image79.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8" Type="http://schemas.openxmlformats.org/officeDocument/2006/relationships/hyperlink" Target="https://www.youtube.com/watch?v=fqFII0pDzWo&amp;feature=youtu.be" TargetMode="External"/><Relationship Id="rId3" Type="http://schemas.openxmlformats.org/officeDocument/2006/relationships/image" Target="../media/image82.png"/><Relationship Id="rId7" Type="http://schemas.openxmlformats.org/officeDocument/2006/relationships/image" Target="../media/image84.png"/><Relationship Id="rId2" Type="http://schemas.openxmlformats.org/officeDocument/2006/relationships/hyperlink" Target="https://www.youtube.com/watch?v=Xj3mndAxwgg" TargetMode="External"/><Relationship Id="rId1" Type="http://schemas.openxmlformats.org/officeDocument/2006/relationships/slideLayout" Target="../slideLayouts/slideLayout2.xml"/><Relationship Id="rId6" Type="http://schemas.openxmlformats.org/officeDocument/2006/relationships/hyperlink" Target="https://www.youtube.com/watch?v=HLENmsCqUYM" TargetMode="External"/><Relationship Id="rId5" Type="http://schemas.openxmlformats.org/officeDocument/2006/relationships/image" Target="../media/image83.png"/><Relationship Id="rId4" Type="http://schemas.openxmlformats.org/officeDocument/2006/relationships/hyperlink" Target="https://www.youtube.com/watch?v=kYOHGI-DvuA&amp;feature=youtu.be" TargetMode="External"/><Relationship Id="rId9" Type="http://schemas.openxmlformats.org/officeDocument/2006/relationships/image" Target="../media/image85.png"/></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y940TbeoFLU" TargetMode="External"/><Relationship Id="rId7" Type="http://schemas.openxmlformats.org/officeDocument/2006/relationships/image" Target="../media/image8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www.youtube.com/watch?v=t5HCDGMDgT0" TargetMode="External"/><Relationship Id="rId5" Type="http://schemas.openxmlformats.org/officeDocument/2006/relationships/hyperlink" Target="http://feu5977879.pixnet.net/blog" TargetMode="External"/><Relationship Id="rId4" Type="http://schemas.openxmlformats.org/officeDocument/2006/relationships/image" Target="../media/image8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85800" y="1768642"/>
            <a:ext cx="7772400" cy="2033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微軟正黑體" panose="020B0604030504040204" pitchFamily="34" charset="-120"/>
                <a:ea typeface="微軟正黑體" panose="020B0604030504040204" pitchFamily="34" charset="-120"/>
                <a:cs typeface="+mj-cs"/>
              </a:defRPr>
            </a:lvl1pPr>
          </a:lstStyle>
          <a:p>
            <a:pPr algn="ctr"/>
            <a:endParaRPr lang="zh-TW" altLang="en-US" sz="4400" dirty="0"/>
          </a:p>
        </p:txBody>
      </p:sp>
      <p:sp>
        <p:nvSpPr>
          <p:cNvPr id="6" name="副標題 2"/>
          <p:cNvSpPr txBox="1">
            <a:spLocks/>
          </p:cNvSpPr>
          <p:nvPr/>
        </p:nvSpPr>
        <p:spPr>
          <a:xfrm>
            <a:off x="1143000" y="4331368"/>
            <a:ext cx="6858000" cy="9264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zh-TW" altLang="en-US" dirty="0"/>
          </a:p>
        </p:txBody>
      </p:sp>
      <p:sp>
        <p:nvSpPr>
          <p:cNvPr id="2" name="標題 1"/>
          <p:cNvSpPr>
            <a:spLocks noGrp="1"/>
          </p:cNvSpPr>
          <p:nvPr>
            <p:ph type="ctrTitle"/>
          </p:nvPr>
        </p:nvSpPr>
        <p:spPr>
          <a:xfrm>
            <a:off x="890516" y="1768642"/>
            <a:ext cx="7772400" cy="1470025"/>
          </a:xfrm>
        </p:spPr>
        <p:txBody>
          <a:bodyPr>
            <a:normAutofit/>
          </a:bodyPr>
          <a:lstStyle/>
          <a:p>
            <a:r>
              <a:rPr lang="zh-TW" altLang="en-US" dirty="0"/>
              <a:t>資訊</a:t>
            </a:r>
            <a:r>
              <a:rPr lang="zh-TW" altLang="en-US" dirty="0" smtClean="0"/>
              <a:t>數位應用</a:t>
            </a:r>
            <a:r>
              <a:rPr lang="en-US" altLang="zh-TW" dirty="0" smtClean="0"/>
              <a:t>-</a:t>
            </a:r>
            <a:r>
              <a:rPr lang="zh-TW" altLang="en-US" dirty="0" smtClean="0"/>
              <a:t>認識資訊志工</a:t>
            </a:r>
            <a:endParaRPr lang="zh-TW" altLang="en-US" dirty="0"/>
          </a:p>
        </p:txBody>
      </p:sp>
      <p:sp>
        <p:nvSpPr>
          <p:cNvPr id="4" name="矩形 3"/>
          <p:cNvSpPr/>
          <p:nvPr/>
        </p:nvSpPr>
        <p:spPr>
          <a:xfrm>
            <a:off x="1992570" y="5868539"/>
            <a:ext cx="5145205" cy="989461"/>
          </a:xfrm>
          <a:prstGeom prst="rect">
            <a:avLst/>
          </a:prstGeom>
          <a:effectLst>
            <a:outerShdw blurRad="40000" dist="20000" dir="5400000" rotWithShape="0">
              <a:srgbClr val="000000">
                <a:alpha val="38000"/>
              </a:srgbClr>
            </a:outerShdw>
            <a:softEdge rad="12700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3" name="副標題 2"/>
          <p:cNvSpPr>
            <a:spLocks noGrp="1"/>
          </p:cNvSpPr>
          <p:nvPr>
            <p:ph type="subTitle" idx="1"/>
          </p:nvPr>
        </p:nvSpPr>
        <p:spPr>
          <a:xfrm>
            <a:off x="1456898" y="6037099"/>
            <a:ext cx="6400800" cy="746090"/>
          </a:xfrm>
        </p:spPr>
        <p:txBody>
          <a:bodyPr>
            <a:normAutofit lnSpcReduction="10000"/>
          </a:bodyPr>
          <a:lstStyle/>
          <a:p>
            <a:r>
              <a:rPr lang="zh-TW" altLang="en-US" sz="2000" b="1" dirty="0" smtClean="0">
                <a:solidFill>
                  <a:schemeClr val="tx1">
                    <a:lumMod val="95000"/>
                    <a:lumOff val="5000"/>
                  </a:schemeClr>
                </a:solidFill>
              </a:rPr>
              <a:t>教育部資訊</a:t>
            </a:r>
            <a:r>
              <a:rPr lang="zh-TW" altLang="en-US" sz="2000" b="1" dirty="0">
                <a:solidFill>
                  <a:schemeClr val="tx1">
                    <a:lumMod val="95000"/>
                    <a:lumOff val="5000"/>
                  </a:schemeClr>
                </a:solidFill>
              </a:rPr>
              <a:t>志工營運</a:t>
            </a:r>
            <a:r>
              <a:rPr lang="zh-TW" altLang="en-US" sz="2000" b="1" dirty="0" smtClean="0">
                <a:solidFill>
                  <a:schemeClr val="tx1">
                    <a:lumMod val="95000"/>
                    <a:lumOff val="5000"/>
                  </a:schemeClr>
                </a:solidFill>
              </a:rPr>
              <a:t>中心</a:t>
            </a:r>
            <a:endParaRPr lang="en-US" altLang="zh-TW" sz="2000" b="1" dirty="0" smtClean="0">
              <a:solidFill>
                <a:schemeClr val="tx1">
                  <a:lumMod val="95000"/>
                  <a:lumOff val="5000"/>
                </a:schemeClr>
              </a:solidFill>
            </a:endParaRPr>
          </a:p>
          <a:p>
            <a:r>
              <a:rPr lang="en-US" altLang="zh-TW" sz="2000" b="1" dirty="0" smtClean="0">
                <a:solidFill>
                  <a:schemeClr val="tx1">
                    <a:lumMod val="95000"/>
                    <a:lumOff val="5000"/>
                  </a:schemeClr>
                </a:solidFill>
              </a:rPr>
              <a:t>105</a:t>
            </a:r>
            <a:r>
              <a:rPr lang="zh-TW" altLang="en-US" sz="2000" b="1" dirty="0" smtClean="0">
                <a:solidFill>
                  <a:schemeClr val="tx1">
                    <a:lumMod val="95000"/>
                    <a:lumOff val="5000"/>
                  </a:schemeClr>
                </a:solidFill>
              </a:rPr>
              <a:t>年</a:t>
            </a:r>
            <a:r>
              <a:rPr lang="en-US" altLang="zh-TW" sz="2000" b="1" dirty="0" smtClean="0">
                <a:solidFill>
                  <a:schemeClr val="tx1">
                    <a:lumMod val="95000"/>
                    <a:lumOff val="5000"/>
                  </a:schemeClr>
                </a:solidFill>
              </a:rPr>
              <a:t>5</a:t>
            </a:r>
            <a:r>
              <a:rPr lang="zh-TW" altLang="en-US" sz="2000" b="1" dirty="0" smtClean="0">
                <a:solidFill>
                  <a:schemeClr val="tx1">
                    <a:lumMod val="95000"/>
                    <a:lumOff val="5000"/>
                  </a:schemeClr>
                </a:solidFill>
              </a:rPr>
              <a:t>月</a:t>
            </a:r>
            <a:r>
              <a:rPr lang="en-US" altLang="zh-TW" sz="2000" b="1" dirty="0" smtClean="0">
                <a:solidFill>
                  <a:schemeClr val="tx1">
                    <a:lumMod val="95000"/>
                    <a:lumOff val="5000"/>
                  </a:schemeClr>
                </a:solidFill>
              </a:rPr>
              <a:t>17</a:t>
            </a:r>
            <a:r>
              <a:rPr lang="zh-TW" altLang="en-US" sz="2000" b="1" dirty="0" smtClean="0">
                <a:solidFill>
                  <a:schemeClr val="tx1">
                    <a:lumMod val="95000"/>
                    <a:lumOff val="5000"/>
                  </a:schemeClr>
                </a:solidFill>
              </a:rPr>
              <a:t>日</a:t>
            </a:r>
            <a:endParaRPr lang="en-US" altLang="zh-TW" sz="2000" b="1" dirty="0">
              <a:solidFill>
                <a:schemeClr val="tx1">
                  <a:lumMod val="95000"/>
                  <a:lumOff val="5000"/>
                </a:schemeClr>
              </a:solidFill>
            </a:endParaRPr>
          </a:p>
        </p:txBody>
      </p:sp>
    </p:spTree>
    <p:extLst>
      <p:ext uri="{BB962C8B-B14F-4D97-AF65-F5344CB8AC3E}">
        <p14:creationId xmlns="" xmlns:p14="http://schemas.microsoft.com/office/powerpoint/2010/main" val="4242305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BDBA9583-B702-457E-AF31-C129BF73600A}" type="slidenum">
              <a:rPr lang="zh-TW" altLang="en-US" smtClean="0"/>
              <a:pPr/>
              <a:t>10</a:t>
            </a:fld>
            <a:endParaRPr lang="zh-TW" altLang="en-US"/>
          </a:p>
        </p:txBody>
      </p:sp>
      <p:sp>
        <p:nvSpPr>
          <p:cNvPr id="7" name="矩形 6"/>
          <p:cNvSpPr>
            <a:spLocks noChangeArrowheads="1"/>
          </p:cNvSpPr>
          <p:nvPr/>
        </p:nvSpPr>
        <p:spPr bwMode="auto">
          <a:xfrm>
            <a:off x="1042988" y="188913"/>
            <a:ext cx="7850187" cy="132397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zh-TW" altLang="en-US" sz="3200" b="1" dirty="0" smtClean="0">
                <a:latin typeface="微軟正黑體" panose="020B0604030504040204" pitchFamily="34" charset="-120"/>
                <a:ea typeface="微軟正黑體" panose="020B0604030504040204" pitchFamily="34" charset="-120"/>
              </a:rPr>
              <a:t>資訊</a:t>
            </a:r>
            <a:r>
              <a:rPr lang="zh-TW" altLang="en-US" sz="3200" b="1" dirty="0">
                <a:latin typeface="微軟正黑體" panose="020B0604030504040204" pitchFamily="34" charset="-120"/>
                <a:ea typeface="微軟正黑體" panose="020B0604030504040204" pitchFamily="34" charset="-120"/>
              </a:rPr>
              <a:t>志工</a:t>
            </a:r>
            <a:r>
              <a:rPr kumimoji="0" lang="zh-TW" altLang="en-US" sz="3200" b="1" dirty="0">
                <a:latin typeface="微軟正黑體" panose="020B0604030504040204" pitchFamily="34" charset="-120"/>
                <a:ea typeface="微軟正黑體" panose="020B0604030504040204" pitchFamily="34" charset="-120"/>
              </a:rPr>
              <a:t>期許</a:t>
            </a:r>
            <a:r>
              <a:rPr lang="zh-TW" altLang="en-US" sz="3200" b="1" dirty="0">
                <a:latin typeface="微軟正黑體" panose="020B0604030504040204" pitchFamily="34" charset="-120"/>
                <a:ea typeface="微軟正黑體" panose="020B0604030504040204" pitchFamily="34" charset="-120"/>
              </a:rPr>
              <a:t>和目標</a:t>
            </a:r>
            <a:r>
              <a:rPr lang="en-US" altLang="zh-TW" sz="3200" b="1" dirty="0">
                <a:latin typeface="微軟正黑體" panose="020B0604030504040204" pitchFamily="34" charset="-120"/>
                <a:ea typeface="微軟正黑體" panose="020B0604030504040204" pitchFamily="34" charset="-120"/>
              </a:rPr>
              <a:t>(2/2)</a:t>
            </a:r>
          </a:p>
          <a:p>
            <a:pPr eaLnBrk="1" fontAlgn="auto" hangingPunct="1">
              <a:spcBef>
                <a:spcPts val="0"/>
              </a:spcBef>
              <a:spcAft>
                <a:spcPts val="0"/>
              </a:spcAft>
              <a:defRPr/>
            </a:pPr>
            <a:endParaRPr kumimoji="0" lang="zh-TW" altLang="en-US" sz="2000" dirty="0">
              <a:solidFill>
                <a:srgbClr val="0066FF"/>
              </a:solidFill>
              <a:latin typeface="微軟正黑體" panose="020B0604030504040204" pitchFamily="34" charset="-120"/>
              <a:ea typeface="微軟正黑體" panose="020B0604030504040204" pitchFamily="34" charset="-120"/>
            </a:endParaRPr>
          </a:p>
          <a:p>
            <a:pPr marL="342900" indent="-342900" eaLnBrk="1" fontAlgn="auto" hangingPunct="1">
              <a:spcBef>
                <a:spcPts val="0"/>
              </a:spcBef>
              <a:spcAft>
                <a:spcPts val="0"/>
              </a:spcAft>
              <a:buFont typeface="Wingdings" pitchFamily="2" charset="2"/>
              <a:buChar char="u"/>
              <a:defRPr/>
            </a:pPr>
            <a:r>
              <a:rPr kumimoji="0" lang="zh-TW" altLang="en-US" sz="2800" b="1" dirty="0">
                <a:solidFill>
                  <a:schemeClr val="accent4">
                    <a:lumMod val="75000"/>
                  </a:schemeClr>
                </a:solidFill>
                <a:latin typeface="微軟正黑體" panose="020B0604030504040204" pitchFamily="34" charset="-120"/>
                <a:ea typeface="微軟正黑體" panose="020B0604030504040204" pitchFamily="34" charset="-120"/>
              </a:rPr>
              <a:t>結合自身專長為他人帶來助益，教學相長。</a:t>
            </a:r>
            <a:endParaRPr kumimoji="0" lang="zh-TW" altLang="zh-TW" sz="2800" b="1"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8" name="圓角矩形 7"/>
          <p:cNvSpPr/>
          <p:nvPr/>
        </p:nvSpPr>
        <p:spPr>
          <a:xfrm>
            <a:off x="1443038" y="1557338"/>
            <a:ext cx="6873875" cy="4573587"/>
          </a:xfrm>
          <a:prstGeom prst="roundRect">
            <a:avLst>
              <a:gd name="adj" fmla="val 3502"/>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 8"/>
          <p:cNvSpPr>
            <a:spLocks noChangeArrowheads="1"/>
          </p:cNvSpPr>
          <p:nvPr/>
        </p:nvSpPr>
        <p:spPr bwMode="auto">
          <a:xfrm>
            <a:off x="1008063" y="1574800"/>
            <a:ext cx="7380287" cy="4662488"/>
          </a:xfrm>
          <a:prstGeom prst="rect">
            <a:avLst/>
          </a:prstGeom>
          <a:noFill/>
          <a:ln w="9525">
            <a:noFill/>
            <a:miter lim="800000"/>
            <a:headEnd/>
            <a:tailEnd/>
          </a:ln>
        </p:spPr>
        <p:txBody>
          <a:bodyPr>
            <a:spAutoFit/>
          </a:bodyPr>
          <a:lstStyle/>
          <a:p>
            <a:pPr marL="914400" lvl="1" indent="-457200" eaLnBrk="1" fontAlgn="auto" hangingPunct="1">
              <a:lnSpc>
                <a:spcPct val="150000"/>
              </a:lnSpc>
              <a:spcBef>
                <a:spcPts val="0"/>
              </a:spcBef>
              <a:spcAft>
                <a:spcPts val="0"/>
              </a:spcAft>
              <a:buFont typeface="+mj-lt"/>
              <a:buAutoNum type="arabicParenR"/>
              <a:defRPr/>
            </a:pPr>
            <a:r>
              <a:rPr lang="zh-TW" altLang="en-US" sz="2200" dirty="0">
                <a:solidFill>
                  <a:srgbClr val="0070C0"/>
                </a:solidFill>
                <a:latin typeface="微軟正黑體" panose="020B0604030504040204" pitchFamily="34" charset="-120"/>
                <a:ea typeface="微軟正黑體" panose="020B0604030504040204" pitchFamily="34" charset="-120"/>
              </a:rPr>
              <a:t>以「普及數位應用」為執行重點，協助偏遠地區民眾、多元族群資訊應用與數位服務。</a:t>
            </a:r>
            <a:endParaRPr lang="en-US" altLang="zh-TW" sz="2200" dirty="0">
              <a:solidFill>
                <a:srgbClr val="0070C0"/>
              </a:solidFill>
              <a:latin typeface="微軟正黑體" panose="020B0604030504040204" pitchFamily="34" charset="-120"/>
              <a:ea typeface="微軟正黑體" panose="020B0604030504040204" pitchFamily="34" charset="-120"/>
            </a:endParaRPr>
          </a:p>
          <a:p>
            <a:pPr marL="914400" lvl="1" indent="-457200" eaLnBrk="1" fontAlgn="auto" hangingPunct="1">
              <a:lnSpc>
                <a:spcPct val="150000"/>
              </a:lnSpc>
              <a:spcBef>
                <a:spcPts val="0"/>
              </a:spcBef>
              <a:spcAft>
                <a:spcPts val="0"/>
              </a:spcAft>
              <a:buFont typeface="+mj-lt"/>
              <a:buAutoNum type="arabicParenR"/>
              <a:defRPr/>
            </a:pPr>
            <a:r>
              <a:rPr lang="zh-TW" altLang="en-US" sz="2200" dirty="0">
                <a:solidFill>
                  <a:srgbClr val="0070C0"/>
                </a:solidFill>
                <a:latin typeface="微軟正黑體" panose="020B0604030504040204" pitchFamily="34" charset="-120"/>
                <a:ea typeface="微軟正黑體" panose="020B0604030504040204" pitchFamily="34" charset="-120"/>
              </a:rPr>
              <a:t>服務重點：</a:t>
            </a:r>
            <a:endParaRPr lang="en-US" altLang="zh-TW" sz="2200" dirty="0">
              <a:solidFill>
                <a:srgbClr val="0070C0"/>
              </a:solidFill>
              <a:latin typeface="微軟正黑體" panose="020B0604030504040204" pitchFamily="34" charset="-120"/>
              <a:ea typeface="微軟正黑體" panose="020B0604030504040204" pitchFamily="34" charset="-120"/>
            </a:endParaRPr>
          </a:p>
          <a:p>
            <a:pPr marL="1371600" lvl="2" indent="-457200" eaLnBrk="1" fontAlgn="auto" hangingPunct="1">
              <a:lnSpc>
                <a:spcPct val="150000"/>
              </a:lnSpc>
              <a:spcBef>
                <a:spcPts val="0"/>
              </a:spcBef>
              <a:spcAft>
                <a:spcPts val="0"/>
              </a:spcAft>
              <a:buFont typeface="Wingdings" panose="05000000000000000000" pitchFamily="2" charset="2"/>
              <a:buAutoNum type="circleNumWdWhitePlain"/>
              <a:defRPr/>
            </a:pPr>
            <a:r>
              <a:rPr lang="zh-TW" altLang="en-US" sz="2200" dirty="0">
                <a:latin typeface="微軟正黑體" panose="020B0604030504040204" pitchFamily="34" charset="-120"/>
                <a:ea typeface="微軟正黑體" panose="020B0604030504040204" pitchFamily="34" charset="-120"/>
              </a:rPr>
              <a:t>協助民眾</a:t>
            </a:r>
            <a:r>
              <a:rPr lang="zh-TW" altLang="en-US" sz="2200" b="1" dirty="0">
                <a:solidFill>
                  <a:srgbClr val="CC3300"/>
                </a:solidFill>
                <a:latin typeface="微軟正黑體" panose="020B0604030504040204" pitchFamily="34" charset="-120"/>
                <a:ea typeface="微軟正黑體" panose="020B0604030504040204" pitchFamily="34" charset="-120"/>
              </a:rPr>
              <a:t>數位生活體驗</a:t>
            </a:r>
            <a:r>
              <a:rPr lang="zh-TW" altLang="en-US" sz="2200" dirty="0">
                <a:latin typeface="微軟正黑體" panose="020B0604030504040204" pitchFamily="34" charset="-120"/>
                <a:ea typeface="微軟正黑體" panose="020B0604030504040204" pitchFamily="34" charset="-120"/>
              </a:rPr>
              <a:t>與</a:t>
            </a:r>
            <a:r>
              <a:rPr lang="zh-TW" altLang="en-US" sz="2200" b="1" dirty="0">
                <a:solidFill>
                  <a:srgbClr val="CC3300"/>
                </a:solidFill>
                <a:latin typeface="微軟正黑體" panose="020B0604030504040204" pitchFamily="34" charset="-120"/>
                <a:ea typeface="微軟正黑體" panose="020B0604030504040204" pitchFamily="34" charset="-120"/>
              </a:rPr>
              <a:t>資訊應用學習</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marL="1371600" lvl="2" indent="-457200" eaLnBrk="1" fontAlgn="auto" hangingPunct="1">
              <a:lnSpc>
                <a:spcPct val="150000"/>
              </a:lnSpc>
              <a:spcBef>
                <a:spcPts val="0"/>
              </a:spcBef>
              <a:spcAft>
                <a:spcPts val="0"/>
              </a:spcAft>
              <a:buFont typeface="Wingdings" panose="05000000000000000000" pitchFamily="2" charset="2"/>
              <a:buAutoNum type="circleNumWdWhitePlain"/>
              <a:defRPr/>
            </a:pPr>
            <a:r>
              <a:rPr lang="zh-TW" altLang="en-US" sz="2200" dirty="0">
                <a:latin typeface="微軟正黑體" panose="020B0604030504040204" pitchFamily="34" charset="-120"/>
                <a:ea typeface="微軟正黑體" panose="020B0604030504040204" pitchFamily="34" charset="-120"/>
              </a:rPr>
              <a:t>宣導網路安全、網路禮儀等</a:t>
            </a:r>
            <a:r>
              <a:rPr lang="zh-TW" altLang="en-US" sz="2200" b="1" dirty="0">
                <a:solidFill>
                  <a:srgbClr val="CC3300"/>
                </a:solidFill>
                <a:latin typeface="微軟正黑體" panose="020B0604030504040204" pitchFamily="34" charset="-120"/>
                <a:ea typeface="微軟正黑體" panose="020B0604030504040204" pitchFamily="34" charset="-120"/>
              </a:rPr>
              <a:t>資訊基礎素養</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marL="1371600" lvl="2" indent="-457200" eaLnBrk="1" fontAlgn="auto" hangingPunct="1">
              <a:lnSpc>
                <a:spcPct val="150000"/>
              </a:lnSpc>
              <a:spcBef>
                <a:spcPts val="0"/>
              </a:spcBef>
              <a:spcAft>
                <a:spcPts val="0"/>
              </a:spcAft>
              <a:buFont typeface="Wingdings" panose="05000000000000000000" pitchFamily="2" charset="2"/>
              <a:buAutoNum type="circleNumWdWhitePlain"/>
              <a:defRPr/>
            </a:pPr>
            <a:r>
              <a:rPr lang="zh-TW" altLang="en-US" sz="2200" dirty="0">
                <a:latin typeface="微軟正黑體" panose="020B0604030504040204" pitchFamily="34" charset="-120"/>
                <a:ea typeface="微軟正黑體" panose="020B0604030504040204" pitchFamily="34" charset="-120"/>
              </a:rPr>
              <a:t>任務型、專案類服務。</a:t>
            </a:r>
            <a:endParaRPr lang="en-US" altLang="zh-TW" sz="2200" dirty="0">
              <a:latin typeface="微軟正黑體" panose="020B0604030504040204" pitchFamily="34" charset="-120"/>
              <a:ea typeface="微軟正黑體" panose="020B0604030504040204" pitchFamily="34" charset="-120"/>
            </a:endParaRPr>
          </a:p>
          <a:p>
            <a:pPr marL="1371600" lvl="2" indent="-457200" eaLnBrk="1" fontAlgn="auto" hangingPunct="1">
              <a:lnSpc>
                <a:spcPct val="150000"/>
              </a:lnSpc>
              <a:spcBef>
                <a:spcPts val="0"/>
              </a:spcBef>
              <a:spcAft>
                <a:spcPts val="0"/>
              </a:spcAft>
              <a:buFont typeface="Wingdings" panose="05000000000000000000" pitchFamily="2" charset="2"/>
              <a:buAutoNum type="circleNumWdWhitePlain"/>
              <a:defRPr/>
            </a:pPr>
            <a:r>
              <a:rPr lang="zh-TW" altLang="en-US" sz="2200" dirty="0">
                <a:latin typeface="微軟正黑體" panose="020B0604030504040204" pitchFamily="34" charset="-120"/>
                <a:ea typeface="微軟正黑體" panose="020B0604030504040204" pitchFamily="34" charset="-120"/>
              </a:rPr>
              <a:t>上述內容加入被服務者需求、團隊專長、執行模式等變數，即成為資訊志工豐富多彩的服務內容。</a:t>
            </a:r>
          </a:p>
        </p:txBody>
      </p:sp>
    </p:spTree>
    <p:extLst>
      <p:ext uri="{BB962C8B-B14F-4D97-AF65-F5344CB8AC3E}">
        <p14:creationId xmlns="" xmlns:p14="http://schemas.microsoft.com/office/powerpoint/2010/main" val="371363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資訊志工計畫執行團隊運作架構</a:t>
            </a:r>
            <a:endParaRPr lang="zh-TW" altLang="en-US" dirty="0"/>
          </a:p>
        </p:txBody>
      </p:sp>
      <p:sp>
        <p:nvSpPr>
          <p:cNvPr id="3" name="投影片編號版面配置區 2"/>
          <p:cNvSpPr>
            <a:spLocks noGrp="1"/>
          </p:cNvSpPr>
          <p:nvPr>
            <p:ph type="sldNum" sz="quarter" idx="12"/>
          </p:nvPr>
        </p:nvSpPr>
        <p:spPr/>
        <p:txBody>
          <a:bodyPr/>
          <a:lstStyle/>
          <a:p>
            <a:fld id="{BDBA9583-B702-457E-AF31-C129BF73600A}" type="slidenum">
              <a:rPr lang="zh-TW" altLang="en-US" smtClean="0"/>
              <a:pPr/>
              <a:t>11</a:t>
            </a:fld>
            <a:endParaRPr lang="zh-TW" altLang="en-US"/>
          </a:p>
        </p:txBody>
      </p:sp>
      <p:pic>
        <p:nvPicPr>
          <p:cNvPr id="4" name="圖片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29750" y="1263534"/>
            <a:ext cx="4168709" cy="51743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63560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BDBA9583-B702-457E-AF31-C129BF73600A}" type="slidenum">
              <a:rPr lang="zh-TW" altLang="en-US" smtClean="0"/>
              <a:pPr/>
              <a:t>12</a:t>
            </a:fld>
            <a:endParaRPr lang="zh-TW" altLang="en-US"/>
          </a:p>
        </p:txBody>
      </p:sp>
      <p:sp>
        <p:nvSpPr>
          <p:cNvPr id="7" name="矩形 6"/>
          <p:cNvSpPr>
            <a:spLocks noChangeArrowheads="1"/>
          </p:cNvSpPr>
          <p:nvPr/>
        </p:nvSpPr>
        <p:spPr bwMode="auto">
          <a:xfrm>
            <a:off x="1042988" y="188913"/>
            <a:ext cx="7850187" cy="1323439"/>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zh-TW" altLang="en-US" sz="3200" b="1" dirty="0" smtClean="0">
                <a:latin typeface="微軟正黑體" panose="020B0604030504040204" pitchFamily="34" charset="-120"/>
                <a:ea typeface="微軟正黑體" panose="020B0604030504040204" pitchFamily="34" charset="-120"/>
              </a:rPr>
              <a:t>競賽評選標準</a:t>
            </a:r>
            <a:r>
              <a:rPr lang="en-US" altLang="zh-TW" sz="3200" b="1" dirty="0" smtClean="0">
                <a:latin typeface="微軟正黑體" panose="020B0604030504040204" pitchFamily="34" charset="-120"/>
                <a:ea typeface="微軟正黑體" panose="020B0604030504040204" pitchFamily="34" charset="-120"/>
              </a:rPr>
              <a:t>(1/3)</a:t>
            </a:r>
            <a:endParaRPr lang="en-US" altLang="zh-TW" sz="3200" b="1" dirty="0">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endParaRPr kumimoji="0" lang="zh-TW" altLang="en-US" sz="2000" dirty="0">
              <a:solidFill>
                <a:srgbClr val="0066FF"/>
              </a:solidFill>
              <a:latin typeface="微軟正黑體" panose="020B0604030504040204" pitchFamily="34" charset="-120"/>
              <a:ea typeface="微軟正黑體" panose="020B0604030504040204" pitchFamily="34" charset="-120"/>
            </a:endParaRPr>
          </a:p>
          <a:p>
            <a:pPr marL="342900" indent="-342900" eaLnBrk="1" fontAlgn="auto" hangingPunct="1">
              <a:spcBef>
                <a:spcPts val="0"/>
              </a:spcBef>
              <a:spcAft>
                <a:spcPts val="0"/>
              </a:spcAft>
              <a:buFont typeface="Wingdings" pitchFamily="2" charset="2"/>
              <a:buChar char="u"/>
              <a:defRPr/>
            </a:pPr>
            <a:r>
              <a:rPr kumimoji="0" lang="zh-TW" altLang="en-US" sz="2800" b="1" dirty="0" smtClean="0">
                <a:solidFill>
                  <a:schemeClr val="accent4">
                    <a:lumMod val="75000"/>
                  </a:schemeClr>
                </a:solidFill>
                <a:latin typeface="微軟正黑體" panose="020B0604030504040204" pitchFamily="34" charset="-120"/>
                <a:ea typeface="微軟正黑體" panose="020B0604030504040204" pitchFamily="34" charset="-120"/>
              </a:rPr>
              <a:t>傑出志工團隊</a:t>
            </a:r>
            <a:endParaRPr kumimoji="0" lang="zh-TW" altLang="zh-TW" sz="2800" b="1"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8" name="圓角矩形 7"/>
          <p:cNvSpPr/>
          <p:nvPr/>
        </p:nvSpPr>
        <p:spPr>
          <a:xfrm>
            <a:off x="939338" y="1557338"/>
            <a:ext cx="7298575" cy="4573587"/>
          </a:xfrm>
          <a:prstGeom prst="roundRect">
            <a:avLst>
              <a:gd name="adj" fmla="val 3502"/>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aphicFrame>
        <p:nvGraphicFramePr>
          <p:cNvPr id="2" name="表格 1"/>
          <p:cNvGraphicFramePr>
            <a:graphicFrameLocks noGrp="1"/>
          </p:cNvGraphicFramePr>
          <p:nvPr>
            <p:extLst>
              <p:ext uri="{D42A27DB-BD31-4B8C-83A1-F6EECF244321}">
                <p14:modId xmlns="" xmlns:p14="http://schemas.microsoft.com/office/powerpoint/2010/main" val="2631725265"/>
              </p:ext>
            </p:extLst>
          </p:nvPr>
        </p:nvGraphicFramePr>
        <p:xfrm>
          <a:off x="330200" y="1557338"/>
          <a:ext cx="8636000" cy="4637958"/>
        </p:xfrm>
        <a:graphic>
          <a:graphicData uri="http://schemas.openxmlformats.org/drawingml/2006/table">
            <a:tbl>
              <a:tblPr firstRow="1" firstCol="1" lastRow="1" lastCol="1" bandRow="1" bandCol="1">
                <a:tableStyleId>{912C8C85-51F0-491E-9774-3900AFEF0FD7}</a:tableStyleId>
              </a:tblPr>
              <a:tblGrid>
                <a:gridCol w="1562714"/>
                <a:gridCol w="796262"/>
                <a:gridCol w="6277024"/>
              </a:tblGrid>
              <a:tr h="379527">
                <a:tc>
                  <a:txBody>
                    <a:bodyPr/>
                    <a:lstStyle/>
                    <a:p>
                      <a:pPr algn="ctr">
                        <a:lnSpc>
                          <a:spcPts val="2000"/>
                        </a:lnSpc>
                        <a:spcAft>
                          <a:spcPts val="0"/>
                        </a:spcAft>
                        <a:tabLst>
                          <a:tab pos="1143000" algn="l"/>
                        </a:tabLst>
                      </a:pPr>
                      <a:r>
                        <a:rPr lang="zh-TW" sz="1600" kern="0" dirty="0">
                          <a:effectLst/>
                        </a:rPr>
                        <a:t>項目</a:t>
                      </a:r>
                      <a:endParaRPr lang="zh-TW" sz="1600" kern="100" dirty="0">
                        <a:effectLst/>
                        <a:latin typeface="Times New Roman"/>
                        <a:ea typeface="標楷體"/>
                      </a:endParaRPr>
                    </a:p>
                  </a:txBody>
                  <a:tcPr marL="0" marR="0" marT="0" marB="0" anchor="ctr"/>
                </a:tc>
                <a:tc>
                  <a:txBody>
                    <a:bodyPr/>
                    <a:lstStyle/>
                    <a:p>
                      <a:pPr algn="ctr">
                        <a:lnSpc>
                          <a:spcPts val="2000"/>
                        </a:lnSpc>
                        <a:spcAft>
                          <a:spcPts val="0"/>
                        </a:spcAft>
                        <a:tabLst>
                          <a:tab pos="1143000" algn="l"/>
                        </a:tabLst>
                      </a:pPr>
                      <a:r>
                        <a:rPr lang="zh-TW" sz="1600" kern="0" dirty="0">
                          <a:effectLst/>
                        </a:rPr>
                        <a:t>配分</a:t>
                      </a:r>
                      <a:endParaRPr lang="zh-TW" sz="1600" kern="100" dirty="0">
                        <a:effectLst/>
                        <a:latin typeface="Times New Roman"/>
                        <a:ea typeface="標楷體"/>
                      </a:endParaRPr>
                    </a:p>
                  </a:txBody>
                  <a:tcPr marL="0" marR="0" marT="0" marB="0" anchor="ctr"/>
                </a:tc>
                <a:tc>
                  <a:txBody>
                    <a:bodyPr/>
                    <a:lstStyle/>
                    <a:p>
                      <a:pPr algn="ctr">
                        <a:lnSpc>
                          <a:spcPts val="2000"/>
                        </a:lnSpc>
                        <a:spcAft>
                          <a:spcPts val="0"/>
                        </a:spcAft>
                        <a:tabLst>
                          <a:tab pos="1143000" algn="l"/>
                        </a:tabLst>
                      </a:pPr>
                      <a:r>
                        <a:rPr lang="zh-TW" sz="1600" kern="0" dirty="0">
                          <a:effectLst/>
                        </a:rPr>
                        <a:t>說明</a:t>
                      </a:r>
                      <a:endParaRPr lang="zh-TW" sz="1600" kern="100" dirty="0">
                        <a:effectLst/>
                        <a:latin typeface="Times New Roman"/>
                        <a:ea typeface="標楷體"/>
                      </a:endParaRPr>
                    </a:p>
                  </a:txBody>
                  <a:tcPr marL="0" marR="0" marT="0" marB="0" anchor="ctr"/>
                </a:tc>
              </a:tr>
              <a:tr h="514197">
                <a:tc>
                  <a:txBody>
                    <a:bodyPr/>
                    <a:lstStyle/>
                    <a:p>
                      <a:pPr algn="ctr">
                        <a:lnSpc>
                          <a:spcPts val="2000"/>
                        </a:lnSpc>
                        <a:spcAft>
                          <a:spcPts val="0"/>
                        </a:spcAft>
                      </a:pPr>
                      <a:r>
                        <a:rPr lang="zh-TW" sz="1600" kern="0" dirty="0">
                          <a:effectLst/>
                        </a:rPr>
                        <a:t>幸福存摺</a:t>
                      </a:r>
                      <a:r>
                        <a:rPr lang="en-US" sz="1600" kern="0" dirty="0">
                          <a:effectLst/>
                        </a:rPr>
                        <a:t>(</a:t>
                      </a:r>
                      <a:r>
                        <a:rPr lang="zh-TW" sz="1600" kern="0" dirty="0">
                          <a:effectLst/>
                        </a:rPr>
                        <a:t>量化</a:t>
                      </a:r>
                      <a:r>
                        <a:rPr lang="en-US" sz="1600" kern="0" dirty="0">
                          <a:effectLst/>
                        </a:rPr>
                        <a:t>)</a:t>
                      </a:r>
                      <a:endParaRPr lang="zh-TW" sz="1600" kern="100" dirty="0">
                        <a:effectLst/>
                        <a:latin typeface="Times New Roman"/>
                        <a:ea typeface="標楷體"/>
                      </a:endParaRPr>
                    </a:p>
                  </a:txBody>
                  <a:tcPr marL="0" marR="0" marT="0" marB="0" anchor="ctr">
                    <a:solidFill>
                      <a:srgbClr val="FFFFCC"/>
                    </a:solidFill>
                  </a:tcPr>
                </a:tc>
                <a:tc>
                  <a:txBody>
                    <a:bodyPr/>
                    <a:lstStyle/>
                    <a:p>
                      <a:pPr algn="ctr">
                        <a:lnSpc>
                          <a:spcPts val="2000"/>
                        </a:lnSpc>
                        <a:spcAft>
                          <a:spcPts val="0"/>
                        </a:spcAft>
                      </a:pPr>
                      <a:r>
                        <a:rPr lang="en-US" sz="1600" kern="0" dirty="0">
                          <a:effectLst/>
                        </a:rPr>
                        <a:t>20%</a:t>
                      </a:r>
                      <a:endParaRPr lang="zh-TW" sz="1600" kern="100" dirty="0">
                        <a:effectLst/>
                        <a:latin typeface="Times New Roman"/>
                        <a:ea typeface="標楷體"/>
                      </a:endParaRPr>
                    </a:p>
                  </a:txBody>
                  <a:tcPr marL="0" marR="0" marT="0" marB="0" anchor="ctr">
                    <a:solidFill>
                      <a:srgbClr val="FFFFCC"/>
                    </a:solidFill>
                  </a:tcPr>
                </a:tc>
                <a:tc>
                  <a:txBody>
                    <a:bodyPr/>
                    <a:lstStyle/>
                    <a:p>
                      <a:pPr marL="342900" lvl="0" indent="-342900" algn="just">
                        <a:lnSpc>
                          <a:spcPts val="2000"/>
                        </a:lnSpc>
                        <a:spcAft>
                          <a:spcPts val="0"/>
                        </a:spcAft>
                        <a:buFont typeface="Times New Roman"/>
                        <a:buAutoNum type="arabicPeriod"/>
                        <a:tabLst>
                          <a:tab pos="205740" algn="l"/>
                          <a:tab pos="304800" algn="l"/>
                        </a:tabLst>
                      </a:pPr>
                      <a:r>
                        <a:rPr lang="zh-TW" sz="1600" kern="0" dirty="0">
                          <a:effectLst/>
                        </a:rPr>
                        <a:t>幸福存摺量化成果由系統自動</a:t>
                      </a:r>
                      <a:r>
                        <a:rPr lang="zh-TW" sz="1600" kern="0" dirty="0" smtClean="0">
                          <a:effectLst/>
                        </a:rPr>
                        <a:t>匯出。</a:t>
                      </a:r>
                      <a:endParaRPr lang="zh-TW" sz="1600" kern="100" dirty="0">
                        <a:effectLst/>
                      </a:endParaRPr>
                    </a:p>
                    <a:p>
                      <a:pPr marL="342900" lvl="0" indent="-342900" algn="just">
                        <a:lnSpc>
                          <a:spcPts val="2000"/>
                        </a:lnSpc>
                        <a:spcAft>
                          <a:spcPts val="0"/>
                        </a:spcAft>
                        <a:buFont typeface="Times New Roman"/>
                        <a:buAutoNum type="arabicPeriod"/>
                        <a:tabLst>
                          <a:tab pos="205740" algn="l"/>
                          <a:tab pos="304800" algn="l"/>
                        </a:tabLst>
                      </a:pPr>
                      <a:r>
                        <a:rPr lang="zh-TW" sz="1600" kern="0" dirty="0">
                          <a:effectLst/>
                        </a:rPr>
                        <a:t>數據累計自計畫核定日起至</a:t>
                      </a:r>
                      <a:r>
                        <a:rPr lang="en-US" sz="1600" kern="0" dirty="0">
                          <a:effectLst/>
                        </a:rPr>
                        <a:t>105</a:t>
                      </a:r>
                      <a:r>
                        <a:rPr lang="zh-TW" sz="1600" kern="0" dirty="0">
                          <a:effectLst/>
                        </a:rPr>
                        <a:t>年</a:t>
                      </a:r>
                      <a:r>
                        <a:rPr lang="en-US" sz="1600" kern="0" dirty="0">
                          <a:effectLst/>
                        </a:rPr>
                        <a:t>4</a:t>
                      </a:r>
                      <a:r>
                        <a:rPr lang="zh-TW" sz="1600" kern="0" dirty="0">
                          <a:effectLst/>
                        </a:rPr>
                        <a:t>月</a:t>
                      </a:r>
                      <a:r>
                        <a:rPr lang="en-US" sz="1600" kern="0" dirty="0">
                          <a:effectLst/>
                        </a:rPr>
                        <a:t>30</a:t>
                      </a:r>
                      <a:r>
                        <a:rPr lang="zh-TW" sz="1600" kern="0" dirty="0">
                          <a:effectLst/>
                        </a:rPr>
                        <a:t>日止。</a:t>
                      </a:r>
                      <a:endParaRPr lang="zh-TW" sz="1600" kern="100" dirty="0">
                        <a:effectLst/>
                        <a:latin typeface="Times New Roman"/>
                        <a:ea typeface="標楷體"/>
                      </a:endParaRPr>
                    </a:p>
                  </a:txBody>
                  <a:tcPr marL="0" marR="0" marT="0" marB="0" anchor="ctr">
                    <a:solidFill>
                      <a:srgbClr val="FFFFCC"/>
                    </a:solidFill>
                  </a:tcPr>
                </a:tc>
              </a:tr>
              <a:tr h="1171243">
                <a:tc>
                  <a:txBody>
                    <a:bodyPr/>
                    <a:lstStyle/>
                    <a:p>
                      <a:pPr algn="ctr">
                        <a:lnSpc>
                          <a:spcPts val="2000"/>
                        </a:lnSpc>
                        <a:spcAft>
                          <a:spcPts val="0"/>
                        </a:spcAft>
                      </a:pPr>
                      <a:r>
                        <a:rPr lang="zh-TW" sz="1600" kern="0">
                          <a:effectLst/>
                        </a:rPr>
                        <a:t>服務成果</a:t>
                      </a:r>
                      <a:r>
                        <a:rPr lang="en-US" sz="1600" kern="0">
                          <a:effectLst/>
                        </a:rPr>
                        <a:t>(</a:t>
                      </a:r>
                      <a:r>
                        <a:rPr lang="zh-TW" sz="1600" kern="0">
                          <a:effectLst/>
                        </a:rPr>
                        <a:t>質化</a:t>
                      </a:r>
                      <a:r>
                        <a:rPr lang="en-US" sz="1600" kern="0">
                          <a:effectLst/>
                        </a:rPr>
                        <a:t>)</a:t>
                      </a:r>
                      <a:endParaRPr lang="zh-TW" sz="1600" kern="100">
                        <a:effectLst/>
                        <a:latin typeface="Times New Roman"/>
                        <a:ea typeface="標楷體"/>
                      </a:endParaRPr>
                    </a:p>
                  </a:txBody>
                  <a:tcPr marL="0" marR="0" marT="0" marB="0" anchor="ctr">
                    <a:solidFill>
                      <a:srgbClr val="FFFFCC"/>
                    </a:solidFill>
                  </a:tcPr>
                </a:tc>
                <a:tc>
                  <a:txBody>
                    <a:bodyPr/>
                    <a:lstStyle/>
                    <a:p>
                      <a:pPr algn="ctr">
                        <a:lnSpc>
                          <a:spcPts val="2000"/>
                        </a:lnSpc>
                        <a:spcAft>
                          <a:spcPts val="0"/>
                        </a:spcAft>
                        <a:tabLst>
                          <a:tab pos="1143000" algn="l"/>
                        </a:tabLst>
                      </a:pPr>
                      <a:r>
                        <a:rPr lang="en-US" sz="1600" kern="0" dirty="0">
                          <a:effectLst/>
                        </a:rPr>
                        <a:t>40%</a:t>
                      </a:r>
                      <a:endParaRPr lang="zh-TW" sz="1600" kern="100" dirty="0">
                        <a:effectLst/>
                        <a:latin typeface="Times New Roman"/>
                        <a:ea typeface="標楷體"/>
                      </a:endParaRPr>
                    </a:p>
                  </a:txBody>
                  <a:tcPr marL="0" marR="0" marT="0" marB="0" anchor="ctr">
                    <a:solidFill>
                      <a:srgbClr val="FFFFCC"/>
                    </a:solidFill>
                  </a:tcPr>
                </a:tc>
                <a:tc>
                  <a:txBody>
                    <a:bodyPr/>
                    <a:lstStyle/>
                    <a:p>
                      <a:pPr algn="just">
                        <a:lnSpc>
                          <a:spcPts val="2000"/>
                        </a:lnSpc>
                        <a:spcAft>
                          <a:spcPts val="0"/>
                        </a:spcAft>
                      </a:pPr>
                      <a:r>
                        <a:rPr lang="zh-TW" sz="1600" kern="0" dirty="0">
                          <a:effectLst/>
                        </a:rPr>
                        <a:t>請團隊分別從投入、產出及成效</a:t>
                      </a:r>
                      <a:r>
                        <a:rPr lang="en-US" sz="1600" kern="0" dirty="0">
                          <a:effectLst/>
                        </a:rPr>
                        <a:t>3</a:t>
                      </a:r>
                      <a:r>
                        <a:rPr lang="zh-TW" sz="1600" kern="0" dirty="0">
                          <a:effectLst/>
                        </a:rPr>
                        <a:t>個面向，敘述年度服務心得和</a:t>
                      </a:r>
                      <a:r>
                        <a:rPr lang="zh-TW" sz="1600" kern="0" dirty="0" smtClean="0">
                          <a:effectLst/>
                        </a:rPr>
                        <a:t>成果</a:t>
                      </a:r>
                      <a:endParaRPr lang="en-US" altLang="zh-TW" sz="1600" kern="0" dirty="0" smtClean="0">
                        <a:effectLst/>
                      </a:endParaRPr>
                    </a:p>
                    <a:p>
                      <a:pPr algn="just">
                        <a:lnSpc>
                          <a:spcPts val="2000"/>
                        </a:lnSpc>
                        <a:spcAft>
                          <a:spcPts val="0"/>
                        </a:spcAft>
                      </a:pPr>
                      <a:r>
                        <a:rPr lang="en-US" sz="1600" kern="0" dirty="0" smtClean="0">
                          <a:effectLst/>
                        </a:rPr>
                        <a:t>(</a:t>
                      </a:r>
                      <a:r>
                        <a:rPr lang="zh-TW" sz="1600" kern="0" dirty="0">
                          <a:effectLst/>
                        </a:rPr>
                        <a:t>約</a:t>
                      </a:r>
                      <a:r>
                        <a:rPr lang="en-US" sz="1600" kern="0" dirty="0">
                          <a:effectLst/>
                        </a:rPr>
                        <a:t>1,000</a:t>
                      </a:r>
                      <a:r>
                        <a:rPr lang="zh-TW" sz="1600" kern="0" dirty="0">
                          <a:effectLst/>
                        </a:rPr>
                        <a:t>字</a:t>
                      </a:r>
                      <a:r>
                        <a:rPr lang="en-US" sz="1600" kern="0" dirty="0">
                          <a:effectLst/>
                        </a:rPr>
                        <a:t>)</a:t>
                      </a:r>
                      <a:r>
                        <a:rPr lang="zh-TW" sz="1600" kern="0" dirty="0">
                          <a:effectLst/>
                        </a:rPr>
                        <a:t>：</a:t>
                      </a:r>
                      <a:endParaRPr lang="zh-TW" sz="1600" kern="100" dirty="0">
                        <a:effectLst/>
                      </a:endParaRPr>
                    </a:p>
                    <a:p>
                      <a:pPr marL="342900" lvl="0" indent="-342900" algn="just">
                        <a:lnSpc>
                          <a:spcPts val="2000"/>
                        </a:lnSpc>
                        <a:spcAft>
                          <a:spcPts val="0"/>
                        </a:spcAft>
                        <a:buFont typeface="Times New Roman"/>
                        <a:buAutoNum type="arabicPeriod"/>
                        <a:tabLst>
                          <a:tab pos="205740" algn="l"/>
                          <a:tab pos="304800" algn="l"/>
                        </a:tabLst>
                      </a:pPr>
                      <a:r>
                        <a:rPr lang="zh-TW" sz="1600" kern="0" dirty="0">
                          <a:effectLst/>
                        </a:rPr>
                        <a:t>投入：團隊投入的人力、時間及資源。</a:t>
                      </a:r>
                      <a:endParaRPr lang="zh-TW" sz="1600" kern="100" dirty="0">
                        <a:effectLst/>
                      </a:endParaRPr>
                    </a:p>
                    <a:p>
                      <a:pPr marL="342900" lvl="0" indent="-342900" algn="just">
                        <a:lnSpc>
                          <a:spcPts val="2000"/>
                        </a:lnSpc>
                        <a:spcAft>
                          <a:spcPts val="0"/>
                        </a:spcAft>
                        <a:buFont typeface="Times New Roman"/>
                        <a:buAutoNum type="arabicPeriod"/>
                        <a:tabLst>
                          <a:tab pos="205740" algn="l"/>
                          <a:tab pos="304800" algn="l"/>
                        </a:tabLst>
                      </a:pPr>
                      <a:r>
                        <a:rPr lang="zh-TW" sz="1600" kern="0" dirty="0">
                          <a:effectLst/>
                        </a:rPr>
                        <a:t>產出：服務產出成果</a:t>
                      </a:r>
                      <a:r>
                        <a:rPr lang="en-US" sz="1600" kern="0" dirty="0">
                          <a:effectLst/>
                        </a:rPr>
                        <a:t>(</a:t>
                      </a:r>
                      <a:r>
                        <a:rPr lang="zh-TW" sz="1600" kern="0" dirty="0">
                          <a:effectLst/>
                        </a:rPr>
                        <a:t>含在地生活數位關懷作品</a:t>
                      </a:r>
                      <a:r>
                        <a:rPr lang="en-US" sz="1600" kern="0" dirty="0">
                          <a:effectLst/>
                        </a:rPr>
                        <a:t>)</a:t>
                      </a:r>
                      <a:r>
                        <a:rPr lang="zh-TW" sz="1600" kern="0" dirty="0">
                          <a:effectLst/>
                        </a:rPr>
                        <a:t>。</a:t>
                      </a:r>
                      <a:endParaRPr lang="zh-TW" sz="1600" kern="100" dirty="0">
                        <a:effectLst/>
                      </a:endParaRPr>
                    </a:p>
                    <a:p>
                      <a:pPr marL="342900" lvl="0" indent="-342900" algn="just">
                        <a:lnSpc>
                          <a:spcPts val="2000"/>
                        </a:lnSpc>
                        <a:spcAft>
                          <a:spcPts val="0"/>
                        </a:spcAft>
                        <a:buFont typeface="Times New Roman"/>
                        <a:buAutoNum type="arabicPeriod"/>
                        <a:tabLst>
                          <a:tab pos="205740" algn="l"/>
                          <a:tab pos="304800" algn="l"/>
                        </a:tabLst>
                      </a:pPr>
                      <a:r>
                        <a:rPr lang="zh-TW" sz="1600" kern="0" dirty="0">
                          <a:effectLst/>
                        </a:rPr>
                        <a:t>成效：志工與服務對象的成長及改變。</a:t>
                      </a:r>
                      <a:endParaRPr lang="zh-TW" sz="1600" kern="100" dirty="0">
                        <a:effectLst/>
                        <a:latin typeface="Times New Roman"/>
                        <a:ea typeface="標楷體"/>
                      </a:endParaRPr>
                    </a:p>
                  </a:txBody>
                  <a:tcPr marL="0" marR="0" marT="0" marB="0" anchor="ctr">
                    <a:solidFill>
                      <a:srgbClr val="FFFFCC"/>
                    </a:solidFill>
                  </a:tcPr>
                </a:tc>
              </a:tr>
              <a:tr h="1282310">
                <a:tc>
                  <a:txBody>
                    <a:bodyPr/>
                    <a:lstStyle/>
                    <a:p>
                      <a:pPr algn="ctr">
                        <a:lnSpc>
                          <a:spcPts val="2000"/>
                        </a:lnSpc>
                        <a:spcAft>
                          <a:spcPts val="0"/>
                        </a:spcAft>
                      </a:pPr>
                      <a:r>
                        <a:rPr lang="zh-TW" sz="1600" kern="0">
                          <a:effectLst/>
                        </a:rPr>
                        <a:t>團隊參與度</a:t>
                      </a:r>
                      <a:endParaRPr lang="zh-TW" sz="1600" kern="100">
                        <a:effectLst/>
                        <a:latin typeface="Times New Roman"/>
                        <a:ea typeface="標楷體"/>
                      </a:endParaRPr>
                    </a:p>
                  </a:txBody>
                  <a:tcPr marL="0" marR="0" marT="0" marB="0" anchor="ctr">
                    <a:solidFill>
                      <a:srgbClr val="FFFFCC"/>
                    </a:solidFill>
                  </a:tcPr>
                </a:tc>
                <a:tc>
                  <a:txBody>
                    <a:bodyPr/>
                    <a:lstStyle/>
                    <a:p>
                      <a:pPr algn="ctr">
                        <a:lnSpc>
                          <a:spcPts val="2000"/>
                        </a:lnSpc>
                        <a:spcAft>
                          <a:spcPts val="0"/>
                        </a:spcAft>
                        <a:tabLst>
                          <a:tab pos="1143000" algn="l"/>
                        </a:tabLst>
                      </a:pPr>
                      <a:r>
                        <a:rPr lang="en-US" sz="1600" kern="0">
                          <a:effectLst/>
                        </a:rPr>
                        <a:t>20%</a:t>
                      </a:r>
                      <a:endParaRPr lang="zh-TW" sz="1600" kern="100">
                        <a:effectLst/>
                        <a:latin typeface="Times New Roman"/>
                        <a:ea typeface="標楷體"/>
                      </a:endParaRPr>
                    </a:p>
                  </a:txBody>
                  <a:tcPr marL="0" marR="0" marT="0" marB="0" anchor="ctr">
                    <a:solidFill>
                      <a:srgbClr val="FFFFCC"/>
                    </a:solidFill>
                  </a:tcPr>
                </a:tc>
                <a:tc>
                  <a:txBody>
                    <a:bodyPr/>
                    <a:lstStyle/>
                    <a:p>
                      <a:pPr marL="342900" lvl="0" indent="-342900" algn="just">
                        <a:lnSpc>
                          <a:spcPts val="2000"/>
                        </a:lnSpc>
                        <a:spcAft>
                          <a:spcPts val="0"/>
                        </a:spcAft>
                        <a:buFont typeface="Times New Roman"/>
                        <a:buAutoNum type="arabicPeriod"/>
                        <a:tabLst>
                          <a:tab pos="304800" algn="l"/>
                        </a:tabLst>
                      </a:pPr>
                      <a:r>
                        <a:rPr lang="zh-TW" sz="1600" kern="0" dirty="0">
                          <a:effectLst/>
                        </a:rPr>
                        <a:t>教育部及資訊志工營運中心辦理之各項活動，例如：培訓研習營參與人數、月報入選作品數、有效問卷回收數、競賽投稿數、其他計畫投稿數等。</a:t>
                      </a:r>
                      <a:endParaRPr lang="zh-TW" sz="1600" kern="100" dirty="0">
                        <a:effectLst/>
                      </a:endParaRPr>
                    </a:p>
                    <a:p>
                      <a:pPr marL="342900" lvl="0" indent="-342900" algn="just">
                        <a:lnSpc>
                          <a:spcPts val="2000"/>
                        </a:lnSpc>
                        <a:spcAft>
                          <a:spcPts val="0"/>
                        </a:spcAft>
                        <a:buFont typeface="Times New Roman"/>
                        <a:buAutoNum type="arabicPeriod"/>
                        <a:tabLst>
                          <a:tab pos="205740" algn="l"/>
                          <a:tab pos="304800" algn="l"/>
                        </a:tabLst>
                      </a:pPr>
                      <a:r>
                        <a:rPr lang="zh-TW" sz="1600" kern="0" dirty="0">
                          <a:effectLst/>
                        </a:rPr>
                        <a:t>教育部資訊志工服務內容及參與教育部以外單位</a:t>
                      </a:r>
                      <a:r>
                        <a:rPr lang="en-US" sz="1600" kern="0" dirty="0">
                          <a:effectLst/>
                        </a:rPr>
                        <a:t>(</a:t>
                      </a:r>
                      <a:r>
                        <a:rPr lang="zh-TW" sz="1600" kern="0" dirty="0">
                          <a:effectLst/>
                        </a:rPr>
                        <a:t>不含青年署</a:t>
                      </a:r>
                      <a:r>
                        <a:rPr lang="en-US" sz="1600" kern="0" dirty="0">
                          <a:effectLst/>
                        </a:rPr>
                        <a:t>)</a:t>
                      </a:r>
                      <a:r>
                        <a:rPr lang="zh-TW" sz="1600" kern="0" dirty="0">
                          <a:effectLst/>
                        </a:rPr>
                        <a:t>所發表媒體宣導與辦理之活動及競賽，宣傳資訊志工服務理念者。</a:t>
                      </a:r>
                      <a:endParaRPr lang="zh-TW" sz="1600" kern="100" dirty="0">
                        <a:effectLst/>
                        <a:latin typeface="Times New Roman"/>
                        <a:ea typeface="標楷體"/>
                      </a:endParaRPr>
                    </a:p>
                  </a:txBody>
                  <a:tcPr marL="0" marR="0" marT="0" marB="0" anchor="ctr">
                    <a:solidFill>
                      <a:srgbClr val="FFFFCC"/>
                    </a:solidFill>
                  </a:tcPr>
                </a:tc>
              </a:tr>
              <a:tr h="576748">
                <a:tc>
                  <a:txBody>
                    <a:bodyPr/>
                    <a:lstStyle/>
                    <a:p>
                      <a:pPr algn="ctr">
                        <a:lnSpc>
                          <a:spcPts val="2000"/>
                        </a:lnSpc>
                        <a:spcAft>
                          <a:spcPts val="0"/>
                        </a:spcAft>
                      </a:pPr>
                      <a:r>
                        <a:rPr lang="zh-TW" sz="1600" kern="0">
                          <a:effectLst/>
                        </a:rPr>
                        <a:t>未來服務規劃</a:t>
                      </a:r>
                      <a:endParaRPr lang="zh-TW" sz="1600" kern="100">
                        <a:effectLst/>
                        <a:latin typeface="Times New Roman"/>
                        <a:ea typeface="標楷體"/>
                      </a:endParaRPr>
                    </a:p>
                  </a:txBody>
                  <a:tcPr marL="0" marR="0" marT="0" marB="0" anchor="ctr">
                    <a:solidFill>
                      <a:srgbClr val="FFFFCC"/>
                    </a:solidFill>
                  </a:tcPr>
                </a:tc>
                <a:tc>
                  <a:txBody>
                    <a:bodyPr/>
                    <a:lstStyle/>
                    <a:p>
                      <a:pPr algn="ctr">
                        <a:lnSpc>
                          <a:spcPts val="2000"/>
                        </a:lnSpc>
                        <a:spcAft>
                          <a:spcPts val="0"/>
                        </a:spcAft>
                        <a:tabLst>
                          <a:tab pos="1143000" algn="l"/>
                        </a:tabLst>
                      </a:pPr>
                      <a:r>
                        <a:rPr lang="en-US" sz="1600" kern="0">
                          <a:effectLst/>
                        </a:rPr>
                        <a:t>10%</a:t>
                      </a:r>
                      <a:endParaRPr lang="zh-TW" sz="1600" kern="100">
                        <a:effectLst/>
                        <a:latin typeface="Times New Roman"/>
                        <a:ea typeface="標楷體"/>
                      </a:endParaRPr>
                    </a:p>
                  </a:txBody>
                  <a:tcPr marL="0" marR="0" marT="0" marB="0" anchor="ctr">
                    <a:solidFill>
                      <a:srgbClr val="FFFFCC"/>
                    </a:solidFill>
                  </a:tcPr>
                </a:tc>
                <a:tc>
                  <a:txBody>
                    <a:bodyPr/>
                    <a:lstStyle/>
                    <a:p>
                      <a:pPr marL="342900" lvl="0" indent="-342900" algn="just">
                        <a:lnSpc>
                          <a:spcPts val="2000"/>
                        </a:lnSpc>
                        <a:spcAft>
                          <a:spcPts val="0"/>
                        </a:spcAft>
                        <a:buFont typeface="Times New Roman"/>
                        <a:buAutoNum type="arabicPeriod"/>
                        <a:tabLst>
                          <a:tab pos="304800" algn="l"/>
                        </a:tabLst>
                      </a:pPr>
                      <a:r>
                        <a:rPr lang="zh-TW" sz="1600" kern="0" dirty="0">
                          <a:effectLst/>
                        </a:rPr>
                        <a:t>未來年度服務規劃之延續性及推廣性。</a:t>
                      </a:r>
                      <a:endParaRPr lang="zh-TW" sz="1600" kern="100" dirty="0">
                        <a:effectLst/>
                      </a:endParaRPr>
                    </a:p>
                    <a:p>
                      <a:pPr marL="342900" lvl="0" indent="-342900" algn="just">
                        <a:lnSpc>
                          <a:spcPts val="2000"/>
                        </a:lnSpc>
                        <a:spcAft>
                          <a:spcPts val="0"/>
                        </a:spcAft>
                        <a:buFont typeface="Times New Roman"/>
                        <a:buAutoNum type="arabicPeriod"/>
                        <a:tabLst>
                          <a:tab pos="304800" algn="l"/>
                        </a:tabLst>
                      </a:pPr>
                      <a:r>
                        <a:rPr lang="zh-TW" sz="1600" kern="0" dirty="0">
                          <a:effectLst/>
                        </a:rPr>
                        <a:t>對服務對象及本計畫相關之具體建議。</a:t>
                      </a:r>
                      <a:endParaRPr lang="zh-TW" sz="1600" kern="100" dirty="0">
                        <a:effectLst/>
                        <a:latin typeface="Times New Roman"/>
                        <a:ea typeface="標楷體"/>
                      </a:endParaRPr>
                    </a:p>
                  </a:txBody>
                  <a:tcPr marL="0" marR="0" marT="0" marB="0" anchor="ctr">
                    <a:solidFill>
                      <a:srgbClr val="FFFFCC"/>
                    </a:solidFill>
                  </a:tcPr>
                </a:tc>
              </a:tr>
              <a:tr h="372130">
                <a:tc>
                  <a:txBody>
                    <a:bodyPr/>
                    <a:lstStyle/>
                    <a:p>
                      <a:pPr algn="ctr">
                        <a:lnSpc>
                          <a:spcPts val="2000"/>
                        </a:lnSpc>
                        <a:spcAft>
                          <a:spcPts val="0"/>
                        </a:spcAft>
                      </a:pPr>
                      <a:r>
                        <a:rPr lang="zh-TW" sz="1600" kern="0">
                          <a:effectLst/>
                        </a:rPr>
                        <a:t>現場簡報</a:t>
                      </a:r>
                      <a:endParaRPr lang="zh-TW" sz="1600" kern="100">
                        <a:effectLst/>
                        <a:latin typeface="Times New Roman"/>
                        <a:ea typeface="標楷體"/>
                      </a:endParaRPr>
                    </a:p>
                  </a:txBody>
                  <a:tcPr marL="0" marR="0" marT="0" marB="0" anchor="ctr">
                    <a:solidFill>
                      <a:srgbClr val="FFFFCC"/>
                    </a:solidFill>
                  </a:tcPr>
                </a:tc>
                <a:tc>
                  <a:txBody>
                    <a:bodyPr/>
                    <a:lstStyle/>
                    <a:p>
                      <a:pPr algn="ctr">
                        <a:lnSpc>
                          <a:spcPts val="2000"/>
                        </a:lnSpc>
                        <a:spcAft>
                          <a:spcPts val="0"/>
                        </a:spcAft>
                        <a:tabLst>
                          <a:tab pos="1143000" algn="l"/>
                        </a:tabLst>
                      </a:pPr>
                      <a:r>
                        <a:rPr lang="en-US" sz="1600" kern="0">
                          <a:effectLst/>
                        </a:rPr>
                        <a:t>10%</a:t>
                      </a:r>
                      <a:endParaRPr lang="zh-TW" sz="1600" kern="100">
                        <a:effectLst/>
                        <a:latin typeface="Times New Roman"/>
                        <a:ea typeface="標楷體"/>
                      </a:endParaRPr>
                    </a:p>
                  </a:txBody>
                  <a:tcPr marL="0" marR="0" marT="0" marB="0" anchor="ctr">
                    <a:solidFill>
                      <a:srgbClr val="FFFFCC"/>
                    </a:solidFill>
                  </a:tcPr>
                </a:tc>
                <a:tc>
                  <a:txBody>
                    <a:bodyPr/>
                    <a:lstStyle/>
                    <a:p>
                      <a:pPr>
                        <a:lnSpc>
                          <a:spcPts val="2000"/>
                        </a:lnSpc>
                        <a:spcAft>
                          <a:spcPts val="0"/>
                        </a:spcAft>
                      </a:pPr>
                      <a:r>
                        <a:rPr lang="zh-TW" sz="1600" kern="100" dirty="0">
                          <a:effectLst/>
                        </a:rPr>
                        <a:t>簡報內容及言詞表達能力。</a:t>
                      </a:r>
                      <a:endParaRPr lang="zh-TW" sz="1600" kern="100" dirty="0">
                        <a:effectLst/>
                        <a:latin typeface="Times New Roman"/>
                        <a:ea typeface="標楷體"/>
                      </a:endParaRPr>
                    </a:p>
                  </a:txBody>
                  <a:tcPr marL="0" marR="0" marT="0" marB="0" anchor="ctr">
                    <a:solidFill>
                      <a:srgbClr val="FFFFCC"/>
                    </a:solidFill>
                  </a:tcPr>
                </a:tc>
              </a:tr>
              <a:tr h="258159">
                <a:tc gridSpan="3">
                  <a:txBody>
                    <a:bodyPr/>
                    <a:lstStyle/>
                    <a:p>
                      <a:pPr algn="ctr">
                        <a:lnSpc>
                          <a:spcPts val="2000"/>
                        </a:lnSpc>
                        <a:spcAft>
                          <a:spcPts val="0"/>
                        </a:spcAft>
                      </a:pPr>
                      <a:endParaRPr lang="zh-TW" sz="1100" kern="100" dirty="0">
                        <a:effectLst/>
                        <a:latin typeface="Times New Roman"/>
                        <a:ea typeface="標楷體"/>
                      </a:endParaRPr>
                    </a:p>
                  </a:txBody>
                  <a:tcPr marL="0" marR="0" marT="0" marB="0" anchor="ctr"/>
                </a:tc>
                <a:tc hMerge="1">
                  <a:txBody>
                    <a:bodyPr/>
                    <a:lstStyle/>
                    <a:p>
                      <a:endParaRPr lang="zh-TW" altLang="en-US"/>
                    </a:p>
                  </a:txBody>
                  <a:tcPr/>
                </a:tc>
                <a:tc hMerge="1">
                  <a:txBody>
                    <a:bodyPr/>
                    <a:lstStyle/>
                    <a:p>
                      <a:endParaRPr lang="zh-TW" altLang="en-US"/>
                    </a:p>
                  </a:txBody>
                  <a:tcPr/>
                </a:tc>
              </a:tr>
            </a:tbl>
          </a:graphicData>
        </a:graphic>
      </p:graphicFrame>
    </p:spTree>
    <p:extLst>
      <p:ext uri="{BB962C8B-B14F-4D97-AF65-F5344CB8AC3E}">
        <p14:creationId xmlns="" xmlns:p14="http://schemas.microsoft.com/office/powerpoint/2010/main" val="2390577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BDBA9583-B702-457E-AF31-C129BF73600A}" type="slidenum">
              <a:rPr lang="zh-TW" altLang="en-US" smtClean="0"/>
              <a:pPr/>
              <a:t>13</a:t>
            </a:fld>
            <a:endParaRPr lang="zh-TW" altLang="en-US"/>
          </a:p>
        </p:txBody>
      </p:sp>
      <p:sp>
        <p:nvSpPr>
          <p:cNvPr id="7" name="矩形 6"/>
          <p:cNvSpPr>
            <a:spLocks noChangeArrowheads="1"/>
          </p:cNvSpPr>
          <p:nvPr/>
        </p:nvSpPr>
        <p:spPr bwMode="auto">
          <a:xfrm>
            <a:off x="1042988" y="188913"/>
            <a:ext cx="7850187" cy="1323439"/>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zh-TW" altLang="en-US" sz="3200" b="1" dirty="0" smtClean="0">
                <a:latin typeface="微軟正黑體" panose="020B0604030504040204" pitchFamily="34" charset="-120"/>
                <a:ea typeface="微軟正黑體" panose="020B0604030504040204" pitchFamily="34" charset="-120"/>
              </a:rPr>
              <a:t>競賽評選標準</a:t>
            </a:r>
            <a:r>
              <a:rPr lang="en-US" altLang="zh-TW" sz="3200" b="1" dirty="0" smtClean="0">
                <a:latin typeface="微軟正黑體" panose="020B0604030504040204" pitchFamily="34" charset="-120"/>
                <a:ea typeface="微軟正黑體" panose="020B0604030504040204" pitchFamily="34" charset="-120"/>
              </a:rPr>
              <a:t>(2/3)</a:t>
            </a:r>
            <a:endParaRPr lang="en-US" altLang="zh-TW" sz="3200" b="1" dirty="0">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endParaRPr kumimoji="0" lang="zh-TW" altLang="en-US" sz="2000" dirty="0">
              <a:solidFill>
                <a:srgbClr val="0066FF"/>
              </a:solidFill>
              <a:latin typeface="微軟正黑體" panose="020B0604030504040204" pitchFamily="34" charset="-120"/>
              <a:ea typeface="微軟正黑體" panose="020B0604030504040204" pitchFamily="34" charset="-120"/>
            </a:endParaRPr>
          </a:p>
          <a:p>
            <a:pPr marL="342900" indent="-342900" eaLnBrk="1" fontAlgn="auto" hangingPunct="1">
              <a:spcBef>
                <a:spcPts val="0"/>
              </a:spcBef>
              <a:spcAft>
                <a:spcPts val="0"/>
              </a:spcAft>
              <a:buFont typeface="Wingdings" pitchFamily="2" charset="2"/>
              <a:buChar char="u"/>
              <a:defRPr/>
            </a:pPr>
            <a:r>
              <a:rPr kumimoji="0" lang="zh-TW" altLang="en-US" sz="2800" b="1" dirty="0" smtClean="0">
                <a:solidFill>
                  <a:schemeClr val="accent4">
                    <a:lumMod val="75000"/>
                  </a:schemeClr>
                </a:solidFill>
                <a:latin typeface="微軟正黑體" panose="020B0604030504040204" pitchFamily="34" charset="-120"/>
                <a:ea typeface="微軟正黑體" panose="020B0604030504040204" pitchFamily="34" charset="-120"/>
              </a:rPr>
              <a:t>優秀資訊志工</a:t>
            </a:r>
            <a:endParaRPr kumimoji="0" lang="zh-TW" altLang="zh-TW" sz="2800" b="1"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8" name="圓角矩形 7"/>
          <p:cNvSpPr/>
          <p:nvPr/>
        </p:nvSpPr>
        <p:spPr>
          <a:xfrm>
            <a:off x="939338" y="1557338"/>
            <a:ext cx="7298575" cy="4573587"/>
          </a:xfrm>
          <a:prstGeom prst="roundRect">
            <a:avLst>
              <a:gd name="adj" fmla="val 3502"/>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aphicFrame>
        <p:nvGraphicFramePr>
          <p:cNvPr id="4" name="表格 3"/>
          <p:cNvGraphicFramePr>
            <a:graphicFrameLocks noGrp="1"/>
          </p:cNvGraphicFramePr>
          <p:nvPr>
            <p:extLst>
              <p:ext uri="{D42A27DB-BD31-4B8C-83A1-F6EECF244321}">
                <p14:modId xmlns="" xmlns:p14="http://schemas.microsoft.com/office/powerpoint/2010/main" val="2455774572"/>
              </p:ext>
            </p:extLst>
          </p:nvPr>
        </p:nvGraphicFramePr>
        <p:xfrm>
          <a:off x="444500" y="1741473"/>
          <a:ext cx="7924799" cy="4114355"/>
        </p:xfrm>
        <a:graphic>
          <a:graphicData uri="http://schemas.openxmlformats.org/drawingml/2006/table">
            <a:tbl>
              <a:tblPr firstRow="1" firstCol="1" bandRow="1">
                <a:tableStyleId>{93296810-A885-4BE3-A3E7-6D5BEEA58F35}</a:tableStyleId>
              </a:tblPr>
              <a:tblGrid>
                <a:gridCol w="1425198"/>
                <a:gridCol w="861464"/>
                <a:gridCol w="5638137"/>
              </a:tblGrid>
              <a:tr h="483148">
                <a:tc>
                  <a:txBody>
                    <a:bodyPr/>
                    <a:lstStyle/>
                    <a:p>
                      <a:pPr algn="ctr">
                        <a:lnSpc>
                          <a:spcPts val="1800"/>
                        </a:lnSpc>
                        <a:spcAft>
                          <a:spcPts val="0"/>
                        </a:spcAft>
                        <a:tabLst>
                          <a:tab pos="240030" algn="l"/>
                        </a:tabLst>
                      </a:pPr>
                      <a:r>
                        <a:rPr lang="zh-TW" sz="1800" kern="100" dirty="0">
                          <a:effectLst/>
                        </a:rPr>
                        <a:t>評分項目</a:t>
                      </a:r>
                      <a:endParaRPr lang="zh-TW" sz="1800" kern="100" dirty="0">
                        <a:effectLst/>
                        <a:latin typeface="Times New Roman"/>
                        <a:ea typeface="標楷體"/>
                      </a:endParaRPr>
                    </a:p>
                  </a:txBody>
                  <a:tcPr marL="68580" marR="68580" marT="0" marB="0" anchor="ctr"/>
                </a:tc>
                <a:tc>
                  <a:txBody>
                    <a:bodyPr/>
                    <a:lstStyle/>
                    <a:p>
                      <a:pPr algn="ctr">
                        <a:lnSpc>
                          <a:spcPts val="1800"/>
                        </a:lnSpc>
                        <a:spcAft>
                          <a:spcPts val="0"/>
                        </a:spcAft>
                        <a:tabLst>
                          <a:tab pos="240030" algn="l"/>
                        </a:tabLst>
                      </a:pPr>
                      <a:r>
                        <a:rPr lang="zh-TW" sz="1800" kern="100" dirty="0">
                          <a:effectLst/>
                        </a:rPr>
                        <a:t>配分</a:t>
                      </a:r>
                      <a:endParaRPr lang="zh-TW" sz="1800" kern="100" dirty="0">
                        <a:effectLst/>
                        <a:latin typeface="Times New Roman"/>
                        <a:ea typeface="標楷體"/>
                      </a:endParaRPr>
                    </a:p>
                  </a:txBody>
                  <a:tcPr marL="68580" marR="68580" marT="0" marB="0" anchor="ctr"/>
                </a:tc>
                <a:tc>
                  <a:txBody>
                    <a:bodyPr/>
                    <a:lstStyle/>
                    <a:p>
                      <a:pPr algn="ctr">
                        <a:lnSpc>
                          <a:spcPts val="1800"/>
                        </a:lnSpc>
                        <a:spcAft>
                          <a:spcPts val="0"/>
                        </a:spcAft>
                        <a:tabLst>
                          <a:tab pos="240030" algn="l"/>
                        </a:tabLst>
                      </a:pPr>
                      <a:r>
                        <a:rPr lang="zh-TW" sz="1800" kern="100" dirty="0">
                          <a:effectLst/>
                        </a:rPr>
                        <a:t>評分標準</a:t>
                      </a:r>
                      <a:endParaRPr lang="zh-TW" sz="1800" kern="100" dirty="0">
                        <a:effectLst/>
                        <a:latin typeface="Times New Roman"/>
                        <a:ea typeface="標楷體"/>
                      </a:endParaRPr>
                    </a:p>
                  </a:txBody>
                  <a:tcPr marL="68580" marR="68580" marT="0" marB="0" anchor="ctr"/>
                </a:tc>
              </a:tr>
              <a:tr h="619439">
                <a:tc>
                  <a:txBody>
                    <a:bodyPr/>
                    <a:lstStyle/>
                    <a:p>
                      <a:pPr algn="ctr">
                        <a:lnSpc>
                          <a:spcPts val="1800"/>
                        </a:lnSpc>
                        <a:spcAft>
                          <a:spcPts val="0"/>
                        </a:spcAft>
                        <a:tabLst>
                          <a:tab pos="240030" algn="l"/>
                        </a:tabLst>
                      </a:pPr>
                      <a:r>
                        <a:rPr lang="zh-TW" sz="1800" kern="100" dirty="0">
                          <a:effectLst/>
                        </a:rPr>
                        <a:t>幸福存摺</a:t>
                      </a:r>
                      <a:endParaRPr lang="zh-TW" sz="1800" kern="100" dirty="0">
                        <a:effectLst/>
                        <a:latin typeface="Times New Roman"/>
                        <a:ea typeface="標楷體"/>
                      </a:endParaRPr>
                    </a:p>
                  </a:txBody>
                  <a:tcPr marL="68580" marR="68580" marT="0" marB="0" anchor="ctr"/>
                </a:tc>
                <a:tc>
                  <a:txBody>
                    <a:bodyPr/>
                    <a:lstStyle/>
                    <a:p>
                      <a:pPr algn="ctr">
                        <a:lnSpc>
                          <a:spcPts val="1800"/>
                        </a:lnSpc>
                        <a:spcAft>
                          <a:spcPts val="0"/>
                        </a:spcAft>
                        <a:tabLst>
                          <a:tab pos="240030" algn="l"/>
                        </a:tabLst>
                      </a:pPr>
                      <a:r>
                        <a:rPr lang="en-US" sz="1800" kern="100" dirty="0">
                          <a:effectLst/>
                        </a:rPr>
                        <a:t>15%</a:t>
                      </a:r>
                      <a:endParaRPr lang="zh-TW" sz="1800" kern="100" dirty="0">
                        <a:effectLst/>
                        <a:latin typeface="Times New Roman"/>
                        <a:ea typeface="標楷體"/>
                      </a:endParaRPr>
                    </a:p>
                  </a:txBody>
                  <a:tcPr marL="68580" marR="68580" marT="0" marB="0" anchor="ctr"/>
                </a:tc>
                <a:tc>
                  <a:txBody>
                    <a:bodyPr/>
                    <a:lstStyle/>
                    <a:p>
                      <a:pPr algn="just">
                        <a:lnSpc>
                          <a:spcPts val="1800"/>
                        </a:lnSpc>
                        <a:spcAft>
                          <a:spcPts val="0"/>
                        </a:spcAft>
                      </a:pPr>
                      <a:r>
                        <a:rPr lang="zh-TW" sz="1800" kern="100">
                          <a:effectLst/>
                        </a:rPr>
                        <a:t>志工培訓、服務、分享等量化資料（由系統自動匯出）。</a:t>
                      </a:r>
                      <a:endParaRPr lang="zh-TW" sz="1800" kern="100">
                        <a:effectLst/>
                        <a:latin typeface="Times New Roman"/>
                        <a:ea typeface="標楷體"/>
                      </a:endParaRPr>
                    </a:p>
                  </a:txBody>
                  <a:tcPr marL="68580" marR="68580" marT="0" marB="0" anchor="ctr"/>
                </a:tc>
              </a:tr>
              <a:tr h="457008">
                <a:tc>
                  <a:txBody>
                    <a:bodyPr/>
                    <a:lstStyle/>
                    <a:p>
                      <a:pPr algn="ctr">
                        <a:lnSpc>
                          <a:spcPts val="1800"/>
                        </a:lnSpc>
                        <a:spcAft>
                          <a:spcPts val="0"/>
                        </a:spcAft>
                        <a:tabLst>
                          <a:tab pos="240030" algn="l"/>
                        </a:tabLst>
                      </a:pPr>
                      <a:r>
                        <a:rPr lang="zh-TW" sz="1800" kern="100">
                          <a:effectLst/>
                        </a:rPr>
                        <a:t>服務事蹟</a:t>
                      </a:r>
                      <a:endParaRPr lang="zh-TW" sz="1800" kern="100">
                        <a:effectLst/>
                        <a:latin typeface="Times New Roman"/>
                        <a:ea typeface="標楷體"/>
                      </a:endParaRPr>
                    </a:p>
                  </a:txBody>
                  <a:tcPr marL="68580" marR="68580" marT="0" marB="0" anchor="ctr"/>
                </a:tc>
                <a:tc>
                  <a:txBody>
                    <a:bodyPr/>
                    <a:lstStyle/>
                    <a:p>
                      <a:pPr algn="ctr">
                        <a:lnSpc>
                          <a:spcPts val="1800"/>
                        </a:lnSpc>
                        <a:spcAft>
                          <a:spcPts val="0"/>
                        </a:spcAft>
                        <a:tabLst>
                          <a:tab pos="240030" algn="l"/>
                        </a:tabLst>
                      </a:pPr>
                      <a:r>
                        <a:rPr lang="en-US" sz="1800" kern="100" dirty="0">
                          <a:effectLst/>
                        </a:rPr>
                        <a:t>25%</a:t>
                      </a:r>
                      <a:endParaRPr lang="zh-TW" sz="1800" kern="100" dirty="0">
                        <a:effectLst/>
                        <a:latin typeface="Times New Roman"/>
                        <a:ea typeface="標楷體"/>
                      </a:endParaRPr>
                    </a:p>
                  </a:txBody>
                  <a:tcPr marL="68580" marR="68580" marT="0" marB="0" anchor="ctr"/>
                </a:tc>
                <a:tc>
                  <a:txBody>
                    <a:bodyPr/>
                    <a:lstStyle/>
                    <a:p>
                      <a:pPr algn="just">
                        <a:lnSpc>
                          <a:spcPts val="1800"/>
                        </a:lnSpc>
                        <a:spcAft>
                          <a:spcPts val="0"/>
                        </a:spcAft>
                      </a:pPr>
                      <a:r>
                        <a:rPr lang="zh-TW" sz="1800" kern="100" dirty="0">
                          <a:effectLst/>
                        </a:rPr>
                        <a:t>團隊中之角色與貢獻。</a:t>
                      </a:r>
                      <a:endParaRPr lang="zh-TW" sz="1800" kern="100" dirty="0">
                        <a:effectLst/>
                        <a:latin typeface="Times New Roman"/>
                        <a:ea typeface="標楷體"/>
                      </a:endParaRPr>
                    </a:p>
                  </a:txBody>
                  <a:tcPr marL="68580" marR="68580" marT="0" marB="0" anchor="ctr"/>
                </a:tc>
              </a:tr>
              <a:tr h="619439">
                <a:tc>
                  <a:txBody>
                    <a:bodyPr/>
                    <a:lstStyle/>
                    <a:p>
                      <a:pPr algn="ctr">
                        <a:lnSpc>
                          <a:spcPts val="1800"/>
                        </a:lnSpc>
                        <a:spcAft>
                          <a:spcPts val="0"/>
                        </a:spcAft>
                        <a:tabLst>
                          <a:tab pos="240030" algn="l"/>
                        </a:tabLst>
                      </a:pPr>
                      <a:r>
                        <a:rPr lang="zh-TW" sz="1800" kern="100">
                          <a:effectLst/>
                        </a:rPr>
                        <a:t>自我成長</a:t>
                      </a:r>
                      <a:endParaRPr lang="zh-TW" sz="1800" kern="100">
                        <a:effectLst/>
                        <a:latin typeface="Times New Roman"/>
                        <a:ea typeface="標楷體"/>
                      </a:endParaRPr>
                    </a:p>
                  </a:txBody>
                  <a:tcPr marL="68580" marR="68580" marT="0" marB="0" anchor="ctr"/>
                </a:tc>
                <a:tc>
                  <a:txBody>
                    <a:bodyPr/>
                    <a:lstStyle/>
                    <a:p>
                      <a:pPr algn="ctr">
                        <a:lnSpc>
                          <a:spcPts val="1800"/>
                        </a:lnSpc>
                        <a:spcAft>
                          <a:spcPts val="0"/>
                        </a:spcAft>
                        <a:tabLst>
                          <a:tab pos="240030" algn="l"/>
                        </a:tabLst>
                      </a:pPr>
                      <a:r>
                        <a:rPr lang="en-US" sz="1800" kern="100">
                          <a:effectLst/>
                        </a:rPr>
                        <a:t>25%</a:t>
                      </a:r>
                      <a:endParaRPr lang="zh-TW" sz="1800" kern="100">
                        <a:effectLst/>
                        <a:latin typeface="Times New Roman"/>
                        <a:ea typeface="標楷體"/>
                      </a:endParaRPr>
                    </a:p>
                  </a:txBody>
                  <a:tcPr marL="68580" marR="68580" marT="0" marB="0" anchor="ctr"/>
                </a:tc>
                <a:tc>
                  <a:txBody>
                    <a:bodyPr/>
                    <a:lstStyle/>
                    <a:p>
                      <a:pPr marL="342900" lvl="0" indent="-342900" algn="just">
                        <a:lnSpc>
                          <a:spcPts val="1800"/>
                        </a:lnSpc>
                        <a:spcAft>
                          <a:spcPts val="0"/>
                        </a:spcAft>
                        <a:buFont typeface="Times New Roman"/>
                        <a:buAutoNum type="arabicPeriod"/>
                        <a:tabLst>
                          <a:tab pos="228600" algn="l"/>
                        </a:tabLst>
                      </a:pPr>
                      <a:r>
                        <a:rPr lang="zh-TW" sz="1800" kern="100" dirty="0">
                          <a:effectLst/>
                        </a:rPr>
                        <a:t>自我成長心得與未來期許。</a:t>
                      </a:r>
                    </a:p>
                    <a:p>
                      <a:pPr marL="342900" lvl="0" indent="-342900" algn="just">
                        <a:lnSpc>
                          <a:spcPts val="1800"/>
                        </a:lnSpc>
                        <a:spcAft>
                          <a:spcPts val="0"/>
                        </a:spcAft>
                        <a:buFont typeface="Times New Roman"/>
                        <a:buAutoNum type="arabicPeriod"/>
                        <a:tabLst>
                          <a:tab pos="228600" algn="l"/>
                        </a:tabLst>
                      </a:pPr>
                      <a:r>
                        <a:rPr lang="zh-TW" sz="1800" kern="100" dirty="0">
                          <a:effectLst/>
                        </a:rPr>
                        <a:t>未來服務建言。</a:t>
                      </a:r>
                      <a:endParaRPr lang="zh-TW" sz="1800" kern="100" dirty="0">
                        <a:effectLst/>
                        <a:latin typeface="Times New Roman"/>
                        <a:ea typeface="標楷體"/>
                      </a:endParaRPr>
                    </a:p>
                  </a:txBody>
                  <a:tcPr marL="68580" marR="68580" marT="0" marB="0" anchor="ctr"/>
                </a:tc>
              </a:tr>
              <a:tr h="619439">
                <a:tc>
                  <a:txBody>
                    <a:bodyPr/>
                    <a:lstStyle/>
                    <a:p>
                      <a:pPr algn="ctr">
                        <a:lnSpc>
                          <a:spcPts val="1800"/>
                        </a:lnSpc>
                        <a:spcAft>
                          <a:spcPts val="0"/>
                        </a:spcAft>
                        <a:tabLst>
                          <a:tab pos="240030" algn="l"/>
                        </a:tabLst>
                      </a:pPr>
                      <a:r>
                        <a:rPr lang="zh-TW" sz="1800" kern="100">
                          <a:effectLst/>
                        </a:rPr>
                        <a:t>自我推薦</a:t>
                      </a:r>
                      <a:endParaRPr lang="zh-TW" sz="1800" kern="100">
                        <a:effectLst/>
                        <a:latin typeface="Times New Roman"/>
                        <a:ea typeface="標楷體"/>
                      </a:endParaRPr>
                    </a:p>
                  </a:txBody>
                  <a:tcPr marL="68580" marR="68580" marT="0" marB="0" anchor="ctr"/>
                </a:tc>
                <a:tc>
                  <a:txBody>
                    <a:bodyPr/>
                    <a:lstStyle/>
                    <a:p>
                      <a:pPr algn="ctr">
                        <a:lnSpc>
                          <a:spcPts val="1800"/>
                        </a:lnSpc>
                        <a:spcAft>
                          <a:spcPts val="0"/>
                        </a:spcAft>
                        <a:tabLst>
                          <a:tab pos="240030" algn="l"/>
                        </a:tabLst>
                      </a:pPr>
                      <a:r>
                        <a:rPr lang="en-US" sz="1800" kern="100">
                          <a:effectLst/>
                        </a:rPr>
                        <a:t>15%</a:t>
                      </a:r>
                      <a:endParaRPr lang="zh-TW" sz="1800" kern="100">
                        <a:effectLst/>
                        <a:latin typeface="Times New Roman"/>
                        <a:ea typeface="標楷體"/>
                      </a:endParaRPr>
                    </a:p>
                  </a:txBody>
                  <a:tcPr marL="68580" marR="68580" marT="0" marB="0" anchor="ctr"/>
                </a:tc>
                <a:tc>
                  <a:txBody>
                    <a:bodyPr/>
                    <a:lstStyle/>
                    <a:p>
                      <a:pPr algn="just">
                        <a:lnSpc>
                          <a:spcPts val="1800"/>
                        </a:lnSpc>
                        <a:spcAft>
                          <a:spcPts val="0"/>
                        </a:spcAft>
                      </a:pPr>
                      <a:r>
                        <a:rPr lang="zh-TW" sz="1800" kern="100" dirty="0">
                          <a:effectLst/>
                        </a:rPr>
                        <a:t>錄製</a:t>
                      </a:r>
                      <a:r>
                        <a:rPr lang="en-US" sz="1800" kern="100" dirty="0">
                          <a:effectLst/>
                        </a:rPr>
                        <a:t>3~5</a:t>
                      </a:r>
                      <a:r>
                        <a:rPr lang="zh-TW" sz="1800" kern="100" dirty="0">
                          <a:effectLst/>
                        </a:rPr>
                        <a:t>分鐘影片，針對服務事蹟、自我成長進行簡要分享與說明。</a:t>
                      </a:r>
                      <a:endParaRPr lang="zh-TW" sz="1800" kern="100" dirty="0">
                        <a:effectLst/>
                        <a:latin typeface="Times New Roman"/>
                        <a:ea typeface="標楷體"/>
                      </a:endParaRPr>
                    </a:p>
                  </a:txBody>
                  <a:tcPr marL="68580" marR="68580" marT="0" marB="0" anchor="ctr"/>
                </a:tc>
              </a:tr>
              <a:tr h="781354">
                <a:tc>
                  <a:txBody>
                    <a:bodyPr/>
                    <a:lstStyle/>
                    <a:p>
                      <a:pPr algn="ctr">
                        <a:lnSpc>
                          <a:spcPts val="1800"/>
                        </a:lnSpc>
                        <a:spcAft>
                          <a:spcPts val="0"/>
                        </a:spcAft>
                        <a:tabLst>
                          <a:tab pos="240030" algn="l"/>
                        </a:tabLst>
                      </a:pPr>
                      <a:r>
                        <a:rPr lang="zh-TW" sz="1800" kern="100">
                          <a:effectLst/>
                        </a:rPr>
                        <a:t>領隊評語</a:t>
                      </a:r>
                      <a:endParaRPr lang="zh-TW" sz="1800" kern="100">
                        <a:effectLst/>
                        <a:latin typeface="Times New Roman"/>
                        <a:ea typeface="標楷體"/>
                      </a:endParaRPr>
                    </a:p>
                  </a:txBody>
                  <a:tcPr marL="68580" marR="68580" marT="0" marB="0" anchor="ctr"/>
                </a:tc>
                <a:tc>
                  <a:txBody>
                    <a:bodyPr/>
                    <a:lstStyle/>
                    <a:p>
                      <a:pPr algn="ctr">
                        <a:lnSpc>
                          <a:spcPts val="1800"/>
                        </a:lnSpc>
                        <a:spcAft>
                          <a:spcPts val="0"/>
                        </a:spcAft>
                        <a:tabLst>
                          <a:tab pos="240030" algn="l"/>
                        </a:tabLst>
                      </a:pPr>
                      <a:r>
                        <a:rPr lang="en-US" sz="1800" kern="100">
                          <a:effectLst/>
                        </a:rPr>
                        <a:t>10%</a:t>
                      </a:r>
                      <a:endParaRPr lang="zh-TW" sz="1800" kern="100">
                        <a:effectLst/>
                        <a:latin typeface="Times New Roman"/>
                        <a:ea typeface="標楷體"/>
                      </a:endParaRPr>
                    </a:p>
                  </a:txBody>
                  <a:tcPr marL="68580" marR="68580" marT="0" marB="0" anchor="ctr"/>
                </a:tc>
                <a:tc>
                  <a:txBody>
                    <a:bodyPr/>
                    <a:lstStyle/>
                    <a:p>
                      <a:pPr algn="just">
                        <a:lnSpc>
                          <a:spcPts val="1800"/>
                        </a:lnSpc>
                        <a:spcAft>
                          <a:spcPts val="0"/>
                        </a:spcAft>
                      </a:pPr>
                      <a:r>
                        <a:rPr lang="zh-TW" sz="1800" kern="100" dirty="0">
                          <a:effectLst/>
                        </a:rPr>
                        <a:t>團隊領隊老師對推薦之志工的具體評語（投注心力、成熟度、自主度、成長幅度、團隊貢獻度及對服務對象之影響力等）。</a:t>
                      </a:r>
                      <a:endParaRPr lang="zh-TW" sz="1800" kern="100" dirty="0">
                        <a:effectLst/>
                        <a:latin typeface="Times New Roman"/>
                        <a:ea typeface="標楷體"/>
                      </a:endParaRPr>
                    </a:p>
                  </a:txBody>
                  <a:tcPr marL="68580" marR="68580" marT="0" marB="0" anchor="ctr"/>
                </a:tc>
              </a:tr>
              <a:tr h="534528">
                <a:tc>
                  <a:txBody>
                    <a:bodyPr/>
                    <a:lstStyle/>
                    <a:p>
                      <a:pPr algn="ctr">
                        <a:lnSpc>
                          <a:spcPts val="1800"/>
                        </a:lnSpc>
                        <a:spcAft>
                          <a:spcPts val="0"/>
                        </a:spcAft>
                        <a:tabLst>
                          <a:tab pos="240030" algn="l"/>
                        </a:tabLst>
                      </a:pPr>
                      <a:r>
                        <a:rPr lang="zh-TW" sz="1800" kern="100" dirty="0">
                          <a:effectLst/>
                        </a:rPr>
                        <a:t>服務</a:t>
                      </a:r>
                      <a:r>
                        <a:rPr lang="zh-TW" sz="1800" kern="100" dirty="0" smtClean="0">
                          <a:effectLst/>
                        </a:rPr>
                        <a:t>對象</a:t>
                      </a:r>
                      <a:endParaRPr lang="en-US" altLang="zh-TW" sz="1800" kern="100" dirty="0" smtClean="0">
                        <a:effectLst/>
                      </a:endParaRPr>
                    </a:p>
                    <a:p>
                      <a:pPr algn="ctr">
                        <a:lnSpc>
                          <a:spcPts val="1800"/>
                        </a:lnSpc>
                        <a:spcAft>
                          <a:spcPts val="0"/>
                        </a:spcAft>
                        <a:tabLst>
                          <a:tab pos="240030" algn="l"/>
                        </a:tabLst>
                      </a:pPr>
                      <a:r>
                        <a:rPr lang="zh-TW" sz="1800" kern="100" dirty="0" smtClean="0">
                          <a:effectLst/>
                        </a:rPr>
                        <a:t>評語</a:t>
                      </a:r>
                      <a:endParaRPr lang="zh-TW" sz="1800" kern="100" dirty="0">
                        <a:effectLst/>
                        <a:latin typeface="Times New Roman"/>
                        <a:ea typeface="標楷體"/>
                      </a:endParaRPr>
                    </a:p>
                  </a:txBody>
                  <a:tcPr marL="68580" marR="68580" marT="0" marB="0" anchor="ctr"/>
                </a:tc>
                <a:tc>
                  <a:txBody>
                    <a:bodyPr/>
                    <a:lstStyle/>
                    <a:p>
                      <a:pPr algn="ctr">
                        <a:lnSpc>
                          <a:spcPts val="1800"/>
                        </a:lnSpc>
                        <a:spcAft>
                          <a:spcPts val="0"/>
                        </a:spcAft>
                        <a:tabLst>
                          <a:tab pos="240030" algn="l"/>
                        </a:tabLst>
                      </a:pPr>
                      <a:r>
                        <a:rPr lang="en-US" sz="1800" kern="100">
                          <a:effectLst/>
                        </a:rPr>
                        <a:t>10%</a:t>
                      </a:r>
                      <a:endParaRPr lang="zh-TW" sz="1800" kern="100">
                        <a:effectLst/>
                        <a:latin typeface="Times New Roman"/>
                        <a:ea typeface="標楷體"/>
                      </a:endParaRPr>
                    </a:p>
                  </a:txBody>
                  <a:tcPr marL="68580" marR="68580" marT="0" marB="0" anchor="ctr"/>
                </a:tc>
                <a:tc>
                  <a:txBody>
                    <a:bodyPr/>
                    <a:lstStyle/>
                    <a:p>
                      <a:pPr algn="just">
                        <a:lnSpc>
                          <a:spcPts val="1800"/>
                        </a:lnSpc>
                        <a:spcAft>
                          <a:spcPts val="0"/>
                        </a:spcAft>
                      </a:pPr>
                      <a:r>
                        <a:rPr lang="zh-TW" sz="1800" kern="100" dirty="0">
                          <a:effectLst/>
                        </a:rPr>
                        <a:t>服務對象對推薦之志工的具體評語。</a:t>
                      </a:r>
                      <a:endParaRPr lang="zh-TW" sz="1800" kern="100" dirty="0">
                        <a:effectLst/>
                        <a:latin typeface="Times New Roman"/>
                        <a:ea typeface="標楷體"/>
                      </a:endParaRPr>
                    </a:p>
                  </a:txBody>
                  <a:tcPr marL="68580" marR="68580" marT="0" marB="0" anchor="ctr"/>
                </a:tc>
              </a:tr>
            </a:tbl>
          </a:graphicData>
        </a:graphic>
      </p:graphicFrame>
    </p:spTree>
    <p:extLst>
      <p:ext uri="{BB962C8B-B14F-4D97-AF65-F5344CB8AC3E}">
        <p14:creationId xmlns="" xmlns:p14="http://schemas.microsoft.com/office/powerpoint/2010/main" val="1004380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BDBA9583-B702-457E-AF31-C129BF73600A}" type="slidenum">
              <a:rPr lang="zh-TW" altLang="en-US" smtClean="0"/>
              <a:pPr/>
              <a:t>14</a:t>
            </a:fld>
            <a:endParaRPr lang="zh-TW" altLang="en-US"/>
          </a:p>
        </p:txBody>
      </p:sp>
      <p:sp>
        <p:nvSpPr>
          <p:cNvPr id="7" name="矩形 6"/>
          <p:cNvSpPr>
            <a:spLocks noChangeArrowheads="1"/>
          </p:cNvSpPr>
          <p:nvPr/>
        </p:nvSpPr>
        <p:spPr bwMode="auto">
          <a:xfrm>
            <a:off x="1042988" y="188913"/>
            <a:ext cx="7850187" cy="1323439"/>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zh-TW" altLang="en-US" sz="3200" b="1" dirty="0" smtClean="0">
                <a:latin typeface="微軟正黑體" panose="020B0604030504040204" pitchFamily="34" charset="-120"/>
                <a:ea typeface="微軟正黑體" panose="020B0604030504040204" pitchFamily="34" charset="-120"/>
              </a:rPr>
              <a:t>競賽評選標準</a:t>
            </a:r>
            <a:r>
              <a:rPr lang="en-US" altLang="zh-TW" sz="3200" b="1" dirty="0" smtClean="0">
                <a:latin typeface="微軟正黑體" panose="020B0604030504040204" pitchFamily="34" charset="-120"/>
                <a:ea typeface="微軟正黑體" panose="020B0604030504040204" pitchFamily="34" charset="-120"/>
              </a:rPr>
              <a:t>(3/3)</a:t>
            </a:r>
            <a:endParaRPr lang="en-US" altLang="zh-TW" sz="3200" b="1" dirty="0">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endParaRPr kumimoji="0" lang="zh-TW" altLang="en-US" sz="2000" dirty="0">
              <a:solidFill>
                <a:srgbClr val="0066FF"/>
              </a:solidFill>
              <a:latin typeface="微軟正黑體" panose="020B0604030504040204" pitchFamily="34" charset="-120"/>
              <a:ea typeface="微軟正黑體" panose="020B0604030504040204" pitchFamily="34" charset="-120"/>
            </a:endParaRPr>
          </a:p>
          <a:p>
            <a:pPr marL="342900" indent="-342900" eaLnBrk="1" fontAlgn="auto" hangingPunct="1">
              <a:spcBef>
                <a:spcPts val="0"/>
              </a:spcBef>
              <a:spcAft>
                <a:spcPts val="0"/>
              </a:spcAft>
              <a:buFont typeface="Wingdings" pitchFamily="2" charset="2"/>
              <a:buChar char="u"/>
              <a:defRPr/>
            </a:pPr>
            <a:r>
              <a:rPr kumimoji="0" lang="zh-TW" altLang="en-US" sz="2800" b="1" dirty="0" smtClean="0">
                <a:solidFill>
                  <a:schemeClr val="accent4">
                    <a:lumMod val="75000"/>
                  </a:schemeClr>
                </a:solidFill>
                <a:latin typeface="微軟正黑體" panose="020B0604030504040204" pitchFamily="34" charset="-120"/>
                <a:ea typeface="微軟正黑體" panose="020B0604030504040204" pitchFamily="34" charset="-120"/>
              </a:rPr>
              <a:t>數位關懷大賽</a:t>
            </a:r>
            <a:endParaRPr kumimoji="0" lang="zh-TW" altLang="zh-TW" sz="2800" b="1"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8" name="圓角矩形 7"/>
          <p:cNvSpPr/>
          <p:nvPr/>
        </p:nvSpPr>
        <p:spPr>
          <a:xfrm>
            <a:off x="939338" y="1557338"/>
            <a:ext cx="7298575" cy="2175077"/>
          </a:xfrm>
          <a:prstGeom prst="roundRect">
            <a:avLst>
              <a:gd name="adj" fmla="val 3502"/>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dirty="0">
                <a:solidFill>
                  <a:schemeClr val="tx1"/>
                </a:solidFill>
                <a:latin typeface="微軟正黑體" panose="020B0604030504040204" pitchFamily="34" charset="-120"/>
                <a:ea typeface="微軟正黑體" panose="020B0604030504040204" pitchFamily="34" charset="-120"/>
              </a:rPr>
              <a:t>為鼓勵資訊志工應用多媒體，記錄、分享團隊經驗及與受服務對象共同經歷之點滴，特辦理本活動，以「故事」為軸心，透過數位媒體的連結與設計，讓一般民眾在不同時空、形式下，對資訊志工計畫有全面性和深入性的認識，同時也期盼團隊與接受服務的國中小及社區密切合作，從數位人文的角度，傳遞資訊志工具創造性及實踐性的多元成果。</a:t>
            </a:r>
            <a:endParaRPr lang="zh-TW" altLang="en-US" dirty="0">
              <a:solidFill>
                <a:schemeClr val="tx1"/>
              </a:solidFill>
              <a:latin typeface="微軟正黑體" panose="020B0604030504040204" pitchFamily="34" charset="-120"/>
              <a:ea typeface="微軟正黑體" panose="020B0604030504040204" pitchFamily="34" charset="-120"/>
            </a:endParaRPr>
          </a:p>
        </p:txBody>
      </p:sp>
      <p:graphicFrame>
        <p:nvGraphicFramePr>
          <p:cNvPr id="2" name="資料庫圖表 1"/>
          <p:cNvGraphicFramePr/>
          <p:nvPr>
            <p:extLst>
              <p:ext uri="{D42A27DB-BD31-4B8C-83A1-F6EECF244321}">
                <p14:modId xmlns="" xmlns:p14="http://schemas.microsoft.com/office/powerpoint/2010/main" val="4179336107"/>
              </p:ext>
            </p:extLst>
          </p:nvPr>
        </p:nvGraphicFramePr>
        <p:xfrm>
          <a:off x="1116677" y="3524596"/>
          <a:ext cx="6096000" cy="2618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336649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BDBA9583-B702-457E-AF31-C129BF73600A}" type="slidenum">
              <a:rPr lang="zh-TW" altLang="en-US" smtClean="0"/>
              <a:pPr/>
              <a:t>15</a:t>
            </a:fld>
            <a:endParaRPr lang="zh-TW" altLang="en-US"/>
          </a:p>
        </p:txBody>
      </p:sp>
      <p:sp>
        <p:nvSpPr>
          <p:cNvPr id="7" name="矩形 6"/>
          <p:cNvSpPr>
            <a:spLocks noChangeArrowheads="1"/>
          </p:cNvSpPr>
          <p:nvPr/>
        </p:nvSpPr>
        <p:spPr bwMode="auto">
          <a:xfrm>
            <a:off x="1250813" y="330234"/>
            <a:ext cx="7850187" cy="58477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altLang="zh-TW" sz="3200" b="1" dirty="0" smtClean="0">
                <a:latin typeface="微軟正黑體" panose="020B0604030504040204" pitchFamily="34" charset="-120"/>
                <a:ea typeface="微軟正黑體" panose="020B0604030504040204" pitchFamily="34" charset="-120"/>
              </a:rPr>
              <a:t>105</a:t>
            </a:r>
            <a:r>
              <a:rPr lang="zh-TW" altLang="en-US" sz="3200" b="1" dirty="0" smtClean="0">
                <a:latin typeface="微軟正黑體" panose="020B0604030504040204" pitchFamily="34" charset="-120"/>
                <a:ea typeface="微軟正黑體" panose="020B0604030504040204" pitchFamily="34" charset="-120"/>
              </a:rPr>
              <a:t>學年計畫執行重點</a:t>
            </a:r>
            <a:endParaRPr kumimoji="0" lang="zh-TW" altLang="en-US" sz="2000" dirty="0">
              <a:solidFill>
                <a:srgbClr val="0066FF"/>
              </a:solidFill>
              <a:latin typeface="微軟正黑體" panose="020B0604030504040204" pitchFamily="34" charset="-120"/>
              <a:ea typeface="微軟正黑體" panose="020B0604030504040204" pitchFamily="34" charset="-120"/>
            </a:endParaRPr>
          </a:p>
        </p:txBody>
      </p:sp>
      <p:sp>
        <p:nvSpPr>
          <p:cNvPr id="9" name="矩形 8"/>
          <p:cNvSpPr>
            <a:spLocks noChangeArrowheads="1"/>
          </p:cNvSpPr>
          <p:nvPr/>
        </p:nvSpPr>
        <p:spPr bwMode="auto">
          <a:xfrm>
            <a:off x="1008063" y="1574800"/>
            <a:ext cx="7380287" cy="537968"/>
          </a:xfrm>
          <a:prstGeom prst="rect">
            <a:avLst/>
          </a:prstGeom>
          <a:noFill/>
          <a:ln w="9525">
            <a:noFill/>
            <a:miter lim="800000"/>
            <a:headEnd/>
            <a:tailEnd/>
          </a:ln>
        </p:spPr>
        <p:txBody>
          <a:bodyPr>
            <a:spAutoFit/>
          </a:bodyPr>
          <a:lstStyle/>
          <a:p>
            <a:pPr lvl="1">
              <a:lnSpc>
                <a:spcPct val="150000"/>
              </a:lnSpc>
              <a:defRPr/>
            </a:pPr>
            <a:endParaRPr lang="en-US" altLang="zh-TW" sz="2200" dirty="0" smtClean="0">
              <a:solidFill>
                <a:srgbClr val="0070C0"/>
              </a:solidFill>
              <a:latin typeface="微軟正黑體" panose="020B0604030504040204" pitchFamily="34" charset="-120"/>
              <a:ea typeface="微軟正黑體" panose="020B0604030504040204" pitchFamily="34" charset="-120"/>
            </a:endParaRPr>
          </a:p>
        </p:txBody>
      </p:sp>
      <p:graphicFrame>
        <p:nvGraphicFramePr>
          <p:cNvPr id="10" name="資料庫圖表 9"/>
          <p:cNvGraphicFramePr/>
          <p:nvPr>
            <p:extLst>
              <p:ext uri="{D42A27DB-BD31-4B8C-83A1-F6EECF244321}">
                <p14:modId xmlns="" xmlns:p14="http://schemas.microsoft.com/office/powerpoint/2010/main" val="2549999311"/>
              </p:ext>
            </p:extLst>
          </p:nvPr>
        </p:nvGraphicFramePr>
        <p:xfrm>
          <a:off x="316444" y="1282364"/>
          <a:ext cx="8137599"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75583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BDBA9583-B702-457E-AF31-C129BF73600A}" type="slidenum">
              <a:rPr lang="zh-TW" altLang="en-US" smtClean="0"/>
              <a:pPr/>
              <a:t>16</a:t>
            </a:fld>
            <a:endParaRPr lang="zh-TW" altLang="en-US"/>
          </a:p>
        </p:txBody>
      </p:sp>
      <p:sp>
        <p:nvSpPr>
          <p:cNvPr id="7" name="矩形 6"/>
          <p:cNvSpPr>
            <a:spLocks noChangeArrowheads="1"/>
          </p:cNvSpPr>
          <p:nvPr/>
        </p:nvSpPr>
        <p:spPr bwMode="auto">
          <a:xfrm>
            <a:off x="1250813" y="330234"/>
            <a:ext cx="7850187" cy="58477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altLang="zh-TW" sz="3200" b="1" dirty="0" smtClean="0">
                <a:latin typeface="微軟正黑體" panose="020B0604030504040204" pitchFamily="34" charset="-120"/>
                <a:ea typeface="微軟正黑體" panose="020B0604030504040204" pitchFamily="34" charset="-120"/>
              </a:rPr>
              <a:t>105</a:t>
            </a:r>
            <a:r>
              <a:rPr lang="zh-TW" altLang="en-US" sz="3200" b="1" dirty="0" smtClean="0">
                <a:latin typeface="微軟正黑體" panose="020B0604030504040204" pitchFamily="34" charset="-120"/>
                <a:ea typeface="微軟正黑體" panose="020B0604030504040204" pitchFamily="34" charset="-120"/>
              </a:rPr>
              <a:t>學年度資訊志工服務項目及內容</a:t>
            </a:r>
            <a:r>
              <a:rPr lang="en-US" altLang="zh-TW" sz="3200" b="1" dirty="0" smtClean="0">
                <a:latin typeface="微軟正黑體" panose="020B0604030504040204" pitchFamily="34" charset="-120"/>
                <a:ea typeface="微軟正黑體" panose="020B0604030504040204" pitchFamily="34" charset="-120"/>
              </a:rPr>
              <a:t>(1/3)</a:t>
            </a:r>
            <a:endParaRPr kumimoji="0" lang="zh-TW" altLang="en-US" sz="2000" dirty="0">
              <a:solidFill>
                <a:srgbClr val="0066FF"/>
              </a:solidFill>
              <a:latin typeface="微軟正黑體" panose="020B0604030504040204" pitchFamily="34" charset="-120"/>
              <a:ea typeface="微軟正黑體" panose="020B0604030504040204" pitchFamily="34" charset="-120"/>
            </a:endParaRPr>
          </a:p>
        </p:txBody>
      </p:sp>
      <p:sp>
        <p:nvSpPr>
          <p:cNvPr id="8" name="圓角矩形 7"/>
          <p:cNvSpPr/>
          <p:nvPr/>
        </p:nvSpPr>
        <p:spPr>
          <a:xfrm>
            <a:off x="1443038" y="1557339"/>
            <a:ext cx="6873875" cy="2964785"/>
          </a:xfrm>
          <a:prstGeom prst="roundRect">
            <a:avLst>
              <a:gd name="adj" fmla="val 3502"/>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 8"/>
          <p:cNvSpPr>
            <a:spLocks noChangeArrowheads="1"/>
          </p:cNvSpPr>
          <p:nvPr/>
        </p:nvSpPr>
        <p:spPr bwMode="auto">
          <a:xfrm>
            <a:off x="1008063" y="1574800"/>
            <a:ext cx="7380287" cy="2802819"/>
          </a:xfrm>
          <a:prstGeom prst="rect">
            <a:avLst/>
          </a:prstGeom>
          <a:noFill/>
          <a:ln w="9525">
            <a:noFill/>
            <a:miter lim="800000"/>
            <a:headEnd/>
            <a:tailEnd/>
          </a:ln>
        </p:spPr>
        <p:txBody>
          <a:bodyPr>
            <a:spAutoFit/>
          </a:bodyPr>
          <a:lstStyle/>
          <a:p>
            <a:pPr lvl="1" algn="just">
              <a:lnSpc>
                <a:spcPct val="150000"/>
              </a:lnSpc>
              <a:defRPr/>
            </a:pPr>
            <a:r>
              <a:rPr lang="zh-TW" altLang="zh-TW" sz="2400" dirty="0">
                <a:latin typeface="微軟正黑體" panose="020B0604030504040204" pitchFamily="34" charset="-120"/>
                <a:ea typeface="微軟正黑體" panose="020B0604030504040204" pitchFamily="34" charset="-120"/>
              </a:rPr>
              <a:t>招募大專校院</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高中職青年與民間單位志工，運用資訊科技和網路，投入偏遠地區學童線上學習陪伴及民眾數位應用服務，並培育具備人文關懷情操與積極實踐能力之青年</a:t>
            </a:r>
            <a:r>
              <a:rPr lang="en-US" altLang="zh-TW" sz="2400" dirty="0">
                <a:latin typeface="微軟正黑體" panose="020B0604030504040204" pitchFamily="34" charset="-120"/>
                <a:ea typeface="微軟正黑體" panose="020B0604030504040204" pitchFamily="34" charset="-120"/>
              </a:rPr>
              <a:t>(105</a:t>
            </a:r>
            <a:r>
              <a:rPr lang="zh-TW" altLang="zh-TW" sz="2400" dirty="0">
                <a:latin typeface="微軟正黑體" panose="020B0604030504040204" pitchFamily="34" charset="-120"/>
                <a:ea typeface="微軟正黑體" panose="020B0604030504040204" pitchFamily="34" charset="-120"/>
              </a:rPr>
              <a:t>年預計招募</a:t>
            </a:r>
            <a:r>
              <a:rPr lang="en-US" altLang="zh-TW" sz="2400" dirty="0">
                <a:latin typeface="微軟正黑體" panose="020B0604030504040204" pitchFamily="34" charset="-120"/>
                <a:ea typeface="微軟正黑體" panose="020B0604030504040204" pitchFamily="34" charset="-120"/>
              </a:rPr>
              <a:t>1,500</a:t>
            </a:r>
            <a:r>
              <a:rPr lang="zh-TW" altLang="zh-TW" sz="2400" dirty="0">
                <a:latin typeface="微軟正黑體" panose="020B0604030504040204" pitchFamily="34" charset="-120"/>
                <a:ea typeface="微軟正黑體" panose="020B0604030504040204" pitchFamily="34" charset="-120"/>
              </a:rPr>
              <a:t>位資訊志工</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，達到全人教育目標</a:t>
            </a:r>
            <a:endParaRPr lang="zh-TW" altLang="en-US" sz="2200" dirty="0">
              <a:latin typeface="微軟正黑體" panose="020B0604030504040204" pitchFamily="34" charset="-120"/>
              <a:ea typeface="微軟正黑體" panose="020B0604030504040204" pitchFamily="34" charset="-120"/>
            </a:endParaRPr>
          </a:p>
        </p:txBody>
      </p:sp>
    </p:spTree>
    <p:extLst>
      <p:ext uri="{BB962C8B-B14F-4D97-AF65-F5344CB8AC3E}">
        <p14:creationId xmlns="" xmlns:p14="http://schemas.microsoft.com/office/powerpoint/2010/main" val="2381123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BDBA9583-B702-457E-AF31-C129BF73600A}" type="slidenum">
              <a:rPr lang="zh-TW" altLang="en-US" smtClean="0"/>
              <a:pPr/>
              <a:t>17</a:t>
            </a:fld>
            <a:endParaRPr lang="zh-TW" altLang="en-US"/>
          </a:p>
        </p:txBody>
      </p:sp>
      <p:sp>
        <p:nvSpPr>
          <p:cNvPr id="7" name="矩形 6"/>
          <p:cNvSpPr>
            <a:spLocks noChangeArrowheads="1"/>
          </p:cNvSpPr>
          <p:nvPr/>
        </p:nvSpPr>
        <p:spPr bwMode="auto">
          <a:xfrm>
            <a:off x="1250813" y="330234"/>
            <a:ext cx="7850187" cy="58477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altLang="zh-TW" sz="3200" b="1" dirty="0" smtClean="0">
                <a:latin typeface="微軟正黑體" panose="020B0604030504040204" pitchFamily="34" charset="-120"/>
                <a:ea typeface="微軟正黑體" panose="020B0604030504040204" pitchFamily="34" charset="-120"/>
              </a:rPr>
              <a:t>105</a:t>
            </a:r>
            <a:r>
              <a:rPr lang="zh-TW" altLang="en-US" sz="3200" b="1" dirty="0" smtClean="0">
                <a:latin typeface="微軟正黑體" panose="020B0604030504040204" pitchFamily="34" charset="-120"/>
                <a:ea typeface="微軟正黑體" panose="020B0604030504040204" pitchFamily="34" charset="-120"/>
              </a:rPr>
              <a:t>學年度資訊志工服務項目及內容</a:t>
            </a:r>
            <a:r>
              <a:rPr lang="en-US" altLang="zh-TW" sz="3200" b="1" dirty="0" smtClean="0">
                <a:latin typeface="微軟正黑體" panose="020B0604030504040204" pitchFamily="34" charset="-120"/>
                <a:ea typeface="微軟正黑體" panose="020B0604030504040204" pitchFamily="34" charset="-120"/>
              </a:rPr>
              <a:t>(2/3)</a:t>
            </a:r>
            <a:endParaRPr kumimoji="0" lang="zh-TW" altLang="en-US" sz="2000" dirty="0">
              <a:solidFill>
                <a:srgbClr val="0066FF"/>
              </a:solidFill>
              <a:latin typeface="微軟正黑體" panose="020B0604030504040204" pitchFamily="34" charset="-120"/>
              <a:ea typeface="微軟正黑體" panose="020B0604030504040204" pitchFamily="34" charset="-120"/>
            </a:endParaRPr>
          </a:p>
        </p:txBody>
      </p:sp>
      <p:sp>
        <p:nvSpPr>
          <p:cNvPr id="8" name="圓角矩形 7"/>
          <p:cNvSpPr/>
          <p:nvPr/>
        </p:nvSpPr>
        <p:spPr>
          <a:xfrm>
            <a:off x="1443038" y="1557339"/>
            <a:ext cx="6873875" cy="4541776"/>
          </a:xfrm>
          <a:prstGeom prst="roundRect">
            <a:avLst>
              <a:gd name="adj" fmla="val 3502"/>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p:cNvSpPr>
            <a:spLocks noChangeArrowheads="1"/>
          </p:cNvSpPr>
          <p:nvPr/>
        </p:nvSpPr>
        <p:spPr bwMode="auto">
          <a:xfrm>
            <a:off x="1008063" y="1574800"/>
            <a:ext cx="7380287" cy="4524315"/>
          </a:xfrm>
          <a:prstGeom prst="rect">
            <a:avLst/>
          </a:prstGeom>
          <a:noFill/>
          <a:ln w="9525">
            <a:noFill/>
            <a:miter lim="800000"/>
            <a:headEnd/>
            <a:tailEnd/>
          </a:ln>
        </p:spPr>
        <p:txBody>
          <a:bodyPr>
            <a:spAutoFit/>
          </a:bodyPr>
          <a:lstStyle/>
          <a:p>
            <a:pPr marL="914400" lvl="1" indent="-457200">
              <a:lnSpc>
                <a:spcPct val="150000"/>
              </a:lnSpc>
              <a:buFont typeface="+mj-lt"/>
              <a:buAutoNum type="arabicParenR"/>
              <a:defRPr/>
            </a:pPr>
            <a:r>
              <a:rPr lang="zh-TW" altLang="en-US" sz="2200" dirty="0" smtClean="0">
                <a:solidFill>
                  <a:srgbClr val="0070C0"/>
                </a:solidFill>
                <a:latin typeface="微軟正黑體" panose="020B0604030504040204" pitchFamily="34" charset="-120"/>
                <a:ea typeface="微軟正黑體" panose="020B0604030504040204" pitchFamily="34" charset="-120"/>
              </a:rPr>
              <a:t>教育面：</a:t>
            </a:r>
            <a:r>
              <a:rPr lang="zh-TW" altLang="zh-TW" sz="2400" dirty="0">
                <a:latin typeface="微軟正黑體" panose="020B0604030504040204" pitchFamily="34" charset="-120"/>
                <a:ea typeface="微軟正黑體" panose="020B0604030504040204" pitchFamily="34" charset="-120"/>
              </a:rPr>
              <a:t>協助維護資訊與網路環境、辦理數位生活體驗課程、辦理行動DOC或分校分班、辦理資訊人才培訓課程(如證照班等)、辦理資訊應用相關競賽、學童運用線上資源進行學習等</a:t>
            </a:r>
            <a:r>
              <a:rPr lang="zh-TW" altLang="en-US" sz="2200" dirty="0" smtClean="0">
                <a:solidFill>
                  <a:srgbClr val="0070C0"/>
                </a:solidFill>
                <a:latin typeface="微軟正黑體" panose="020B0604030504040204" pitchFamily="34" charset="-120"/>
                <a:ea typeface="微軟正黑體" panose="020B0604030504040204" pitchFamily="34" charset="-120"/>
              </a:rPr>
              <a:t>。</a:t>
            </a:r>
            <a:endParaRPr lang="en-US" altLang="zh-TW" sz="2200" dirty="0">
              <a:solidFill>
                <a:srgbClr val="0070C0"/>
              </a:solidFill>
              <a:latin typeface="微軟正黑體" panose="020B0604030504040204" pitchFamily="34" charset="-120"/>
              <a:ea typeface="微軟正黑體" panose="020B0604030504040204" pitchFamily="34" charset="-120"/>
            </a:endParaRPr>
          </a:p>
          <a:p>
            <a:pPr marL="914400" lvl="1" indent="-457200">
              <a:lnSpc>
                <a:spcPct val="150000"/>
              </a:lnSpc>
              <a:buFont typeface="+mj-lt"/>
              <a:buAutoNum type="arabicParenR"/>
              <a:defRPr/>
            </a:pPr>
            <a:r>
              <a:rPr lang="zh-TW" altLang="en-US" sz="2200" dirty="0" smtClean="0">
                <a:solidFill>
                  <a:srgbClr val="0070C0"/>
                </a:solidFill>
                <a:latin typeface="微軟正黑體" panose="020B0604030504040204" pitchFamily="34" charset="-120"/>
                <a:ea typeface="微軟正黑體" panose="020B0604030504040204" pitchFamily="34" charset="-120"/>
              </a:rPr>
              <a:t>社會面：</a:t>
            </a:r>
            <a:r>
              <a:rPr lang="zh-TW" altLang="zh-TW" sz="2400" dirty="0">
                <a:latin typeface="微軟正黑體" panose="020B0604030504040204" pitchFamily="34" charset="-120"/>
                <a:ea typeface="微軟正黑體" panose="020B0604030504040204" pitchFamily="34" charset="-120"/>
              </a:rPr>
              <a:t>運用數位工具，協助原住民、新住民、中高齡、身心障礙者、(中)低收入民眾等需高度關懷之偏鄉族群或在地團體，豐富生活視野、提升就業技能。</a:t>
            </a:r>
            <a:endParaRPr lang="zh-TW" altLang="en-US" sz="2200" dirty="0">
              <a:latin typeface="微軟正黑體" panose="020B0604030504040204" pitchFamily="34" charset="-120"/>
              <a:ea typeface="微軟正黑體" panose="020B0604030504040204" pitchFamily="34" charset="-120"/>
            </a:endParaRPr>
          </a:p>
        </p:txBody>
      </p:sp>
    </p:spTree>
    <p:extLst>
      <p:ext uri="{BB962C8B-B14F-4D97-AF65-F5344CB8AC3E}">
        <p14:creationId xmlns="" xmlns:p14="http://schemas.microsoft.com/office/powerpoint/2010/main" val="941037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BDBA9583-B702-457E-AF31-C129BF73600A}" type="slidenum">
              <a:rPr lang="zh-TW" altLang="en-US" smtClean="0"/>
              <a:pPr/>
              <a:t>18</a:t>
            </a:fld>
            <a:endParaRPr lang="zh-TW" altLang="en-US"/>
          </a:p>
        </p:txBody>
      </p:sp>
      <p:sp>
        <p:nvSpPr>
          <p:cNvPr id="7" name="矩形 6"/>
          <p:cNvSpPr>
            <a:spLocks noChangeArrowheads="1"/>
          </p:cNvSpPr>
          <p:nvPr/>
        </p:nvSpPr>
        <p:spPr bwMode="auto">
          <a:xfrm>
            <a:off x="1250813" y="330234"/>
            <a:ext cx="7850187" cy="58477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altLang="zh-TW" sz="3200" b="1" dirty="0" smtClean="0">
                <a:latin typeface="微軟正黑體" panose="020B0604030504040204" pitchFamily="34" charset="-120"/>
                <a:ea typeface="微軟正黑體" panose="020B0604030504040204" pitchFamily="34" charset="-120"/>
              </a:rPr>
              <a:t>105</a:t>
            </a:r>
            <a:r>
              <a:rPr lang="zh-TW" altLang="en-US" sz="3200" b="1" dirty="0" smtClean="0">
                <a:latin typeface="微軟正黑體" panose="020B0604030504040204" pitchFamily="34" charset="-120"/>
                <a:ea typeface="微軟正黑體" panose="020B0604030504040204" pitchFamily="34" charset="-120"/>
              </a:rPr>
              <a:t>學年度資訊志工服務項目及內容</a:t>
            </a:r>
            <a:r>
              <a:rPr lang="en-US" altLang="zh-TW" sz="3200" b="1" dirty="0" smtClean="0">
                <a:latin typeface="微軟正黑體" panose="020B0604030504040204" pitchFamily="34" charset="-120"/>
                <a:ea typeface="微軟正黑體" panose="020B0604030504040204" pitchFamily="34" charset="-120"/>
              </a:rPr>
              <a:t>(3/3)</a:t>
            </a:r>
            <a:endParaRPr kumimoji="0" lang="zh-TW" altLang="en-US" sz="2000" dirty="0">
              <a:solidFill>
                <a:srgbClr val="0066FF"/>
              </a:solidFill>
              <a:latin typeface="微軟正黑體" panose="020B0604030504040204" pitchFamily="34" charset="-120"/>
              <a:ea typeface="微軟正黑體" panose="020B0604030504040204" pitchFamily="34" charset="-120"/>
            </a:endParaRPr>
          </a:p>
        </p:txBody>
      </p:sp>
      <p:sp>
        <p:nvSpPr>
          <p:cNvPr id="8" name="圓角矩形 7"/>
          <p:cNvSpPr/>
          <p:nvPr/>
        </p:nvSpPr>
        <p:spPr>
          <a:xfrm>
            <a:off x="1443038" y="1557339"/>
            <a:ext cx="6873875" cy="4685519"/>
          </a:xfrm>
          <a:prstGeom prst="roundRect">
            <a:avLst>
              <a:gd name="adj" fmla="val 3502"/>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p:cNvSpPr>
            <a:spLocks noChangeArrowheads="1"/>
          </p:cNvSpPr>
          <p:nvPr/>
        </p:nvSpPr>
        <p:spPr bwMode="auto">
          <a:xfrm>
            <a:off x="1008063" y="1574800"/>
            <a:ext cx="7380287" cy="4524315"/>
          </a:xfrm>
          <a:prstGeom prst="rect">
            <a:avLst/>
          </a:prstGeom>
          <a:noFill/>
          <a:ln w="9525">
            <a:noFill/>
            <a:miter lim="800000"/>
            <a:headEnd/>
            <a:tailEnd/>
          </a:ln>
        </p:spPr>
        <p:txBody>
          <a:bodyPr>
            <a:spAutoFit/>
          </a:bodyPr>
          <a:lstStyle/>
          <a:p>
            <a:pPr marL="914400" lvl="1" indent="-457200">
              <a:lnSpc>
                <a:spcPct val="150000"/>
              </a:lnSpc>
              <a:buFont typeface="+mj-lt"/>
              <a:buAutoNum type="arabicParenR"/>
              <a:defRPr/>
            </a:pPr>
            <a:r>
              <a:rPr lang="zh-TW" altLang="en-US" sz="2200" dirty="0" smtClean="0">
                <a:solidFill>
                  <a:srgbClr val="0070C0"/>
                </a:solidFill>
                <a:latin typeface="微軟正黑體" panose="020B0604030504040204" pitchFamily="34" charset="-120"/>
                <a:ea typeface="微軟正黑體" panose="020B0604030504040204" pitchFamily="34" charset="-120"/>
              </a:rPr>
              <a:t>文化面：</a:t>
            </a:r>
            <a:r>
              <a:rPr lang="zh-TW" altLang="zh-TW" sz="2400" dirty="0">
                <a:latin typeface="微軟正黑體" panose="020B0604030504040204" pitchFamily="34" charset="-120"/>
                <a:ea typeface="微軟正黑體" panose="020B0604030504040204" pitchFamily="34" charset="-120"/>
              </a:rPr>
              <a:t>運用數位工具，協助合作對象進行文化媒材(包括文字、語言、地域、音樂、文學、繪畫、雕塑、戲劇、電影等)之保存、傳播與加值。</a:t>
            </a:r>
            <a:endParaRPr lang="en-US" altLang="zh-TW" sz="2200" dirty="0">
              <a:solidFill>
                <a:srgbClr val="0070C0"/>
              </a:solidFill>
              <a:latin typeface="微軟正黑體" panose="020B0604030504040204" pitchFamily="34" charset="-120"/>
              <a:ea typeface="微軟正黑體" panose="020B0604030504040204" pitchFamily="34" charset="-120"/>
            </a:endParaRPr>
          </a:p>
          <a:p>
            <a:pPr marL="914400" lvl="1" indent="-457200">
              <a:lnSpc>
                <a:spcPct val="150000"/>
              </a:lnSpc>
              <a:buFont typeface="+mj-lt"/>
              <a:buAutoNum type="arabicParenR"/>
              <a:defRPr/>
            </a:pPr>
            <a:r>
              <a:rPr lang="zh-TW" altLang="en-US" sz="2200" dirty="0" smtClean="0">
                <a:solidFill>
                  <a:srgbClr val="0070C0"/>
                </a:solidFill>
                <a:latin typeface="微軟正黑體" panose="020B0604030504040204" pitchFamily="34" charset="-120"/>
                <a:ea typeface="微軟正黑體" panose="020B0604030504040204" pitchFamily="34" charset="-120"/>
              </a:rPr>
              <a:t>經濟面：</a:t>
            </a:r>
            <a:r>
              <a:rPr lang="zh-TW" altLang="zh-TW" sz="2400" dirty="0">
                <a:latin typeface="微軟正黑體" panose="020B0604030504040204" pitchFamily="34" charset="-120"/>
                <a:ea typeface="微軟正黑體" panose="020B0604030504040204" pitchFamily="34" charset="-120"/>
              </a:rPr>
              <a:t>運用數位工具，針對合作對象推薦之農特產品，協助其商標、包裝、價格、管理、廣告或銷售等商品化過程，提升農特產品附加價值與地方收益。</a:t>
            </a:r>
            <a:endParaRPr lang="zh-TW" altLang="en-US" sz="2200" dirty="0">
              <a:latin typeface="微軟正黑體" panose="020B0604030504040204" pitchFamily="34" charset="-120"/>
              <a:ea typeface="微軟正黑體" panose="020B0604030504040204" pitchFamily="34" charset="-120"/>
            </a:endParaRPr>
          </a:p>
        </p:txBody>
      </p:sp>
    </p:spTree>
    <p:extLst>
      <p:ext uri="{BB962C8B-B14F-4D97-AF65-F5344CB8AC3E}">
        <p14:creationId xmlns="" xmlns:p14="http://schemas.microsoft.com/office/powerpoint/2010/main" val="799904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t>別人做些什麼</a:t>
            </a:r>
            <a:r>
              <a:rPr lang="en-US" altLang="zh-TW" dirty="0" smtClean="0"/>
              <a:t>?</a:t>
            </a:r>
            <a:endParaRPr lang="zh-TW" altLang="en-US" dirty="0"/>
          </a:p>
        </p:txBody>
      </p:sp>
      <p:sp>
        <p:nvSpPr>
          <p:cNvPr id="3" name="文字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DBA9583-B702-457E-AF31-C129BF73600A}" type="slidenum">
              <a:rPr lang="zh-TW" altLang="en-US" smtClean="0"/>
              <a:pPr/>
              <a:t>19</a:t>
            </a:fld>
            <a:endParaRPr lang="zh-TW" altLang="en-US" dirty="0"/>
          </a:p>
        </p:txBody>
      </p:sp>
      <p:sp>
        <p:nvSpPr>
          <p:cNvPr id="6" name="標題 3"/>
          <p:cNvSpPr txBox="1">
            <a:spLocks/>
          </p:cNvSpPr>
          <p:nvPr/>
        </p:nvSpPr>
        <p:spPr>
          <a:xfrm>
            <a:off x="685800" y="1731993"/>
            <a:ext cx="77724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微軟正黑體" panose="020B0604030504040204" pitchFamily="34" charset="-120"/>
                <a:ea typeface="微軟正黑體" panose="020B0604030504040204" pitchFamily="34" charset="-120"/>
                <a:cs typeface="+mj-cs"/>
              </a:defRPr>
            </a:lvl1pPr>
          </a:lstStyle>
          <a:p>
            <a:pPr algn="ctr"/>
            <a:endParaRPr lang="zh-TW" altLang="en-US" dirty="0"/>
          </a:p>
        </p:txBody>
      </p:sp>
    </p:spTree>
    <p:extLst>
      <p:ext uri="{BB962C8B-B14F-4D97-AF65-F5344CB8AC3E}">
        <p14:creationId xmlns="" xmlns:p14="http://schemas.microsoft.com/office/powerpoint/2010/main" val="2291805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indent="0" algn="just">
              <a:buNone/>
            </a:pPr>
            <a:r>
              <a:rPr lang="zh-TW" altLang="en-US" dirty="0"/>
              <a:t>科技趨勢大師凱文．凱利（</a:t>
            </a:r>
            <a:r>
              <a:rPr lang="en-US" altLang="zh-TW" dirty="0"/>
              <a:t>Kevin Kelly</a:t>
            </a:r>
            <a:r>
              <a:rPr lang="zh-TW" altLang="en-US" dirty="0" smtClean="0"/>
              <a:t>）</a:t>
            </a:r>
            <a:r>
              <a:rPr lang="en-US" altLang="zh-TW" dirty="0"/>
              <a:t>2012/4/11 </a:t>
            </a:r>
            <a:r>
              <a:rPr lang="zh-TW" altLang="en-US" dirty="0" smtClean="0"/>
              <a:t>「</a:t>
            </a:r>
            <a:r>
              <a:rPr lang="zh-TW" altLang="en-US" dirty="0"/>
              <a:t>發現！未來數位新生活」</a:t>
            </a:r>
            <a:r>
              <a:rPr lang="zh-TW" altLang="en-US" dirty="0" smtClean="0"/>
              <a:t>論壇提出</a:t>
            </a:r>
            <a:r>
              <a:rPr lang="zh-TW" altLang="en-US" dirty="0">
                <a:solidFill>
                  <a:srgbClr val="000000"/>
                </a:solidFill>
              </a:rPr>
              <a:t>數位生活的四大趨勢</a:t>
            </a:r>
            <a:r>
              <a:rPr lang="zh-TW" altLang="en-US" dirty="0" smtClean="0">
                <a:solidFill>
                  <a:srgbClr val="000000"/>
                </a:solidFill>
              </a:rPr>
              <a:t>：</a:t>
            </a:r>
            <a:endParaRPr lang="en-US" altLang="zh-TW" dirty="0">
              <a:solidFill>
                <a:srgbClr val="000000"/>
              </a:solidFill>
            </a:endParaRPr>
          </a:p>
        </p:txBody>
      </p:sp>
      <p:sp>
        <p:nvSpPr>
          <p:cNvPr id="3" name="投影片編號版面配置區 2"/>
          <p:cNvSpPr>
            <a:spLocks noGrp="1"/>
          </p:cNvSpPr>
          <p:nvPr>
            <p:ph type="sldNum" sz="quarter" idx="12"/>
          </p:nvPr>
        </p:nvSpPr>
        <p:spPr/>
        <p:txBody>
          <a:bodyPr/>
          <a:lstStyle/>
          <a:p>
            <a:fld id="{BDBA9583-B702-457E-AF31-C129BF73600A}" type="slidenum">
              <a:rPr lang="zh-TW" altLang="en-US" smtClean="0"/>
              <a:pPr/>
              <a:t>2</a:t>
            </a:fld>
            <a:endParaRPr lang="zh-TW" altLang="en-US" dirty="0"/>
          </a:p>
        </p:txBody>
      </p:sp>
      <p:sp>
        <p:nvSpPr>
          <p:cNvPr id="4" name="標題 3"/>
          <p:cNvSpPr>
            <a:spLocks noGrp="1"/>
          </p:cNvSpPr>
          <p:nvPr>
            <p:ph type="title"/>
          </p:nvPr>
        </p:nvSpPr>
        <p:spPr/>
        <p:txBody>
          <a:bodyPr/>
          <a:lstStyle/>
          <a:p>
            <a:r>
              <a:rPr lang="zh-TW" altLang="en-US" dirty="0"/>
              <a:t>數位生活的四大</a:t>
            </a:r>
            <a:r>
              <a:rPr lang="zh-TW" altLang="en-US" dirty="0" smtClean="0"/>
              <a:t>趨勢 </a:t>
            </a:r>
            <a:r>
              <a:rPr lang="en-US" altLang="zh-TW" dirty="0" smtClean="0"/>
              <a:t>(1/2)</a:t>
            </a:r>
            <a:endParaRPr lang="zh-TW" altLang="en-US" dirty="0"/>
          </a:p>
        </p:txBody>
      </p:sp>
      <p:graphicFrame>
        <p:nvGraphicFramePr>
          <p:cNvPr id="5" name="資料庫圖表 4"/>
          <p:cNvGraphicFramePr/>
          <p:nvPr>
            <p:extLst>
              <p:ext uri="{D42A27DB-BD31-4B8C-83A1-F6EECF244321}">
                <p14:modId xmlns="" xmlns:p14="http://schemas.microsoft.com/office/powerpoint/2010/main" val="2456008515"/>
              </p:ext>
            </p:extLst>
          </p:nvPr>
        </p:nvGraphicFramePr>
        <p:xfrm>
          <a:off x="1770017" y="3174278"/>
          <a:ext cx="5603966" cy="2812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211759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DBA9583-B702-457E-AF31-C129BF73600A}" type="slidenum">
              <a:rPr lang="zh-TW" altLang="en-US" smtClean="0"/>
              <a:pPr/>
              <a:t>20</a:t>
            </a:fld>
            <a:endParaRPr lang="zh-TW" altLang="en-US" dirty="0"/>
          </a:p>
        </p:txBody>
      </p:sp>
      <p:sp>
        <p:nvSpPr>
          <p:cNvPr id="8" name="矩形 7"/>
          <p:cNvSpPr>
            <a:spLocks noChangeArrowheads="1"/>
          </p:cNvSpPr>
          <p:nvPr/>
        </p:nvSpPr>
        <p:spPr bwMode="auto">
          <a:xfrm>
            <a:off x="1250811" y="266124"/>
            <a:ext cx="7850187" cy="58477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zh-TW" altLang="en-US" sz="3200" b="1" dirty="0" smtClean="0">
                <a:latin typeface="微軟正黑體" panose="020B0604030504040204" pitchFamily="34" charset="-120"/>
                <a:ea typeface="微軟正黑體" panose="020B0604030504040204" pitchFamily="34" charset="-120"/>
              </a:rPr>
              <a:t>盲旅</a:t>
            </a:r>
            <a:endParaRPr kumimoji="0" lang="zh-TW" altLang="en-US" sz="2000" dirty="0">
              <a:solidFill>
                <a:srgbClr val="0066FF"/>
              </a:solidFill>
              <a:latin typeface="微軟正黑體" panose="020B0604030504040204" pitchFamily="34" charset="-120"/>
              <a:ea typeface="微軟正黑體" panose="020B0604030504040204" pitchFamily="34" charset="-120"/>
            </a:endParaRPr>
          </a:p>
        </p:txBody>
      </p:sp>
      <p:pic>
        <p:nvPicPr>
          <p:cNvPr id="6" name="內容版面配置區 5">
            <a:hlinkClick r:id="rId2"/>
          </p:cNvPr>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225742" y="1945186"/>
            <a:ext cx="4166906" cy="2344189"/>
          </a:xfrm>
        </p:spPr>
      </p:pic>
      <p:pic>
        <p:nvPicPr>
          <p:cNvPr id="1026" name="Picture 2" descr="C:\Users\user\Desktop\圖片 6.pn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69242" y="1945185"/>
            <a:ext cx="4249624" cy="238575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55415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資訊志工</a:t>
            </a:r>
            <a:r>
              <a:rPr lang="en-US" altLang="zh-TW" dirty="0" smtClean="0"/>
              <a:t>/</a:t>
            </a:r>
            <a:r>
              <a:rPr lang="zh-TW" altLang="en-US" dirty="0" smtClean="0"/>
              <a:t>團隊服務故事</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BDBA9583-B702-457E-AF31-C129BF73600A}" type="slidenum">
              <a:rPr lang="zh-TW" altLang="en-US" smtClean="0"/>
              <a:pPr/>
              <a:t>21</a:t>
            </a:fld>
            <a:endParaRPr lang="zh-TW" altLang="en-US" dirty="0"/>
          </a:p>
        </p:txBody>
      </p:sp>
    </p:spTree>
    <p:extLst>
      <p:ext uri="{BB962C8B-B14F-4D97-AF65-F5344CB8AC3E}">
        <p14:creationId xmlns="" xmlns:p14="http://schemas.microsoft.com/office/powerpoint/2010/main" val="52907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en-US" dirty="0"/>
              <a:t>紹白，高中生</a:t>
            </a:r>
            <a:r>
              <a:rPr lang="zh-TW" altLang="en-US" dirty="0" smtClean="0"/>
              <a:t>，</a:t>
            </a:r>
            <a:r>
              <a:rPr lang="zh-TW" altLang="zh-TW" dirty="0"/>
              <a:t>30e02築夢志工</a:t>
            </a:r>
            <a:r>
              <a:rPr lang="zh-TW" altLang="zh-TW" dirty="0" smtClean="0"/>
              <a:t>隊</a:t>
            </a:r>
            <a:r>
              <a:rPr lang="zh-TW" altLang="en-US" dirty="0" smtClean="0"/>
              <a:t>總召</a:t>
            </a:r>
            <a:endParaRPr lang="en-US" altLang="zh-TW" dirty="0" smtClean="0"/>
          </a:p>
          <a:p>
            <a:r>
              <a:rPr lang="zh-TW" altLang="en-US" dirty="0" smtClean="0"/>
              <a:t>設計資訊課程、規畫親子營隊活動</a:t>
            </a:r>
            <a:endParaRPr lang="en-US" altLang="zh-TW" dirty="0" smtClean="0"/>
          </a:p>
          <a:p>
            <a:r>
              <a:rPr lang="zh-TW" altLang="zh-TW" dirty="0"/>
              <a:t>期許自己要源源不斷貢獻一己之力，延續善的循環，將個人的力量，發揮淋漓盡致</a:t>
            </a:r>
            <a:endParaRPr lang="zh-TW" altLang="en-US" dirty="0"/>
          </a:p>
        </p:txBody>
      </p:sp>
      <p:sp>
        <p:nvSpPr>
          <p:cNvPr id="4" name="投影片編號版面配置區 3"/>
          <p:cNvSpPr>
            <a:spLocks noGrp="1"/>
          </p:cNvSpPr>
          <p:nvPr>
            <p:ph type="sldNum" sz="quarter" idx="12"/>
          </p:nvPr>
        </p:nvSpPr>
        <p:spPr/>
        <p:txBody>
          <a:bodyPr/>
          <a:lstStyle/>
          <a:p>
            <a:fld id="{BDBA9583-B702-457E-AF31-C129BF73600A}" type="slidenum">
              <a:rPr lang="zh-TW" altLang="en-US" smtClean="0"/>
              <a:pPr/>
              <a:t>22</a:t>
            </a:fld>
            <a:endParaRPr lang="zh-TW" altLang="en-US" dirty="0"/>
          </a:p>
        </p:txBody>
      </p:sp>
      <p:pic>
        <p:nvPicPr>
          <p:cNvPr id="2052" name="Picture 4" descr="C:\Program Files\Microsoft Office\MEDIA\CAGCAT10\j0293236.wmf">
            <a:hlinkClick r:id="rId2"/>
          </p:cNvPr>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7825695" y="1336178"/>
            <a:ext cx="1043985" cy="76975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矩形 6"/>
          <p:cNvSpPr>
            <a:spLocks noChangeArrowheads="1"/>
          </p:cNvSpPr>
          <p:nvPr/>
        </p:nvSpPr>
        <p:spPr bwMode="auto">
          <a:xfrm>
            <a:off x="1175996" y="188913"/>
            <a:ext cx="7850187" cy="132397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zh-TW" altLang="en-US" sz="3200" b="1" dirty="0" smtClean="0">
                <a:latin typeface="微軟正黑體" panose="020B0604030504040204" pitchFamily="34" charset="-120"/>
                <a:ea typeface="微軟正黑體" panose="020B0604030504040204" pitchFamily="34" charset="-120"/>
              </a:rPr>
              <a:t>教育面</a:t>
            </a:r>
            <a:r>
              <a:rPr lang="en-US" altLang="zh-TW" sz="3200" b="1" dirty="0" smtClean="0">
                <a:latin typeface="微軟正黑體" panose="020B0604030504040204" pitchFamily="34" charset="-120"/>
                <a:ea typeface="微軟正黑體" panose="020B0604030504040204" pitchFamily="34" charset="-120"/>
              </a:rPr>
              <a:t>(1/3)</a:t>
            </a:r>
            <a:endParaRPr lang="en-US" altLang="zh-TW" sz="3200" b="1" dirty="0">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endParaRPr kumimoji="0" lang="zh-TW" altLang="en-US" sz="2000" dirty="0">
              <a:solidFill>
                <a:srgbClr val="0066FF"/>
              </a:solidFill>
              <a:latin typeface="微軟正黑體" panose="020B0604030504040204" pitchFamily="34" charset="-120"/>
              <a:ea typeface="微軟正黑體" panose="020B0604030504040204" pitchFamily="34" charset="-120"/>
            </a:endParaRPr>
          </a:p>
          <a:p>
            <a:pPr marL="342900" indent="-342900" eaLnBrk="1" fontAlgn="auto" hangingPunct="1">
              <a:spcBef>
                <a:spcPts val="0"/>
              </a:spcBef>
              <a:spcAft>
                <a:spcPts val="0"/>
              </a:spcAft>
              <a:buFont typeface="Wingdings" pitchFamily="2" charset="2"/>
              <a:buChar char="u"/>
              <a:defRPr/>
            </a:pPr>
            <a:r>
              <a:rPr kumimoji="0" lang="zh-TW" altLang="en-US" sz="2800" b="1" dirty="0" smtClean="0">
                <a:solidFill>
                  <a:schemeClr val="accent4">
                    <a:lumMod val="75000"/>
                  </a:schemeClr>
                </a:solidFill>
                <a:latin typeface="微軟正黑體" panose="020B0604030504040204" pitchFamily="34" charset="-120"/>
                <a:ea typeface="微軟正黑體" panose="020B0604030504040204" pitchFamily="34" charset="-120"/>
              </a:rPr>
              <a:t>熱血服務、熱中成長</a:t>
            </a:r>
            <a:endParaRPr kumimoji="0" lang="zh-TW" altLang="zh-TW" sz="2800" b="1" dirty="0">
              <a:solidFill>
                <a:schemeClr val="accent4">
                  <a:lumMod val="75000"/>
                </a:schemeClr>
              </a:solidFill>
              <a:latin typeface="微軟正黑體" panose="020B0604030504040204" pitchFamily="34" charset="-120"/>
              <a:ea typeface="微軟正黑體" panose="020B0604030504040204" pitchFamily="34" charset="-120"/>
            </a:endParaRPr>
          </a:p>
        </p:txBody>
      </p:sp>
      <p:pic>
        <p:nvPicPr>
          <p:cNvPr id="12290" name="圖片 1" descr="C:\Users\user\AppData\Local\Microsoft\Windows\INetCache\Content.Word\666_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0232" y="3905038"/>
            <a:ext cx="2950249" cy="2250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1" name="圖片 6" descr="2016032608591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78833" y="3543037"/>
            <a:ext cx="3926075" cy="2612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18546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en-US" dirty="0" smtClean="0"/>
              <a:t>俊良，資訊管理系，大學四年級</a:t>
            </a:r>
            <a:endParaRPr lang="en-US" altLang="zh-TW" dirty="0" smtClean="0"/>
          </a:p>
          <a:p>
            <a:r>
              <a:rPr lang="zh-TW" altLang="en-US" dirty="0" smtClean="0"/>
              <a:t>負責自由軟體推廣</a:t>
            </a:r>
            <a:endParaRPr lang="en-US" altLang="zh-TW" dirty="0" smtClean="0"/>
          </a:p>
          <a:p>
            <a:r>
              <a:rPr lang="zh-TW" altLang="en-US" dirty="0" smtClean="0"/>
              <a:t>服務過程中充實自我、隨時更新最新資訊技術</a:t>
            </a:r>
            <a:endParaRPr lang="zh-TW" altLang="en-US" dirty="0"/>
          </a:p>
        </p:txBody>
      </p:sp>
      <p:sp>
        <p:nvSpPr>
          <p:cNvPr id="4" name="投影片編號版面配置區 3"/>
          <p:cNvSpPr>
            <a:spLocks noGrp="1"/>
          </p:cNvSpPr>
          <p:nvPr>
            <p:ph type="sldNum" sz="quarter" idx="12"/>
          </p:nvPr>
        </p:nvSpPr>
        <p:spPr/>
        <p:txBody>
          <a:bodyPr/>
          <a:lstStyle/>
          <a:p>
            <a:fld id="{BDBA9583-B702-457E-AF31-C129BF73600A}" type="slidenum">
              <a:rPr lang="zh-TW" altLang="en-US" smtClean="0"/>
              <a:pPr/>
              <a:t>23</a:t>
            </a:fld>
            <a:endParaRPr lang="zh-TW" altLang="en-US" dirty="0"/>
          </a:p>
        </p:txBody>
      </p:sp>
      <p:pic>
        <p:nvPicPr>
          <p:cNvPr id="2052" name="Picture 4" descr="C:\Program Files\Microsoft Office\MEDIA\CAGCAT10\j0293236.wmf">
            <a:hlinkClick r:id="rId2"/>
          </p:cNvPr>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7825695" y="1336178"/>
            <a:ext cx="1043985" cy="76975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矩形 6"/>
          <p:cNvSpPr>
            <a:spLocks noChangeArrowheads="1"/>
          </p:cNvSpPr>
          <p:nvPr/>
        </p:nvSpPr>
        <p:spPr bwMode="auto">
          <a:xfrm>
            <a:off x="1175996" y="188913"/>
            <a:ext cx="7850187" cy="132397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zh-TW" altLang="en-US" sz="3200" b="1" dirty="0" smtClean="0">
                <a:latin typeface="微軟正黑體" panose="020B0604030504040204" pitchFamily="34" charset="-120"/>
                <a:ea typeface="微軟正黑體" panose="020B0604030504040204" pitchFamily="34" charset="-120"/>
              </a:rPr>
              <a:t>教育面</a:t>
            </a:r>
            <a:r>
              <a:rPr lang="en-US" altLang="zh-TW" sz="3200" b="1" dirty="0" smtClean="0">
                <a:latin typeface="微軟正黑體" panose="020B0604030504040204" pitchFamily="34" charset="-120"/>
                <a:ea typeface="微軟正黑體" panose="020B0604030504040204" pitchFamily="34" charset="-120"/>
              </a:rPr>
              <a:t>(2/3)</a:t>
            </a:r>
            <a:endParaRPr lang="en-US" altLang="zh-TW" sz="3200" b="1" dirty="0">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endParaRPr kumimoji="0" lang="zh-TW" altLang="en-US" sz="2000" dirty="0">
              <a:solidFill>
                <a:srgbClr val="0066FF"/>
              </a:solidFill>
              <a:latin typeface="微軟正黑體" panose="020B0604030504040204" pitchFamily="34" charset="-120"/>
              <a:ea typeface="微軟正黑體" panose="020B0604030504040204" pitchFamily="34" charset="-120"/>
            </a:endParaRPr>
          </a:p>
          <a:p>
            <a:pPr marL="342900" indent="-342900" eaLnBrk="1" fontAlgn="auto" hangingPunct="1">
              <a:spcBef>
                <a:spcPts val="0"/>
              </a:spcBef>
              <a:spcAft>
                <a:spcPts val="0"/>
              </a:spcAft>
              <a:buFont typeface="Wingdings" pitchFamily="2" charset="2"/>
              <a:buChar char="u"/>
              <a:defRPr/>
            </a:pPr>
            <a:r>
              <a:rPr kumimoji="0" lang="zh-TW" altLang="en-US" sz="2800" b="1" dirty="0" smtClean="0">
                <a:solidFill>
                  <a:schemeClr val="accent4">
                    <a:lumMod val="75000"/>
                  </a:schemeClr>
                </a:solidFill>
                <a:latin typeface="微軟正黑體" panose="020B0604030504040204" pitchFamily="34" charset="-120"/>
                <a:ea typeface="微軟正黑體" panose="020B0604030504040204" pitchFamily="34" charset="-120"/>
              </a:rPr>
              <a:t>學習、服務一念之間</a:t>
            </a:r>
            <a:endParaRPr kumimoji="0" lang="zh-TW" altLang="zh-TW" sz="2800" b="1" dirty="0">
              <a:solidFill>
                <a:schemeClr val="accent4">
                  <a:lumMod val="75000"/>
                </a:schemeClr>
              </a:solidFill>
              <a:latin typeface="微軟正黑體" panose="020B0604030504040204" pitchFamily="34" charset="-120"/>
              <a:ea typeface="微軟正黑體" panose="020B0604030504040204" pitchFamily="34" charset="-120"/>
            </a:endParaRPr>
          </a:p>
        </p:txBody>
      </p:sp>
      <p:pic>
        <p:nvPicPr>
          <p:cNvPr id="13314" name="圖片 15" descr="975_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63139" y="3543127"/>
            <a:ext cx="3223110" cy="2159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6" name="圖片 8" descr="C:\Users\user\AppData\Local\Microsoft\Windows\INetCache\Content.Word\975_3.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76700" y="3502516"/>
            <a:ext cx="3386397" cy="2254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09221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zh-TW" u="sng" dirty="0" smtClean="0"/>
              <a:t>誌凱</a:t>
            </a:r>
            <a:r>
              <a:rPr lang="zh-TW" altLang="zh-TW" dirty="0" smtClean="0"/>
              <a:t>土生土長</a:t>
            </a:r>
            <a:r>
              <a:rPr lang="zh-TW" altLang="zh-TW" dirty="0"/>
              <a:t>的宜蘭人</a:t>
            </a:r>
            <a:r>
              <a:rPr lang="zh-TW" altLang="zh-TW" dirty="0" smtClean="0"/>
              <a:t>，</a:t>
            </a:r>
            <a:r>
              <a:rPr lang="zh-TW" altLang="en-US" dirty="0" smtClean="0"/>
              <a:t>擔任資訊志工</a:t>
            </a:r>
            <a:r>
              <a:rPr lang="en-US" altLang="zh-TW" dirty="0" smtClean="0"/>
              <a:t>6</a:t>
            </a:r>
            <a:r>
              <a:rPr lang="zh-TW" altLang="en-US" dirty="0" smtClean="0"/>
              <a:t>年</a:t>
            </a:r>
            <a:endParaRPr lang="en-US" altLang="zh-TW" dirty="0" smtClean="0"/>
          </a:p>
          <a:p>
            <a:r>
              <a:rPr lang="zh-TW" altLang="zh-TW" dirty="0" smtClean="0"/>
              <a:t>教育部</a:t>
            </a:r>
            <a:r>
              <a:rPr lang="zh-TW" altLang="zh-TW" dirty="0"/>
              <a:t>資訊志</a:t>
            </a:r>
            <a:r>
              <a:rPr lang="zh-TW" altLang="zh-TW" dirty="0" smtClean="0"/>
              <a:t>工</a:t>
            </a:r>
            <a:r>
              <a:rPr lang="zh-TW" altLang="en-US" dirty="0" smtClean="0"/>
              <a:t>團隊講師、巨匠擔任助理講師、現任宜蘭縣國華國中擔任教室</a:t>
            </a:r>
            <a:endParaRPr lang="en-US" altLang="zh-TW" dirty="0" smtClean="0"/>
          </a:p>
          <a:p>
            <a:r>
              <a:rPr lang="zh-TW" altLang="en-US" dirty="0" smtClean="0"/>
              <a:t>以資訊志工為起點而出發</a:t>
            </a:r>
            <a:endParaRPr lang="zh-TW" altLang="en-US" dirty="0"/>
          </a:p>
        </p:txBody>
      </p:sp>
      <p:sp>
        <p:nvSpPr>
          <p:cNvPr id="4" name="投影片編號版面配置區 3"/>
          <p:cNvSpPr>
            <a:spLocks noGrp="1"/>
          </p:cNvSpPr>
          <p:nvPr>
            <p:ph type="sldNum" sz="quarter" idx="12"/>
          </p:nvPr>
        </p:nvSpPr>
        <p:spPr/>
        <p:txBody>
          <a:bodyPr/>
          <a:lstStyle/>
          <a:p>
            <a:fld id="{BDBA9583-B702-457E-AF31-C129BF73600A}" type="slidenum">
              <a:rPr lang="zh-TW" altLang="en-US" smtClean="0"/>
              <a:pPr/>
              <a:t>24</a:t>
            </a:fld>
            <a:endParaRPr lang="zh-TW" altLang="en-US" dirty="0"/>
          </a:p>
        </p:txBody>
      </p:sp>
      <p:pic>
        <p:nvPicPr>
          <p:cNvPr id="2052" name="Picture 4" descr="C:\Program Files\Microsoft Office\MEDIA\CAGCAT10\j0293236.wmf">
            <a:hlinkClick r:id="rId2"/>
          </p:cNvPr>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7902172" y="1017454"/>
            <a:ext cx="1043985" cy="76975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矩形 6"/>
          <p:cNvSpPr>
            <a:spLocks noChangeArrowheads="1"/>
          </p:cNvSpPr>
          <p:nvPr/>
        </p:nvSpPr>
        <p:spPr bwMode="auto">
          <a:xfrm>
            <a:off x="1175996" y="188913"/>
            <a:ext cx="7850187" cy="132397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zh-TW" altLang="en-US" sz="3200" b="1" dirty="0" smtClean="0">
                <a:latin typeface="微軟正黑體" panose="020B0604030504040204" pitchFamily="34" charset="-120"/>
                <a:ea typeface="微軟正黑體" panose="020B0604030504040204" pitchFamily="34" charset="-120"/>
              </a:rPr>
              <a:t>教育面</a:t>
            </a:r>
            <a:r>
              <a:rPr lang="en-US" altLang="zh-TW" sz="3200" b="1" dirty="0" smtClean="0">
                <a:latin typeface="微軟正黑體" panose="020B0604030504040204" pitchFamily="34" charset="-120"/>
                <a:ea typeface="微軟正黑體" panose="020B0604030504040204" pitchFamily="34" charset="-120"/>
              </a:rPr>
              <a:t>(3/3)</a:t>
            </a:r>
            <a:endParaRPr lang="en-US" altLang="zh-TW" sz="3200" b="1" dirty="0">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endParaRPr kumimoji="0" lang="zh-TW" altLang="en-US" sz="2000" dirty="0">
              <a:solidFill>
                <a:srgbClr val="0066FF"/>
              </a:solidFill>
              <a:latin typeface="微軟正黑體" panose="020B0604030504040204" pitchFamily="34" charset="-120"/>
              <a:ea typeface="微軟正黑體" panose="020B0604030504040204" pitchFamily="34" charset="-120"/>
            </a:endParaRPr>
          </a:p>
          <a:p>
            <a:pPr marL="342900" indent="-342900" eaLnBrk="1" fontAlgn="auto" hangingPunct="1">
              <a:spcBef>
                <a:spcPts val="0"/>
              </a:spcBef>
              <a:spcAft>
                <a:spcPts val="0"/>
              </a:spcAft>
              <a:buFont typeface="Wingdings" pitchFamily="2" charset="2"/>
              <a:buChar char="u"/>
              <a:defRPr/>
            </a:pPr>
            <a:r>
              <a:rPr kumimoji="0" lang="en-US" altLang="zh-TW" sz="2800" b="1" dirty="0" smtClean="0">
                <a:solidFill>
                  <a:schemeClr val="accent4">
                    <a:lumMod val="75000"/>
                  </a:schemeClr>
                </a:solidFill>
                <a:latin typeface="微軟正黑體" panose="020B0604030504040204" pitchFamily="34" charset="-120"/>
                <a:ea typeface="微軟正黑體" panose="020B0604030504040204" pitchFamily="34" charset="-120"/>
              </a:rPr>
              <a:t>Just</a:t>
            </a:r>
            <a:r>
              <a:rPr kumimoji="0" lang="zh-TW" altLang="en-US" sz="2800" b="1" dirty="0" smtClean="0">
                <a:solidFill>
                  <a:schemeClr val="accent4">
                    <a:lumMod val="75000"/>
                  </a:schemeClr>
                </a:solidFill>
                <a:latin typeface="微軟正黑體" panose="020B0604030504040204" pitchFamily="34" charset="-120"/>
                <a:ea typeface="微軟正黑體" panose="020B0604030504040204" pitchFamily="34" charset="-120"/>
              </a:rPr>
              <a:t> </a:t>
            </a:r>
            <a:r>
              <a:rPr lang="en-US" altLang="zh-TW" sz="2800" b="1" dirty="0" smtClean="0">
                <a:solidFill>
                  <a:schemeClr val="accent4">
                    <a:lumMod val="75000"/>
                  </a:schemeClr>
                </a:solidFill>
                <a:latin typeface="微軟正黑體" panose="020B0604030504040204" pitchFamily="34" charset="-120"/>
                <a:ea typeface="微軟正黑體" panose="020B0604030504040204" pitchFamily="34" charset="-120"/>
              </a:rPr>
              <a:t>do</a:t>
            </a:r>
            <a:r>
              <a:rPr lang="zh-TW" altLang="en-US" sz="2800" b="1" dirty="0" smtClean="0">
                <a:solidFill>
                  <a:schemeClr val="accent4">
                    <a:lumMod val="75000"/>
                  </a:schemeClr>
                </a:solidFill>
                <a:latin typeface="微軟正黑體" panose="020B0604030504040204" pitchFamily="34" charset="-120"/>
                <a:ea typeface="微軟正黑體" panose="020B0604030504040204" pitchFamily="34" charset="-120"/>
              </a:rPr>
              <a:t> </a:t>
            </a:r>
            <a:r>
              <a:rPr lang="en-US" altLang="zh-TW" sz="2800" b="1" dirty="0" smtClean="0">
                <a:solidFill>
                  <a:schemeClr val="accent4">
                    <a:lumMod val="75000"/>
                  </a:schemeClr>
                </a:solidFill>
                <a:latin typeface="微軟正黑體" panose="020B0604030504040204" pitchFamily="34" charset="-120"/>
                <a:ea typeface="微軟正黑體" panose="020B0604030504040204" pitchFamily="34" charset="-120"/>
              </a:rPr>
              <a:t>it</a:t>
            </a:r>
            <a:r>
              <a:rPr lang="zh-TW" altLang="en-US" sz="2800" b="1" dirty="0" smtClean="0">
                <a:solidFill>
                  <a:schemeClr val="accent4">
                    <a:lumMod val="75000"/>
                  </a:schemeClr>
                </a:solidFill>
                <a:latin typeface="微軟正黑體" panose="020B0604030504040204" pitchFamily="34" charset="-120"/>
                <a:ea typeface="微軟正黑體" panose="020B0604030504040204" pitchFamily="34" charset="-120"/>
              </a:rPr>
              <a:t>！</a:t>
            </a:r>
            <a:endParaRPr kumimoji="0" lang="zh-TW" altLang="zh-TW" sz="2800" b="1" dirty="0">
              <a:solidFill>
                <a:schemeClr val="accent4">
                  <a:lumMod val="75000"/>
                </a:schemeClr>
              </a:solidFill>
              <a:latin typeface="微軟正黑體" panose="020B0604030504040204" pitchFamily="34" charset="-120"/>
              <a:ea typeface="微軟正黑體" panose="020B0604030504040204" pitchFamily="34" charset="-120"/>
            </a:endParaRPr>
          </a:p>
        </p:txBody>
      </p:sp>
      <p:pic>
        <p:nvPicPr>
          <p:cNvPr id="14338" name="圖片 17" descr="同樂國小scratch"/>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20795" y="3594670"/>
            <a:ext cx="3734580" cy="21141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39" name="圖片 16" descr="DSC0688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74773" y="3594670"/>
            <a:ext cx="3749392" cy="21141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67760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en-US" dirty="0"/>
              <a:t>之</a:t>
            </a:r>
            <a:r>
              <a:rPr lang="zh-TW" altLang="en-US" dirty="0" smtClean="0"/>
              <a:t>雅，五專生，於牡丹鄉長大</a:t>
            </a:r>
            <a:endParaRPr lang="en-US" altLang="zh-TW" dirty="0" smtClean="0"/>
          </a:p>
          <a:p>
            <a:r>
              <a:rPr lang="zh-TW" altLang="en-US" dirty="0" smtClean="0"/>
              <a:t>協助部落</a:t>
            </a:r>
            <a:r>
              <a:rPr lang="zh-TW" altLang="en-US" dirty="0"/>
              <a:t>維護電腦、輔導牡丹</a:t>
            </a:r>
            <a:r>
              <a:rPr lang="en-US" altLang="zh-TW" dirty="0"/>
              <a:t>DOC</a:t>
            </a:r>
            <a:r>
              <a:rPr lang="zh-TW" altLang="en-US" dirty="0"/>
              <a:t>學員考取專業證照、社區推廣平版體驗</a:t>
            </a:r>
            <a:r>
              <a:rPr lang="zh-TW" altLang="en-US" dirty="0" smtClean="0"/>
              <a:t>活動、協助牡丹文化遺址的保存</a:t>
            </a:r>
            <a:endParaRPr lang="en-US" altLang="zh-TW" dirty="0" smtClean="0"/>
          </a:p>
          <a:p>
            <a:r>
              <a:rPr lang="zh-TW" altLang="en-US" dirty="0" smtClean="0"/>
              <a:t>資訊志工不平凡的價值</a:t>
            </a:r>
            <a:endParaRPr lang="zh-TW" altLang="en-US" dirty="0"/>
          </a:p>
        </p:txBody>
      </p:sp>
      <p:sp>
        <p:nvSpPr>
          <p:cNvPr id="4" name="投影片編號版面配置區 3"/>
          <p:cNvSpPr>
            <a:spLocks noGrp="1"/>
          </p:cNvSpPr>
          <p:nvPr>
            <p:ph type="sldNum" sz="quarter" idx="12"/>
          </p:nvPr>
        </p:nvSpPr>
        <p:spPr/>
        <p:txBody>
          <a:bodyPr/>
          <a:lstStyle/>
          <a:p>
            <a:fld id="{BDBA9583-B702-457E-AF31-C129BF73600A}" type="slidenum">
              <a:rPr lang="zh-TW" altLang="en-US" smtClean="0"/>
              <a:pPr/>
              <a:t>25</a:t>
            </a:fld>
            <a:endParaRPr lang="zh-TW" altLang="en-US" dirty="0"/>
          </a:p>
        </p:txBody>
      </p:sp>
      <p:pic>
        <p:nvPicPr>
          <p:cNvPr id="2052" name="Picture 4" descr="C:\Program Files\Microsoft Office\MEDIA\CAGCAT10\j0293236.wmf">
            <a:hlinkClick r:id="rId2"/>
          </p:cNvPr>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7774380" y="527004"/>
            <a:ext cx="1043985" cy="76975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矩形 6"/>
          <p:cNvSpPr>
            <a:spLocks noChangeArrowheads="1"/>
          </p:cNvSpPr>
          <p:nvPr/>
        </p:nvSpPr>
        <p:spPr bwMode="auto">
          <a:xfrm>
            <a:off x="1175996" y="188913"/>
            <a:ext cx="7850187" cy="132397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zh-TW" altLang="en-US" sz="3200" b="1" dirty="0" smtClean="0">
                <a:latin typeface="微軟正黑體" panose="020B0604030504040204" pitchFamily="34" charset="-120"/>
                <a:ea typeface="微軟正黑體" panose="020B0604030504040204" pitchFamily="34" charset="-120"/>
              </a:rPr>
              <a:t>社會面</a:t>
            </a:r>
            <a:r>
              <a:rPr lang="en-US" altLang="zh-TW" sz="3200" b="1" dirty="0" smtClean="0">
                <a:latin typeface="微軟正黑體" panose="020B0604030504040204" pitchFamily="34" charset="-120"/>
                <a:ea typeface="微軟正黑體" panose="020B0604030504040204" pitchFamily="34" charset="-120"/>
              </a:rPr>
              <a:t>(1/2)</a:t>
            </a:r>
            <a:endParaRPr lang="en-US" altLang="zh-TW" sz="3200" b="1" dirty="0">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endParaRPr kumimoji="0" lang="zh-TW" altLang="en-US" sz="2000" dirty="0">
              <a:solidFill>
                <a:srgbClr val="0066FF"/>
              </a:solidFill>
              <a:latin typeface="微軟正黑體" panose="020B0604030504040204" pitchFamily="34" charset="-120"/>
              <a:ea typeface="微軟正黑體" panose="020B0604030504040204" pitchFamily="34" charset="-120"/>
            </a:endParaRPr>
          </a:p>
          <a:p>
            <a:pPr marL="342900" indent="-342900" eaLnBrk="1" fontAlgn="auto" hangingPunct="1">
              <a:spcBef>
                <a:spcPts val="0"/>
              </a:spcBef>
              <a:spcAft>
                <a:spcPts val="0"/>
              </a:spcAft>
              <a:buFont typeface="Wingdings" pitchFamily="2" charset="2"/>
              <a:buChar char="u"/>
              <a:defRPr/>
            </a:pPr>
            <a:r>
              <a:rPr kumimoji="0" lang="zh-TW" altLang="en-US" sz="2800" b="1" dirty="0" smtClean="0">
                <a:solidFill>
                  <a:schemeClr val="accent4">
                    <a:lumMod val="75000"/>
                  </a:schemeClr>
                </a:solidFill>
                <a:latin typeface="微軟正黑體" panose="020B0604030504040204" pitchFamily="34" charset="-120"/>
                <a:ea typeface="微軟正黑體" panose="020B0604030504040204" pitchFamily="34" charset="-120"/>
              </a:rPr>
              <a:t>快樂當志工</a:t>
            </a:r>
            <a:endParaRPr kumimoji="0" lang="zh-TW" altLang="zh-TW" sz="2800" b="1" dirty="0">
              <a:solidFill>
                <a:schemeClr val="accent4">
                  <a:lumMod val="75000"/>
                </a:schemeClr>
              </a:solidFill>
              <a:latin typeface="微軟正黑體" panose="020B0604030504040204" pitchFamily="34" charset="-120"/>
              <a:ea typeface="微軟正黑體" panose="020B0604030504040204" pitchFamily="34" charset="-120"/>
            </a:endParaRPr>
          </a:p>
        </p:txBody>
      </p:sp>
      <p:pic>
        <p:nvPicPr>
          <p:cNvPr id="15362" name="圖片 12" descr="204_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78737" y="4074910"/>
            <a:ext cx="2912228" cy="1935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3" name="圖片 11" descr="2014062222260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251122" y="4074910"/>
            <a:ext cx="2915816" cy="1935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39890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zh-TW" u="sng" dirty="0"/>
              <a:t>煌鑌</a:t>
            </a:r>
            <a:r>
              <a:rPr lang="zh-TW" altLang="zh-TW" dirty="0"/>
              <a:t>是個打工族的學生，現在他卻是個活力滿滿的資訊志</a:t>
            </a:r>
            <a:r>
              <a:rPr lang="zh-TW" altLang="zh-TW" dirty="0" smtClean="0"/>
              <a:t>工</a:t>
            </a:r>
            <a:endParaRPr lang="en-US" altLang="zh-TW" dirty="0" smtClean="0"/>
          </a:p>
          <a:p>
            <a:r>
              <a:rPr lang="zh-TW" altLang="en-US" dirty="0" smtClean="0"/>
              <a:t>社區民眾在</a:t>
            </a:r>
            <a:r>
              <a:rPr lang="zh-TW" altLang="zh-TW" u="sng" dirty="0"/>
              <a:t>煌</a:t>
            </a:r>
            <a:r>
              <a:rPr lang="zh-TW" altLang="zh-TW" u="sng" dirty="0" smtClean="0"/>
              <a:t>鑌</a:t>
            </a:r>
            <a:r>
              <a:rPr lang="zh-TW" altLang="en-US" dirty="0" smtClean="0"/>
              <a:t>身上學會資訊與知識，</a:t>
            </a:r>
            <a:r>
              <a:rPr lang="zh-TW" altLang="zh-TW" u="sng" dirty="0"/>
              <a:t>煌</a:t>
            </a:r>
            <a:r>
              <a:rPr lang="zh-TW" altLang="zh-TW" u="sng" dirty="0" smtClean="0"/>
              <a:t>鑌</a:t>
            </a:r>
            <a:r>
              <a:rPr lang="zh-TW" altLang="en-US" dirty="0" smtClean="0"/>
              <a:t>從長輩身上體會人生歷練的故事</a:t>
            </a:r>
            <a:endParaRPr lang="en-US" altLang="zh-TW" dirty="0" smtClean="0"/>
          </a:p>
          <a:p>
            <a:r>
              <a:rPr lang="zh-TW" altLang="zh-TW" dirty="0"/>
              <a:t>因為服務而找到屬於他的青春與熱情</a:t>
            </a:r>
            <a:endParaRPr lang="zh-TW" altLang="en-US" dirty="0"/>
          </a:p>
        </p:txBody>
      </p:sp>
      <p:sp>
        <p:nvSpPr>
          <p:cNvPr id="4" name="投影片編號版面配置區 3"/>
          <p:cNvSpPr>
            <a:spLocks noGrp="1"/>
          </p:cNvSpPr>
          <p:nvPr>
            <p:ph type="sldNum" sz="quarter" idx="12"/>
          </p:nvPr>
        </p:nvSpPr>
        <p:spPr/>
        <p:txBody>
          <a:bodyPr/>
          <a:lstStyle/>
          <a:p>
            <a:fld id="{BDBA9583-B702-457E-AF31-C129BF73600A}" type="slidenum">
              <a:rPr lang="zh-TW" altLang="en-US" smtClean="0"/>
              <a:pPr/>
              <a:t>26</a:t>
            </a:fld>
            <a:endParaRPr lang="zh-TW" altLang="en-US" dirty="0"/>
          </a:p>
        </p:txBody>
      </p:sp>
      <p:pic>
        <p:nvPicPr>
          <p:cNvPr id="2052" name="Picture 4" descr="C:\Program Files\Microsoft Office\MEDIA\CAGCAT10\j0293236.wmf">
            <a:hlinkClick r:id="rId2"/>
          </p:cNvPr>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7774380" y="527004"/>
            <a:ext cx="1043985" cy="76975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矩形 6"/>
          <p:cNvSpPr>
            <a:spLocks noChangeArrowheads="1"/>
          </p:cNvSpPr>
          <p:nvPr/>
        </p:nvSpPr>
        <p:spPr bwMode="auto">
          <a:xfrm>
            <a:off x="1175996" y="188913"/>
            <a:ext cx="7850187" cy="132397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zh-TW" altLang="en-US" sz="3200" b="1" dirty="0" smtClean="0">
                <a:latin typeface="微軟正黑體" panose="020B0604030504040204" pitchFamily="34" charset="-120"/>
                <a:ea typeface="微軟正黑體" panose="020B0604030504040204" pitchFamily="34" charset="-120"/>
              </a:rPr>
              <a:t>社會面</a:t>
            </a:r>
            <a:r>
              <a:rPr lang="en-US" altLang="zh-TW" sz="3200" b="1" dirty="0" smtClean="0">
                <a:latin typeface="微軟正黑體" panose="020B0604030504040204" pitchFamily="34" charset="-120"/>
                <a:ea typeface="微軟正黑體" panose="020B0604030504040204" pitchFamily="34" charset="-120"/>
              </a:rPr>
              <a:t>(2/2)</a:t>
            </a:r>
            <a:endParaRPr lang="en-US" altLang="zh-TW" sz="3200" b="1" dirty="0">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endParaRPr kumimoji="0" lang="zh-TW" altLang="en-US" sz="2000" dirty="0">
              <a:solidFill>
                <a:srgbClr val="0066FF"/>
              </a:solidFill>
              <a:latin typeface="微軟正黑體" panose="020B0604030504040204" pitchFamily="34" charset="-120"/>
              <a:ea typeface="微軟正黑體" panose="020B0604030504040204" pitchFamily="34" charset="-120"/>
            </a:endParaRPr>
          </a:p>
          <a:p>
            <a:pPr marL="342900" indent="-342900" eaLnBrk="1" fontAlgn="auto" hangingPunct="1">
              <a:spcBef>
                <a:spcPts val="0"/>
              </a:spcBef>
              <a:spcAft>
                <a:spcPts val="0"/>
              </a:spcAft>
              <a:buFont typeface="Wingdings" pitchFamily="2" charset="2"/>
              <a:buChar char="u"/>
              <a:defRPr/>
            </a:pPr>
            <a:r>
              <a:rPr kumimoji="0" lang="zh-TW" altLang="en-US" sz="2800" b="1" dirty="0" smtClean="0">
                <a:solidFill>
                  <a:schemeClr val="accent4">
                    <a:lumMod val="75000"/>
                  </a:schemeClr>
                </a:solidFill>
                <a:latin typeface="微軟正黑體" panose="020B0604030504040204" pitchFamily="34" charset="-120"/>
                <a:ea typeface="微軟正黑體" panose="020B0604030504040204" pitchFamily="34" charset="-120"/>
              </a:rPr>
              <a:t>一步的成長化為一腳印的溫暖</a:t>
            </a:r>
            <a:endParaRPr kumimoji="0" lang="zh-TW" altLang="zh-TW" sz="2800" b="1" dirty="0">
              <a:solidFill>
                <a:schemeClr val="accent4">
                  <a:lumMod val="75000"/>
                </a:schemeClr>
              </a:solidFill>
              <a:latin typeface="微軟正黑體" panose="020B0604030504040204" pitchFamily="34" charset="-120"/>
              <a:ea typeface="微軟正黑體" panose="020B0604030504040204" pitchFamily="34" charset="-120"/>
            </a:endParaRPr>
          </a:p>
        </p:txBody>
      </p:sp>
      <p:pic>
        <p:nvPicPr>
          <p:cNvPr id="16386" name="圖片 13" descr="154_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62112" y="3882304"/>
            <a:ext cx="2828492" cy="1888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7" name="圖片 7" descr="154_1"/>
          <p:cNvPicPr>
            <a:picLocks noChangeAspect="1" noChangeArrowheads="1"/>
          </p:cNvPicPr>
          <p:nvPr/>
        </p:nvPicPr>
        <p:blipFill>
          <a:blip r:embed="rId5" cstate="print">
            <a:extLst>
              <a:ext uri="{28A0092B-C50C-407E-A947-70E740481C1C}">
                <a14:useLocalDpi xmlns="" xmlns:a14="http://schemas.microsoft.com/office/drawing/2010/main" val="0"/>
              </a:ext>
            </a:extLst>
          </a:blip>
          <a:srcRect l="25893" r="25000"/>
          <a:stretch>
            <a:fillRect/>
          </a:stretch>
        </p:blipFill>
        <p:spPr bwMode="auto">
          <a:xfrm>
            <a:off x="4195763" y="3882304"/>
            <a:ext cx="1224135" cy="18690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76886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zh-TW" dirty="0"/>
              <a:t>從小就立志希望有一天能夠用愛來回饋</a:t>
            </a:r>
            <a:r>
              <a:rPr lang="zh-TW" altLang="zh-TW" dirty="0" smtClean="0"/>
              <a:t>社會</a:t>
            </a:r>
            <a:endParaRPr lang="en-US" altLang="zh-TW" dirty="0" smtClean="0"/>
          </a:p>
          <a:p>
            <a:r>
              <a:rPr lang="zh-TW" altLang="en-US" dirty="0" smtClean="0"/>
              <a:t>育菁</a:t>
            </a:r>
            <a:r>
              <a:rPr lang="zh-TW" altLang="zh-TW" dirty="0" smtClean="0"/>
              <a:t>協助</a:t>
            </a:r>
            <a:r>
              <a:rPr lang="zh-TW" altLang="zh-TW" dirty="0"/>
              <a:t>推廣羅浮泰雅文化、協助商家建置臉書粉絲頁、協助羅浮DOC辦理旅行志工活動、辦理2015泰雅文化季活動(行銷原住民織品、竹子工藝</a:t>
            </a:r>
            <a:r>
              <a:rPr lang="zh-TW" altLang="zh-TW" dirty="0" smtClean="0"/>
              <a:t>)</a:t>
            </a:r>
            <a:endParaRPr lang="zh-TW" altLang="en-US" dirty="0"/>
          </a:p>
        </p:txBody>
      </p:sp>
      <p:sp>
        <p:nvSpPr>
          <p:cNvPr id="4" name="投影片編號版面配置區 3"/>
          <p:cNvSpPr>
            <a:spLocks noGrp="1"/>
          </p:cNvSpPr>
          <p:nvPr>
            <p:ph type="sldNum" sz="quarter" idx="12"/>
          </p:nvPr>
        </p:nvSpPr>
        <p:spPr/>
        <p:txBody>
          <a:bodyPr/>
          <a:lstStyle/>
          <a:p>
            <a:fld id="{BDBA9583-B702-457E-AF31-C129BF73600A}" type="slidenum">
              <a:rPr lang="zh-TW" altLang="en-US" smtClean="0"/>
              <a:pPr/>
              <a:t>27</a:t>
            </a:fld>
            <a:endParaRPr lang="zh-TW" altLang="en-US" dirty="0"/>
          </a:p>
        </p:txBody>
      </p:sp>
      <p:pic>
        <p:nvPicPr>
          <p:cNvPr id="2052" name="Picture 4" descr="C:\Program Files\Microsoft Office\MEDIA\CAGCAT10\j0293236.wmf">
            <a:hlinkClick r:id="rId2"/>
          </p:cNvPr>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7774380" y="527004"/>
            <a:ext cx="1043985" cy="76975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矩形 6"/>
          <p:cNvSpPr>
            <a:spLocks noChangeArrowheads="1"/>
          </p:cNvSpPr>
          <p:nvPr/>
        </p:nvSpPr>
        <p:spPr bwMode="auto">
          <a:xfrm>
            <a:off x="1175996" y="188913"/>
            <a:ext cx="7850187" cy="132397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zh-TW" altLang="en-US" sz="3200" b="1" dirty="0" smtClean="0">
                <a:latin typeface="微軟正黑體" panose="020B0604030504040204" pitchFamily="34" charset="-120"/>
                <a:ea typeface="微軟正黑體" panose="020B0604030504040204" pitchFamily="34" charset="-120"/>
              </a:rPr>
              <a:t>文化面</a:t>
            </a:r>
            <a:r>
              <a:rPr lang="en-US" altLang="zh-TW" sz="3200" b="1" dirty="0" smtClean="0">
                <a:latin typeface="微軟正黑體" panose="020B0604030504040204" pitchFamily="34" charset="-120"/>
                <a:ea typeface="微軟正黑體" panose="020B0604030504040204" pitchFamily="34" charset="-120"/>
              </a:rPr>
              <a:t>(1/2)</a:t>
            </a:r>
            <a:endParaRPr lang="en-US" altLang="zh-TW" sz="3200" b="1" dirty="0">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endParaRPr kumimoji="0" lang="zh-TW" altLang="en-US" sz="2000" dirty="0">
              <a:solidFill>
                <a:srgbClr val="0066FF"/>
              </a:solidFill>
              <a:latin typeface="微軟正黑體" panose="020B0604030504040204" pitchFamily="34" charset="-120"/>
              <a:ea typeface="微軟正黑體" panose="020B0604030504040204" pitchFamily="34" charset="-120"/>
            </a:endParaRPr>
          </a:p>
          <a:p>
            <a:pPr marL="342900" indent="-342900" eaLnBrk="1" fontAlgn="auto" hangingPunct="1">
              <a:spcBef>
                <a:spcPts val="0"/>
              </a:spcBef>
              <a:spcAft>
                <a:spcPts val="0"/>
              </a:spcAft>
              <a:buFont typeface="Wingdings" pitchFamily="2" charset="2"/>
              <a:buChar char="u"/>
              <a:defRPr/>
            </a:pPr>
            <a:r>
              <a:rPr kumimoji="0" lang="zh-TW" altLang="en-US" sz="2800" b="1" dirty="0" smtClean="0">
                <a:solidFill>
                  <a:schemeClr val="accent4">
                    <a:lumMod val="75000"/>
                  </a:schemeClr>
                </a:solidFill>
                <a:latin typeface="微軟正黑體" panose="020B0604030504040204" pitchFamily="34" charset="-120"/>
                <a:ea typeface="微軟正黑體" panose="020B0604030504040204" pitchFamily="34" charset="-120"/>
              </a:rPr>
              <a:t>服務給予我的愛與溫暖</a:t>
            </a:r>
            <a:endParaRPr kumimoji="0" lang="zh-TW" altLang="zh-TW" sz="2800" b="1" dirty="0">
              <a:solidFill>
                <a:schemeClr val="accent4">
                  <a:lumMod val="75000"/>
                </a:schemeClr>
              </a:solidFill>
              <a:latin typeface="微軟正黑體" panose="020B0604030504040204" pitchFamily="34" charset="-120"/>
              <a:ea typeface="微軟正黑體" panose="020B0604030504040204" pitchFamily="34" charset="-120"/>
            </a:endParaRPr>
          </a:p>
        </p:txBody>
      </p:sp>
      <p:pic>
        <p:nvPicPr>
          <p:cNvPr id="17410" name="圖片 3" descr="136_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03923" y="3651884"/>
            <a:ext cx="3792768" cy="252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1" name="圖片 2" descr="136_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827789" y="3651883"/>
            <a:ext cx="3360262" cy="252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97802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zh-TW" dirty="0" smtClean="0"/>
              <a:t>以</a:t>
            </a:r>
            <a:r>
              <a:rPr lang="zh-TW" altLang="zh-TW" dirty="0"/>
              <a:t>「壯遊卓溪」的方式，騎著摩托車探訪卓溪六個村庄，採訪卓溪鄉各村的特色人物、</a:t>
            </a:r>
            <a:r>
              <a:rPr lang="zh-TW" altLang="zh-TW" dirty="0" smtClean="0"/>
              <a:t>產業</a:t>
            </a:r>
            <a:endParaRPr lang="en-US" altLang="zh-TW" dirty="0" smtClean="0"/>
          </a:p>
          <a:p>
            <a:r>
              <a:rPr lang="zh-TW" altLang="en-US" dirty="0" smtClean="0"/>
              <a:t>維倫</a:t>
            </a:r>
            <a:r>
              <a:rPr lang="zh-TW" altLang="zh-TW" dirty="0" smtClean="0"/>
              <a:t>期待</a:t>
            </a:r>
            <a:r>
              <a:rPr lang="zh-TW" altLang="zh-TW" dirty="0"/>
              <a:t>透過資訊的傳播與連結能讓更多人看到卓溪鄉有一群人仍很努力的為當地服務、協助當地產業發展，更盼望部落青年能夠回到家鄉一同來為卓溪而努力。</a:t>
            </a:r>
            <a:endParaRPr lang="zh-TW" altLang="en-US" dirty="0"/>
          </a:p>
        </p:txBody>
      </p:sp>
      <p:sp>
        <p:nvSpPr>
          <p:cNvPr id="4" name="投影片編號版面配置區 3"/>
          <p:cNvSpPr>
            <a:spLocks noGrp="1"/>
          </p:cNvSpPr>
          <p:nvPr>
            <p:ph type="sldNum" sz="quarter" idx="12"/>
          </p:nvPr>
        </p:nvSpPr>
        <p:spPr/>
        <p:txBody>
          <a:bodyPr/>
          <a:lstStyle/>
          <a:p>
            <a:fld id="{BDBA9583-B702-457E-AF31-C129BF73600A}" type="slidenum">
              <a:rPr lang="zh-TW" altLang="en-US" smtClean="0"/>
              <a:pPr/>
              <a:t>28</a:t>
            </a:fld>
            <a:endParaRPr lang="zh-TW" altLang="en-US" dirty="0"/>
          </a:p>
        </p:txBody>
      </p:sp>
      <p:pic>
        <p:nvPicPr>
          <p:cNvPr id="2052" name="Picture 4" descr="C:\Program Files\Microsoft Office\MEDIA\CAGCAT10\j0293236.wmf">
            <a:hlinkClick r:id="rId2"/>
          </p:cNvPr>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7774380" y="527004"/>
            <a:ext cx="1043985" cy="76975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矩形 6"/>
          <p:cNvSpPr>
            <a:spLocks noChangeArrowheads="1"/>
          </p:cNvSpPr>
          <p:nvPr/>
        </p:nvSpPr>
        <p:spPr bwMode="auto">
          <a:xfrm>
            <a:off x="1175996" y="188913"/>
            <a:ext cx="7850187" cy="132397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zh-TW" altLang="en-US" sz="3200" b="1" dirty="0" smtClean="0">
                <a:latin typeface="微軟正黑體" panose="020B0604030504040204" pitchFamily="34" charset="-120"/>
                <a:ea typeface="微軟正黑體" panose="020B0604030504040204" pitchFamily="34" charset="-120"/>
              </a:rPr>
              <a:t>文化面</a:t>
            </a:r>
            <a:r>
              <a:rPr lang="en-US" altLang="zh-TW" sz="3200" b="1" dirty="0" smtClean="0">
                <a:latin typeface="微軟正黑體" panose="020B0604030504040204" pitchFamily="34" charset="-120"/>
                <a:ea typeface="微軟正黑體" panose="020B0604030504040204" pitchFamily="34" charset="-120"/>
              </a:rPr>
              <a:t>(2/2)</a:t>
            </a:r>
            <a:endParaRPr lang="en-US" altLang="zh-TW" sz="3200" b="1" dirty="0">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endParaRPr kumimoji="0" lang="zh-TW" altLang="en-US" sz="2000" dirty="0">
              <a:solidFill>
                <a:srgbClr val="0066FF"/>
              </a:solidFill>
              <a:latin typeface="微軟正黑體" panose="020B0604030504040204" pitchFamily="34" charset="-120"/>
              <a:ea typeface="微軟正黑體" panose="020B0604030504040204" pitchFamily="34" charset="-120"/>
            </a:endParaRPr>
          </a:p>
          <a:p>
            <a:pPr marL="342900" indent="-342900" eaLnBrk="1" fontAlgn="auto" hangingPunct="1">
              <a:spcBef>
                <a:spcPts val="0"/>
              </a:spcBef>
              <a:spcAft>
                <a:spcPts val="0"/>
              </a:spcAft>
              <a:buFont typeface="Wingdings" pitchFamily="2" charset="2"/>
              <a:buChar char="u"/>
              <a:defRPr/>
            </a:pPr>
            <a:r>
              <a:rPr kumimoji="0" lang="zh-TW" altLang="en-US" sz="2800" b="1" dirty="0" smtClean="0">
                <a:solidFill>
                  <a:schemeClr val="accent4">
                    <a:lumMod val="75000"/>
                  </a:schemeClr>
                </a:solidFill>
                <a:latin typeface="微軟正黑體" panose="020B0604030504040204" pitchFamily="34" charset="-120"/>
                <a:ea typeface="微軟正黑體" panose="020B0604030504040204" pitchFamily="34" charset="-120"/>
              </a:rPr>
              <a:t>一步一步的創造與實現夢想</a:t>
            </a:r>
            <a:endParaRPr kumimoji="0" lang="zh-TW" altLang="zh-TW" sz="2800" b="1" dirty="0">
              <a:solidFill>
                <a:schemeClr val="accent4">
                  <a:lumMod val="75000"/>
                </a:schemeClr>
              </a:solidFill>
              <a:latin typeface="微軟正黑體" panose="020B0604030504040204" pitchFamily="34" charset="-120"/>
              <a:ea typeface="微軟正黑體" panose="020B0604030504040204" pitchFamily="34" charset="-120"/>
            </a:endParaRPr>
          </a:p>
        </p:txBody>
      </p:sp>
      <p:pic>
        <p:nvPicPr>
          <p:cNvPr id="18434" name="圖片 10" descr="735_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95609" y="4251152"/>
            <a:ext cx="2714493" cy="2033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5" name="圖片 5" descr="735_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799868" y="4251152"/>
            <a:ext cx="3602087" cy="2033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45149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zh-TW" dirty="0"/>
              <a:t>她善用她的文字能力以及天馬行空的創意想法透過網路分享屬於山上社區的大</a:t>
            </a:r>
            <a:r>
              <a:rPr lang="zh-TW" altLang="zh-TW" dirty="0" smtClean="0"/>
              <a:t>小事</a:t>
            </a:r>
            <a:endParaRPr lang="en-US" altLang="zh-TW" dirty="0" smtClean="0"/>
          </a:p>
          <a:p>
            <a:r>
              <a:rPr lang="zh-TW" altLang="zh-TW" dirty="0"/>
              <a:t>與日光暖暖旅行工作室及巷弄 papago 團隊合辦了「山上公益小旅行」，邀請在地的長輩們親自解說山上天后宮的傳奇故事及林雹古厝的興衰歷史等，為山上社區開啟另外一扇大門</a:t>
            </a:r>
            <a:endParaRPr lang="zh-TW" altLang="en-US" dirty="0"/>
          </a:p>
        </p:txBody>
      </p:sp>
      <p:sp>
        <p:nvSpPr>
          <p:cNvPr id="4" name="投影片編號版面配置區 3"/>
          <p:cNvSpPr>
            <a:spLocks noGrp="1"/>
          </p:cNvSpPr>
          <p:nvPr>
            <p:ph type="sldNum" sz="quarter" idx="12"/>
          </p:nvPr>
        </p:nvSpPr>
        <p:spPr/>
        <p:txBody>
          <a:bodyPr/>
          <a:lstStyle/>
          <a:p>
            <a:fld id="{BDBA9583-B702-457E-AF31-C129BF73600A}" type="slidenum">
              <a:rPr lang="zh-TW" altLang="en-US" smtClean="0"/>
              <a:pPr/>
              <a:t>29</a:t>
            </a:fld>
            <a:endParaRPr lang="zh-TW" altLang="en-US" dirty="0"/>
          </a:p>
        </p:txBody>
      </p:sp>
      <p:pic>
        <p:nvPicPr>
          <p:cNvPr id="2052" name="Picture 4" descr="C:\Program Files\Microsoft Office\MEDIA\CAGCAT10\j0293236.wmf">
            <a:hlinkClick r:id="rId2"/>
          </p:cNvPr>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7774380" y="527004"/>
            <a:ext cx="1043985" cy="76975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矩形 6"/>
          <p:cNvSpPr>
            <a:spLocks noChangeArrowheads="1"/>
          </p:cNvSpPr>
          <p:nvPr/>
        </p:nvSpPr>
        <p:spPr bwMode="auto">
          <a:xfrm>
            <a:off x="1175996" y="188913"/>
            <a:ext cx="7850187" cy="132397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zh-TW" altLang="en-US" sz="3200" b="1" dirty="0" smtClean="0">
                <a:latin typeface="微軟正黑體" panose="020B0604030504040204" pitchFamily="34" charset="-120"/>
                <a:ea typeface="微軟正黑體" panose="020B0604030504040204" pitchFamily="34" charset="-120"/>
              </a:rPr>
              <a:t>經濟面</a:t>
            </a:r>
            <a:r>
              <a:rPr lang="en-US" altLang="zh-TW" sz="3200" b="1" dirty="0" smtClean="0">
                <a:latin typeface="微軟正黑體" panose="020B0604030504040204" pitchFamily="34" charset="-120"/>
                <a:ea typeface="微軟正黑體" panose="020B0604030504040204" pitchFamily="34" charset="-120"/>
              </a:rPr>
              <a:t>(1/2)</a:t>
            </a:r>
            <a:endParaRPr lang="en-US" altLang="zh-TW" sz="3200" b="1" dirty="0">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endParaRPr kumimoji="0" lang="zh-TW" altLang="en-US" sz="2000" dirty="0">
              <a:solidFill>
                <a:srgbClr val="0066FF"/>
              </a:solidFill>
              <a:latin typeface="微軟正黑體" panose="020B0604030504040204" pitchFamily="34" charset="-120"/>
              <a:ea typeface="微軟正黑體" panose="020B0604030504040204" pitchFamily="34" charset="-120"/>
            </a:endParaRPr>
          </a:p>
          <a:p>
            <a:pPr marL="342900" indent="-342900" eaLnBrk="1" fontAlgn="auto" hangingPunct="1">
              <a:spcBef>
                <a:spcPts val="0"/>
              </a:spcBef>
              <a:spcAft>
                <a:spcPts val="0"/>
              </a:spcAft>
              <a:buFont typeface="Wingdings" pitchFamily="2" charset="2"/>
              <a:buChar char="u"/>
              <a:defRPr/>
            </a:pPr>
            <a:r>
              <a:rPr kumimoji="0" lang="zh-TW" altLang="en-US" sz="2800" b="1" dirty="0" smtClean="0">
                <a:solidFill>
                  <a:schemeClr val="accent4">
                    <a:lumMod val="75000"/>
                  </a:schemeClr>
                </a:solidFill>
                <a:latin typeface="微軟正黑體" panose="020B0604030504040204" pitchFamily="34" charset="-120"/>
                <a:ea typeface="微軟正黑體" panose="020B0604030504040204" pitchFamily="34" charset="-120"/>
              </a:rPr>
              <a:t>山上帶給我的成長</a:t>
            </a:r>
            <a:endParaRPr kumimoji="0" lang="zh-TW" altLang="zh-TW" sz="2800" b="1" dirty="0">
              <a:solidFill>
                <a:schemeClr val="accent4">
                  <a:lumMod val="75000"/>
                </a:schemeClr>
              </a:solidFill>
              <a:latin typeface="微軟正黑體" panose="020B0604030504040204" pitchFamily="34" charset="-120"/>
              <a:ea typeface="微軟正黑體" panose="020B0604030504040204" pitchFamily="34" charset="-120"/>
            </a:endParaRPr>
          </a:p>
        </p:txBody>
      </p:sp>
      <p:pic>
        <p:nvPicPr>
          <p:cNvPr id="19458" name="Picture 2" descr="1585_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36927" y="4306455"/>
            <a:ext cx="2978120" cy="1978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59" name="圖片 4" descr="1585_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10538" y="4306454"/>
            <a:ext cx="1482937" cy="19792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79504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 xmlns:p14="http://schemas.microsoft.com/office/powerpoint/2010/main" val="1544724661"/>
              </p:ext>
            </p:extLst>
          </p:nvPr>
        </p:nvGraphicFramePr>
        <p:xfrm>
          <a:off x="966651" y="1478190"/>
          <a:ext cx="7210697" cy="5000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p:cNvSpPr>
            <a:spLocks noGrp="1"/>
          </p:cNvSpPr>
          <p:nvPr>
            <p:ph type="sldNum" sz="quarter" idx="12"/>
          </p:nvPr>
        </p:nvSpPr>
        <p:spPr/>
        <p:txBody>
          <a:bodyPr/>
          <a:lstStyle/>
          <a:p>
            <a:fld id="{BDBA9583-B702-457E-AF31-C129BF73600A}" type="slidenum">
              <a:rPr lang="zh-TW" altLang="en-US" smtClean="0"/>
              <a:pPr/>
              <a:t>3</a:t>
            </a:fld>
            <a:endParaRPr lang="zh-TW" altLang="en-US" dirty="0"/>
          </a:p>
        </p:txBody>
      </p:sp>
      <p:sp>
        <p:nvSpPr>
          <p:cNvPr id="4" name="標題 3"/>
          <p:cNvSpPr>
            <a:spLocks noGrp="1"/>
          </p:cNvSpPr>
          <p:nvPr>
            <p:ph type="title"/>
          </p:nvPr>
        </p:nvSpPr>
        <p:spPr/>
        <p:txBody>
          <a:bodyPr/>
          <a:lstStyle/>
          <a:p>
            <a:r>
              <a:rPr lang="zh-TW" altLang="en-US" dirty="0"/>
              <a:t>數位生活的四大</a:t>
            </a:r>
            <a:r>
              <a:rPr lang="zh-TW" altLang="en-US" dirty="0" smtClean="0"/>
              <a:t>趨勢 </a:t>
            </a:r>
            <a:r>
              <a:rPr lang="en-US" altLang="zh-TW" dirty="0" smtClean="0"/>
              <a:t>(2/2)</a:t>
            </a:r>
            <a:endParaRPr lang="zh-TW" altLang="en-US" dirty="0"/>
          </a:p>
        </p:txBody>
      </p:sp>
    </p:spTree>
    <p:extLst>
      <p:ext uri="{BB962C8B-B14F-4D97-AF65-F5344CB8AC3E}">
        <p14:creationId xmlns="" xmlns:p14="http://schemas.microsoft.com/office/powerpoint/2010/main" val="2962263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zh-TW" dirty="0"/>
              <a:t>志</a:t>
            </a:r>
            <a:r>
              <a:rPr lang="zh-TW" altLang="zh-TW" dirty="0" smtClean="0"/>
              <a:t>工</a:t>
            </a:r>
            <a:r>
              <a:rPr lang="zh-TW" altLang="en-US" dirty="0" smtClean="0"/>
              <a:t>團隊</a:t>
            </a:r>
            <a:r>
              <a:rPr lang="zh-TW" altLang="zh-TW" dirty="0" smtClean="0"/>
              <a:t>利用</a:t>
            </a:r>
            <a:r>
              <a:rPr lang="zh-TW" altLang="zh-TW" dirty="0"/>
              <a:t>所學資訊專長，透過文宣設計、影片剪輯、社群推廣等各式創意，在樹不子田園山莊，結合當季新鮮食材打造無菜單餐廳，並規劃遊客體驗龍崎生態之旅，打出「農夫也可以很時尚」的</a:t>
            </a:r>
            <a:r>
              <a:rPr lang="zh-TW" altLang="zh-TW" dirty="0" smtClean="0"/>
              <a:t>口號</a:t>
            </a:r>
            <a:endParaRPr lang="en-US" altLang="zh-TW" dirty="0" smtClean="0"/>
          </a:p>
        </p:txBody>
      </p:sp>
      <p:sp>
        <p:nvSpPr>
          <p:cNvPr id="4" name="投影片編號版面配置區 3"/>
          <p:cNvSpPr>
            <a:spLocks noGrp="1"/>
          </p:cNvSpPr>
          <p:nvPr>
            <p:ph type="sldNum" sz="quarter" idx="12"/>
          </p:nvPr>
        </p:nvSpPr>
        <p:spPr/>
        <p:txBody>
          <a:bodyPr/>
          <a:lstStyle/>
          <a:p>
            <a:fld id="{BDBA9583-B702-457E-AF31-C129BF73600A}" type="slidenum">
              <a:rPr lang="zh-TW" altLang="en-US" smtClean="0"/>
              <a:pPr/>
              <a:t>30</a:t>
            </a:fld>
            <a:endParaRPr lang="zh-TW" altLang="en-US" dirty="0"/>
          </a:p>
        </p:txBody>
      </p:sp>
      <p:pic>
        <p:nvPicPr>
          <p:cNvPr id="2052" name="Picture 4" descr="C:\Program Files\Microsoft Office\MEDIA\CAGCAT10\j0293236.wmf">
            <a:hlinkClick r:id="rId2"/>
          </p:cNvPr>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7774380" y="527004"/>
            <a:ext cx="1043985" cy="76975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矩形 6"/>
          <p:cNvSpPr>
            <a:spLocks noChangeArrowheads="1"/>
          </p:cNvSpPr>
          <p:nvPr/>
        </p:nvSpPr>
        <p:spPr bwMode="auto">
          <a:xfrm>
            <a:off x="1175996" y="188913"/>
            <a:ext cx="7850187" cy="132397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zh-TW" altLang="en-US" sz="3200" b="1" dirty="0" smtClean="0">
                <a:latin typeface="微軟正黑體" panose="020B0604030504040204" pitchFamily="34" charset="-120"/>
                <a:ea typeface="微軟正黑體" panose="020B0604030504040204" pitchFamily="34" charset="-120"/>
              </a:rPr>
              <a:t>經濟面</a:t>
            </a:r>
            <a:r>
              <a:rPr lang="en-US" altLang="zh-TW" sz="3200" b="1" dirty="0" smtClean="0">
                <a:latin typeface="微軟正黑體" panose="020B0604030504040204" pitchFamily="34" charset="-120"/>
                <a:ea typeface="微軟正黑體" panose="020B0604030504040204" pitchFamily="34" charset="-120"/>
              </a:rPr>
              <a:t>(2/2)</a:t>
            </a:r>
            <a:endParaRPr lang="en-US" altLang="zh-TW" sz="3200" b="1" dirty="0">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endParaRPr kumimoji="0" lang="zh-TW" altLang="en-US" sz="2000" dirty="0">
              <a:solidFill>
                <a:srgbClr val="0066FF"/>
              </a:solidFill>
              <a:latin typeface="微軟正黑體" panose="020B0604030504040204" pitchFamily="34" charset="-120"/>
              <a:ea typeface="微軟正黑體" panose="020B0604030504040204" pitchFamily="34" charset="-120"/>
            </a:endParaRPr>
          </a:p>
          <a:p>
            <a:pPr marL="342900" indent="-342900" eaLnBrk="1" fontAlgn="auto" hangingPunct="1">
              <a:spcBef>
                <a:spcPts val="0"/>
              </a:spcBef>
              <a:spcAft>
                <a:spcPts val="0"/>
              </a:spcAft>
              <a:buFont typeface="Wingdings" pitchFamily="2" charset="2"/>
              <a:buChar char="u"/>
              <a:defRPr/>
            </a:pPr>
            <a:r>
              <a:rPr kumimoji="0" lang="zh-TW" altLang="en-US" sz="2800" b="1" dirty="0" smtClean="0">
                <a:solidFill>
                  <a:schemeClr val="accent4">
                    <a:lumMod val="75000"/>
                  </a:schemeClr>
                </a:solidFill>
                <a:latin typeface="微軟正黑體" panose="020B0604030504040204" pitchFamily="34" charset="-120"/>
                <a:ea typeface="微軟正黑體" panose="020B0604030504040204" pitchFamily="34" charset="-120"/>
              </a:rPr>
              <a:t>龍崎值得你停下腳步細細品嚐</a:t>
            </a:r>
            <a:endParaRPr kumimoji="0" lang="zh-TW" altLang="zh-TW" sz="2800" b="1" dirty="0">
              <a:solidFill>
                <a:schemeClr val="accent4">
                  <a:lumMod val="75000"/>
                </a:schemeClr>
              </a:solidFill>
              <a:latin typeface="微軟正黑體" panose="020B0604030504040204" pitchFamily="34" charset="-120"/>
              <a:ea typeface="微軟正黑體" panose="020B0604030504040204" pitchFamily="34" charset="-120"/>
            </a:endParaRPr>
          </a:p>
        </p:txBody>
      </p:sp>
      <p:pic>
        <p:nvPicPr>
          <p:cNvPr id="20482" name="Picture 2" descr="IMG_529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03675" y="3858780"/>
            <a:ext cx="3185939" cy="2108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3" name="Picture 3" descr="_MG_873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86262" y="3858780"/>
            <a:ext cx="3278073" cy="2185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91345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3"/>
          <p:cNvSpPr txBox="1">
            <a:spLocks/>
          </p:cNvSpPr>
          <p:nvPr/>
        </p:nvSpPr>
        <p:spPr>
          <a:xfrm>
            <a:off x="685800" y="1758120"/>
            <a:ext cx="77724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微軟正黑體" panose="020B0604030504040204" pitchFamily="34" charset="-120"/>
                <a:ea typeface="微軟正黑體" panose="020B0604030504040204" pitchFamily="34" charset="-120"/>
                <a:cs typeface="+mj-cs"/>
              </a:defRPr>
            </a:lvl1pPr>
          </a:lstStyle>
          <a:p>
            <a:pPr algn="ctr"/>
            <a:endParaRPr lang="zh-TW" altLang="en-US" dirty="0"/>
          </a:p>
        </p:txBody>
      </p:sp>
      <p:sp>
        <p:nvSpPr>
          <p:cNvPr id="3" name="標題 2"/>
          <p:cNvSpPr>
            <a:spLocks noGrp="1"/>
          </p:cNvSpPr>
          <p:nvPr>
            <p:ph type="title"/>
          </p:nvPr>
        </p:nvSpPr>
        <p:spPr/>
        <p:txBody>
          <a:bodyPr/>
          <a:lstStyle/>
          <a:p>
            <a:pPr algn="l"/>
            <a:r>
              <a:rPr lang="zh-TW" altLang="en-US" dirty="0"/>
              <a:t>資訊志工團隊成果</a:t>
            </a:r>
            <a:r>
              <a:rPr lang="zh-TW" altLang="en-US" dirty="0" smtClean="0"/>
              <a:t>分享</a:t>
            </a:r>
            <a:endParaRPr lang="zh-TW" altLang="en-US" dirty="0"/>
          </a:p>
        </p:txBody>
      </p:sp>
      <p:sp>
        <p:nvSpPr>
          <p:cNvPr id="4" name="文字版面配置區 3"/>
          <p:cNvSpPr>
            <a:spLocks noGrp="1"/>
          </p:cNvSpPr>
          <p:nvPr>
            <p:ph type="body" idx="1"/>
          </p:nvPr>
        </p:nvSpPr>
        <p:spPr/>
        <p:txBody>
          <a:bodyPr/>
          <a:lstStyle/>
          <a:p>
            <a:endParaRPr lang="zh-TW" altLang="en-US"/>
          </a:p>
        </p:txBody>
      </p:sp>
      <p:sp>
        <p:nvSpPr>
          <p:cNvPr id="2" name="投影片編號版面配置區 1"/>
          <p:cNvSpPr>
            <a:spLocks noGrp="1"/>
          </p:cNvSpPr>
          <p:nvPr>
            <p:ph type="sldNum" sz="quarter" idx="12"/>
          </p:nvPr>
        </p:nvSpPr>
        <p:spPr/>
        <p:txBody>
          <a:bodyPr/>
          <a:lstStyle/>
          <a:p>
            <a:fld id="{BDBA9583-B702-457E-AF31-C129BF73600A}" type="slidenum">
              <a:rPr lang="zh-TW" altLang="en-US" smtClean="0"/>
              <a:pPr/>
              <a:t>31</a:t>
            </a:fld>
            <a:endParaRPr lang="zh-TW" altLang="en-US" dirty="0"/>
          </a:p>
        </p:txBody>
      </p:sp>
    </p:spTree>
    <p:extLst>
      <p:ext uri="{BB962C8B-B14F-4D97-AF65-F5344CB8AC3E}">
        <p14:creationId xmlns="" xmlns:p14="http://schemas.microsoft.com/office/powerpoint/2010/main" val="3415797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數位典藏與行銷</a:t>
            </a:r>
            <a:endParaRPr lang="zh-TW" altLang="en-US" dirty="0"/>
          </a:p>
        </p:txBody>
      </p:sp>
      <p:sp>
        <p:nvSpPr>
          <p:cNvPr id="4" name="投影片編號版面配置區 3"/>
          <p:cNvSpPr>
            <a:spLocks noGrp="1"/>
          </p:cNvSpPr>
          <p:nvPr>
            <p:ph type="sldNum" sz="quarter" idx="12"/>
          </p:nvPr>
        </p:nvSpPr>
        <p:spPr/>
        <p:txBody>
          <a:bodyPr/>
          <a:lstStyle/>
          <a:p>
            <a:fld id="{BDBA9583-B702-457E-AF31-C129BF73600A}" type="slidenum">
              <a:rPr lang="zh-TW" altLang="en-US" smtClean="0"/>
              <a:pPr/>
              <a:t>32</a:t>
            </a:fld>
            <a:endParaRPr lang="zh-TW" altLang="en-US" dirty="0"/>
          </a:p>
        </p:txBody>
      </p:sp>
      <p:pic>
        <p:nvPicPr>
          <p:cNvPr id="1026" name="Picture 2" descr="C:\Users\user\Desktop\高接梨1.pn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6737120" y="985354"/>
            <a:ext cx="1976006" cy="223515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 name="群組 4"/>
          <p:cNvGrpSpPr/>
          <p:nvPr/>
        </p:nvGrpSpPr>
        <p:grpSpPr>
          <a:xfrm>
            <a:off x="4419726" y="3918162"/>
            <a:ext cx="3927787" cy="1886612"/>
            <a:chOff x="3183676" y="1751865"/>
            <a:chExt cx="3927787" cy="1886612"/>
          </a:xfrm>
        </p:grpSpPr>
        <p:pic>
          <p:nvPicPr>
            <p:cNvPr id="1027" name="Picture 3" descr="C:\Users\user\Desktop\高接梨2.pn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5529328" y="2376879"/>
              <a:ext cx="1582135" cy="124263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user\Desktop\高接梨3.png"/>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3183676" y="1751865"/>
              <a:ext cx="2345653" cy="1886612"/>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6" name="文字方塊 5"/>
          <p:cNvSpPr txBox="1"/>
          <p:nvPr/>
        </p:nvSpPr>
        <p:spPr>
          <a:xfrm>
            <a:off x="6306246" y="3344760"/>
            <a:ext cx="2837754"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社區數位典藏</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三灣高接</a:t>
            </a:r>
            <a:r>
              <a:rPr lang="zh-TW" altLang="en-US" dirty="0" smtClean="0">
                <a:latin typeface="微軟正黑體" panose="020B0604030504040204" pitchFamily="34" charset="-120"/>
                <a:ea typeface="微軟正黑體" panose="020B0604030504040204" pitchFamily="34" charset="-120"/>
              </a:rPr>
              <a:t>梨</a:t>
            </a:r>
            <a:endParaRPr lang="en-US" altLang="zh-TW"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5312408" y="5904329"/>
            <a:ext cx="2675670" cy="646331"/>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建置三灣梨農設計網站</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銷售三灣梨</a:t>
            </a:r>
            <a:r>
              <a:rPr lang="en-US" altLang="zh-TW" sz="1200" dirty="0">
                <a:latin typeface="微軟正黑體" panose="020B0604030504040204" pitchFamily="34" charset="-120"/>
                <a:ea typeface="微軟正黑體" panose="020B0604030504040204" pitchFamily="34" charset="-120"/>
              </a:rPr>
              <a:t>)</a:t>
            </a:r>
          </a:p>
        </p:txBody>
      </p:sp>
      <p:pic>
        <p:nvPicPr>
          <p:cNvPr id="1029" name="Picture 5" descr="C:\Users\user\Desktop\東方美人茶.png"/>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2287699" y="4413586"/>
            <a:ext cx="1618375" cy="1434926"/>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文字方塊 11"/>
          <p:cNvSpPr txBox="1"/>
          <p:nvPr/>
        </p:nvSpPr>
        <p:spPr>
          <a:xfrm>
            <a:off x="1474753" y="5904328"/>
            <a:ext cx="1625891" cy="646331"/>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社區數位</a:t>
            </a:r>
            <a:r>
              <a:rPr lang="zh-TW" altLang="en-US" dirty="0" smtClean="0">
                <a:latin typeface="微軟正黑體" panose="020B0604030504040204" pitchFamily="34" charset="-120"/>
                <a:ea typeface="微軟正黑體" panose="020B0604030504040204" pitchFamily="34" charset="-120"/>
              </a:rPr>
              <a:t>典藏</a:t>
            </a:r>
            <a:endParaRPr lang="en-US" altLang="zh-TW" dirty="0" smtClean="0">
              <a:latin typeface="微軟正黑體" panose="020B0604030504040204" pitchFamily="34" charset="-120"/>
              <a:ea typeface="微軟正黑體" panose="020B0604030504040204" pitchFamily="34" charset="-120"/>
            </a:endParaRPr>
          </a:p>
          <a:p>
            <a:pPr algn="ctr"/>
            <a:r>
              <a:rPr lang="zh-TW" altLang="en-US" dirty="0" smtClean="0">
                <a:latin typeface="微軟正黑體" panose="020B0604030504040204" pitchFamily="34" charset="-120"/>
                <a:ea typeface="微軟正黑體" panose="020B0604030504040204" pitchFamily="34" charset="-120"/>
              </a:rPr>
              <a:t>東方</a:t>
            </a:r>
            <a:r>
              <a:rPr lang="zh-TW" altLang="en-US" dirty="0">
                <a:latin typeface="微軟正黑體" panose="020B0604030504040204" pitchFamily="34" charset="-120"/>
                <a:ea typeface="微軟正黑體" panose="020B0604030504040204" pitchFamily="34" charset="-120"/>
              </a:rPr>
              <a:t>美人茶</a:t>
            </a:r>
            <a:endParaRPr lang="en-US" altLang="zh-TW" dirty="0">
              <a:latin typeface="微軟正黑體" panose="020B0604030504040204" pitchFamily="34" charset="-120"/>
              <a:ea typeface="微軟正黑體" panose="020B0604030504040204" pitchFamily="34" charset="-120"/>
            </a:endParaRPr>
          </a:p>
        </p:txBody>
      </p:sp>
      <p:pic>
        <p:nvPicPr>
          <p:cNvPr id="1031" name="Picture 7" descr="C:\Users\user\Desktop\東方美人茶製作.jpg"/>
          <p:cNvPicPr>
            <a:picLocks noChangeAspect="1" noChangeArrowheads="1"/>
          </p:cNvPicPr>
          <p:nvPr/>
        </p:nvPicPr>
        <p:blipFill>
          <a:blip r:embed="rId7" cstate="screen">
            <a:extLst>
              <a:ext uri="{28A0092B-C50C-407E-A947-70E740481C1C}">
                <a14:useLocalDpi xmlns="" xmlns:a14="http://schemas.microsoft.com/office/drawing/2010/main"/>
              </a:ext>
            </a:extLst>
          </a:blip>
          <a:srcRect/>
          <a:stretch>
            <a:fillRect/>
          </a:stretch>
        </p:blipFill>
        <p:spPr bwMode="auto">
          <a:xfrm>
            <a:off x="264546" y="4474440"/>
            <a:ext cx="1964070" cy="1313472"/>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文字方塊 19"/>
          <p:cNvSpPr txBox="1"/>
          <p:nvPr/>
        </p:nvSpPr>
        <p:spPr>
          <a:xfrm>
            <a:off x="155673" y="3918162"/>
            <a:ext cx="4264053"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推廣三灣有機咖啡；建置咖啡行銷網站</a:t>
            </a:r>
            <a:endParaRPr lang="en-US" altLang="zh-TW" dirty="0">
              <a:latin typeface="微軟正黑體" panose="020B0604030504040204" pitchFamily="34" charset="-120"/>
              <a:ea typeface="微軟正黑體" panose="020B0604030504040204" pitchFamily="34" charset="-120"/>
            </a:endParaRPr>
          </a:p>
        </p:txBody>
      </p:sp>
      <p:grpSp>
        <p:nvGrpSpPr>
          <p:cNvPr id="9" name="群組 8"/>
          <p:cNvGrpSpPr/>
          <p:nvPr/>
        </p:nvGrpSpPr>
        <p:grpSpPr>
          <a:xfrm>
            <a:off x="155673" y="1608003"/>
            <a:ext cx="6016102" cy="2126663"/>
            <a:chOff x="2902830" y="370240"/>
            <a:chExt cx="6016102" cy="2126663"/>
          </a:xfrm>
        </p:grpSpPr>
        <p:pic>
          <p:nvPicPr>
            <p:cNvPr id="1032" name="Picture 8" descr="C:\Users\user\Desktop\有機咖啡.png"/>
            <p:cNvPicPr>
              <a:picLocks noChangeAspect="1" noChangeArrowheads="1"/>
            </p:cNvPicPr>
            <p:nvPr/>
          </p:nvPicPr>
          <p:blipFill>
            <a:blip r:embed="rId8" cstate="screen">
              <a:extLst>
                <a:ext uri="{28A0092B-C50C-407E-A947-70E740481C1C}">
                  <a14:useLocalDpi xmlns="" xmlns:a14="http://schemas.microsoft.com/office/drawing/2010/main"/>
                </a:ext>
              </a:extLst>
            </a:blip>
            <a:srcRect/>
            <a:stretch>
              <a:fillRect/>
            </a:stretch>
          </p:blipFill>
          <p:spPr bwMode="auto">
            <a:xfrm>
              <a:off x="4406215" y="1036017"/>
              <a:ext cx="1907902" cy="1460886"/>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C:\Users\user\Desktop\推廣有機咖啡.jpg"/>
            <p:cNvPicPr>
              <a:picLocks noChangeAspect="1" noChangeArrowheads="1"/>
            </p:cNvPicPr>
            <p:nvPr/>
          </p:nvPicPr>
          <p:blipFill>
            <a:blip r:embed="rId9" cstate="screen">
              <a:extLst>
                <a:ext uri="{28A0092B-C50C-407E-A947-70E740481C1C}">
                  <a14:useLocalDpi xmlns="" xmlns:a14="http://schemas.microsoft.com/office/drawing/2010/main"/>
                </a:ext>
              </a:extLst>
            </a:blip>
            <a:srcRect/>
            <a:stretch>
              <a:fillRect/>
            </a:stretch>
          </p:blipFill>
          <p:spPr bwMode="auto">
            <a:xfrm>
              <a:off x="2902830" y="370240"/>
              <a:ext cx="1503385" cy="2126663"/>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C:\Users\user\Desktop\有機咖啡2.png"/>
            <p:cNvPicPr>
              <a:picLocks noChangeAspect="1" noChangeArrowheads="1"/>
            </p:cNvPicPr>
            <p:nvPr/>
          </p:nvPicPr>
          <p:blipFill>
            <a:blip r:embed="rId10" cstate="screen">
              <a:extLst>
                <a:ext uri="{28A0092B-C50C-407E-A947-70E740481C1C}">
                  <a14:useLocalDpi xmlns="" xmlns:a14="http://schemas.microsoft.com/office/drawing/2010/main"/>
                </a:ext>
              </a:extLst>
            </a:blip>
            <a:srcRect/>
            <a:stretch>
              <a:fillRect/>
            </a:stretch>
          </p:blipFill>
          <p:spPr bwMode="auto">
            <a:xfrm>
              <a:off x="6324750" y="1036017"/>
              <a:ext cx="2594182" cy="1440312"/>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19292142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客家文化推廣</a:t>
            </a:r>
            <a:endParaRPr lang="zh-TW" altLang="en-US" dirty="0"/>
          </a:p>
        </p:txBody>
      </p:sp>
      <p:sp>
        <p:nvSpPr>
          <p:cNvPr id="4" name="投影片編號版面配置區 3"/>
          <p:cNvSpPr>
            <a:spLocks noGrp="1"/>
          </p:cNvSpPr>
          <p:nvPr>
            <p:ph type="sldNum" sz="quarter" idx="12"/>
          </p:nvPr>
        </p:nvSpPr>
        <p:spPr/>
        <p:txBody>
          <a:bodyPr/>
          <a:lstStyle/>
          <a:p>
            <a:fld id="{BDBA9583-B702-457E-AF31-C129BF73600A}" type="slidenum">
              <a:rPr lang="zh-TW" altLang="en-US" smtClean="0"/>
              <a:pPr/>
              <a:t>33</a:t>
            </a:fld>
            <a:endParaRPr lang="zh-TW" altLang="en-US" dirty="0"/>
          </a:p>
        </p:txBody>
      </p:sp>
      <p:grpSp>
        <p:nvGrpSpPr>
          <p:cNvPr id="5" name="群組 4"/>
          <p:cNvGrpSpPr/>
          <p:nvPr/>
        </p:nvGrpSpPr>
        <p:grpSpPr>
          <a:xfrm>
            <a:off x="1651889" y="4094338"/>
            <a:ext cx="5840221" cy="1980869"/>
            <a:chOff x="3744720" y="4680359"/>
            <a:chExt cx="5151855" cy="1657892"/>
          </a:xfrm>
        </p:grpSpPr>
        <p:pic>
          <p:nvPicPr>
            <p:cNvPr id="6" name="Picture 10" descr="C:\Users\user\Desktop\客家麻糬2.jpg"/>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3744720" y="4680359"/>
              <a:ext cx="1098353" cy="165789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11" descr="C:\Users\user\Desktop\客家紅粄.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843073" y="4775891"/>
              <a:ext cx="2083146" cy="1562359"/>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12" descr="C:\Users\user\Desktop\客家擂茶.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6926219" y="5020575"/>
              <a:ext cx="1970356" cy="1317676"/>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9" name="文字方塊 8"/>
          <p:cNvSpPr txBox="1"/>
          <p:nvPr/>
        </p:nvSpPr>
        <p:spPr>
          <a:xfrm>
            <a:off x="1685261" y="6184495"/>
            <a:ext cx="5773478"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推廣客家美食</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打紅粄、客家麻糬、米</a:t>
            </a:r>
            <a:r>
              <a:rPr lang="zh-TW" altLang="en-US" dirty="0" smtClean="0">
                <a:latin typeface="微軟正黑體" panose="020B0604030504040204" pitchFamily="34" charset="-120"/>
                <a:ea typeface="微軟正黑體" panose="020B0604030504040204" pitchFamily="34" charset="-120"/>
              </a:rPr>
              <a:t>堡、擂茶</a:t>
            </a:r>
            <a:r>
              <a:rPr lang="en-US"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體驗營</a:t>
            </a:r>
            <a:endParaRPr lang="en-US" altLang="zh-TW" dirty="0">
              <a:latin typeface="微軟正黑體" panose="020B0604030504040204" pitchFamily="34" charset="-120"/>
              <a:ea typeface="微軟正黑體" panose="020B0604030504040204" pitchFamily="34" charset="-120"/>
            </a:endParaRPr>
          </a:p>
        </p:txBody>
      </p:sp>
      <p:pic>
        <p:nvPicPr>
          <p:cNvPr id="2050" name="Picture 2" descr="C:\Users\user\Desktop\稻草娃娃.jpg"/>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199018" y="1424778"/>
            <a:ext cx="1618586" cy="2158114"/>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user\Desktop\399112_254972101289573_1027411848_n.jpg"/>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1817604" y="1775652"/>
            <a:ext cx="2409653" cy="180724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3" descr="C:\Users\user\Desktop\高接梨嫁接技術.jpg"/>
          <p:cNvPicPr>
            <a:picLocks noChangeAspect="1" noChangeArrowheads="1"/>
          </p:cNvPicPr>
          <p:nvPr/>
        </p:nvPicPr>
        <p:blipFill>
          <a:blip r:embed="rId7" cstate="screen">
            <a:extLst>
              <a:ext uri="{28A0092B-C50C-407E-A947-70E740481C1C}">
                <a14:useLocalDpi xmlns="" xmlns:a14="http://schemas.microsoft.com/office/drawing/2010/main"/>
              </a:ext>
            </a:extLst>
          </a:blip>
          <a:srcRect/>
          <a:stretch>
            <a:fillRect/>
          </a:stretch>
        </p:blipFill>
        <p:spPr bwMode="auto">
          <a:xfrm>
            <a:off x="6283798" y="1775652"/>
            <a:ext cx="2702415" cy="1807240"/>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C:\Users\user\Desktop\香包.jpg"/>
          <p:cNvPicPr>
            <a:picLocks noChangeAspect="1" noChangeArrowheads="1"/>
          </p:cNvPicPr>
          <p:nvPr/>
        </p:nvPicPr>
        <p:blipFill>
          <a:blip r:embed="rId8" cstate="screen">
            <a:extLst>
              <a:ext uri="{28A0092B-C50C-407E-A947-70E740481C1C}">
                <a14:useLocalDpi xmlns="" xmlns:a14="http://schemas.microsoft.com/office/drawing/2010/main"/>
              </a:ext>
            </a:extLst>
          </a:blip>
          <a:srcRect/>
          <a:stretch>
            <a:fillRect/>
          </a:stretch>
        </p:blipFill>
        <p:spPr bwMode="auto">
          <a:xfrm>
            <a:off x="4072690" y="1775652"/>
            <a:ext cx="2409654" cy="180724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矩形 9"/>
          <p:cNvSpPr/>
          <p:nvPr/>
        </p:nvSpPr>
        <p:spPr>
          <a:xfrm>
            <a:off x="815732" y="3591311"/>
            <a:ext cx="7250703"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推廣客家手工藝品</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香包、稻草</a:t>
            </a:r>
            <a:r>
              <a:rPr lang="zh-TW" altLang="en-US" dirty="0" smtClean="0">
                <a:latin typeface="微軟正黑體" panose="020B0604030504040204" pitchFamily="34" charset="-120"/>
                <a:ea typeface="微軟正黑體" panose="020B0604030504040204" pitchFamily="34" charset="-120"/>
              </a:rPr>
              <a:t>娃娃、高接梨枝創作</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；客家諺語體驗</a:t>
            </a:r>
            <a:r>
              <a:rPr lang="zh-TW" altLang="en-US" dirty="0">
                <a:latin typeface="微軟正黑體" panose="020B0604030504040204" pitchFamily="34" charset="-120"/>
                <a:ea typeface="微軟正黑體" panose="020B0604030504040204" pitchFamily="34" charset="-120"/>
              </a:rPr>
              <a:t>營</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 xmlns:p14="http://schemas.microsoft.com/office/powerpoint/2010/main" val="2396308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p:cNvSpPr>
            <a:spLocks noGrp="1"/>
          </p:cNvSpPr>
          <p:nvPr>
            <p:ph type="title"/>
          </p:nvPr>
        </p:nvSpPr>
        <p:spPr/>
        <p:txBody>
          <a:bodyPr/>
          <a:lstStyle/>
          <a:p>
            <a:r>
              <a:rPr lang="zh-TW" altLang="en-US" dirty="0" smtClean="0"/>
              <a:t>在地人物故事專訪</a:t>
            </a:r>
            <a:endParaRPr lang="zh-TW" altLang="en-US" dirty="0"/>
          </a:p>
        </p:txBody>
      </p:sp>
      <p:sp>
        <p:nvSpPr>
          <p:cNvPr id="4" name="投影片編號版面配置區 3"/>
          <p:cNvSpPr>
            <a:spLocks noGrp="1"/>
          </p:cNvSpPr>
          <p:nvPr>
            <p:ph type="sldNum" sz="quarter" idx="12"/>
          </p:nvPr>
        </p:nvSpPr>
        <p:spPr/>
        <p:txBody>
          <a:bodyPr/>
          <a:lstStyle/>
          <a:p>
            <a:fld id="{BDBA9583-B702-457E-AF31-C129BF73600A}" type="slidenum">
              <a:rPr lang="zh-TW" altLang="en-US" smtClean="0"/>
              <a:pPr/>
              <a:t>34</a:t>
            </a:fld>
            <a:endParaRPr lang="zh-TW" altLang="en-US" dirty="0"/>
          </a:p>
        </p:txBody>
      </p:sp>
      <p:pic>
        <p:nvPicPr>
          <p:cNvPr id="9218" name="Picture 2" descr="C:\Users\user\Desktop\5374579756_7d503f8926.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74060" y="1521347"/>
            <a:ext cx="2670749" cy="1784671"/>
          </a:xfrm>
          <a:prstGeom prst="rect">
            <a:avLst/>
          </a:prstGeom>
          <a:noFill/>
          <a:extLst>
            <a:ext uri="{909E8E84-426E-40DD-AFC4-6F175D3DCCD1}">
              <a14:hiddenFill xmlns="" xmlns:a14="http://schemas.microsoft.com/office/drawing/2010/main">
                <a:solidFill>
                  <a:srgbClr val="FFFFFF"/>
                </a:solidFill>
              </a14:hiddenFill>
            </a:ext>
          </a:extLst>
        </p:spPr>
      </p:pic>
      <p:pic>
        <p:nvPicPr>
          <p:cNvPr id="9219" name="Picture 3" descr="C:\Users\user\Desktop\5564185337_2b4669fd93.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2960110" y="3513482"/>
            <a:ext cx="1788831" cy="2385109"/>
          </a:xfrm>
          <a:prstGeom prst="rect">
            <a:avLst/>
          </a:prstGeom>
          <a:noFill/>
          <a:extLst>
            <a:ext uri="{909E8E84-426E-40DD-AFC4-6F175D3DCCD1}">
              <a14:hiddenFill xmlns="" xmlns:a14="http://schemas.microsoft.com/office/drawing/2010/main">
                <a:solidFill>
                  <a:srgbClr val="FFFFFF"/>
                </a:solidFill>
              </a14:hiddenFill>
            </a:ext>
          </a:extLst>
        </p:spPr>
      </p:pic>
      <p:pic>
        <p:nvPicPr>
          <p:cNvPr id="9220" name="Picture 4" descr="C:\Users\user\Desktop\198245102_x.jpg"/>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3262376" y="1521347"/>
            <a:ext cx="2679404" cy="1793911"/>
          </a:xfrm>
          <a:prstGeom prst="rect">
            <a:avLst/>
          </a:prstGeom>
          <a:noFill/>
          <a:extLst>
            <a:ext uri="{909E8E84-426E-40DD-AFC4-6F175D3DCCD1}">
              <a14:hiddenFill xmlns="" xmlns:a14="http://schemas.microsoft.com/office/drawing/2010/main">
                <a:solidFill>
                  <a:srgbClr val="FFFFFF"/>
                </a:solidFill>
              </a14:hiddenFill>
            </a:ext>
          </a:extLst>
        </p:spPr>
      </p:pic>
      <p:pic>
        <p:nvPicPr>
          <p:cNvPr id="9221" name="Picture 5" descr="C:\Users\user\Desktop\1380634188-3279245150.jpg"/>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865756" y="3510894"/>
            <a:ext cx="1770975" cy="2361301"/>
          </a:xfrm>
          <a:prstGeom prst="rect">
            <a:avLst/>
          </a:prstGeom>
          <a:noFill/>
          <a:extLst>
            <a:ext uri="{909E8E84-426E-40DD-AFC4-6F175D3DCCD1}">
              <a14:hiddenFill xmlns="" xmlns:a14="http://schemas.microsoft.com/office/drawing/2010/main">
                <a:solidFill>
                  <a:srgbClr val="FFFFFF"/>
                </a:solidFill>
              </a14:hiddenFill>
            </a:ext>
          </a:extLst>
        </p:spPr>
      </p:pic>
      <p:pic>
        <p:nvPicPr>
          <p:cNvPr id="9222" name="Picture 6" descr="C:\Users\user\Desktop\1389522919-2751788138_n.jpg"/>
          <p:cNvPicPr>
            <a:picLocks noChangeAspect="1" noChangeArrowheads="1"/>
          </p:cNvPicPr>
          <p:nvPr/>
        </p:nvPicPr>
        <p:blipFill>
          <a:blip r:embed="rId7" cstate="screen">
            <a:extLst>
              <a:ext uri="{28A0092B-C50C-407E-A947-70E740481C1C}">
                <a14:useLocalDpi xmlns="" xmlns:a14="http://schemas.microsoft.com/office/drawing/2010/main"/>
              </a:ext>
            </a:extLst>
          </a:blip>
          <a:srcRect/>
          <a:stretch>
            <a:fillRect/>
          </a:stretch>
        </p:blipFill>
        <p:spPr bwMode="auto">
          <a:xfrm>
            <a:off x="6059346" y="1521347"/>
            <a:ext cx="2670207" cy="1784671"/>
          </a:xfrm>
          <a:prstGeom prst="rect">
            <a:avLst/>
          </a:prstGeom>
          <a:noFill/>
          <a:extLst>
            <a:ext uri="{909E8E84-426E-40DD-AFC4-6F175D3DCCD1}">
              <a14:hiddenFill xmlns="" xmlns:a14="http://schemas.microsoft.com/office/drawing/2010/main">
                <a:solidFill>
                  <a:srgbClr val="FFFFFF"/>
                </a:solidFill>
              </a14:hiddenFill>
            </a:ext>
          </a:extLst>
        </p:spPr>
      </p:pic>
      <p:pic>
        <p:nvPicPr>
          <p:cNvPr id="9223" name="Picture 7" descr="C:\Users\user\Desktop\1408635302-1910383403_n.jpg"/>
          <p:cNvPicPr>
            <a:picLocks noChangeAspect="1" noChangeArrowheads="1"/>
          </p:cNvPicPr>
          <p:nvPr/>
        </p:nvPicPr>
        <p:blipFill>
          <a:blip r:embed="rId8" cstate="screen">
            <a:extLst>
              <a:ext uri="{28A0092B-C50C-407E-A947-70E740481C1C}">
                <a14:useLocalDpi xmlns="" xmlns:a14="http://schemas.microsoft.com/office/drawing/2010/main"/>
              </a:ext>
            </a:extLst>
          </a:blip>
          <a:srcRect/>
          <a:stretch>
            <a:fillRect/>
          </a:stretch>
        </p:blipFill>
        <p:spPr bwMode="auto">
          <a:xfrm>
            <a:off x="5075582" y="3513482"/>
            <a:ext cx="3180145" cy="23851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9671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DBA9583-B702-457E-AF31-C129BF73600A}" type="slidenum">
              <a:rPr lang="zh-TW" altLang="en-US" smtClean="0"/>
              <a:pPr/>
              <a:t>35</a:t>
            </a:fld>
            <a:endParaRPr lang="zh-TW" altLang="en-US" dirty="0"/>
          </a:p>
        </p:txBody>
      </p:sp>
      <p:sp>
        <p:nvSpPr>
          <p:cNvPr id="2" name="標題 1"/>
          <p:cNvSpPr>
            <a:spLocks noGrp="1"/>
          </p:cNvSpPr>
          <p:nvPr>
            <p:ph type="title"/>
          </p:nvPr>
        </p:nvSpPr>
        <p:spPr/>
        <p:txBody>
          <a:bodyPr/>
          <a:lstStyle/>
          <a:p>
            <a:r>
              <a:rPr lang="zh-TW" altLang="en-US" dirty="0" smtClean="0"/>
              <a:t>記錄在地人</a:t>
            </a:r>
            <a:endParaRPr lang="zh-TW" altLang="en-US" dirty="0"/>
          </a:p>
        </p:txBody>
      </p:sp>
      <p:pic>
        <p:nvPicPr>
          <p:cNvPr id="15362" name="Picture 2" descr="C:\Users\user\Desktop\10298353_669097623155520_2998894866185662426_o.jpg"/>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4905376" y="1434093"/>
            <a:ext cx="3898990" cy="2191278"/>
          </a:xfrm>
          <a:prstGeom prst="rect">
            <a:avLst/>
          </a:prstGeom>
          <a:noFill/>
          <a:extLst>
            <a:ext uri="{909E8E84-426E-40DD-AFC4-6F175D3DCCD1}">
              <a14:hiddenFill xmlns="" xmlns:a14="http://schemas.microsoft.com/office/drawing/2010/main">
                <a:solidFill>
                  <a:srgbClr val="FFFFFF"/>
                </a:solidFill>
              </a14:hiddenFill>
            </a:ext>
          </a:extLst>
        </p:spPr>
      </p:pic>
      <p:pic>
        <p:nvPicPr>
          <p:cNvPr id="15363" name="Picture 3" descr="C:\Users\user\Desktop\1376354_734078803283698_85075295_n.pn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2158790" y="1434093"/>
            <a:ext cx="2504650" cy="2256408"/>
          </a:xfrm>
          <a:prstGeom prst="rect">
            <a:avLst/>
          </a:prstGeom>
          <a:noFill/>
          <a:extLst>
            <a:ext uri="{909E8E84-426E-40DD-AFC4-6F175D3DCCD1}">
              <a14:hiddenFill xmlns="" xmlns:a14="http://schemas.microsoft.com/office/drawing/2010/main">
                <a:solidFill>
                  <a:srgbClr val="FFFFFF"/>
                </a:solidFill>
              </a14:hiddenFill>
            </a:ext>
          </a:extLst>
        </p:spPr>
      </p:pic>
      <p:pic>
        <p:nvPicPr>
          <p:cNvPr id="15365" name="Picture 5" descr="C:\Users\user\Desktop\圖片 21.pn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333376" y="1434093"/>
            <a:ext cx="1626054" cy="2297952"/>
          </a:xfrm>
          <a:prstGeom prst="rect">
            <a:avLst/>
          </a:prstGeom>
          <a:noFill/>
          <a:extLst>
            <a:ext uri="{909E8E84-426E-40DD-AFC4-6F175D3DCCD1}">
              <a14:hiddenFill xmlns="" xmlns:a14="http://schemas.microsoft.com/office/drawing/2010/main">
                <a:solidFill>
                  <a:srgbClr val="FFFFFF"/>
                </a:solidFill>
              </a14:hiddenFill>
            </a:ext>
          </a:extLst>
        </p:spPr>
      </p:pic>
      <p:pic>
        <p:nvPicPr>
          <p:cNvPr id="15366" name="Picture 6" descr="C:\Users\user\Desktop\圖片 23.png"/>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1146403" y="3844446"/>
            <a:ext cx="2809875" cy="2617981"/>
          </a:xfrm>
          <a:prstGeom prst="rect">
            <a:avLst/>
          </a:prstGeom>
          <a:noFill/>
          <a:extLst>
            <a:ext uri="{909E8E84-426E-40DD-AFC4-6F175D3DCCD1}">
              <a14:hiddenFill xmlns="" xmlns:a14="http://schemas.microsoft.com/office/drawing/2010/main">
                <a:solidFill>
                  <a:srgbClr val="FFFFFF"/>
                </a:solidFill>
              </a14:hiddenFill>
            </a:ext>
          </a:extLst>
        </p:spPr>
      </p:pic>
      <p:pic>
        <p:nvPicPr>
          <p:cNvPr id="15367" name="Picture 7" descr="C:\Users\user\Desktop\圖片 29.png"/>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4211481" y="3839329"/>
            <a:ext cx="3702578" cy="26230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73543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記錄</a:t>
            </a:r>
            <a:r>
              <a:rPr lang="zh-TW" altLang="en-US" dirty="0" smtClean="0"/>
              <a:t>在地事</a:t>
            </a:r>
            <a:endParaRPr lang="zh-TW" altLang="en-US" dirty="0"/>
          </a:p>
        </p:txBody>
      </p:sp>
      <p:sp>
        <p:nvSpPr>
          <p:cNvPr id="4" name="投影片編號版面配置區 3"/>
          <p:cNvSpPr>
            <a:spLocks noGrp="1"/>
          </p:cNvSpPr>
          <p:nvPr>
            <p:ph type="sldNum" sz="quarter" idx="12"/>
          </p:nvPr>
        </p:nvSpPr>
        <p:spPr/>
        <p:txBody>
          <a:bodyPr/>
          <a:lstStyle/>
          <a:p>
            <a:fld id="{BDBA9583-B702-457E-AF31-C129BF73600A}" type="slidenum">
              <a:rPr lang="zh-TW" altLang="en-US" smtClean="0"/>
              <a:pPr/>
              <a:t>36</a:t>
            </a:fld>
            <a:endParaRPr lang="zh-TW" altLang="en-US" dirty="0"/>
          </a:p>
        </p:txBody>
      </p:sp>
      <p:pic>
        <p:nvPicPr>
          <p:cNvPr id="14339" name="Picture 3" descr="C:\Users\user\Desktop\圖片 22.png"/>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341948" y="1465219"/>
            <a:ext cx="1961744" cy="2781300"/>
          </a:xfrm>
          <a:prstGeom prst="rect">
            <a:avLst/>
          </a:prstGeom>
          <a:noFill/>
          <a:extLst>
            <a:ext uri="{909E8E84-426E-40DD-AFC4-6F175D3DCCD1}">
              <a14:hiddenFill xmlns="" xmlns:a14="http://schemas.microsoft.com/office/drawing/2010/main">
                <a:solidFill>
                  <a:srgbClr val="FFFFFF"/>
                </a:solidFill>
              </a14:hiddenFill>
            </a:ext>
          </a:extLst>
        </p:spPr>
      </p:pic>
      <p:pic>
        <p:nvPicPr>
          <p:cNvPr id="14340" name="Picture 4" descr="C:\Users\user\Desktop\圖片 24.pn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2442758" y="1465220"/>
            <a:ext cx="2157818" cy="2782070"/>
          </a:xfrm>
          <a:prstGeom prst="rect">
            <a:avLst/>
          </a:prstGeom>
          <a:noFill/>
          <a:extLst>
            <a:ext uri="{909E8E84-426E-40DD-AFC4-6F175D3DCCD1}">
              <a14:hiddenFill xmlns="" xmlns:a14="http://schemas.microsoft.com/office/drawing/2010/main">
                <a:solidFill>
                  <a:srgbClr val="FFFFFF"/>
                </a:solidFill>
              </a14:hiddenFill>
            </a:ext>
          </a:extLst>
        </p:spPr>
      </p:pic>
      <p:pic>
        <p:nvPicPr>
          <p:cNvPr id="14341" name="Picture 5" descr="C:\Users\user\Desktop\圖片 25.pn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4742091" y="1465219"/>
            <a:ext cx="1989954" cy="2782071"/>
          </a:xfrm>
          <a:prstGeom prst="rect">
            <a:avLst/>
          </a:prstGeom>
          <a:noFill/>
          <a:extLst>
            <a:ext uri="{909E8E84-426E-40DD-AFC4-6F175D3DCCD1}">
              <a14:hiddenFill xmlns="" xmlns:a14="http://schemas.microsoft.com/office/drawing/2010/main">
                <a:solidFill>
                  <a:srgbClr val="FFFFFF"/>
                </a:solidFill>
              </a14:hiddenFill>
            </a:ext>
          </a:extLst>
        </p:spPr>
      </p:pic>
      <p:pic>
        <p:nvPicPr>
          <p:cNvPr id="14342" name="Picture 6" descr="C:\Users\user\Desktop\圖片 26.png"/>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6916685" y="1465220"/>
            <a:ext cx="1955969" cy="2782070"/>
          </a:xfrm>
          <a:prstGeom prst="rect">
            <a:avLst/>
          </a:prstGeom>
          <a:noFill/>
          <a:extLst>
            <a:ext uri="{909E8E84-426E-40DD-AFC4-6F175D3DCCD1}">
              <a14:hiddenFill xmlns="" xmlns:a14="http://schemas.microsoft.com/office/drawing/2010/main">
                <a:solidFill>
                  <a:srgbClr val="FFFFFF"/>
                </a:solidFill>
              </a14:hiddenFill>
            </a:ext>
          </a:extLst>
        </p:spPr>
      </p:pic>
      <p:pic>
        <p:nvPicPr>
          <p:cNvPr id="14343" name="Picture 7" descr="C:\Users\user\Desktop\圖片 27.png"/>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1504542" y="4404799"/>
            <a:ext cx="2857101" cy="2019967"/>
          </a:xfrm>
          <a:prstGeom prst="rect">
            <a:avLst/>
          </a:prstGeom>
          <a:noFill/>
          <a:extLst>
            <a:ext uri="{909E8E84-426E-40DD-AFC4-6F175D3DCCD1}">
              <a14:hiddenFill xmlns="" xmlns:a14="http://schemas.microsoft.com/office/drawing/2010/main">
                <a:solidFill>
                  <a:srgbClr val="FFFFFF"/>
                </a:solidFill>
              </a14:hiddenFill>
            </a:ext>
          </a:extLst>
        </p:spPr>
      </p:pic>
      <p:pic>
        <p:nvPicPr>
          <p:cNvPr id="14344" name="Picture 8" descr="C:\Users\user\Desktop\圖片 28.png"/>
          <p:cNvPicPr>
            <a:picLocks noChangeAspect="1" noChangeArrowheads="1"/>
          </p:cNvPicPr>
          <p:nvPr/>
        </p:nvPicPr>
        <p:blipFill>
          <a:blip r:embed="rId7" cstate="screen">
            <a:extLst>
              <a:ext uri="{28A0092B-C50C-407E-A947-70E740481C1C}">
                <a14:useLocalDpi xmlns="" xmlns:a14="http://schemas.microsoft.com/office/drawing/2010/main"/>
              </a:ext>
            </a:extLst>
          </a:blip>
          <a:srcRect/>
          <a:stretch>
            <a:fillRect/>
          </a:stretch>
        </p:blipFill>
        <p:spPr bwMode="auto">
          <a:xfrm>
            <a:off x="4742091" y="4412860"/>
            <a:ext cx="2345747" cy="20119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06999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標題 1"/>
          <p:cNvSpPr>
            <a:spLocks noGrp="1"/>
          </p:cNvSpPr>
          <p:nvPr>
            <p:ph type="title"/>
          </p:nvPr>
        </p:nvSpPr>
        <p:spPr/>
        <p:txBody>
          <a:bodyPr/>
          <a:lstStyle/>
          <a:p>
            <a:r>
              <a:rPr lang="zh-TW" altLang="en-US" dirty="0" smtClean="0"/>
              <a:t>推廣在地農特產</a:t>
            </a:r>
            <a:r>
              <a:rPr lang="en-US" altLang="zh-TW" dirty="0" smtClean="0"/>
              <a:t>(1/4)</a:t>
            </a:r>
            <a:endParaRPr lang="zh-TW" altLang="en-US" dirty="0"/>
          </a:p>
        </p:txBody>
      </p:sp>
      <p:sp>
        <p:nvSpPr>
          <p:cNvPr id="4" name="投影片編號版面配置區 3"/>
          <p:cNvSpPr>
            <a:spLocks noGrp="1"/>
          </p:cNvSpPr>
          <p:nvPr>
            <p:ph type="sldNum" sz="quarter" idx="12"/>
          </p:nvPr>
        </p:nvSpPr>
        <p:spPr/>
        <p:txBody>
          <a:bodyPr/>
          <a:lstStyle/>
          <a:p>
            <a:fld id="{BDBA9583-B702-457E-AF31-C129BF73600A}" type="slidenum">
              <a:rPr lang="zh-TW" altLang="en-US" smtClean="0"/>
              <a:pPr/>
              <a:t>37</a:t>
            </a:fld>
            <a:endParaRPr lang="zh-TW" altLang="en-US" dirty="0"/>
          </a:p>
        </p:txBody>
      </p:sp>
      <p:pic>
        <p:nvPicPr>
          <p:cNvPr id="8194" name="Picture 2" descr="C:\Users\user\Desktop\木瓜.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2274052" y="1480592"/>
            <a:ext cx="2168773" cy="1626235"/>
          </a:xfrm>
          <a:prstGeom prst="rect">
            <a:avLst/>
          </a:prstGeom>
          <a:noFill/>
          <a:extLst>
            <a:ext uri="{909E8E84-426E-40DD-AFC4-6F175D3DCCD1}">
              <a14:hiddenFill xmlns="" xmlns:a14="http://schemas.microsoft.com/office/drawing/2010/main">
                <a:solidFill>
                  <a:srgbClr val="FFFFFF"/>
                </a:solidFill>
              </a14:hiddenFill>
            </a:ext>
          </a:extLst>
        </p:spPr>
      </p:pic>
      <p:pic>
        <p:nvPicPr>
          <p:cNvPr id="8195" name="Picture 3" descr="C:\Users\user\Desktop\鳳梨.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4438392" y="1480592"/>
            <a:ext cx="2168774" cy="1626235"/>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C:\Users\user\Desktop\黑糖2.jpg"/>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179032" y="3613667"/>
            <a:ext cx="1761642" cy="2349354"/>
          </a:xfrm>
          <a:prstGeom prst="rect">
            <a:avLst/>
          </a:prstGeom>
          <a:noFill/>
          <a:extLst>
            <a:ext uri="{909E8E84-426E-40DD-AFC4-6F175D3DCCD1}">
              <a14:hiddenFill xmlns="" xmlns:a14="http://schemas.microsoft.com/office/drawing/2010/main">
                <a:solidFill>
                  <a:srgbClr val="FFFFFF"/>
                </a:solidFill>
              </a14:hiddenFill>
            </a:ext>
          </a:extLst>
        </p:spPr>
      </p:pic>
      <p:pic>
        <p:nvPicPr>
          <p:cNvPr id="8197" name="Picture 5" descr="C:\Users\user\Desktop\黑糖.jpg"/>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1953692" y="3918320"/>
            <a:ext cx="2726267" cy="2044700"/>
          </a:xfrm>
          <a:prstGeom prst="rect">
            <a:avLst/>
          </a:prstGeom>
          <a:noFill/>
          <a:extLst>
            <a:ext uri="{909E8E84-426E-40DD-AFC4-6F175D3DCCD1}">
              <a14:hiddenFill xmlns="" xmlns:a14="http://schemas.microsoft.com/office/drawing/2010/main">
                <a:solidFill>
                  <a:srgbClr val="FFFFFF"/>
                </a:solidFill>
              </a14:hiddenFill>
            </a:ext>
          </a:extLst>
        </p:spPr>
      </p:pic>
      <p:pic>
        <p:nvPicPr>
          <p:cNvPr id="8198" name="Picture 6" descr="C:\Users\user\Desktop\黑糖紀錄.png">
            <a:hlinkClick r:id="rId7"/>
          </p:cNvPr>
          <p:cNvPicPr>
            <a:picLocks noChangeAspect="1" noChangeArrowheads="1"/>
          </p:cNvPicPr>
          <p:nvPr/>
        </p:nvPicPr>
        <p:blipFill>
          <a:blip r:embed="rId8" cstate="print">
            <a:extLst>
              <a:ext uri="{28A0092B-C50C-407E-A947-70E740481C1C}">
                <a14:useLocalDpi xmlns="" xmlns:a14="http://schemas.microsoft.com/office/drawing/2010/main"/>
              </a:ext>
            </a:extLst>
          </a:blip>
          <a:srcRect/>
          <a:stretch>
            <a:fillRect/>
          </a:stretch>
        </p:blipFill>
        <p:spPr bwMode="auto">
          <a:xfrm>
            <a:off x="4679959" y="3918321"/>
            <a:ext cx="3610578" cy="2044700"/>
          </a:xfrm>
          <a:prstGeom prst="rect">
            <a:avLst/>
          </a:prstGeom>
          <a:noFill/>
          <a:extLst>
            <a:ext uri="{909E8E84-426E-40DD-AFC4-6F175D3DCCD1}">
              <a14:hiddenFill xmlns="" xmlns:a14="http://schemas.microsoft.com/office/drawing/2010/main">
                <a:solidFill>
                  <a:srgbClr val="FFFFFF"/>
                </a:solidFill>
              </a14:hiddenFill>
            </a:ext>
          </a:extLst>
        </p:spPr>
      </p:pic>
      <p:pic>
        <p:nvPicPr>
          <p:cNvPr id="8199" name="Picture 7" descr="C:\Users\user\Desktop\神秘果.jpg"/>
          <p:cNvPicPr>
            <a:picLocks noChangeAspect="1" noChangeArrowheads="1"/>
          </p:cNvPicPr>
          <p:nvPr/>
        </p:nvPicPr>
        <p:blipFill>
          <a:blip r:embed="rId9" cstate="screen">
            <a:extLst>
              <a:ext uri="{28A0092B-C50C-407E-A947-70E740481C1C}">
                <a14:useLocalDpi xmlns="" xmlns:a14="http://schemas.microsoft.com/office/drawing/2010/main"/>
              </a:ext>
            </a:extLst>
          </a:blip>
          <a:srcRect/>
          <a:stretch>
            <a:fillRect/>
          </a:stretch>
        </p:blipFill>
        <p:spPr bwMode="auto">
          <a:xfrm>
            <a:off x="102320" y="1480592"/>
            <a:ext cx="2165956" cy="1626235"/>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矩形 10">
            <a:hlinkClick r:id="rId10"/>
          </p:cNvPr>
          <p:cNvSpPr/>
          <p:nvPr/>
        </p:nvSpPr>
        <p:spPr>
          <a:xfrm>
            <a:off x="2888455" y="3244334"/>
            <a:ext cx="5544014" cy="369332"/>
          </a:xfrm>
          <a:prstGeom prst="rect">
            <a:avLst/>
          </a:prstGeom>
        </p:spPr>
        <p:txBody>
          <a:bodyPr wrap="square">
            <a:spAutoFit/>
          </a:bodyPr>
          <a:lstStyle/>
          <a:p>
            <a:r>
              <a:rPr lang="zh-TW" altLang="en-US" dirty="0" smtClean="0">
                <a:latin typeface="微軟正黑體" panose="020B0604030504040204" pitchFamily="34" charset="-120"/>
                <a:ea typeface="微軟正黑體" panose="020B0604030504040204" pitchFamily="34" charset="-120"/>
              </a:rPr>
              <a:t>推廣社區農特產</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神秘果、木瓜、鳳梨、棗子、麻油</a:t>
            </a:r>
            <a:endParaRPr lang="zh-TW" altLang="en-US" dirty="0">
              <a:latin typeface="微軟正黑體" panose="020B0604030504040204" pitchFamily="34" charset="-120"/>
              <a:ea typeface="微軟正黑體" panose="020B0604030504040204" pitchFamily="34" charset="-120"/>
            </a:endParaRPr>
          </a:p>
        </p:txBody>
      </p:sp>
      <p:sp>
        <p:nvSpPr>
          <p:cNvPr id="12" name="矩形 11">
            <a:hlinkClick r:id="rId10"/>
          </p:cNvPr>
          <p:cNvSpPr/>
          <p:nvPr/>
        </p:nvSpPr>
        <p:spPr>
          <a:xfrm>
            <a:off x="1059853" y="6095922"/>
            <a:ext cx="2642359" cy="369332"/>
          </a:xfrm>
          <a:prstGeom prst="rect">
            <a:avLst/>
          </a:prstGeom>
        </p:spPr>
        <p:txBody>
          <a:bodyPr wrap="square">
            <a:spAutoFit/>
          </a:bodyPr>
          <a:lstStyle/>
          <a:p>
            <a:r>
              <a:rPr lang="zh-TW" altLang="en-US" dirty="0" smtClean="0">
                <a:latin typeface="微軟正黑體" panose="020B0604030504040204" pitchFamily="34" charset="-120"/>
                <a:ea typeface="微軟正黑體" panose="020B0604030504040204" pitchFamily="34" charset="-120"/>
              </a:rPr>
              <a:t>推廣社區農特產</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黑糖</a:t>
            </a:r>
            <a:endParaRPr lang="zh-TW" altLang="en-US" dirty="0">
              <a:latin typeface="微軟正黑體" panose="020B0604030504040204" pitchFamily="34" charset="-120"/>
              <a:ea typeface="微軟正黑體" panose="020B0604030504040204" pitchFamily="34" charset="-120"/>
            </a:endParaRPr>
          </a:p>
        </p:txBody>
      </p:sp>
      <p:sp>
        <p:nvSpPr>
          <p:cNvPr id="13" name="矩形 12">
            <a:hlinkClick r:id="rId10"/>
          </p:cNvPr>
          <p:cNvSpPr/>
          <p:nvPr/>
        </p:nvSpPr>
        <p:spPr>
          <a:xfrm>
            <a:off x="5164068" y="6085196"/>
            <a:ext cx="2642359" cy="369332"/>
          </a:xfrm>
          <a:prstGeom prst="rect">
            <a:avLst/>
          </a:prstGeom>
        </p:spPr>
        <p:txBody>
          <a:bodyPr wrap="square">
            <a:spAutoFit/>
          </a:bodyPr>
          <a:lstStyle/>
          <a:p>
            <a:r>
              <a:rPr lang="zh-TW" altLang="en-US" dirty="0" smtClean="0">
                <a:latin typeface="微軟正黑體" panose="020B0604030504040204" pitchFamily="34" charset="-120"/>
                <a:ea typeface="微軟正黑體" panose="020B0604030504040204" pitchFamily="34" charset="-120"/>
              </a:rPr>
              <a:t>傳承古法製造黃金黑糖</a:t>
            </a:r>
            <a:endParaRPr lang="zh-TW" altLang="en-US" dirty="0">
              <a:latin typeface="微軟正黑體" panose="020B0604030504040204" pitchFamily="34" charset="-120"/>
              <a:ea typeface="微軟正黑體" panose="020B0604030504040204" pitchFamily="34" charset="-120"/>
            </a:endParaRPr>
          </a:p>
        </p:txBody>
      </p:sp>
      <p:pic>
        <p:nvPicPr>
          <p:cNvPr id="8200" name="Picture 8" descr="C:\Users\user\Desktop\棗子.jpg"/>
          <p:cNvPicPr>
            <a:picLocks noChangeAspect="1" noChangeArrowheads="1"/>
          </p:cNvPicPr>
          <p:nvPr/>
        </p:nvPicPr>
        <p:blipFill>
          <a:blip r:embed="rId11" cstate="screen">
            <a:extLst>
              <a:ext uri="{28A0092B-C50C-407E-A947-70E740481C1C}">
                <a14:useLocalDpi xmlns="" xmlns:a14="http://schemas.microsoft.com/office/drawing/2010/main"/>
              </a:ext>
            </a:extLst>
          </a:blip>
          <a:srcRect/>
          <a:stretch>
            <a:fillRect/>
          </a:stretch>
        </p:blipFill>
        <p:spPr bwMode="auto">
          <a:xfrm>
            <a:off x="6623997" y="1480592"/>
            <a:ext cx="2437449" cy="16262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797959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a:spLocks noGrp="1"/>
          </p:cNvSpPr>
          <p:nvPr>
            <p:ph type="title"/>
          </p:nvPr>
        </p:nvSpPr>
        <p:spPr/>
        <p:txBody>
          <a:bodyPr/>
          <a:lstStyle/>
          <a:p>
            <a:r>
              <a:rPr lang="zh-TW" altLang="en-US" dirty="0" smtClean="0"/>
              <a:t>推廣在地農特產</a:t>
            </a:r>
            <a:r>
              <a:rPr lang="en-US" altLang="zh-TW" dirty="0" smtClean="0"/>
              <a:t>(2/4)</a:t>
            </a:r>
            <a:endParaRPr lang="zh-TW" altLang="en-US" dirty="0"/>
          </a:p>
        </p:txBody>
      </p:sp>
      <p:sp>
        <p:nvSpPr>
          <p:cNvPr id="4" name="投影片編號版面配置區 3"/>
          <p:cNvSpPr>
            <a:spLocks noGrp="1"/>
          </p:cNvSpPr>
          <p:nvPr>
            <p:ph type="sldNum" sz="quarter" idx="12"/>
          </p:nvPr>
        </p:nvSpPr>
        <p:spPr/>
        <p:txBody>
          <a:bodyPr/>
          <a:lstStyle/>
          <a:p>
            <a:fld id="{BDBA9583-B702-457E-AF31-C129BF73600A}" type="slidenum">
              <a:rPr lang="zh-TW" altLang="en-US" smtClean="0"/>
              <a:pPr/>
              <a:t>38</a:t>
            </a:fld>
            <a:endParaRPr lang="zh-TW" altLang="en-US" dirty="0"/>
          </a:p>
        </p:txBody>
      </p:sp>
      <p:pic>
        <p:nvPicPr>
          <p:cNvPr id="12290" name="Picture 2" descr="C:\Users\user\Desktop\圖片 18.png">
            <a:hlinkClick r:id="rId2"/>
          </p:cNvPr>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5762049" y="1588314"/>
            <a:ext cx="3244001" cy="1366297"/>
          </a:xfrm>
          <a:prstGeom prst="rect">
            <a:avLst/>
          </a:prstGeom>
          <a:noFill/>
          <a:extLst>
            <a:ext uri="{909E8E84-426E-40DD-AFC4-6F175D3DCCD1}">
              <a14:hiddenFill xmlns="" xmlns:a14="http://schemas.microsoft.com/office/drawing/2010/main">
                <a:solidFill>
                  <a:srgbClr val="FFFFFF"/>
                </a:solidFill>
              </a14:hiddenFill>
            </a:ext>
          </a:extLst>
        </p:spPr>
      </p:pic>
      <p:pic>
        <p:nvPicPr>
          <p:cNvPr id="12291" name="Picture 3" descr="C:\Users\user\Desktop\10687853_758469857551629_6123594922440607883_o.pn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3133229" y="3833746"/>
            <a:ext cx="2877541" cy="2034512"/>
          </a:xfrm>
          <a:prstGeom prst="rect">
            <a:avLst/>
          </a:prstGeom>
          <a:noFill/>
          <a:extLst>
            <a:ext uri="{909E8E84-426E-40DD-AFC4-6F175D3DCCD1}">
              <a14:hiddenFill xmlns="" xmlns:a14="http://schemas.microsoft.com/office/drawing/2010/main">
                <a:solidFill>
                  <a:srgbClr val="FFFFFF"/>
                </a:solidFill>
              </a14:hiddenFill>
            </a:ext>
          </a:extLst>
        </p:spPr>
      </p:pic>
      <p:pic>
        <p:nvPicPr>
          <p:cNvPr id="12293" name="Picture 5" descr="C:\Users\user\Desktop\240177_749335615131720_558060460552282820_o.jpg"/>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310226" y="1590195"/>
            <a:ext cx="2756058" cy="1836923"/>
          </a:xfrm>
          <a:prstGeom prst="rect">
            <a:avLst/>
          </a:prstGeom>
          <a:noFill/>
          <a:extLst>
            <a:ext uri="{909E8E84-426E-40DD-AFC4-6F175D3DCCD1}">
              <a14:hiddenFill xmlns="" xmlns:a14="http://schemas.microsoft.com/office/drawing/2010/main">
                <a:solidFill>
                  <a:srgbClr val="FFFFFF"/>
                </a:solidFill>
              </a14:hiddenFill>
            </a:ext>
          </a:extLst>
        </p:spPr>
      </p:pic>
      <p:pic>
        <p:nvPicPr>
          <p:cNvPr id="12294" name="Picture 6" descr="C:\Users\user\Desktop\10418466_749026928495922_5000203505126631433_n.jpg"/>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3070698" y="1588314"/>
            <a:ext cx="2457363" cy="1840686"/>
          </a:xfrm>
          <a:prstGeom prst="rect">
            <a:avLst/>
          </a:prstGeom>
          <a:noFill/>
          <a:extLst>
            <a:ext uri="{909E8E84-426E-40DD-AFC4-6F175D3DCCD1}">
              <a14:hiddenFill xmlns="" xmlns:a14="http://schemas.microsoft.com/office/drawing/2010/main">
                <a:solidFill>
                  <a:srgbClr val="FFFFFF"/>
                </a:solidFill>
              </a14:hiddenFill>
            </a:ext>
          </a:extLst>
        </p:spPr>
      </p:pic>
      <p:pic>
        <p:nvPicPr>
          <p:cNvPr id="12295" name="Picture 7" descr="C:\Users\user\Desktop\10473780_748886075176674_2885680901240849122_n.png"/>
          <p:cNvPicPr>
            <a:picLocks noChangeAspect="1" noChangeArrowheads="1"/>
          </p:cNvPicPr>
          <p:nvPr/>
        </p:nvPicPr>
        <p:blipFill>
          <a:blip r:embed="rId7" cstate="screen">
            <a:extLst>
              <a:ext uri="{28A0092B-C50C-407E-A947-70E740481C1C}">
                <a14:useLocalDpi xmlns="" xmlns:a14="http://schemas.microsoft.com/office/drawing/2010/main"/>
              </a:ext>
            </a:extLst>
          </a:blip>
          <a:srcRect/>
          <a:stretch>
            <a:fillRect/>
          </a:stretch>
        </p:blipFill>
        <p:spPr bwMode="auto">
          <a:xfrm>
            <a:off x="186188" y="3833746"/>
            <a:ext cx="2884510" cy="2034512"/>
          </a:xfrm>
          <a:prstGeom prst="rect">
            <a:avLst/>
          </a:prstGeom>
          <a:noFill/>
          <a:extLst>
            <a:ext uri="{909E8E84-426E-40DD-AFC4-6F175D3DCCD1}">
              <a14:hiddenFill xmlns="" xmlns:a14="http://schemas.microsoft.com/office/drawing/2010/main">
                <a:solidFill>
                  <a:srgbClr val="FFFFFF"/>
                </a:solidFill>
              </a14:hiddenFill>
            </a:ext>
          </a:extLst>
        </p:spPr>
      </p:pic>
      <p:pic>
        <p:nvPicPr>
          <p:cNvPr id="12296" name="Picture 8" descr="C:\Users\user\Desktop\10426903_785292868162291_3803347651069297303_n.jpg"/>
          <p:cNvPicPr>
            <a:picLocks noChangeAspect="1" noChangeArrowheads="1"/>
          </p:cNvPicPr>
          <p:nvPr/>
        </p:nvPicPr>
        <p:blipFill>
          <a:blip r:embed="rId8" cstate="screen">
            <a:extLst>
              <a:ext uri="{28A0092B-C50C-407E-A947-70E740481C1C}">
                <a14:useLocalDpi xmlns="" xmlns:a14="http://schemas.microsoft.com/office/drawing/2010/main"/>
              </a:ext>
            </a:extLst>
          </a:blip>
          <a:srcRect/>
          <a:stretch>
            <a:fillRect/>
          </a:stretch>
        </p:blipFill>
        <p:spPr bwMode="auto">
          <a:xfrm>
            <a:off x="6232199" y="3206210"/>
            <a:ext cx="2049652" cy="26620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84864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DBA9583-B702-457E-AF31-C129BF73600A}" type="slidenum">
              <a:rPr lang="zh-TW" altLang="en-US" smtClean="0"/>
              <a:pPr/>
              <a:t>39</a:t>
            </a:fld>
            <a:endParaRPr lang="zh-TW" altLang="en-US" dirty="0"/>
          </a:p>
        </p:txBody>
      </p:sp>
      <p:sp>
        <p:nvSpPr>
          <p:cNvPr id="2" name="標題 1"/>
          <p:cNvSpPr>
            <a:spLocks noGrp="1"/>
          </p:cNvSpPr>
          <p:nvPr>
            <p:ph type="title"/>
          </p:nvPr>
        </p:nvSpPr>
        <p:spPr/>
        <p:txBody>
          <a:bodyPr/>
          <a:lstStyle/>
          <a:p>
            <a:r>
              <a:rPr lang="zh-TW" altLang="en-US" dirty="0" smtClean="0"/>
              <a:t>推廣在地農特產</a:t>
            </a:r>
            <a:r>
              <a:rPr lang="en-US" altLang="zh-TW" dirty="0" smtClean="0"/>
              <a:t>(3/4)</a:t>
            </a:r>
            <a:endParaRPr lang="zh-TW" altLang="en-US" dirty="0"/>
          </a:p>
        </p:txBody>
      </p:sp>
      <p:sp>
        <p:nvSpPr>
          <p:cNvPr id="5" name="矩形 4"/>
          <p:cNvSpPr/>
          <p:nvPr/>
        </p:nvSpPr>
        <p:spPr>
          <a:xfrm>
            <a:off x="1277745" y="3515744"/>
            <a:ext cx="2199641"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洛神花 </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紅寶石之旅</a:t>
            </a:r>
          </a:p>
        </p:txBody>
      </p:sp>
      <p:pic>
        <p:nvPicPr>
          <p:cNvPr id="16387" name="Picture 3" descr="C:\Users\user\Desktop\圖片 31.png"/>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735317" y="1438222"/>
            <a:ext cx="3466142" cy="2076435"/>
          </a:xfrm>
          <a:prstGeom prst="rect">
            <a:avLst/>
          </a:prstGeom>
          <a:noFill/>
          <a:extLst>
            <a:ext uri="{909E8E84-426E-40DD-AFC4-6F175D3DCCD1}">
              <a14:hiddenFill xmlns="" xmlns:a14="http://schemas.microsoft.com/office/drawing/2010/main">
                <a:solidFill>
                  <a:srgbClr val="FFFFFF"/>
                </a:solidFill>
              </a14:hiddenFill>
            </a:ext>
          </a:extLst>
        </p:spPr>
      </p:pic>
      <p:pic>
        <p:nvPicPr>
          <p:cNvPr id="16388" name="Picture 4" descr="C:\Users\user\Desktop\圖片 32.png">
            <a:hlinkClick r:id="rId3"/>
          </p:cNvPr>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4914412" y="1438222"/>
            <a:ext cx="3538536" cy="210990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矩形 5"/>
          <p:cNvSpPr/>
          <p:nvPr/>
        </p:nvSpPr>
        <p:spPr>
          <a:xfrm>
            <a:off x="5754358" y="3531103"/>
            <a:ext cx="1853392"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太麻里 金針花季</a:t>
            </a:r>
          </a:p>
        </p:txBody>
      </p:sp>
      <p:pic>
        <p:nvPicPr>
          <p:cNvPr id="16389" name="Picture 5" descr="C:\Users\user\Desktop\圖片 33.png">
            <a:hlinkClick r:id="rId5"/>
          </p:cNvPr>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728670" y="4026404"/>
            <a:ext cx="3472789" cy="206906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矩形 6"/>
          <p:cNvSpPr/>
          <p:nvPr/>
        </p:nvSpPr>
        <p:spPr>
          <a:xfrm>
            <a:off x="987730" y="6300311"/>
            <a:ext cx="2850460"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太麻里金針山</a:t>
            </a:r>
            <a:r>
              <a:rPr lang="en-US" altLang="zh-TW" dirty="0">
                <a:latin typeface="微軟正黑體" panose="020B0604030504040204" pitchFamily="34" charset="-120"/>
                <a:ea typeface="微軟正黑體" panose="020B0604030504040204" pitchFamily="34" charset="-120"/>
              </a:rPr>
              <a:t>12.8KM</a:t>
            </a:r>
            <a:r>
              <a:rPr lang="zh-TW" altLang="en-US" dirty="0">
                <a:latin typeface="微軟正黑體" panose="020B0604030504040204" pitchFamily="34" charset="-120"/>
                <a:ea typeface="微軟正黑體" panose="020B0604030504040204" pitchFamily="34" charset="-120"/>
              </a:rPr>
              <a:t>健行</a:t>
            </a:r>
          </a:p>
        </p:txBody>
      </p:sp>
      <p:pic>
        <p:nvPicPr>
          <p:cNvPr id="16390" name="Picture 6" descr="C:\Users\user\Desktop\圖片 34.png">
            <a:hlinkClick r:id="rId7"/>
          </p:cNvPr>
          <p:cNvPicPr>
            <a:picLocks noChangeAspect="1" noChangeArrowheads="1"/>
          </p:cNvPicPr>
          <p:nvPr/>
        </p:nvPicPr>
        <p:blipFill>
          <a:blip r:embed="rId8" cstate="screen">
            <a:extLst>
              <a:ext uri="{28A0092B-C50C-407E-A947-70E740481C1C}">
                <a14:useLocalDpi xmlns="" xmlns:a14="http://schemas.microsoft.com/office/drawing/2010/main"/>
              </a:ext>
            </a:extLst>
          </a:blip>
          <a:srcRect/>
          <a:stretch>
            <a:fillRect/>
          </a:stretch>
        </p:blipFill>
        <p:spPr bwMode="auto">
          <a:xfrm>
            <a:off x="4914412" y="4026404"/>
            <a:ext cx="3538536" cy="211070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矩形 7"/>
          <p:cNvSpPr/>
          <p:nvPr/>
        </p:nvSpPr>
        <p:spPr>
          <a:xfrm>
            <a:off x="6164284" y="6296620"/>
            <a:ext cx="1338828"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肚臍大冒險</a:t>
            </a:r>
          </a:p>
        </p:txBody>
      </p:sp>
    </p:spTree>
    <p:extLst>
      <p:ext uri="{BB962C8B-B14F-4D97-AF65-F5344CB8AC3E}">
        <p14:creationId xmlns="" xmlns:p14="http://schemas.microsoft.com/office/powerpoint/2010/main" val="1594159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r>
              <a:rPr lang="zh-TW" altLang="en-US" dirty="0"/>
              <a:t>資訊科技的演變成就生活的</a:t>
            </a:r>
            <a:r>
              <a:rPr lang="zh-TW" altLang="en-US" dirty="0" smtClean="0"/>
              <a:t>便利</a:t>
            </a:r>
            <a:endParaRPr lang="zh-TW" altLang="en-US" dirty="0"/>
          </a:p>
        </p:txBody>
      </p:sp>
      <p:sp>
        <p:nvSpPr>
          <p:cNvPr id="3" name="投影片編號版面配置區 2"/>
          <p:cNvSpPr>
            <a:spLocks noGrp="1"/>
          </p:cNvSpPr>
          <p:nvPr>
            <p:ph type="sldNum" sz="quarter" idx="12"/>
          </p:nvPr>
        </p:nvSpPr>
        <p:spPr/>
        <p:txBody>
          <a:bodyPr/>
          <a:lstStyle/>
          <a:p>
            <a:fld id="{BDBA9583-B702-457E-AF31-C129BF73600A}" type="slidenum">
              <a:rPr lang="zh-TW" altLang="en-US" smtClean="0"/>
              <a:pPr/>
              <a:t>4</a:t>
            </a:fld>
            <a:endParaRPr lang="zh-TW" altLang="en-US" dirty="0"/>
          </a:p>
        </p:txBody>
      </p:sp>
      <p:sp>
        <p:nvSpPr>
          <p:cNvPr id="5" name="標題 3"/>
          <p:cNvSpPr txBox="1">
            <a:spLocks/>
          </p:cNvSpPr>
          <p:nvPr/>
        </p:nvSpPr>
        <p:spPr>
          <a:xfrm>
            <a:off x="685800" y="1418485"/>
            <a:ext cx="7772400" cy="9328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zh-TW" altLang="en-US" b="0" dirty="0" smtClean="0"/>
              <a:t>但是</a:t>
            </a:r>
            <a:endParaRPr lang="zh-TW" altLang="en-US" b="0" dirty="0"/>
          </a:p>
        </p:txBody>
      </p:sp>
      <p:graphicFrame>
        <p:nvGraphicFramePr>
          <p:cNvPr id="7" name="資料庫圖表 6"/>
          <p:cNvGraphicFramePr/>
          <p:nvPr>
            <p:extLst>
              <p:ext uri="{D42A27DB-BD31-4B8C-83A1-F6EECF244321}">
                <p14:modId xmlns="" xmlns:p14="http://schemas.microsoft.com/office/powerpoint/2010/main" val="1348305845"/>
              </p:ext>
            </p:extLst>
          </p:nvPr>
        </p:nvGraphicFramePr>
        <p:xfrm>
          <a:off x="209006" y="2390504"/>
          <a:ext cx="8725988" cy="2730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標題 3"/>
          <p:cNvSpPr txBox="1">
            <a:spLocks/>
          </p:cNvSpPr>
          <p:nvPr/>
        </p:nvSpPr>
        <p:spPr>
          <a:xfrm>
            <a:off x="685800" y="5385240"/>
            <a:ext cx="7772400" cy="9328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zh-TW" altLang="en-US" b="0" dirty="0" smtClean="0"/>
              <a:t>造成</a:t>
            </a:r>
            <a:r>
              <a:rPr lang="zh-TW" altLang="en-US" dirty="0" smtClean="0">
                <a:solidFill>
                  <a:srgbClr val="C00000"/>
                </a:solidFill>
                <a:effectLst>
                  <a:outerShdw blurRad="38100" dist="38100" dir="2700000" algn="tl">
                    <a:srgbClr val="000000">
                      <a:alpha val="43137"/>
                    </a:srgbClr>
                  </a:outerShdw>
                </a:effectLst>
              </a:rPr>
              <a:t>數位落差</a:t>
            </a:r>
            <a:r>
              <a:rPr lang="zh-TW" altLang="en-US" b="0" dirty="0" smtClean="0"/>
              <a:t>！</a:t>
            </a:r>
            <a:endParaRPr lang="zh-TW" altLang="en-US" b="0" dirty="0"/>
          </a:p>
        </p:txBody>
      </p:sp>
    </p:spTree>
    <p:extLst>
      <p:ext uri="{BB962C8B-B14F-4D97-AF65-F5344CB8AC3E}">
        <p14:creationId xmlns="" xmlns:p14="http://schemas.microsoft.com/office/powerpoint/2010/main" val="6413792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DBA9583-B702-457E-AF31-C129BF73600A}" type="slidenum">
              <a:rPr lang="zh-TW" altLang="en-US" smtClean="0"/>
              <a:pPr/>
              <a:t>40</a:t>
            </a:fld>
            <a:endParaRPr lang="zh-TW" altLang="en-US" dirty="0"/>
          </a:p>
        </p:txBody>
      </p:sp>
      <p:sp>
        <p:nvSpPr>
          <p:cNvPr id="2" name="標題 1"/>
          <p:cNvSpPr>
            <a:spLocks noGrp="1"/>
          </p:cNvSpPr>
          <p:nvPr>
            <p:ph type="title"/>
          </p:nvPr>
        </p:nvSpPr>
        <p:spPr/>
        <p:txBody>
          <a:bodyPr/>
          <a:lstStyle/>
          <a:p>
            <a:r>
              <a:rPr lang="zh-TW" altLang="en-US" dirty="0"/>
              <a:t>推廣在地農</a:t>
            </a:r>
            <a:r>
              <a:rPr lang="zh-TW" altLang="en-US" dirty="0" smtClean="0"/>
              <a:t>特產</a:t>
            </a:r>
            <a:r>
              <a:rPr lang="en-US" altLang="zh-TW" dirty="0" smtClean="0"/>
              <a:t>(4/4)</a:t>
            </a:r>
            <a:endParaRPr lang="zh-TW" altLang="en-US" dirty="0"/>
          </a:p>
        </p:txBody>
      </p:sp>
      <p:pic>
        <p:nvPicPr>
          <p:cNvPr id="19458" name="Picture 2" descr="C:\Users\user\Desktop\圖片 38.png">
            <a:hlinkClick r:id="rId2"/>
          </p:cNvPr>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642937" y="1381123"/>
            <a:ext cx="3623729" cy="214802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矩形 4"/>
          <p:cNvSpPr/>
          <p:nvPr/>
        </p:nvSpPr>
        <p:spPr>
          <a:xfrm>
            <a:off x="1423852" y="3537121"/>
            <a:ext cx="1800493"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我釋贏迦紀錄片</a:t>
            </a:r>
          </a:p>
        </p:txBody>
      </p:sp>
      <p:pic>
        <p:nvPicPr>
          <p:cNvPr id="19459" name="Picture 3" descr="C:\Users\user\Desktop\圖片 39.png">
            <a:hlinkClick r:id="rId4"/>
          </p:cNvPr>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4752975" y="1381123"/>
            <a:ext cx="3619500" cy="214802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矩形 5"/>
          <p:cNvSpPr/>
          <p:nvPr/>
        </p:nvSpPr>
        <p:spPr>
          <a:xfrm>
            <a:off x="5248438" y="3532227"/>
            <a:ext cx="2723823"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台東太麻里大目釋迦農訪</a:t>
            </a:r>
          </a:p>
        </p:txBody>
      </p:sp>
      <p:pic>
        <p:nvPicPr>
          <p:cNvPr id="19460" name="Picture 4" descr="C:\Users\user\Desktop\圖片 40.png">
            <a:hlinkClick r:id="rId6"/>
          </p:cNvPr>
          <p:cNvPicPr>
            <a:picLocks noChangeAspect="1" noChangeArrowheads="1"/>
          </p:cNvPicPr>
          <p:nvPr/>
        </p:nvPicPr>
        <p:blipFill>
          <a:blip r:embed="rId7" cstate="screen">
            <a:extLst>
              <a:ext uri="{28A0092B-C50C-407E-A947-70E740481C1C}">
                <a14:useLocalDpi xmlns="" xmlns:a14="http://schemas.microsoft.com/office/drawing/2010/main"/>
              </a:ext>
            </a:extLst>
          </a:blip>
          <a:srcRect/>
          <a:stretch>
            <a:fillRect/>
          </a:stretch>
        </p:blipFill>
        <p:spPr bwMode="auto">
          <a:xfrm>
            <a:off x="642937" y="4099441"/>
            <a:ext cx="3623729" cy="216152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矩形 6"/>
          <p:cNvSpPr/>
          <p:nvPr/>
        </p:nvSpPr>
        <p:spPr>
          <a:xfrm>
            <a:off x="1665325" y="6263759"/>
            <a:ext cx="1107996"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香菇之聲</a:t>
            </a:r>
          </a:p>
        </p:txBody>
      </p:sp>
      <p:pic>
        <p:nvPicPr>
          <p:cNvPr id="19461" name="Picture 5" descr="C:\Users\user\Desktop\圖片 41.png">
            <a:hlinkClick r:id="rId8"/>
          </p:cNvPr>
          <p:cNvPicPr>
            <a:picLocks noChangeAspect="1" noChangeArrowheads="1"/>
          </p:cNvPicPr>
          <p:nvPr/>
        </p:nvPicPr>
        <p:blipFill>
          <a:blip r:embed="rId9" cstate="screen">
            <a:extLst>
              <a:ext uri="{28A0092B-C50C-407E-A947-70E740481C1C}">
                <a14:useLocalDpi xmlns="" xmlns:a14="http://schemas.microsoft.com/office/drawing/2010/main"/>
              </a:ext>
            </a:extLst>
          </a:blip>
          <a:srcRect/>
          <a:stretch>
            <a:fillRect/>
          </a:stretch>
        </p:blipFill>
        <p:spPr bwMode="auto">
          <a:xfrm>
            <a:off x="4752975" y="4099441"/>
            <a:ext cx="3619500" cy="215981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矩形 7"/>
          <p:cNvSpPr/>
          <p:nvPr/>
        </p:nvSpPr>
        <p:spPr>
          <a:xfrm>
            <a:off x="5529730" y="6269593"/>
            <a:ext cx="2361544"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樂活市集</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太麻里釋迦</a:t>
            </a:r>
          </a:p>
        </p:txBody>
      </p:sp>
    </p:spTree>
    <p:extLst>
      <p:ext uri="{BB962C8B-B14F-4D97-AF65-F5344CB8AC3E}">
        <p14:creationId xmlns="" xmlns:p14="http://schemas.microsoft.com/office/powerpoint/2010/main" val="8236470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a:spLocks noGrp="1"/>
          </p:cNvSpPr>
          <p:nvPr>
            <p:ph type="title"/>
          </p:nvPr>
        </p:nvSpPr>
        <p:spPr/>
        <p:txBody>
          <a:bodyPr/>
          <a:lstStyle/>
          <a:p>
            <a:r>
              <a:rPr lang="zh-TW" altLang="en-US" dirty="0"/>
              <a:t>相信自己可以改變這個社區</a:t>
            </a:r>
          </a:p>
        </p:txBody>
      </p:sp>
      <p:sp>
        <p:nvSpPr>
          <p:cNvPr id="4" name="投影片編號版面配置區 3"/>
          <p:cNvSpPr>
            <a:spLocks noGrp="1"/>
          </p:cNvSpPr>
          <p:nvPr>
            <p:ph type="sldNum" sz="quarter" idx="12"/>
          </p:nvPr>
        </p:nvSpPr>
        <p:spPr/>
        <p:txBody>
          <a:bodyPr/>
          <a:lstStyle/>
          <a:p>
            <a:fld id="{BDBA9583-B702-457E-AF31-C129BF73600A}" type="slidenum">
              <a:rPr lang="zh-TW" altLang="en-US" smtClean="0"/>
              <a:pPr/>
              <a:t>41</a:t>
            </a:fld>
            <a:endParaRPr lang="zh-TW" altLang="en-US" dirty="0"/>
          </a:p>
        </p:txBody>
      </p:sp>
      <p:pic>
        <p:nvPicPr>
          <p:cNvPr id="7171" name="Picture 3" descr="C:\Users\user\Desktop\圖片 14.png">
            <a:hlinkClick r:id="rId3"/>
          </p:cNvPr>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333216" y="2593369"/>
            <a:ext cx="4152031" cy="247955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矩形 6">
            <a:hlinkClick r:id="rId5"/>
          </p:cNvPr>
          <p:cNvSpPr/>
          <p:nvPr/>
        </p:nvSpPr>
        <p:spPr>
          <a:xfrm>
            <a:off x="400133" y="5260646"/>
            <a:ext cx="4235738" cy="369332"/>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大愛</a:t>
            </a:r>
            <a:r>
              <a:rPr lang="zh-TW" altLang="en-US" dirty="0" smtClean="0">
                <a:latin typeface="微軟正黑體" panose="020B0604030504040204" pitchFamily="34" charset="-120"/>
                <a:ea typeface="微軟正黑體" panose="020B0604030504040204" pitchFamily="34" charset="-120"/>
              </a:rPr>
              <a:t>電視台</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年輕人</a:t>
            </a:r>
            <a:r>
              <a:rPr lang="zh-TW" altLang="en-US" dirty="0">
                <a:latin typeface="微軟正黑體" panose="020B0604030504040204" pitchFamily="34" charset="-120"/>
                <a:ea typeface="微軟正黑體" panose="020B0604030504040204" pitchFamily="34" charset="-120"/>
              </a:rPr>
              <a:t>讚</a:t>
            </a:r>
            <a:r>
              <a:rPr lang="zh-TW" altLang="en-US" dirty="0" smtClean="0">
                <a:latin typeface="微軟正黑體" panose="020B0604030504040204" pitchFamily="34" charset="-120"/>
                <a:ea typeface="微軟正黑體" panose="020B0604030504040204" pitchFamily="34" charset="-120"/>
              </a:rPr>
              <a:t>起來</a:t>
            </a:r>
            <a:r>
              <a:rPr lang="en-US"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山上的</a:t>
            </a:r>
            <a:r>
              <a:rPr lang="zh-TW" altLang="en-US" dirty="0" smtClean="0">
                <a:latin typeface="微軟正黑體" panose="020B0604030504040204" pitchFamily="34" charset="-120"/>
                <a:ea typeface="微軟正黑體" panose="020B0604030504040204" pitchFamily="34" charset="-120"/>
              </a:rPr>
              <a:t>故事</a:t>
            </a:r>
            <a:endParaRPr lang="zh-TW" altLang="en-US" dirty="0">
              <a:latin typeface="微軟正黑體" panose="020B0604030504040204" pitchFamily="34" charset="-120"/>
              <a:ea typeface="微軟正黑體" panose="020B0604030504040204" pitchFamily="34" charset="-120"/>
            </a:endParaRPr>
          </a:p>
        </p:txBody>
      </p:sp>
      <p:pic>
        <p:nvPicPr>
          <p:cNvPr id="9" name="Picture 2" descr="C:\Users\user\Desktop\圖片 16.png">
            <a:hlinkClick r:id="rId6"/>
          </p:cNvPr>
          <p:cNvPicPr>
            <a:picLocks noChangeAspect="1" noChangeArrowheads="1"/>
          </p:cNvPicPr>
          <p:nvPr/>
        </p:nvPicPr>
        <p:blipFill>
          <a:blip r:embed="rId7" cstate="screen">
            <a:extLst>
              <a:ext uri="{28A0092B-C50C-407E-A947-70E740481C1C}">
                <a14:useLocalDpi xmlns="" xmlns:a14="http://schemas.microsoft.com/office/drawing/2010/main"/>
              </a:ext>
            </a:extLst>
          </a:blip>
          <a:srcRect/>
          <a:stretch>
            <a:fillRect/>
          </a:stretch>
        </p:blipFill>
        <p:spPr bwMode="auto">
          <a:xfrm>
            <a:off x="4638917" y="2593369"/>
            <a:ext cx="4178137" cy="247954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矩形 4"/>
          <p:cNvSpPr/>
          <p:nvPr/>
        </p:nvSpPr>
        <p:spPr>
          <a:xfrm>
            <a:off x="6111736" y="5240783"/>
            <a:ext cx="1338828"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憶上花塘谷</a:t>
            </a:r>
          </a:p>
        </p:txBody>
      </p:sp>
    </p:spTree>
    <p:extLst>
      <p:ext uri="{BB962C8B-B14F-4D97-AF65-F5344CB8AC3E}">
        <p14:creationId xmlns="" xmlns:p14="http://schemas.microsoft.com/office/powerpoint/2010/main" val="18361201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DBA9583-B702-457E-AF31-C129BF73600A}" type="slidenum">
              <a:rPr lang="zh-TW" altLang="en-US" smtClean="0"/>
              <a:pPr/>
              <a:t>42</a:t>
            </a:fld>
            <a:endParaRPr lang="zh-TW" altLang="en-US" dirty="0"/>
          </a:p>
        </p:txBody>
      </p:sp>
      <p:sp>
        <p:nvSpPr>
          <p:cNvPr id="5" name="標題 4"/>
          <p:cNvSpPr txBox="1">
            <a:spLocks/>
          </p:cNvSpPr>
          <p:nvPr/>
        </p:nvSpPr>
        <p:spPr>
          <a:xfrm>
            <a:off x="685800" y="1646237"/>
            <a:ext cx="7772400" cy="3230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zh-TW" altLang="en-US" dirty="0" smtClean="0">
                <a:effectLst>
                  <a:outerShdw blurRad="38100" dist="38100" dir="2700000" algn="tl">
                    <a:srgbClr val="000000">
                      <a:alpha val="43137"/>
                    </a:srgbClr>
                  </a:outerShdw>
                </a:effectLst>
              </a:rPr>
              <a:t>為打造數位幸福</a:t>
            </a:r>
            <a:r>
              <a:rPr lang="en-US" altLang="zh-TW" dirty="0" smtClean="0">
                <a:effectLst>
                  <a:outerShdw blurRad="38100" dist="38100" dir="2700000" algn="tl">
                    <a:srgbClr val="000000">
                      <a:alpha val="43137"/>
                    </a:srgbClr>
                  </a:outerShdw>
                </a:effectLst>
              </a:rPr>
              <a:t/>
            </a:r>
            <a:br>
              <a:rPr lang="en-US" altLang="zh-TW" dirty="0" smtClean="0">
                <a:effectLst>
                  <a:outerShdw blurRad="38100" dist="38100" dir="2700000" algn="tl">
                    <a:srgbClr val="000000">
                      <a:alpha val="43137"/>
                    </a:srgbClr>
                  </a:outerShdw>
                </a:effectLst>
              </a:rPr>
            </a:br>
            <a:r>
              <a:rPr lang="zh-TW" altLang="en-US" dirty="0" smtClean="0">
                <a:effectLst>
                  <a:outerShdw blurRad="38100" dist="38100" dir="2700000" algn="tl">
                    <a:srgbClr val="000000">
                      <a:alpha val="43137"/>
                    </a:srgbClr>
                  </a:outerShdw>
                </a:effectLst>
              </a:rPr>
              <a:t> </a:t>
            </a:r>
            <a:r>
              <a:rPr lang="en-US" altLang="zh-TW" dirty="0" smtClean="0">
                <a:effectLst>
                  <a:outerShdw blurRad="38100" dist="38100" dir="2700000" algn="tl">
                    <a:srgbClr val="000000">
                      <a:alpha val="43137"/>
                    </a:srgbClr>
                  </a:outerShdw>
                </a:effectLst>
              </a:rPr>
              <a:t/>
            </a:r>
            <a:br>
              <a:rPr lang="en-US" altLang="zh-TW" dirty="0" smtClean="0">
                <a:effectLst>
                  <a:outerShdw blurRad="38100" dist="38100" dir="2700000" algn="tl">
                    <a:srgbClr val="000000">
                      <a:alpha val="43137"/>
                    </a:srgbClr>
                  </a:outerShdw>
                </a:effectLst>
              </a:rPr>
            </a:br>
            <a:r>
              <a:rPr lang="zh-TW" altLang="en-US" dirty="0" smtClean="0">
                <a:effectLst>
                  <a:outerShdw blurRad="38100" dist="38100" dir="2700000" algn="tl">
                    <a:srgbClr val="000000">
                      <a:alpha val="43137"/>
                    </a:srgbClr>
                  </a:outerShdw>
                </a:effectLst>
              </a:rPr>
              <a:t>繼續努力</a:t>
            </a:r>
            <a:endParaRPr lang="zh-TW" altLang="en-US"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4859230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DBA9583-B702-457E-AF31-C129BF73600A}" type="slidenum">
              <a:rPr lang="zh-TW" altLang="en-US" smtClean="0"/>
              <a:pPr/>
              <a:t>43</a:t>
            </a:fld>
            <a:endParaRPr lang="zh-TW" altLang="en-US" dirty="0"/>
          </a:p>
        </p:txBody>
      </p:sp>
      <p:sp>
        <p:nvSpPr>
          <p:cNvPr id="5" name="標題 4"/>
          <p:cNvSpPr txBox="1">
            <a:spLocks/>
          </p:cNvSpPr>
          <p:nvPr/>
        </p:nvSpPr>
        <p:spPr>
          <a:xfrm>
            <a:off x="685800" y="1479914"/>
            <a:ext cx="77724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zh-TW" altLang="en-US" sz="6000" dirty="0" smtClean="0">
                <a:effectLst>
                  <a:outerShdw blurRad="38100" dist="38100" dir="2700000" algn="tl">
                    <a:srgbClr val="000000">
                      <a:alpha val="43137"/>
                    </a:srgbClr>
                  </a:outerShdw>
                </a:effectLst>
              </a:rPr>
              <a:t>Ｑ＆Ａ</a:t>
            </a:r>
            <a:endParaRPr lang="zh-TW" altLang="en-US" sz="6000" dirty="0">
              <a:effectLst>
                <a:outerShdw blurRad="38100" dist="38100" dir="2700000" algn="tl">
                  <a:srgbClr val="000000">
                    <a:alpha val="43137"/>
                  </a:srgbClr>
                </a:outerShdw>
              </a:effectLst>
            </a:endParaRPr>
          </a:p>
        </p:txBody>
      </p:sp>
      <p:pic>
        <p:nvPicPr>
          <p:cNvPr id="6" name="Picture 2" descr="N:\營運中心101-102\102年度\102年電子報吉祥物\9月土撥鼠.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01752" y="2996952"/>
            <a:ext cx="2438400" cy="2438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52190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何謂數位落差</a:t>
            </a:r>
            <a:r>
              <a:rPr lang="en-US" altLang="zh-TW" dirty="0" smtClean="0"/>
              <a:t>(</a:t>
            </a:r>
            <a:r>
              <a:rPr lang="en-US" altLang="zh-TW" dirty="0"/>
              <a:t>digital </a:t>
            </a:r>
            <a:r>
              <a:rPr lang="en-US" altLang="zh-TW" dirty="0" smtClean="0"/>
              <a:t>divide)</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BDBA9583-B702-457E-AF31-C129BF73600A}" type="slidenum">
              <a:rPr lang="zh-TW" altLang="en-US" smtClean="0"/>
              <a:pPr/>
              <a:t>5</a:t>
            </a:fld>
            <a:endParaRPr lang="zh-TW" altLang="en-US"/>
          </a:p>
        </p:txBody>
      </p:sp>
      <p:pic>
        <p:nvPicPr>
          <p:cNvPr id="1026" name="Picture 2" descr="C:\Program Files\Microsoft Office\MEDIA\CAGCAT10\j0301252.wmf"/>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flipH="1">
            <a:off x="91440" y="1756975"/>
            <a:ext cx="2140778" cy="183159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矩形 3"/>
          <p:cNvSpPr/>
          <p:nvPr/>
        </p:nvSpPr>
        <p:spPr>
          <a:xfrm>
            <a:off x="2417804" y="1756976"/>
            <a:ext cx="5576665" cy="2677656"/>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TW" altLang="en-US" sz="2800" b="1" i="0" u="none" strike="noStrike" kern="0" cap="none" spc="0" normalizeH="0" baseline="0" noProof="0" dirty="0" smtClean="0">
                <a:ln>
                  <a:noFill/>
                </a:ln>
                <a:effectLst/>
                <a:uLnTx/>
                <a:uFillTx/>
                <a:latin typeface="微軟正黑體" panose="020B0604030504040204" pitchFamily="34" charset="-120"/>
                <a:ea typeface="微軟正黑體" panose="020B0604030504040204" pitchFamily="34" charset="-120"/>
              </a:rPr>
              <a:t>在數位時代中，擁有電腦、網路等數位科技的人，與未擁有者在知識取得、財富及社會地位的距離，形成新的社會不公平現象。</a:t>
            </a:r>
            <a:endParaRPr kumimoji="0" lang="zh-TW" altLang="en-US" sz="1800" b="1" i="0" u="none" strike="noStrike" kern="0" cap="none" spc="0" normalizeH="0" baseline="0" noProof="0" dirty="0" smtClean="0">
              <a:ln>
                <a:noFill/>
              </a:ln>
              <a:effectLst/>
              <a:uLnTx/>
              <a:uFillTx/>
              <a:latin typeface="微軟正黑體" panose="020B0604030504040204" pitchFamily="34" charset="-120"/>
              <a:ea typeface="微軟正黑體" panose="020B0604030504040204" pitchFamily="34" charset="-120"/>
            </a:endParaRPr>
          </a:p>
        </p:txBody>
      </p:sp>
      <p:sp>
        <p:nvSpPr>
          <p:cNvPr id="9" name="圓角矩形 8"/>
          <p:cNvSpPr/>
          <p:nvPr/>
        </p:nvSpPr>
        <p:spPr>
          <a:xfrm>
            <a:off x="1478167" y="4525367"/>
            <a:ext cx="6985000" cy="1731879"/>
          </a:xfrm>
          <a:prstGeom prst="roundRect">
            <a:avLst>
              <a:gd name="adj" fmla="val 3502"/>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矩形 4"/>
          <p:cNvSpPr/>
          <p:nvPr/>
        </p:nvSpPr>
        <p:spPr>
          <a:xfrm>
            <a:off x="1471353" y="4698809"/>
            <a:ext cx="7180162" cy="1384995"/>
          </a:xfrm>
          <a:prstGeom prst="rect">
            <a:avLst/>
          </a:prstGeom>
        </p:spPr>
        <p:txBody>
          <a:bodyPr wrap="square">
            <a:spAutoFit/>
          </a:bodyPr>
          <a:lstStyle/>
          <a:p>
            <a:r>
              <a:rPr lang="zh-TW" altLang="en-US" sz="2800" b="1" dirty="0">
                <a:solidFill>
                  <a:srgbClr val="0000FF"/>
                </a:solidFill>
                <a:latin typeface="微軟正黑體" panose="020B0604030504040204" pitchFamily="34" charset="-120"/>
                <a:ea typeface="微軟正黑體" panose="020B0604030504040204" pitchFamily="34" charset="-120"/>
              </a:rPr>
              <a:t>簡言之，數位落差為擁有使用電腦及網路能力者與無擁有使用電腦及網路能力者之間的差異。</a:t>
            </a:r>
          </a:p>
        </p:txBody>
      </p:sp>
      <p:pic>
        <p:nvPicPr>
          <p:cNvPr id="1028" name="Picture 4" descr="C:\Users\hsiaojm\AppData\Local\Microsoft\Windows\Temporary Internet Files\Content.IE5\7EX68B52\MC900232133[1].wmf"/>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29714" y="4772374"/>
            <a:ext cx="1206194" cy="12378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95798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行政院縮減數位落差推動政策</a:t>
            </a:r>
            <a:endParaRPr lang="zh-TW" altLang="en-US" dirty="0"/>
          </a:p>
        </p:txBody>
      </p:sp>
      <p:sp>
        <p:nvSpPr>
          <p:cNvPr id="3" name="投影片編號版面配置區 2"/>
          <p:cNvSpPr>
            <a:spLocks noGrp="1"/>
          </p:cNvSpPr>
          <p:nvPr>
            <p:ph type="sldNum" sz="quarter" idx="12"/>
          </p:nvPr>
        </p:nvSpPr>
        <p:spPr/>
        <p:txBody>
          <a:bodyPr/>
          <a:lstStyle/>
          <a:p>
            <a:fld id="{BDBA9583-B702-457E-AF31-C129BF73600A}" type="slidenum">
              <a:rPr lang="zh-TW" altLang="en-US" smtClean="0"/>
              <a:pPr/>
              <a:t>6</a:t>
            </a:fld>
            <a:endParaRPr lang="zh-TW" altLang="en-US"/>
          </a:p>
        </p:txBody>
      </p:sp>
      <p:sp>
        <p:nvSpPr>
          <p:cNvPr id="4" name="Text Box 6"/>
          <p:cNvSpPr txBox="1">
            <a:spLocks noChangeArrowheads="1"/>
          </p:cNvSpPr>
          <p:nvPr/>
        </p:nvSpPr>
        <p:spPr bwMode="auto">
          <a:xfrm>
            <a:off x="4498975" y="2946962"/>
            <a:ext cx="2058988"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ea typeface="微軟正黑體" pitchFamily="34" charset="-12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ea typeface="微軟正黑體" pitchFamily="34" charset="-12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ea typeface="微軟正黑體" pitchFamily="34" charset="-12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9pPr>
          </a:lstStyle>
          <a:p>
            <a:pPr eaLnBrk="1" hangingPunct="1">
              <a:spcBef>
                <a:spcPct val="0"/>
              </a:spcBef>
              <a:buClrTx/>
              <a:buSzTx/>
              <a:buFont typeface="Arial" charset="0"/>
              <a:buChar char="•"/>
            </a:pPr>
            <a:r>
              <a:rPr lang="zh-TW" altLang="en-US" sz="1600" dirty="0">
                <a:solidFill>
                  <a:srgbClr val="996633"/>
                </a:solidFill>
                <a:latin typeface="微軟正黑體" pitchFamily="34" charset="-120"/>
              </a:rPr>
              <a:t>強化資訊基礎建設</a:t>
            </a:r>
            <a:endParaRPr lang="en-US" altLang="zh-TW" sz="1600" dirty="0">
              <a:solidFill>
                <a:srgbClr val="996633"/>
              </a:solidFill>
              <a:latin typeface="微軟正黑體" pitchFamily="34" charset="-120"/>
            </a:endParaRPr>
          </a:p>
          <a:p>
            <a:pPr eaLnBrk="1" hangingPunct="1">
              <a:spcBef>
                <a:spcPct val="0"/>
              </a:spcBef>
              <a:buClrTx/>
              <a:buSzTx/>
              <a:buFont typeface="Arial" charset="0"/>
              <a:buChar char="•"/>
            </a:pPr>
            <a:r>
              <a:rPr lang="zh-TW" altLang="en-US" sz="1600" dirty="0">
                <a:solidFill>
                  <a:srgbClr val="996633"/>
                </a:solidFill>
                <a:latin typeface="微軟正黑體" pitchFamily="34" charset="-120"/>
              </a:rPr>
              <a:t>增加民眾資訊近用</a:t>
            </a:r>
            <a:endParaRPr lang="en-US" altLang="zh-TW" sz="1600" dirty="0">
              <a:solidFill>
                <a:srgbClr val="996633"/>
              </a:solidFill>
              <a:latin typeface="微軟正黑體" pitchFamily="34" charset="-120"/>
            </a:endParaRPr>
          </a:p>
          <a:p>
            <a:pPr eaLnBrk="1" hangingPunct="1">
              <a:spcBef>
                <a:spcPct val="0"/>
              </a:spcBef>
              <a:buClrTx/>
              <a:buSzTx/>
              <a:buFont typeface="Arial" charset="0"/>
              <a:buChar char="•"/>
            </a:pPr>
            <a:r>
              <a:rPr lang="zh-TW" altLang="en-US" sz="1600" dirty="0">
                <a:solidFill>
                  <a:srgbClr val="996633"/>
                </a:solidFill>
                <a:latin typeface="微軟正黑體" pitchFamily="34" charset="-120"/>
              </a:rPr>
              <a:t>提升民眾資訊素養</a:t>
            </a:r>
            <a:endParaRPr lang="en-US" altLang="zh-TW" sz="1600" dirty="0">
              <a:solidFill>
                <a:srgbClr val="996633"/>
              </a:solidFill>
              <a:latin typeface="微軟正黑體" pitchFamily="34" charset="-120"/>
            </a:endParaRPr>
          </a:p>
          <a:p>
            <a:pPr eaLnBrk="1" hangingPunct="1">
              <a:spcBef>
                <a:spcPct val="0"/>
              </a:spcBef>
              <a:buClrTx/>
              <a:buSzTx/>
              <a:buFont typeface="Arial" charset="0"/>
              <a:buChar char="•"/>
            </a:pPr>
            <a:r>
              <a:rPr lang="zh-TW" altLang="en-US" sz="1600" dirty="0">
                <a:solidFill>
                  <a:srgbClr val="996633"/>
                </a:solidFill>
                <a:latin typeface="微軟正黑體" pitchFamily="34" charset="-120"/>
              </a:rPr>
              <a:t>多元資訊應用服務</a:t>
            </a:r>
            <a:endParaRPr lang="en-US" altLang="zh-TW" sz="1600" dirty="0">
              <a:solidFill>
                <a:srgbClr val="996633"/>
              </a:solidFill>
              <a:latin typeface="微軟正黑體" pitchFamily="34" charset="-120"/>
            </a:endParaRPr>
          </a:p>
        </p:txBody>
      </p:sp>
      <p:sp>
        <p:nvSpPr>
          <p:cNvPr id="5" name="Text Box 14"/>
          <p:cNvSpPr txBox="1">
            <a:spLocks noChangeArrowheads="1"/>
          </p:cNvSpPr>
          <p:nvPr/>
        </p:nvSpPr>
        <p:spPr bwMode="auto">
          <a:xfrm>
            <a:off x="101600" y="3600217"/>
            <a:ext cx="2087563"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ea typeface="微軟正黑體" pitchFamily="34" charset="-12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ea typeface="微軟正黑體" pitchFamily="34" charset="-12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ea typeface="微軟正黑體" pitchFamily="34" charset="-12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9pPr>
          </a:lstStyle>
          <a:p>
            <a:pPr algn="ctr" eaLnBrk="1" hangingPunct="1">
              <a:spcBef>
                <a:spcPct val="0"/>
              </a:spcBef>
              <a:buClrTx/>
              <a:buSzTx/>
              <a:buFontTx/>
              <a:buNone/>
            </a:pPr>
            <a:r>
              <a:rPr lang="zh-TW" altLang="en-US" sz="2200" b="1" dirty="0">
                <a:solidFill>
                  <a:schemeClr val="tx1"/>
                </a:solidFill>
                <a:latin typeface="微軟正黑體" pitchFamily="34" charset="-120"/>
              </a:rPr>
              <a:t>縮減數位落差</a:t>
            </a:r>
          </a:p>
        </p:txBody>
      </p:sp>
      <p:sp>
        <p:nvSpPr>
          <p:cNvPr id="6" name="Text Box 15"/>
          <p:cNvSpPr txBox="1">
            <a:spLocks noChangeArrowheads="1"/>
          </p:cNvSpPr>
          <p:nvPr/>
        </p:nvSpPr>
        <p:spPr bwMode="auto">
          <a:xfrm>
            <a:off x="2195513" y="3309705"/>
            <a:ext cx="203041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ea typeface="微軟正黑體" pitchFamily="34" charset="-12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ea typeface="微軟正黑體" pitchFamily="34" charset="-12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ea typeface="微軟正黑體" pitchFamily="34" charset="-12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9pPr>
          </a:lstStyle>
          <a:p>
            <a:pPr algn="ctr" eaLnBrk="1" hangingPunct="1">
              <a:spcBef>
                <a:spcPct val="0"/>
              </a:spcBef>
              <a:buClrTx/>
              <a:buSzTx/>
              <a:buFontTx/>
              <a:buNone/>
            </a:pPr>
            <a:r>
              <a:rPr lang="zh-TW" altLang="en-US" sz="2200" b="1">
                <a:solidFill>
                  <a:schemeClr val="tx1"/>
                </a:solidFill>
                <a:latin typeface="微軟正黑體" pitchFamily="34" charset="-120"/>
              </a:rPr>
              <a:t>創造數位機會</a:t>
            </a:r>
          </a:p>
        </p:txBody>
      </p:sp>
      <p:sp>
        <p:nvSpPr>
          <p:cNvPr id="7" name="Text Box 16"/>
          <p:cNvSpPr txBox="1">
            <a:spLocks noChangeArrowheads="1"/>
          </p:cNvSpPr>
          <p:nvPr/>
        </p:nvSpPr>
        <p:spPr bwMode="auto">
          <a:xfrm>
            <a:off x="4411663" y="2663592"/>
            <a:ext cx="20320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ea typeface="微軟正黑體" pitchFamily="34" charset="-12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ea typeface="微軟正黑體" pitchFamily="34" charset="-12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ea typeface="微軟正黑體" pitchFamily="34" charset="-12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9pPr>
          </a:lstStyle>
          <a:p>
            <a:pPr algn="ctr" eaLnBrk="1" hangingPunct="1">
              <a:spcBef>
                <a:spcPct val="0"/>
              </a:spcBef>
              <a:buClrTx/>
              <a:buSzTx/>
              <a:buFontTx/>
              <a:buNone/>
            </a:pPr>
            <a:r>
              <a:rPr lang="zh-TW" altLang="en-US" sz="2200" b="1">
                <a:solidFill>
                  <a:schemeClr val="tx1"/>
                </a:solidFill>
                <a:latin typeface="微軟正黑體" pitchFamily="34" charset="-120"/>
              </a:rPr>
              <a:t>深耕數位關懷</a:t>
            </a:r>
          </a:p>
        </p:txBody>
      </p:sp>
      <p:sp>
        <p:nvSpPr>
          <p:cNvPr id="8" name="Text Box 6"/>
          <p:cNvSpPr txBox="1">
            <a:spLocks noChangeArrowheads="1"/>
          </p:cNvSpPr>
          <p:nvPr/>
        </p:nvSpPr>
        <p:spPr bwMode="auto">
          <a:xfrm>
            <a:off x="461963" y="3960580"/>
            <a:ext cx="1373187"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ea typeface="微軟正黑體" pitchFamily="34" charset="-12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ea typeface="微軟正黑體" pitchFamily="34" charset="-12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ea typeface="微軟正黑體" pitchFamily="34" charset="-12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9pPr>
          </a:lstStyle>
          <a:p>
            <a:pPr eaLnBrk="1" hangingPunct="1">
              <a:spcBef>
                <a:spcPct val="0"/>
              </a:spcBef>
              <a:buClrTx/>
              <a:buSzTx/>
              <a:buFont typeface="Arial" charset="0"/>
              <a:buChar char="•"/>
            </a:pPr>
            <a:r>
              <a:rPr lang="zh-TW" altLang="en-US" sz="1600" dirty="0">
                <a:solidFill>
                  <a:srgbClr val="CC3300"/>
                </a:solidFill>
                <a:latin typeface="微軟正黑體" pitchFamily="34" charset="-120"/>
              </a:rPr>
              <a:t>提升教育力</a:t>
            </a:r>
            <a:endParaRPr lang="en-US" altLang="zh-TW" sz="1600" dirty="0">
              <a:solidFill>
                <a:srgbClr val="CC3300"/>
              </a:solidFill>
              <a:latin typeface="微軟正黑體" pitchFamily="34" charset="-120"/>
            </a:endParaRPr>
          </a:p>
          <a:p>
            <a:pPr eaLnBrk="1" hangingPunct="1">
              <a:spcBef>
                <a:spcPct val="0"/>
              </a:spcBef>
              <a:buClrTx/>
              <a:buSzTx/>
              <a:buFont typeface="Arial" charset="0"/>
              <a:buChar char="•"/>
            </a:pPr>
            <a:r>
              <a:rPr lang="zh-TW" altLang="en-US" sz="1600" dirty="0">
                <a:solidFill>
                  <a:srgbClr val="CC3300"/>
                </a:solidFill>
                <a:latin typeface="微軟正黑體" pitchFamily="34" charset="-120"/>
              </a:rPr>
              <a:t>提升經濟力</a:t>
            </a:r>
            <a:endParaRPr lang="en-US" altLang="zh-TW" sz="1600" dirty="0">
              <a:solidFill>
                <a:srgbClr val="CC3300"/>
              </a:solidFill>
              <a:latin typeface="微軟正黑體" pitchFamily="34" charset="-120"/>
            </a:endParaRPr>
          </a:p>
          <a:p>
            <a:pPr eaLnBrk="1" hangingPunct="1">
              <a:spcBef>
                <a:spcPct val="0"/>
              </a:spcBef>
              <a:buClrTx/>
              <a:buSzTx/>
              <a:buFont typeface="Arial" charset="0"/>
              <a:buChar char="•"/>
            </a:pPr>
            <a:r>
              <a:rPr lang="zh-TW" altLang="en-US" sz="1600" dirty="0">
                <a:solidFill>
                  <a:srgbClr val="CC3300"/>
                </a:solidFill>
                <a:latin typeface="微軟正黑體" pitchFamily="34" charset="-120"/>
              </a:rPr>
              <a:t>提升社會力</a:t>
            </a:r>
            <a:endParaRPr lang="en-US" altLang="zh-TW" sz="1600" dirty="0">
              <a:solidFill>
                <a:srgbClr val="CC3300"/>
              </a:solidFill>
              <a:latin typeface="微軟正黑體" pitchFamily="34" charset="-120"/>
            </a:endParaRPr>
          </a:p>
          <a:p>
            <a:pPr eaLnBrk="1" hangingPunct="1">
              <a:spcBef>
                <a:spcPct val="0"/>
              </a:spcBef>
              <a:buClrTx/>
              <a:buSzTx/>
              <a:buFont typeface="Arial" charset="0"/>
              <a:buChar char="•"/>
            </a:pPr>
            <a:r>
              <a:rPr lang="zh-TW" altLang="en-US" sz="1600" dirty="0">
                <a:solidFill>
                  <a:srgbClr val="CC3300"/>
                </a:solidFill>
                <a:latin typeface="微軟正黑體" pitchFamily="34" charset="-120"/>
              </a:rPr>
              <a:t>提升文化力</a:t>
            </a:r>
            <a:endParaRPr lang="en-US" altLang="zh-TW" sz="1600" dirty="0">
              <a:solidFill>
                <a:srgbClr val="CC3300"/>
              </a:solidFill>
              <a:latin typeface="微軟正黑體" pitchFamily="34" charset="-120"/>
            </a:endParaRPr>
          </a:p>
        </p:txBody>
      </p:sp>
      <p:sp>
        <p:nvSpPr>
          <p:cNvPr id="9" name="Text Box 6"/>
          <p:cNvSpPr txBox="1">
            <a:spLocks noChangeArrowheads="1"/>
          </p:cNvSpPr>
          <p:nvPr/>
        </p:nvSpPr>
        <p:spPr bwMode="auto">
          <a:xfrm>
            <a:off x="2268538" y="3670067"/>
            <a:ext cx="202247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ea typeface="微軟正黑體" pitchFamily="34" charset="-12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ea typeface="微軟正黑體" pitchFamily="34" charset="-12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ea typeface="微軟正黑體" pitchFamily="34" charset="-12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9pPr>
          </a:lstStyle>
          <a:p>
            <a:pPr eaLnBrk="1" hangingPunct="1">
              <a:spcBef>
                <a:spcPct val="0"/>
              </a:spcBef>
              <a:buClrTx/>
              <a:buSzTx/>
              <a:buFont typeface="Arial" charset="0"/>
              <a:buChar char="•"/>
            </a:pPr>
            <a:r>
              <a:rPr lang="zh-TW" altLang="en-US" sz="1600">
                <a:solidFill>
                  <a:srgbClr val="990000"/>
                </a:solidFill>
                <a:latin typeface="微軟正黑體" pitchFamily="34" charset="-120"/>
              </a:rPr>
              <a:t>廣設數位機會中心</a:t>
            </a:r>
            <a:endParaRPr lang="en-US" altLang="zh-TW" sz="1600">
              <a:solidFill>
                <a:srgbClr val="990000"/>
              </a:solidFill>
              <a:latin typeface="微軟正黑體" pitchFamily="34" charset="-120"/>
            </a:endParaRPr>
          </a:p>
          <a:p>
            <a:pPr eaLnBrk="1" hangingPunct="1">
              <a:spcBef>
                <a:spcPct val="0"/>
              </a:spcBef>
              <a:buClrTx/>
              <a:buSzTx/>
              <a:buFont typeface="Arial" charset="0"/>
              <a:buChar char="•"/>
            </a:pPr>
            <a:r>
              <a:rPr lang="zh-TW" altLang="en-US" sz="1600">
                <a:solidFill>
                  <a:srgbClr val="990000"/>
                </a:solidFill>
                <a:latin typeface="微軟正黑體" pitchFamily="34" charset="-120"/>
              </a:rPr>
              <a:t>創造公平數位機會</a:t>
            </a:r>
            <a:endParaRPr lang="en-US" altLang="zh-TW" sz="1600">
              <a:solidFill>
                <a:srgbClr val="990000"/>
              </a:solidFill>
              <a:latin typeface="微軟正黑體" pitchFamily="34" charset="-120"/>
            </a:endParaRPr>
          </a:p>
        </p:txBody>
      </p:sp>
      <p:sp>
        <p:nvSpPr>
          <p:cNvPr id="10" name="圓角矩形 9"/>
          <p:cNvSpPr/>
          <p:nvPr/>
        </p:nvSpPr>
        <p:spPr>
          <a:xfrm>
            <a:off x="137170" y="5351552"/>
            <a:ext cx="2016422" cy="425673"/>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dirty="0">
                <a:solidFill>
                  <a:srgbClr val="FF9933"/>
                </a:solidFill>
                <a:latin typeface="微軟正黑體" panose="020B0604030504040204" pitchFamily="34" charset="-120"/>
                <a:cs typeface="Calibri" pitchFamily="34" charset="0"/>
              </a:rPr>
              <a:t>第一期 </a:t>
            </a:r>
            <a:r>
              <a:rPr lang="en-US" altLang="zh-TW" sz="2000" dirty="0">
                <a:solidFill>
                  <a:srgbClr val="FF9933"/>
                </a:solidFill>
                <a:latin typeface="微軟正黑體" panose="020B0604030504040204" pitchFamily="34" charset="-120"/>
                <a:cs typeface="Calibri" pitchFamily="34" charset="0"/>
              </a:rPr>
              <a:t>(94-96)</a:t>
            </a:r>
            <a:endParaRPr lang="zh-TW" altLang="en-US" sz="2000" dirty="0">
              <a:solidFill>
                <a:srgbClr val="FF9933"/>
              </a:solidFill>
              <a:latin typeface="微軟正黑體" panose="020B0604030504040204" pitchFamily="34" charset="-120"/>
              <a:cs typeface="Calibri" pitchFamily="34" charset="0"/>
            </a:endParaRPr>
          </a:p>
        </p:txBody>
      </p:sp>
      <p:sp>
        <p:nvSpPr>
          <p:cNvPr id="11" name="Text Box 6"/>
          <p:cNvSpPr txBox="1">
            <a:spLocks noChangeArrowheads="1"/>
          </p:cNvSpPr>
          <p:nvPr/>
        </p:nvSpPr>
        <p:spPr bwMode="auto">
          <a:xfrm>
            <a:off x="-185738" y="4957530"/>
            <a:ext cx="2663826"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ea typeface="微軟正黑體" pitchFamily="34" charset="-12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ea typeface="微軟正黑體" pitchFamily="34" charset="-12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ea typeface="微軟正黑體" pitchFamily="34" charset="-12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9pPr>
          </a:lstStyle>
          <a:p>
            <a:pPr algn="ctr" eaLnBrk="1" hangingPunct="1">
              <a:spcBef>
                <a:spcPct val="0"/>
              </a:spcBef>
              <a:buClrTx/>
              <a:buSzTx/>
              <a:buFontTx/>
              <a:buNone/>
            </a:pPr>
            <a:r>
              <a:rPr lang="en-US" altLang="zh-TW" b="1">
                <a:solidFill>
                  <a:srgbClr val="C00000"/>
                </a:solidFill>
                <a:latin typeface="微軟正黑體" pitchFamily="34" charset="-120"/>
              </a:rPr>
              <a:t>9</a:t>
            </a:r>
            <a:r>
              <a:rPr lang="zh-TW" altLang="en-US" b="1">
                <a:solidFill>
                  <a:srgbClr val="C00000"/>
                </a:solidFill>
                <a:latin typeface="微軟正黑體" pitchFamily="34" charset="-120"/>
              </a:rPr>
              <a:t>部會</a:t>
            </a:r>
            <a:r>
              <a:rPr lang="en-US" altLang="zh-TW" b="1">
                <a:solidFill>
                  <a:srgbClr val="C00000"/>
                </a:solidFill>
                <a:latin typeface="微軟正黑體" pitchFamily="34" charset="-120"/>
              </a:rPr>
              <a:t>11</a:t>
            </a:r>
            <a:r>
              <a:rPr lang="zh-TW" altLang="en-US" b="1">
                <a:solidFill>
                  <a:srgbClr val="C00000"/>
                </a:solidFill>
                <a:latin typeface="微軟正黑體" pitchFamily="34" charset="-120"/>
              </a:rPr>
              <a:t>個子計畫</a:t>
            </a:r>
          </a:p>
        </p:txBody>
      </p:sp>
      <p:sp>
        <p:nvSpPr>
          <p:cNvPr id="12" name="Text Box 6"/>
          <p:cNvSpPr txBox="1">
            <a:spLocks noChangeArrowheads="1"/>
          </p:cNvSpPr>
          <p:nvPr/>
        </p:nvSpPr>
        <p:spPr bwMode="auto">
          <a:xfrm>
            <a:off x="2065338" y="4462230"/>
            <a:ext cx="24352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ea typeface="微軟正黑體" pitchFamily="34" charset="-12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ea typeface="微軟正黑體" pitchFamily="34" charset="-12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ea typeface="微軟正黑體" pitchFamily="34" charset="-12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9pPr>
          </a:lstStyle>
          <a:p>
            <a:pPr algn="ctr" eaLnBrk="1" hangingPunct="1">
              <a:spcBef>
                <a:spcPct val="0"/>
              </a:spcBef>
              <a:buClrTx/>
              <a:buSzTx/>
              <a:buFontTx/>
              <a:buNone/>
            </a:pPr>
            <a:r>
              <a:rPr lang="en-US" altLang="zh-TW" b="1">
                <a:solidFill>
                  <a:srgbClr val="FF6600"/>
                </a:solidFill>
                <a:latin typeface="微軟正黑體" pitchFamily="34" charset="-120"/>
              </a:rPr>
              <a:t>7</a:t>
            </a:r>
            <a:r>
              <a:rPr lang="zh-TW" altLang="en-US" b="1">
                <a:solidFill>
                  <a:srgbClr val="FF6600"/>
                </a:solidFill>
                <a:latin typeface="微軟正黑體" pitchFamily="34" charset="-120"/>
              </a:rPr>
              <a:t>部會</a:t>
            </a:r>
            <a:r>
              <a:rPr lang="en-US" altLang="zh-TW" b="1">
                <a:solidFill>
                  <a:srgbClr val="FF6600"/>
                </a:solidFill>
                <a:latin typeface="微軟正黑體" pitchFamily="34" charset="-120"/>
              </a:rPr>
              <a:t>8</a:t>
            </a:r>
            <a:r>
              <a:rPr lang="zh-TW" altLang="en-US" b="1">
                <a:solidFill>
                  <a:srgbClr val="FF6600"/>
                </a:solidFill>
                <a:latin typeface="微軟正黑體" pitchFamily="34" charset="-120"/>
              </a:rPr>
              <a:t>個子計畫</a:t>
            </a:r>
          </a:p>
        </p:txBody>
      </p:sp>
      <p:sp>
        <p:nvSpPr>
          <p:cNvPr id="13" name="Text Box 6"/>
          <p:cNvSpPr txBox="1">
            <a:spLocks noChangeArrowheads="1"/>
          </p:cNvSpPr>
          <p:nvPr/>
        </p:nvSpPr>
        <p:spPr bwMode="auto">
          <a:xfrm>
            <a:off x="4278313" y="3953437"/>
            <a:ext cx="25257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ea typeface="微軟正黑體" pitchFamily="34" charset="-12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ea typeface="微軟正黑體" pitchFamily="34" charset="-12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ea typeface="微軟正黑體" pitchFamily="34" charset="-12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9pPr>
          </a:lstStyle>
          <a:p>
            <a:pPr algn="ctr" eaLnBrk="1" hangingPunct="1">
              <a:spcBef>
                <a:spcPct val="0"/>
              </a:spcBef>
              <a:buClrTx/>
              <a:buSzTx/>
              <a:buFontTx/>
              <a:buNone/>
            </a:pPr>
            <a:r>
              <a:rPr lang="en-US" altLang="zh-TW" b="1">
                <a:solidFill>
                  <a:srgbClr val="FFC000"/>
                </a:solidFill>
                <a:latin typeface="微軟正黑體" pitchFamily="34" charset="-120"/>
              </a:rPr>
              <a:t>9</a:t>
            </a:r>
            <a:r>
              <a:rPr lang="zh-TW" altLang="en-US" b="1">
                <a:solidFill>
                  <a:srgbClr val="FFC000"/>
                </a:solidFill>
                <a:latin typeface="微軟正黑體" pitchFamily="34" charset="-120"/>
              </a:rPr>
              <a:t>部會</a:t>
            </a:r>
            <a:r>
              <a:rPr lang="en-US" altLang="zh-TW" b="1">
                <a:solidFill>
                  <a:srgbClr val="FFC000"/>
                </a:solidFill>
                <a:latin typeface="微軟正黑體" pitchFamily="34" charset="-120"/>
              </a:rPr>
              <a:t>11</a:t>
            </a:r>
            <a:r>
              <a:rPr lang="zh-TW" altLang="en-US" b="1">
                <a:solidFill>
                  <a:srgbClr val="FFC000"/>
                </a:solidFill>
                <a:latin typeface="微軟正黑體" pitchFamily="34" charset="-120"/>
              </a:rPr>
              <a:t>個子計畫</a:t>
            </a:r>
          </a:p>
        </p:txBody>
      </p:sp>
      <p:sp>
        <p:nvSpPr>
          <p:cNvPr id="14" name="圓角矩形 13"/>
          <p:cNvSpPr/>
          <p:nvPr/>
        </p:nvSpPr>
        <p:spPr>
          <a:xfrm>
            <a:off x="2232126" y="4836412"/>
            <a:ext cx="2016422" cy="425673"/>
          </a:xfrm>
          <a:prstGeom prst="roundRect">
            <a:avLst/>
          </a:prstGeom>
          <a:solidFill>
            <a:srgbClr val="FF9933"/>
          </a:solidFill>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dirty="0">
                <a:solidFill>
                  <a:srgbClr val="FFFFCC"/>
                </a:solidFill>
                <a:latin typeface="微軟正黑體" panose="020B0604030504040204" pitchFamily="34" charset="-120"/>
                <a:cs typeface="Calibri" pitchFamily="34" charset="0"/>
              </a:rPr>
              <a:t>第二期 </a:t>
            </a:r>
            <a:r>
              <a:rPr lang="en-US" altLang="zh-TW" sz="2000" dirty="0">
                <a:solidFill>
                  <a:srgbClr val="FFFFCC"/>
                </a:solidFill>
                <a:latin typeface="微軟正黑體" panose="020B0604030504040204" pitchFamily="34" charset="-120"/>
                <a:cs typeface="Calibri" pitchFamily="34" charset="0"/>
              </a:rPr>
              <a:t>(97-100)</a:t>
            </a:r>
            <a:endParaRPr lang="zh-TW" altLang="en-US" sz="2000" dirty="0">
              <a:solidFill>
                <a:srgbClr val="FFFFCC"/>
              </a:solidFill>
              <a:latin typeface="微軟正黑體" panose="020B0604030504040204" pitchFamily="34" charset="-120"/>
              <a:cs typeface="Calibri" pitchFamily="34" charset="0"/>
            </a:endParaRPr>
          </a:p>
        </p:txBody>
      </p:sp>
      <p:sp>
        <p:nvSpPr>
          <p:cNvPr id="15" name="圓角矩形 14"/>
          <p:cNvSpPr/>
          <p:nvPr/>
        </p:nvSpPr>
        <p:spPr>
          <a:xfrm>
            <a:off x="4376577" y="4321720"/>
            <a:ext cx="2204313" cy="425673"/>
          </a:xfrm>
          <a:prstGeom prst="roundRect">
            <a:avLst/>
          </a:prstGeom>
          <a:solidFill>
            <a:srgbClr val="FFFFCC"/>
          </a:solidFill>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dirty="0">
                <a:solidFill>
                  <a:srgbClr val="FF9933"/>
                </a:solidFill>
                <a:latin typeface="微軟正黑體" panose="020B0604030504040204" pitchFamily="34" charset="-120"/>
                <a:cs typeface="Calibri" pitchFamily="34" charset="0"/>
              </a:rPr>
              <a:t>第三期 </a:t>
            </a:r>
            <a:r>
              <a:rPr lang="en-US" altLang="zh-TW" sz="2000" dirty="0">
                <a:solidFill>
                  <a:srgbClr val="FF9933"/>
                </a:solidFill>
                <a:latin typeface="微軟正黑體" panose="020B0604030504040204" pitchFamily="34" charset="-120"/>
                <a:cs typeface="Calibri" pitchFamily="34" charset="0"/>
              </a:rPr>
              <a:t>(101-104)</a:t>
            </a:r>
            <a:endParaRPr lang="zh-TW" altLang="en-US" sz="2000" dirty="0">
              <a:solidFill>
                <a:srgbClr val="FF9933"/>
              </a:solidFill>
              <a:latin typeface="微軟正黑體" panose="020B0604030504040204" pitchFamily="34" charset="-120"/>
              <a:cs typeface="Calibri" pitchFamily="34" charset="0"/>
            </a:endParaRPr>
          </a:p>
        </p:txBody>
      </p:sp>
      <p:sp>
        <p:nvSpPr>
          <p:cNvPr id="16" name="圓角矩形 15"/>
          <p:cNvSpPr/>
          <p:nvPr/>
        </p:nvSpPr>
        <p:spPr>
          <a:xfrm>
            <a:off x="6660232" y="1554475"/>
            <a:ext cx="2313434" cy="2959689"/>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altLang="zh-TW" sz="2000" dirty="0">
              <a:solidFill>
                <a:srgbClr val="CC3300"/>
              </a:solidFill>
              <a:latin typeface="微軟正黑體" panose="020B0604030504040204" pitchFamily="34" charset="-120"/>
              <a:cs typeface="Calibri" pitchFamily="34" charset="0"/>
            </a:endParaRPr>
          </a:p>
          <a:p>
            <a:pPr algn="ctr" eaLnBrk="1" fontAlgn="auto" hangingPunct="1">
              <a:spcBef>
                <a:spcPts val="0"/>
              </a:spcBef>
              <a:spcAft>
                <a:spcPts val="0"/>
              </a:spcAft>
              <a:defRPr/>
            </a:pPr>
            <a:endParaRPr lang="en-US" altLang="zh-TW" sz="2000" dirty="0">
              <a:solidFill>
                <a:schemeClr val="accent6">
                  <a:lumMod val="75000"/>
                </a:schemeClr>
              </a:solidFill>
              <a:latin typeface="微軟正黑體" panose="020B0604030504040204" pitchFamily="34" charset="-120"/>
              <a:cs typeface="Calibri" pitchFamily="34" charset="0"/>
            </a:endParaRPr>
          </a:p>
          <a:p>
            <a:pPr algn="ctr" eaLnBrk="1" fontAlgn="auto" hangingPunct="1">
              <a:spcBef>
                <a:spcPts val="0"/>
              </a:spcBef>
              <a:spcAft>
                <a:spcPts val="0"/>
              </a:spcAft>
              <a:defRPr/>
            </a:pPr>
            <a:endParaRPr lang="en-US" altLang="zh-TW" sz="2000" dirty="0">
              <a:solidFill>
                <a:schemeClr val="accent6">
                  <a:lumMod val="75000"/>
                </a:schemeClr>
              </a:solidFill>
              <a:latin typeface="微軟正黑體" panose="020B0604030504040204" pitchFamily="34" charset="-120"/>
              <a:cs typeface="Calibri" pitchFamily="34" charset="0"/>
            </a:endParaRPr>
          </a:p>
          <a:p>
            <a:pPr algn="ctr" eaLnBrk="1" fontAlgn="auto" hangingPunct="1">
              <a:spcBef>
                <a:spcPts val="0"/>
              </a:spcBef>
              <a:spcAft>
                <a:spcPts val="0"/>
              </a:spcAft>
              <a:defRPr/>
            </a:pPr>
            <a:endParaRPr lang="en-US" altLang="zh-TW" sz="2000" dirty="0">
              <a:solidFill>
                <a:srgbClr val="FFFF00"/>
              </a:solidFill>
              <a:latin typeface="微軟正黑體" panose="020B0604030504040204" pitchFamily="34" charset="-120"/>
              <a:cs typeface="Calibri" pitchFamily="34" charset="0"/>
            </a:endParaRPr>
          </a:p>
          <a:p>
            <a:pPr algn="ctr" eaLnBrk="1" fontAlgn="auto" hangingPunct="1">
              <a:spcBef>
                <a:spcPts val="0"/>
              </a:spcBef>
              <a:spcAft>
                <a:spcPts val="0"/>
              </a:spcAft>
              <a:defRPr/>
            </a:pPr>
            <a:endParaRPr lang="en-US" altLang="zh-TW" sz="2000" dirty="0">
              <a:solidFill>
                <a:srgbClr val="FFFF00"/>
              </a:solidFill>
              <a:latin typeface="微軟正黑體" panose="020B0604030504040204" pitchFamily="34" charset="-120"/>
              <a:cs typeface="Calibri" pitchFamily="34" charset="0"/>
            </a:endParaRPr>
          </a:p>
          <a:p>
            <a:pPr algn="ctr" eaLnBrk="1" fontAlgn="auto" hangingPunct="1">
              <a:spcBef>
                <a:spcPts val="0"/>
              </a:spcBef>
              <a:spcAft>
                <a:spcPts val="0"/>
              </a:spcAft>
              <a:defRPr/>
            </a:pPr>
            <a:endParaRPr lang="en-US" altLang="zh-TW" sz="2000" dirty="0">
              <a:solidFill>
                <a:srgbClr val="FFFF00"/>
              </a:solidFill>
              <a:latin typeface="微軟正黑體" panose="020B0604030504040204" pitchFamily="34" charset="-120"/>
              <a:cs typeface="Calibri" pitchFamily="34" charset="0"/>
            </a:endParaRPr>
          </a:p>
          <a:p>
            <a:pPr algn="ctr" eaLnBrk="1" fontAlgn="auto" hangingPunct="1">
              <a:spcBef>
                <a:spcPts val="0"/>
              </a:spcBef>
              <a:spcAft>
                <a:spcPts val="0"/>
              </a:spcAft>
              <a:defRPr/>
            </a:pPr>
            <a:endParaRPr lang="en-US" altLang="zh-TW" sz="2000" dirty="0">
              <a:solidFill>
                <a:srgbClr val="FFFF00"/>
              </a:solidFill>
              <a:latin typeface="微軟正黑體" panose="020B0604030504040204" pitchFamily="34" charset="-120"/>
              <a:cs typeface="Calibri" pitchFamily="34" charset="0"/>
            </a:endParaRPr>
          </a:p>
          <a:p>
            <a:pPr algn="ctr" eaLnBrk="1" fontAlgn="auto" hangingPunct="1">
              <a:spcBef>
                <a:spcPts val="0"/>
              </a:spcBef>
              <a:spcAft>
                <a:spcPts val="0"/>
              </a:spcAft>
              <a:defRPr/>
            </a:pPr>
            <a:endParaRPr lang="en-US" altLang="zh-TW" sz="2000" dirty="0">
              <a:solidFill>
                <a:srgbClr val="FFFF00"/>
              </a:solidFill>
              <a:latin typeface="微軟正黑體" panose="020B0604030504040204" pitchFamily="34" charset="-120"/>
              <a:cs typeface="Calibri" pitchFamily="34" charset="0"/>
            </a:endParaRPr>
          </a:p>
          <a:p>
            <a:pPr algn="ctr" eaLnBrk="1" fontAlgn="auto" hangingPunct="1">
              <a:spcBef>
                <a:spcPts val="0"/>
              </a:spcBef>
              <a:spcAft>
                <a:spcPts val="0"/>
              </a:spcAft>
              <a:defRPr/>
            </a:pPr>
            <a:endParaRPr lang="en-US" altLang="zh-TW" sz="2000" dirty="0">
              <a:solidFill>
                <a:srgbClr val="FFFF00"/>
              </a:solidFill>
              <a:latin typeface="微軟正黑體" panose="020B0604030504040204" pitchFamily="34" charset="-120"/>
              <a:cs typeface="Calibri" pitchFamily="34" charset="0"/>
            </a:endParaRPr>
          </a:p>
          <a:p>
            <a:pPr algn="ctr" eaLnBrk="1" fontAlgn="auto" hangingPunct="1">
              <a:spcBef>
                <a:spcPts val="0"/>
              </a:spcBef>
              <a:spcAft>
                <a:spcPts val="0"/>
              </a:spcAft>
              <a:defRPr/>
            </a:pPr>
            <a:endParaRPr lang="en-US" altLang="zh-TW" sz="2000" dirty="0">
              <a:solidFill>
                <a:srgbClr val="FFFF00"/>
              </a:solidFill>
              <a:latin typeface="微軟正黑體" panose="020B0604030504040204" pitchFamily="34" charset="-120"/>
              <a:cs typeface="Calibri" pitchFamily="34" charset="0"/>
            </a:endParaRPr>
          </a:p>
          <a:p>
            <a:pPr algn="ctr" eaLnBrk="1" fontAlgn="auto" hangingPunct="1">
              <a:spcBef>
                <a:spcPts val="0"/>
              </a:spcBef>
              <a:spcAft>
                <a:spcPts val="0"/>
              </a:spcAft>
              <a:defRPr/>
            </a:pPr>
            <a:r>
              <a:rPr lang="zh-TW" altLang="en-US" sz="2000" dirty="0">
                <a:solidFill>
                  <a:schemeClr val="accent6">
                    <a:lumMod val="50000"/>
                  </a:schemeClr>
                </a:solidFill>
                <a:latin typeface="微軟正黑體" panose="020B0604030504040204" pitchFamily="34" charset="-120"/>
                <a:cs typeface="Calibri" pitchFamily="34" charset="0"/>
              </a:rPr>
              <a:t>第四期</a:t>
            </a:r>
            <a:r>
              <a:rPr lang="en-US" altLang="zh-TW" sz="2000" dirty="0">
                <a:solidFill>
                  <a:schemeClr val="accent6">
                    <a:lumMod val="50000"/>
                  </a:schemeClr>
                </a:solidFill>
                <a:latin typeface="微軟正黑體" panose="020B0604030504040204" pitchFamily="34" charset="-120"/>
                <a:cs typeface="Calibri" pitchFamily="34" charset="0"/>
              </a:rPr>
              <a:t>(105-108)</a:t>
            </a:r>
          </a:p>
          <a:p>
            <a:pPr algn="ctr" eaLnBrk="1" fontAlgn="auto" hangingPunct="1">
              <a:spcBef>
                <a:spcPts val="0"/>
              </a:spcBef>
              <a:spcAft>
                <a:spcPts val="0"/>
              </a:spcAft>
              <a:defRPr/>
            </a:pPr>
            <a:endParaRPr lang="en-US" altLang="zh-TW" sz="2000" dirty="0">
              <a:solidFill>
                <a:srgbClr val="FFFF00"/>
              </a:solidFill>
              <a:latin typeface="微軟正黑體" panose="020B0604030504040204" pitchFamily="34" charset="-120"/>
              <a:cs typeface="Calibri" pitchFamily="34" charset="0"/>
            </a:endParaRPr>
          </a:p>
          <a:p>
            <a:pPr algn="ctr" eaLnBrk="1" fontAlgn="auto" hangingPunct="1">
              <a:spcBef>
                <a:spcPts val="0"/>
              </a:spcBef>
              <a:spcAft>
                <a:spcPts val="0"/>
              </a:spcAft>
              <a:defRPr/>
            </a:pPr>
            <a:endParaRPr lang="zh-TW" altLang="en-US" sz="2000" dirty="0">
              <a:solidFill>
                <a:srgbClr val="FFFF00"/>
              </a:solidFill>
              <a:latin typeface="微軟正黑體" panose="020B0604030504040204" pitchFamily="34" charset="-120"/>
              <a:cs typeface="Calibri" pitchFamily="34" charset="0"/>
            </a:endParaRPr>
          </a:p>
        </p:txBody>
      </p:sp>
      <p:sp>
        <p:nvSpPr>
          <p:cNvPr id="17" name="Text Box 6"/>
          <p:cNvSpPr txBox="1">
            <a:spLocks noChangeArrowheads="1"/>
          </p:cNvSpPr>
          <p:nvPr/>
        </p:nvSpPr>
        <p:spPr bwMode="auto">
          <a:xfrm>
            <a:off x="6575425" y="3583549"/>
            <a:ext cx="25257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algn="ctr" eaLnBrk="1" hangingPunct="1">
              <a:spcBef>
                <a:spcPct val="0"/>
              </a:spcBef>
              <a:buClrTx/>
              <a:buSzTx/>
              <a:buFontTx/>
              <a:buNone/>
              <a:defRPr/>
            </a:pPr>
            <a:r>
              <a:rPr lang="en-US" altLang="zh-TW" b="1" dirty="0" smtClean="0">
                <a:solidFill>
                  <a:schemeClr val="accent5">
                    <a:lumMod val="75000"/>
                  </a:schemeClr>
                </a:solidFill>
                <a:latin typeface="微軟正黑體" panose="020B0604030504040204" pitchFamily="34" charset="-120"/>
              </a:rPr>
              <a:t>8</a:t>
            </a:r>
            <a:r>
              <a:rPr lang="zh-TW" altLang="en-US" b="1" dirty="0" smtClean="0">
                <a:solidFill>
                  <a:schemeClr val="accent5">
                    <a:lumMod val="75000"/>
                  </a:schemeClr>
                </a:solidFill>
                <a:latin typeface="微軟正黑體" panose="020B0604030504040204" pitchFamily="34" charset="-120"/>
              </a:rPr>
              <a:t>部會</a:t>
            </a:r>
            <a:r>
              <a:rPr lang="en-US" altLang="zh-TW" b="1" dirty="0" smtClean="0">
                <a:solidFill>
                  <a:schemeClr val="accent5">
                    <a:lumMod val="75000"/>
                  </a:schemeClr>
                </a:solidFill>
                <a:latin typeface="微軟正黑體" panose="020B0604030504040204" pitchFamily="34" charset="-120"/>
              </a:rPr>
              <a:t>8</a:t>
            </a:r>
            <a:r>
              <a:rPr lang="zh-TW" altLang="en-US" b="1" dirty="0" smtClean="0">
                <a:solidFill>
                  <a:schemeClr val="accent5">
                    <a:lumMod val="75000"/>
                  </a:schemeClr>
                </a:solidFill>
                <a:latin typeface="微軟正黑體" panose="020B0604030504040204" pitchFamily="34" charset="-120"/>
              </a:rPr>
              <a:t>個子計畫</a:t>
            </a:r>
          </a:p>
        </p:txBody>
      </p:sp>
      <p:sp>
        <p:nvSpPr>
          <p:cNvPr id="18" name="Text Box 16"/>
          <p:cNvSpPr txBox="1">
            <a:spLocks noChangeArrowheads="1"/>
          </p:cNvSpPr>
          <p:nvPr/>
        </p:nvSpPr>
        <p:spPr bwMode="auto">
          <a:xfrm>
            <a:off x="6629400" y="1794437"/>
            <a:ext cx="2344738"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ea typeface="微軟正黑體" pitchFamily="34" charset="-12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ea typeface="微軟正黑體" pitchFamily="34" charset="-12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ea typeface="微軟正黑體" pitchFamily="34" charset="-12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ea typeface="微軟正黑體" pitchFamily="34" charset="-120"/>
              </a:defRPr>
            </a:lvl9pPr>
          </a:lstStyle>
          <a:p>
            <a:pPr algn="ctr" eaLnBrk="1" hangingPunct="1">
              <a:spcBef>
                <a:spcPct val="0"/>
              </a:spcBef>
              <a:buClrTx/>
              <a:buSzTx/>
              <a:buFontTx/>
              <a:buNone/>
            </a:pPr>
            <a:r>
              <a:rPr lang="zh-TW" altLang="en-US" sz="2200" b="1" dirty="0">
                <a:solidFill>
                  <a:schemeClr val="tx1"/>
                </a:solidFill>
                <a:latin typeface="微軟正黑體" pitchFamily="34" charset="-120"/>
              </a:rPr>
              <a:t>普及數位應用</a:t>
            </a:r>
          </a:p>
        </p:txBody>
      </p:sp>
      <p:sp>
        <p:nvSpPr>
          <p:cNvPr id="20" name="Text Box 6"/>
          <p:cNvSpPr txBox="1">
            <a:spLocks noChangeArrowheads="1"/>
          </p:cNvSpPr>
          <p:nvPr/>
        </p:nvSpPr>
        <p:spPr bwMode="auto">
          <a:xfrm>
            <a:off x="6875463" y="2216712"/>
            <a:ext cx="1963737"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buClrTx/>
              <a:buSzTx/>
              <a:buFont typeface="Arial" panose="020B0604020202020204" pitchFamily="34" charset="0"/>
              <a:buChar char="•"/>
              <a:defRPr/>
            </a:pPr>
            <a:r>
              <a:rPr lang="zh-TW" altLang="en-US" sz="1600" dirty="0" smtClean="0">
                <a:solidFill>
                  <a:schemeClr val="accent6">
                    <a:lumMod val="50000"/>
                  </a:schemeClr>
                </a:solidFill>
                <a:latin typeface="微軟正黑體" panose="020B0604030504040204" pitchFamily="34" charset="-120"/>
              </a:rPr>
              <a:t>提升資</a:t>
            </a:r>
            <a:r>
              <a:rPr lang="zh-TW" altLang="en-US" sz="1600" dirty="0">
                <a:solidFill>
                  <a:schemeClr val="accent6">
                    <a:lumMod val="50000"/>
                  </a:schemeClr>
                </a:solidFill>
                <a:latin typeface="微軟正黑體" panose="020B0604030504040204" pitchFamily="34" charset="-120"/>
              </a:rPr>
              <a:t>訊</a:t>
            </a:r>
            <a:r>
              <a:rPr lang="zh-TW" altLang="en-US" sz="1600" dirty="0" smtClean="0">
                <a:solidFill>
                  <a:schemeClr val="accent6">
                    <a:lumMod val="50000"/>
                  </a:schemeClr>
                </a:solidFill>
                <a:latin typeface="微軟正黑體" panose="020B0604030504040204" pitchFamily="34" charset="-120"/>
              </a:rPr>
              <a:t>應用能力</a:t>
            </a:r>
            <a:endParaRPr lang="en-US" altLang="zh-TW" sz="1600" dirty="0" smtClean="0">
              <a:solidFill>
                <a:schemeClr val="accent6">
                  <a:lumMod val="50000"/>
                </a:schemeClr>
              </a:solidFill>
              <a:latin typeface="微軟正黑體" panose="020B0604030504040204" pitchFamily="34" charset="-120"/>
            </a:endParaRPr>
          </a:p>
          <a:p>
            <a:pPr eaLnBrk="1" hangingPunct="1">
              <a:spcBef>
                <a:spcPct val="0"/>
              </a:spcBef>
              <a:buClrTx/>
              <a:buSzTx/>
              <a:buFont typeface="Arial" panose="020B0604020202020204" pitchFamily="34" charset="0"/>
              <a:buChar char="•"/>
              <a:defRPr/>
            </a:pPr>
            <a:r>
              <a:rPr lang="zh-TW" altLang="en-US" sz="1600" dirty="0" smtClean="0">
                <a:solidFill>
                  <a:schemeClr val="accent6">
                    <a:lumMod val="50000"/>
                  </a:schemeClr>
                </a:solidFill>
                <a:latin typeface="微軟正黑體" panose="020B0604030504040204" pitchFamily="34" charset="-120"/>
              </a:rPr>
              <a:t>體驗豐富數位生活 </a:t>
            </a:r>
            <a:endParaRPr lang="en-US" altLang="zh-TW" sz="1600" dirty="0" smtClean="0">
              <a:solidFill>
                <a:schemeClr val="accent6">
                  <a:lumMod val="50000"/>
                </a:schemeClr>
              </a:solidFill>
              <a:latin typeface="微軟正黑體" panose="020B0604030504040204" pitchFamily="34" charset="-120"/>
            </a:endParaRPr>
          </a:p>
          <a:p>
            <a:pPr eaLnBrk="1" hangingPunct="1">
              <a:spcBef>
                <a:spcPct val="0"/>
              </a:spcBef>
              <a:buClrTx/>
              <a:buSzTx/>
              <a:buFont typeface="Arial" panose="020B0604020202020204" pitchFamily="34" charset="0"/>
              <a:buChar char="•"/>
              <a:defRPr/>
            </a:pPr>
            <a:r>
              <a:rPr lang="zh-TW" altLang="en-US" sz="1600" dirty="0" smtClean="0">
                <a:solidFill>
                  <a:schemeClr val="accent6">
                    <a:lumMod val="50000"/>
                  </a:schemeClr>
                </a:solidFill>
                <a:latin typeface="微軟正黑體" panose="020B0604030504040204" pitchFamily="34" charset="-120"/>
              </a:rPr>
              <a:t>推</a:t>
            </a:r>
            <a:r>
              <a:rPr lang="zh-TW" altLang="en-US" sz="1600" dirty="0">
                <a:solidFill>
                  <a:schemeClr val="accent6">
                    <a:lumMod val="50000"/>
                  </a:schemeClr>
                </a:solidFill>
                <a:latin typeface="微軟正黑體" panose="020B0604030504040204" pitchFamily="34" charset="-120"/>
              </a:rPr>
              <a:t>廣</a:t>
            </a:r>
            <a:r>
              <a:rPr lang="zh-TW" altLang="en-US" sz="1600" dirty="0" smtClean="0">
                <a:solidFill>
                  <a:schemeClr val="accent6">
                    <a:lumMod val="50000"/>
                  </a:schemeClr>
                </a:solidFill>
                <a:latin typeface="微軟正黑體" panose="020B0604030504040204" pitchFamily="34" charset="-120"/>
              </a:rPr>
              <a:t>行動載具服務           </a:t>
            </a:r>
            <a:endParaRPr lang="en-US" altLang="zh-TW" sz="1600" dirty="0" smtClean="0">
              <a:solidFill>
                <a:schemeClr val="accent6">
                  <a:lumMod val="50000"/>
                </a:schemeClr>
              </a:solidFill>
              <a:latin typeface="微軟正黑體" panose="020B0604030504040204" pitchFamily="34" charset="-120"/>
            </a:endParaRPr>
          </a:p>
          <a:p>
            <a:pPr eaLnBrk="1" hangingPunct="1">
              <a:spcBef>
                <a:spcPct val="0"/>
              </a:spcBef>
              <a:buClrTx/>
              <a:buSzTx/>
              <a:buFont typeface="Arial" panose="020B0604020202020204" pitchFamily="34" charset="0"/>
              <a:buChar char="•"/>
              <a:defRPr/>
            </a:pPr>
            <a:r>
              <a:rPr lang="zh-TW" altLang="en-US" sz="1600" dirty="0" smtClean="0">
                <a:solidFill>
                  <a:schemeClr val="accent6">
                    <a:lumMod val="50000"/>
                  </a:schemeClr>
                </a:solidFill>
                <a:latin typeface="微軟正黑體" panose="020B0604030504040204" pitchFamily="34" charset="-120"/>
              </a:rPr>
              <a:t>串</a:t>
            </a:r>
            <a:r>
              <a:rPr lang="zh-TW" altLang="en-US" sz="1600" dirty="0">
                <a:solidFill>
                  <a:schemeClr val="accent6">
                    <a:lumMod val="50000"/>
                  </a:schemeClr>
                </a:solidFill>
                <a:latin typeface="微軟正黑體" panose="020B0604030504040204" pitchFamily="34" charset="-120"/>
              </a:rPr>
              <a:t>聯</a:t>
            </a:r>
            <a:r>
              <a:rPr lang="zh-TW" altLang="en-US" sz="1600" dirty="0" smtClean="0">
                <a:solidFill>
                  <a:schemeClr val="accent6">
                    <a:lumMod val="50000"/>
                  </a:schemeClr>
                </a:solidFill>
                <a:latin typeface="微軟正黑體" panose="020B0604030504040204" pitchFamily="34" charset="-120"/>
              </a:rPr>
              <a:t>網路行銷資源</a:t>
            </a:r>
            <a:endParaRPr lang="en-US" altLang="zh-TW" sz="1600" dirty="0" smtClean="0">
              <a:solidFill>
                <a:schemeClr val="accent6">
                  <a:lumMod val="50000"/>
                </a:schemeClr>
              </a:solidFill>
              <a:latin typeface="微軟正黑體" panose="020B0604030504040204" pitchFamily="34" charset="-120"/>
            </a:endParaRPr>
          </a:p>
          <a:p>
            <a:pPr eaLnBrk="1" hangingPunct="1">
              <a:spcBef>
                <a:spcPct val="0"/>
              </a:spcBef>
              <a:buClrTx/>
              <a:buSzTx/>
              <a:buFont typeface="Arial" panose="020B0604020202020204" pitchFamily="34" charset="0"/>
              <a:buChar char="•"/>
              <a:defRPr/>
            </a:pPr>
            <a:r>
              <a:rPr lang="zh-TW" altLang="en-US" sz="1600" dirty="0" smtClean="0">
                <a:solidFill>
                  <a:schemeClr val="accent6">
                    <a:lumMod val="50000"/>
                  </a:schemeClr>
                </a:solidFill>
                <a:latin typeface="微軟正黑體" panose="020B0604030504040204" pitchFamily="34" charset="-120"/>
              </a:rPr>
              <a:t>加值地方特產發展</a:t>
            </a:r>
            <a:endParaRPr lang="en-US" altLang="zh-TW" sz="1600" dirty="0" smtClean="0">
              <a:solidFill>
                <a:schemeClr val="accent6">
                  <a:lumMod val="50000"/>
                </a:schemeClr>
              </a:solidFill>
              <a:latin typeface="微軟正黑體" panose="020B0604030504040204" pitchFamily="34" charset="-120"/>
            </a:endParaRPr>
          </a:p>
        </p:txBody>
      </p:sp>
    </p:spTree>
    <p:extLst>
      <p:ext uri="{BB962C8B-B14F-4D97-AF65-F5344CB8AC3E}">
        <p14:creationId xmlns="" xmlns:p14="http://schemas.microsoft.com/office/powerpoint/2010/main" val="1572690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教育部偏鄉數位關懷推動計畫</a:t>
            </a:r>
            <a:endParaRPr lang="zh-TW" altLang="en-US" dirty="0"/>
          </a:p>
        </p:txBody>
      </p:sp>
      <p:sp>
        <p:nvSpPr>
          <p:cNvPr id="3" name="投影片編號版面配置區 2"/>
          <p:cNvSpPr>
            <a:spLocks noGrp="1"/>
          </p:cNvSpPr>
          <p:nvPr>
            <p:ph type="sldNum" sz="quarter" idx="12"/>
          </p:nvPr>
        </p:nvSpPr>
        <p:spPr/>
        <p:txBody>
          <a:bodyPr/>
          <a:lstStyle/>
          <a:p>
            <a:fld id="{BDBA9583-B702-457E-AF31-C129BF73600A}" type="slidenum">
              <a:rPr lang="zh-TW" altLang="en-US" smtClean="0"/>
              <a:pPr/>
              <a:t>7</a:t>
            </a:fld>
            <a:endParaRPr lang="zh-TW" altLang="en-US"/>
          </a:p>
        </p:txBody>
      </p:sp>
      <p:graphicFrame>
        <p:nvGraphicFramePr>
          <p:cNvPr id="4" name="資料庫圖表 3"/>
          <p:cNvGraphicFramePr/>
          <p:nvPr>
            <p:extLst>
              <p:ext uri="{D42A27DB-BD31-4B8C-83A1-F6EECF244321}">
                <p14:modId xmlns="" xmlns:p14="http://schemas.microsoft.com/office/powerpoint/2010/main" val="1212228572"/>
              </p:ext>
            </p:extLst>
          </p:nvPr>
        </p:nvGraphicFramePr>
        <p:xfrm>
          <a:off x="547751" y="1772816"/>
          <a:ext cx="8137599"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991061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資訊志工</a:t>
            </a:r>
            <a:endParaRPr lang="zh-TW" altLang="en-US" dirty="0"/>
          </a:p>
        </p:txBody>
      </p:sp>
      <p:sp>
        <p:nvSpPr>
          <p:cNvPr id="3" name="投影片編號版面配置區 2"/>
          <p:cNvSpPr>
            <a:spLocks noGrp="1"/>
          </p:cNvSpPr>
          <p:nvPr>
            <p:ph type="sldNum" sz="quarter" idx="12"/>
          </p:nvPr>
        </p:nvSpPr>
        <p:spPr/>
        <p:txBody>
          <a:bodyPr/>
          <a:lstStyle/>
          <a:p>
            <a:fld id="{BDBA9583-B702-457E-AF31-C129BF73600A}" type="slidenum">
              <a:rPr lang="zh-TW" altLang="en-US" smtClean="0"/>
              <a:pPr/>
              <a:t>8</a:t>
            </a:fld>
            <a:endParaRPr lang="zh-TW" altLang="en-US"/>
          </a:p>
        </p:txBody>
      </p:sp>
      <p:sp>
        <p:nvSpPr>
          <p:cNvPr id="4" name="圓角矩形 3"/>
          <p:cNvSpPr/>
          <p:nvPr/>
        </p:nvSpPr>
        <p:spPr>
          <a:xfrm>
            <a:off x="801173" y="1476318"/>
            <a:ext cx="7253288" cy="4795837"/>
          </a:xfrm>
          <a:prstGeom prst="roundRect">
            <a:avLst>
              <a:gd name="adj" fmla="val 7332"/>
            </a:avLst>
          </a:prstGeom>
          <a:blipFill>
            <a:blip r:embed="rId3" cstate="print"/>
            <a:tile tx="0" ty="0" sx="100000" sy="100000" flip="none" algn="tl"/>
          </a:blipFill>
        </p:spPr>
        <p:style>
          <a:lnRef idx="3">
            <a:schemeClr val="lt1"/>
          </a:lnRef>
          <a:fillRef idx="1">
            <a:schemeClr val="accent1"/>
          </a:fillRef>
          <a:effectRef idx="1">
            <a:schemeClr val="accent1"/>
          </a:effectRef>
          <a:fontRef idx="minor">
            <a:schemeClr val="lt1"/>
          </a:fontRef>
        </p:style>
        <p:txBody>
          <a:bodyPr anchor="ctr"/>
          <a:lstStyle/>
          <a:p>
            <a:pPr eaLnBrk="1" hangingPunct="1">
              <a:defRPr/>
            </a:pPr>
            <a:r>
              <a:rPr lang="zh-TW" altLang="en-US" sz="2200" b="1" dirty="0">
                <a:solidFill>
                  <a:schemeClr val="accent2">
                    <a:lumMod val="75000"/>
                  </a:schemeClr>
                </a:solidFill>
              </a:rPr>
              <a:t> </a:t>
            </a:r>
            <a:endParaRPr lang="en-US" altLang="zh-TW" sz="2200" b="1" dirty="0">
              <a:solidFill>
                <a:schemeClr val="accent2">
                  <a:lumMod val="75000"/>
                </a:schemeClr>
              </a:solidFill>
            </a:endParaRPr>
          </a:p>
          <a:p>
            <a:pPr eaLnBrk="1" hangingPunct="1">
              <a:defRPr/>
            </a:pPr>
            <a:r>
              <a:rPr lang="en-US" altLang="zh-TW" sz="2200" b="1" dirty="0">
                <a:solidFill>
                  <a:schemeClr val="accent2">
                    <a:lumMod val="75000"/>
                  </a:schemeClr>
                </a:solidFill>
                <a:latin typeface="微軟正黑體" panose="020B0604030504040204" pitchFamily="34" charset="-120"/>
              </a:rPr>
              <a:t> </a:t>
            </a:r>
            <a:r>
              <a:rPr lang="zh-TW" altLang="en-US" sz="2200" b="1" dirty="0">
                <a:solidFill>
                  <a:srgbClr val="FF9933"/>
                </a:solidFill>
                <a:latin typeface="微軟正黑體" panose="020B0604030504040204" pitchFamily="34" charset="-120"/>
              </a:rPr>
              <a:t>資訊志工推動架構：</a:t>
            </a:r>
            <a:endParaRPr lang="en-US" altLang="zh-TW" sz="2200" b="1" dirty="0">
              <a:solidFill>
                <a:srgbClr val="FF9933"/>
              </a:solidFill>
              <a:latin typeface="微軟正黑體" panose="020B0604030504040204" pitchFamily="34" charset="-120"/>
            </a:endParaRPr>
          </a:p>
          <a:p>
            <a:pPr eaLnBrk="1" hangingPunct="1">
              <a:defRPr/>
            </a:pPr>
            <a:endParaRPr lang="en-US" altLang="zh-TW" sz="2200" b="1" dirty="0">
              <a:solidFill>
                <a:schemeClr val="accent2">
                  <a:lumMod val="75000"/>
                </a:schemeClr>
              </a:solidFill>
              <a:latin typeface="微軟正黑體" panose="020B0604030504040204" pitchFamily="34" charset="-120"/>
            </a:endParaRPr>
          </a:p>
          <a:p>
            <a:pPr eaLnBrk="1" hangingPunct="1">
              <a:defRPr/>
            </a:pPr>
            <a:endParaRPr lang="en-US" altLang="zh-TW" sz="2200" b="1" dirty="0">
              <a:solidFill>
                <a:schemeClr val="accent2">
                  <a:lumMod val="75000"/>
                </a:schemeClr>
              </a:solidFill>
              <a:latin typeface="微軟正黑體" panose="020B0604030504040204" pitchFamily="34" charset="-120"/>
            </a:endParaRPr>
          </a:p>
          <a:p>
            <a:pPr eaLnBrk="1" hangingPunct="1">
              <a:defRPr/>
            </a:pPr>
            <a:endParaRPr lang="en-US" altLang="zh-TW" sz="2200" b="1" dirty="0">
              <a:solidFill>
                <a:schemeClr val="accent2">
                  <a:lumMod val="75000"/>
                </a:schemeClr>
              </a:solidFill>
              <a:latin typeface="微軟正黑體" panose="020B0604030504040204" pitchFamily="34" charset="-120"/>
            </a:endParaRPr>
          </a:p>
          <a:p>
            <a:pPr eaLnBrk="1" hangingPunct="1">
              <a:defRPr/>
            </a:pPr>
            <a:endParaRPr lang="en-US" altLang="zh-TW" sz="2400" b="1" dirty="0">
              <a:solidFill>
                <a:schemeClr val="accent6">
                  <a:lumMod val="75000"/>
                </a:schemeClr>
              </a:solidFill>
            </a:endParaRPr>
          </a:p>
          <a:p>
            <a:pPr eaLnBrk="1" hangingPunct="1">
              <a:defRPr/>
            </a:pPr>
            <a:endParaRPr lang="en-US" altLang="zh-TW" sz="2400" b="1" dirty="0">
              <a:solidFill>
                <a:schemeClr val="accent6">
                  <a:lumMod val="75000"/>
                </a:schemeClr>
              </a:solidFill>
            </a:endParaRPr>
          </a:p>
          <a:p>
            <a:pPr eaLnBrk="1" hangingPunct="1">
              <a:defRPr/>
            </a:pPr>
            <a:endParaRPr lang="en-US" altLang="zh-TW" sz="2400" b="1" dirty="0">
              <a:solidFill>
                <a:schemeClr val="accent6">
                  <a:lumMod val="50000"/>
                </a:schemeClr>
              </a:solidFill>
            </a:endParaRPr>
          </a:p>
          <a:p>
            <a:pPr eaLnBrk="1" hangingPunct="1">
              <a:defRPr/>
            </a:pPr>
            <a:endParaRPr lang="en-US" altLang="zh-TW" sz="2400" b="1" dirty="0">
              <a:solidFill>
                <a:schemeClr val="accent6">
                  <a:lumMod val="75000"/>
                </a:schemeClr>
              </a:solidFill>
            </a:endParaRPr>
          </a:p>
          <a:p>
            <a:pPr eaLnBrk="1" hangingPunct="1">
              <a:defRPr/>
            </a:pPr>
            <a:endParaRPr lang="en-US" altLang="zh-TW" sz="2400" b="1" dirty="0">
              <a:solidFill>
                <a:schemeClr val="accent6">
                  <a:lumMod val="75000"/>
                </a:schemeClr>
              </a:solidFill>
            </a:endParaRPr>
          </a:p>
          <a:p>
            <a:pPr eaLnBrk="1" hangingPunct="1">
              <a:defRPr/>
            </a:pPr>
            <a:endParaRPr lang="en-US" altLang="zh-TW" sz="2400" b="1" dirty="0">
              <a:solidFill>
                <a:schemeClr val="accent6">
                  <a:lumMod val="75000"/>
                </a:schemeClr>
              </a:solidFill>
            </a:endParaRPr>
          </a:p>
          <a:p>
            <a:pPr eaLnBrk="1" hangingPunct="1">
              <a:defRPr/>
            </a:pPr>
            <a:endParaRPr lang="en-US" altLang="zh-TW" sz="2400" b="1" dirty="0">
              <a:solidFill>
                <a:schemeClr val="accent6">
                  <a:lumMod val="75000"/>
                </a:schemeClr>
              </a:solidFill>
            </a:endParaRPr>
          </a:p>
          <a:p>
            <a:pPr eaLnBrk="1" hangingPunct="1">
              <a:defRPr/>
            </a:pPr>
            <a:endParaRPr lang="en-US" altLang="zh-TW" sz="2400" b="1" dirty="0">
              <a:solidFill>
                <a:schemeClr val="accent6">
                  <a:lumMod val="75000"/>
                </a:schemeClr>
              </a:solidFill>
            </a:endParaRPr>
          </a:p>
          <a:p>
            <a:pPr eaLnBrk="1" hangingPunct="1">
              <a:defRPr/>
            </a:pPr>
            <a:endParaRPr lang="zh-TW" altLang="en-US" sz="2400" b="1" dirty="0">
              <a:solidFill>
                <a:schemeClr val="accent6">
                  <a:lumMod val="75000"/>
                </a:schemeClr>
              </a:solidFill>
            </a:endParaRPr>
          </a:p>
        </p:txBody>
      </p:sp>
      <p:grpSp>
        <p:nvGrpSpPr>
          <p:cNvPr id="5" name="群組 6"/>
          <p:cNvGrpSpPr>
            <a:grpSpLocks/>
          </p:cNvGrpSpPr>
          <p:nvPr/>
        </p:nvGrpSpPr>
        <p:grpSpPr bwMode="auto">
          <a:xfrm>
            <a:off x="1880673" y="1501718"/>
            <a:ext cx="6119813" cy="4770437"/>
            <a:chOff x="1115616" y="1268759"/>
            <a:chExt cx="6562773" cy="5116457"/>
          </a:xfrm>
        </p:grpSpPr>
        <p:pic>
          <p:nvPicPr>
            <p:cNvPr id="6" name="Picture 2" descr="D:\我的文件\01工作列表\04DOC\04--資料整理\logo\logo\志工\志工架構圖-無文字.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12006" y="1268759"/>
              <a:ext cx="6212323" cy="4959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矩形 8"/>
            <p:cNvSpPr>
              <a:spLocks noChangeArrowheads="1"/>
            </p:cNvSpPr>
            <p:nvPr/>
          </p:nvSpPr>
          <p:spPr bwMode="auto">
            <a:xfrm>
              <a:off x="2424224" y="5183494"/>
              <a:ext cx="491593" cy="198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6000" tIns="0" rIns="36000" bIns="0">
              <a:spAutoFit/>
            </a:bodyPr>
            <a:lstStyle>
              <a:lvl1pPr>
                <a:defRPr kumimoji="1">
                  <a:solidFill>
                    <a:schemeClr val="tx1"/>
                  </a:solidFill>
                  <a:latin typeface="Arial" charset="0"/>
                  <a:ea typeface="新細明體" charset="-120"/>
                </a:defRPr>
              </a:lvl1pPr>
              <a:lvl2pPr indent="-285750">
                <a:defRPr kumimoji="1">
                  <a:solidFill>
                    <a:schemeClr val="tx1"/>
                  </a:solidFill>
                  <a:latin typeface="Arial" charset="0"/>
                  <a:ea typeface="新細明體" charset="-120"/>
                </a:defRPr>
              </a:lvl2pPr>
              <a:lvl3pPr indent="-228600">
                <a:defRPr kumimoji="1">
                  <a:solidFill>
                    <a:schemeClr val="tx1"/>
                  </a:solidFill>
                  <a:latin typeface="Arial" charset="0"/>
                  <a:ea typeface="新細明體" charset="-120"/>
                </a:defRPr>
              </a:lvl3pPr>
              <a:lvl4pPr indent="-228600">
                <a:defRPr kumimoji="1">
                  <a:solidFill>
                    <a:schemeClr val="tx1"/>
                  </a:solidFill>
                  <a:latin typeface="Arial" charset="0"/>
                  <a:ea typeface="新細明體" charset="-120"/>
                </a:defRPr>
              </a:lvl4pPr>
              <a:lvl5pPr indent="-228600">
                <a:defRPr kumimoji="1">
                  <a:solidFill>
                    <a:schemeClr val="tx1"/>
                  </a:solidFill>
                  <a:latin typeface="Arial" charset="0"/>
                  <a:ea typeface="新細明體" charset="-120"/>
                </a:defRPr>
              </a:lvl5pPr>
              <a:lvl6pPr indent="-228600" eaLnBrk="0" fontAlgn="base" hangingPunct="0">
                <a:spcBef>
                  <a:spcPct val="0"/>
                </a:spcBef>
                <a:spcAft>
                  <a:spcPct val="0"/>
                </a:spcAft>
                <a:defRPr kumimoji="1">
                  <a:solidFill>
                    <a:schemeClr val="tx1"/>
                  </a:solidFill>
                  <a:latin typeface="Arial" charset="0"/>
                  <a:ea typeface="新細明體" charset="-120"/>
                </a:defRPr>
              </a:lvl6pPr>
              <a:lvl7pPr indent="-228600" eaLnBrk="0" fontAlgn="base" hangingPunct="0">
                <a:spcBef>
                  <a:spcPct val="0"/>
                </a:spcBef>
                <a:spcAft>
                  <a:spcPct val="0"/>
                </a:spcAft>
                <a:defRPr kumimoji="1">
                  <a:solidFill>
                    <a:schemeClr val="tx1"/>
                  </a:solidFill>
                  <a:latin typeface="Arial" charset="0"/>
                  <a:ea typeface="新細明體" charset="-120"/>
                </a:defRPr>
              </a:lvl7pPr>
              <a:lvl8pPr indent="-228600" eaLnBrk="0" fontAlgn="base" hangingPunct="0">
                <a:spcBef>
                  <a:spcPct val="0"/>
                </a:spcBef>
                <a:spcAft>
                  <a:spcPct val="0"/>
                </a:spcAft>
                <a:defRPr kumimoji="1">
                  <a:solidFill>
                    <a:schemeClr val="tx1"/>
                  </a:solidFill>
                  <a:latin typeface="Arial" charset="0"/>
                  <a:ea typeface="新細明體" charset="-120"/>
                </a:defRPr>
              </a:lvl8pPr>
              <a:lvl9pPr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1200">
                  <a:latin typeface="微軟正黑體" panose="020B0604030504040204" pitchFamily="34" charset="-120"/>
                  <a:ea typeface="微軟正黑體" panose="020B0604030504040204" pitchFamily="34" charset="-120"/>
                </a:rPr>
                <a:t>專業</a:t>
              </a:r>
            </a:p>
          </p:txBody>
        </p:sp>
        <p:sp>
          <p:nvSpPr>
            <p:cNvPr id="8" name="矩形 9"/>
            <p:cNvSpPr>
              <a:spLocks noChangeArrowheads="1"/>
            </p:cNvSpPr>
            <p:nvPr/>
          </p:nvSpPr>
          <p:spPr bwMode="auto">
            <a:xfrm>
              <a:off x="3635896" y="5012259"/>
              <a:ext cx="491593" cy="198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6000" tIns="0" rIns="36000" bIns="0">
              <a:spAutoFit/>
            </a:bodyPr>
            <a:lstStyle>
              <a:lvl1pPr>
                <a:defRPr kumimoji="1">
                  <a:solidFill>
                    <a:schemeClr val="tx1"/>
                  </a:solidFill>
                  <a:latin typeface="Arial" charset="0"/>
                  <a:ea typeface="新細明體" charset="-120"/>
                </a:defRPr>
              </a:lvl1pPr>
              <a:lvl2pPr indent="-285750">
                <a:defRPr kumimoji="1">
                  <a:solidFill>
                    <a:schemeClr val="tx1"/>
                  </a:solidFill>
                  <a:latin typeface="Arial" charset="0"/>
                  <a:ea typeface="新細明體" charset="-120"/>
                </a:defRPr>
              </a:lvl2pPr>
              <a:lvl3pPr indent="-228600">
                <a:defRPr kumimoji="1">
                  <a:solidFill>
                    <a:schemeClr val="tx1"/>
                  </a:solidFill>
                  <a:latin typeface="Arial" charset="0"/>
                  <a:ea typeface="新細明體" charset="-120"/>
                </a:defRPr>
              </a:lvl3pPr>
              <a:lvl4pPr indent="-228600">
                <a:defRPr kumimoji="1">
                  <a:solidFill>
                    <a:schemeClr val="tx1"/>
                  </a:solidFill>
                  <a:latin typeface="Arial" charset="0"/>
                  <a:ea typeface="新細明體" charset="-120"/>
                </a:defRPr>
              </a:lvl4pPr>
              <a:lvl5pPr indent="-228600">
                <a:defRPr kumimoji="1">
                  <a:solidFill>
                    <a:schemeClr val="tx1"/>
                  </a:solidFill>
                  <a:latin typeface="Arial" charset="0"/>
                  <a:ea typeface="新細明體" charset="-120"/>
                </a:defRPr>
              </a:lvl5pPr>
              <a:lvl6pPr indent="-228600" eaLnBrk="0" fontAlgn="base" hangingPunct="0">
                <a:spcBef>
                  <a:spcPct val="0"/>
                </a:spcBef>
                <a:spcAft>
                  <a:spcPct val="0"/>
                </a:spcAft>
                <a:defRPr kumimoji="1">
                  <a:solidFill>
                    <a:schemeClr val="tx1"/>
                  </a:solidFill>
                  <a:latin typeface="Arial" charset="0"/>
                  <a:ea typeface="新細明體" charset="-120"/>
                </a:defRPr>
              </a:lvl6pPr>
              <a:lvl7pPr indent="-228600" eaLnBrk="0" fontAlgn="base" hangingPunct="0">
                <a:spcBef>
                  <a:spcPct val="0"/>
                </a:spcBef>
                <a:spcAft>
                  <a:spcPct val="0"/>
                </a:spcAft>
                <a:defRPr kumimoji="1">
                  <a:solidFill>
                    <a:schemeClr val="tx1"/>
                  </a:solidFill>
                  <a:latin typeface="Arial" charset="0"/>
                  <a:ea typeface="新細明體" charset="-120"/>
                </a:defRPr>
              </a:lvl7pPr>
              <a:lvl8pPr indent="-228600" eaLnBrk="0" fontAlgn="base" hangingPunct="0">
                <a:spcBef>
                  <a:spcPct val="0"/>
                </a:spcBef>
                <a:spcAft>
                  <a:spcPct val="0"/>
                </a:spcAft>
                <a:defRPr kumimoji="1">
                  <a:solidFill>
                    <a:schemeClr val="tx1"/>
                  </a:solidFill>
                  <a:latin typeface="Arial" charset="0"/>
                  <a:ea typeface="新細明體" charset="-120"/>
                </a:defRPr>
              </a:lvl8pPr>
              <a:lvl9pPr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1200">
                  <a:latin typeface="微軟正黑體" panose="020B0604030504040204" pitchFamily="34" charset="-120"/>
                  <a:ea typeface="微軟正黑體" panose="020B0604030504040204" pitchFamily="34" charset="-120"/>
                </a:rPr>
                <a:t>服務</a:t>
              </a:r>
            </a:p>
          </p:txBody>
        </p:sp>
        <p:sp>
          <p:nvSpPr>
            <p:cNvPr id="9" name="矩形 10"/>
            <p:cNvSpPr>
              <a:spLocks noChangeArrowheads="1"/>
            </p:cNvSpPr>
            <p:nvPr/>
          </p:nvSpPr>
          <p:spPr bwMode="auto">
            <a:xfrm>
              <a:off x="4499992" y="4509120"/>
              <a:ext cx="491593" cy="198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6000" tIns="0" rIns="36000" bIns="0">
              <a:spAutoFit/>
            </a:bodyPr>
            <a:lstStyle>
              <a:lvl1pPr>
                <a:defRPr kumimoji="1">
                  <a:solidFill>
                    <a:schemeClr val="tx1"/>
                  </a:solidFill>
                  <a:latin typeface="Arial" charset="0"/>
                  <a:ea typeface="新細明體" charset="-120"/>
                </a:defRPr>
              </a:lvl1pPr>
              <a:lvl2pPr indent="-285750">
                <a:defRPr kumimoji="1">
                  <a:solidFill>
                    <a:schemeClr val="tx1"/>
                  </a:solidFill>
                  <a:latin typeface="Arial" charset="0"/>
                  <a:ea typeface="新細明體" charset="-120"/>
                </a:defRPr>
              </a:lvl2pPr>
              <a:lvl3pPr indent="-228600">
                <a:defRPr kumimoji="1">
                  <a:solidFill>
                    <a:schemeClr val="tx1"/>
                  </a:solidFill>
                  <a:latin typeface="Arial" charset="0"/>
                  <a:ea typeface="新細明體" charset="-120"/>
                </a:defRPr>
              </a:lvl3pPr>
              <a:lvl4pPr indent="-228600">
                <a:defRPr kumimoji="1">
                  <a:solidFill>
                    <a:schemeClr val="tx1"/>
                  </a:solidFill>
                  <a:latin typeface="Arial" charset="0"/>
                  <a:ea typeface="新細明體" charset="-120"/>
                </a:defRPr>
              </a:lvl4pPr>
              <a:lvl5pPr indent="-228600">
                <a:defRPr kumimoji="1">
                  <a:solidFill>
                    <a:schemeClr val="tx1"/>
                  </a:solidFill>
                  <a:latin typeface="Arial" charset="0"/>
                  <a:ea typeface="新細明體" charset="-120"/>
                </a:defRPr>
              </a:lvl5pPr>
              <a:lvl6pPr indent="-228600" eaLnBrk="0" fontAlgn="base" hangingPunct="0">
                <a:spcBef>
                  <a:spcPct val="0"/>
                </a:spcBef>
                <a:spcAft>
                  <a:spcPct val="0"/>
                </a:spcAft>
                <a:defRPr kumimoji="1">
                  <a:solidFill>
                    <a:schemeClr val="tx1"/>
                  </a:solidFill>
                  <a:latin typeface="Arial" charset="0"/>
                  <a:ea typeface="新細明體" charset="-120"/>
                </a:defRPr>
              </a:lvl6pPr>
              <a:lvl7pPr indent="-228600" eaLnBrk="0" fontAlgn="base" hangingPunct="0">
                <a:spcBef>
                  <a:spcPct val="0"/>
                </a:spcBef>
                <a:spcAft>
                  <a:spcPct val="0"/>
                </a:spcAft>
                <a:defRPr kumimoji="1">
                  <a:solidFill>
                    <a:schemeClr val="tx1"/>
                  </a:solidFill>
                  <a:latin typeface="Arial" charset="0"/>
                  <a:ea typeface="新細明體" charset="-120"/>
                </a:defRPr>
              </a:lvl7pPr>
              <a:lvl8pPr indent="-228600" eaLnBrk="0" fontAlgn="base" hangingPunct="0">
                <a:spcBef>
                  <a:spcPct val="0"/>
                </a:spcBef>
                <a:spcAft>
                  <a:spcPct val="0"/>
                </a:spcAft>
                <a:defRPr kumimoji="1">
                  <a:solidFill>
                    <a:schemeClr val="tx1"/>
                  </a:solidFill>
                  <a:latin typeface="Arial" charset="0"/>
                  <a:ea typeface="新細明體" charset="-120"/>
                </a:defRPr>
              </a:lvl8pPr>
              <a:lvl9pPr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1200">
                  <a:latin typeface="微軟正黑體" panose="020B0604030504040204" pitchFamily="34" charset="-120"/>
                  <a:ea typeface="微軟正黑體" panose="020B0604030504040204" pitchFamily="34" charset="-120"/>
                </a:rPr>
                <a:t>熱情</a:t>
              </a:r>
            </a:p>
          </p:txBody>
        </p:sp>
        <p:sp>
          <p:nvSpPr>
            <p:cNvPr id="10" name="矩形 11"/>
            <p:cNvSpPr>
              <a:spLocks noChangeArrowheads="1"/>
            </p:cNvSpPr>
            <p:nvPr/>
          </p:nvSpPr>
          <p:spPr bwMode="auto">
            <a:xfrm>
              <a:off x="5148064" y="3793730"/>
              <a:ext cx="491593" cy="198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6000" tIns="0" rIns="36000" bIns="0">
              <a:spAutoFit/>
            </a:bodyPr>
            <a:lstStyle>
              <a:lvl1pPr>
                <a:defRPr kumimoji="1">
                  <a:solidFill>
                    <a:schemeClr val="tx1"/>
                  </a:solidFill>
                  <a:latin typeface="Arial" charset="0"/>
                  <a:ea typeface="新細明體" charset="-120"/>
                </a:defRPr>
              </a:lvl1pPr>
              <a:lvl2pPr indent="-285750">
                <a:defRPr kumimoji="1">
                  <a:solidFill>
                    <a:schemeClr val="tx1"/>
                  </a:solidFill>
                  <a:latin typeface="Arial" charset="0"/>
                  <a:ea typeface="新細明體" charset="-120"/>
                </a:defRPr>
              </a:lvl2pPr>
              <a:lvl3pPr indent="-228600">
                <a:defRPr kumimoji="1">
                  <a:solidFill>
                    <a:schemeClr val="tx1"/>
                  </a:solidFill>
                  <a:latin typeface="Arial" charset="0"/>
                  <a:ea typeface="新細明體" charset="-120"/>
                </a:defRPr>
              </a:lvl3pPr>
              <a:lvl4pPr indent="-228600">
                <a:defRPr kumimoji="1">
                  <a:solidFill>
                    <a:schemeClr val="tx1"/>
                  </a:solidFill>
                  <a:latin typeface="Arial" charset="0"/>
                  <a:ea typeface="新細明體" charset="-120"/>
                </a:defRPr>
              </a:lvl4pPr>
              <a:lvl5pPr indent="-228600">
                <a:defRPr kumimoji="1">
                  <a:solidFill>
                    <a:schemeClr val="tx1"/>
                  </a:solidFill>
                  <a:latin typeface="Arial" charset="0"/>
                  <a:ea typeface="新細明體" charset="-120"/>
                </a:defRPr>
              </a:lvl5pPr>
              <a:lvl6pPr indent="-228600" eaLnBrk="0" fontAlgn="base" hangingPunct="0">
                <a:spcBef>
                  <a:spcPct val="0"/>
                </a:spcBef>
                <a:spcAft>
                  <a:spcPct val="0"/>
                </a:spcAft>
                <a:defRPr kumimoji="1">
                  <a:solidFill>
                    <a:schemeClr val="tx1"/>
                  </a:solidFill>
                  <a:latin typeface="Arial" charset="0"/>
                  <a:ea typeface="新細明體" charset="-120"/>
                </a:defRPr>
              </a:lvl6pPr>
              <a:lvl7pPr indent="-228600" eaLnBrk="0" fontAlgn="base" hangingPunct="0">
                <a:spcBef>
                  <a:spcPct val="0"/>
                </a:spcBef>
                <a:spcAft>
                  <a:spcPct val="0"/>
                </a:spcAft>
                <a:defRPr kumimoji="1">
                  <a:solidFill>
                    <a:schemeClr val="tx1"/>
                  </a:solidFill>
                  <a:latin typeface="Arial" charset="0"/>
                  <a:ea typeface="新細明體" charset="-120"/>
                </a:defRPr>
              </a:lvl7pPr>
              <a:lvl8pPr indent="-228600" eaLnBrk="0" fontAlgn="base" hangingPunct="0">
                <a:spcBef>
                  <a:spcPct val="0"/>
                </a:spcBef>
                <a:spcAft>
                  <a:spcPct val="0"/>
                </a:spcAft>
                <a:defRPr kumimoji="1">
                  <a:solidFill>
                    <a:schemeClr val="tx1"/>
                  </a:solidFill>
                  <a:latin typeface="Arial" charset="0"/>
                  <a:ea typeface="新細明體" charset="-120"/>
                </a:defRPr>
              </a:lvl8pPr>
              <a:lvl9pPr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1200">
                  <a:latin typeface="微軟正黑體" panose="020B0604030504040204" pitchFamily="34" charset="-120"/>
                  <a:ea typeface="微軟正黑體" panose="020B0604030504040204" pitchFamily="34" charset="-120"/>
                </a:rPr>
                <a:t>關懷</a:t>
              </a:r>
            </a:p>
          </p:txBody>
        </p:sp>
        <p:sp>
          <p:nvSpPr>
            <p:cNvPr id="11" name="矩形 12"/>
            <p:cNvSpPr>
              <a:spLocks noChangeArrowheads="1"/>
            </p:cNvSpPr>
            <p:nvPr/>
          </p:nvSpPr>
          <p:spPr bwMode="auto">
            <a:xfrm>
              <a:off x="5902580" y="2558385"/>
              <a:ext cx="491593" cy="198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6000" tIns="0" rIns="36000" bIns="0">
              <a:spAutoFit/>
            </a:bodyPr>
            <a:lstStyle>
              <a:lvl1pPr>
                <a:defRPr kumimoji="1">
                  <a:solidFill>
                    <a:schemeClr val="tx1"/>
                  </a:solidFill>
                  <a:latin typeface="Arial" charset="0"/>
                  <a:ea typeface="新細明體" charset="-120"/>
                </a:defRPr>
              </a:lvl1pPr>
              <a:lvl2pPr indent="-285750">
                <a:defRPr kumimoji="1">
                  <a:solidFill>
                    <a:schemeClr val="tx1"/>
                  </a:solidFill>
                  <a:latin typeface="Arial" charset="0"/>
                  <a:ea typeface="新細明體" charset="-120"/>
                </a:defRPr>
              </a:lvl2pPr>
              <a:lvl3pPr indent="-228600">
                <a:defRPr kumimoji="1">
                  <a:solidFill>
                    <a:schemeClr val="tx1"/>
                  </a:solidFill>
                  <a:latin typeface="Arial" charset="0"/>
                  <a:ea typeface="新細明體" charset="-120"/>
                </a:defRPr>
              </a:lvl3pPr>
              <a:lvl4pPr indent="-228600">
                <a:defRPr kumimoji="1">
                  <a:solidFill>
                    <a:schemeClr val="tx1"/>
                  </a:solidFill>
                  <a:latin typeface="Arial" charset="0"/>
                  <a:ea typeface="新細明體" charset="-120"/>
                </a:defRPr>
              </a:lvl4pPr>
              <a:lvl5pPr indent="-228600">
                <a:defRPr kumimoji="1">
                  <a:solidFill>
                    <a:schemeClr val="tx1"/>
                  </a:solidFill>
                  <a:latin typeface="Arial" charset="0"/>
                  <a:ea typeface="新細明體" charset="-120"/>
                </a:defRPr>
              </a:lvl5pPr>
              <a:lvl6pPr indent="-228600" eaLnBrk="0" fontAlgn="base" hangingPunct="0">
                <a:spcBef>
                  <a:spcPct val="0"/>
                </a:spcBef>
                <a:spcAft>
                  <a:spcPct val="0"/>
                </a:spcAft>
                <a:defRPr kumimoji="1">
                  <a:solidFill>
                    <a:schemeClr val="tx1"/>
                  </a:solidFill>
                  <a:latin typeface="Arial" charset="0"/>
                  <a:ea typeface="新細明體" charset="-120"/>
                </a:defRPr>
              </a:lvl6pPr>
              <a:lvl7pPr indent="-228600" eaLnBrk="0" fontAlgn="base" hangingPunct="0">
                <a:spcBef>
                  <a:spcPct val="0"/>
                </a:spcBef>
                <a:spcAft>
                  <a:spcPct val="0"/>
                </a:spcAft>
                <a:defRPr kumimoji="1">
                  <a:solidFill>
                    <a:schemeClr val="tx1"/>
                  </a:solidFill>
                  <a:latin typeface="Arial" charset="0"/>
                  <a:ea typeface="新細明體" charset="-120"/>
                </a:defRPr>
              </a:lvl7pPr>
              <a:lvl8pPr indent="-228600" eaLnBrk="0" fontAlgn="base" hangingPunct="0">
                <a:spcBef>
                  <a:spcPct val="0"/>
                </a:spcBef>
                <a:spcAft>
                  <a:spcPct val="0"/>
                </a:spcAft>
                <a:defRPr kumimoji="1">
                  <a:solidFill>
                    <a:schemeClr val="tx1"/>
                  </a:solidFill>
                  <a:latin typeface="Arial" charset="0"/>
                  <a:ea typeface="新細明體" charset="-120"/>
                </a:defRPr>
              </a:lvl8pPr>
              <a:lvl9pPr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1200">
                  <a:latin typeface="微軟正黑體" panose="020B0604030504040204" pitchFamily="34" charset="-120"/>
                  <a:ea typeface="微軟正黑體" panose="020B0604030504040204" pitchFamily="34" charset="-120"/>
                </a:rPr>
                <a:t>責任</a:t>
              </a:r>
            </a:p>
          </p:txBody>
        </p:sp>
        <p:sp>
          <p:nvSpPr>
            <p:cNvPr id="12" name="矩形 13"/>
            <p:cNvSpPr>
              <a:spLocks noChangeArrowheads="1"/>
            </p:cNvSpPr>
            <p:nvPr/>
          </p:nvSpPr>
          <p:spPr bwMode="auto">
            <a:xfrm>
              <a:off x="1115616" y="5877272"/>
              <a:ext cx="1067656" cy="198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6000" tIns="0" rIns="36000" bIns="0">
              <a:spAutoFit/>
            </a:bodyPr>
            <a:lstStyle>
              <a:lvl1pPr>
                <a:defRPr kumimoji="1">
                  <a:solidFill>
                    <a:schemeClr val="tx1"/>
                  </a:solidFill>
                  <a:latin typeface="Arial" charset="0"/>
                  <a:ea typeface="新細明體" charset="-120"/>
                </a:defRPr>
              </a:lvl1pPr>
              <a:lvl2pPr indent="-285750">
                <a:defRPr kumimoji="1">
                  <a:solidFill>
                    <a:schemeClr val="tx1"/>
                  </a:solidFill>
                  <a:latin typeface="Arial" charset="0"/>
                  <a:ea typeface="新細明體" charset="-120"/>
                </a:defRPr>
              </a:lvl2pPr>
              <a:lvl3pPr indent="-228600">
                <a:defRPr kumimoji="1">
                  <a:solidFill>
                    <a:schemeClr val="tx1"/>
                  </a:solidFill>
                  <a:latin typeface="Arial" charset="0"/>
                  <a:ea typeface="新細明體" charset="-120"/>
                </a:defRPr>
              </a:lvl3pPr>
              <a:lvl4pPr indent="-228600">
                <a:defRPr kumimoji="1">
                  <a:solidFill>
                    <a:schemeClr val="tx1"/>
                  </a:solidFill>
                  <a:latin typeface="Arial" charset="0"/>
                  <a:ea typeface="新細明體" charset="-120"/>
                </a:defRPr>
              </a:lvl4pPr>
              <a:lvl5pPr indent="-228600">
                <a:defRPr kumimoji="1">
                  <a:solidFill>
                    <a:schemeClr val="tx1"/>
                  </a:solidFill>
                  <a:latin typeface="Arial" charset="0"/>
                  <a:ea typeface="新細明體" charset="-120"/>
                </a:defRPr>
              </a:lvl5pPr>
              <a:lvl6pPr indent="-228600" eaLnBrk="0" fontAlgn="base" hangingPunct="0">
                <a:spcBef>
                  <a:spcPct val="0"/>
                </a:spcBef>
                <a:spcAft>
                  <a:spcPct val="0"/>
                </a:spcAft>
                <a:defRPr kumimoji="1">
                  <a:solidFill>
                    <a:schemeClr val="tx1"/>
                  </a:solidFill>
                  <a:latin typeface="Arial" charset="0"/>
                  <a:ea typeface="新細明體" charset="-120"/>
                </a:defRPr>
              </a:lvl6pPr>
              <a:lvl7pPr indent="-228600" eaLnBrk="0" fontAlgn="base" hangingPunct="0">
                <a:spcBef>
                  <a:spcPct val="0"/>
                </a:spcBef>
                <a:spcAft>
                  <a:spcPct val="0"/>
                </a:spcAft>
                <a:defRPr kumimoji="1">
                  <a:solidFill>
                    <a:schemeClr val="tx1"/>
                  </a:solidFill>
                  <a:latin typeface="Arial" charset="0"/>
                  <a:ea typeface="新細明體" charset="-120"/>
                </a:defRPr>
              </a:lvl7pPr>
              <a:lvl8pPr indent="-228600" eaLnBrk="0" fontAlgn="base" hangingPunct="0">
                <a:spcBef>
                  <a:spcPct val="0"/>
                </a:spcBef>
                <a:spcAft>
                  <a:spcPct val="0"/>
                </a:spcAft>
                <a:defRPr kumimoji="1">
                  <a:solidFill>
                    <a:schemeClr val="tx1"/>
                  </a:solidFill>
                  <a:latin typeface="Arial" charset="0"/>
                  <a:ea typeface="新細明體" charset="-120"/>
                </a:defRPr>
              </a:lvl8pPr>
              <a:lvl9pPr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1200">
                  <a:latin typeface="微軟正黑體" panose="020B0604030504040204" pitchFamily="34" charset="-120"/>
                  <a:ea typeface="微軟正黑體" panose="020B0604030504040204" pitchFamily="34" charset="-120"/>
                </a:rPr>
                <a:t>資訊環境維護</a:t>
              </a:r>
            </a:p>
          </p:txBody>
        </p:sp>
        <p:sp>
          <p:nvSpPr>
            <p:cNvPr id="13" name="矩形 14"/>
            <p:cNvSpPr>
              <a:spLocks noChangeArrowheads="1"/>
            </p:cNvSpPr>
            <p:nvPr/>
          </p:nvSpPr>
          <p:spPr bwMode="auto">
            <a:xfrm>
              <a:off x="3123052" y="6187212"/>
              <a:ext cx="1067656" cy="198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6000" tIns="0" rIns="36000" bIns="0">
              <a:spAutoFit/>
            </a:bodyPr>
            <a:lstStyle>
              <a:lvl1pPr>
                <a:defRPr kumimoji="1">
                  <a:solidFill>
                    <a:schemeClr val="tx1"/>
                  </a:solidFill>
                  <a:latin typeface="Arial" charset="0"/>
                  <a:ea typeface="新細明體" charset="-120"/>
                </a:defRPr>
              </a:lvl1pPr>
              <a:lvl2pPr indent="-285750">
                <a:defRPr kumimoji="1">
                  <a:solidFill>
                    <a:schemeClr val="tx1"/>
                  </a:solidFill>
                  <a:latin typeface="Arial" charset="0"/>
                  <a:ea typeface="新細明體" charset="-120"/>
                </a:defRPr>
              </a:lvl2pPr>
              <a:lvl3pPr indent="-228600">
                <a:defRPr kumimoji="1">
                  <a:solidFill>
                    <a:schemeClr val="tx1"/>
                  </a:solidFill>
                  <a:latin typeface="Arial" charset="0"/>
                  <a:ea typeface="新細明體" charset="-120"/>
                </a:defRPr>
              </a:lvl3pPr>
              <a:lvl4pPr indent="-228600">
                <a:defRPr kumimoji="1">
                  <a:solidFill>
                    <a:schemeClr val="tx1"/>
                  </a:solidFill>
                  <a:latin typeface="Arial" charset="0"/>
                  <a:ea typeface="新細明體" charset="-120"/>
                </a:defRPr>
              </a:lvl4pPr>
              <a:lvl5pPr indent="-228600">
                <a:defRPr kumimoji="1">
                  <a:solidFill>
                    <a:schemeClr val="tx1"/>
                  </a:solidFill>
                  <a:latin typeface="Arial" charset="0"/>
                  <a:ea typeface="新細明體" charset="-120"/>
                </a:defRPr>
              </a:lvl5pPr>
              <a:lvl6pPr indent="-228600" eaLnBrk="0" fontAlgn="base" hangingPunct="0">
                <a:spcBef>
                  <a:spcPct val="0"/>
                </a:spcBef>
                <a:spcAft>
                  <a:spcPct val="0"/>
                </a:spcAft>
                <a:defRPr kumimoji="1">
                  <a:solidFill>
                    <a:schemeClr val="tx1"/>
                  </a:solidFill>
                  <a:latin typeface="Arial" charset="0"/>
                  <a:ea typeface="新細明體" charset="-120"/>
                </a:defRPr>
              </a:lvl6pPr>
              <a:lvl7pPr indent="-228600" eaLnBrk="0" fontAlgn="base" hangingPunct="0">
                <a:spcBef>
                  <a:spcPct val="0"/>
                </a:spcBef>
                <a:spcAft>
                  <a:spcPct val="0"/>
                </a:spcAft>
                <a:defRPr kumimoji="1">
                  <a:solidFill>
                    <a:schemeClr val="tx1"/>
                  </a:solidFill>
                  <a:latin typeface="Arial" charset="0"/>
                  <a:ea typeface="新細明體" charset="-120"/>
                </a:defRPr>
              </a:lvl7pPr>
              <a:lvl8pPr indent="-228600" eaLnBrk="0" fontAlgn="base" hangingPunct="0">
                <a:spcBef>
                  <a:spcPct val="0"/>
                </a:spcBef>
                <a:spcAft>
                  <a:spcPct val="0"/>
                </a:spcAft>
                <a:defRPr kumimoji="1">
                  <a:solidFill>
                    <a:schemeClr val="tx1"/>
                  </a:solidFill>
                  <a:latin typeface="Arial" charset="0"/>
                  <a:ea typeface="新細明體" charset="-120"/>
                </a:defRPr>
              </a:lvl8pPr>
              <a:lvl9pPr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1200">
                  <a:latin typeface="微軟正黑體" panose="020B0604030504040204" pitchFamily="34" charset="-120"/>
                  <a:ea typeface="微軟正黑體" panose="020B0604030504040204" pitchFamily="34" charset="-120"/>
                </a:rPr>
                <a:t>文化典藏</a:t>
              </a:r>
            </a:p>
          </p:txBody>
        </p:sp>
        <p:sp>
          <p:nvSpPr>
            <p:cNvPr id="14" name="矩形 15"/>
            <p:cNvSpPr>
              <a:spLocks noChangeArrowheads="1"/>
            </p:cNvSpPr>
            <p:nvPr/>
          </p:nvSpPr>
          <p:spPr bwMode="auto">
            <a:xfrm>
              <a:off x="4860032" y="5505669"/>
              <a:ext cx="1067656" cy="198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6000" tIns="0" rIns="36000" bIns="0">
              <a:spAutoFit/>
            </a:bodyPr>
            <a:lstStyle>
              <a:lvl1pPr>
                <a:defRPr kumimoji="1">
                  <a:solidFill>
                    <a:schemeClr val="tx1"/>
                  </a:solidFill>
                  <a:latin typeface="Arial" charset="0"/>
                  <a:ea typeface="新細明體" charset="-120"/>
                </a:defRPr>
              </a:lvl1pPr>
              <a:lvl2pPr indent="-285750">
                <a:defRPr kumimoji="1">
                  <a:solidFill>
                    <a:schemeClr val="tx1"/>
                  </a:solidFill>
                  <a:latin typeface="Arial" charset="0"/>
                  <a:ea typeface="新細明體" charset="-120"/>
                </a:defRPr>
              </a:lvl2pPr>
              <a:lvl3pPr indent="-228600">
                <a:defRPr kumimoji="1">
                  <a:solidFill>
                    <a:schemeClr val="tx1"/>
                  </a:solidFill>
                  <a:latin typeface="Arial" charset="0"/>
                  <a:ea typeface="新細明體" charset="-120"/>
                </a:defRPr>
              </a:lvl3pPr>
              <a:lvl4pPr indent="-228600">
                <a:defRPr kumimoji="1">
                  <a:solidFill>
                    <a:schemeClr val="tx1"/>
                  </a:solidFill>
                  <a:latin typeface="Arial" charset="0"/>
                  <a:ea typeface="新細明體" charset="-120"/>
                </a:defRPr>
              </a:lvl4pPr>
              <a:lvl5pPr indent="-228600">
                <a:defRPr kumimoji="1">
                  <a:solidFill>
                    <a:schemeClr val="tx1"/>
                  </a:solidFill>
                  <a:latin typeface="Arial" charset="0"/>
                  <a:ea typeface="新細明體" charset="-120"/>
                </a:defRPr>
              </a:lvl5pPr>
              <a:lvl6pPr indent="-228600" eaLnBrk="0" fontAlgn="base" hangingPunct="0">
                <a:spcBef>
                  <a:spcPct val="0"/>
                </a:spcBef>
                <a:spcAft>
                  <a:spcPct val="0"/>
                </a:spcAft>
                <a:defRPr kumimoji="1">
                  <a:solidFill>
                    <a:schemeClr val="tx1"/>
                  </a:solidFill>
                  <a:latin typeface="Arial" charset="0"/>
                  <a:ea typeface="新細明體" charset="-120"/>
                </a:defRPr>
              </a:lvl6pPr>
              <a:lvl7pPr indent="-228600" eaLnBrk="0" fontAlgn="base" hangingPunct="0">
                <a:spcBef>
                  <a:spcPct val="0"/>
                </a:spcBef>
                <a:spcAft>
                  <a:spcPct val="0"/>
                </a:spcAft>
                <a:defRPr kumimoji="1">
                  <a:solidFill>
                    <a:schemeClr val="tx1"/>
                  </a:solidFill>
                  <a:latin typeface="Arial" charset="0"/>
                  <a:ea typeface="新細明體" charset="-120"/>
                </a:defRPr>
              </a:lvl7pPr>
              <a:lvl8pPr indent="-228600" eaLnBrk="0" fontAlgn="base" hangingPunct="0">
                <a:spcBef>
                  <a:spcPct val="0"/>
                </a:spcBef>
                <a:spcAft>
                  <a:spcPct val="0"/>
                </a:spcAft>
                <a:defRPr kumimoji="1">
                  <a:solidFill>
                    <a:schemeClr val="tx1"/>
                  </a:solidFill>
                  <a:latin typeface="Arial" charset="0"/>
                  <a:ea typeface="新細明體" charset="-120"/>
                </a:defRPr>
              </a:lvl8pPr>
              <a:lvl9pPr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1200">
                  <a:latin typeface="微軟正黑體" panose="020B0604030504040204" pitchFamily="34" charset="-120"/>
                  <a:ea typeface="微軟正黑體" panose="020B0604030504040204" pitchFamily="34" charset="-120"/>
                </a:rPr>
                <a:t>產業行銷</a:t>
              </a:r>
            </a:p>
          </p:txBody>
        </p:sp>
        <p:sp>
          <p:nvSpPr>
            <p:cNvPr id="15" name="矩形 16"/>
            <p:cNvSpPr>
              <a:spLocks noChangeArrowheads="1"/>
            </p:cNvSpPr>
            <p:nvPr/>
          </p:nvSpPr>
          <p:spPr bwMode="auto">
            <a:xfrm>
              <a:off x="6070269" y="4256985"/>
              <a:ext cx="1067656" cy="198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6000" tIns="0" rIns="36000" bIns="0">
              <a:spAutoFit/>
            </a:bodyPr>
            <a:lstStyle>
              <a:lvl1pPr>
                <a:defRPr kumimoji="1">
                  <a:solidFill>
                    <a:schemeClr val="tx1"/>
                  </a:solidFill>
                  <a:latin typeface="Arial" charset="0"/>
                  <a:ea typeface="新細明體" charset="-120"/>
                </a:defRPr>
              </a:lvl1pPr>
              <a:lvl2pPr indent="-285750">
                <a:defRPr kumimoji="1">
                  <a:solidFill>
                    <a:schemeClr val="tx1"/>
                  </a:solidFill>
                  <a:latin typeface="Arial" charset="0"/>
                  <a:ea typeface="新細明體" charset="-120"/>
                </a:defRPr>
              </a:lvl2pPr>
              <a:lvl3pPr indent="-228600">
                <a:defRPr kumimoji="1">
                  <a:solidFill>
                    <a:schemeClr val="tx1"/>
                  </a:solidFill>
                  <a:latin typeface="Arial" charset="0"/>
                  <a:ea typeface="新細明體" charset="-120"/>
                </a:defRPr>
              </a:lvl3pPr>
              <a:lvl4pPr indent="-228600">
                <a:defRPr kumimoji="1">
                  <a:solidFill>
                    <a:schemeClr val="tx1"/>
                  </a:solidFill>
                  <a:latin typeface="Arial" charset="0"/>
                  <a:ea typeface="新細明體" charset="-120"/>
                </a:defRPr>
              </a:lvl4pPr>
              <a:lvl5pPr indent="-228600">
                <a:defRPr kumimoji="1">
                  <a:solidFill>
                    <a:schemeClr val="tx1"/>
                  </a:solidFill>
                  <a:latin typeface="Arial" charset="0"/>
                  <a:ea typeface="新細明體" charset="-120"/>
                </a:defRPr>
              </a:lvl5pPr>
              <a:lvl6pPr indent="-228600" eaLnBrk="0" fontAlgn="base" hangingPunct="0">
                <a:spcBef>
                  <a:spcPct val="0"/>
                </a:spcBef>
                <a:spcAft>
                  <a:spcPct val="0"/>
                </a:spcAft>
                <a:defRPr kumimoji="1">
                  <a:solidFill>
                    <a:schemeClr val="tx1"/>
                  </a:solidFill>
                  <a:latin typeface="Arial" charset="0"/>
                  <a:ea typeface="新細明體" charset="-120"/>
                </a:defRPr>
              </a:lvl6pPr>
              <a:lvl7pPr indent="-228600" eaLnBrk="0" fontAlgn="base" hangingPunct="0">
                <a:spcBef>
                  <a:spcPct val="0"/>
                </a:spcBef>
                <a:spcAft>
                  <a:spcPct val="0"/>
                </a:spcAft>
                <a:defRPr kumimoji="1">
                  <a:solidFill>
                    <a:schemeClr val="tx1"/>
                  </a:solidFill>
                  <a:latin typeface="Arial" charset="0"/>
                  <a:ea typeface="新細明體" charset="-120"/>
                </a:defRPr>
              </a:lvl7pPr>
              <a:lvl8pPr indent="-228600" eaLnBrk="0" fontAlgn="base" hangingPunct="0">
                <a:spcBef>
                  <a:spcPct val="0"/>
                </a:spcBef>
                <a:spcAft>
                  <a:spcPct val="0"/>
                </a:spcAft>
                <a:defRPr kumimoji="1">
                  <a:solidFill>
                    <a:schemeClr val="tx1"/>
                  </a:solidFill>
                  <a:latin typeface="Arial" charset="0"/>
                  <a:ea typeface="新細明體" charset="-120"/>
                </a:defRPr>
              </a:lvl8pPr>
              <a:lvl9pPr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1200">
                  <a:latin typeface="微軟正黑體" panose="020B0604030504040204" pitchFamily="34" charset="-120"/>
                  <a:ea typeface="微軟正黑體" panose="020B0604030504040204" pitchFamily="34" charset="-120"/>
                </a:rPr>
                <a:t>民眾資訊素養</a:t>
              </a:r>
            </a:p>
          </p:txBody>
        </p:sp>
        <p:sp>
          <p:nvSpPr>
            <p:cNvPr id="16" name="矩形 17"/>
            <p:cNvSpPr>
              <a:spLocks noChangeArrowheads="1"/>
            </p:cNvSpPr>
            <p:nvPr/>
          </p:nvSpPr>
          <p:spPr bwMode="auto">
            <a:xfrm>
              <a:off x="6610733" y="2635594"/>
              <a:ext cx="1067656" cy="198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6000" tIns="0" rIns="36000" bIns="0">
              <a:spAutoFit/>
            </a:bodyPr>
            <a:lstStyle>
              <a:lvl1pPr>
                <a:defRPr kumimoji="1">
                  <a:solidFill>
                    <a:schemeClr val="tx1"/>
                  </a:solidFill>
                  <a:latin typeface="Arial" charset="0"/>
                  <a:ea typeface="新細明體" charset="-120"/>
                </a:defRPr>
              </a:lvl1pPr>
              <a:lvl2pPr indent="-285750">
                <a:defRPr kumimoji="1">
                  <a:solidFill>
                    <a:schemeClr val="tx1"/>
                  </a:solidFill>
                  <a:latin typeface="Arial" charset="0"/>
                  <a:ea typeface="新細明體" charset="-120"/>
                </a:defRPr>
              </a:lvl2pPr>
              <a:lvl3pPr indent="-228600">
                <a:defRPr kumimoji="1">
                  <a:solidFill>
                    <a:schemeClr val="tx1"/>
                  </a:solidFill>
                  <a:latin typeface="Arial" charset="0"/>
                  <a:ea typeface="新細明體" charset="-120"/>
                </a:defRPr>
              </a:lvl3pPr>
              <a:lvl4pPr indent="-228600">
                <a:defRPr kumimoji="1">
                  <a:solidFill>
                    <a:schemeClr val="tx1"/>
                  </a:solidFill>
                  <a:latin typeface="Arial" charset="0"/>
                  <a:ea typeface="新細明體" charset="-120"/>
                </a:defRPr>
              </a:lvl4pPr>
              <a:lvl5pPr indent="-228600">
                <a:defRPr kumimoji="1">
                  <a:solidFill>
                    <a:schemeClr val="tx1"/>
                  </a:solidFill>
                  <a:latin typeface="Arial" charset="0"/>
                  <a:ea typeface="新細明體" charset="-120"/>
                </a:defRPr>
              </a:lvl5pPr>
              <a:lvl6pPr indent="-228600" eaLnBrk="0" fontAlgn="base" hangingPunct="0">
                <a:spcBef>
                  <a:spcPct val="0"/>
                </a:spcBef>
                <a:spcAft>
                  <a:spcPct val="0"/>
                </a:spcAft>
                <a:defRPr kumimoji="1">
                  <a:solidFill>
                    <a:schemeClr val="tx1"/>
                  </a:solidFill>
                  <a:latin typeface="Arial" charset="0"/>
                  <a:ea typeface="新細明體" charset="-120"/>
                </a:defRPr>
              </a:lvl6pPr>
              <a:lvl7pPr indent="-228600" eaLnBrk="0" fontAlgn="base" hangingPunct="0">
                <a:spcBef>
                  <a:spcPct val="0"/>
                </a:spcBef>
                <a:spcAft>
                  <a:spcPct val="0"/>
                </a:spcAft>
                <a:defRPr kumimoji="1">
                  <a:solidFill>
                    <a:schemeClr val="tx1"/>
                  </a:solidFill>
                  <a:latin typeface="Arial" charset="0"/>
                  <a:ea typeface="新細明體" charset="-120"/>
                </a:defRPr>
              </a:lvl7pPr>
              <a:lvl8pPr indent="-228600" eaLnBrk="0" fontAlgn="base" hangingPunct="0">
                <a:spcBef>
                  <a:spcPct val="0"/>
                </a:spcBef>
                <a:spcAft>
                  <a:spcPct val="0"/>
                </a:spcAft>
                <a:defRPr kumimoji="1">
                  <a:solidFill>
                    <a:schemeClr val="tx1"/>
                  </a:solidFill>
                  <a:latin typeface="Arial" charset="0"/>
                  <a:ea typeface="新細明體" charset="-120"/>
                </a:defRPr>
              </a:lvl8pPr>
              <a:lvl9pPr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1200">
                  <a:latin typeface="微軟正黑體" panose="020B0604030504040204" pitchFamily="34" charset="-120"/>
                  <a:ea typeface="微軟正黑體" panose="020B0604030504040204" pitchFamily="34" charset="-120"/>
                </a:rPr>
                <a:t>學童課後照顧</a:t>
              </a:r>
            </a:p>
          </p:txBody>
        </p:sp>
        <p:sp>
          <p:nvSpPr>
            <p:cNvPr id="17" name="矩形 18"/>
            <p:cNvSpPr>
              <a:spLocks noChangeArrowheads="1"/>
            </p:cNvSpPr>
            <p:nvPr/>
          </p:nvSpPr>
          <p:spPr bwMode="auto">
            <a:xfrm>
              <a:off x="5020576" y="1940712"/>
              <a:ext cx="1067656" cy="198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6000" tIns="0" rIns="36000" bIns="0">
              <a:spAutoFit/>
            </a:bodyPr>
            <a:lstStyle>
              <a:lvl1pPr>
                <a:defRPr kumimoji="1">
                  <a:solidFill>
                    <a:schemeClr val="tx1"/>
                  </a:solidFill>
                  <a:latin typeface="Arial" charset="0"/>
                  <a:ea typeface="新細明體" charset="-120"/>
                </a:defRPr>
              </a:lvl1pPr>
              <a:lvl2pPr indent="-285750">
                <a:defRPr kumimoji="1">
                  <a:solidFill>
                    <a:schemeClr val="tx1"/>
                  </a:solidFill>
                  <a:latin typeface="Arial" charset="0"/>
                  <a:ea typeface="新細明體" charset="-120"/>
                </a:defRPr>
              </a:lvl2pPr>
              <a:lvl3pPr indent="-228600">
                <a:defRPr kumimoji="1">
                  <a:solidFill>
                    <a:schemeClr val="tx1"/>
                  </a:solidFill>
                  <a:latin typeface="Arial" charset="0"/>
                  <a:ea typeface="新細明體" charset="-120"/>
                </a:defRPr>
              </a:lvl3pPr>
              <a:lvl4pPr indent="-228600">
                <a:defRPr kumimoji="1">
                  <a:solidFill>
                    <a:schemeClr val="tx1"/>
                  </a:solidFill>
                  <a:latin typeface="Arial" charset="0"/>
                  <a:ea typeface="新細明體" charset="-120"/>
                </a:defRPr>
              </a:lvl4pPr>
              <a:lvl5pPr indent="-228600">
                <a:defRPr kumimoji="1">
                  <a:solidFill>
                    <a:schemeClr val="tx1"/>
                  </a:solidFill>
                  <a:latin typeface="Arial" charset="0"/>
                  <a:ea typeface="新細明體" charset="-120"/>
                </a:defRPr>
              </a:lvl5pPr>
              <a:lvl6pPr indent="-228600" eaLnBrk="0" fontAlgn="base" hangingPunct="0">
                <a:spcBef>
                  <a:spcPct val="0"/>
                </a:spcBef>
                <a:spcAft>
                  <a:spcPct val="0"/>
                </a:spcAft>
                <a:defRPr kumimoji="1">
                  <a:solidFill>
                    <a:schemeClr val="tx1"/>
                  </a:solidFill>
                  <a:latin typeface="Arial" charset="0"/>
                  <a:ea typeface="新細明體" charset="-120"/>
                </a:defRPr>
              </a:lvl6pPr>
              <a:lvl7pPr indent="-228600" eaLnBrk="0" fontAlgn="base" hangingPunct="0">
                <a:spcBef>
                  <a:spcPct val="0"/>
                </a:spcBef>
                <a:spcAft>
                  <a:spcPct val="0"/>
                </a:spcAft>
                <a:defRPr kumimoji="1">
                  <a:solidFill>
                    <a:schemeClr val="tx1"/>
                  </a:solidFill>
                  <a:latin typeface="Arial" charset="0"/>
                  <a:ea typeface="新細明體" charset="-120"/>
                </a:defRPr>
              </a:lvl7pPr>
              <a:lvl8pPr indent="-228600" eaLnBrk="0" fontAlgn="base" hangingPunct="0">
                <a:spcBef>
                  <a:spcPct val="0"/>
                </a:spcBef>
                <a:spcAft>
                  <a:spcPct val="0"/>
                </a:spcAft>
                <a:defRPr kumimoji="1">
                  <a:solidFill>
                    <a:schemeClr val="tx1"/>
                  </a:solidFill>
                  <a:latin typeface="Arial" charset="0"/>
                  <a:ea typeface="新細明體" charset="-120"/>
                </a:defRPr>
              </a:lvl8pPr>
              <a:lvl9pPr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1200">
                  <a:latin typeface="微軟正黑體" panose="020B0604030504040204" pitchFamily="34" charset="-120"/>
                  <a:ea typeface="微軟正黑體" panose="020B0604030504040204" pitchFamily="34" charset="-120"/>
                </a:rPr>
                <a:t>親子營隊活動</a:t>
              </a:r>
            </a:p>
          </p:txBody>
        </p:sp>
      </p:grpSp>
    </p:spTree>
    <p:extLst>
      <p:ext uri="{BB962C8B-B14F-4D97-AF65-F5344CB8AC3E}">
        <p14:creationId xmlns="" xmlns:p14="http://schemas.microsoft.com/office/powerpoint/2010/main" val="85754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BDBA9583-B702-457E-AF31-C129BF73600A}" type="slidenum">
              <a:rPr lang="zh-TW" altLang="en-US" smtClean="0"/>
              <a:pPr/>
              <a:t>9</a:t>
            </a:fld>
            <a:endParaRPr lang="zh-TW" altLang="en-US"/>
          </a:p>
        </p:txBody>
      </p:sp>
      <p:sp>
        <p:nvSpPr>
          <p:cNvPr id="6" name="圓角矩形 5"/>
          <p:cNvSpPr/>
          <p:nvPr/>
        </p:nvSpPr>
        <p:spPr>
          <a:xfrm>
            <a:off x="1403350" y="1628775"/>
            <a:ext cx="6985000" cy="4968875"/>
          </a:xfrm>
          <a:prstGeom prst="roundRect">
            <a:avLst>
              <a:gd name="adj" fmla="val 3502"/>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Rectangle 9"/>
          <p:cNvSpPr>
            <a:spLocks noChangeArrowheads="1"/>
          </p:cNvSpPr>
          <p:nvPr/>
        </p:nvSpPr>
        <p:spPr bwMode="auto">
          <a:xfrm>
            <a:off x="827088" y="1677988"/>
            <a:ext cx="7416800" cy="4846637"/>
          </a:xfrm>
          <a:prstGeom prst="rect">
            <a:avLst/>
          </a:prstGeom>
          <a:noFill/>
          <a:ln>
            <a:noFill/>
          </a:ln>
          <a:extLst/>
        </p:spPr>
        <p:txBody>
          <a:bodyPr anchor="ctr">
            <a:spAutoFit/>
          </a:bodyPr>
          <a:lstStyle>
            <a:lvl1pPr marL="1343025" indent="-717550"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marL="1082675" indent="-457200">
              <a:spcBef>
                <a:spcPts val="600"/>
              </a:spcBef>
              <a:buFont typeface="+mj-lt"/>
              <a:buAutoNum type="arabicParenR"/>
              <a:defRPr/>
            </a:pPr>
            <a:r>
              <a:rPr lang="zh-TW" altLang="en-US" sz="2200" dirty="0" smtClean="0">
                <a:solidFill>
                  <a:srgbClr val="0070C0"/>
                </a:solidFill>
                <a:latin typeface="微軟正黑體" panose="020B0604030504040204" pitchFamily="34" charset="-120"/>
                <a:ea typeface="微軟正黑體" panose="020B0604030504040204" pitchFamily="34" charset="-120"/>
              </a:rPr>
              <a:t>陪伴在地</a:t>
            </a:r>
            <a:r>
              <a:rPr lang="en-US" altLang="zh-TW" sz="2200" dirty="0" smtClean="0">
                <a:solidFill>
                  <a:srgbClr val="0070C0"/>
                </a:solidFill>
                <a:latin typeface="微軟正黑體" panose="020B0604030504040204" pitchFamily="34" charset="-120"/>
                <a:ea typeface="微軟正黑體" panose="020B0604030504040204" pitchFamily="34" charset="-120"/>
              </a:rPr>
              <a:t>14</a:t>
            </a:r>
            <a:r>
              <a:rPr lang="zh-TW" altLang="en-US" sz="2200" dirty="0" smtClean="0">
                <a:solidFill>
                  <a:srgbClr val="0070C0"/>
                </a:solidFill>
                <a:latin typeface="微軟正黑體" panose="020B0604030504040204" pitchFamily="34" charset="-120"/>
                <a:ea typeface="微軟正黑體" panose="020B0604030504040204" pitchFamily="34" charset="-120"/>
              </a:rPr>
              <a:t>載，長期落實數位關懷。</a:t>
            </a:r>
            <a:endParaRPr lang="en-US" altLang="zh-TW" sz="2200" dirty="0">
              <a:solidFill>
                <a:srgbClr val="0070C0"/>
              </a:solidFill>
              <a:latin typeface="微軟正黑體" panose="020B0604030504040204" pitchFamily="34" charset="-120"/>
              <a:ea typeface="微軟正黑體" panose="020B0604030504040204" pitchFamily="34" charset="-120"/>
            </a:endParaRPr>
          </a:p>
          <a:p>
            <a:pPr marL="1082675" indent="-457200">
              <a:spcBef>
                <a:spcPts val="600"/>
              </a:spcBef>
              <a:buFont typeface="+mj-lt"/>
              <a:buAutoNum type="arabicParenR"/>
              <a:defRPr/>
            </a:pPr>
            <a:r>
              <a:rPr lang="zh-TW" altLang="en-US" sz="2200" dirty="0" smtClean="0">
                <a:solidFill>
                  <a:srgbClr val="0070C0"/>
                </a:solidFill>
                <a:latin typeface="微軟正黑體" panose="020B0604030504040204" pitchFamily="34" charset="-120"/>
                <a:ea typeface="微軟正黑體" panose="020B0604030504040204" pitchFamily="34" charset="-120"/>
              </a:rPr>
              <a:t>以年為單位，每月都要出隊，每月皆有管考，考驗團隊服務續航力。</a:t>
            </a:r>
            <a:endParaRPr lang="en-US" altLang="zh-TW" sz="2200" dirty="0" smtClean="0">
              <a:solidFill>
                <a:srgbClr val="0070C0"/>
              </a:solidFill>
              <a:latin typeface="微軟正黑體" panose="020B0604030504040204" pitchFamily="34" charset="-120"/>
              <a:ea typeface="微軟正黑體" panose="020B0604030504040204" pitchFamily="34" charset="-120"/>
            </a:endParaRPr>
          </a:p>
          <a:p>
            <a:pPr marL="1082675" indent="-457200">
              <a:spcBef>
                <a:spcPts val="600"/>
              </a:spcBef>
              <a:buFont typeface="+mj-lt"/>
              <a:buAutoNum type="arabicParenR"/>
              <a:defRPr/>
            </a:pPr>
            <a:r>
              <a:rPr lang="zh-TW" altLang="en-US" sz="2200" dirty="0" smtClean="0">
                <a:solidFill>
                  <a:srgbClr val="0070C0"/>
                </a:solidFill>
                <a:latin typeface="微軟正黑體" panose="020B0604030504040204" pitchFamily="34" charset="-120"/>
                <a:ea typeface="微軟正黑體" panose="020B0604030504040204" pitchFamily="34" charset="-120"/>
              </a:rPr>
              <a:t>服務對象為社區民眾，包括新住民、原住民、中高齡族群等。</a:t>
            </a:r>
            <a:endParaRPr lang="en-US" altLang="zh-TW" sz="2200" dirty="0" smtClean="0">
              <a:solidFill>
                <a:srgbClr val="0070C0"/>
              </a:solidFill>
              <a:latin typeface="微軟正黑體" panose="020B0604030504040204" pitchFamily="34" charset="-120"/>
              <a:ea typeface="微軟正黑體" panose="020B0604030504040204" pitchFamily="34" charset="-120"/>
            </a:endParaRPr>
          </a:p>
          <a:p>
            <a:pPr marL="1082675" indent="-457200">
              <a:spcBef>
                <a:spcPts val="600"/>
              </a:spcBef>
              <a:buFont typeface="+mj-lt"/>
              <a:buAutoNum type="arabicParenR"/>
              <a:defRPr/>
            </a:pPr>
            <a:r>
              <a:rPr lang="zh-TW" altLang="en-US" sz="2200" dirty="0" smtClean="0">
                <a:solidFill>
                  <a:srgbClr val="0070C0"/>
                </a:solidFill>
                <a:latin typeface="微軟正黑體" panose="020B0604030504040204" pitchFamily="34" charset="-120"/>
                <a:ea typeface="微軟正黑體" panose="020B0604030504040204" pitchFamily="34" charset="-120"/>
              </a:rPr>
              <a:t>與時俱進，提供網實</a:t>
            </a:r>
            <a:r>
              <a:rPr lang="zh-TW" altLang="en-US" sz="2200" dirty="0">
                <a:solidFill>
                  <a:srgbClr val="0070C0"/>
                </a:solidFill>
                <a:latin typeface="微軟正黑體" panose="020B0604030504040204" pitchFamily="34" charset="-120"/>
                <a:ea typeface="微軟正黑體" panose="020B0604030504040204" pitchFamily="34" charset="-120"/>
              </a:rPr>
              <a:t>整合的</a:t>
            </a:r>
            <a:r>
              <a:rPr lang="zh-TW" altLang="en-US" sz="2200" dirty="0" smtClean="0">
                <a:solidFill>
                  <a:srgbClr val="0070C0"/>
                </a:solidFill>
                <a:latin typeface="微軟正黑體" panose="020B0604030504040204" pitchFamily="34" charset="-120"/>
                <a:ea typeface="微軟正黑體" panose="020B0604030504040204" pitchFamily="34" charset="-120"/>
              </a:rPr>
              <a:t>多元服務模式。</a:t>
            </a:r>
            <a:endParaRPr lang="en-US" altLang="zh-TW" sz="2200" dirty="0" smtClean="0">
              <a:solidFill>
                <a:srgbClr val="0070C0"/>
              </a:solidFill>
              <a:latin typeface="微軟正黑體" panose="020B0604030504040204" pitchFamily="34" charset="-120"/>
              <a:ea typeface="微軟正黑體" panose="020B0604030504040204" pitchFamily="34" charset="-120"/>
            </a:endParaRPr>
          </a:p>
          <a:p>
            <a:pPr marL="1082675" indent="-457200">
              <a:spcBef>
                <a:spcPts val="600"/>
              </a:spcBef>
              <a:buFont typeface="+mj-lt"/>
              <a:buAutoNum type="arabicParenR"/>
              <a:defRPr/>
            </a:pPr>
            <a:r>
              <a:rPr lang="zh-TW" altLang="en-US" sz="2200" dirty="0">
                <a:solidFill>
                  <a:srgbClr val="0070C0"/>
                </a:solidFill>
                <a:latin typeface="微軟正黑體" panose="020B0604030504040204" pitchFamily="34" charset="-120"/>
                <a:ea typeface="微軟正黑體" panose="020B0604030504040204" pitchFamily="34" charset="-120"/>
              </a:rPr>
              <a:t>著重</a:t>
            </a:r>
            <a:r>
              <a:rPr lang="zh-TW" altLang="en-US" sz="2200" dirty="0" smtClean="0">
                <a:solidFill>
                  <a:srgbClr val="0070C0"/>
                </a:solidFill>
                <a:latin typeface="微軟正黑體" panose="020B0604030504040204" pitchFamily="34" charset="-120"/>
                <a:ea typeface="微軟正黑體" panose="020B0604030504040204" pitchFamily="34" charset="-120"/>
              </a:rPr>
              <a:t>志工個人及團隊能力的培養與提升：</a:t>
            </a:r>
            <a:endParaRPr lang="en-US" altLang="zh-TW" sz="2200" dirty="0" smtClean="0">
              <a:solidFill>
                <a:srgbClr val="0070C0"/>
              </a:solidFill>
              <a:latin typeface="微軟正黑體" panose="020B0604030504040204" pitchFamily="34" charset="-120"/>
              <a:ea typeface="微軟正黑體" panose="020B0604030504040204" pitchFamily="34" charset="-120"/>
            </a:endParaRPr>
          </a:p>
          <a:p>
            <a:pPr marL="1339850" lvl="3" indent="-457200">
              <a:spcBef>
                <a:spcPts val="600"/>
              </a:spcBef>
              <a:buFont typeface="Wingdings" panose="05000000000000000000" pitchFamily="2" charset="2"/>
              <a:buAutoNum type="circleNumWdWhitePlain"/>
              <a:defRPr/>
            </a:pP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服務所需之專業技能</a:t>
            </a:r>
            <a:endParaRPr lang="en-US" altLang="zh-TW" sz="2200" dirty="0" smtClean="0">
              <a:solidFill>
                <a:schemeClr val="tx1">
                  <a:lumMod val="95000"/>
                  <a:lumOff val="5000"/>
                </a:schemeClr>
              </a:solidFill>
              <a:latin typeface="微軟正黑體" panose="020B0604030504040204" pitchFamily="34" charset="-120"/>
              <a:ea typeface="微軟正黑體" panose="020B0604030504040204" pitchFamily="34" charset="-120"/>
            </a:endParaRPr>
          </a:p>
          <a:p>
            <a:pPr marL="1339850" lvl="3" indent="-457200">
              <a:spcBef>
                <a:spcPts val="600"/>
              </a:spcBef>
              <a:buFont typeface="Wingdings" panose="05000000000000000000" pitchFamily="2" charset="2"/>
              <a:buAutoNum type="circleNumWdWhitePlain"/>
              <a:defRPr/>
            </a:pP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溝通與決策能力</a:t>
            </a:r>
            <a:endParaRPr lang="en-US" altLang="zh-TW" sz="2200" dirty="0" smtClean="0">
              <a:solidFill>
                <a:schemeClr val="tx1">
                  <a:lumMod val="95000"/>
                  <a:lumOff val="5000"/>
                </a:schemeClr>
              </a:solidFill>
              <a:latin typeface="微軟正黑體" panose="020B0604030504040204" pitchFamily="34" charset="-120"/>
              <a:ea typeface="微軟正黑體" panose="020B0604030504040204" pitchFamily="34" charset="-120"/>
            </a:endParaRPr>
          </a:p>
          <a:p>
            <a:pPr marL="1339850" lvl="3" indent="-457200">
              <a:spcBef>
                <a:spcPts val="600"/>
              </a:spcBef>
              <a:buFont typeface="Wingdings" panose="05000000000000000000" pitchFamily="2" charset="2"/>
              <a:buAutoNum type="circleNumWdWhitePlain"/>
              <a:defRPr/>
            </a:pP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專案管理能力</a:t>
            </a:r>
            <a:endParaRPr lang="en-US" altLang="zh-TW" sz="2200" dirty="0" smtClean="0">
              <a:solidFill>
                <a:schemeClr val="tx1">
                  <a:lumMod val="95000"/>
                  <a:lumOff val="5000"/>
                </a:schemeClr>
              </a:solidFill>
              <a:latin typeface="微軟正黑體" panose="020B0604030504040204" pitchFamily="34" charset="-120"/>
              <a:ea typeface="微軟正黑體" panose="020B0604030504040204" pitchFamily="34" charset="-120"/>
            </a:endParaRPr>
          </a:p>
          <a:p>
            <a:pPr marL="882650" lvl="3" indent="0">
              <a:spcBef>
                <a:spcPts val="600"/>
              </a:spcBef>
              <a:buFont typeface="Arial" charset="0"/>
              <a:buNone/>
              <a:defRPr/>
            </a:pP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       </a:t>
            </a:r>
            <a:r>
              <a:rPr lang="en-US" altLang="zh-TW" sz="2200" dirty="0" smtClean="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計畫撰寫、進度管控、經費核銷、成果彙整</a:t>
            </a:r>
            <a:r>
              <a:rPr lang="en-US" altLang="zh-TW" sz="2200" dirty="0" smtClean="0">
                <a:solidFill>
                  <a:schemeClr val="tx1">
                    <a:lumMod val="95000"/>
                    <a:lumOff val="5000"/>
                  </a:schemeClr>
                </a:solidFill>
                <a:latin typeface="微軟正黑體" panose="020B0604030504040204" pitchFamily="34" charset="-120"/>
                <a:ea typeface="微軟正黑體" panose="020B0604030504040204" pitchFamily="34" charset="-120"/>
              </a:rPr>
              <a:t>)</a:t>
            </a:r>
          </a:p>
          <a:p>
            <a:pPr marL="1339850" lvl="3" indent="-457200">
              <a:spcBef>
                <a:spcPts val="600"/>
              </a:spcBef>
              <a:buFont typeface="Wingdings" panose="05000000000000000000" pitchFamily="2" charset="2"/>
              <a:buAutoNum type="circleNumWdWhitePlain" startAt="4"/>
              <a:defRPr/>
            </a:pPr>
            <a:r>
              <a:rPr lang="zh-TW" altLang="en-US" sz="2200" dirty="0" smtClean="0">
                <a:solidFill>
                  <a:schemeClr val="tx1">
                    <a:lumMod val="95000"/>
                    <a:lumOff val="5000"/>
                  </a:schemeClr>
                </a:solidFill>
                <a:latin typeface="微軟正黑體" panose="020B0604030504040204" pitchFamily="34" charset="-120"/>
                <a:ea typeface="微軟正黑體" panose="020B0604030504040204" pitchFamily="34" charset="-120"/>
              </a:rPr>
              <a:t>服務所需之資源招募</a:t>
            </a:r>
            <a:endParaRPr lang="en-US" altLang="zh-TW" sz="2200"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sp>
        <p:nvSpPr>
          <p:cNvPr id="8" name="矩形 6"/>
          <p:cNvSpPr>
            <a:spLocks noChangeArrowheads="1"/>
          </p:cNvSpPr>
          <p:nvPr/>
        </p:nvSpPr>
        <p:spPr bwMode="auto">
          <a:xfrm>
            <a:off x="1042988" y="188913"/>
            <a:ext cx="7850187" cy="1322387"/>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kumimoji="0" lang="zh-TW" altLang="en-US" sz="3200" b="1" dirty="0" smtClean="0">
                <a:latin typeface="微軟正黑體" panose="020B0604030504040204" pitchFamily="34" charset="-120"/>
                <a:ea typeface="微軟正黑體" panose="020B0604030504040204" pitchFamily="34" charset="-120"/>
              </a:rPr>
              <a:t>資訊</a:t>
            </a:r>
            <a:r>
              <a:rPr kumimoji="0" lang="zh-TW" altLang="en-US" sz="3200" b="1" dirty="0">
                <a:latin typeface="微軟正黑體" panose="020B0604030504040204" pitchFamily="34" charset="-120"/>
                <a:ea typeface="微軟正黑體" panose="020B0604030504040204" pitchFamily="34" charset="-120"/>
              </a:rPr>
              <a:t>志工期許</a:t>
            </a:r>
            <a:r>
              <a:rPr lang="zh-TW" altLang="en-US" sz="3200" b="1" dirty="0">
                <a:latin typeface="微軟正黑體" panose="020B0604030504040204" pitchFamily="34" charset="-120"/>
                <a:ea typeface="微軟正黑體" panose="020B0604030504040204" pitchFamily="34" charset="-120"/>
              </a:rPr>
              <a:t>和目標</a:t>
            </a:r>
            <a:r>
              <a:rPr lang="en-US" altLang="zh-TW" sz="3200" b="1" dirty="0">
                <a:latin typeface="微軟正黑體" panose="020B0604030504040204" pitchFamily="34" charset="-120"/>
                <a:ea typeface="微軟正黑體" panose="020B0604030504040204" pitchFamily="34" charset="-120"/>
              </a:rPr>
              <a:t>(1/2)</a:t>
            </a:r>
          </a:p>
          <a:p>
            <a:pPr eaLnBrk="1" fontAlgn="auto" hangingPunct="1">
              <a:spcBef>
                <a:spcPts val="0"/>
              </a:spcBef>
              <a:spcAft>
                <a:spcPts val="0"/>
              </a:spcAft>
              <a:defRPr/>
            </a:pPr>
            <a:endParaRPr kumimoji="0" lang="zh-TW" altLang="en-US" sz="2000" dirty="0">
              <a:solidFill>
                <a:srgbClr val="0066FF"/>
              </a:solidFill>
              <a:latin typeface="微軟正黑體" panose="020B0604030504040204" pitchFamily="34" charset="-120"/>
              <a:ea typeface="微軟正黑體" panose="020B0604030504040204" pitchFamily="34" charset="-120"/>
            </a:endParaRPr>
          </a:p>
          <a:p>
            <a:pPr marL="342900" indent="-342900" eaLnBrk="1" fontAlgn="auto" hangingPunct="1">
              <a:spcBef>
                <a:spcPts val="0"/>
              </a:spcBef>
              <a:spcAft>
                <a:spcPts val="0"/>
              </a:spcAft>
              <a:buFont typeface="Wingdings" pitchFamily="2" charset="2"/>
              <a:buChar char="u"/>
              <a:defRPr/>
            </a:pPr>
            <a:r>
              <a:rPr kumimoji="0" lang="zh-TW" altLang="en-US" sz="2800" b="1" dirty="0">
                <a:solidFill>
                  <a:schemeClr val="accent4">
                    <a:lumMod val="75000"/>
                  </a:schemeClr>
                </a:solidFill>
                <a:latin typeface="微軟正黑體" panose="020B0604030504040204" pitchFamily="34" charset="-120"/>
                <a:ea typeface="微軟正黑體" panose="020B0604030504040204" pitchFamily="34" charset="-120"/>
              </a:rPr>
              <a:t>教育部資訊志工，最</a:t>
            </a:r>
            <a:r>
              <a:rPr kumimoji="0" lang="en-US" altLang="zh-TW" sz="2800" b="1" dirty="0">
                <a:solidFill>
                  <a:schemeClr val="accent4">
                    <a:lumMod val="75000"/>
                  </a:schemeClr>
                </a:solidFill>
                <a:latin typeface="微軟正黑體" panose="020B0604030504040204" pitchFamily="34" charset="-120"/>
                <a:ea typeface="微軟正黑體" panose="020B0604030504040204" pitchFamily="34" charset="-120"/>
              </a:rPr>
              <a:t>~</a:t>
            </a:r>
            <a:r>
              <a:rPr kumimoji="0" lang="zh-TW" altLang="en-US" sz="2800" b="1" dirty="0">
                <a:solidFill>
                  <a:schemeClr val="accent4">
                    <a:lumMod val="75000"/>
                  </a:schemeClr>
                </a:solidFill>
                <a:latin typeface="微軟正黑體" panose="020B0604030504040204" pitchFamily="34" charset="-120"/>
                <a:ea typeface="微軟正黑體" panose="020B0604030504040204" pitchFamily="34" charset="-120"/>
              </a:rPr>
              <a:t>嚴謹的志工類型計畫。</a:t>
            </a:r>
            <a:endParaRPr kumimoji="0" lang="zh-TW" altLang="zh-TW" sz="2800" b="1" dirty="0">
              <a:solidFill>
                <a:schemeClr val="accent4">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 xmlns:p14="http://schemas.microsoft.com/office/powerpoint/2010/main" val="3644251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03cyevo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103cyevoc</Template>
  <TotalTime>1848</TotalTime>
  <Words>2528</Words>
  <Application>Microsoft Office PowerPoint</Application>
  <PresentationFormat>如螢幕大小 (4:3)</PresentationFormat>
  <Paragraphs>339</Paragraphs>
  <Slides>43</Slides>
  <Notes>7</Notes>
  <HiddenSlides>0</HiddenSlides>
  <MMClips>0</MMClips>
  <ScaleCrop>false</ScaleCrop>
  <HeadingPairs>
    <vt:vector size="4" baseType="variant">
      <vt:variant>
        <vt:lpstr>佈景主題</vt:lpstr>
      </vt:variant>
      <vt:variant>
        <vt:i4>1</vt:i4>
      </vt:variant>
      <vt:variant>
        <vt:lpstr>投影片標題</vt:lpstr>
      </vt:variant>
      <vt:variant>
        <vt:i4>43</vt:i4>
      </vt:variant>
    </vt:vector>
  </HeadingPairs>
  <TitlesOfParts>
    <vt:vector size="44" baseType="lpstr">
      <vt:lpstr>103cyevoc</vt:lpstr>
      <vt:lpstr>資訊數位應用-認識資訊志工</vt:lpstr>
      <vt:lpstr>數位生活的四大趨勢 (1/2)</vt:lpstr>
      <vt:lpstr>數位生活的四大趨勢 (2/2)</vt:lpstr>
      <vt:lpstr>資訊科技的演變成就生活的便利</vt:lpstr>
      <vt:lpstr>何謂數位落差(digital divide)？</vt:lpstr>
      <vt:lpstr>行政院縮減數位落差推動政策</vt:lpstr>
      <vt:lpstr>教育部偏鄉數位關懷推動計畫</vt:lpstr>
      <vt:lpstr>資訊志工</vt:lpstr>
      <vt:lpstr>投影片 9</vt:lpstr>
      <vt:lpstr>投影片 10</vt:lpstr>
      <vt:lpstr>資訊志工計畫執行團隊運作架構</vt:lpstr>
      <vt:lpstr>投影片 12</vt:lpstr>
      <vt:lpstr>投影片 13</vt:lpstr>
      <vt:lpstr>投影片 14</vt:lpstr>
      <vt:lpstr>投影片 15</vt:lpstr>
      <vt:lpstr>投影片 16</vt:lpstr>
      <vt:lpstr>投影片 17</vt:lpstr>
      <vt:lpstr>投影片 18</vt:lpstr>
      <vt:lpstr>別人做些什麼?</vt:lpstr>
      <vt:lpstr>投影片 20</vt:lpstr>
      <vt:lpstr>資訊志工/團隊服務故事</vt:lpstr>
      <vt:lpstr>投影片 22</vt:lpstr>
      <vt:lpstr>投影片 23</vt:lpstr>
      <vt:lpstr>投影片 24</vt:lpstr>
      <vt:lpstr>投影片 25</vt:lpstr>
      <vt:lpstr>投影片 26</vt:lpstr>
      <vt:lpstr>投影片 27</vt:lpstr>
      <vt:lpstr>投影片 28</vt:lpstr>
      <vt:lpstr>投影片 29</vt:lpstr>
      <vt:lpstr>投影片 30</vt:lpstr>
      <vt:lpstr>資訊志工團隊成果分享</vt:lpstr>
      <vt:lpstr>數位典藏與行銷</vt:lpstr>
      <vt:lpstr>客家文化推廣</vt:lpstr>
      <vt:lpstr>在地人物故事專訪</vt:lpstr>
      <vt:lpstr>記錄在地人</vt:lpstr>
      <vt:lpstr>記錄在地事</vt:lpstr>
      <vt:lpstr>推廣在地農特產(1/4)</vt:lpstr>
      <vt:lpstr>推廣在地農特產(2/4)</vt:lpstr>
      <vt:lpstr>推廣在地農特產(3/4)</vt:lpstr>
      <vt:lpstr>推廣在地農特產(4/4)</vt:lpstr>
      <vt:lpstr>相信自己可以改變這個社區</vt:lpstr>
      <vt:lpstr>投影片 42</vt:lpstr>
      <vt:lpstr>投影片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moejsmpc</dc:creator>
  <cp:lastModifiedBy>rich</cp:lastModifiedBy>
  <cp:revision>136</cp:revision>
  <dcterms:created xsi:type="dcterms:W3CDTF">2014-09-02T08:07:21Z</dcterms:created>
  <dcterms:modified xsi:type="dcterms:W3CDTF">2016-05-16T16:56:09Z</dcterms:modified>
</cp:coreProperties>
</file>