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477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3A2E-5E9E-40F1-AA2D-448431399B8D}" type="datetimeFigureOut">
              <a:rPr lang="zh-TW" altLang="en-US" smtClean="0"/>
              <a:t>2015/10/28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B5F-174B-4ECA-B34E-BBBD464F84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944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3A2E-5E9E-40F1-AA2D-448431399B8D}" type="datetimeFigureOut">
              <a:rPr lang="zh-TW" altLang="en-US" smtClean="0"/>
              <a:t>2015/10/28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B5F-174B-4ECA-B34E-BBBD464F84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644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3A2E-5E9E-40F1-AA2D-448431399B8D}" type="datetimeFigureOut">
              <a:rPr lang="zh-TW" altLang="en-US" smtClean="0"/>
              <a:t>2015/10/28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B5F-174B-4ECA-B34E-BBBD464F84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10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3A2E-5E9E-40F1-AA2D-448431399B8D}" type="datetimeFigureOut">
              <a:rPr lang="zh-TW" altLang="en-US" smtClean="0"/>
              <a:t>2015/10/28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B5F-174B-4ECA-B34E-BBBD464F84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177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3A2E-5E9E-40F1-AA2D-448431399B8D}" type="datetimeFigureOut">
              <a:rPr lang="zh-TW" altLang="en-US" smtClean="0"/>
              <a:t>2015/10/28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B5F-174B-4ECA-B34E-BBBD464F84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05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3A2E-5E9E-40F1-AA2D-448431399B8D}" type="datetimeFigureOut">
              <a:rPr lang="zh-TW" altLang="en-US" smtClean="0"/>
              <a:t>2015/10/28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B5F-174B-4ECA-B34E-BBBD464F84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817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3A2E-5E9E-40F1-AA2D-448431399B8D}" type="datetimeFigureOut">
              <a:rPr lang="zh-TW" altLang="en-US" smtClean="0"/>
              <a:t>2015/10/28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B5F-174B-4ECA-B34E-BBBD464F84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262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3A2E-5E9E-40F1-AA2D-448431399B8D}" type="datetimeFigureOut">
              <a:rPr lang="zh-TW" altLang="en-US" smtClean="0"/>
              <a:t>2015/10/28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B5F-174B-4ECA-B34E-BBBD464F84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67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3A2E-5E9E-40F1-AA2D-448431399B8D}" type="datetimeFigureOut">
              <a:rPr lang="zh-TW" altLang="en-US" smtClean="0"/>
              <a:t>2015/10/28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B5F-174B-4ECA-B34E-BBBD464F84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43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3A2E-5E9E-40F1-AA2D-448431399B8D}" type="datetimeFigureOut">
              <a:rPr lang="zh-TW" altLang="en-US" smtClean="0"/>
              <a:t>2015/10/28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B5F-174B-4ECA-B34E-BBBD464F84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082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3A2E-5E9E-40F1-AA2D-448431399B8D}" type="datetimeFigureOut">
              <a:rPr lang="zh-TW" altLang="en-US" smtClean="0"/>
              <a:t>2015/10/28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B5F-174B-4ECA-B34E-BBBD464F84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377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A3A2E-5E9E-40F1-AA2D-448431399B8D}" type="datetimeFigureOut">
              <a:rPr lang="zh-TW" altLang="en-US" smtClean="0"/>
              <a:t>2015/10/28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A6B5F-174B-4ECA-B34E-BBBD464F84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762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4" t="11706" r="10555" b="5015"/>
          <a:stretch/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0264" y="194048"/>
            <a:ext cx="936104" cy="3456384"/>
          </a:xfrm>
        </p:spPr>
        <p:txBody>
          <a:bodyPr vert="eaVert">
            <a:noAutofit/>
          </a:bodyPr>
          <a:lstStyle/>
          <a:p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特明體" pitchFamily="49" charset="-120"/>
                <a:ea typeface="華康新特明體" pitchFamily="49" charset="-120"/>
              </a:rPr>
              <a:t>教育部</a:t>
            </a: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特明體" pitchFamily="49" charset="-120"/>
                <a:ea typeface="華康新特明體" pitchFamily="49" charset="-120"/>
              </a:rPr>
              <a:t>補助專題</a:t>
            </a: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特明體" pitchFamily="49" charset="-120"/>
                <a:ea typeface="華康新特明體" pitchFamily="49" charset="-120"/>
              </a:rPr>
              <a:t>講座</a:t>
            </a: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特明體" pitchFamily="49" charset="-120"/>
                <a:ea typeface="華康新特明體" pitchFamily="49" charset="-120"/>
              </a:rPr>
              <a:t> 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65104" y="5796136"/>
            <a:ext cx="2160240" cy="648072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EEG </a:t>
            </a:r>
            <a:r>
              <a:rPr lang="en-US" altLang="zh-TW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&amp; </a:t>
            </a:r>
            <a:r>
              <a:rPr lang="en-US" altLang="zh-TW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NIRS</a:t>
            </a:r>
            <a:endParaRPr lang="zh-TW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6" y="1115616"/>
            <a:ext cx="3132348" cy="6264696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260264" y="8100392"/>
            <a:ext cx="6021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超明體" pitchFamily="49" charset="-120"/>
                <a:ea typeface="華康超明體" pitchFamily="49" charset="-120"/>
              </a:rPr>
              <a:t>指導單位</a:t>
            </a:r>
            <a:r>
              <a:rPr lang="en-US" altLang="zh-TW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超明體" pitchFamily="49" charset="-120"/>
                <a:ea typeface="華康超明體" pitchFamily="49" charset="-120"/>
              </a:rPr>
              <a:t>:</a:t>
            </a:r>
            <a:r>
              <a:rPr lang="zh-TW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超明體" pitchFamily="49" charset="-120"/>
                <a:ea typeface="華康超明體" pitchFamily="49" charset="-120"/>
              </a:rPr>
              <a:t>教育部</a:t>
            </a:r>
            <a:endParaRPr lang="en-US" altLang="zh-TW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華康超明體" pitchFamily="49" charset="-120"/>
              <a:ea typeface="華康超明體" pitchFamily="49" charset="-120"/>
            </a:endParaRPr>
          </a:p>
          <a:p>
            <a:r>
              <a:rPr lang="zh-TW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超明體" pitchFamily="49" charset="-120"/>
                <a:ea typeface="華康超明體" pitchFamily="49" charset="-120"/>
              </a:rPr>
              <a:t>主辦單位</a:t>
            </a:r>
            <a:r>
              <a:rPr lang="en-US" altLang="zh-TW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超明體" pitchFamily="49" charset="-120"/>
                <a:ea typeface="華康超明體" pitchFamily="49" charset="-120"/>
              </a:rPr>
              <a:t>:</a:t>
            </a:r>
            <a:r>
              <a:rPr lang="zh-TW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超明體" pitchFamily="49" charset="-120"/>
                <a:ea typeface="華康超明體" pitchFamily="49" charset="-120"/>
              </a:rPr>
              <a:t>東華大學諮商</a:t>
            </a:r>
            <a:r>
              <a:rPr lang="zh-TW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華康超明體" pitchFamily="49" charset="-120"/>
                <a:ea typeface="華康超明體" pitchFamily="49" charset="-120"/>
              </a:rPr>
              <a:t>與臨床心理學系 </a:t>
            </a:r>
            <a:r>
              <a:rPr lang="zh-TW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超明體" pitchFamily="49" charset="-120"/>
                <a:ea typeface="華康超明體" pitchFamily="49" charset="-120"/>
              </a:rPr>
              <a:t>國立</a:t>
            </a:r>
            <a:r>
              <a:rPr lang="zh-TW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華康超明體" pitchFamily="49" charset="-120"/>
                <a:ea typeface="華康超明體" pitchFamily="49" charset="-120"/>
              </a:rPr>
              <a:t>東華</a:t>
            </a:r>
            <a:r>
              <a:rPr lang="zh-TW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超明體" pitchFamily="49" charset="-120"/>
                <a:ea typeface="華康超明體" pitchFamily="49" charset="-120"/>
              </a:rPr>
              <a:t>大學</a:t>
            </a:r>
            <a:r>
              <a:rPr lang="en-US" altLang="zh-TW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超明體" pitchFamily="49" charset="-120"/>
                <a:ea typeface="華康超明體" pitchFamily="49" charset="-120"/>
              </a:rPr>
              <a:t>.</a:t>
            </a:r>
            <a:r>
              <a:rPr lang="zh-TW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超明體" pitchFamily="49" charset="-120"/>
                <a:ea typeface="華康超明體" pitchFamily="49" charset="-120"/>
              </a:rPr>
              <a:t>科學人文跨科技人才培育計畫</a:t>
            </a:r>
            <a:r>
              <a:rPr lang="en-US" altLang="zh-TW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超明體" pitchFamily="49" charset="-120"/>
                <a:ea typeface="華康超明體" pitchFamily="49" charset="-120"/>
              </a:rPr>
              <a:t>.       </a:t>
            </a:r>
            <a:r>
              <a:rPr lang="zh-TW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超明體" pitchFamily="49" charset="-120"/>
                <a:ea typeface="華康超明體" pitchFamily="49" charset="-120"/>
              </a:rPr>
              <a:t>微型創業</a:t>
            </a:r>
            <a:r>
              <a:rPr lang="en-US" altLang="zh-TW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超明體" pitchFamily="49" charset="-120"/>
                <a:ea typeface="華康超明體" pitchFamily="49" charset="-120"/>
              </a:rPr>
              <a:t>:</a:t>
            </a:r>
            <a:r>
              <a:rPr lang="zh-TW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超明體" pitchFamily="49" charset="-120"/>
                <a:ea typeface="華康超明體" pitchFamily="49" charset="-120"/>
              </a:rPr>
              <a:t>以創意、永續為基礎的社會實踐跨科際整合課群</a:t>
            </a:r>
            <a:endParaRPr lang="zh-TW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653136" y="61468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新特明體" pitchFamily="49" charset="-120"/>
                <a:ea typeface="華康新特明體" pitchFamily="49" charset="-120"/>
              </a:rPr>
              <a:t>2015.10.30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888395" y="1604614"/>
            <a:ext cx="1107996" cy="4695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特明體" pitchFamily="49" charset="-120"/>
                <a:ea typeface="華康新特明體" pitchFamily="49" charset="-120"/>
              </a:rPr>
              <a:t>音樂情緒研究</a:t>
            </a:r>
            <a:endParaRPr lang="zh-TW" altLang="en-US" sz="6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858183" y="2987824"/>
            <a:ext cx="401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  <a:latin typeface="華康新特明體" pitchFamily="49" charset="-120"/>
                <a:ea typeface="華康新特明體" pitchFamily="49" charset="-120"/>
              </a:rPr>
              <a:t>蔡</a:t>
            </a:r>
            <a:endParaRPr lang="zh-TW" altLang="en-US" sz="2800" b="1" dirty="0">
              <a:solidFill>
                <a:schemeClr val="bg1"/>
              </a:solidFill>
              <a:latin typeface="華康新特明體" pitchFamily="49" charset="-120"/>
              <a:ea typeface="華康新特明體" pitchFamily="49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459274" y="3267145"/>
            <a:ext cx="401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華康新特明體" pitchFamily="49" charset="-120"/>
                <a:ea typeface="華康新特明體" pitchFamily="49" charset="-120"/>
              </a:rPr>
              <a:t>振</a:t>
            </a:r>
            <a:endParaRPr lang="zh-TW" altLang="en-US" sz="3200" b="1" dirty="0">
              <a:solidFill>
                <a:schemeClr val="bg1"/>
              </a:solidFill>
              <a:latin typeface="華康新特明體" pitchFamily="49" charset="-120"/>
              <a:ea typeface="華康新特明體" pitchFamily="49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140968" y="3657962"/>
            <a:ext cx="401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solidFill>
                  <a:schemeClr val="bg1"/>
                </a:solidFill>
                <a:latin typeface="華康新特明體" pitchFamily="49" charset="-120"/>
                <a:ea typeface="華康新特明體" pitchFamily="49" charset="-120"/>
              </a:rPr>
              <a:t>家</a:t>
            </a:r>
            <a:endParaRPr lang="zh-TW" altLang="en-US" sz="3000" b="1" dirty="0">
              <a:solidFill>
                <a:schemeClr val="bg1"/>
              </a:solidFill>
              <a:latin typeface="華康新特明體" pitchFamily="49" charset="-120"/>
              <a:ea typeface="華康新特明體" pitchFamily="49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300121" y="4262955"/>
            <a:ext cx="416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華康新特明體" pitchFamily="49" charset="-120"/>
                <a:ea typeface="華康新特明體" pitchFamily="49" charset="-120"/>
              </a:rPr>
              <a:t>教</a:t>
            </a:r>
            <a:endParaRPr lang="zh-TW" altLang="en-US" b="1" dirty="0">
              <a:latin typeface="華康新特明體" pitchFamily="49" charset="-120"/>
              <a:ea typeface="華康新特明體" pitchFamily="49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140968" y="4572000"/>
            <a:ext cx="318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華康新特明體" pitchFamily="49" charset="-120"/>
                <a:ea typeface="華康新特明體" pitchFamily="49" charset="-120"/>
              </a:rPr>
              <a:t>授</a:t>
            </a:r>
            <a:endParaRPr lang="zh-TW" altLang="en-US" b="1" dirty="0">
              <a:latin typeface="華康新特明體" pitchFamily="49" charset="-120"/>
              <a:ea typeface="華康新特明體" pitchFamily="49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725144" y="6445949"/>
            <a:ext cx="16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新特明體" pitchFamily="49" charset="-120"/>
                <a:ea typeface="華康新特明體" pitchFamily="49" charset="-120"/>
              </a:rPr>
              <a:t>13:30-16:00</a:t>
            </a:r>
            <a:endParaRPr lang="en-US" altLang="zh-TW" dirty="0">
              <a:solidFill>
                <a:schemeClr val="tx1">
                  <a:lumMod val="85000"/>
                  <a:lumOff val="15000"/>
                </a:schemeClr>
              </a:solidFill>
              <a:latin typeface="華康新特明體" pitchFamily="49" charset="-120"/>
              <a:ea typeface="華康新特明體" pitchFamily="49" charset="-120"/>
            </a:endParaRPr>
          </a:p>
          <a:p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509120" y="6757488"/>
            <a:ext cx="1817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華康新特明體" pitchFamily="49" charset="-120"/>
                <a:ea typeface="華康新特明體" pitchFamily="49" charset="-120"/>
              </a:rPr>
              <a:t> 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新特明體" pitchFamily="49" charset="-120"/>
                <a:ea typeface="華康新特明體" pitchFamily="49" charset="-120"/>
              </a:rPr>
              <a:t>人</a:t>
            </a:r>
            <a:r>
              <a:rPr lang="zh-TW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華康新特明體" pitchFamily="49" charset="-120"/>
                <a:ea typeface="華康新特明體" pitchFamily="49" charset="-120"/>
              </a:rPr>
              <a:t>社二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新特明體" pitchFamily="49" charset="-120"/>
                <a:ea typeface="華康新特明體" pitchFamily="49" charset="-120"/>
              </a:rPr>
              <a:t>館</a:t>
            </a:r>
            <a:endParaRPr lang="en-US" altLang="zh-TW" dirty="0" smtClean="0">
              <a:solidFill>
                <a:schemeClr val="tx1">
                  <a:lumMod val="85000"/>
                  <a:lumOff val="15000"/>
                </a:schemeClr>
              </a:solidFill>
              <a:latin typeface="華康新特明體" pitchFamily="49" charset="-120"/>
              <a:ea typeface="華康新特明體" pitchFamily="49" charset="-120"/>
            </a:endParaRPr>
          </a:p>
          <a:p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新特明體" pitchFamily="49" charset="-120"/>
                <a:ea typeface="華康新特明體" pitchFamily="49" charset="-120"/>
              </a:rPr>
              <a:t>D105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新特明體" pitchFamily="49" charset="-120"/>
                <a:ea typeface="華康新特明體" pitchFamily="49" charset="-120"/>
              </a:rPr>
              <a:t>教室 </a:t>
            </a:r>
            <a:endParaRPr lang="zh-TW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514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70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華康超明體</vt:lpstr>
      <vt:lpstr>華康新特明體</vt:lpstr>
      <vt:lpstr>新細明體</vt:lpstr>
      <vt:lpstr>Arabic Typesetting</vt:lpstr>
      <vt:lpstr>Arial</vt:lpstr>
      <vt:lpstr>Calibri</vt:lpstr>
      <vt:lpstr>Office 佈景主題</vt:lpstr>
      <vt:lpstr>教育部補助專題講座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25</cp:revision>
  <dcterms:created xsi:type="dcterms:W3CDTF">2015-09-30T06:20:33Z</dcterms:created>
  <dcterms:modified xsi:type="dcterms:W3CDTF">2015-10-28T02:55:43Z</dcterms:modified>
</cp:coreProperties>
</file>