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601200" cy="12801600" type="A3"/>
  <p:notesSz cx="6858000" cy="9144000"/>
  <p:defaultTextStyle>
    <a:defPPr>
      <a:defRPr lang="zh-TW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CC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32" y="-19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E68BD-00CB-4D1A-9F37-4A896D484165}" type="datetimeFigureOut">
              <a:rPr lang="zh-TW" altLang="en-US" smtClean="0"/>
              <a:t>2015/6/8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9A2BC-78AF-4656-8F53-127955FB32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830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20090" y="3976795"/>
            <a:ext cx="8161020" cy="274404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026C-DF22-499C-86C9-9AA60FC6AD74}" type="datetimeFigureOut">
              <a:rPr lang="zh-TW" altLang="en-US" smtClean="0"/>
              <a:t>2015/6/8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EF66-3987-48BE-BD3C-25BEB14DE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640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026C-DF22-499C-86C9-9AA60FC6AD74}" type="datetimeFigureOut">
              <a:rPr lang="zh-TW" altLang="en-US" smtClean="0"/>
              <a:t>2015/6/8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EF66-3987-48BE-BD3C-25BEB14DE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88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60870" y="512659"/>
            <a:ext cx="2160270" cy="1092284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0060" y="512659"/>
            <a:ext cx="6320790" cy="1092284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026C-DF22-499C-86C9-9AA60FC6AD74}" type="datetimeFigureOut">
              <a:rPr lang="zh-TW" altLang="en-US" smtClean="0"/>
              <a:t>2015/6/8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EF66-3987-48BE-BD3C-25BEB14DE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1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026C-DF22-499C-86C9-9AA60FC6AD74}" type="datetimeFigureOut">
              <a:rPr lang="zh-TW" altLang="en-US" smtClean="0"/>
              <a:t>2015/6/8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EF66-3987-48BE-BD3C-25BEB14DE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41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8429" y="8226215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026C-DF22-499C-86C9-9AA60FC6AD74}" type="datetimeFigureOut">
              <a:rPr lang="zh-TW" altLang="en-US" smtClean="0"/>
              <a:t>2015/6/8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EF66-3987-48BE-BD3C-25BEB14DE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39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80060" y="2987041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0610" y="2987041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026C-DF22-499C-86C9-9AA60FC6AD74}" type="datetimeFigureOut">
              <a:rPr lang="zh-TW" altLang="en-US" smtClean="0"/>
              <a:t>2015/6/8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EF66-3987-48BE-BD3C-25BEB14DE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443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0061" y="2865545"/>
            <a:ext cx="4242197" cy="119422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0061" y="4059765"/>
            <a:ext cx="4242197" cy="737573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877277" y="2865545"/>
            <a:ext cx="4243864" cy="119422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877277" y="4059765"/>
            <a:ext cx="4243864" cy="737573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026C-DF22-499C-86C9-9AA60FC6AD74}" type="datetimeFigureOut">
              <a:rPr lang="zh-TW" altLang="en-US" smtClean="0"/>
              <a:t>2015/6/8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EF66-3987-48BE-BD3C-25BEB14DE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646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026C-DF22-499C-86C9-9AA60FC6AD74}" type="datetimeFigureOut">
              <a:rPr lang="zh-TW" altLang="en-US" smtClean="0"/>
              <a:t>2015/6/8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EF66-3987-48BE-BD3C-25BEB14DE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369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026C-DF22-499C-86C9-9AA60FC6AD74}" type="datetimeFigureOut">
              <a:rPr lang="zh-TW" altLang="en-US" smtClean="0"/>
              <a:t>2015/6/8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EF66-3987-48BE-BD3C-25BEB14DE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5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0061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53802" y="509695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80061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026C-DF22-499C-86C9-9AA60FC6AD74}" type="datetimeFigureOut">
              <a:rPr lang="zh-TW" altLang="en-US" smtClean="0"/>
              <a:t>2015/6/8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EF66-3987-48BE-BD3C-25BEB14DE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240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81902" y="8961122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881902" y="10019033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026C-DF22-499C-86C9-9AA60FC6AD74}" type="datetimeFigureOut">
              <a:rPr lang="zh-TW" altLang="en-US" smtClean="0"/>
              <a:t>2015/6/8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EF66-3987-48BE-BD3C-25BEB14DE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69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80060" y="512659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80060" y="11865189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026C-DF22-499C-86C9-9AA60FC6AD74}" type="datetimeFigureOut">
              <a:rPr lang="zh-TW" altLang="en-US" smtClean="0"/>
              <a:t>2015/6/8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280410" y="11865189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880860" y="11865189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0EF66-3987-48BE-BD3C-25BEB14DE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59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79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0" y="0"/>
            <a:ext cx="9601200" cy="40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8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0427"/>
            <a:ext cx="9601200" cy="683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274806" y="856184"/>
            <a:ext cx="7387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000" dirty="0">
                <a:latin typeface="華康采風體 Std W3" pitchFamily="18" charset="-120"/>
                <a:ea typeface="華康采風體 Std W3" pitchFamily="18" charset="-120"/>
              </a:rPr>
              <a:t>生態奈米與環境教育</a:t>
            </a:r>
            <a:endParaRPr lang="en-US" altLang="zh-TW" sz="6000" dirty="0" smtClean="0">
              <a:latin typeface="華康采風體 Std W3" pitchFamily="18" charset="-120"/>
              <a:ea typeface="華康采風體 Std W3" pitchFamily="18" charset="-120"/>
            </a:endParaRPr>
          </a:p>
          <a:p>
            <a:pPr algn="ctr"/>
            <a:r>
              <a:rPr lang="zh-TW" altLang="en-US" sz="6000" dirty="0" smtClean="0">
                <a:latin typeface="華康采風體 Std W3" pitchFamily="18" charset="-120"/>
                <a:ea typeface="華康采風體 Std W3" pitchFamily="18" charset="-120"/>
              </a:rPr>
              <a:t>科普推廣講座</a:t>
            </a:r>
            <a:endParaRPr lang="zh-TW" altLang="zh-TW" sz="6000" dirty="0">
              <a:latin typeface="華康采風體 Std W3" pitchFamily="18" charset="-120"/>
              <a:ea typeface="華康采風體 Std W3" pitchFamily="18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25007" y="11728608"/>
            <a:ext cx="54870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200" dirty="0" smtClean="0">
                <a:latin typeface="華康黑體 Std W3" pitchFamily="34" charset="-120"/>
                <a:ea typeface="華康黑體 Std W3" pitchFamily="34" charset="-120"/>
              </a:rPr>
              <a:t>指導單位：</a:t>
            </a:r>
            <a:r>
              <a:rPr lang="zh-TW" altLang="zh-TW" sz="2200" dirty="0" smtClean="0">
                <a:latin typeface="華康黑體 Std W3" pitchFamily="34" charset="-120"/>
                <a:ea typeface="華康黑體 Std W3" pitchFamily="34" charset="-120"/>
              </a:rPr>
              <a:t>科技</a:t>
            </a:r>
            <a:r>
              <a:rPr lang="zh-TW" altLang="zh-TW" sz="2200" dirty="0">
                <a:latin typeface="華康黑體 Std W3" pitchFamily="34" charset="-120"/>
                <a:ea typeface="華康黑體 Std W3" pitchFamily="34" charset="-120"/>
              </a:rPr>
              <a:t>部科教發展及國際合作</a:t>
            </a:r>
            <a:r>
              <a:rPr lang="zh-TW" altLang="zh-TW" sz="2200" dirty="0" smtClean="0">
                <a:latin typeface="華康黑體 Std W3" pitchFamily="34" charset="-120"/>
                <a:ea typeface="華康黑體 Std W3" pitchFamily="34" charset="-120"/>
              </a:rPr>
              <a:t>司</a:t>
            </a:r>
            <a:endParaRPr lang="en-US" altLang="zh-TW" sz="2200" dirty="0" smtClean="0">
              <a:latin typeface="華康黑體 Std W3" pitchFamily="34" charset="-120"/>
              <a:ea typeface="華康黑體 Std W3" pitchFamily="34" charset="-120"/>
            </a:endParaRPr>
          </a:p>
          <a:p>
            <a:pPr lvl="0"/>
            <a:r>
              <a:rPr lang="zh-TW" altLang="en-US" sz="2200" dirty="0">
                <a:latin typeface="華康黑體 Std W3" pitchFamily="34" charset="-120"/>
                <a:ea typeface="華康黑體 Std W3" pitchFamily="34" charset="-120"/>
              </a:rPr>
              <a:t>主辦單位</a:t>
            </a:r>
            <a:r>
              <a:rPr lang="zh-TW" altLang="en-US" sz="2200" dirty="0" smtClean="0">
                <a:latin typeface="華康黑體 Std W3" pitchFamily="34" charset="-120"/>
                <a:ea typeface="華康黑體 Std W3" pitchFamily="34" charset="-120"/>
              </a:rPr>
              <a:t>：</a:t>
            </a:r>
            <a:r>
              <a:rPr lang="zh-TW" altLang="zh-TW" sz="2200" dirty="0" smtClean="0">
                <a:latin typeface="華康黑體 Std W3" pitchFamily="34" charset="-120"/>
                <a:ea typeface="華康黑體 Std W3" pitchFamily="34" charset="-120"/>
              </a:rPr>
              <a:t>國立</a:t>
            </a:r>
            <a:r>
              <a:rPr lang="zh-TW" altLang="zh-TW" sz="2200" dirty="0">
                <a:latin typeface="華康黑體 Std W3" pitchFamily="34" charset="-120"/>
                <a:ea typeface="華康黑體 Std W3" pitchFamily="34" charset="-120"/>
              </a:rPr>
              <a:t>東華</a:t>
            </a:r>
            <a:r>
              <a:rPr lang="zh-TW" altLang="zh-TW" sz="2200" dirty="0" smtClean="0">
                <a:latin typeface="華康黑體 Std W3" pitchFamily="34" charset="-120"/>
                <a:ea typeface="華康黑體 Std W3" pitchFamily="34" charset="-120"/>
              </a:rPr>
              <a:t>大學</a:t>
            </a:r>
            <a:endParaRPr lang="en-US" altLang="zh-TW" sz="2200" dirty="0" smtClean="0">
              <a:latin typeface="華康黑體 Std W3" pitchFamily="34" charset="-120"/>
              <a:ea typeface="華康黑體 Std W3" pitchFamily="34" charset="-120"/>
            </a:endParaRPr>
          </a:p>
          <a:p>
            <a:pPr lvl="0"/>
            <a:r>
              <a:rPr lang="zh-TW" altLang="en-US" sz="2200" dirty="0">
                <a:latin typeface="華康黑體 Std W3" pitchFamily="34" charset="-120"/>
                <a:ea typeface="華康黑體 Std W3" pitchFamily="34" charset="-120"/>
              </a:rPr>
              <a:t>協辦單位：衛生福利部食品藥物管理署 </a:t>
            </a:r>
          </a:p>
        </p:txBody>
      </p:sp>
      <p:sp>
        <p:nvSpPr>
          <p:cNvPr id="12" name="矩形 11"/>
          <p:cNvSpPr/>
          <p:nvPr/>
        </p:nvSpPr>
        <p:spPr>
          <a:xfrm>
            <a:off x="695834" y="5947745"/>
            <a:ext cx="797506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000" dirty="0" smtClean="0">
                <a:solidFill>
                  <a:srgbClr val="7030A0"/>
                </a:solidFill>
                <a:latin typeface="華康棒棒體 Std W5" pitchFamily="82" charset="-120"/>
                <a:ea typeface="華康棒棒體 Std W5" pitchFamily="82" charset="-120"/>
              </a:rPr>
              <a:t>主講</a:t>
            </a:r>
            <a:r>
              <a:rPr lang="zh-TW" altLang="en-US" sz="4000" dirty="0">
                <a:solidFill>
                  <a:srgbClr val="7030A0"/>
                </a:solidFill>
                <a:latin typeface="華康棒棒體 Std W5" pitchFamily="82" charset="-120"/>
                <a:ea typeface="華康棒棒體 Std W5" pitchFamily="82" charset="-120"/>
              </a:rPr>
              <a:t>者 </a:t>
            </a:r>
            <a:r>
              <a:rPr lang="zh-TW" altLang="en-US" sz="4000" dirty="0" smtClean="0">
                <a:solidFill>
                  <a:srgbClr val="7030A0"/>
                </a:solidFill>
                <a:latin typeface="華康棒棒體 Std W5" pitchFamily="82" charset="-120"/>
                <a:ea typeface="華康棒棒體 Std W5" pitchFamily="82" charset="-120"/>
              </a:rPr>
              <a:t>： </a:t>
            </a:r>
            <a:endParaRPr lang="en-US" altLang="zh-TW" sz="4000" dirty="0" smtClean="0">
              <a:solidFill>
                <a:srgbClr val="7030A0"/>
              </a:solidFill>
              <a:latin typeface="華康棒棒體 Std W5" pitchFamily="82" charset="-120"/>
              <a:ea typeface="華康棒棒體 Std W5" pitchFamily="82" charset="-120"/>
            </a:endParaRPr>
          </a:p>
          <a:p>
            <a:pPr algn="ctr"/>
            <a:r>
              <a:rPr lang="zh-TW" altLang="en-US" sz="4000" dirty="0" smtClean="0">
                <a:solidFill>
                  <a:srgbClr val="7030A0"/>
                </a:solidFill>
                <a:latin typeface="華康棒棒體 Std W5" pitchFamily="82" charset="-120"/>
                <a:ea typeface="華康棒棒體 Std W5" pitchFamily="82" charset="-120"/>
              </a:rPr>
              <a:t>衛生</a:t>
            </a:r>
            <a:r>
              <a:rPr lang="zh-TW" altLang="en-US" sz="4000" dirty="0">
                <a:solidFill>
                  <a:srgbClr val="7030A0"/>
                </a:solidFill>
                <a:latin typeface="華康棒棒體 Std W5" pitchFamily="82" charset="-120"/>
                <a:ea typeface="華康棒棒體 Std W5" pitchFamily="82" charset="-120"/>
              </a:rPr>
              <a:t>福利部食品藥物管理署 </a:t>
            </a:r>
            <a:endParaRPr lang="en-US" altLang="zh-TW" sz="4000" dirty="0" smtClean="0">
              <a:solidFill>
                <a:srgbClr val="7030A0"/>
              </a:solidFill>
              <a:latin typeface="華康棒棒體 Std W5" pitchFamily="82" charset="-120"/>
              <a:ea typeface="華康棒棒體 Std W5" pitchFamily="82" charset="-120"/>
            </a:endParaRPr>
          </a:p>
          <a:p>
            <a:pPr algn="ctr"/>
            <a:r>
              <a:rPr lang="zh-TW" altLang="en-US" sz="4000" dirty="0" smtClean="0">
                <a:solidFill>
                  <a:srgbClr val="7030A0"/>
                </a:solidFill>
                <a:latin typeface="華康棒棒體 Std W5" pitchFamily="82" charset="-120"/>
                <a:ea typeface="華康棒棒體 Std W5" pitchFamily="82" charset="-120"/>
              </a:rPr>
              <a:t>東部地區 陳銘在</a:t>
            </a:r>
            <a:r>
              <a:rPr lang="zh-TW" altLang="en-US" sz="4000" dirty="0">
                <a:solidFill>
                  <a:srgbClr val="7030A0"/>
                </a:solidFill>
                <a:latin typeface="華康棒棒體 Std W5" pitchFamily="82" charset="-120"/>
                <a:ea typeface="華康棒棒體 Std W5" pitchFamily="82" charset="-120"/>
              </a:rPr>
              <a:t>技</a:t>
            </a:r>
            <a:r>
              <a:rPr lang="zh-TW" altLang="en-US" sz="4000" dirty="0" smtClean="0">
                <a:solidFill>
                  <a:srgbClr val="7030A0"/>
                </a:solidFill>
                <a:latin typeface="華康棒棒體 Std W5" pitchFamily="82" charset="-120"/>
                <a:ea typeface="華康棒棒體 Std W5" pitchFamily="82" charset="-120"/>
              </a:rPr>
              <a:t>正</a:t>
            </a:r>
            <a:endParaRPr lang="en-US" altLang="zh-TW" sz="4000" dirty="0" smtClean="0">
              <a:solidFill>
                <a:srgbClr val="7030A0"/>
              </a:solidFill>
              <a:latin typeface="華康棒棒體 Std W5" pitchFamily="82" charset="-120"/>
              <a:ea typeface="華康棒棒體 Std W5" pitchFamily="82" charset="-120"/>
            </a:endParaRPr>
          </a:p>
          <a:p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華康棒棒體 Std W5" pitchFamily="82" charset="-120"/>
                <a:ea typeface="華康棒棒體 Std W5" pitchFamily="82" charset="-120"/>
              </a:rPr>
              <a:t>時間</a:t>
            </a: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華康棒棒體 Std W5" pitchFamily="82" charset="-120"/>
                <a:ea typeface="華康棒棒體 Std W5" pitchFamily="82" charset="-120"/>
              </a:rPr>
              <a:t>：</a:t>
            </a:r>
            <a:endParaRPr lang="en-US" altLang="zh-TW" sz="4000" dirty="0">
              <a:solidFill>
                <a:schemeClr val="accent2">
                  <a:lumMod val="75000"/>
                </a:schemeClr>
              </a:solidFill>
              <a:latin typeface="華康棒棒體 Std W5" pitchFamily="82" charset="-120"/>
              <a:ea typeface="華康棒棒體 Std W5" pitchFamily="82" charset="-120"/>
            </a:endParaRPr>
          </a:p>
          <a:p>
            <a:pPr lvl="0" algn="ctr"/>
            <a:r>
              <a:rPr lang="en-US" altLang="zh-TW" sz="4000" dirty="0" smtClean="0">
                <a:solidFill>
                  <a:schemeClr val="accent2">
                    <a:lumMod val="75000"/>
                  </a:schemeClr>
                </a:solidFill>
                <a:latin typeface="華康棒棒體 Std W5" pitchFamily="82" charset="-120"/>
                <a:ea typeface="華康棒棒體 Std W5" pitchFamily="82" charset="-120"/>
              </a:rPr>
              <a:t>104/06/10(</a:t>
            </a: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華康棒棒體 Std W5" pitchFamily="82" charset="-120"/>
                <a:ea typeface="華康棒棒體 Std W5" pitchFamily="82" charset="-120"/>
              </a:rPr>
              <a:t>三</a:t>
            </a:r>
            <a:r>
              <a:rPr lang="en-US" altLang="zh-TW" sz="4000" dirty="0" smtClean="0">
                <a:solidFill>
                  <a:schemeClr val="accent2">
                    <a:lumMod val="75000"/>
                  </a:schemeClr>
                </a:solidFill>
                <a:latin typeface="華康棒棒體 Std W5" pitchFamily="82" charset="-120"/>
                <a:ea typeface="華康棒棒體 Std W5" pitchFamily="82" charset="-120"/>
              </a:rPr>
              <a:t>)10:00-12:00</a:t>
            </a:r>
            <a:endParaRPr lang="en-US" altLang="zh-TW" sz="4000" dirty="0">
              <a:solidFill>
                <a:schemeClr val="accent5">
                  <a:lumMod val="75000"/>
                </a:schemeClr>
              </a:solidFill>
              <a:latin typeface="華康棒棒體 Std W5" pitchFamily="82" charset="-120"/>
              <a:ea typeface="華康棒棒體 Std W5" pitchFamily="82" charset="-120"/>
            </a:endParaRPr>
          </a:p>
          <a:p>
            <a:pPr lvl="0"/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華康棒棒體 Std W5" pitchFamily="82" charset="-120"/>
                <a:ea typeface="華康棒棒體 Std W5" pitchFamily="82" charset="-120"/>
              </a:rPr>
              <a:t>地點：</a:t>
            </a:r>
            <a:endParaRPr lang="en-US" altLang="zh-TW" sz="4000" dirty="0" smtClean="0">
              <a:solidFill>
                <a:schemeClr val="accent5">
                  <a:lumMod val="75000"/>
                </a:schemeClr>
              </a:solidFill>
              <a:latin typeface="華康棒棒體 Std W5" pitchFamily="82" charset="-120"/>
              <a:ea typeface="華康棒棒體 Std W5" pitchFamily="82" charset="-120"/>
            </a:endParaRPr>
          </a:p>
          <a:p>
            <a:pPr lvl="0" algn="ctr"/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華康棒棒體 Std W5" pitchFamily="82" charset="-120"/>
                <a:ea typeface="華康棒棒體 Std W5" pitchFamily="82" charset="-120"/>
              </a:rPr>
              <a:t>國立</a:t>
            </a:r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華康棒棒體 Std W5" pitchFamily="82" charset="-120"/>
                <a:ea typeface="華康棒棒體 Std W5" pitchFamily="82" charset="-120"/>
              </a:rPr>
              <a:t>東華</a:t>
            </a:r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華康棒棒體 Std W5" pitchFamily="82" charset="-120"/>
                <a:ea typeface="華康棒棒體 Std W5" pitchFamily="82" charset="-120"/>
              </a:rPr>
              <a:t>大學教育學院</a:t>
            </a:r>
            <a:endParaRPr lang="en-US" altLang="zh-TW" sz="4000" dirty="0" smtClean="0">
              <a:solidFill>
                <a:schemeClr val="accent5">
                  <a:lumMod val="75000"/>
                </a:schemeClr>
              </a:solidFill>
              <a:latin typeface="華康棒棒體 Std W5" pitchFamily="82" charset="-120"/>
              <a:ea typeface="華康棒棒體 Std W5" pitchFamily="82" charset="-120"/>
            </a:endParaRPr>
          </a:p>
          <a:p>
            <a:pPr lvl="0" algn="ctr"/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華康棒棒體 Std W5" pitchFamily="82" charset="-120"/>
                <a:ea typeface="華康棒棒體 Std W5" pitchFamily="82" charset="-120"/>
              </a:rPr>
              <a:t>教</a:t>
            </a:r>
            <a:r>
              <a:rPr lang="en-US" altLang="zh-TW" sz="4000" dirty="0">
                <a:solidFill>
                  <a:schemeClr val="accent5">
                    <a:lumMod val="75000"/>
                  </a:schemeClr>
                </a:solidFill>
                <a:latin typeface="華康棒棒體 Std W5" pitchFamily="82" charset="-120"/>
                <a:ea typeface="華康棒棒體 Std W5" pitchFamily="82" charset="-120"/>
              </a:rPr>
              <a:t>B213 (PC1)</a:t>
            </a:r>
            <a:endParaRPr lang="en-US" altLang="zh-TW" sz="4000" dirty="0">
              <a:solidFill>
                <a:schemeClr val="accent5">
                  <a:lumMod val="75000"/>
                </a:schemeClr>
              </a:solidFill>
              <a:latin typeface="華康棒棒體 Std W5" pitchFamily="82" charset="-120"/>
              <a:ea typeface="華康棒棒體 Std W5" pitchFamily="82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2384" y="2920885"/>
            <a:ext cx="86580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華康行楷體 Std W5" pitchFamily="66" charset="-120"/>
                <a:ea typeface="華康行楷體 Std W5" pitchFamily="66" charset="-120"/>
              </a:rPr>
              <a:t>認識食品安全衛生</a:t>
            </a:r>
            <a:r>
              <a:rPr lang="zh-TW" altLang="en-US" sz="6000" b="1" dirty="0" smtClean="0">
                <a:solidFill>
                  <a:schemeClr val="accent6">
                    <a:lumMod val="75000"/>
                  </a:schemeClr>
                </a:solidFill>
                <a:latin typeface="華康行楷體 Std W5" pitchFamily="66" charset="-120"/>
                <a:ea typeface="華康行楷體 Std W5" pitchFamily="66" charset="-120"/>
              </a:rPr>
              <a:t>管理</a:t>
            </a:r>
            <a:r>
              <a:rPr lang="en-US" altLang="zh-TW" sz="6000" b="1" dirty="0" smtClean="0">
                <a:solidFill>
                  <a:schemeClr val="accent6">
                    <a:lumMod val="75000"/>
                  </a:schemeClr>
                </a:solidFill>
                <a:latin typeface="華康行楷體 Std W5" pitchFamily="66" charset="-120"/>
                <a:ea typeface="華康行楷體 Std W5" pitchFamily="66" charset="-120"/>
              </a:rPr>
              <a:t>-</a:t>
            </a:r>
          </a:p>
          <a:p>
            <a:pPr algn="ctr"/>
            <a:r>
              <a:rPr lang="zh-TW" altLang="en-US" sz="6000" b="1" dirty="0" smtClean="0">
                <a:solidFill>
                  <a:srgbClr val="00B050"/>
                </a:solidFill>
                <a:latin typeface="華康行楷體 Std W5" pitchFamily="66" charset="-120"/>
                <a:ea typeface="華康行楷體 Std W5" pitchFamily="66" charset="-120"/>
              </a:rPr>
              <a:t>食品</a:t>
            </a:r>
            <a:r>
              <a:rPr lang="zh-TW" altLang="en-US" sz="6000" b="1" dirty="0">
                <a:solidFill>
                  <a:srgbClr val="00B050"/>
                </a:solidFill>
                <a:latin typeface="華康行楷體 Std W5" pitchFamily="66" charset="-120"/>
                <a:ea typeface="華康行楷體 Std W5" pitchFamily="66" charset="-120"/>
              </a:rPr>
              <a:t>、藥品、毒物及奈米產品實例簡介</a:t>
            </a:r>
            <a:endParaRPr lang="zh-TW" altLang="en-US" sz="6000" b="1" dirty="0">
              <a:solidFill>
                <a:srgbClr val="00B050"/>
              </a:solidFill>
              <a:latin typeface="華康行楷體 Std W5" pitchFamily="66" charset="-120"/>
              <a:ea typeface="華康行楷體 Std W5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951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88</Words>
  <Application>Microsoft Office PowerPoint</Application>
  <PresentationFormat>A3 紙張 (297x420 公釐)</PresentationFormat>
  <Paragraphs>15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Administrator</cp:lastModifiedBy>
  <cp:revision>30</cp:revision>
  <cp:lastPrinted>2015-04-13T07:29:33Z</cp:lastPrinted>
  <dcterms:created xsi:type="dcterms:W3CDTF">2015-04-13T06:26:36Z</dcterms:created>
  <dcterms:modified xsi:type="dcterms:W3CDTF">2015-06-08T07:52:30Z</dcterms:modified>
</cp:coreProperties>
</file>