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73" r:id="rId2"/>
    <p:sldId id="572" r:id="rId3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D81448E-ADA7-4F25-913A-726A6A79507C}">
          <p14:sldIdLst>
            <p14:sldId id="573"/>
            <p14:sldId id="5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  <a:srgbClr val="FFCCFF"/>
    <a:srgbClr val="006600"/>
    <a:srgbClr val="FFFFFF"/>
    <a:srgbClr val="FFFFCC"/>
    <a:srgbClr val="003300"/>
    <a:srgbClr val="008000"/>
    <a:srgbClr val="17375E"/>
    <a:srgbClr val="080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840" autoAdjust="0"/>
  </p:normalViewPr>
  <p:slideViewPr>
    <p:cSldViewPr>
      <p:cViewPr varScale="1">
        <p:scale>
          <a:sx n="85" d="100"/>
          <a:sy n="85" d="100"/>
        </p:scale>
        <p:origin x="108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2082" tIns="46041" rIns="92082" bIns="46041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2082" tIns="46041" rIns="92082" bIns="46041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6BFF7D7-3407-4046-B0B8-B96B741BD898}" type="datetime1">
              <a:rPr lang="zh-TW" altLang="en-US" smtClean="0"/>
              <a:pPr>
                <a:defRPr/>
              </a:pPr>
              <a:t>2014/3/31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163"/>
            <a:ext cx="2944813" cy="496887"/>
          </a:xfrm>
          <a:prstGeom prst="rect">
            <a:avLst/>
          </a:prstGeom>
        </p:spPr>
        <p:txBody>
          <a:bodyPr vert="horz" lIns="92082" tIns="46041" rIns="92082" bIns="46041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2082" tIns="46041" rIns="92082" bIns="46041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C82A686-6B6F-428F-8D26-42D454747B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3260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F4CB31E-465F-49B0-AE92-CC53CB3AD37B}" type="datetime1">
              <a:rPr lang="zh-TW" altLang="en-US" smtClean="0"/>
              <a:pPr>
                <a:defRPr/>
              </a:pPr>
              <a:t>2014/3/31</a:t>
            </a:fld>
            <a:endParaRPr lang="en-US" altLang="zh-TW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76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2" tIns="46041" rIns="92082" bIns="4604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895DA43-E8B9-4D81-9D65-FBB2BED9CC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83279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21164"/>
            <a:ext cx="6400800" cy="14176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2F3-7D28-4012-AB49-6DF1CBF826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" name="群組 7"/>
          <p:cNvGrpSpPr/>
          <p:nvPr userDrawn="1"/>
        </p:nvGrpSpPr>
        <p:grpSpPr>
          <a:xfrm>
            <a:off x="2371725" y="767358"/>
            <a:ext cx="4400551" cy="1077466"/>
            <a:chOff x="2371725" y="767358"/>
            <a:chExt cx="4400551" cy="1077466"/>
          </a:xfrm>
        </p:grpSpPr>
        <p:pic>
          <p:nvPicPr>
            <p:cNvPr id="1026" name="Picture 2" descr="D:\Desktop\Documents\文件用圖檔\去背+白邊校徽 11.gif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1725" y="767358"/>
              <a:ext cx="4400551" cy="933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文字方塊 1"/>
            <p:cNvSpPr txBox="1"/>
            <p:nvPr userDrawn="1"/>
          </p:nvSpPr>
          <p:spPr>
            <a:xfrm>
              <a:off x="3054598" y="1475492"/>
              <a:ext cx="30348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b="0" i="0" kern="1200" dirty="0" smtClean="0">
                  <a:solidFill>
                    <a:srgbClr val="006600"/>
                  </a:solidFill>
                  <a:effectLst/>
                  <a:latin typeface="Cataneo BT" panose="03020802040502060804" pitchFamily="66" charset="0"/>
                  <a:ea typeface="新細明體" charset="-120"/>
                  <a:cs typeface="+mn-cs"/>
                </a:rPr>
                <a:t>National Dong </a:t>
              </a:r>
              <a:r>
                <a:rPr kumimoji="1" lang="en-US" altLang="zh-TW" b="0" i="0" kern="1200" dirty="0" err="1" smtClean="0">
                  <a:solidFill>
                    <a:srgbClr val="006600"/>
                  </a:solidFill>
                  <a:effectLst/>
                  <a:latin typeface="Cataneo BT" panose="03020802040502060804" pitchFamily="66" charset="0"/>
                  <a:ea typeface="新細明體" charset="-120"/>
                  <a:cs typeface="+mn-cs"/>
                </a:rPr>
                <a:t>Hwa</a:t>
              </a:r>
              <a:r>
                <a:rPr kumimoji="1" lang="en-US" altLang="zh-TW" b="0" i="0" kern="1200" dirty="0" smtClean="0">
                  <a:solidFill>
                    <a:srgbClr val="006600"/>
                  </a:solidFill>
                  <a:effectLst/>
                  <a:latin typeface="Cataneo BT" panose="03020802040502060804" pitchFamily="66" charset="0"/>
                  <a:ea typeface="新細明體" charset="-120"/>
                  <a:cs typeface="+mn-cs"/>
                </a:rPr>
                <a:t> University</a:t>
              </a:r>
              <a:endParaRPr lang="zh-TW" altLang="en-US" dirty="0">
                <a:solidFill>
                  <a:srgbClr val="006600"/>
                </a:solidFill>
                <a:effectLst/>
                <a:latin typeface="Cataneo BT" panose="030208020405020608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1955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EB76-C2E2-435B-BD7A-9FE1323368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114641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A91B-A218-4D04-BADD-384C9DD663C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文字方塊 5"/>
          <p:cNvSpPr txBox="1"/>
          <p:nvPr userDrawn="1"/>
        </p:nvSpPr>
        <p:spPr>
          <a:xfrm>
            <a:off x="765995" y="6608385"/>
            <a:ext cx="207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200" b="0" i="0" kern="1200" dirty="0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National Dong </a:t>
            </a:r>
            <a:r>
              <a:rPr kumimoji="1" lang="en-US" altLang="zh-TW" sz="1200" b="0" i="0" kern="1200" dirty="0" err="1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Hwa</a:t>
            </a:r>
            <a:r>
              <a:rPr kumimoji="1" lang="en-US" altLang="zh-TW" sz="1200" b="0" i="0" kern="1200" dirty="0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 University</a:t>
            </a:r>
            <a:endParaRPr lang="zh-TW" altLang="en-US" sz="1200" dirty="0">
              <a:solidFill>
                <a:srgbClr val="006600"/>
              </a:solidFill>
              <a:effectLst/>
              <a:latin typeface="Cataneo BT" panose="0302080204050206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585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49D5D-3F10-4980-94AE-47ADC902AC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41639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F1CC-DEAB-405F-9705-32A5673572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61580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29CC5-5EA4-4CD1-9240-0637BB46C7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57517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CA54-9132-42F5-9481-906DDF1DD9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9368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+mn-ea"/>
                <a:ea typeface="+mn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85A0-7B5E-4C66-81D5-481FC4D5D6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358416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C1C50-5C1B-4FD8-98BE-673FDC1B00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97343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C9CDB-4C71-4303-BC84-AA161AAE82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7214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A1AE915E-0BE7-4130-9B3B-412C7FB623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6149" name="Picture 11" descr="gre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4" y="1196976"/>
            <a:ext cx="7488237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logo&amp;name-horizontal(小)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4" y="6237289"/>
            <a:ext cx="252412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 userDrawn="1"/>
        </p:nvSpPr>
        <p:spPr>
          <a:xfrm>
            <a:off x="765995" y="6608385"/>
            <a:ext cx="2077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200" b="0" i="0" kern="1200" dirty="0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National Dong </a:t>
            </a:r>
            <a:r>
              <a:rPr kumimoji="1" lang="en-US" altLang="zh-TW" sz="1200" b="0" i="0" kern="1200" dirty="0" err="1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Hwa</a:t>
            </a:r>
            <a:r>
              <a:rPr kumimoji="1" lang="en-US" altLang="zh-TW" sz="1200" b="0" i="0" kern="1200" dirty="0" smtClean="0">
                <a:solidFill>
                  <a:srgbClr val="006600"/>
                </a:solidFill>
                <a:effectLst/>
                <a:latin typeface="Cataneo BT" panose="03020802040502060804" pitchFamily="66" charset="0"/>
                <a:ea typeface="新細明體" charset="-120"/>
                <a:cs typeface="+mn-cs"/>
              </a:rPr>
              <a:t> University</a:t>
            </a:r>
            <a:endParaRPr lang="zh-TW" altLang="en-US" sz="1200" dirty="0">
              <a:solidFill>
                <a:srgbClr val="006600"/>
              </a:solidFill>
              <a:effectLst/>
              <a:latin typeface="Cataneo BT" panose="03020802040502060804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8" r:id="rId7"/>
    <p:sldLayoutId id="2147484239" r:id="rId8"/>
    <p:sldLayoutId id="2147484240" r:id="rId9"/>
    <p:sldLayoutId id="2147484241" r:id="rId10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Rockwell" pitchFamily="18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Rockwell" pitchFamily="18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Rockwell" pitchFamily="18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Rockwell" pitchFamily="18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hu.edu.tw/files/11-1000-12234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</a:t>
            </a:r>
            <a:r>
              <a:rPr lang="en-US" altLang="zh-TW" dirty="0" err="1"/>
              <a:t>ePage</a:t>
            </a:r>
            <a:r>
              <a:rPr lang="zh-TW" altLang="en-US" dirty="0"/>
              <a:t>公告功能自行建立</a:t>
            </a:r>
            <a:r>
              <a:rPr lang="en-US" altLang="zh-TW" dirty="0" smtClean="0"/>
              <a:t>Q&amp;A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1A91B-A218-4D04-BADD-384C9DD663C1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  <p:grpSp>
        <p:nvGrpSpPr>
          <p:cNvPr id="5" name="群組 4"/>
          <p:cNvGrpSpPr/>
          <p:nvPr/>
        </p:nvGrpSpPr>
        <p:grpSpPr>
          <a:xfrm>
            <a:off x="4260640" y="2132856"/>
            <a:ext cx="4524548" cy="3816424"/>
            <a:chOff x="2501577" y="1916832"/>
            <a:chExt cx="4524548" cy="3816424"/>
          </a:xfrm>
        </p:grpSpPr>
        <p:sp>
          <p:nvSpPr>
            <p:cNvPr id="6" name="手繪多邊形 5"/>
            <p:cNvSpPr/>
            <p:nvPr/>
          </p:nvSpPr>
          <p:spPr>
            <a:xfrm>
              <a:off x="5668761" y="1916832"/>
              <a:ext cx="1357364" cy="3816424"/>
            </a:xfrm>
            <a:custGeom>
              <a:avLst/>
              <a:gdLst>
                <a:gd name="connsiteX0" fmla="*/ 0 w 1357364"/>
                <a:gd name="connsiteY0" fmla="*/ 135736 h 3816424"/>
                <a:gd name="connsiteX1" fmla="*/ 135736 w 1357364"/>
                <a:gd name="connsiteY1" fmla="*/ 0 h 3816424"/>
                <a:gd name="connsiteX2" fmla="*/ 1221628 w 1357364"/>
                <a:gd name="connsiteY2" fmla="*/ 0 h 3816424"/>
                <a:gd name="connsiteX3" fmla="*/ 1357364 w 1357364"/>
                <a:gd name="connsiteY3" fmla="*/ 135736 h 3816424"/>
                <a:gd name="connsiteX4" fmla="*/ 1357364 w 1357364"/>
                <a:gd name="connsiteY4" fmla="*/ 3680688 h 3816424"/>
                <a:gd name="connsiteX5" fmla="*/ 1221628 w 1357364"/>
                <a:gd name="connsiteY5" fmla="*/ 3816424 h 3816424"/>
                <a:gd name="connsiteX6" fmla="*/ 135736 w 1357364"/>
                <a:gd name="connsiteY6" fmla="*/ 3816424 h 3816424"/>
                <a:gd name="connsiteX7" fmla="*/ 0 w 1357364"/>
                <a:gd name="connsiteY7" fmla="*/ 3680688 h 3816424"/>
                <a:gd name="connsiteX8" fmla="*/ 0 w 1357364"/>
                <a:gd name="connsiteY8" fmla="*/ 135736 h 381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7364" h="3816424">
                  <a:moveTo>
                    <a:pt x="0" y="135736"/>
                  </a:moveTo>
                  <a:cubicBezTo>
                    <a:pt x="0" y="60771"/>
                    <a:pt x="60771" y="0"/>
                    <a:pt x="135736" y="0"/>
                  </a:cubicBezTo>
                  <a:lnTo>
                    <a:pt x="1221628" y="0"/>
                  </a:lnTo>
                  <a:cubicBezTo>
                    <a:pt x="1296593" y="0"/>
                    <a:pt x="1357364" y="60771"/>
                    <a:pt x="1357364" y="135736"/>
                  </a:cubicBezTo>
                  <a:lnTo>
                    <a:pt x="1357364" y="3680688"/>
                  </a:lnTo>
                  <a:cubicBezTo>
                    <a:pt x="1357364" y="3755653"/>
                    <a:pt x="1296593" y="3816424"/>
                    <a:pt x="1221628" y="3816424"/>
                  </a:cubicBezTo>
                  <a:lnTo>
                    <a:pt x="135736" y="3816424"/>
                  </a:lnTo>
                  <a:cubicBezTo>
                    <a:pt x="60771" y="3816424"/>
                    <a:pt x="0" y="3755653"/>
                    <a:pt x="0" y="3680688"/>
                  </a:cubicBezTo>
                  <a:lnTo>
                    <a:pt x="0" y="135736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282084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100" kern="1200" dirty="0" smtClean="0"/>
                <a:t>Database</a:t>
              </a:r>
              <a:endParaRPr lang="zh-TW" altLang="en-US" sz="2100" kern="1200" dirty="0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4085169" y="1916832"/>
              <a:ext cx="1357364" cy="3816424"/>
            </a:xfrm>
            <a:custGeom>
              <a:avLst/>
              <a:gdLst>
                <a:gd name="connsiteX0" fmla="*/ 0 w 1357364"/>
                <a:gd name="connsiteY0" fmla="*/ 135736 h 3816424"/>
                <a:gd name="connsiteX1" fmla="*/ 135736 w 1357364"/>
                <a:gd name="connsiteY1" fmla="*/ 0 h 3816424"/>
                <a:gd name="connsiteX2" fmla="*/ 1221628 w 1357364"/>
                <a:gd name="connsiteY2" fmla="*/ 0 h 3816424"/>
                <a:gd name="connsiteX3" fmla="*/ 1357364 w 1357364"/>
                <a:gd name="connsiteY3" fmla="*/ 135736 h 3816424"/>
                <a:gd name="connsiteX4" fmla="*/ 1357364 w 1357364"/>
                <a:gd name="connsiteY4" fmla="*/ 3680688 h 3816424"/>
                <a:gd name="connsiteX5" fmla="*/ 1221628 w 1357364"/>
                <a:gd name="connsiteY5" fmla="*/ 3816424 h 3816424"/>
                <a:gd name="connsiteX6" fmla="*/ 135736 w 1357364"/>
                <a:gd name="connsiteY6" fmla="*/ 3816424 h 3816424"/>
                <a:gd name="connsiteX7" fmla="*/ 0 w 1357364"/>
                <a:gd name="connsiteY7" fmla="*/ 3680688 h 3816424"/>
                <a:gd name="connsiteX8" fmla="*/ 0 w 1357364"/>
                <a:gd name="connsiteY8" fmla="*/ 135736 h 381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7364" h="3816424">
                  <a:moveTo>
                    <a:pt x="0" y="135736"/>
                  </a:moveTo>
                  <a:cubicBezTo>
                    <a:pt x="0" y="60771"/>
                    <a:pt x="60771" y="0"/>
                    <a:pt x="135736" y="0"/>
                  </a:cubicBezTo>
                  <a:lnTo>
                    <a:pt x="1221628" y="0"/>
                  </a:lnTo>
                  <a:cubicBezTo>
                    <a:pt x="1296593" y="0"/>
                    <a:pt x="1357364" y="60771"/>
                    <a:pt x="1357364" y="135736"/>
                  </a:cubicBezTo>
                  <a:lnTo>
                    <a:pt x="1357364" y="3680688"/>
                  </a:lnTo>
                  <a:cubicBezTo>
                    <a:pt x="1357364" y="3755653"/>
                    <a:pt x="1296593" y="3816424"/>
                    <a:pt x="1221628" y="3816424"/>
                  </a:cubicBezTo>
                  <a:lnTo>
                    <a:pt x="135736" y="3816424"/>
                  </a:lnTo>
                  <a:cubicBezTo>
                    <a:pt x="60771" y="3816424"/>
                    <a:pt x="0" y="3755653"/>
                    <a:pt x="0" y="3680688"/>
                  </a:cubicBezTo>
                  <a:lnTo>
                    <a:pt x="0" y="135736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282084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100" kern="1200" dirty="0" smtClean="0"/>
                <a:t>View</a:t>
              </a:r>
              <a:endParaRPr lang="zh-TW" altLang="en-US" sz="2100" kern="1200" dirty="0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2501577" y="1916832"/>
              <a:ext cx="1357364" cy="3816424"/>
            </a:xfrm>
            <a:custGeom>
              <a:avLst/>
              <a:gdLst>
                <a:gd name="connsiteX0" fmla="*/ 0 w 1357364"/>
                <a:gd name="connsiteY0" fmla="*/ 135736 h 3816424"/>
                <a:gd name="connsiteX1" fmla="*/ 135736 w 1357364"/>
                <a:gd name="connsiteY1" fmla="*/ 0 h 3816424"/>
                <a:gd name="connsiteX2" fmla="*/ 1221628 w 1357364"/>
                <a:gd name="connsiteY2" fmla="*/ 0 h 3816424"/>
                <a:gd name="connsiteX3" fmla="*/ 1357364 w 1357364"/>
                <a:gd name="connsiteY3" fmla="*/ 135736 h 3816424"/>
                <a:gd name="connsiteX4" fmla="*/ 1357364 w 1357364"/>
                <a:gd name="connsiteY4" fmla="*/ 3680688 h 3816424"/>
                <a:gd name="connsiteX5" fmla="*/ 1221628 w 1357364"/>
                <a:gd name="connsiteY5" fmla="*/ 3816424 h 3816424"/>
                <a:gd name="connsiteX6" fmla="*/ 135736 w 1357364"/>
                <a:gd name="connsiteY6" fmla="*/ 3816424 h 3816424"/>
                <a:gd name="connsiteX7" fmla="*/ 0 w 1357364"/>
                <a:gd name="connsiteY7" fmla="*/ 3680688 h 3816424"/>
                <a:gd name="connsiteX8" fmla="*/ 0 w 1357364"/>
                <a:gd name="connsiteY8" fmla="*/ 135736 h 381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7364" h="3816424">
                  <a:moveTo>
                    <a:pt x="0" y="135736"/>
                  </a:moveTo>
                  <a:cubicBezTo>
                    <a:pt x="0" y="60771"/>
                    <a:pt x="60771" y="0"/>
                    <a:pt x="135736" y="0"/>
                  </a:cubicBezTo>
                  <a:lnTo>
                    <a:pt x="1221628" y="0"/>
                  </a:lnTo>
                  <a:cubicBezTo>
                    <a:pt x="1296593" y="0"/>
                    <a:pt x="1357364" y="60771"/>
                    <a:pt x="1357364" y="135736"/>
                  </a:cubicBezTo>
                  <a:lnTo>
                    <a:pt x="1357364" y="3680688"/>
                  </a:lnTo>
                  <a:cubicBezTo>
                    <a:pt x="1357364" y="3755653"/>
                    <a:pt x="1296593" y="3816424"/>
                    <a:pt x="1221628" y="3816424"/>
                  </a:cubicBezTo>
                  <a:lnTo>
                    <a:pt x="135736" y="3816424"/>
                  </a:lnTo>
                  <a:cubicBezTo>
                    <a:pt x="60771" y="3816424"/>
                    <a:pt x="0" y="3755653"/>
                    <a:pt x="0" y="3680688"/>
                  </a:cubicBezTo>
                  <a:lnTo>
                    <a:pt x="0" y="135736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49352" bIns="282084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100" kern="1200" dirty="0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2614690" y="4363596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3200" kern="1200" dirty="0" smtClean="0"/>
                <a:t>Q&amp;A</a:t>
              </a:r>
              <a:endParaRPr lang="zh-TW" altLang="en-US" sz="3200" kern="1200" dirty="0"/>
            </a:p>
          </p:txBody>
        </p:sp>
        <p:sp>
          <p:nvSpPr>
            <p:cNvPr id="10" name="手繪多邊形 9"/>
            <p:cNvSpPr/>
            <p:nvPr/>
          </p:nvSpPr>
          <p:spPr>
            <a:xfrm rot="18289469">
              <a:off x="3575905" y="4307841"/>
              <a:ext cx="792300" cy="26674"/>
            </a:xfrm>
            <a:custGeom>
              <a:avLst/>
              <a:gdLst>
                <a:gd name="connsiteX0" fmla="*/ 0 w 792300"/>
                <a:gd name="connsiteY0" fmla="*/ 13337 h 26674"/>
                <a:gd name="connsiteX1" fmla="*/ 792300 w 792300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2300" h="26674">
                  <a:moveTo>
                    <a:pt x="0" y="13337"/>
                  </a:moveTo>
                  <a:lnTo>
                    <a:pt x="792300" y="1333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042" tIns="-6470" rIns="389042" bIns="-64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4198283" y="3713192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3200" b="1" kern="1200" dirty="0" smtClean="0">
                  <a:solidFill>
                    <a:schemeClr val="tx2">
                      <a:lumMod val="50000"/>
                    </a:schemeClr>
                  </a:solidFill>
                </a:rPr>
                <a:t>A</a:t>
              </a:r>
              <a:r>
                <a:rPr lang="zh-TW" altLang="en-US" sz="3200" b="1" kern="1200" dirty="0" smtClean="0">
                  <a:solidFill>
                    <a:schemeClr val="tx2">
                      <a:lumMod val="50000"/>
                    </a:schemeClr>
                  </a:solidFill>
                </a:rPr>
                <a:t>類</a:t>
              </a:r>
              <a:endParaRPr lang="zh-TW" altLang="en-US" sz="3200" b="1" kern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手繪多邊形 11"/>
            <p:cNvSpPr/>
            <p:nvPr/>
          </p:nvSpPr>
          <p:spPr>
            <a:xfrm rot="18289469">
              <a:off x="5159497" y="3657437"/>
              <a:ext cx="792300" cy="26674"/>
            </a:xfrm>
            <a:custGeom>
              <a:avLst/>
              <a:gdLst>
                <a:gd name="connsiteX0" fmla="*/ 0 w 792300"/>
                <a:gd name="connsiteY0" fmla="*/ 13337 h 26674"/>
                <a:gd name="connsiteX1" fmla="*/ 792300 w 792300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2300" h="26674">
                  <a:moveTo>
                    <a:pt x="0" y="13337"/>
                  </a:moveTo>
                  <a:lnTo>
                    <a:pt x="792300" y="13337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042" tIns="-6470" rIns="389042" bIns="-6472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5781875" y="3062788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</a:t>
              </a:r>
              <a:r>
                <a:rPr lang="en-US" altLang="zh-TW" sz="2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endParaRPr lang="zh-TW" altLang="en-US" sz="2400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5329420" y="3982639"/>
              <a:ext cx="452454" cy="26674"/>
            </a:xfrm>
            <a:custGeom>
              <a:avLst/>
              <a:gdLst>
                <a:gd name="connsiteX0" fmla="*/ 0 w 452454"/>
                <a:gd name="connsiteY0" fmla="*/ 13337 h 26674"/>
                <a:gd name="connsiteX1" fmla="*/ 452454 w 452454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2454" h="26674">
                  <a:moveTo>
                    <a:pt x="0" y="13337"/>
                  </a:moveTo>
                  <a:lnTo>
                    <a:pt x="452454" y="13337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616" tIns="2026" rIns="227616" bIns="20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5781875" y="3713192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</a:t>
              </a:r>
              <a:r>
                <a:rPr lang="en-US" altLang="zh-TW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</a:t>
              </a:r>
              <a:endPara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6" name="手繪多邊形 15"/>
            <p:cNvSpPr/>
            <p:nvPr/>
          </p:nvSpPr>
          <p:spPr>
            <a:xfrm rot="3310531">
              <a:off x="5159497" y="4307841"/>
              <a:ext cx="792300" cy="26674"/>
            </a:xfrm>
            <a:custGeom>
              <a:avLst/>
              <a:gdLst>
                <a:gd name="connsiteX0" fmla="*/ 0 w 792300"/>
                <a:gd name="connsiteY0" fmla="*/ 13337 h 26674"/>
                <a:gd name="connsiteX1" fmla="*/ 792300 w 792300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2300" h="26674">
                  <a:moveTo>
                    <a:pt x="0" y="13337"/>
                  </a:moveTo>
                  <a:lnTo>
                    <a:pt x="792300" y="13337"/>
                  </a:ln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043" tIns="-6471" rIns="389041" bIns="-647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5781875" y="4363596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</a:t>
              </a:r>
              <a:r>
                <a:rPr lang="en-US" altLang="zh-TW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</a:t>
              </a:r>
              <a:endPara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8" name="手繪多邊形 17"/>
            <p:cNvSpPr/>
            <p:nvPr/>
          </p:nvSpPr>
          <p:spPr>
            <a:xfrm rot="3310531">
              <a:off x="3575905" y="4958245"/>
              <a:ext cx="792300" cy="26674"/>
            </a:xfrm>
            <a:custGeom>
              <a:avLst/>
              <a:gdLst>
                <a:gd name="connsiteX0" fmla="*/ 0 w 792300"/>
                <a:gd name="connsiteY0" fmla="*/ 13337 h 26674"/>
                <a:gd name="connsiteX1" fmla="*/ 792300 w 792300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92300" h="26674">
                  <a:moveTo>
                    <a:pt x="0" y="13337"/>
                  </a:moveTo>
                  <a:lnTo>
                    <a:pt x="792300" y="1333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9043" tIns="-6471" rIns="389041" bIns="-647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19" name="手繪多邊形 18"/>
            <p:cNvSpPr/>
            <p:nvPr/>
          </p:nvSpPr>
          <p:spPr>
            <a:xfrm>
              <a:off x="4198283" y="5014000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3200" kern="1200" dirty="0" smtClean="0"/>
                <a:t>B</a:t>
              </a:r>
              <a:r>
                <a:rPr lang="zh-TW" altLang="en-US" sz="3200" kern="1200" dirty="0" smtClean="0"/>
                <a:t>類</a:t>
              </a:r>
              <a:endParaRPr lang="zh-TW" altLang="en-US" sz="3200" kern="1200" dirty="0"/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5329420" y="5283447"/>
              <a:ext cx="452454" cy="26674"/>
            </a:xfrm>
            <a:custGeom>
              <a:avLst/>
              <a:gdLst>
                <a:gd name="connsiteX0" fmla="*/ 0 w 452454"/>
                <a:gd name="connsiteY0" fmla="*/ 13337 h 26674"/>
                <a:gd name="connsiteX1" fmla="*/ 452454 w 452454"/>
                <a:gd name="connsiteY1" fmla="*/ 13337 h 26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2454" h="26674">
                  <a:moveTo>
                    <a:pt x="0" y="13337"/>
                  </a:moveTo>
                  <a:lnTo>
                    <a:pt x="452454" y="13337"/>
                  </a:ln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616" tIns="2026" rIns="227616" bIns="202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500" kern="1200"/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5781875" y="5014000"/>
              <a:ext cx="1131137" cy="565568"/>
            </a:xfrm>
            <a:custGeom>
              <a:avLst/>
              <a:gdLst>
                <a:gd name="connsiteX0" fmla="*/ 0 w 1131137"/>
                <a:gd name="connsiteY0" fmla="*/ 56557 h 565568"/>
                <a:gd name="connsiteX1" fmla="*/ 56557 w 1131137"/>
                <a:gd name="connsiteY1" fmla="*/ 0 h 565568"/>
                <a:gd name="connsiteX2" fmla="*/ 1074580 w 1131137"/>
                <a:gd name="connsiteY2" fmla="*/ 0 h 565568"/>
                <a:gd name="connsiteX3" fmla="*/ 1131137 w 1131137"/>
                <a:gd name="connsiteY3" fmla="*/ 56557 h 565568"/>
                <a:gd name="connsiteX4" fmla="*/ 1131137 w 1131137"/>
                <a:gd name="connsiteY4" fmla="*/ 509011 h 565568"/>
                <a:gd name="connsiteX5" fmla="*/ 1074580 w 1131137"/>
                <a:gd name="connsiteY5" fmla="*/ 565568 h 565568"/>
                <a:gd name="connsiteX6" fmla="*/ 56557 w 1131137"/>
                <a:gd name="connsiteY6" fmla="*/ 565568 h 565568"/>
                <a:gd name="connsiteX7" fmla="*/ 0 w 1131137"/>
                <a:gd name="connsiteY7" fmla="*/ 509011 h 565568"/>
                <a:gd name="connsiteX8" fmla="*/ 0 w 1131137"/>
                <a:gd name="connsiteY8" fmla="*/ 56557 h 565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1137" h="565568">
                  <a:moveTo>
                    <a:pt x="0" y="56557"/>
                  </a:moveTo>
                  <a:cubicBezTo>
                    <a:pt x="0" y="25321"/>
                    <a:pt x="25321" y="0"/>
                    <a:pt x="56557" y="0"/>
                  </a:cubicBezTo>
                  <a:lnTo>
                    <a:pt x="1074580" y="0"/>
                  </a:lnTo>
                  <a:cubicBezTo>
                    <a:pt x="1105816" y="0"/>
                    <a:pt x="1131137" y="25321"/>
                    <a:pt x="1131137" y="56557"/>
                  </a:cubicBezTo>
                  <a:lnTo>
                    <a:pt x="1131137" y="509011"/>
                  </a:lnTo>
                  <a:cubicBezTo>
                    <a:pt x="1131137" y="540247"/>
                    <a:pt x="1105816" y="565568"/>
                    <a:pt x="1074580" y="565568"/>
                  </a:cubicBezTo>
                  <a:lnTo>
                    <a:pt x="56557" y="565568"/>
                  </a:lnTo>
                  <a:cubicBezTo>
                    <a:pt x="25321" y="565568"/>
                    <a:pt x="0" y="540247"/>
                    <a:pt x="0" y="509011"/>
                  </a:cubicBezTo>
                  <a:lnTo>
                    <a:pt x="0" y="56557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36885" tIns="36885" rIns="36885" bIns="36885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問答</a:t>
              </a:r>
              <a:r>
                <a:rPr lang="en-US" altLang="zh-TW" sz="2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4</a:t>
              </a:r>
              <a:endPara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7066586" y="3579268"/>
            <a:ext cx="463403" cy="1914732"/>
            <a:chOff x="5334140" y="3386476"/>
            <a:chExt cx="463403" cy="1914732"/>
          </a:xfrm>
        </p:grpSpPr>
        <p:cxnSp>
          <p:nvCxnSpPr>
            <p:cNvPr id="23" name="直線接點 22"/>
            <p:cNvCxnSpPr/>
            <p:nvPr/>
          </p:nvCxnSpPr>
          <p:spPr>
            <a:xfrm flipV="1">
              <a:off x="5334140" y="4653136"/>
              <a:ext cx="432048" cy="64807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 flipV="1">
              <a:off x="5334140" y="3386476"/>
              <a:ext cx="463403" cy="191473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圓角矩形 24"/>
          <p:cNvSpPr/>
          <p:nvPr/>
        </p:nvSpPr>
        <p:spPr>
          <a:xfrm>
            <a:off x="3966630" y="1868126"/>
            <a:ext cx="5112568" cy="4377099"/>
          </a:xfrm>
          <a:prstGeom prst="round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5866095" y="1596078"/>
            <a:ext cx="133550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006600"/>
                </a:solidFill>
              </a:rPr>
              <a:t>架構圖</a:t>
            </a:r>
            <a:endParaRPr lang="zh-TW" altLang="en-US" sz="2800" b="1" dirty="0">
              <a:solidFill>
                <a:srgbClr val="0066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91875" y="2336480"/>
            <a:ext cx="3252114" cy="34091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en-US" altLang="zh-TW" sz="2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</a:p>
          <a:p>
            <a:pPr marL="360000" indent="-36000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單位自訂類別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-36000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便於修改問答內容及調整類別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0" indent="-360000">
              <a:buFont typeface="Wingdings" panose="05000000000000000000" pitchFamily="2" charset="2"/>
              <a:buAutoNum type="circleNumWdWhitePlain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皆有獨立網址方便引用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74610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Q&amp;A</a:t>
            </a:r>
            <a:r>
              <a:rPr lang="zh-TW" altLang="en-US" dirty="0"/>
              <a:t>建立</a:t>
            </a:r>
            <a:r>
              <a:rPr lang="zh-TW" altLang="en-US" dirty="0" smtClean="0"/>
              <a:t>原則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1A91B-A218-4D04-BADD-384C9DD663C1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92896"/>
          </a:xfrm>
        </p:spPr>
        <p:txBody>
          <a:bodyPr>
            <a:normAutofit lnSpcReduction="10000"/>
          </a:bodyPr>
          <a:lstStyle/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每則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Q&amp;A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皆需留下聯絡資料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 indent="0">
              <a:buNone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教務處註冊組 ○小姐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先生，聯絡電話 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03-863-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endParaRPr lang="en-US" altLang="zh-TW" sz="24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為便於直接引用至行動版網頁，建議以簡單文字撰寫，勿使用表格排版及圖片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ts val="3000"/>
              </a:spcBef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共通性資料可採連結方式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 indent="0">
              <a:buNone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註冊須知和交通車可分別連到教務處與總務處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</a:p>
          <a:p>
            <a:pPr marL="400050" lvl="1" indent="0">
              <a:buNone/>
            </a:pP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系所可建立該系修業的一些規定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55776" y="5633665"/>
            <a:ext cx="6480720" cy="1055608"/>
          </a:xfrm>
          <a:prstGeom prst="roundRect">
            <a:avLst/>
          </a:prstGeom>
          <a:solidFill>
            <a:srgbClr val="FFFFFF">
              <a:alpha val="50196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圖資中心預訂於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4/8(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舉行二場講習</a:t>
            </a:r>
            <a:r>
              <a:rPr lang="zh-TW" altLang="en-US" sz="28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，歡迎不熟悉此項功能操作的同仁參加</a:t>
            </a:r>
            <a:endParaRPr lang="zh-TW" altLang="en-US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67544" y="4987604"/>
            <a:ext cx="8229600" cy="578882"/>
          </a:xfrm>
          <a:prstGeom prst="roundRect">
            <a:avLst/>
          </a:prstGeom>
          <a:solidFill>
            <a:srgbClr val="FFFF99">
              <a:alpha val="49804"/>
            </a:srgbClr>
          </a:solidFill>
          <a:ln w="76200"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0" indent="-360000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範例網頁</a:t>
            </a:r>
            <a:r>
              <a:rPr lang="en-US" altLang="zh-TW" sz="2000" dirty="0" smtClean="0">
                <a:solidFill>
                  <a:srgbClr val="C00000"/>
                </a:solidFill>
                <a:latin typeface="標楷體" panose="03000509000000000000" pitchFamily="65" charset="-120"/>
                <a:hlinkClick r:id="rId2"/>
              </a:rPr>
              <a:t>http</a:t>
            </a:r>
            <a:r>
              <a:rPr lang="en-US" altLang="zh-TW" sz="2000" dirty="0">
                <a:solidFill>
                  <a:srgbClr val="C00000"/>
                </a:solidFill>
                <a:latin typeface="標楷體" panose="03000509000000000000" pitchFamily="65" charset="-120"/>
                <a:hlinkClick r:id="rId2"/>
              </a:rPr>
              <a:t>://</a:t>
            </a:r>
            <a:r>
              <a:rPr lang="en-US" altLang="zh-TW" sz="2000" dirty="0" smtClean="0">
                <a:solidFill>
                  <a:srgbClr val="C00000"/>
                </a:solidFill>
                <a:latin typeface="標楷體" panose="03000509000000000000" pitchFamily="65" charset="-120"/>
                <a:hlinkClick r:id="rId2"/>
              </a:rPr>
              <a:t>www.ndhu.edu.tw/files/11-1000-12234.php</a:t>
            </a:r>
            <a:endParaRPr lang="en-US" altLang="zh-TW" sz="20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03064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東華之美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東華之美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東華之美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東華之美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東華之美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東華之美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東華之美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東華之美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16888</TotalTime>
  <Words>149</Words>
  <Application>Microsoft Office PowerPoint</Application>
  <PresentationFormat>如螢幕大小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Calibri</vt:lpstr>
      <vt:lpstr>Cataneo BT</vt:lpstr>
      <vt:lpstr>Rockwell</vt:lpstr>
      <vt:lpstr>Wingdings</vt:lpstr>
      <vt:lpstr>東華之美4</vt:lpstr>
      <vt:lpstr>使用ePage公告功能自行建立Q&amp;A</vt:lpstr>
      <vt:lpstr>Q&amp;A建立原則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camao</cp:lastModifiedBy>
  <cp:revision>1651</cp:revision>
  <cp:lastPrinted>2013-12-30T03:11:10Z</cp:lastPrinted>
  <dcterms:created xsi:type="dcterms:W3CDTF">2006-09-18T07:50:15Z</dcterms:created>
  <dcterms:modified xsi:type="dcterms:W3CDTF">2014-03-31T01:28:22Z</dcterms:modified>
</cp:coreProperties>
</file>