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86109-5E37-419C-80AA-95F70FDC4A6A}" type="datetimeFigureOut">
              <a:rPr lang="zh-TW" altLang="en-US" smtClean="0"/>
              <a:pPr/>
              <a:t>2013/5/15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6E3E0-1A8B-461D-8947-EC82F8E1F83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22496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6E3E0-1A8B-461D-8947-EC82F8E1F830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64068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6ECB-EDCF-4CE3-9B4E-9643D7572309}" type="datetimeFigureOut">
              <a:rPr lang="zh-TW" altLang="en-US" smtClean="0"/>
              <a:pPr/>
              <a:t>2013/5/15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8B11-BAB4-4A08-B0C3-4D14DD73F4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89561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6ECB-EDCF-4CE3-9B4E-9643D7572309}" type="datetimeFigureOut">
              <a:rPr lang="zh-TW" altLang="en-US" smtClean="0"/>
              <a:pPr/>
              <a:t>2013/5/15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8B11-BAB4-4A08-B0C3-4D14DD73F4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8653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6ECB-EDCF-4CE3-9B4E-9643D7572309}" type="datetimeFigureOut">
              <a:rPr lang="zh-TW" altLang="en-US" smtClean="0"/>
              <a:pPr/>
              <a:t>2013/5/15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8B11-BAB4-4A08-B0C3-4D14DD73F4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6942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6ECB-EDCF-4CE3-9B4E-9643D7572309}" type="datetimeFigureOut">
              <a:rPr lang="zh-TW" altLang="en-US" smtClean="0"/>
              <a:pPr/>
              <a:t>2013/5/15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8B11-BAB4-4A08-B0C3-4D14DD73F4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3703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6ECB-EDCF-4CE3-9B4E-9643D7572309}" type="datetimeFigureOut">
              <a:rPr lang="zh-TW" altLang="en-US" smtClean="0"/>
              <a:pPr/>
              <a:t>2013/5/15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8B11-BAB4-4A08-B0C3-4D14DD73F4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54839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6ECB-EDCF-4CE3-9B4E-9643D7572309}" type="datetimeFigureOut">
              <a:rPr lang="zh-TW" altLang="en-US" smtClean="0"/>
              <a:pPr/>
              <a:t>2013/5/15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8B11-BAB4-4A08-B0C3-4D14DD73F4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60966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6ECB-EDCF-4CE3-9B4E-9643D7572309}" type="datetimeFigureOut">
              <a:rPr lang="zh-TW" altLang="en-US" smtClean="0"/>
              <a:pPr/>
              <a:t>2013/5/15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8B11-BAB4-4A08-B0C3-4D14DD73F4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5008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6ECB-EDCF-4CE3-9B4E-9643D7572309}" type="datetimeFigureOut">
              <a:rPr lang="zh-TW" altLang="en-US" smtClean="0"/>
              <a:pPr/>
              <a:t>2013/5/15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8B11-BAB4-4A08-B0C3-4D14DD73F4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31997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6ECB-EDCF-4CE3-9B4E-9643D7572309}" type="datetimeFigureOut">
              <a:rPr lang="zh-TW" altLang="en-US" smtClean="0"/>
              <a:pPr/>
              <a:t>2013/5/15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8B11-BAB4-4A08-B0C3-4D14DD73F4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4997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6ECB-EDCF-4CE3-9B4E-9643D7572309}" type="datetimeFigureOut">
              <a:rPr lang="zh-TW" altLang="en-US" smtClean="0"/>
              <a:pPr/>
              <a:t>2013/5/15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8B11-BAB4-4A08-B0C3-4D14DD73F4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6514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6ECB-EDCF-4CE3-9B4E-9643D7572309}" type="datetimeFigureOut">
              <a:rPr lang="zh-TW" altLang="en-US" smtClean="0"/>
              <a:pPr/>
              <a:t>2013/5/15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8B11-BAB4-4A08-B0C3-4D14DD73F4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1392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26ECB-EDCF-4CE3-9B4E-9643D7572309}" type="datetimeFigureOut">
              <a:rPr lang="zh-TW" altLang="en-US" smtClean="0"/>
              <a:pPr/>
              <a:t>2013/5/15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B8B11-BAB4-4A08-B0C3-4D14DD73F40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2444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41282" y="0"/>
            <a:ext cx="9646215" cy="7643639"/>
          </a:xfrm>
          <a:prstGeom prst="rect">
            <a:avLst/>
          </a:prstGeom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歡樂夏夜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壘球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趴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27584" y="1196752"/>
            <a:ext cx="7056784" cy="4536504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標題 3"/>
          <p:cNvSpPr txBox="1">
            <a:spLocks/>
          </p:cNvSpPr>
          <p:nvPr/>
        </p:nvSpPr>
        <p:spPr>
          <a:xfrm>
            <a:off x="1259632" y="1052736"/>
            <a:ext cx="7272808" cy="5805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◆對象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全校教職員及</a:t>
            </a:r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眷屬</a:t>
            </a:r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◆時間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:2013/5/27(</a:t>
            </a:r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三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1900~2100</a:t>
            </a:r>
          </a:p>
          <a:p>
            <a:pPr algn="l"/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◆地點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東華大學壘球場</a:t>
            </a:r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◆注意事項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 algn="l"/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為統計茶點數量，歡迎事先報名。</a:t>
            </a:r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請</a:t>
            </a:r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穿著</a:t>
            </a:r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輕鬆服裝及適合追</a:t>
            </a:r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趕跑</a:t>
            </a:r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跳</a:t>
            </a:r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蹦的鞋子。</a:t>
            </a:r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◆欲</a:t>
            </a:r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報名者請聯繫</a:t>
            </a:r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體育室江正發老師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juenfa7799@gmail.com</a:t>
            </a:r>
          </a:p>
          <a:p>
            <a:pPr algn="l"/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華文系</a:t>
            </a:r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許子漢</a:t>
            </a:r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老師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jhhsue@mail.ndhu.edu.tw</a:t>
            </a:r>
          </a:p>
          <a:p>
            <a:pPr algn="l"/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或洽教師會執行祕書吳宗泰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校內分機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2654)</a:t>
            </a:r>
            <a:endParaRPr lang="en-US" altLang="zh-TW" dirty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主辦單位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：東華大學教師會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、東華大學體育中心</a:t>
            </a:r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</a:br>
            <a:endParaRPr lang="zh-TW" altLang="en-US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584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98</Words>
  <Application>Microsoft Office PowerPoint</Application>
  <PresentationFormat>如螢幕大小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歡樂夏夜壘球趴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歡樂夏夜壘球PARTY</dc:title>
  <dc:creator>yoyo</dc:creator>
  <cp:lastModifiedBy>admin</cp:lastModifiedBy>
  <cp:revision>22</cp:revision>
  <dcterms:created xsi:type="dcterms:W3CDTF">2013-05-13T10:09:19Z</dcterms:created>
  <dcterms:modified xsi:type="dcterms:W3CDTF">2013-05-15T08:24:09Z</dcterms:modified>
</cp:coreProperties>
</file>